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36"/>
  </p:notesMasterIdLst>
  <p:sldIdLst>
    <p:sldId id="287" r:id="rId2"/>
    <p:sldId id="257" r:id="rId3"/>
    <p:sldId id="303" r:id="rId4"/>
    <p:sldId id="348" r:id="rId5"/>
    <p:sldId id="291" r:id="rId6"/>
    <p:sldId id="292" r:id="rId7"/>
    <p:sldId id="293" r:id="rId8"/>
    <p:sldId id="300" r:id="rId9"/>
    <p:sldId id="346" r:id="rId10"/>
    <p:sldId id="306" r:id="rId11"/>
    <p:sldId id="309" r:id="rId12"/>
    <p:sldId id="310" r:id="rId13"/>
    <p:sldId id="311" r:id="rId14"/>
    <p:sldId id="314" r:id="rId15"/>
    <p:sldId id="315" r:id="rId16"/>
    <p:sldId id="316" r:id="rId17"/>
    <p:sldId id="319" r:id="rId18"/>
    <p:sldId id="317" r:id="rId19"/>
    <p:sldId id="329" r:id="rId20"/>
    <p:sldId id="321" r:id="rId21"/>
    <p:sldId id="322" r:id="rId22"/>
    <p:sldId id="323" r:id="rId23"/>
    <p:sldId id="327" r:id="rId24"/>
    <p:sldId id="324" r:id="rId25"/>
    <p:sldId id="325" r:id="rId26"/>
    <p:sldId id="326" r:id="rId27"/>
    <p:sldId id="330" r:id="rId28"/>
    <p:sldId id="320" r:id="rId29"/>
    <p:sldId id="299" r:id="rId30"/>
    <p:sldId id="337" r:id="rId31"/>
    <p:sldId id="347" r:id="rId32"/>
    <p:sldId id="341" r:id="rId33"/>
    <p:sldId id="340" r:id="rId34"/>
    <p:sldId id="344" r:id="rId35"/>
  </p:sldIdLst>
  <p:sldSz cx="9144000" cy="5143500" type="screen16x9"/>
  <p:notesSz cx="6858000" cy="9144000"/>
  <p:embeddedFontLst>
    <p:embeddedFont>
      <p:font typeface="Georgia" pitchFamily="18" charset="0"/>
      <p:regular r:id="rId37"/>
      <p:bold r:id="rId38"/>
      <p:italic r:id="rId39"/>
      <p:boldItalic r:id="rId40"/>
    </p:embeddedFont>
    <p:embeddedFont>
      <p:font typeface="Century Gothic" pitchFamily="34" charset="0"/>
      <p:regular r:id="rId41"/>
      <p:bold r:id="rId42"/>
      <p:italic r:id="rId43"/>
      <p:boldItalic r:id="rId44"/>
    </p:embeddedFont>
    <p:embeddedFont>
      <p:font typeface="Segoe UI" pitchFamily="34" charset="0"/>
      <p:regular r:id="rId45"/>
      <p:bold r:id="rId46"/>
      <p:italic r:id="rId47"/>
      <p:boldItalic r:id="rId48"/>
    </p:embeddedFont>
    <p:embeddedFont>
      <p:font typeface="Nunito Sans" charset="0"/>
      <p:regular r:id="rId49"/>
      <p:bold r:id="rId50"/>
      <p:italic r:id="rId51"/>
      <p:boldItalic r:id="rId52"/>
    </p:embeddedFont>
    <p:embeddedFont>
      <p:font typeface="Cambria Math" pitchFamily="18" charset="0"/>
      <p:regular r:id="rId53"/>
    </p:embeddedFont>
    <p:embeddedFont>
      <p:font typeface="Calibri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B668"/>
    <a:srgbClr val="3779AF"/>
    <a:srgbClr val="FBF5E9"/>
    <a:srgbClr val="CA6464"/>
    <a:srgbClr val="FF5757"/>
    <a:srgbClr val="FF3F6D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0DEDB4D-20D1-4C43-A646-BA69657EFFC1}">
  <a:tblStyle styleId="{30DEDB4D-20D1-4C43-A646-BA69657EFF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4660"/>
  </p:normalViewPr>
  <p:slideViewPr>
    <p:cSldViewPr snapToGrid="0">
      <p:cViewPr varScale="1">
        <p:scale>
          <a:sx n="92" d="100"/>
          <a:sy n="92" d="100"/>
        </p:scale>
        <p:origin x="-90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Reyes" userId="a4bf37f80243ea66" providerId="Windows Live" clId="Web-{D10E4517-3971-45B5-A610-A9B4510858C4}"/>
    <pc:docChg chg="modSld">
      <pc:chgData name="Pablo Reyes" userId="a4bf37f80243ea66" providerId="Windows Live" clId="Web-{D10E4517-3971-45B5-A610-A9B4510858C4}" dt="2019-09-19T03:11:46.994" v="4" actId="1076"/>
      <pc:docMkLst>
        <pc:docMk/>
      </pc:docMkLst>
      <pc:sldChg chg="addSp delSp modSp">
        <pc:chgData name="Pablo Reyes" userId="a4bf37f80243ea66" providerId="Windows Live" clId="Web-{D10E4517-3971-45B5-A610-A9B4510858C4}" dt="2019-09-19T03:11:46.994" v="4" actId="1076"/>
        <pc:sldMkLst>
          <pc:docMk/>
          <pc:sldMk cId="3575269864" sldId="323"/>
        </pc:sldMkLst>
        <pc:spChg chg="add mod">
          <ac:chgData name="Pablo Reyes" userId="a4bf37f80243ea66" providerId="Windows Live" clId="Web-{D10E4517-3971-45B5-A610-A9B4510858C4}" dt="2019-09-19T03:11:46.994" v="4" actId="1076"/>
          <ac:spMkLst>
            <pc:docMk/>
            <pc:sldMk cId="3575269864" sldId="323"/>
            <ac:spMk id="4" creationId="{23910A8B-9ECB-4C17-851B-61FE28010C02}"/>
          </ac:spMkLst>
        </pc:spChg>
        <pc:spChg chg="del">
          <ac:chgData name="Pablo Reyes" userId="a4bf37f80243ea66" providerId="Windows Live" clId="Web-{D10E4517-3971-45B5-A610-A9B4510858C4}" dt="2019-09-19T03:11:33.119" v="0"/>
          <ac:spMkLst>
            <pc:docMk/>
            <pc:sldMk cId="3575269864" sldId="323"/>
            <ac:spMk id="12" creationId="{2439745E-868D-4E9E-9E71-046DE8BF83B1}"/>
          </ac:spMkLst>
        </pc:spChg>
      </pc:sldChg>
    </pc:docChg>
  </pc:docChgLst>
  <pc:docChgLst>
    <pc:chgData name="Pablo Reyes" userId="a4bf37f80243ea66" providerId="Windows Live" clId="Web-{16FFA7F9-2410-4CF4-B55E-1F165DBF17E0}"/>
    <pc:docChg chg="modSld">
      <pc:chgData name="Pablo Reyes" userId="a4bf37f80243ea66" providerId="Windows Live" clId="Web-{16FFA7F9-2410-4CF4-B55E-1F165DBF17E0}" dt="2019-09-28T16:25:20.666" v="4" actId="20577"/>
      <pc:docMkLst>
        <pc:docMk/>
      </pc:docMkLst>
      <pc:sldChg chg="modSp">
        <pc:chgData name="Pablo Reyes" userId="a4bf37f80243ea66" providerId="Windows Live" clId="Web-{16FFA7F9-2410-4CF4-B55E-1F165DBF17E0}" dt="2019-09-28T16:25:20.666" v="4" actId="20577"/>
        <pc:sldMkLst>
          <pc:docMk/>
          <pc:sldMk cId="1709360716" sldId="292"/>
        </pc:sldMkLst>
        <pc:graphicFrameChg chg="modGraphic">
          <ac:chgData name="Pablo Reyes" userId="a4bf37f80243ea66" providerId="Windows Live" clId="Web-{16FFA7F9-2410-4CF4-B55E-1F165DBF17E0}" dt="2019-09-28T16:25:20.666" v="4" actId="20577"/>
          <ac:graphicFrameMkLst>
            <pc:docMk/>
            <pc:sldMk cId="1709360716" sldId="292"/>
            <ac:graphicFrameMk id="3" creationId="{51BF3F6C-7E80-4184-B19E-BC305D5B40AE}"/>
          </ac:graphicFrameMkLst>
        </pc:graphicFrameChg>
      </pc:sldChg>
    </pc:docChg>
  </pc:docChgLst>
  <pc:docChgLst>
    <pc:chgData name="Pablo Reyes" userId="a4bf37f80243ea66" providerId="Windows Live" clId="Web-{663566DF-D3CA-49F6-94E7-5B9EDD6310F0}"/>
    <pc:docChg chg="modSld">
      <pc:chgData name="Pablo Reyes" userId="a4bf37f80243ea66" providerId="Windows Live" clId="Web-{663566DF-D3CA-49F6-94E7-5B9EDD6310F0}" dt="2019-09-02T17:15:04.614" v="18" actId="1076"/>
      <pc:docMkLst>
        <pc:docMk/>
      </pc:docMkLst>
      <pc:sldChg chg="modSp">
        <pc:chgData name="Pablo Reyes" userId="a4bf37f80243ea66" providerId="Windows Live" clId="Web-{663566DF-D3CA-49F6-94E7-5B9EDD6310F0}" dt="2019-09-02T17:15:04.614" v="18" actId="1076"/>
        <pc:sldMkLst>
          <pc:docMk/>
          <pc:sldMk cId="647595379" sldId="345"/>
        </pc:sldMkLst>
        <pc:spChg chg="mod">
          <ac:chgData name="Pablo Reyes" userId="a4bf37f80243ea66" providerId="Windows Live" clId="Web-{663566DF-D3CA-49F6-94E7-5B9EDD6310F0}" dt="2019-09-02T17:15:04.614" v="18" actId="1076"/>
          <ac:spMkLst>
            <pc:docMk/>
            <pc:sldMk cId="647595379" sldId="345"/>
            <ac:spMk id="484" creationId="{00000000-0000-0000-0000-000000000000}"/>
          </ac:spMkLst>
        </pc:spChg>
      </pc:sldChg>
      <pc:sldChg chg="modSp">
        <pc:chgData name="Pablo Reyes" userId="a4bf37f80243ea66" providerId="Windows Live" clId="Web-{663566DF-D3CA-49F6-94E7-5B9EDD6310F0}" dt="2019-09-02T17:14:59.677" v="17" actId="1076"/>
        <pc:sldMkLst>
          <pc:docMk/>
          <pc:sldMk cId="563456718" sldId="346"/>
        </pc:sldMkLst>
        <pc:spChg chg="mod">
          <ac:chgData name="Pablo Reyes" userId="a4bf37f80243ea66" providerId="Windows Live" clId="Web-{663566DF-D3CA-49F6-94E7-5B9EDD6310F0}" dt="2019-09-02T17:14:59.677" v="17" actId="1076"/>
          <ac:spMkLst>
            <pc:docMk/>
            <pc:sldMk cId="563456718" sldId="346"/>
            <ac:spMk id="3" creationId="{36CE235A-E574-403B-9FD8-4DB5D089D5A4}"/>
          </ac:spMkLst>
        </pc:spChg>
      </pc:sldChg>
      <pc:sldChg chg="modSp">
        <pc:chgData name="Pablo Reyes" userId="a4bf37f80243ea66" providerId="Windows Live" clId="Web-{663566DF-D3CA-49F6-94E7-5B9EDD6310F0}" dt="2019-09-02T17:14:56.942" v="16" actId="20577"/>
        <pc:sldMkLst>
          <pc:docMk/>
          <pc:sldMk cId="664291326" sldId="347"/>
        </pc:sldMkLst>
        <pc:spChg chg="mod">
          <ac:chgData name="Pablo Reyes" userId="a4bf37f80243ea66" providerId="Windows Live" clId="Web-{663566DF-D3CA-49F6-94E7-5B9EDD6310F0}" dt="2019-09-02T17:14:56.942" v="16" actId="20577"/>
          <ac:spMkLst>
            <pc:docMk/>
            <pc:sldMk cId="664291326" sldId="347"/>
            <ac:spMk id="3" creationId="{04D89521-CF04-49F1-8BE5-9D4DBFFA0099}"/>
          </ac:spMkLst>
        </pc:spChg>
      </pc:sldChg>
    </pc:docChg>
  </pc:docChgLst>
  <pc:docChgLst>
    <pc:chgData name="Pablo Reyes" userId="a4bf37f80243ea66" providerId="Windows Live" clId="Web-{FBB59CA1-29C8-4E5F-91FF-C0126ED4AF70}"/>
    <pc:docChg chg="modSld">
      <pc:chgData name="Pablo Reyes" userId="a4bf37f80243ea66" providerId="Windows Live" clId="Web-{FBB59CA1-29C8-4E5F-91FF-C0126ED4AF70}" dt="2019-09-23T21:48:09.235" v="222" actId="14100"/>
      <pc:docMkLst>
        <pc:docMk/>
      </pc:docMkLst>
      <pc:sldChg chg="modSp">
        <pc:chgData name="Pablo Reyes" userId="a4bf37f80243ea66" providerId="Windows Live" clId="Web-{FBB59CA1-29C8-4E5F-91FF-C0126ED4AF70}" dt="2019-09-23T21:08:07.755" v="1" actId="1076"/>
        <pc:sldMkLst>
          <pc:docMk/>
          <pc:sldMk cId="1231634817" sldId="291"/>
        </pc:sldMkLst>
        <pc:spChg chg="mod">
          <ac:chgData name="Pablo Reyes" userId="a4bf37f80243ea66" providerId="Windows Live" clId="Web-{FBB59CA1-29C8-4E5F-91FF-C0126ED4AF70}" dt="2019-09-23T21:08:07.755" v="1" actId="1076"/>
          <ac:spMkLst>
            <pc:docMk/>
            <pc:sldMk cId="1231634817" sldId="291"/>
            <ac:spMk id="212" creationId="{00000000-0000-0000-0000-000000000000}"/>
          </ac:spMkLst>
        </pc:spChg>
      </pc:sldChg>
      <pc:sldChg chg="modSp">
        <pc:chgData name="Pablo Reyes" userId="a4bf37f80243ea66" providerId="Windows Live" clId="Web-{FBB59CA1-29C8-4E5F-91FF-C0126ED4AF70}" dt="2019-09-23T21:36:28.318" v="107" actId="1076"/>
        <pc:sldMkLst>
          <pc:docMk/>
          <pc:sldMk cId="3090143602" sldId="300"/>
        </pc:sldMkLst>
        <pc:spChg chg="mod">
          <ac:chgData name="Pablo Reyes" userId="a4bf37f80243ea66" providerId="Windows Live" clId="Web-{FBB59CA1-29C8-4E5F-91FF-C0126ED4AF70}" dt="2019-09-23T21:36:28.318" v="107" actId="1076"/>
          <ac:spMkLst>
            <pc:docMk/>
            <pc:sldMk cId="3090143602" sldId="300"/>
            <ac:spMk id="185" creationId="{00000000-0000-0000-0000-000000000000}"/>
          </ac:spMkLst>
        </pc:spChg>
      </pc:sldChg>
      <pc:sldChg chg="modSp">
        <pc:chgData name="Pablo Reyes" userId="a4bf37f80243ea66" providerId="Windows Live" clId="Web-{FBB59CA1-29C8-4E5F-91FF-C0126ED4AF70}" dt="2019-09-23T21:16:45.868" v="16" actId="1076"/>
        <pc:sldMkLst>
          <pc:docMk/>
          <pc:sldMk cId="679115354" sldId="310"/>
        </pc:sldMkLst>
        <pc:spChg chg="mod">
          <ac:chgData name="Pablo Reyes" userId="a4bf37f80243ea66" providerId="Windows Live" clId="Web-{FBB59CA1-29C8-4E5F-91FF-C0126ED4AF70}" dt="2019-09-23T21:15:49.022" v="9" actId="1076"/>
          <ac:spMkLst>
            <pc:docMk/>
            <pc:sldMk cId="679115354" sldId="310"/>
            <ac:spMk id="21" creationId="{FFCC619F-B339-4A41-B933-5CD946431B83}"/>
          </ac:spMkLst>
        </pc:spChg>
        <pc:spChg chg="mod">
          <ac:chgData name="Pablo Reyes" userId="a4bf37f80243ea66" providerId="Windows Live" clId="Web-{FBB59CA1-29C8-4E5F-91FF-C0126ED4AF70}" dt="2019-09-23T21:16:11.617" v="11" actId="1076"/>
          <ac:spMkLst>
            <pc:docMk/>
            <pc:sldMk cId="679115354" sldId="310"/>
            <ac:spMk id="22" creationId="{E7EF3C93-BF0C-4290-8EFD-DB7858D6CAA4}"/>
          </ac:spMkLst>
        </pc:spChg>
        <pc:spChg chg="mod">
          <ac:chgData name="Pablo Reyes" userId="a4bf37f80243ea66" providerId="Windows Live" clId="Web-{FBB59CA1-29C8-4E5F-91FF-C0126ED4AF70}" dt="2019-09-23T21:16:45.868" v="16" actId="1076"/>
          <ac:spMkLst>
            <pc:docMk/>
            <pc:sldMk cId="679115354" sldId="310"/>
            <ac:spMk id="29" creationId="{635217F5-610D-4C16-BEE7-F74B6F608311}"/>
          </ac:spMkLst>
        </pc:spChg>
        <pc:spChg chg="mod">
          <ac:chgData name="Pablo Reyes" userId="a4bf37f80243ea66" providerId="Windows Live" clId="Web-{FBB59CA1-29C8-4E5F-91FF-C0126ED4AF70}" dt="2019-09-23T21:15:37.568" v="2" actId="1076"/>
          <ac:spMkLst>
            <pc:docMk/>
            <pc:sldMk cId="679115354" sldId="310"/>
            <ac:spMk id="212" creationId="{00000000-0000-0000-0000-000000000000}"/>
          </ac:spMkLst>
        </pc:spChg>
        <pc:spChg chg="mod">
          <ac:chgData name="Pablo Reyes" userId="a4bf37f80243ea66" providerId="Windows Live" clId="Web-{FBB59CA1-29C8-4E5F-91FF-C0126ED4AF70}" dt="2019-09-23T21:16:45.852" v="15" actId="1076"/>
          <ac:spMkLst>
            <pc:docMk/>
            <pc:sldMk cId="679115354" sldId="310"/>
            <ac:spMk id="213" creationId="{00000000-0000-0000-0000-000000000000}"/>
          </ac:spMkLst>
        </pc:spChg>
        <pc:spChg chg="mod">
          <ac:chgData name="Pablo Reyes" userId="a4bf37f80243ea66" providerId="Windows Live" clId="Web-{FBB59CA1-29C8-4E5F-91FF-C0126ED4AF70}" dt="2019-09-23T21:16:38.789" v="13" actId="1076"/>
          <ac:spMkLst>
            <pc:docMk/>
            <pc:sldMk cId="679115354" sldId="310"/>
            <ac:spMk id="214" creationId="{00000000-0000-0000-0000-000000000000}"/>
          </ac:spMkLst>
        </pc:spChg>
        <pc:grpChg chg="mod">
          <ac:chgData name="Pablo Reyes" userId="a4bf37f80243ea66" providerId="Windows Live" clId="Web-{FBB59CA1-29C8-4E5F-91FF-C0126ED4AF70}" dt="2019-09-23T21:15:37.647" v="5" actId="1076"/>
          <ac:grpSpMkLst>
            <pc:docMk/>
            <pc:sldMk cId="679115354" sldId="310"/>
            <ac:grpSpMk id="23" creationId="{0B7B8694-EF89-4D0E-9206-EF8BFDD28BB7}"/>
          </ac:grpSpMkLst>
        </pc:grpChg>
        <pc:grpChg chg="mod">
          <ac:chgData name="Pablo Reyes" userId="a4bf37f80243ea66" providerId="Windows Live" clId="Web-{FBB59CA1-29C8-4E5F-91FF-C0126ED4AF70}" dt="2019-09-23T21:15:37.678" v="6" actId="1076"/>
          <ac:grpSpMkLst>
            <pc:docMk/>
            <pc:sldMk cId="679115354" sldId="310"/>
            <ac:grpSpMk id="26" creationId="{72E82B88-65E5-4623-B50C-C61C40FE6611}"/>
          </ac:grpSpMkLst>
        </pc:grpChg>
        <pc:grpChg chg="mod">
          <ac:chgData name="Pablo Reyes" userId="a4bf37f80243ea66" providerId="Windows Live" clId="Web-{FBB59CA1-29C8-4E5F-91FF-C0126ED4AF70}" dt="2019-09-23T21:16:38.821" v="14" actId="1076"/>
          <ac:grpSpMkLst>
            <pc:docMk/>
            <pc:sldMk cId="679115354" sldId="310"/>
            <ac:grpSpMk id="30" creationId="{75987AEB-6BFF-4567-89A1-91766B5F25BD}"/>
          </ac:grpSpMkLst>
        </pc:grpChg>
        <pc:grpChg chg="mod">
          <ac:chgData name="Pablo Reyes" userId="a4bf37f80243ea66" providerId="Windows Live" clId="Web-{FBB59CA1-29C8-4E5F-91FF-C0126ED4AF70}" dt="2019-09-23T21:15:49.038" v="10" actId="1076"/>
          <ac:grpSpMkLst>
            <pc:docMk/>
            <pc:sldMk cId="679115354" sldId="310"/>
            <ac:grpSpMk id="45" creationId="{DEEA581C-24E9-4B4A-80DD-A5F2C3F8885D}"/>
          </ac:grpSpMkLst>
        </pc:grpChg>
        <pc:grpChg chg="mod">
          <ac:chgData name="Pablo Reyes" userId="a4bf37f80243ea66" providerId="Windows Live" clId="Web-{FBB59CA1-29C8-4E5F-91FF-C0126ED4AF70}" dt="2019-09-23T21:16:11.648" v="12" actId="1076"/>
          <ac:grpSpMkLst>
            <pc:docMk/>
            <pc:sldMk cId="679115354" sldId="310"/>
            <ac:grpSpMk id="52" creationId="{F1167C45-AE10-496E-926C-AFB81A3542D0}"/>
          </ac:grpSpMkLst>
        </pc:grpChg>
      </pc:sldChg>
      <pc:sldChg chg="addSp modSp">
        <pc:chgData name="Pablo Reyes" userId="a4bf37f80243ea66" providerId="Windows Live" clId="Web-{FBB59CA1-29C8-4E5F-91FF-C0126ED4AF70}" dt="2019-09-23T21:23:16.867" v="104" actId="20577"/>
        <pc:sldMkLst>
          <pc:docMk/>
          <pc:sldMk cId="532439450" sldId="314"/>
        </pc:sldMkLst>
        <pc:spChg chg="add mod">
          <ac:chgData name="Pablo Reyes" userId="a4bf37f80243ea66" providerId="Windows Live" clId="Web-{FBB59CA1-29C8-4E5F-91FF-C0126ED4AF70}" dt="2019-09-23T21:23:16.867" v="104" actId="20577"/>
          <ac:spMkLst>
            <pc:docMk/>
            <pc:sldMk cId="532439450" sldId="314"/>
            <ac:spMk id="3" creationId="{74A495FA-2B9E-4BAD-A75D-CED96A2C2E72}"/>
          </ac:spMkLst>
        </pc:spChg>
      </pc:sldChg>
      <pc:sldChg chg="delSp modSp">
        <pc:chgData name="Pablo Reyes" userId="a4bf37f80243ea66" providerId="Windows Live" clId="Web-{FBB59CA1-29C8-4E5F-91FF-C0126ED4AF70}" dt="2019-09-23T21:42:26.254" v="112" actId="1076"/>
        <pc:sldMkLst>
          <pc:docMk/>
          <pc:sldMk cId="2891755980" sldId="322"/>
        </pc:sldMkLst>
        <pc:spChg chg="mod">
          <ac:chgData name="Pablo Reyes" userId="a4bf37f80243ea66" providerId="Windows Live" clId="Web-{FBB59CA1-29C8-4E5F-91FF-C0126ED4AF70}" dt="2019-09-23T21:42:26.254" v="112" actId="1076"/>
          <ac:spMkLst>
            <pc:docMk/>
            <pc:sldMk cId="2891755980" sldId="322"/>
            <ac:spMk id="2" creationId="{AFB201E9-B61A-40E2-A7D3-775AAAE4D51D}"/>
          </ac:spMkLst>
        </pc:spChg>
        <pc:graphicFrameChg chg="mod">
          <ac:chgData name="Pablo Reyes" userId="a4bf37f80243ea66" providerId="Windows Live" clId="Web-{FBB59CA1-29C8-4E5F-91FF-C0126ED4AF70}" dt="2019-09-23T21:42:26.207" v="111" actId="1076"/>
          <ac:graphicFrameMkLst>
            <pc:docMk/>
            <pc:sldMk cId="2891755980" sldId="322"/>
            <ac:graphicFrameMk id="10" creationId="{817456B9-765B-418D-ACF1-3D53F449ED83}"/>
          </ac:graphicFrameMkLst>
        </pc:graphicFrameChg>
        <pc:picChg chg="del">
          <ac:chgData name="Pablo Reyes" userId="a4bf37f80243ea66" providerId="Windows Live" clId="Web-{FBB59CA1-29C8-4E5F-91FF-C0126ED4AF70}" dt="2019-09-23T21:42:10.034" v="108"/>
          <ac:picMkLst>
            <pc:docMk/>
            <pc:sldMk cId="2891755980" sldId="322"/>
            <ac:picMk id="16" creationId="{C8D4C833-66D0-4885-8C13-F28A5983CF11}"/>
          </ac:picMkLst>
        </pc:picChg>
      </pc:sldChg>
      <pc:sldChg chg="modSp">
        <pc:chgData name="Pablo Reyes" userId="a4bf37f80243ea66" providerId="Windows Live" clId="Web-{FBB59CA1-29C8-4E5F-91FF-C0126ED4AF70}" dt="2019-09-23T21:43:18.177" v="114" actId="1076"/>
        <pc:sldMkLst>
          <pc:docMk/>
          <pc:sldMk cId="3575269864" sldId="323"/>
        </pc:sldMkLst>
        <pc:spChg chg="mod">
          <ac:chgData name="Pablo Reyes" userId="a4bf37f80243ea66" providerId="Windows Live" clId="Web-{FBB59CA1-29C8-4E5F-91FF-C0126ED4AF70}" dt="2019-09-23T21:43:18.131" v="113" actId="1076"/>
          <ac:spMkLst>
            <pc:docMk/>
            <pc:sldMk cId="3575269864" sldId="323"/>
            <ac:spMk id="4" creationId="{23910A8B-9ECB-4C17-851B-61FE28010C02}"/>
          </ac:spMkLst>
        </pc:spChg>
        <pc:picChg chg="mod">
          <ac:chgData name="Pablo Reyes" userId="a4bf37f80243ea66" providerId="Windows Live" clId="Web-{FBB59CA1-29C8-4E5F-91FF-C0126ED4AF70}" dt="2019-09-23T21:43:18.177" v="114" actId="1076"/>
          <ac:picMkLst>
            <pc:docMk/>
            <pc:sldMk cId="3575269864" sldId="323"/>
            <ac:picMk id="8" creationId="{00000000-0000-0000-0000-000000000000}"/>
          </ac:picMkLst>
        </pc:picChg>
      </pc:sldChg>
      <pc:sldChg chg="modSp">
        <pc:chgData name="Pablo Reyes" userId="a4bf37f80243ea66" providerId="Windows Live" clId="Web-{FBB59CA1-29C8-4E5F-91FF-C0126ED4AF70}" dt="2019-09-23T21:48:09.235" v="222" actId="14100"/>
        <pc:sldMkLst>
          <pc:docMk/>
          <pc:sldMk cId="3428904738" sldId="347"/>
        </pc:sldMkLst>
        <pc:spChg chg="mod">
          <ac:chgData name="Pablo Reyes" userId="a4bf37f80243ea66" providerId="Windows Live" clId="Web-{FBB59CA1-29C8-4E5F-91FF-C0126ED4AF70}" dt="2019-09-23T21:47:51.438" v="193"/>
          <ac:spMkLst>
            <pc:docMk/>
            <pc:sldMk cId="3428904738" sldId="347"/>
            <ac:spMk id="12" creationId="{F50CC839-48FE-4ABD-97C7-46EE4DE2541C}"/>
          </ac:spMkLst>
        </pc:spChg>
        <pc:spChg chg="mod">
          <ac:chgData name="Pablo Reyes" userId="a4bf37f80243ea66" providerId="Windows Live" clId="Web-{FBB59CA1-29C8-4E5F-91FF-C0126ED4AF70}" dt="2019-09-23T21:47:51.563" v="194"/>
          <ac:spMkLst>
            <pc:docMk/>
            <pc:sldMk cId="3428904738" sldId="347"/>
            <ac:spMk id="13" creationId="{01A99A3E-6816-4BF6-A6D9-81F13FACD0F4}"/>
          </ac:spMkLst>
        </pc:spChg>
        <pc:spChg chg="mod">
          <ac:chgData name="Pablo Reyes" userId="a4bf37f80243ea66" providerId="Windows Live" clId="Web-{FBB59CA1-29C8-4E5F-91FF-C0126ED4AF70}" dt="2019-09-23T21:47:52.985" v="205"/>
          <ac:spMkLst>
            <pc:docMk/>
            <pc:sldMk cId="3428904738" sldId="347"/>
            <ac:spMk id="82" creationId="{AA596FFA-96CD-4185-A694-25FA85752941}"/>
          </ac:spMkLst>
        </pc:spChg>
        <pc:spChg chg="mod">
          <ac:chgData name="Pablo Reyes" userId="a4bf37f80243ea66" providerId="Windows Live" clId="Web-{FBB59CA1-29C8-4E5F-91FF-C0126ED4AF70}" dt="2019-09-23T21:47:51.688" v="195"/>
          <ac:spMkLst>
            <pc:docMk/>
            <pc:sldMk cId="3428904738" sldId="347"/>
            <ac:spMk id="83" creationId="{5A6F8524-01F2-422D-8174-BE27CD1CAD06}"/>
          </ac:spMkLst>
        </pc:spChg>
        <pc:spChg chg="mod">
          <ac:chgData name="Pablo Reyes" userId="a4bf37f80243ea66" providerId="Windows Live" clId="Web-{FBB59CA1-29C8-4E5F-91FF-C0126ED4AF70}" dt="2019-09-23T21:48:09.235" v="222" actId="14100"/>
          <ac:spMkLst>
            <pc:docMk/>
            <pc:sldMk cId="3428904738" sldId="347"/>
            <ac:spMk id="86" creationId="{8877D946-2254-4AD0-87D8-90CC3AB455A6}"/>
          </ac:spMkLst>
        </pc:spChg>
        <pc:spChg chg="mod">
          <ac:chgData name="Pablo Reyes" userId="a4bf37f80243ea66" providerId="Windows Live" clId="Web-{FBB59CA1-29C8-4E5F-91FF-C0126ED4AF70}" dt="2019-09-23T21:47:53.110" v="206"/>
          <ac:spMkLst>
            <pc:docMk/>
            <pc:sldMk cId="3428904738" sldId="347"/>
            <ac:spMk id="136" creationId="{36F41214-9EE5-4479-B6A1-5D77DE88C724}"/>
          </ac:spMkLst>
        </pc:spChg>
        <pc:spChg chg="mod">
          <ac:chgData name="Pablo Reyes" userId="a4bf37f80243ea66" providerId="Windows Live" clId="Web-{FBB59CA1-29C8-4E5F-91FF-C0126ED4AF70}" dt="2019-09-23T21:47:54.235" v="215"/>
          <ac:spMkLst>
            <pc:docMk/>
            <pc:sldMk cId="3428904738" sldId="347"/>
            <ac:spMk id="137" creationId="{2999443C-C25B-47B7-A369-FDFBE5EA7F20}"/>
          </ac:spMkLst>
        </pc:spChg>
        <pc:spChg chg="mod">
          <ac:chgData name="Pablo Reyes" userId="a4bf37f80243ea66" providerId="Windows Live" clId="Web-{FBB59CA1-29C8-4E5F-91FF-C0126ED4AF70}" dt="2019-09-23T21:47:54.360" v="216"/>
          <ac:spMkLst>
            <pc:docMk/>
            <pc:sldMk cId="3428904738" sldId="347"/>
            <ac:spMk id="138" creationId="{E1E9D900-E652-4447-AFFB-FEE4369DBC80}"/>
          </ac:spMkLst>
        </pc:spChg>
        <pc:spChg chg="mod">
          <ac:chgData name="Pablo Reyes" userId="a4bf37f80243ea66" providerId="Windows Live" clId="Web-{FBB59CA1-29C8-4E5F-91FF-C0126ED4AF70}" dt="2019-09-23T21:47:54.469" v="217"/>
          <ac:spMkLst>
            <pc:docMk/>
            <pc:sldMk cId="3428904738" sldId="347"/>
            <ac:spMk id="139" creationId="{73C37881-8CDF-4F53-8E15-89841C3F50AB}"/>
          </ac:spMkLst>
        </pc:spChg>
        <pc:spChg chg="mod">
          <ac:chgData name="Pablo Reyes" userId="a4bf37f80243ea66" providerId="Windows Live" clId="Web-{FBB59CA1-29C8-4E5F-91FF-C0126ED4AF70}" dt="2019-09-23T21:47:53.235" v="207"/>
          <ac:spMkLst>
            <pc:docMk/>
            <pc:sldMk cId="3428904738" sldId="347"/>
            <ac:spMk id="140" creationId="{18926736-44EB-453F-8D83-61D792E0A105}"/>
          </ac:spMkLst>
        </pc:spChg>
        <pc:spChg chg="mod">
          <ac:chgData name="Pablo Reyes" userId="a4bf37f80243ea66" providerId="Windows Live" clId="Web-{FBB59CA1-29C8-4E5F-91FF-C0126ED4AF70}" dt="2019-09-23T21:47:53.375" v="208"/>
          <ac:spMkLst>
            <pc:docMk/>
            <pc:sldMk cId="3428904738" sldId="347"/>
            <ac:spMk id="141" creationId="{E980BBD4-590D-4170-8611-A98CF700FE38}"/>
          </ac:spMkLst>
        </pc:spChg>
        <pc:spChg chg="mod">
          <ac:chgData name="Pablo Reyes" userId="a4bf37f80243ea66" providerId="Windows Live" clId="Web-{FBB59CA1-29C8-4E5F-91FF-C0126ED4AF70}" dt="2019-09-23T21:47:53.500" v="209"/>
          <ac:spMkLst>
            <pc:docMk/>
            <pc:sldMk cId="3428904738" sldId="347"/>
            <ac:spMk id="142" creationId="{65F9184C-D702-4E3B-BDB9-8B0096CB1CB1}"/>
          </ac:spMkLst>
        </pc:spChg>
        <pc:spChg chg="mod">
          <ac:chgData name="Pablo Reyes" userId="a4bf37f80243ea66" providerId="Windows Live" clId="Web-{FBB59CA1-29C8-4E5F-91FF-C0126ED4AF70}" dt="2019-09-23T21:47:53.625" v="210"/>
          <ac:spMkLst>
            <pc:docMk/>
            <pc:sldMk cId="3428904738" sldId="347"/>
            <ac:spMk id="143" creationId="{D39D3ADD-7BE9-47B9-AB71-6103ECADE101}"/>
          </ac:spMkLst>
        </pc:spChg>
        <pc:spChg chg="mod">
          <ac:chgData name="Pablo Reyes" userId="a4bf37f80243ea66" providerId="Windows Live" clId="Web-{FBB59CA1-29C8-4E5F-91FF-C0126ED4AF70}" dt="2019-09-23T21:47:53.750" v="211"/>
          <ac:spMkLst>
            <pc:docMk/>
            <pc:sldMk cId="3428904738" sldId="347"/>
            <ac:spMk id="144" creationId="{BDD1AD4B-F124-4093-B39A-E9DA965CA87A}"/>
          </ac:spMkLst>
        </pc:spChg>
        <pc:spChg chg="mod">
          <ac:chgData name="Pablo Reyes" userId="a4bf37f80243ea66" providerId="Windows Live" clId="Web-{FBB59CA1-29C8-4E5F-91FF-C0126ED4AF70}" dt="2019-09-23T21:47:53.875" v="212"/>
          <ac:spMkLst>
            <pc:docMk/>
            <pc:sldMk cId="3428904738" sldId="347"/>
            <ac:spMk id="145" creationId="{61165A15-0275-41B2-A5F3-A883C1924E49}"/>
          </ac:spMkLst>
        </pc:spChg>
        <pc:spChg chg="mod">
          <ac:chgData name="Pablo Reyes" userId="a4bf37f80243ea66" providerId="Windows Live" clId="Web-{FBB59CA1-29C8-4E5F-91FF-C0126ED4AF70}" dt="2019-09-23T21:47:54" v="213"/>
          <ac:spMkLst>
            <pc:docMk/>
            <pc:sldMk cId="3428904738" sldId="347"/>
            <ac:spMk id="146" creationId="{56E7AE39-08C6-480C-930C-12B0C33B45F7}"/>
          </ac:spMkLst>
        </pc:spChg>
        <pc:spChg chg="mod">
          <ac:chgData name="Pablo Reyes" userId="a4bf37f80243ea66" providerId="Windows Live" clId="Web-{FBB59CA1-29C8-4E5F-91FF-C0126ED4AF70}" dt="2019-09-23T21:47:54.110" v="214"/>
          <ac:spMkLst>
            <pc:docMk/>
            <pc:sldMk cId="3428904738" sldId="347"/>
            <ac:spMk id="147" creationId="{BFFF81A4-363E-438E-903E-B6066C2943C0}"/>
          </ac:spMkLst>
        </pc:spChg>
        <pc:spChg chg="mod">
          <ac:chgData name="Pablo Reyes" userId="a4bf37f80243ea66" providerId="Windows Live" clId="Web-{FBB59CA1-29C8-4E5F-91FF-C0126ED4AF70}" dt="2019-09-23T21:47:51.813" v="196"/>
          <ac:spMkLst>
            <pc:docMk/>
            <pc:sldMk cId="3428904738" sldId="347"/>
            <ac:spMk id="148" creationId="{6F74C79D-0BFD-43D7-B4C4-6970EE76407D}"/>
          </ac:spMkLst>
        </pc:spChg>
        <pc:spChg chg="mod">
          <ac:chgData name="Pablo Reyes" userId="a4bf37f80243ea66" providerId="Windows Live" clId="Web-{FBB59CA1-29C8-4E5F-91FF-C0126ED4AF70}" dt="2019-09-23T21:47:54.641" v="218"/>
          <ac:spMkLst>
            <pc:docMk/>
            <pc:sldMk cId="3428904738" sldId="347"/>
            <ac:spMk id="149" creationId="{DA45C962-0988-4E44-AD42-CDB55A5DA9C8}"/>
          </ac:spMkLst>
        </pc:spChg>
        <pc:spChg chg="mod">
          <ac:chgData name="Pablo Reyes" userId="a4bf37f80243ea66" providerId="Windows Live" clId="Web-{FBB59CA1-29C8-4E5F-91FF-C0126ED4AF70}" dt="2019-09-23T21:47:54.766" v="219"/>
          <ac:spMkLst>
            <pc:docMk/>
            <pc:sldMk cId="3428904738" sldId="347"/>
            <ac:spMk id="150" creationId="{5FF5F0F2-286C-4E4F-B9DF-7079A818303F}"/>
          </ac:spMkLst>
        </pc:spChg>
        <pc:spChg chg="mod">
          <ac:chgData name="Pablo Reyes" userId="a4bf37f80243ea66" providerId="Windows Live" clId="Web-{FBB59CA1-29C8-4E5F-91FF-C0126ED4AF70}" dt="2019-09-23T21:47:54.891" v="220"/>
          <ac:spMkLst>
            <pc:docMk/>
            <pc:sldMk cId="3428904738" sldId="347"/>
            <ac:spMk id="151" creationId="{F4BD1CC6-2BE1-47DA-B27B-A21B1D7A8804}"/>
          </ac:spMkLst>
        </pc:spChg>
        <pc:spChg chg="mod">
          <ac:chgData name="Pablo Reyes" userId="a4bf37f80243ea66" providerId="Windows Live" clId="Web-{FBB59CA1-29C8-4E5F-91FF-C0126ED4AF70}" dt="2019-09-23T21:47:51.938" v="197"/>
          <ac:spMkLst>
            <pc:docMk/>
            <pc:sldMk cId="3428904738" sldId="347"/>
            <ac:spMk id="152" creationId="{57D60DE2-F918-4C6C-9DD3-03A2D9D41290}"/>
          </ac:spMkLst>
        </pc:spChg>
        <pc:spChg chg="mod">
          <ac:chgData name="Pablo Reyes" userId="a4bf37f80243ea66" providerId="Windows Live" clId="Web-{FBB59CA1-29C8-4E5F-91FF-C0126ED4AF70}" dt="2019-09-23T21:47:52.063" v="198"/>
          <ac:spMkLst>
            <pc:docMk/>
            <pc:sldMk cId="3428904738" sldId="347"/>
            <ac:spMk id="153" creationId="{9CDD1E39-4C22-4F3E-AC5F-49152025A4FD}"/>
          </ac:spMkLst>
        </pc:spChg>
        <pc:spChg chg="mod">
          <ac:chgData name="Pablo Reyes" userId="a4bf37f80243ea66" providerId="Windows Live" clId="Web-{FBB59CA1-29C8-4E5F-91FF-C0126ED4AF70}" dt="2019-09-23T21:47:52.203" v="199"/>
          <ac:spMkLst>
            <pc:docMk/>
            <pc:sldMk cId="3428904738" sldId="347"/>
            <ac:spMk id="154" creationId="{3025408A-5D9E-4732-9E17-89161C768126}"/>
          </ac:spMkLst>
        </pc:spChg>
        <pc:spChg chg="mod">
          <ac:chgData name="Pablo Reyes" userId="a4bf37f80243ea66" providerId="Windows Live" clId="Web-{FBB59CA1-29C8-4E5F-91FF-C0126ED4AF70}" dt="2019-09-23T21:47:52.328" v="200"/>
          <ac:spMkLst>
            <pc:docMk/>
            <pc:sldMk cId="3428904738" sldId="347"/>
            <ac:spMk id="155" creationId="{8C9DAC88-C0D0-4009-A45C-349387A77962}"/>
          </ac:spMkLst>
        </pc:spChg>
        <pc:spChg chg="mod">
          <ac:chgData name="Pablo Reyes" userId="a4bf37f80243ea66" providerId="Windows Live" clId="Web-{FBB59CA1-29C8-4E5F-91FF-C0126ED4AF70}" dt="2019-09-23T21:47:52.453" v="201"/>
          <ac:spMkLst>
            <pc:docMk/>
            <pc:sldMk cId="3428904738" sldId="347"/>
            <ac:spMk id="156" creationId="{3CC010FB-ED55-4CF4-912E-B76A99D24FAE}"/>
          </ac:spMkLst>
        </pc:spChg>
        <pc:spChg chg="mod">
          <ac:chgData name="Pablo Reyes" userId="a4bf37f80243ea66" providerId="Windows Live" clId="Web-{FBB59CA1-29C8-4E5F-91FF-C0126ED4AF70}" dt="2019-09-23T21:47:52.594" v="202"/>
          <ac:spMkLst>
            <pc:docMk/>
            <pc:sldMk cId="3428904738" sldId="347"/>
            <ac:spMk id="157" creationId="{DBC947CB-CAFA-4E54-BBBE-E11DF27E3C20}"/>
          </ac:spMkLst>
        </pc:spChg>
        <pc:spChg chg="mod">
          <ac:chgData name="Pablo Reyes" userId="a4bf37f80243ea66" providerId="Windows Live" clId="Web-{FBB59CA1-29C8-4E5F-91FF-C0126ED4AF70}" dt="2019-09-23T21:47:52.735" v="203"/>
          <ac:spMkLst>
            <pc:docMk/>
            <pc:sldMk cId="3428904738" sldId="347"/>
            <ac:spMk id="158" creationId="{239AFFDF-944A-44BC-83BF-0D3550D532F3}"/>
          </ac:spMkLst>
        </pc:spChg>
        <pc:spChg chg="mod">
          <ac:chgData name="Pablo Reyes" userId="a4bf37f80243ea66" providerId="Windows Live" clId="Web-{FBB59CA1-29C8-4E5F-91FF-C0126ED4AF70}" dt="2019-09-23T21:47:52.860" v="204"/>
          <ac:spMkLst>
            <pc:docMk/>
            <pc:sldMk cId="3428904738" sldId="347"/>
            <ac:spMk id="159" creationId="{768B3819-BDFD-4C93-9CC0-56D5B7B26D04}"/>
          </ac:spMkLst>
        </pc:spChg>
      </pc:sldChg>
    </pc:docChg>
  </pc:docChgLst>
  <pc:docChgLst>
    <pc:chgData name="Pablo Reyes" userId="a4bf37f80243ea66" providerId="Windows Live" clId="Web-{A89CA509-B73F-4A91-B31E-1DE3808CD60E}"/>
    <pc:docChg chg="modSld">
      <pc:chgData name="Pablo Reyes" userId="a4bf37f80243ea66" providerId="Windows Live" clId="Web-{A89CA509-B73F-4A91-B31E-1DE3808CD60E}" dt="2019-09-02T16:40:41.757" v="56"/>
      <pc:docMkLst>
        <pc:docMk/>
      </pc:docMkLst>
      <pc:sldChg chg="modSp">
        <pc:chgData name="Pablo Reyes" userId="a4bf37f80243ea66" providerId="Windows Live" clId="Web-{A89CA509-B73F-4A91-B31E-1DE3808CD60E}" dt="2019-09-02T15:59:56.775" v="0" actId="20577"/>
        <pc:sldMkLst>
          <pc:docMk/>
          <pc:sldMk cId="1231634817" sldId="291"/>
        </pc:sldMkLst>
        <pc:spChg chg="mod">
          <ac:chgData name="Pablo Reyes" userId="a4bf37f80243ea66" providerId="Windows Live" clId="Web-{A89CA509-B73F-4A91-B31E-1DE3808CD60E}" dt="2019-09-02T15:59:56.775" v="0" actId="20577"/>
          <ac:spMkLst>
            <pc:docMk/>
            <pc:sldMk cId="1231634817" sldId="291"/>
            <ac:spMk id="213" creationId="{00000000-0000-0000-0000-000000000000}"/>
          </ac:spMkLst>
        </pc:spChg>
      </pc:sldChg>
      <pc:sldChg chg="modSp">
        <pc:chgData name="Pablo Reyes" userId="a4bf37f80243ea66" providerId="Windows Live" clId="Web-{A89CA509-B73F-4A91-B31E-1DE3808CD60E}" dt="2019-09-02T16:13:14.654" v="7" actId="20577"/>
        <pc:sldMkLst>
          <pc:docMk/>
          <pc:sldMk cId="3090143602" sldId="300"/>
        </pc:sldMkLst>
        <pc:spChg chg="mod">
          <ac:chgData name="Pablo Reyes" userId="a4bf37f80243ea66" providerId="Windows Live" clId="Web-{A89CA509-B73F-4A91-B31E-1DE3808CD60E}" dt="2019-09-02T16:07:00.598" v="1" actId="20577"/>
          <ac:spMkLst>
            <pc:docMk/>
            <pc:sldMk cId="3090143602" sldId="300"/>
            <ac:spMk id="183" creationId="{00000000-0000-0000-0000-000000000000}"/>
          </ac:spMkLst>
        </pc:spChg>
        <pc:spChg chg="mod">
          <ac:chgData name="Pablo Reyes" userId="a4bf37f80243ea66" providerId="Windows Live" clId="Web-{A89CA509-B73F-4A91-B31E-1DE3808CD60E}" dt="2019-09-02T16:13:14.654" v="7" actId="20577"/>
          <ac:spMkLst>
            <pc:docMk/>
            <pc:sldMk cId="3090143602" sldId="300"/>
            <ac:spMk id="185" creationId="{00000000-0000-0000-0000-000000000000}"/>
          </ac:spMkLst>
        </pc:spChg>
      </pc:sldChg>
      <pc:sldChg chg="modSp">
        <pc:chgData name="Pablo Reyes" userId="a4bf37f80243ea66" providerId="Windows Live" clId="Web-{A89CA509-B73F-4A91-B31E-1DE3808CD60E}" dt="2019-09-02T16:16:30.362" v="9" actId="688"/>
        <pc:sldMkLst>
          <pc:docMk/>
          <pc:sldMk cId="3987909562" sldId="303"/>
        </pc:sldMkLst>
        <pc:grpChg chg="mod">
          <ac:chgData name="Pablo Reyes" userId="a4bf37f80243ea66" providerId="Windows Live" clId="Web-{A89CA509-B73F-4A91-B31E-1DE3808CD60E}" dt="2019-09-02T16:16:30.362" v="9" actId="688"/>
          <ac:grpSpMkLst>
            <pc:docMk/>
            <pc:sldMk cId="3987909562" sldId="303"/>
            <ac:grpSpMk id="50" creationId="{7E8C7CAB-FAD9-425F-85DE-93B4CDD0B00F}"/>
          </ac:grpSpMkLst>
        </pc:grpChg>
      </pc:sldChg>
      <pc:sldChg chg="modSp">
        <pc:chgData name="Pablo Reyes" userId="a4bf37f80243ea66" providerId="Windows Live" clId="Web-{A89CA509-B73F-4A91-B31E-1DE3808CD60E}" dt="2019-09-02T16:32:50.449" v="36" actId="20577"/>
        <pc:sldMkLst>
          <pc:docMk/>
          <pc:sldMk cId="1353421941" sldId="304"/>
        </pc:sldMkLst>
        <pc:spChg chg="mod">
          <ac:chgData name="Pablo Reyes" userId="a4bf37f80243ea66" providerId="Windows Live" clId="Web-{A89CA509-B73F-4A91-B31E-1DE3808CD60E}" dt="2019-09-02T16:27:10.768" v="17" actId="20577"/>
          <ac:spMkLst>
            <pc:docMk/>
            <pc:sldMk cId="1353421941" sldId="304"/>
            <ac:spMk id="376" creationId="{00000000-0000-0000-0000-000000000000}"/>
          </ac:spMkLst>
        </pc:spChg>
        <pc:spChg chg="mod">
          <ac:chgData name="Pablo Reyes" userId="a4bf37f80243ea66" providerId="Windows Live" clId="Web-{A89CA509-B73F-4A91-B31E-1DE3808CD60E}" dt="2019-09-02T16:28:37.442" v="25" actId="20577"/>
          <ac:spMkLst>
            <pc:docMk/>
            <pc:sldMk cId="1353421941" sldId="304"/>
            <ac:spMk id="377" creationId="{00000000-0000-0000-0000-000000000000}"/>
          </ac:spMkLst>
        </pc:spChg>
        <pc:spChg chg="mod">
          <ac:chgData name="Pablo Reyes" userId="a4bf37f80243ea66" providerId="Windows Live" clId="Web-{A89CA509-B73F-4A91-B31E-1DE3808CD60E}" dt="2019-09-02T16:31:35.197" v="28" actId="20577"/>
          <ac:spMkLst>
            <pc:docMk/>
            <pc:sldMk cId="1353421941" sldId="304"/>
            <ac:spMk id="380" creationId="{00000000-0000-0000-0000-000000000000}"/>
          </ac:spMkLst>
        </pc:spChg>
        <pc:spChg chg="mod">
          <ac:chgData name="Pablo Reyes" userId="a4bf37f80243ea66" providerId="Windows Live" clId="Web-{A89CA509-B73F-4A91-B31E-1DE3808CD60E}" dt="2019-09-02T16:32:50.449" v="36" actId="20577"/>
          <ac:spMkLst>
            <pc:docMk/>
            <pc:sldMk cId="1353421941" sldId="304"/>
            <ac:spMk id="381" creationId="{00000000-0000-0000-0000-000000000000}"/>
          </ac:spMkLst>
        </pc:spChg>
      </pc:sldChg>
      <pc:sldChg chg="modSp">
        <pc:chgData name="Pablo Reyes" userId="a4bf37f80243ea66" providerId="Windows Live" clId="Web-{A89CA509-B73F-4A91-B31E-1DE3808CD60E}" dt="2019-09-02T16:37:59.628" v="54" actId="20577"/>
        <pc:sldMkLst>
          <pc:docMk/>
          <pc:sldMk cId="73781256" sldId="305"/>
        </pc:sldMkLst>
        <pc:spChg chg="mod">
          <ac:chgData name="Pablo Reyes" userId="a4bf37f80243ea66" providerId="Windows Live" clId="Web-{A89CA509-B73F-4A91-B31E-1DE3808CD60E}" dt="2019-09-02T16:35:09.311" v="39" actId="20577"/>
          <ac:spMkLst>
            <pc:docMk/>
            <pc:sldMk cId="73781256" sldId="305"/>
            <ac:spMk id="376" creationId="{00000000-0000-0000-0000-000000000000}"/>
          </ac:spMkLst>
        </pc:spChg>
        <pc:spChg chg="mod">
          <ac:chgData name="Pablo Reyes" userId="a4bf37f80243ea66" providerId="Windows Live" clId="Web-{A89CA509-B73F-4A91-B31E-1DE3808CD60E}" dt="2019-09-02T16:35:17.077" v="45" actId="20577"/>
          <ac:spMkLst>
            <pc:docMk/>
            <pc:sldMk cId="73781256" sldId="305"/>
            <ac:spMk id="377" creationId="{00000000-0000-0000-0000-000000000000}"/>
          </ac:spMkLst>
        </pc:spChg>
        <pc:spChg chg="mod">
          <ac:chgData name="Pablo Reyes" userId="a4bf37f80243ea66" providerId="Windows Live" clId="Web-{A89CA509-B73F-4A91-B31E-1DE3808CD60E}" dt="2019-09-02T16:37:59.628" v="54" actId="20577"/>
          <ac:spMkLst>
            <pc:docMk/>
            <pc:sldMk cId="73781256" sldId="305"/>
            <ac:spMk id="380" creationId="{00000000-0000-0000-0000-000000000000}"/>
          </ac:spMkLst>
        </pc:spChg>
        <pc:spChg chg="mod">
          <ac:chgData name="Pablo Reyes" userId="a4bf37f80243ea66" providerId="Windows Live" clId="Web-{A89CA509-B73F-4A91-B31E-1DE3808CD60E}" dt="2019-09-02T16:37:51.550" v="51" actId="20577"/>
          <ac:spMkLst>
            <pc:docMk/>
            <pc:sldMk cId="73781256" sldId="305"/>
            <ac:spMk id="381" creationId="{00000000-0000-0000-0000-000000000000}"/>
          </ac:spMkLst>
        </pc:spChg>
      </pc:sldChg>
      <pc:sldChg chg="modSp">
        <pc:chgData name="Pablo Reyes" userId="a4bf37f80243ea66" providerId="Windows Live" clId="Web-{A89CA509-B73F-4A91-B31E-1DE3808CD60E}" dt="2019-09-02T16:40:41.757" v="56"/>
        <pc:sldMkLst>
          <pc:docMk/>
          <pc:sldMk cId="2566914982" sldId="308"/>
        </pc:sldMkLst>
        <pc:graphicFrameChg chg="mod modGraphic">
          <ac:chgData name="Pablo Reyes" userId="a4bf37f80243ea66" providerId="Windows Live" clId="Web-{A89CA509-B73F-4A91-B31E-1DE3808CD60E}" dt="2019-09-02T16:40:41.757" v="56"/>
          <ac:graphicFrameMkLst>
            <pc:docMk/>
            <pc:sldMk cId="2566914982" sldId="308"/>
            <ac:graphicFrameMk id="4" creationId="{694AB087-1135-4802-8EE3-8AFFA8C6C84C}"/>
          </ac:graphicFrameMkLst>
        </pc:graphicFrameChg>
      </pc:sldChg>
    </pc:docChg>
  </pc:docChgLst>
  <pc:docChgLst>
    <pc:chgData name="Pablo Reyes" userId="a4bf37f80243ea66" providerId="Windows Live" clId="Web-{06880A55-0AFC-4427-B82F-412B49A8F7C9}"/>
    <pc:docChg chg="delSld modSld">
      <pc:chgData name="Pablo Reyes" userId="a4bf37f80243ea66" providerId="Windows Live" clId="Web-{06880A55-0AFC-4427-B82F-412B49A8F7C9}" dt="2019-09-25T16:51:15.781" v="555" actId="14100"/>
      <pc:docMkLst>
        <pc:docMk/>
      </pc:docMkLst>
      <pc:sldChg chg="addSp delSp modSp">
        <pc:chgData name="Pablo Reyes" userId="a4bf37f80243ea66" providerId="Windows Live" clId="Web-{06880A55-0AFC-4427-B82F-412B49A8F7C9}" dt="2019-09-25T16:48:48.766" v="503"/>
        <pc:sldMkLst>
          <pc:docMk/>
          <pc:sldMk cId="1298217194" sldId="302"/>
        </pc:sldMkLst>
        <pc:spChg chg="del">
          <ac:chgData name="Pablo Reyes" userId="a4bf37f80243ea66" providerId="Windows Live" clId="Web-{06880A55-0AFC-4427-B82F-412B49A8F7C9}" dt="2019-09-25T16:47:47.173" v="502"/>
          <ac:spMkLst>
            <pc:docMk/>
            <pc:sldMk cId="1298217194" sldId="302"/>
            <ac:spMk id="6" creationId="{D7697E8D-8C25-480C-B682-76BEC832AA3F}"/>
          </ac:spMkLst>
        </pc:spChg>
        <pc:spChg chg="add del mod">
          <ac:chgData name="Pablo Reyes" userId="a4bf37f80243ea66" providerId="Windows Live" clId="Web-{06880A55-0AFC-4427-B82F-412B49A8F7C9}" dt="2019-09-25T16:48:48.766" v="503"/>
          <ac:spMkLst>
            <pc:docMk/>
            <pc:sldMk cId="1298217194" sldId="302"/>
            <ac:spMk id="7" creationId="{B3504F3A-3CC4-4A28-99E9-8B899379571A}"/>
          </ac:spMkLst>
        </pc:spChg>
        <pc:spChg chg="del">
          <ac:chgData name="Pablo Reyes" userId="a4bf37f80243ea66" providerId="Windows Live" clId="Web-{06880A55-0AFC-4427-B82F-412B49A8F7C9}" dt="2019-09-25T16:47:42.250" v="500"/>
          <ac:spMkLst>
            <pc:docMk/>
            <pc:sldMk cId="1298217194" sldId="302"/>
            <ac:spMk id="14" creationId="{3B41A995-F13D-43C3-9A4F-20B7B5B57394}"/>
          </ac:spMkLst>
        </pc:spChg>
        <pc:grpChg chg="del">
          <ac:chgData name="Pablo Reyes" userId="a4bf37f80243ea66" providerId="Windows Live" clId="Web-{06880A55-0AFC-4427-B82F-412B49A8F7C9}" dt="2019-09-25T16:47:45.578" v="501"/>
          <ac:grpSpMkLst>
            <pc:docMk/>
            <pc:sldMk cId="1298217194" sldId="302"/>
            <ac:grpSpMk id="52" creationId="{5D3CCB1A-9493-4A80-98A7-C3C8DEB29D95}"/>
          </ac:grpSpMkLst>
        </pc:grpChg>
      </pc:sldChg>
      <pc:sldChg chg="modSp">
        <pc:chgData name="Pablo Reyes" userId="a4bf37f80243ea66" providerId="Windows Live" clId="Web-{06880A55-0AFC-4427-B82F-412B49A8F7C9}" dt="2019-09-25T16:51:15.781" v="555" actId="14100"/>
        <pc:sldMkLst>
          <pc:docMk/>
          <pc:sldMk cId="3987909562" sldId="303"/>
        </pc:sldMkLst>
        <pc:spChg chg="mod">
          <ac:chgData name="Pablo Reyes" userId="a4bf37f80243ea66" providerId="Windows Live" clId="Web-{06880A55-0AFC-4427-B82F-412B49A8F7C9}" dt="2019-09-25T16:51:15.437" v="546" actId="14100"/>
          <ac:spMkLst>
            <pc:docMk/>
            <pc:sldMk cId="3987909562" sldId="303"/>
            <ac:spMk id="5" creationId="{7DA665EF-9B07-46E0-8E7D-CF2A6BB8EC74}"/>
          </ac:spMkLst>
        </pc:spChg>
        <pc:spChg chg="mod">
          <ac:chgData name="Pablo Reyes" userId="a4bf37f80243ea66" providerId="Windows Live" clId="Web-{06880A55-0AFC-4427-B82F-412B49A8F7C9}" dt="2019-09-25T16:51:15.781" v="555" actId="14100"/>
          <ac:spMkLst>
            <pc:docMk/>
            <pc:sldMk cId="3987909562" sldId="303"/>
            <ac:spMk id="6" creationId="{D7697E8D-8C25-480C-B682-76BEC832AA3F}"/>
          </ac:spMkLst>
        </pc:spChg>
        <pc:spChg chg="mod">
          <ac:chgData name="Pablo Reyes" userId="a4bf37f80243ea66" providerId="Windows Live" clId="Web-{06880A55-0AFC-4427-B82F-412B49A8F7C9}" dt="2019-09-25T16:51:15.750" v="554" actId="14100"/>
          <ac:spMkLst>
            <pc:docMk/>
            <pc:sldMk cId="3987909562" sldId="303"/>
            <ac:spMk id="8" creationId="{6D54D7A2-47F1-44D3-B974-F3122C466CCF}"/>
          </ac:spMkLst>
        </pc:spChg>
        <pc:spChg chg="mod">
          <ac:chgData name="Pablo Reyes" userId="a4bf37f80243ea66" providerId="Windows Live" clId="Web-{06880A55-0AFC-4427-B82F-412B49A8F7C9}" dt="2019-09-25T16:51:15.468" v="547" actId="14100"/>
          <ac:spMkLst>
            <pc:docMk/>
            <pc:sldMk cId="3987909562" sldId="303"/>
            <ac:spMk id="11" creationId="{6AF3A3C8-0C55-4EBB-AE17-27A56EC70680}"/>
          </ac:spMkLst>
        </pc:spChg>
        <pc:spChg chg="mod">
          <ac:chgData name="Pablo Reyes" userId="a4bf37f80243ea66" providerId="Windows Live" clId="Web-{06880A55-0AFC-4427-B82F-412B49A8F7C9}" dt="2019-09-25T16:51:15.703" v="553" actId="14100"/>
          <ac:spMkLst>
            <pc:docMk/>
            <pc:sldMk cId="3987909562" sldId="303"/>
            <ac:spMk id="13" creationId="{22F196DD-6B25-4FA8-9BF9-F1FB088CFE65}"/>
          </ac:spMkLst>
        </pc:spChg>
        <pc:spChg chg="mod">
          <ac:chgData name="Pablo Reyes" userId="a4bf37f80243ea66" providerId="Windows Live" clId="Web-{06880A55-0AFC-4427-B82F-412B49A8F7C9}" dt="2019-09-25T16:51:15.671" v="552" actId="14100"/>
          <ac:spMkLst>
            <pc:docMk/>
            <pc:sldMk cId="3987909562" sldId="303"/>
            <ac:spMk id="14" creationId="{3B41A995-F13D-43C3-9A4F-20B7B5B57394}"/>
          </ac:spMkLst>
        </pc:spChg>
        <pc:spChg chg="mod">
          <ac:chgData name="Pablo Reyes" userId="a4bf37f80243ea66" providerId="Windows Live" clId="Web-{06880A55-0AFC-4427-B82F-412B49A8F7C9}" dt="2019-09-25T16:51:15.390" v="545" actId="14100"/>
          <ac:spMkLst>
            <pc:docMk/>
            <pc:sldMk cId="3987909562" sldId="303"/>
            <ac:spMk id="43" creationId="{06C59948-FBF1-40CC-9EA4-D93941BF1130}"/>
          </ac:spMkLst>
        </pc:spChg>
        <pc:spChg chg="mod">
          <ac:chgData name="Pablo Reyes" userId="a4bf37f80243ea66" providerId="Windows Live" clId="Web-{06880A55-0AFC-4427-B82F-412B49A8F7C9}" dt="2019-09-25T16:51:15.625" v="551" actId="14100"/>
          <ac:spMkLst>
            <pc:docMk/>
            <pc:sldMk cId="3987909562" sldId="303"/>
            <ac:spMk id="60" creationId="{E11832B4-FF11-46AC-99EF-E12B74CF9465}"/>
          </ac:spMkLst>
        </pc:spChg>
        <pc:spChg chg="mod">
          <ac:chgData name="Pablo Reyes" userId="a4bf37f80243ea66" providerId="Windows Live" clId="Web-{06880A55-0AFC-4427-B82F-412B49A8F7C9}" dt="2019-09-25T16:51:15.578" v="550" actId="14100"/>
          <ac:spMkLst>
            <pc:docMk/>
            <pc:sldMk cId="3987909562" sldId="303"/>
            <ac:spMk id="61" creationId="{65D8A9D6-D89A-4CF5-BBC1-F11426F7D793}"/>
          </ac:spMkLst>
        </pc:spChg>
        <pc:spChg chg="mod">
          <ac:chgData name="Pablo Reyes" userId="a4bf37f80243ea66" providerId="Windows Live" clId="Web-{06880A55-0AFC-4427-B82F-412B49A8F7C9}" dt="2019-09-25T16:51:15.343" v="544" actId="14100"/>
          <ac:spMkLst>
            <pc:docMk/>
            <pc:sldMk cId="3987909562" sldId="303"/>
            <ac:spMk id="62" creationId="{8919446A-FD20-4006-BDB1-49EE8C716291}"/>
          </ac:spMkLst>
        </pc:spChg>
        <pc:grpChg chg="mod">
          <ac:chgData name="Pablo Reyes" userId="a4bf37f80243ea66" providerId="Windows Live" clId="Web-{06880A55-0AFC-4427-B82F-412B49A8F7C9}" dt="2019-09-25T16:51:15.546" v="549" actId="14100"/>
          <ac:grpSpMkLst>
            <pc:docMk/>
            <pc:sldMk cId="3987909562" sldId="303"/>
            <ac:grpSpMk id="47" creationId="{DBB054A4-9E59-4BB4-9236-DF4243DE1FD7}"/>
          </ac:grpSpMkLst>
        </pc:grpChg>
        <pc:grpChg chg="mod">
          <ac:chgData name="Pablo Reyes" userId="a4bf37f80243ea66" providerId="Windows Live" clId="Web-{06880A55-0AFC-4427-B82F-412B49A8F7C9}" dt="2019-09-25T16:51:15.515" v="548" actId="14100"/>
          <ac:grpSpMkLst>
            <pc:docMk/>
            <pc:sldMk cId="3987909562" sldId="303"/>
            <ac:grpSpMk id="50" creationId="{7E8C7CAB-FAD9-425F-85DE-93B4CDD0B00F}"/>
          </ac:grpSpMkLst>
        </pc:grpChg>
      </pc:sldChg>
      <pc:sldChg chg="addSp delSp modSp">
        <pc:chgData name="Pablo Reyes" userId="a4bf37f80243ea66" providerId="Windows Live" clId="Web-{06880A55-0AFC-4427-B82F-412B49A8F7C9}" dt="2019-09-25T16:45:28.813" v="499" actId="20577"/>
        <pc:sldMkLst>
          <pc:docMk/>
          <pc:sldMk cId="1678853014" sldId="341"/>
        </pc:sldMkLst>
        <pc:spChg chg="add mod">
          <ac:chgData name="Pablo Reyes" userId="a4bf37f80243ea66" providerId="Windows Live" clId="Web-{06880A55-0AFC-4427-B82F-412B49A8F7C9}" dt="2019-09-25T16:38:35.705" v="423" actId="1076"/>
          <ac:spMkLst>
            <pc:docMk/>
            <pc:sldMk cId="1678853014" sldId="341"/>
            <ac:spMk id="25" creationId="{F8D8B522-1E37-4243-BA04-86285CE717E1}"/>
          </ac:spMkLst>
        </pc:spChg>
        <pc:spChg chg="mod">
          <ac:chgData name="Pablo Reyes" userId="a4bf37f80243ea66" providerId="Windows Live" clId="Web-{06880A55-0AFC-4427-B82F-412B49A8F7C9}" dt="2019-09-25T16:37:05.128" v="412" actId="1076"/>
          <ac:spMkLst>
            <pc:docMk/>
            <pc:sldMk cId="1678853014" sldId="341"/>
            <ac:spMk id="27" creationId="{9DF1B598-9FDC-41CC-A92D-0A25B517A064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29" creationId="{C480DF9D-FF13-42A2-AC1A-BC297AECED6C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0" creationId="{C2891F32-E5D6-4BED-8063-9F4CE4512997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1" creationId="{F5091634-84C9-4626-A015-461F83CE439C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2" creationId="{E7CE16F0-F663-4574-97AB-EAA0A3EDE21F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3" creationId="{73C6F09D-D3C5-48B5-9DAE-1CD1EC92BCC5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4" creationId="{BF5E4FA2-6FB9-4C08-901F-40A0C562B659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5" creationId="{29EB7212-22D6-4A22-ADF8-90DDF9CBBF1B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6" creationId="{732C963E-7AB5-41E5-A013-B9449D75B597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7" creationId="{DBFDFC2F-61C1-40EA-A500-13A3E524A0DC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8" creationId="{62CAD0C5-CF2D-4BE1-9DEF-1957F3942EA4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39" creationId="{4BB028A1-3AEF-4A14-83E4-8A890B30850C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0" creationId="{18A2C324-BBDE-45FD-893B-00F6433D4684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1" creationId="{F9D7AD77-4EC9-49BE-A703-F7BDE339FB08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2" creationId="{FC11AEED-A84C-4058-AD01-4B1FFC1F704A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3" creationId="{DE693C68-1F87-4A03-9B32-7C8C5DCFB09C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4" creationId="{0BFAE87A-C40E-440B-A636-0EEEE1911391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5" creationId="{C8E28C8A-7254-4BE1-9727-3429C04A8466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6" creationId="{84557B50-A48F-4D70-A9BE-D2784345BB3C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7" creationId="{67F2C5A3-4D97-4E98-8C88-19D23B25E24B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8" creationId="{43FB978A-5141-4D48-9E90-B81712657352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49" creationId="{E2F5B9D8-348B-4E10-8820-C5D6D38BE2E9}"/>
          </ac:spMkLst>
        </pc:spChg>
        <pc:spChg chg="add">
          <ac:chgData name="Pablo Reyes" userId="a4bf37f80243ea66" providerId="Windows Live" clId="Web-{06880A55-0AFC-4427-B82F-412B49A8F7C9}" dt="2019-09-25T16:34:49.191" v="394"/>
          <ac:spMkLst>
            <pc:docMk/>
            <pc:sldMk cId="1678853014" sldId="341"/>
            <ac:spMk id="50" creationId="{E0AFCDF3-8081-4B59-AE8E-7DFB93119948}"/>
          </ac:spMkLst>
        </pc:spChg>
        <pc:spChg chg="mod">
          <ac:chgData name="Pablo Reyes" userId="a4bf37f80243ea66" providerId="Windows Live" clId="Web-{06880A55-0AFC-4427-B82F-412B49A8F7C9}" dt="2019-09-25T16:45:28.813" v="499" actId="20577"/>
          <ac:spMkLst>
            <pc:docMk/>
            <pc:sldMk cId="1678853014" sldId="341"/>
            <ac:spMk id="376" creationId="{00000000-0000-0000-0000-000000000000}"/>
          </ac:spMkLst>
        </pc:spChg>
        <pc:spChg chg="mod">
          <ac:chgData name="Pablo Reyes" userId="a4bf37f80243ea66" providerId="Windows Live" clId="Web-{06880A55-0AFC-4427-B82F-412B49A8F7C9}" dt="2019-09-25T16:37:32.128" v="416" actId="1076"/>
          <ac:spMkLst>
            <pc:docMk/>
            <pc:sldMk cId="1678853014" sldId="341"/>
            <ac:spMk id="389" creationId="{00000000-0000-0000-0000-000000000000}"/>
          </ac:spMkLst>
        </pc:spChg>
        <pc:grpChg chg="add del mod">
          <ac:chgData name="Pablo Reyes" userId="a4bf37f80243ea66" providerId="Windows Live" clId="Web-{06880A55-0AFC-4427-B82F-412B49A8F7C9}" dt="2019-09-25T16:38:49.346" v="425"/>
          <ac:grpSpMkLst>
            <pc:docMk/>
            <pc:sldMk cId="1678853014" sldId="341"/>
            <ac:grpSpMk id="22" creationId="{8AD1D5ED-B197-4E2A-9A7E-F90CD9E34676}"/>
          </ac:grpSpMkLst>
        </pc:grpChg>
        <pc:grpChg chg="add mod">
          <ac:chgData name="Pablo Reyes" userId="a4bf37f80243ea66" providerId="Windows Live" clId="Web-{06880A55-0AFC-4427-B82F-412B49A8F7C9}" dt="2019-09-25T16:37:36.065" v="417" actId="1076"/>
          <ac:grpSpMkLst>
            <pc:docMk/>
            <pc:sldMk cId="1678853014" sldId="341"/>
            <ac:grpSpMk id="23" creationId="{0518A5D4-71F1-44F3-A427-0F9795BE205E}"/>
          </ac:grpSpMkLst>
        </pc:grpChg>
        <pc:grpChg chg="add mod">
          <ac:chgData name="Pablo Reyes" userId="a4bf37f80243ea66" providerId="Windows Live" clId="Web-{06880A55-0AFC-4427-B82F-412B49A8F7C9}" dt="2019-09-25T16:38:10.315" v="422" actId="1076"/>
          <ac:grpSpMkLst>
            <pc:docMk/>
            <pc:sldMk cId="1678853014" sldId="341"/>
            <ac:grpSpMk id="24" creationId="{53305369-E66E-4B1E-B709-0997DD27E4E2}"/>
          </ac:grpSpMkLst>
        </pc:grpChg>
        <pc:grpChg chg="add del mod">
          <ac:chgData name="Pablo Reyes" userId="a4bf37f80243ea66" providerId="Windows Live" clId="Web-{06880A55-0AFC-4427-B82F-412B49A8F7C9}" dt="2019-09-25T16:38:50.049" v="426"/>
          <ac:grpSpMkLst>
            <pc:docMk/>
            <pc:sldMk cId="1678853014" sldId="341"/>
            <ac:grpSpMk id="28" creationId="{F7B116DE-7CCA-403F-8CC2-CFCA10622E93}"/>
          </ac:grpSpMkLst>
        </pc:grpChg>
        <pc:grpChg chg="del mod">
          <ac:chgData name="Pablo Reyes" userId="a4bf37f80243ea66" providerId="Windows Live" clId="Web-{06880A55-0AFC-4427-B82F-412B49A8F7C9}" dt="2019-09-25T16:38:46.065" v="424"/>
          <ac:grpSpMkLst>
            <pc:docMk/>
            <pc:sldMk cId="1678853014" sldId="341"/>
            <ac:grpSpMk id="65" creationId="{29414B3D-6BEF-4AC7-BDA6-551071A0A2EE}"/>
          </ac:grpSpMkLst>
        </pc:grpChg>
        <pc:grpChg chg="del mod">
          <ac:chgData name="Pablo Reyes" userId="a4bf37f80243ea66" providerId="Windows Live" clId="Web-{06880A55-0AFC-4427-B82F-412B49A8F7C9}" dt="2019-09-25T16:36:46.331" v="409"/>
          <ac:grpSpMkLst>
            <pc:docMk/>
            <pc:sldMk cId="1678853014" sldId="341"/>
            <ac:grpSpMk id="390" creationId="{00000000-0000-0000-0000-000000000000}"/>
          </ac:grpSpMkLst>
        </pc:grpChg>
      </pc:sldChg>
      <pc:sldChg chg="delSp modSp del">
        <pc:chgData name="Pablo Reyes" userId="a4bf37f80243ea66" providerId="Windows Live" clId="Web-{06880A55-0AFC-4427-B82F-412B49A8F7C9}" dt="2019-09-25T16:35:03.753" v="400"/>
        <pc:sldMkLst>
          <pc:docMk/>
          <pc:sldMk cId="783794642" sldId="343"/>
        </pc:sldMkLst>
        <pc:spChg chg="del">
          <ac:chgData name="Pablo Reyes" userId="a4bf37f80243ea66" providerId="Windows Live" clId="Web-{06880A55-0AFC-4427-B82F-412B49A8F7C9}" dt="2019-09-25T16:34:45.159" v="390"/>
          <ac:spMkLst>
            <pc:docMk/>
            <pc:sldMk cId="783794642" sldId="343"/>
            <ac:spMk id="71" creationId="{6327E9B9-30B7-419E-A061-B2FEBC15B93F}"/>
          </ac:spMkLst>
        </pc:spChg>
        <pc:spChg chg="mod">
          <ac:chgData name="Pablo Reyes" userId="a4bf37f80243ea66" providerId="Windows Live" clId="Web-{06880A55-0AFC-4427-B82F-412B49A8F7C9}" dt="2019-09-25T16:28:01.036" v="338" actId="20577"/>
          <ac:spMkLst>
            <pc:docMk/>
            <pc:sldMk cId="783794642" sldId="343"/>
            <ac:spMk id="376" creationId="{00000000-0000-0000-0000-000000000000}"/>
          </ac:spMkLst>
        </pc:spChg>
        <pc:grpChg chg="del">
          <ac:chgData name="Pablo Reyes" userId="a4bf37f80243ea66" providerId="Windows Live" clId="Web-{06880A55-0AFC-4427-B82F-412B49A8F7C9}" dt="2019-09-25T16:34:45.159" v="389"/>
          <ac:grpSpMkLst>
            <pc:docMk/>
            <pc:sldMk cId="783794642" sldId="343"/>
            <ac:grpSpMk id="39" creationId="{1C81114F-BB1E-4A4D-8960-7193E93CC3F3}"/>
          </ac:grpSpMkLst>
        </pc:grpChg>
        <pc:grpChg chg="del">
          <ac:chgData name="Pablo Reyes" userId="a4bf37f80243ea66" providerId="Windows Live" clId="Web-{06880A55-0AFC-4427-B82F-412B49A8F7C9}" dt="2019-09-25T16:34:45.159" v="392"/>
          <ac:grpSpMkLst>
            <pc:docMk/>
            <pc:sldMk cId="783794642" sldId="343"/>
            <ac:grpSpMk id="59" creationId="{D8790A78-9F6E-4FEC-88FA-1547F37390EB}"/>
          </ac:grpSpMkLst>
        </pc:grpChg>
        <pc:grpChg chg="del">
          <ac:chgData name="Pablo Reyes" userId="a4bf37f80243ea66" providerId="Windows Live" clId="Web-{06880A55-0AFC-4427-B82F-412B49A8F7C9}" dt="2019-09-25T16:34:45.159" v="391"/>
          <ac:grpSpMkLst>
            <pc:docMk/>
            <pc:sldMk cId="783794642" sldId="343"/>
            <ac:grpSpMk id="62" creationId="{0EF6E70A-A7F5-405F-9741-94C9415E43C5}"/>
          </ac:grpSpMkLst>
        </pc:grpChg>
        <pc:grpChg chg="del">
          <ac:chgData name="Pablo Reyes" userId="a4bf37f80243ea66" providerId="Windows Live" clId="Web-{06880A55-0AFC-4427-B82F-412B49A8F7C9}" dt="2019-09-25T16:34:45.159" v="393"/>
          <ac:grpSpMkLst>
            <pc:docMk/>
            <pc:sldMk cId="783794642" sldId="343"/>
            <ac:grpSpMk id="398" creationId="{00000000-0000-0000-0000-000000000000}"/>
          </ac:grpSpMkLst>
        </pc:grpChg>
      </pc:sldChg>
    </pc:docChg>
  </pc:docChgLst>
  <pc:docChgLst>
    <pc:chgData name="Pablo Reyes" userId="a4bf37f80243ea66" providerId="Windows Live" clId="Web-{9276D0FB-C404-4E35-B5B7-272EC7A038DA}"/>
    <pc:docChg chg="modSld">
      <pc:chgData name="Pablo Reyes" userId="a4bf37f80243ea66" providerId="Windows Live" clId="Web-{9276D0FB-C404-4E35-B5B7-272EC7A038DA}" dt="2019-10-14T17:43:42.984" v="0" actId="20577"/>
      <pc:docMkLst>
        <pc:docMk/>
      </pc:docMkLst>
      <pc:sldChg chg="modSp">
        <pc:chgData name="Pablo Reyes" userId="a4bf37f80243ea66" providerId="Windows Live" clId="Web-{9276D0FB-C404-4E35-B5B7-272EC7A038DA}" dt="2019-10-14T17:43:42.984" v="0" actId="20577"/>
        <pc:sldMkLst>
          <pc:docMk/>
          <pc:sldMk cId="1231634817" sldId="291"/>
        </pc:sldMkLst>
        <pc:spChg chg="mod">
          <ac:chgData name="Pablo Reyes" userId="a4bf37f80243ea66" providerId="Windows Live" clId="Web-{9276D0FB-C404-4E35-B5B7-272EC7A038DA}" dt="2019-10-14T17:43:42.984" v="0" actId="20577"/>
          <ac:spMkLst>
            <pc:docMk/>
            <pc:sldMk cId="1231634817" sldId="291"/>
            <ac:spMk id="213" creationId="{00000000-0000-0000-0000-000000000000}"/>
          </ac:spMkLst>
        </pc:spChg>
      </pc:sldChg>
    </pc:docChg>
  </pc:docChgLst>
  <pc:docChgLst>
    <pc:chgData name="Pablo Reyes" userId="a4bf37f80243ea66" providerId="Windows Live" clId="Web-{66CDF13B-3EFA-45A7-BC5A-01BF6A4C2782}"/>
    <pc:docChg chg="addSld modSld">
      <pc:chgData name="Pablo Reyes" userId="a4bf37f80243ea66" providerId="Windows Live" clId="Web-{66CDF13B-3EFA-45A7-BC5A-01BF6A4C2782}" dt="2019-09-02T17:05:00.907" v="28" actId="20577"/>
      <pc:docMkLst>
        <pc:docMk/>
      </pc:docMkLst>
      <pc:sldChg chg="modSp">
        <pc:chgData name="Pablo Reyes" userId="a4bf37f80243ea66" providerId="Windows Live" clId="Web-{66CDF13B-3EFA-45A7-BC5A-01BF6A4C2782}" dt="2019-09-02T17:01:36.134" v="2" actId="20577"/>
        <pc:sldMkLst>
          <pc:docMk/>
          <pc:sldMk cId="647595379" sldId="345"/>
        </pc:sldMkLst>
        <pc:spChg chg="mod">
          <ac:chgData name="Pablo Reyes" userId="a4bf37f80243ea66" providerId="Windows Live" clId="Web-{66CDF13B-3EFA-45A7-BC5A-01BF6A4C2782}" dt="2019-09-02T17:01:36.134" v="2" actId="20577"/>
          <ac:spMkLst>
            <pc:docMk/>
            <pc:sldMk cId="647595379" sldId="345"/>
            <ac:spMk id="484" creationId="{00000000-0000-0000-0000-000000000000}"/>
          </ac:spMkLst>
        </pc:spChg>
      </pc:sldChg>
      <pc:sldChg chg="addSp modSp">
        <pc:chgData name="Pablo Reyes" userId="a4bf37f80243ea66" providerId="Windows Live" clId="Web-{66CDF13B-3EFA-45A7-BC5A-01BF6A4C2782}" dt="2019-09-02T17:05:00.907" v="28" actId="20577"/>
        <pc:sldMkLst>
          <pc:docMk/>
          <pc:sldMk cId="563456718" sldId="346"/>
        </pc:sldMkLst>
        <pc:spChg chg="mod">
          <ac:chgData name="Pablo Reyes" userId="a4bf37f80243ea66" providerId="Windows Live" clId="Web-{66CDF13B-3EFA-45A7-BC5A-01BF6A4C2782}" dt="2019-09-02T17:04:35.922" v="21" actId="20577"/>
          <ac:spMkLst>
            <pc:docMk/>
            <pc:sldMk cId="563456718" sldId="346"/>
            <ac:spMk id="2" creationId="{B7F10B1C-ADEC-4A5D-BD42-51E135C9A953}"/>
          </ac:spMkLst>
        </pc:spChg>
        <pc:spChg chg="mod">
          <ac:chgData name="Pablo Reyes" userId="a4bf37f80243ea66" providerId="Windows Live" clId="Web-{66CDF13B-3EFA-45A7-BC5A-01BF6A4C2782}" dt="2019-09-02T17:05:00.907" v="28" actId="20577"/>
          <ac:spMkLst>
            <pc:docMk/>
            <pc:sldMk cId="563456718" sldId="346"/>
            <ac:spMk id="3" creationId="{36CE235A-E574-403B-9FD8-4DB5D089D5A4}"/>
          </ac:spMkLst>
        </pc:spChg>
        <pc:cxnChg chg="add">
          <ac:chgData name="Pablo Reyes" userId="a4bf37f80243ea66" providerId="Windows Live" clId="Web-{66CDF13B-3EFA-45A7-BC5A-01BF6A4C2782}" dt="2019-09-02T17:04:49.595" v="24"/>
          <ac:cxnSpMkLst>
            <pc:docMk/>
            <pc:sldMk cId="563456718" sldId="346"/>
            <ac:cxnSpMk id="6" creationId="{A5AD2B58-A1F6-41C3-95D3-8E12AEE42910}"/>
          </ac:cxnSpMkLst>
        </pc:cxnChg>
      </pc:sldChg>
      <pc:sldChg chg="addSp modSp new">
        <pc:chgData name="Pablo Reyes" userId="a4bf37f80243ea66" providerId="Windows Live" clId="Web-{66CDF13B-3EFA-45A7-BC5A-01BF6A4C2782}" dt="2019-09-02T17:04:52.282" v="25"/>
        <pc:sldMkLst>
          <pc:docMk/>
          <pc:sldMk cId="664291326" sldId="347"/>
        </pc:sldMkLst>
        <pc:spChg chg="mod">
          <ac:chgData name="Pablo Reyes" userId="a4bf37f80243ea66" providerId="Windows Live" clId="Web-{66CDF13B-3EFA-45A7-BC5A-01BF6A4C2782}" dt="2019-09-02T17:04:44.204" v="23" actId="20577"/>
          <ac:spMkLst>
            <pc:docMk/>
            <pc:sldMk cId="664291326" sldId="347"/>
            <ac:spMk id="2" creationId="{F5326A91-73F2-41F5-87CE-54928BE452F5}"/>
          </ac:spMkLst>
        </pc:spChg>
        <pc:spChg chg="mod">
          <ac:chgData name="Pablo Reyes" userId="a4bf37f80243ea66" providerId="Windows Live" clId="Web-{66CDF13B-3EFA-45A7-BC5A-01BF6A4C2782}" dt="2019-09-02T17:04:15.140" v="20"/>
          <ac:spMkLst>
            <pc:docMk/>
            <pc:sldMk cId="664291326" sldId="347"/>
            <ac:spMk id="3" creationId="{04D89521-CF04-49F1-8BE5-9D4DBFFA0099}"/>
          </ac:spMkLst>
        </pc:spChg>
        <pc:cxnChg chg="add">
          <ac:chgData name="Pablo Reyes" userId="a4bf37f80243ea66" providerId="Windows Live" clId="Web-{66CDF13B-3EFA-45A7-BC5A-01BF6A4C2782}" dt="2019-09-02T17:04:52.282" v="25"/>
          <ac:cxnSpMkLst>
            <pc:docMk/>
            <pc:sldMk cId="664291326" sldId="347"/>
            <ac:cxnSpMk id="6" creationId="{CB811C09-401D-4447-98C0-93A10ACD2E5A}"/>
          </ac:cxnSpMkLst>
        </pc:cxnChg>
      </pc:sldChg>
    </pc:docChg>
  </pc:docChgLst>
  <pc:docChgLst>
    <pc:chgData name="Pablo Reyes" userId="a4bf37f80243ea66" providerId="Windows Live" clId="Web-{D8DA874A-08E7-43C0-816E-A4039DA04D17}"/>
    <pc:docChg chg="addSld modSld">
      <pc:chgData name="Pablo Reyes" userId="a4bf37f80243ea66" providerId="Windows Live" clId="Web-{D8DA874A-08E7-43C0-816E-A4039DA04D17}" dt="2019-09-02T16:53:39.452" v="130"/>
      <pc:docMkLst>
        <pc:docMk/>
      </pc:docMkLst>
      <pc:sldChg chg="modSp">
        <pc:chgData name="Pablo Reyes" userId="a4bf37f80243ea66" providerId="Windows Live" clId="Web-{D8DA874A-08E7-43C0-816E-A4039DA04D17}" dt="2019-09-02T16:53:39.452" v="130"/>
        <pc:sldMkLst>
          <pc:docMk/>
          <pc:sldMk cId="647595379" sldId="345"/>
        </pc:sldMkLst>
        <pc:spChg chg="mod">
          <ac:chgData name="Pablo Reyes" userId="a4bf37f80243ea66" providerId="Windows Live" clId="Web-{D8DA874A-08E7-43C0-816E-A4039DA04D17}" dt="2019-09-02T16:53:39.452" v="130"/>
          <ac:spMkLst>
            <pc:docMk/>
            <pc:sldMk cId="647595379" sldId="345"/>
            <ac:spMk id="484" creationId="{00000000-0000-0000-0000-000000000000}"/>
          </ac:spMkLst>
        </pc:spChg>
      </pc:sldChg>
      <pc:sldChg chg="modSp new">
        <pc:chgData name="Pablo Reyes" userId="a4bf37f80243ea66" providerId="Windows Live" clId="Web-{D8DA874A-08E7-43C0-816E-A4039DA04D17}" dt="2019-09-02T16:52:40.124" v="119" actId="20577"/>
        <pc:sldMkLst>
          <pc:docMk/>
          <pc:sldMk cId="563456718" sldId="346"/>
        </pc:sldMkLst>
        <pc:spChg chg="mod">
          <ac:chgData name="Pablo Reyes" userId="a4bf37f80243ea66" providerId="Windows Live" clId="Web-{D8DA874A-08E7-43C0-816E-A4039DA04D17}" dt="2019-09-02T16:52:40.124" v="119" actId="20577"/>
          <ac:spMkLst>
            <pc:docMk/>
            <pc:sldMk cId="563456718" sldId="346"/>
            <ac:spMk id="3" creationId="{36CE235A-E574-403B-9FD8-4DB5D089D5A4}"/>
          </ac:spMkLst>
        </pc:spChg>
      </pc:sldChg>
    </pc:docChg>
  </pc:docChgLst>
  <pc:docChgLst>
    <pc:chgData name="Pablo Reyes" userId="a4bf37f80243ea66" providerId="Windows Live" clId="Web-{C1378DAA-F3F3-471E-8A4A-47A6642A6A9D}"/>
    <pc:docChg chg="modSld">
      <pc:chgData name="Pablo Reyes" userId="a4bf37f80243ea66" providerId="Windows Live" clId="Web-{C1378DAA-F3F3-471E-8A4A-47A6642A6A9D}" dt="2019-09-02T04:25:54.482" v="11" actId="20577"/>
      <pc:docMkLst>
        <pc:docMk/>
      </pc:docMkLst>
      <pc:sldChg chg="modSp">
        <pc:chgData name="Pablo Reyes" userId="a4bf37f80243ea66" providerId="Windows Live" clId="Web-{C1378DAA-F3F3-471E-8A4A-47A6642A6A9D}" dt="2019-09-02T04:18:01.912" v="8" actId="20577"/>
        <pc:sldMkLst>
          <pc:docMk/>
          <pc:sldMk cId="1231634817" sldId="291"/>
        </pc:sldMkLst>
        <pc:spChg chg="mod">
          <ac:chgData name="Pablo Reyes" userId="a4bf37f80243ea66" providerId="Windows Live" clId="Web-{C1378DAA-F3F3-471E-8A4A-47A6642A6A9D}" dt="2019-09-02T04:10:03.264" v="5" actId="20577"/>
          <ac:spMkLst>
            <pc:docMk/>
            <pc:sldMk cId="1231634817" sldId="291"/>
            <ac:spMk id="212" creationId="{00000000-0000-0000-0000-000000000000}"/>
          </ac:spMkLst>
        </pc:spChg>
        <pc:spChg chg="mod">
          <ac:chgData name="Pablo Reyes" userId="a4bf37f80243ea66" providerId="Windows Live" clId="Web-{C1378DAA-F3F3-471E-8A4A-47A6642A6A9D}" dt="2019-09-02T04:18:01.912" v="8" actId="20577"/>
          <ac:spMkLst>
            <pc:docMk/>
            <pc:sldMk cId="1231634817" sldId="291"/>
            <ac:spMk id="213" creationId="{00000000-0000-0000-0000-000000000000}"/>
          </ac:spMkLst>
        </pc:spChg>
      </pc:sldChg>
      <pc:sldChg chg="modSp">
        <pc:chgData name="Pablo Reyes" userId="a4bf37f80243ea66" providerId="Windows Live" clId="Web-{C1378DAA-F3F3-471E-8A4A-47A6642A6A9D}" dt="2019-09-02T04:25:54.482" v="11" actId="20577"/>
        <pc:sldMkLst>
          <pc:docMk/>
          <pc:sldMk cId="1353421941" sldId="304"/>
        </pc:sldMkLst>
        <pc:spChg chg="mod">
          <ac:chgData name="Pablo Reyes" userId="a4bf37f80243ea66" providerId="Windows Live" clId="Web-{C1378DAA-F3F3-471E-8A4A-47A6642A6A9D}" dt="2019-09-02T04:25:54.482" v="11" actId="20577"/>
          <ac:spMkLst>
            <pc:docMk/>
            <pc:sldMk cId="1353421941" sldId="304"/>
            <ac:spMk id="381" creationId="{00000000-0000-0000-0000-000000000000}"/>
          </ac:spMkLst>
        </pc:spChg>
      </pc:sldChg>
      <pc:sldChg chg="modSp">
        <pc:chgData name="Pablo Reyes" userId="a4bf37f80243ea66" providerId="Windows Live" clId="Web-{C1378DAA-F3F3-471E-8A4A-47A6642A6A9D}" dt="2019-09-02T04:13:13.072" v="6" actId="20577"/>
        <pc:sldMkLst>
          <pc:docMk/>
          <pc:sldMk cId="647595379" sldId="345"/>
        </pc:sldMkLst>
        <pc:spChg chg="mod">
          <ac:chgData name="Pablo Reyes" userId="a4bf37f80243ea66" providerId="Windows Live" clId="Web-{C1378DAA-F3F3-471E-8A4A-47A6642A6A9D}" dt="2019-09-02T04:13:13.072" v="6" actId="20577"/>
          <ac:spMkLst>
            <pc:docMk/>
            <pc:sldMk cId="647595379" sldId="345"/>
            <ac:spMk id="484" creationId="{00000000-0000-0000-0000-000000000000}"/>
          </ac:spMkLst>
        </pc:spChg>
      </pc:sldChg>
    </pc:docChg>
  </pc:docChgLst>
  <pc:docChgLst>
    <pc:chgData name="Leslie Nathaly Castillo" userId="3f5ee7d79274be0b" providerId="LiveId" clId="{3000BB71-2F04-4179-9643-55AA16913209}"/>
    <pc:docChg chg="undo redo custSel addSld delSld modSld sldOrd modMainMaster">
      <pc:chgData name="Leslie Nathaly Castillo" userId="3f5ee7d79274be0b" providerId="LiveId" clId="{3000BB71-2F04-4179-9643-55AA16913209}" dt="2019-10-15T23:59:00.638" v="18381"/>
      <pc:docMkLst>
        <pc:docMk/>
      </pc:docMkLst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0" sldId="257"/>
        </pc:sldMkLst>
        <pc:spChg chg="mod">
          <ac:chgData name="Leslie Nathaly Castillo" userId="3f5ee7d79274be0b" providerId="LiveId" clId="{3000BB71-2F04-4179-9643-55AA16913209}" dt="2019-09-29T22:25:19.349" v="15659" actId="1035"/>
          <ac:spMkLst>
            <pc:docMk/>
            <pc:sldMk cId="0" sldId="257"/>
            <ac:spMk id="104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18:52:19.767" v="9295" actId="12084"/>
          <ac:spMkLst>
            <pc:docMk/>
            <pc:sldMk cId="0" sldId="257"/>
            <ac:spMk id="105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17:49:10.102" v="9293" actId="478"/>
          <ac:spMkLst>
            <pc:docMk/>
            <pc:sldMk cId="0" sldId="257"/>
            <ac:spMk id="108" creationId="{00000000-0000-0000-0000-000000000000}"/>
          </ac:spMkLst>
        </pc:spChg>
        <pc:graphicFrameChg chg="add mod">
          <ac:chgData name="Leslie Nathaly Castillo" userId="3f5ee7d79274be0b" providerId="LiveId" clId="{3000BB71-2F04-4179-9643-55AA16913209}" dt="2019-09-29T22:25:14.357" v="15647" actId="1035"/>
          <ac:graphicFrameMkLst>
            <pc:docMk/>
            <pc:sldMk cId="0" sldId="257"/>
            <ac:graphicFrameMk id="2" creationId="{AF00D742-5BFC-4411-8917-C548E04E5300}"/>
          </ac:graphicFrameMkLst>
        </pc:graphicFrameChg>
        <pc:picChg chg="add del mod ord">
          <ac:chgData name="Leslie Nathaly Castillo" userId="3f5ee7d79274be0b" providerId="LiveId" clId="{3000BB71-2F04-4179-9643-55AA16913209}" dt="2019-09-29T03:29:09.911" v="11248" actId="478"/>
          <ac:picMkLst>
            <pc:docMk/>
            <pc:sldMk cId="0" sldId="257"/>
            <ac:picMk id="4" creationId="{A382BE3F-41AB-42CC-A26F-C1665CFB2C59}"/>
          </ac:picMkLst>
        </pc:picChg>
        <pc:cxnChg chg="add del">
          <ac:chgData name="Leslie Nathaly Castillo" userId="3f5ee7d79274be0b" providerId="LiveId" clId="{3000BB71-2F04-4179-9643-55AA16913209}" dt="2019-09-28T18:56:00.511" v="9329" actId="478"/>
          <ac:cxnSpMkLst>
            <pc:docMk/>
            <pc:sldMk cId="0" sldId="257"/>
            <ac:cxnSpMk id="6" creationId="{BEE50A28-841A-40D1-8CC4-A623011BDDFE}"/>
          </ac:cxnSpMkLst>
        </pc:cxnChg>
      </pc:sldChg>
      <pc:sldChg chg="addSp delSp modSp modTransition">
        <pc:chgData name="Leslie Nathaly Castillo" userId="3f5ee7d79274be0b" providerId="LiveId" clId="{3000BB71-2F04-4179-9643-55AA16913209}" dt="2019-10-15T23:59:00.638" v="18381"/>
        <pc:sldMkLst>
          <pc:docMk/>
          <pc:sldMk cId="4275966121" sldId="287"/>
        </pc:sldMkLst>
        <pc:spChg chg="add del mod ord">
          <ac:chgData name="Leslie Nathaly Castillo" userId="3f5ee7d79274be0b" providerId="LiveId" clId="{3000BB71-2F04-4179-9643-55AA16913209}" dt="2019-09-28T19:16:49.509" v="9557" actId="478"/>
          <ac:spMkLst>
            <pc:docMk/>
            <pc:sldMk cId="4275966121" sldId="287"/>
            <ac:spMk id="5" creationId="{D882F259-D0D4-4463-9674-46F2E673474A}"/>
          </ac:spMkLst>
        </pc:spChg>
        <pc:spChg chg="mod">
          <ac:chgData name="Leslie Nathaly Castillo" userId="3f5ee7d79274be0b" providerId="LiveId" clId="{3000BB71-2F04-4179-9643-55AA16913209}" dt="2019-09-28T19:14:08.163" v="9550" actId="14861"/>
          <ac:spMkLst>
            <pc:docMk/>
            <pc:sldMk cId="4275966121" sldId="287"/>
            <ac:spMk id="6" creationId="{365F8296-4045-4790-A2FD-3CFF8AEC0AE1}"/>
          </ac:spMkLst>
        </pc:spChg>
        <pc:picChg chg="add del mod ord modCrop">
          <ac:chgData name="Leslie Nathaly Castillo" userId="3f5ee7d79274be0b" providerId="LiveId" clId="{3000BB71-2F04-4179-9643-55AA16913209}" dt="2019-09-29T22:24:00.050" v="15611"/>
          <ac:picMkLst>
            <pc:docMk/>
            <pc:sldMk cId="4275966121" sldId="287"/>
            <ac:picMk id="4" creationId="{1BD0E2CD-9D2D-44F7-9FCA-4DA484C0C373}"/>
          </ac:picMkLst>
        </pc:picChg>
      </pc:sldChg>
      <pc:sldChg chg="addSp delSp modSp modTransition">
        <pc:chgData name="Leslie Nathaly Castillo" userId="3f5ee7d79274be0b" providerId="LiveId" clId="{3000BB71-2F04-4179-9643-55AA16913209}" dt="2019-10-15T23:59:00.638" v="18381"/>
        <pc:sldMkLst>
          <pc:docMk/>
          <pc:sldMk cId="1231634817" sldId="291"/>
        </pc:sldMkLst>
        <pc:spChg chg="add mod">
          <ac:chgData name="Leslie Nathaly Castillo" userId="3f5ee7d79274be0b" providerId="LiveId" clId="{3000BB71-2F04-4179-9643-55AA16913209}" dt="2019-09-28T19:29:28.829" v="9828" actId="1036"/>
          <ac:spMkLst>
            <pc:docMk/>
            <pc:sldMk cId="1231634817" sldId="291"/>
            <ac:spMk id="2" creationId="{60862155-B15A-472E-922F-6560E271B62B}"/>
          </ac:spMkLst>
        </pc:spChg>
        <pc:spChg chg="add mod">
          <ac:chgData name="Leslie Nathaly Castillo" userId="3f5ee7d79274be0b" providerId="LiveId" clId="{3000BB71-2F04-4179-9643-55AA16913209}" dt="2019-09-28T19:30:55.592" v="9927" actId="1037"/>
          <ac:spMkLst>
            <pc:docMk/>
            <pc:sldMk cId="1231634817" sldId="291"/>
            <ac:spMk id="3" creationId="{AB7148E1-1B06-4867-A6B8-48DCEF6142A6}"/>
          </ac:spMkLst>
        </pc:spChg>
        <pc:spChg chg="mod">
          <ac:chgData name="Leslie Nathaly Castillo" userId="3f5ee7d79274be0b" providerId="LiveId" clId="{3000BB71-2F04-4179-9643-55AA16913209}" dt="2019-09-28T19:24:23.684" v="9755" actId="207"/>
          <ac:spMkLst>
            <pc:docMk/>
            <pc:sldMk cId="1231634817" sldId="291"/>
            <ac:spMk id="4" creationId="{42DE7F99-7318-4AA3-ACA6-E0AE6E51CF9F}"/>
          </ac:spMkLst>
        </pc:spChg>
        <pc:spChg chg="add mod">
          <ac:chgData name="Leslie Nathaly Castillo" userId="3f5ee7d79274be0b" providerId="LiveId" clId="{3000BB71-2F04-4179-9643-55AA16913209}" dt="2019-09-28T19:31:52.544" v="9962" actId="1036"/>
          <ac:spMkLst>
            <pc:docMk/>
            <pc:sldMk cId="1231634817" sldId="291"/>
            <ac:spMk id="5" creationId="{A30913EF-57CB-4703-B0F7-D3DFB7145408}"/>
          </ac:spMkLst>
        </pc:spChg>
        <pc:spChg chg="add mod">
          <ac:chgData name="Leslie Nathaly Castillo" userId="3f5ee7d79274be0b" providerId="LiveId" clId="{3000BB71-2F04-4179-9643-55AA16913209}" dt="2019-09-29T22:39:37.850" v="15749" actId="1035"/>
          <ac:spMkLst>
            <pc:docMk/>
            <pc:sldMk cId="1231634817" sldId="291"/>
            <ac:spMk id="6" creationId="{A726435B-06DC-4A1F-8902-4A320CEB94ED}"/>
          </ac:spMkLst>
        </pc:spChg>
        <pc:spChg chg="add mod">
          <ac:chgData name="Leslie Nathaly Castillo" userId="3f5ee7d79274be0b" providerId="LiveId" clId="{3000BB71-2F04-4179-9643-55AA16913209}" dt="2019-09-29T22:42:48.458" v="15828" actId="207"/>
          <ac:spMkLst>
            <pc:docMk/>
            <pc:sldMk cId="1231634817" sldId="291"/>
            <ac:spMk id="20" creationId="{875FF162-E5DE-4019-B407-BB2FA7995993}"/>
          </ac:spMkLst>
        </pc:spChg>
        <pc:spChg chg="add mod">
          <ac:chgData name="Leslie Nathaly Castillo" userId="3f5ee7d79274be0b" providerId="LiveId" clId="{3000BB71-2F04-4179-9643-55AA16913209}" dt="2019-09-29T22:43:16.977" v="15862" actId="207"/>
          <ac:spMkLst>
            <pc:docMk/>
            <pc:sldMk cId="1231634817" sldId="291"/>
            <ac:spMk id="21" creationId="{F4706C9E-7398-46A9-B1C5-C492FC15E07E}"/>
          </ac:spMkLst>
        </pc:spChg>
        <pc:spChg chg="mod">
          <ac:chgData name="Leslie Nathaly Castillo" userId="3f5ee7d79274be0b" providerId="LiveId" clId="{3000BB71-2F04-4179-9643-55AA16913209}" dt="2019-09-29T04:15:40.189" v="12178" actId="208"/>
          <ac:spMkLst>
            <pc:docMk/>
            <pc:sldMk cId="1231634817" sldId="291"/>
            <ac:spMk id="22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3:48:16.459" v="11483" actId="1582"/>
          <ac:spMkLst>
            <pc:docMk/>
            <pc:sldMk cId="1231634817" sldId="291"/>
            <ac:spMk id="28" creationId="{4C8B9956-52F1-473E-B9CD-9C81039D289E}"/>
          </ac:spMkLst>
        </pc:spChg>
        <pc:spChg chg="mod">
          <ac:chgData name="Leslie Nathaly Castillo" userId="3f5ee7d79274be0b" providerId="LiveId" clId="{3000BB71-2F04-4179-9643-55AA16913209}" dt="2019-09-29T03:48:16.459" v="11483" actId="1582"/>
          <ac:spMkLst>
            <pc:docMk/>
            <pc:sldMk cId="1231634817" sldId="291"/>
            <ac:spMk id="29" creationId="{D11593A3-7AD1-4A50-8C94-C14E6BC3ACF8}"/>
          </ac:spMkLst>
        </pc:spChg>
        <pc:spChg chg="mod">
          <ac:chgData name="Leslie Nathaly Castillo" userId="3f5ee7d79274be0b" providerId="LiveId" clId="{3000BB71-2F04-4179-9643-55AA16913209}" dt="2019-09-29T03:48:16.459" v="11483" actId="1582"/>
          <ac:spMkLst>
            <pc:docMk/>
            <pc:sldMk cId="1231634817" sldId="291"/>
            <ac:spMk id="30" creationId="{03D73C19-7731-44B0-B60D-3ACD98EC95CD}"/>
          </ac:spMkLst>
        </pc:spChg>
        <pc:spChg chg="add del">
          <ac:chgData name="Leslie Nathaly Castillo" userId="3f5ee7d79274be0b" providerId="LiveId" clId="{3000BB71-2F04-4179-9643-55AA16913209}" dt="2019-09-28T19:32:35.352" v="9964"/>
          <ac:spMkLst>
            <pc:docMk/>
            <pc:sldMk cId="1231634817" sldId="291"/>
            <ac:spMk id="31" creationId="{FE0E529C-3F60-4530-942E-875FFF23A68F}"/>
          </ac:spMkLst>
        </pc:spChg>
        <pc:spChg chg="mod">
          <ac:chgData name="Leslie Nathaly Castillo" userId="3f5ee7d79274be0b" providerId="LiveId" clId="{3000BB71-2F04-4179-9643-55AA16913209}" dt="2019-09-29T03:48:16.459" v="11483" actId="1582"/>
          <ac:spMkLst>
            <pc:docMk/>
            <pc:sldMk cId="1231634817" sldId="291"/>
            <ac:spMk id="35" creationId="{CCB0A3E0-5EAE-4241-8437-A08AA411C309}"/>
          </ac:spMkLst>
        </pc:spChg>
        <pc:spChg chg="del mod">
          <ac:chgData name="Leslie Nathaly Castillo" userId="3f5ee7d79274be0b" providerId="LiveId" clId="{3000BB71-2F04-4179-9643-55AA16913209}" dt="2019-09-28T19:28:56.905" v="9802" actId="478"/>
          <ac:spMkLst>
            <pc:docMk/>
            <pc:sldMk cId="1231634817" sldId="291"/>
            <ac:spMk id="36" creationId="{C791ABA7-766E-4FBE-BFF9-E50E8F18AA54}"/>
          </ac:spMkLst>
        </pc:spChg>
        <pc:spChg chg="mod">
          <ac:chgData name="Leslie Nathaly Castillo" userId="3f5ee7d79274be0b" providerId="LiveId" clId="{3000BB71-2F04-4179-9643-55AA16913209}" dt="2019-09-29T03:48:16.459" v="11483" actId="1582"/>
          <ac:spMkLst>
            <pc:docMk/>
            <pc:sldMk cId="1231634817" sldId="291"/>
            <ac:spMk id="37" creationId="{8FF802E6-8362-4DBC-947B-E10A6F6CEA8E}"/>
          </ac:spMkLst>
        </pc:spChg>
        <pc:spChg chg="del mod">
          <ac:chgData name="Leslie Nathaly Castillo" userId="3f5ee7d79274be0b" providerId="LiveId" clId="{3000BB71-2F04-4179-9643-55AA16913209}" dt="2019-09-28T16:57:59.883" v="7517" actId="478"/>
          <ac:spMkLst>
            <pc:docMk/>
            <pc:sldMk cId="1231634817" sldId="291"/>
            <ac:spMk id="47" creationId="{7E21EEB7-4E98-45F8-AEFC-E3BDACEADF38}"/>
          </ac:spMkLst>
        </pc:spChg>
        <pc:spChg chg="mod">
          <ac:chgData name="Leslie Nathaly Castillo" userId="3f5ee7d79274be0b" providerId="LiveId" clId="{3000BB71-2F04-4179-9643-55AA16913209}" dt="2019-09-28T19:21:38.419" v="9716" actId="1076"/>
          <ac:spMkLst>
            <pc:docMk/>
            <pc:sldMk cId="1231634817" sldId="291"/>
            <ac:spMk id="211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8T19:29:28.829" v="9828" actId="1036"/>
          <ac:spMkLst>
            <pc:docMk/>
            <pc:sldMk cId="1231634817" sldId="291"/>
            <ac:spMk id="212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2:41:32.180" v="15789" actId="20577"/>
          <ac:spMkLst>
            <pc:docMk/>
            <pc:sldMk cId="1231634817" sldId="291"/>
            <ac:spMk id="213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8T19:31:43.186" v="9939" actId="14100"/>
          <ac:spMkLst>
            <pc:docMk/>
            <pc:sldMk cId="1231634817" sldId="291"/>
            <ac:spMk id="214" creationId="{00000000-0000-0000-0000-000000000000}"/>
          </ac:spMkLst>
        </pc:spChg>
        <pc:grpChg chg="add mod">
          <ac:chgData name="Leslie Nathaly Castillo" userId="3f5ee7d79274be0b" providerId="LiveId" clId="{3000BB71-2F04-4179-9643-55AA16913209}" dt="2019-09-28T19:30:51.630" v="9926" actId="1037"/>
          <ac:grpSpMkLst>
            <pc:docMk/>
            <pc:sldMk cId="1231634817" sldId="291"/>
            <ac:grpSpMk id="27" creationId="{26B48B3D-ABEC-408C-8790-B1A2B27BBB19}"/>
          </ac:grpSpMkLst>
        </pc:grpChg>
        <pc:grpChg chg="del mod">
          <ac:chgData name="Leslie Nathaly Castillo" userId="3f5ee7d79274be0b" providerId="LiveId" clId="{3000BB71-2F04-4179-9643-55AA16913209}" dt="2019-09-28T16:58:01.664" v="7518" actId="478"/>
          <ac:grpSpMkLst>
            <pc:docMk/>
            <pc:sldMk cId="1231634817" sldId="291"/>
            <ac:grpSpMk id="38" creationId="{97C6AA6C-BA88-4082-AD7A-FA963E06D9F5}"/>
          </ac:grpSpMkLst>
        </pc:grpChg>
        <pc:picChg chg="add mod ord">
          <ac:chgData name="Leslie Nathaly Castillo" userId="3f5ee7d79274be0b" providerId="LiveId" clId="{3000BB71-2F04-4179-9643-55AA16913209}" dt="2019-09-28T19:28:59.898" v="9804" actId="1076"/>
          <ac:picMkLst>
            <pc:docMk/>
            <pc:sldMk cId="1231634817" sldId="291"/>
            <ac:picMk id="23" creationId="{D5917AB4-BEB0-45F9-8BA2-75FFF7899116}"/>
          </ac:picMkLst>
        </pc:picChg>
        <pc:cxnChg chg="del">
          <ac:chgData name="Leslie Nathaly Castillo" userId="3f5ee7d79274be0b" providerId="LiveId" clId="{3000BB71-2F04-4179-9643-55AA16913209}" dt="2019-09-28T19:20:54.063" v="9712" actId="478"/>
          <ac:cxnSpMkLst>
            <pc:docMk/>
            <pc:sldMk cId="1231634817" sldId="291"/>
            <ac:cxnSpMk id="21" creationId="{5AC6E176-79BC-445E-A807-0A3C8DB889EC}"/>
          </ac:cxnSpMkLst>
        </pc:cxnChg>
      </pc:sldChg>
      <pc:sldChg chg="addSp delSp modSp ord modTransition">
        <pc:chgData name="Leslie Nathaly Castillo" userId="3f5ee7d79274be0b" providerId="LiveId" clId="{3000BB71-2F04-4179-9643-55AA16913209}" dt="2019-10-15T23:59:00.638" v="18381"/>
        <pc:sldMkLst>
          <pc:docMk/>
          <pc:sldMk cId="1709360716" sldId="292"/>
        </pc:sldMkLst>
        <pc:spChg chg="del mod">
          <ac:chgData name="Leslie Nathaly Castillo" userId="3f5ee7d79274be0b" providerId="LiveId" clId="{3000BB71-2F04-4179-9643-55AA16913209}" dt="2019-09-18T16:24:16.961" v="2871" actId="12084"/>
          <ac:spMkLst>
            <pc:docMk/>
            <pc:sldMk cId="1709360716" sldId="292"/>
            <ac:spMk id="7" creationId="{86666A11-CD3E-4833-9FD6-FCA00BA69B48}"/>
          </ac:spMkLst>
        </pc:spChg>
        <pc:spChg chg="del">
          <ac:chgData name="Leslie Nathaly Castillo" userId="3f5ee7d79274be0b" providerId="LiveId" clId="{3000BB71-2F04-4179-9643-55AA16913209}" dt="2019-09-18T16:24:24.300" v="2872" actId="12084"/>
          <ac:spMkLst>
            <pc:docMk/>
            <pc:sldMk cId="1709360716" sldId="292"/>
            <ac:spMk id="8" creationId="{3F1DE055-C0F1-47CC-A663-9EA1E5FC94EE}"/>
          </ac:spMkLst>
        </pc:spChg>
        <pc:spChg chg="mod">
          <ac:chgData name="Leslie Nathaly Castillo" userId="3f5ee7d79274be0b" providerId="LiveId" clId="{3000BB71-2F04-4179-9643-55AA16913209}" dt="2019-09-29T04:15:49.557" v="12179" actId="208"/>
          <ac:spMkLst>
            <pc:docMk/>
            <pc:sldMk cId="1709360716" sldId="292"/>
            <ac:spMk id="9" creationId="{00000000-0000-0000-0000-000000000000}"/>
          </ac:spMkLst>
        </pc:spChg>
        <pc:spChg chg="add del">
          <ac:chgData name="Leslie Nathaly Castillo" userId="3f5ee7d79274be0b" providerId="LiveId" clId="{3000BB71-2F04-4179-9643-55AA16913209}" dt="2019-09-28T19:35:03.454" v="9974"/>
          <ac:spMkLst>
            <pc:docMk/>
            <pc:sldMk cId="1709360716" sldId="292"/>
            <ac:spMk id="10" creationId="{314C452B-5785-45B6-9517-6D827D22E849}"/>
          </ac:spMkLst>
        </pc:spChg>
        <pc:spChg chg="mod">
          <ac:chgData name="Leslie Nathaly Castillo" userId="3f5ee7d79274be0b" providerId="LiveId" clId="{3000BB71-2F04-4179-9643-55AA16913209}" dt="2019-09-29T03:49:03.342" v="11485" actId="1582"/>
          <ac:spMkLst>
            <pc:docMk/>
            <pc:sldMk cId="1709360716" sldId="292"/>
            <ac:spMk id="12" creationId="{9715BED7-27B3-42BA-831F-1FA73E40F54C}"/>
          </ac:spMkLst>
        </pc:spChg>
        <pc:spChg chg="mod">
          <ac:chgData name="Leslie Nathaly Castillo" userId="3f5ee7d79274be0b" providerId="LiveId" clId="{3000BB71-2F04-4179-9643-55AA16913209}" dt="2019-09-29T03:49:03.342" v="11485" actId="1582"/>
          <ac:spMkLst>
            <pc:docMk/>
            <pc:sldMk cId="1709360716" sldId="292"/>
            <ac:spMk id="13" creationId="{F3EC43B3-E918-4486-9B1B-AF51F9C105B7}"/>
          </ac:spMkLst>
        </pc:spChg>
        <pc:spChg chg="mod">
          <ac:chgData name="Leslie Nathaly Castillo" userId="3f5ee7d79274be0b" providerId="LiveId" clId="{3000BB71-2F04-4179-9643-55AA16913209}" dt="2019-09-29T03:49:03.342" v="11485" actId="1582"/>
          <ac:spMkLst>
            <pc:docMk/>
            <pc:sldMk cId="1709360716" sldId="292"/>
            <ac:spMk id="14" creationId="{1171CF6A-8818-4E00-86A8-C1DBEB85350B}"/>
          </ac:spMkLst>
        </pc:spChg>
        <pc:spChg chg="mod">
          <ac:chgData name="Leslie Nathaly Castillo" userId="3f5ee7d79274be0b" providerId="LiveId" clId="{3000BB71-2F04-4179-9643-55AA16913209}" dt="2019-09-29T03:49:03.342" v="11485" actId="1582"/>
          <ac:spMkLst>
            <pc:docMk/>
            <pc:sldMk cId="1709360716" sldId="292"/>
            <ac:spMk id="15" creationId="{8F5B7579-12FA-466A-88B6-A34A8B23F2C9}"/>
          </ac:spMkLst>
        </pc:spChg>
        <pc:spChg chg="mod">
          <ac:chgData name="Leslie Nathaly Castillo" userId="3f5ee7d79274be0b" providerId="LiveId" clId="{3000BB71-2F04-4179-9643-55AA16913209}" dt="2019-09-28T19:46:31.420" v="10129" actId="122"/>
          <ac:spMkLst>
            <pc:docMk/>
            <pc:sldMk cId="1709360716" sldId="292"/>
            <ac:spMk id="136" creationId="{00000000-0000-0000-0000-000000000000}"/>
          </ac:spMkLst>
        </pc:spChg>
        <pc:grpChg chg="add mod">
          <ac:chgData name="Leslie Nathaly Castillo" userId="3f5ee7d79274be0b" providerId="LiveId" clId="{3000BB71-2F04-4179-9643-55AA16913209}" dt="2019-09-28T19:46:20.159" v="10126" actId="1076"/>
          <ac:grpSpMkLst>
            <pc:docMk/>
            <pc:sldMk cId="1709360716" sldId="292"/>
            <ac:grpSpMk id="11" creationId="{ADE60089-C111-47A1-8858-BA36A68A4EF9}"/>
          </ac:grpSpMkLst>
        </pc:grpChg>
        <pc:graphicFrameChg chg="add mod">
          <ac:chgData name="Leslie Nathaly Castillo" userId="3f5ee7d79274be0b" providerId="LiveId" clId="{3000BB71-2F04-4179-9643-55AA16913209}" dt="2019-09-28T19:51:24.979" v="10194" actId="207"/>
          <ac:graphicFrameMkLst>
            <pc:docMk/>
            <pc:sldMk cId="1709360716" sldId="292"/>
            <ac:graphicFrameMk id="2" creationId="{7B0767F0-64F9-47A5-B5F8-13F473709595}"/>
          </ac:graphicFrameMkLst>
        </pc:graphicFrameChg>
        <pc:graphicFrameChg chg="add mod">
          <ac:chgData name="Leslie Nathaly Castillo" userId="3f5ee7d79274be0b" providerId="LiveId" clId="{3000BB71-2F04-4179-9643-55AA16913209}" dt="2019-09-28T19:50:39.531" v="10190" actId="207"/>
          <ac:graphicFrameMkLst>
            <pc:docMk/>
            <pc:sldMk cId="1709360716" sldId="292"/>
            <ac:graphicFrameMk id="3" creationId="{51BF3F6C-7E80-4184-B19E-BC305D5B40AE}"/>
          </ac:graphicFrameMkLst>
        </pc:graphicFrameChg>
        <pc:picChg chg="add mod ord">
          <ac:chgData name="Leslie Nathaly Castillo" userId="3f5ee7d79274be0b" providerId="LiveId" clId="{3000BB71-2F04-4179-9643-55AA16913209}" dt="2019-09-28T19:46:15.747" v="10125" actId="1076"/>
          <ac:picMkLst>
            <pc:docMk/>
            <pc:sldMk cId="1709360716" sldId="292"/>
            <ac:picMk id="8" creationId="{D454839E-E1E4-4DDA-BB67-A39B54F85EE2}"/>
          </ac:picMkLst>
        </pc:picChg>
        <pc:cxnChg chg="del">
          <ac:chgData name="Leslie Nathaly Castillo" userId="3f5ee7d79274be0b" providerId="LiveId" clId="{3000BB71-2F04-4179-9643-55AA16913209}" dt="2019-09-28T19:32:49.125" v="9967" actId="478"/>
          <ac:cxnSpMkLst>
            <pc:docMk/>
            <pc:sldMk cId="1709360716" sldId="292"/>
            <ac:cxnSpMk id="6" creationId="{80AD9AEF-D61E-40F3-8144-7F561CBFC449}"/>
          </ac:cxnSpMkLst>
        </pc:cxnChg>
      </pc:sldChg>
      <pc:sldChg chg="addSp delSp modSp modTransition">
        <pc:chgData name="Leslie Nathaly Castillo" userId="3f5ee7d79274be0b" providerId="LiveId" clId="{3000BB71-2F04-4179-9643-55AA16913209}" dt="2019-10-15T23:59:00.638" v="18381"/>
        <pc:sldMkLst>
          <pc:docMk/>
          <pc:sldMk cId="859223911" sldId="293"/>
        </pc:sldMkLst>
        <pc:spChg chg="mod">
          <ac:chgData name="Leslie Nathaly Castillo" userId="3f5ee7d79274be0b" providerId="LiveId" clId="{3000BB71-2F04-4179-9643-55AA16913209}" dt="2019-09-29T04:12:04.101" v="12017" actId="113"/>
          <ac:spMkLst>
            <pc:docMk/>
            <pc:sldMk cId="859223911" sldId="293"/>
            <ac:spMk id="5" creationId="{181BF174-CB71-4AFF-BD45-3ED213675E83}"/>
          </ac:spMkLst>
        </pc:spChg>
        <pc:spChg chg="del mod">
          <ac:chgData name="Leslie Nathaly Castillo" userId="3f5ee7d79274be0b" providerId="LiveId" clId="{3000BB71-2F04-4179-9643-55AA16913209}" dt="2019-09-28T19:54:57.076" v="10211" actId="12084"/>
          <ac:spMkLst>
            <pc:docMk/>
            <pc:sldMk cId="859223911" sldId="293"/>
            <ac:spMk id="6" creationId="{DA27FE23-A3ED-4B2E-95F6-5C4D5B6BA931}"/>
          </ac:spMkLst>
        </pc:spChg>
        <pc:spChg chg="mod">
          <ac:chgData name="Leslie Nathaly Castillo" userId="3f5ee7d79274be0b" providerId="LiveId" clId="{3000BB71-2F04-4179-9643-55AA16913209}" dt="2019-09-28T19:58:58.875" v="10361" actId="208"/>
          <ac:spMkLst>
            <pc:docMk/>
            <pc:sldMk cId="859223911" sldId="293"/>
            <ac:spMk id="10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4:12:01.111" v="12016" actId="113"/>
          <ac:spMkLst>
            <pc:docMk/>
            <pc:sldMk cId="859223911" sldId="293"/>
            <ac:spMk id="129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19:53:33.395" v="10202" actId="12084"/>
          <ac:spMkLst>
            <pc:docMk/>
            <pc:sldMk cId="859223911" sldId="293"/>
            <ac:spMk id="131" creationId="{00000000-0000-0000-0000-000000000000}"/>
          </ac:spMkLst>
        </pc:spChg>
        <pc:graphicFrameChg chg="add mod">
          <ac:chgData name="Leslie Nathaly Castillo" userId="3f5ee7d79274be0b" providerId="LiveId" clId="{3000BB71-2F04-4179-9643-55AA16913209}" dt="2019-09-29T22:45:57.464" v="15864" actId="20577"/>
          <ac:graphicFrameMkLst>
            <pc:docMk/>
            <pc:sldMk cId="859223911" sldId="293"/>
            <ac:graphicFrameMk id="2" creationId="{57276529-DC06-4978-9A1C-3814F8D31307}"/>
          </ac:graphicFrameMkLst>
        </pc:graphicFrameChg>
        <pc:graphicFrameChg chg="add mod">
          <ac:chgData name="Leslie Nathaly Castillo" userId="3f5ee7d79274be0b" providerId="LiveId" clId="{3000BB71-2F04-4179-9643-55AA16913209}" dt="2019-09-28T20:25:12.108" v="10932" actId="1035"/>
          <ac:graphicFrameMkLst>
            <pc:docMk/>
            <pc:sldMk cId="859223911" sldId="293"/>
            <ac:graphicFrameMk id="3" creationId="{C733BF1E-599B-48E1-9EC5-B6122EF1F61E}"/>
          </ac:graphicFrameMkLst>
        </pc:graphicFrameChg>
        <pc:picChg chg="add mod ord">
          <ac:chgData name="Leslie Nathaly Castillo" userId="3f5ee7d79274be0b" providerId="LiveId" clId="{3000BB71-2F04-4179-9643-55AA16913209}" dt="2019-09-29T04:15:55.330" v="12180" actId="14100"/>
          <ac:picMkLst>
            <pc:docMk/>
            <pc:sldMk cId="859223911" sldId="293"/>
            <ac:picMk id="11" creationId="{0D78ED45-6EB1-4F13-AEA1-070E15CD847F}"/>
          </ac:picMkLst>
        </pc:picChg>
        <pc:cxnChg chg="del">
          <ac:chgData name="Leslie Nathaly Castillo" userId="3f5ee7d79274be0b" providerId="LiveId" clId="{3000BB71-2F04-4179-9643-55AA16913209}" dt="2019-09-28T19:52:21.849" v="10197" actId="478"/>
          <ac:cxnSpMkLst>
            <pc:docMk/>
            <pc:sldMk cId="859223911" sldId="293"/>
            <ac:cxnSpMk id="7" creationId="{2882114D-D3C9-4D83-83A8-48B7C88E5BC1}"/>
          </ac:cxnSpMkLst>
        </pc:cxnChg>
        <pc:cxnChg chg="del">
          <ac:chgData name="Leslie Nathaly Castillo" userId="3f5ee7d79274be0b" providerId="LiveId" clId="{3000BB71-2F04-4179-9643-55AA16913209}" dt="2019-09-28T19:52:23.400" v="10198" actId="478"/>
          <ac:cxnSpMkLst>
            <pc:docMk/>
            <pc:sldMk cId="859223911" sldId="293"/>
            <ac:cxnSpMk id="9" creationId="{A1504045-8C7A-4CBC-8E7C-A7DDC72DDE70}"/>
          </ac:cxnSpMkLst>
        </pc:cxnChg>
      </pc:sldChg>
      <pc:sldChg chg="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2727145728" sldId="299"/>
        </pc:sldMkLst>
        <pc:spChg chg="mod">
          <ac:chgData name="Leslie Nathaly Castillo" userId="3f5ee7d79274be0b" providerId="LiveId" clId="{3000BB71-2F04-4179-9643-55AA16913209}" dt="2019-09-29T06:09:09.868" v="15375" actId="207"/>
          <ac:spMkLst>
            <pc:docMk/>
            <pc:sldMk cId="2727145728" sldId="299"/>
            <ac:spMk id="4" creationId="{2DFC2E7C-5433-4371-81CB-628E89997608}"/>
          </ac:spMkLst>
        </pc:spChg>
        <pc:spChg chg="mod">
          <ac:chgData name="Leslie Nathaly Castillo" userId="3f5ee7d79274be0b" providerId="LiveId" clId="{3000BB71-2F04-4179-9643-55AA16913209}" dt="2019-09-29T06:09:36.527" v="15380" actId="13822"/>
          <ac:spMkLst>
            <pc:docMk/>
            <pc:sldMk cId="2727145728" sldId="299"/>
            <ac:spMk id="6" creationId="{F1FD8A77-3E44-45CA-9CB3-9EED2243664B}"/>
          </ac:spMkLst>
        </pc:spChg>
        <pc:spChg chg="mod">
          <ac:chgData name="Leslie Nathaly Castillo" userId="3f5ee7d79274be0b" providerId="LiveId" clId="{3000BB71-2F04-4179-9643-55AA16913209}" dt="2019-09-29T06:09:16.660" v="15377" actId="207"/>
          <ac:spMkLst>
            <pc:docMk/>
            <pc:sldMk cId="2727145728" sldId="299"/>
            <ac:spMk id="7" creationId="{E1AB78B5-7E9E-4906-A8BC-00FE6DAE8052}"/>
          </ac:spMkLst>
        </pc:spChg>
        <pc:spChg chg="mod">
          <ac:chgData name="Leslie Nathaly Castillo" userId="3f5ee7d79274be0b" providerId="LiveId" clId="{3000BB71-2F04-4179-9643-55AA16913209}" dt="2019-09-29T06:08:53.340" v="15373" actId="208"/>
          <ac:spMkLst>
            <pc:docMk/>
            <pc:sldMk cId="2727145728" sldId="299"/>
            <ac:spMk id="13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6:09:33.075" v="15379" actId="13822"/>
          <ac:spMkLst>
            <pc:docMk/>
            <pc:sldMk cId="2727145728" sldId="299"/>
            <ac:spMk id="15" creationId="{D82272C0-2BE1-410B-86FD-C5A56BA2B49B}"/>
          </ac:spMkLst>
        </pc:spChg>
      </pc:sldChg>
      <pc:sldChg chg="addSp delSp modSp modTransition">
        <pc:chgData name="Leslie Nathaly Castillo" userId="3f5ee7d79274be0b" providerId="LiveId" clId="{3000BB71-2F04-4179-9643-55AA16913209}" dt="2019-10-15T23:59:00.638" v="18381"/>
        <pc:sldMkLst>
          <pc:docMk/>
          <pc:sldMk cId="3090143602" sldId="300"/>
        </pc:sldMkLst>
        <pc:spChg chg="add mod">
          <ac:chgData name="Leslie Nathaly Castillo" userId="3f5ee7d79274be0b" providerId="LiveId" clId="{3000BB71-2F04-4179-9643-55AA16913209}" dt="2019-09-29T22:46:44.513" v="15880" actId="20577"/>
          <ac:spMkLst>
            <pc:docMk/>
            <pc:sldMk cId="3090143602" sldId="300"/>
            <ac:spMk id="3" creationId="{65C1E022-9F24-4F4D-B025-EDB34B05A88F}"/>
          </ac:spMkLst>
        </pc:spChg>
        <pc:spChg chg="add mod">
          <ac:chgData name="Leslie Nathaly Castillo" userId="3f5ee7d79274be0b" providerId="LiveId" clId="{3000BB71-2F04-4179-9643-55AA16913209}" dt="2019-09-29T22:46:54.419" v="15882" actId="20577"/>
          <ac:spMkLst>
            <pc:docMk/>
            <pc:sldMk cId="3090143602" sldId="300"/>
            <ac:spMk id="4" creationId="{5BC39EB8-142A-4FC4-926E-8B47F522A652}"/>
          </ac:spMkLst>
        </pc:spChg>
        <pc:spChg chg="add mod">
          <ac:chgData name="Leslie Nathaly Castillo" userId="3f5ee7d79274be0b" providerId="LiveId" clId="{3000BB71-2F04-4179-9643-55AA16913209}" dt="2019-09-29T22:56:17.742" v="16284" actId="1036"/>
          <ac:spMkLst>
            <pc:docMk/>
            <pc:sldMk cId="3090143602" sldId="300"/>
            <ac:spMk id="6" creationId="{499D7324-7AF8-4B62-8EA4-D8E494365F27}"/>
          </ac:spMkLst>
        </pc:spChg>
        <pc:spChg chg="mod">
          <ac:chgData name="Leslie Nathaly Castillo" userId="3f5ee7d79274be0b" providerId="LiveId" clId="{3000BB71-2F04-4179-9643-55AA16913209}" dt="2019-09-28T20:17:12.618" v="10750" actId="1036"/>
          <ac:spMkLst>
            <pc:docMk/>
            <pc:sldMk cId="3090143602" sldId="300"/>
            <ac:spMk id="15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20:02:35.264" v="10386" actId="478"/>
          <ac:spMkLst>
            <pc:docMk/>
            <pc:sldMk cId="3090143602" sldId="300"/>
            <ac:spMk id="16" creationId="{32889563-2FF3-4B77-A283-17D555E93956}"/>
          </ac:spMkLst>
        </pc:spChg>
        <pc:spChg chg="add mod">
          <ac:chgData name="Leslie Nathaly Castillo" userId="3f5ee7d79274be0b" providerId="LiveId" clId="{3000BB71-2F04-4179-9643-55AA16913209}" dt="2019-09-29T22:56:25.786" v="16299" actId="1035"/>
          <ac:spMkLst>
            <pc:docMk/>
            <pc:sldMk cId="3090143602" sldId="300"/>
            <ac:spMk id="17" creationId="{8ECB2C21-BC51-4F12-984E-B06F34857086}"/>
          </ac:spMkLst>
        </pc:spChg>
        <pc:spChg chg="add mod">
          <ac:chgData name="Leslie Nathaly Castillo" userId="3f5ee7d79274be0b" providerId="LiveId" clId="{3000BB71-2F04-4179-9643-55AA16913209}" dt="2019-09-29T22:56:31.032" v="16311" actId="1036"/>
          <ac:spMkLst>
            <pc:docMk/>
            <pc:sldMk cId="3090143602" sldId="300"/>
            <ac:spMk id="18" creationId="{D9DBE7AF-C1D3-457F-8032-26937C266C91}"/>
          </ac:spMkLst>
        </pc:spChg>
        <pc:spChg chg="add mod">
          <ac:chgData name="Leslie Nathaly Castillo" userId="3f5ee7d79274be0b" providerId="LiveId" clId="{3000BB71-2F04-4179-9643-55AA16913209}" dt="2019-09-29T22:57:00" v="16389" actId="1037"/>
          <ac:spMkLst>
            <pc:docMk/>
            <pc:sldMk cId="3090143602" sldId="300"/>
            <ac:spMk id="19" creationId="{19705C1C-1FA3-46E5-80DB-79FB527B4189}"/>
          </ac:spMkLst>
        </pc:spChg>
        <pc:spChg chg="add">
          <ac:chgData name="Leslie Nathaly Castillo" userId="3f5ee7d79274be0b" providerId="LiveId" clId="{3000BB71-2F04-4179-9643-55AA16913209}" dt="2019-09-28T20:01:58.633" v="10376"/>
          <ac:spMkLst>
            <pc:docMk/>
            <pc:sldMk cId="3090143602" sldId="300"/>
            <ac:spMk id="20" creationId="{58340956-BEAB-4D26-AD9B-2C2DC61552C2}"/>
          </ac:spMkLst>
        </pc:spChg>
        <pc:spChg chg="add mod">
          <ac:chgData name="Leslie Nathaly Castillo" userId="3f5ee7d79274be0b" providerId="LiveId" clId="{3000BB71-2F04-4179-9643-55AA16913209}" dt="2019-09-29T22:57:07.023" v="16414" actId="1036"/>
          <ac:spMkLst>
            <pc:docMk/>
            <pc:sldMk cId="3090143602" sldId="300"/>
            <ac:spMk id="20" creationId="{B4386802-7E8B-457E-AD4B-455521561725}"/>
          </ac:spMkLst>
        </pc:spChg>
        <pc:spChg chg="add mod">
          <ac:chgData name="Leslie Nathaly Castillo" userId="3f5ee7d79274be0b" providerId="LiveId" clId="{3000BB71-2F04-4179-9643-55AA16913209}" dt="2019-09-28T20:02:03.889" v="10377"/>
          <ac:spMkLst>
            <pc:docMk/>
            <pc:sldMk cId="3090143602" sldId="300"/>
            <ac:spMk id="21" creationId="{2512B363-A5E7-4C6E-980F-0861807D96D3}"/>
          </ac:spMkLst>
        </pc:spChg>
        <pc:spChg chg="add mod">
          <ac:chgData name="Leslie Nathaly Castillo" userId="3f5ee7d79274be0b" providerId="LiveId" clId="{3000BB71-2F04-4179-9643-55AA16913209}" dt="2019-09-29T22:57:13.384" v="16430" actId="1038"/>
          <ac:spMkLst>
            <pc:docMk/>
            <pc:sldMk cId="3090143602" sldId="300"/>
            <ac:spMk id="21" creationId="{6613364B-8F28-4461-AF47-1F993C484D55}"/>
          </ac:spMkLst>
        </pc:spChg>
        <pc:spChg chg="add mod">
          <ac:chgData name="Leslie Nathaly Castillo" userId="3f5ee7d79274be0b" providerId="LiveId" clId="{3000BB71-2F04-4179-9643-55AA16913209}" dt="2019-09-29T22:57:21.817" v="16458" actId="1038"/>
          <ac:spMkLst>
            <pc:docMk/>
            <pc:sldMk cId="3090143602" sldId="300"/>
            <ac:spMk id="22" creationId="{E2A03521-BD4F-4A0D-9BF8-9404E9256B53}"/>
          </ac:spMkLst>
        </pc:spChg>
        <pc:spChg chg="add mod ord">
          <ac:chgData name="Leslie Nathaly Castillo" userId="3f5ee7d79274be0b" providerId="LiveId" clId="{3000BB71-2F04-4179-9643-55AA16913209}" dt="2019-09-28T20:46:25.543" v="11076" actId="1037"/>
          <ac:spMkLst>
            <pc:docMk/>
            <pc:sldMk cId="3090143602" sldId="300"/>
            <ac:spMk id="23" creationId="{C0650D29-374A-480F-9BB8-DA82BCC3C48B}"/>
          </ac:spMkLst>
        </pc:spChg>
        <pc:spChg chg="add mod">
          <ac:chgData name="Leslie Nathaly Castillo" userId="3f5ee7d79274be0b" providerId="LiveId" clId="{3000BB71-2F04-4179-9643-55AA16913209}" dt="2019-09-29T22:57:31.332" v="16484" actId="1038"/>
          <ac:spMkLst>
            <pc:docMk/>
            <pc:sldMk cId="3090143602" sldId="300"/>
            <ac:spMk id="24" creationId="{4D8E5DD4-29A6-425C-A026-5F145C8321DA}"/>
          </ac:spMkLst>
        </pc:spChg>
        <pc:spChg chg="add mod">
          <ac:chgData name="Leslie Nathaly Castillo" userId="3f5ee7d79274be0b" providerId="LiveId" clId="{3000BB71-2F04-4179-9643-55AA16913209}" dt="2019-09-29T22:56:48.791" v="16359" actId="1038"/>
          <ac:spMkLst>
            <pc:docMk/>
            <pc:sldMk cId="3090143602" sldId="300"/>
            <ac:spMk id="25" creationId="{9EA65BA1-2259-44A4-AB31-BD42905672D5}"/>
          </ac:spMkLst>
        </pc:spChg>
        <pc:spChg chg="mod">
          <ac:chgData name="Leslie Nathaly Castillo" userId="3f5ee7d79274be0b" providerId="LiveId" clId="{3000BB71-2F04-4179-9643-55AA16913209}" dt="2019-09-29T03:49:17.871" v="11486" actId="1582"/>
          <ac:spMkLst>
            <pc:docMk/>
            <pc:sldMk cId="3090143602" sldId="300"/>
            <ac:spMk id="27" creationId="{00B89C62-CA8F-4714-8F1E-36AF7D20B3DF}"/>
          </ac:spMkLst>
        </pc:spChg>
        <pc:spChg chg="mod">
          <ac:chgData name="Leslie Nathaly Castillo" userId="3f5ee7d79274be0b" providerId="LiveId" clId="{3000BB71-2F04-4179-9643-55AA16913209}" dt="2019-09-29T03:49:17.871" v="11486" actId="1582"/>
          <ac:spMkLst>
            <pc:docMk/>
            <pc:sldMk cId="3090143602" sldId="300"/>
            <ac:spMk id="28" creationId="{DC369DF1-131F-4D47-80FD-82EB2BD99FEE}"/>
          </ac:spMkLst>
        </pc:spChg>
        <pc:spChg chg="mod">
          <ac:chgData name="Leslie Nathaly Castillo" userId="3f5ee7d79274be0b" providerId="LiveId" clId="{3000BB71-2F04-4179-9643-55AA16913209}" dt="2019-09-29T03:49:17.871" v="11486" actId="1582"/>
          <ac:spMkLst>
            <pc:docMk/>
            <pc:sldMk cId="3090143602" sldId="300"/>
            <ac:spMk id="29" creationId="{5F43F323-00AC-443D-AE7A-E34824ABDD91}"/>
          </ac:spMkLst>
        </pc:spChg>
        <pc:spChg chg="mod">
          <ac:chgData name="Leslie Nathaly Castillo" userId="3f5ee7d79274be0b" providerId="LiveId" clId="{3000BB71-2F04-4179-9643-55AA16913209}" dt="2019-09-29T03:49:17.871" v="11486" actId="1582"/>
          <ac:spMkLst>
            <pc:docMk/>
            <pc:sldMk cId="3090143602" sldId="300"/>
            <ac:spMk id="30" creationId="{38AD9FCA-1CB7-403F-9460-0B94255271B1}"/>
          </ac:spMkLst>
        </pc:spChg>
        <pc:spChg chg="del mod">
          <ac:chgData name="Leslie Nathaly Castillo" userId="3f5ee7d79274be0b" providerId="LiveId" clId="{3000BB71-2F04-4179-9643-55AA16913209}" dt="2019-09-28T20:04:19.796" v="10541" actId="478"/>
          <ac:spMkLst>
            <pc:docMk/>
            <pc:sldMk cId="3090143602" sldId="300"/>
            <ac:spMk id="42" creationId="{91FA753E-93FE-40A6-853C-A4C5FEDFAA55}"/>
          </ac:spMkLst>
        </pc:spChg>
        <pc:spChg chg="mod">
          <ac:chgData name="Leslie Nathaly Castillo" userId="3f5ee7d79274be0b" providerId="LiveId" clId="{3000BB71-2F04-4179-9643-55AA16913209}" dt="2019-09-28T20:22:28.060" v="10913" actId="1076"/>
          <ac:spMkLst>
            <pc:docMk/>
            <pc:sldMk cId="3090143602" sldId="300"/>
            <ac:spMk id="182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20:01:26.203" v="10368" actId="12084"/>
          <ac:spMkLst>
            <pc:docMk/>
            <pc:sldMk cId="3090143602" sldId="300"/>
            <ac:spMk id="183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20:03:49.127" v="10398" actId="12084"/>
          <ac:spMkLst>
            <pc:docMk/>
            <pc:sldMk cId="3090143602" sldId="300"/>
            <ac:spMk id="185" creationId="{00000000-0000-0000-0000-000000000000}"/>
          </ac:spMkLst>
        </pc:spChg>
        <pc:spChg chg="del">
          <ac:chgData name="Leslie Nathaly Castillo" userId="3f5ee7d79274be0b" providerId="LiveId" clId="{3000BB71-2F04-4179-9643-55AA16913209}" dt="2019-09-28T20:04:26.604" v="10545" actId="478"/>
          <ac:spMkLst>
            <pc:docMk/>
            <pc:sldMk cId="3090143602" sldId="300"/>
            <ac:spMk id="186" creationId="{00000000-0000-0000-0000-000000000000}"/>
          </ac:spMkLst>
        </pc:spChg>
        <pc:spChg chg="del">
          <ac:chgData name="Leslie Nathaly Castillo" userId="3f5ee7d79274be0b" providerId="LiveId" clId="{3000BB71-2F04-4179-9643-55AA16913209}" dt="2019-09-28T20:04:22.024" v="10542" actId="478"/>
          <ac:spMkLst>
            <pc:docMk/>
            <pc:sldMk cId="3090143602" sldId="300"/>
            <ac:spMk id="187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20:04:19.796" v="10541" actId="478"/>
          <ac:spMkLst>
            <pc:docMk/>
            <pc:sldMk cId="3090143602" sldId="300"/>
            <ac:spMk id="188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8T20:04:19.796" v="10541" actId="478"/>
          <ac:spMkLst>
            <pc:docMk/>
            <pc:sldMk cId="3090143602" sldId="300"/>
            <ac:spMk id="189" creationId="{00000000-0000-0000-0000-000000000000}"/>
          </ac:spMkLst>
        </pc:spChg>
        <pc:grpChg chg="add del mod">
          <ac:chgData name="Leslie Nathaly Castillo" userId="3f5ee7d79274be0b" providerId="LiveId" clId="{3000BB71-2F04-4179-9643-55AA16913209}" dt="2019-09-28T20:02:10.744" v="10381" actId="478"/>
          <ac:grpSpMkLst>
            <pc:docMk/>
            <pc:sldMk cId="3090143602" sldId="300"/>
            <ac:grpSpMk id="19" creationId="{F03A5682-328B-43DD-BFBD-85A0816F0A7E}"/>
          </ac:grpSpMkLst>
        </pc:grpChg>
        <pc:grpChg chg="add mod">
          <ac:chgData name="Leslie Nathaly Castillo" userId="3f5ee7d79274be0b" providerId="LiveId" clId="{3000BB71-2F04-4179-9643-55AA16913209}" dt="2019-09-28T20:22:58.830" v="10919" actId="14100"/>
          <ac:grpSpMkLst>
            <pc:docMk/>
            <pc:sldMk cId="3090143602" sldId="300"/>
            <ac:grpSpMk id="26" creationId="{7AB86E0F-476E-4999-8C8E-83F52C6964A9}"/>
          </ac:grpSpMkLst>
        </pc:grpChg>
        <pc:grpChg chg="del">
          <ac:chgData name="Leslie Nathaly Castillo" userId="3f5ee7d79274be0b" providerId="LiveId" clId="{3000BB71-2F04-4179-9643-55AA16913209}" dt="2019-09-28T20:04:30.111" v="10546" actId="478"/>
          <ac:grpSpMkLst>
            <pc:docMk/>
            <pc:sldMk cId="3090143602" sldId="300"/>
            <ac:grpSpMk id="39" creationId="{5833CCF9-BCB8-446A-9D79-66F34499A12B}"/>
          </ac:grpSpMkLst>
        </pc:grpChg>
        <pc:graphicFrameChg chg="add mod">
          <ac:chgData name="Leslie Nathaly Castillo" userId="3f5ee7d79274be0b" providerId="LiveId" clId="{3000BB71-2F04-4179-9643-55AA16913209}" dt="2019-09-29T22:48:41.841" v="15937"/>
          <ac:graphicFrameMkLst>
            <pc:docMk/>
            <pc:sldMk cId="3090143602" sldId="300"/>
            <ac:graphicFrameMk id="2" creationId="{8F8718D5-A0DD-496B-94CC-32CCC05B018D}"/>
          </ac:graphicFrameMkLst>
        </pc:graphicFrameChg>
        <pc:graphicFrameChg chg="add mod">
          <ac:chgData name="Leslie Nathaly Castillo" userId="3f5ee7d79274be0b" providerId="LiveId" clId="{3000BB71-2F04-4179-9643-55AA16913209}" dt="2019-09-29T22:47:21.596" v="15898" actId="20577"/>
          <ac:graphicFrameMkLst>
            <pc:docMk/>
            <pc:sldMk cId="3090143602" sldId="300"/>
            <ac:graphicFrameMk id="5" creationId="{97165EAA-85E9-40CA-A678-967EB338AB5F}"/>
          </ac:graphicFrameMkLst>
        </pc:graphicFrameChg>
        <pc:picChg chg="add del mod">
          <ac:chgData name="Leslie Nathaly Castillo" userId="3f5ee7d79274be0b" providerId="LiveId" clId="{3000BB71-2F04-4179-9643-55AA16913209}" dt="2019-09-28T20:26:45.148" v="10937" actId="478"/>
          <ac:picMkLst>
            <pc:docMk/>
            <pc:sldMk cId="3090143602" sldId="300"/>
            <ac:picMk id="7" creationId="{6952D685-4C61-4922-9334-94BF5F853F75}"/>
          </ac:picMkLst>
        </pc:picChg>
        <pc:picChg chg="add mod ord">
          <ac:chgData name="Leslie Nathaly Castillo" userId="3f5ee7d79274be0b" providerId="LiveId" clId="{3000BB71-2F04-4179-9643-55AA16913209}" dt="2019-09-28T20:27:28.886" v="10959"/>
          <ac:picMkLst>
            <pc:docMk/>
            <pc:sldMk cId="3090143602" sldId="300"/>
            <ac:picMk id="9" creationId="{C4ED7575-DE7B-4DF0-B377-36F590D4BB04}"/>
          </ac:picMkLst>
        </pc:picChg>
        <pc:picChg chg="add del mod ord">
          <ac:chgData name="Leslie Nathaly Castillo" userId="3f5ee7d79274be0b" providerId="LiveId" clId="{3000BB71-2F04-4179-9643-55AA16913209}" dt="2019-09-28T20:26:40.850" v="10935" actId="478"/>
          <ac:picMkLst>
            <pc:docMk/>
            <pc:sldMk cId="3090143602" sldId="300"/>
            <ac:picMk id="17" creationId="{11C5C8D0-BF92-456E-9505-5E32E9609E34}"/>
          </ac:picMkLst>
        </pc:picChg>
        <pc:cxnChg chg="del">
          <ac:chgData name="Leslie Nathaly Castillo" userId="3f5ee7d79274be0b" providerId="LiveId" clId="{3000BB71-2F04-4179-9643-55AA16913209}" dt="2019-09-28T19:59:25.837" v="10364" actId="478"/>
          <ac:cxnSpMkLst>
            <pc:docMk/>
            <pc:sldMk cId="3090143602" sldId="300"/>
            <ac:cxnSpMk id="14" creationId="{BA4E5034-961C-4C25-98BE-E8FB465FF91C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3987909562" sldId="303"/>
        </pc:sldMkLst>
        <pc:spChg chg="mod">
          <ac:chgData name="Leslie Nathaly Castillo" userId="3f5ee7d79274be0b" providerId="LiveId" clId="{3000BB71-2F04-4179-9643-55AA16913209}" dt="2019-09-29T03:35:57.268" v="11340" actId="113"/>
          <ac:spMkLst>
            <pc:docMk/>
            <pc:sldMk cId="3987909562" sldId="303"/>
            <ac:spMk id="2" creationId="{61AB6B5C-6B78-4986-9D20-88148538FB03}"/>
          </ac:spMkLst>
        </pc:spChg>
        <pc:spChg chg="add del mod">
          <ac:chgData name="Leslie Nathaly Castillo" userId="3f5ee7d79274be0b" providerId="LiveId" clId="{3000BB71-2F04-4179-9643-55AA16913209}" dt="2019-09-29T03:52:14.683" v="11509"/>
          <ac:spMkLst>
            <pc:docMk/>
            <pc:sldMk cId="3987909562" sldId="303"/>
            <ac:spMk id="3" creationId="{471D58DA-C4C2-4F1C-8DFA-2E2A55952510}"/>
          </ac:spMkLst>
        </pc:spChg>
        <pc:spChg chg="del mod">
          <ac:chgData name="Leslie Nathaly Castillo" userId="3f5ee7d79274be0b" providerId="LiveId" clId="{3000BB71-2F04-4179-9643-55AA16913209}" dt="2019-09-29T03:32:57.088" v="11320" actId="478"/>
          <ac:spMkLst>
            <pc:docMk/>
            <pc:sldMk cId="3987909562" sldId="303"/>
            <ac:spMk id="5" creationId="{7DA665EF-9B07-46E0-8E7D-CF2A6BB8EC74}"/>
          </ac:spMkLst>
        </pc:spChg>
        <pc:spChg chg="del mod">
          <ac:chgData name="Leslie Nathaly Castillo" userId="3f5ee7d79274be0b" providerId="LiveId" clId="{3000BB71-2F04-4179-9643-55AA16913209}" dt="2019-09-29T03:32:58.757" v="11321" actId="478"/>
          <ac:spMkLst>
            <pc:docMk/>
            <pc:sldMk cId="3987909562" sldId="303"/>
            <ac:spMk id="6" creationId="{D7697E8D-8C25-480C-B682-76BEC832AA3F}"/>
          </ac:spMkLst>
        </pc:spChg>
        <pc:spChg chg="add mod">
          <ac:chgData name="Leslie Nathaly Castillo" userId="3f5ee7d79274be0b" providerId="LiveId" clId="{3000BB71-2F04-4179-9643-55AA16913209}" dt="2019-09-29T04:24:34.854" v="12224" actId="207"/>
          <ac:spMkLst>
            <pc:docMk/>
            <pc:sldMk cId="3987909562" sldId="303"/>
            <ac:spMk id="7" creationId="{19B7233E-4CB9-45FD-8E7B-A04016815A22}"/>
          </ac:spMkLst>
        </pc:spChg>
        <pc:spChg chg="del">
          <ac:chgData name="Leslie Nathaly Castillo" userId="3f5ee7d79274be0b" providerId="LiveId" clId="{3000BB71-2F04-4179-9643-55AA16913209}" dt="2019-09-29T03:33:04.095" v="11324" actId="478"/>
          <ac:spMkLst>
            <pc:docMk/>
            <pc:sldMk cId="3987909562" sldId="303"/>
            <ac:spMk id="8" creationId="{6D54D7A2-47F1-44D3-B974-F3122C466CCF}"/>
          </ac:spMkLst>
        </pc:spChg>
        <pc:spChg chg="add mod">
          <ac:chgData name="Leslie Nathaly Castillo" userId="3f5ee7d79274be0b" providerId="LiveId" clId="{3000BB71-2F04-4179-9643-55AA16913209}" dt="2019-09-29T22:26:34.701" v="15672" actId="20577"/>
          <ac:spMkLst>
            <pc:docMk/>
            <pc:sldMk cId="3987909562" sldId="303"/>
            <ac:spMk id="9" creationId="{884605F1-179E-40E4-BA77-A911163EFA77}"/>
          </ac:spMkLst>
        </pc:spChg>
        <pc:spChg chg="del mod">
          <ac:chgData name="Leslie Nathaly Castillo" userId="3f5ee7d79274be0b" providerId="LiveId" clId="{3000BB71-2F04-4179-9643-55AA16913209}" dt="2019-09-29T03:32:55.443" v="11319" actId="478"/>
          <ac:spMkLst>
            <pc:docMk/>
            <pc:sldMk cId="3987909562" sldId="303"/>
            <ac:spMk id="11" creationId="{6AF3A3C8-0C55-4EBB-AE17-27A56EC70680}"/>
          </ac:spMkLst>
        </pc:spChg>
        <pc:spChg chg="mod">
          <ac:chgData name="Leslie Nathaly Castillo" userId="3f5ee7d79274be0b" providerId="LiveId" clId="{3000BB71-2F04-4179-9643-55AA16913209}" dt="2019-09-29T04:24:34.854" v="12224" actId="207"/>
          <ac:spMkLst>
            <pc:docMk/>
            <pc:sldMk cId="3987909562" sldId="303"/>
            <ac:spMk id="13" creationId="{22F196DD-6B25-4FA8-9BF9-F1FB088CFE65}"/>
          </ac:spMkLst>
        </pc:spChg>
        <pc:spChg chg="mod">
          <ac:chgData name="Leslie Nathaly Castillo" userId="3f5ee7d79274be0b" providerId="LiveId" clId="{3000BB71-2F04-4179-9643-55AA16913209}" dt="2019-09-29T04:24:34.854" v="12224" actId="207"/>
          <ac:spMkLst>
            <pc:docMk/>
            <pc:sldMk cId="3987909562" sldId="303"/>
            <ac:spMk id="14" creationId="{3B41A995-F13D-43C3-9A4F-20B7B5B57394}"/>
          </ac:spMkLst>
        </pc:spChg>
        <pc:spChg chg="mod">
          <ac:chgData name="Leslie Nathaly Castillo" userId="3f5ee7d79274be0b" providerId="LiveId" clId="{3000BB71-2F04-4179-9643-55AA16913209}" dt="2019-09-29T03:38:19.017" v="11384" actId="208"/>
          <ac:spMkLst>
            <pc:docMk/>
            <pc:sldMk cId="3987909562" sldId="303"/>
            <ac:spMk id="21" creationId="{00000000-0000-0000-0000-000000000000}"/>
          </ac:spMkLst>
        </pc:spChg>
        <pc:spChg chg="del mod">
          <ac:chgData name="Leslie Nathaly Castillo" userId="3f5ee7d79274be0b" providerId="LiveId" clId="{3000BB71-2F04-4179-9643-55AA16913209}" dt="2019-09-29T03:33:00.498" v="11322" actId="478"/>
          <ac:spMkLst>
            <pc:docMk/>
            <pc:sldMk cId="3987909562" sldId="303"/>
            <ac:spMk id="22" creationId="{7DA665EF-9B07-46E0-8E7D-CF2A6BB8EC74}"/>
          </ac:spMkLst>
        </pc:spChg>
        <pc:spChg chg="del">
          <ac:chgData name="Leslie Nathaly Castillo" userId="3f5ee7d79274be0b" providerId="LiveId" clId="{3000BB71-2F04-4179-9643-55AA16913209}" dt="2019-09-29T03:33:02.455" v="11323" actId="478"/>
          <ac:spMkLst>
            <pc:docMk/>
            <pc:sldMk cId="3987909562" sldId="303"/>
            <ac:spMk id="23" creationId="{6AF3A3C8-0C55-4EBB-AE17-27A56EC70680}"/>
          </ac:spMkLst>
        </pc:spChg>
        <pc:spChg chg="mod">
          <ac:chgData name="Leslie Nathaly Castillo" userId="3f5ee7d79274be0b" providerId="LiveId" clId="{3000BB71-2F04-4179-9643-55AA16913209}" dt="2019-09-29T04:24:34.854" v="12224" actId="207"/>
          <ac:spMkLst>
            <pc:docMk/>
            <pc:sldMk cId="3987909562" sldId="303"/>
            <ac:spMk id="24" creationId="{22F196DD-6B25-4FA8-9BF9-F1FB088CFE65}"/>
          </ac:spMkLst>
        </pc:spChg>
        <pc:spChg chg="mod">
          <ac:chgData name="Leslie Nathaly Castillo" userId="3f5ee7d79274be0b" providerId="LiveId" clId="{3000BB71-2F04-4179-9643-55AA16913209}" dt="2019-09-29T04:24:34.854" v="12224" actId="207"/>
          <ac:spMkLst>
            <pc:docMk/>
            <pc:sldMk cId="3987909562" sldId="303"/>
            <ac:spMk id="25" creationId="{E11832B4-FF11-46AC-99EF-E12B74CF9465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26" creationId="{3A4049EA-F5FD-4AC5-B4E9-906BAFD604EA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28" creationId="{BACA9C6B-19EB-429E-AC62-D67C11EBB3E2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29" creationId="{747E1353-764A-4E2E-BEF0-77F0DCFF39FC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31" creationId="{253F5D44-A429-4AFC-BFE9-731217456451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32" creationId="{D65FA4C1-3B65-4A6B-A570-653AEC818E0F}"/>
          </ac:spMkLst>
        </pc:spChg>
        <pc:spChg chg="add mod">
          <ac:chgData name="Leslie Nathaly Castillo" userId="3f5ee7d79274be0b" providerId="LiveId" clId="{3000BB71-2F04-4179-9643-55AA16913209}" dt="2019-09-29T22:26:54.542" v="15686" actId="20577"/>
          <ac:spMkLst>
            <pc:docMk/>
            <pc:sldMk cId="3987909562" sldId="303"/>
            <ac:spMk id="36" creationId="{D6DFEB61-DD50-448F-8FBD-B9F78D834E5A}"/>
          </ac:spMkLst>
        </pc:spChg>
        <pc:spChg chg="add mod">
          <ac:chgData name="Leslie Nathaly Castillo" userId="3f5ee7d79274be0b" providerId="LiveId" clId="{3000BB71-2F04-4179-9643-55AA16913209}" dt="2019-09-29T22:26:57.135" v="15687" actId="6549"/>
          <ac:spMkLst>
            <pc:docMk/>
            <pc:sldMk cId="3987909562" sldId="303"/>
            <ac:spMk id="37" creationId="{6B102FAB-E796-423D-9821-C1B99B437733}"/>
          </ac:spMkLst>
        </pc:spChg>
        <pc:spChg chg="add mod">
          <ac:chgData name="Leslie Nathaly Castillo" userId="3f5ee7d79274be0b" providerId="LiveId" clId="{3000BB71-2F04-4179-9643-55AA16913209}" dt="2019-09-29T22:27:40.101" v="15694" actId="20577"/>
          <ac:spMkLst>
            <pc:docMk/>
            <pc:sldMk cId="3987909562" sldId="303"/>
            <ac:spMk id="38" creationId="{767C20CE-1F3B-4FDD-AF42-9F8651F0F387}"/>
          </ac:spMkLst>
        </pc:spChg>
        <pc:spChg chg="add mod">
          <ac:chgData name="Leslie Nathaly Castillo" userId="3f5ee7d79274be0b" providerId="LiveId" clId="{3000BB71-2F04-4179-9643-55AA16913209}" dt="2019-09-29T04:29:53.228" v="12287"/>
          <ac:spMkLst>
            <pc:docMk/>
            <pc:sldMk cId="3987909562" sldId="303"/>
            <ac:spMk id="39" creationId="{B5C19698-E587-4CCA-8862-B062CA6D0E7F}"/>
          </ac:spMkLst>
        </pc:spChg>
        <pc:spChg chg="add del mod">
          <ac:chgData name="Leslie Nathaly Castillo" userId="3f5ee7d79274be0b" providerId="LiveId" clId="{3000BB71-2F04-4179-9643-55AA16913209}" dt="2019-09-29T04:08:43.845" v="11915" actId="478"/>
          <ac:spMkLst>
            <pc:docMk/>
            <pc:sldMk cId="3987909562" sldId="303"/>
            <ac:spMk id="40" creationId="{311ADBB8-8F4F-430F-9F1D-D1CA271E2C36}"/>
          </ac:spMkLst>
        </pc:spChg>
        <pc:spChg chg="add mod">
          <ac:chgData name="Leslie Nathaly Castillo" userId="3f5ee7d79274be0b" providerId="LiveId" clId="{3000BB71-2F04-4179-9643-55AA16913209}" dt="2019-09-29T22:27:09.187" v="15691" actId="14100"/>
          <ac:spMkLst>
            <pc:docMk/>
            <pc:sldMk cId="3987909562" sldId="303"/>
            <ac:spMk id="41" creationId="{3321EFE2-91EC-44D7-B170-F75385E37498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43" creationId="{06C59948-FBF1-40CC-9EA4-D93941BF1130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48" creationId="{9FC4CB64-9D44-4DED-AFDB-5326F032AD54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49" creationId="{CA74D76B-10C0-4ED4-AB13-44730F234B74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51" creationId="{91E9418E-1491-4119-BB19-B60D979E8BAB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59" creationId="{D52746AD-1F92-4675-AE4C-24C18ABD841C}"/>
          </ac:spMkLst>
        </pc:spChg>
        <pc:spChg chg="del mod">
          <ac:chgData name="Leslie Nathaly Castillo" userId="3f5ee7d79274be0b" providerId="LiveId" clId="{3000BB71-2F04-4179-9643-55AA16913209}" dt="2019-09-29T03:54:12.742" v="11536" actId="478"/>
          <ac:spMkLst>
            <pc:docMk/>
            <pc:sldMk cId="3987909562" sldId="303"/>
            <ac:spMk id="60" creationId="{E11832B4-FF11-46AC-99EF-E12B74CF9465}"/>
          </ac:spMkLst>
        </pc:spChg>
        <pc:spChg chg="mod">
          <ac:chgData name="Leslie Nathaly Castillo" userId="3f5ee7d79274be0b" providerId="LiveId" clId="{3000BB71-2F04-4179-9643-55AA16913209}" dt="2019-09-29T04:24:34.854" v="12224" actId="207"/>
          <ac:spMkLst>
            <pc:docMk/>
            <pc:sldMk cId="3987909562" sldId="303"/>
            <ac:spMk id="61" creationId="{65D8A9D6-D89A-4CF5-BBC1-F11426F7D793}"/>
          </ac:spMkLst>
        </pc:spChg>
        <pc:spChg chg="mod">
          <ac:chgData name="Leslie Nathaly Castillo" userId="3f5ee7d79274be0b" providerId="LiveId" clId="{3000BB71-2F04-4179-9643-55AA16913209}" dt="2019-09-29T04:24:23.677" v="12223" actId="208"/>
          <ac:spMkLst>
            <pc:docMk/>
            <pc:sldMk cId="3987909562" sldId="303"/>
            <ac:spMk id="62" creationId="{8919446A-FD20-4006-BDB1-49EE8C716291}"/>
          </ac:spMkLst>
        </pc:spChg>
        <pc:grpChg chg="mod">
          <ac:chgData name="Leslie Nathaly Castillo" userId="3f5ee7d79274be0b" providerId="LiveId" clId="{3000BB71-2F04-4179-9643-55AA16913209}" dt="2019-09-29T04:10:44.283" v="12012" actId="1037"/>
          <ac:grpSpMkLst>
            <pc:docMk/>
            <pc:sldMk cId="3987909562" sldId="303"/>
            <ac:grpSpMk id="27" creationId="{C2902051-DD2E-40C6-A31A-A766535956B3}"/>
          </ac:grpSpMkLst>
        </pc:grpChg>
        <pc:grpChg chg="mod">
          <ac:chgData name="Leslie Nathaly Castillo" userId="3f5ee7d79274be0b" providerId="LiveId" clId="{3000BB71-2F04-4179-9643-55AA16913209}" dt="2019-09-29T04:10:44.283" v="12012" actId="1037"/>
          <ac:grpSpMkLst>
            <pc:docMk/>
            <pc:sldMk cId="3987909562" sldId="303"/>
            <ac:grpSpMk id="30" creationId="{EEDE72AB-A6FD-499C-AD62-3C87B04A7213}"/>
          </ac:grpSpMkLst>
        </pc:grpChg>
        <pc:grpChg chg="mod">
          <ac:chgData name="Leslie Nathaly Castillo" userId="3f5ee7d79274be0b" providerId="LiveId" clId="{3000BB71-2F04-4179-9643-55AA16913209}" dt="2019-09-29T04:09:48.277" v="11984" actId="1036"/>
          <ac:grpSpMkLst>
            <pc:docMk/>
            <pc:sldMk cId="3987909562" sldId="303"/>
            <ac:grpSpMk id="47" creationId="{DBB054A4-9E59-4BB4-9236-DF4243DE1FD7}"/>
          </ac:grpSpMkLst>
        </pc:grpChg>
        <pc:grpChg chg="mod">
          <ac:chgData name="Leslie Nathaly Castillo" userId="3f5ee7d79274be0b" providerId="LiveId" clId="{3000BB71-2F04-4179-9643-55AA16913209}" dt="2019-09-29T03:47:17.233" v="11465" actId="1038"/>
          <ac:grpSpMkLst>
            <pc:docMk/>
            <pc:sldMk cId="3987909562" sldId="303"/>
            <ac:grpSpMk id="50" creationId="{7E8C7CAB-FAD9-425F-85DE-93B4CDD0B00F}"/>
          </ac:grpSpMkLst>
        </pc:grpChg>
        <pc:graphicFrameChg chg="add del mod">
          <ac:chgData name="Leslie Nathaly Castillo" userId="3f5ee7d79274be0b" providerId="LiveId" clId="{3000BB71-2F04-4179-9643-55AA16913209}" dt="2019-09-29T04:29:03.431" v="12286" actId="478"/>
          <ac:graphicFrameMkLst>
            <pc:docMk/>
            <pc:sldMk cId="3987909562" sldId="303"/>
            <ac:graphicFrameMk id="10" creationId="{35840019-CC53-4819-AC8C-8EBE95DC96AD}"/>
          </ac:graphicFrameMkLst>
        </pc:graphicFrameChg>
        <pc:cxnChg chg="del">
          <ac:chgData name="Leslie Nathaly Castillo" userId="3f5ee7d79274be0b" providerId="LiveId" clId="{3000BB71-2F04-4179-9643-55AA16913209}" dt="2019-09-29T03:32:38.312" v="11313" actId="478"/>
          <ac:cxnSpMkLst>
            <pc:docMk/>
            <pc:sldMk cId="3987909562" sldId="303"/>
            <ac:cxnSpMk id="20" creationId="{8F9BEEE4-9E52-40E2-B0EC-E3B4F89053C5}"/>
          </ac:cxnSpMkLst>
        </pc:cxnChg>
      </pc:sldChg>
      <pc:sldChg chg="addSp delSp modSp modTransition">
        <pc:chgData name="Leslie Nathaly Castillo" userId="3f5ee7d79274be0b" providerId="LiveId" clId="{3000BB71-2F04-4179-9643-55AA16913209}" dt="2019-10-15T23:59:00.638" v="18381"/>
        <pc:sldMkLst>
          <pc:docMk/>
          <pc:sldMk cId="497717775" sldId="306"/>
        </pc:sldMkLst>
        <pc:spChg chg="add mod">
          <ac:chgData name="Leslie Nathaly Castillo" userId="3f5ee7d79274be0b" providerId="LiveId" clId="{3000BB71-2F04-4179-9643-55AA16913209}" dt="2019-09-28T20:42:22.195" v="11049" actId="207"/>
          <ac:spMkLst>
            <pc:docMk/>
            <pc:sldMk cId="497717775" sldId="306"/>
            <ac:spMk id="2" creationId="{4314058D-8E93-433B-B0CC-EBBD5787F9CA}"/>
          </ac:spMkLst>
        </pc:spChg>
        <pc:spChg chg="add mod">
          <ac:chgData name="Leslie Nathaly Castillo" userId="3f5ee7d79274be0b" providerId="LiveId" clId="{3000BB71-2F04-4179-9643-55AA16913209}" dt="2019-09-28T20:40:28.884" v="11038" actId="17032"/>
          <ac:spMkLst>
            <pc:docMk/>
            <pc:sldMk cId="497717775" sldId="306"/>
            <ac:spMk id="3" creationId="{1847D036-787F-4442-A5C6-6EBFE27D8E83}"/>
          </ac:spMkLst>
        </pc:spChg>
        <pc:spChg chg="mod">
          <ac:chgData name="Leslie Nathaly Castillo" userId="3f5ee7d79274be0b" providerId="LiveId" clId="{3000BB71-2F04-4179-9643-55AA16913209}" dt="2019-09-28T20:47:23.520" v="11085" actId="207"/>
          <ac:spMkLst>
            <pc:docMk/>
            <pc:sldMk cId="497717775" sldId="306"/>
            <ac:spMk id="4" creationId="{A69BE917-DE9B-4B03-9B62-AA0269742599}"/>
          </ac:spMkLst>
        </pc:spChg>
        <pc:spChg chg="add del mod">
          <ac:chgData name="Leslie Nathaly Castillo" userId="3f5ee7d79274be0b" providerId="LiveId" clId="{3000BB71-2F04-4179-9643-55AA16913209}" dt="2019-09-16T18:41:59.338" v="1538" actId="478"/>
          <ac:spMkLst>
            <pc:docMk/>
            <pc:sldMk cId="497717775" sldId="306"/>
            <ac:spMk id="5" creationId="{533EB987-802B-4AC8-8692-732D881F13E7}"/>
          </ac:spMkLst>
        </pc:spChg>
        <pc:spChg chg="add mod">
          <ac:chgData name="Leslie Nathaly Castillo" userId="3f5ee7d79274be0b" providerId="LiveId" clId="{3000BB71-2F04-4179-9643-55AA16913209}" dt="2019-09-28T20:40:19.648" v="11037" actId="17032"/>
          <ac:spMkLst>
            <pc:docMk/>
            <pc:sldMk cId="497717775" sldId="306"/>
            <ac:spMk id="7" creationId="{01FA369A-8903-4C39-B1A6-F262C8BDD1D9}"/>
          </ac:spMkLst>
        </pc:spChg>
        <pc:spChg chg="add mod ord">
          <ac:chgData name="Leslie Nathaly Castillo" userId="3f5ee7d79274be0b" providerId="LiveId" clId="{3000BB71-2F04-4179-9643-55AA16913209}" dt="2019-09-16T19:01:58.561" v="2834" actId="17032"/>
          <ac:spMkLst>
            <pc:docMk/>
            <pc:sldMk cId="497717775" sldId="306"/>
            <ac:spMk id="9" creationId="{9A7729DF-5126-49A4-AAC8-7253B13D1940}"/>
          </ac:spMkLst>
        </pc:spChg>
        <pc:spChg chg="mod">
          <ac:chgData name="Leslie Nathaly Castillo" userId="3f5ee7d79274be0b" providerId="LiveId" clId="{3000BB71-2F04-4179-9643-55AA16913209}" dt="2019-09-16T19:05:06.568" v="2854" actId="404"/>
          <ac:spMkLst>
            <pc:docMk/>
            <pc:sldMk cId="497717775" sldId="306"/>
            <ac:spMk id="14" creationId="{CF9B03C2-6465-43EB-B36C-E525BEE6A04B}"/>
          </ac:spMkLst>
        </pc:spChg>
        <pc:spChg chg="mod">
          <ac:chgData name="Leslie Nathaly Castillo" userId="3f5ee7d79274be0b" providerId="LiveId" clId="{3000BB71-2F04-4179-9643-55AA16913209}" dt="2019-09-28T20:41:32.744" v="11042" actId="208"/>
          <ac:spMkLst>
            <pc:docMk/>
            <pc:sldMk cId="497717775" sldId="306"/>
            <ac:spMk id="20" creationId="{00000000-0000-0000-0000-000000000000}"/>
          </ac:spMkLst>
        </pc:spChg>
        <pc:spChg chg="add mod">
          <ac:chgData name="Leslie Nathaly Castillo" userId="3f5ee7d79274be0b" providerId="LiveId" clId="{3000BB71-2F04-4179-9643-55AA16913209}" dt="2019-09-28T20:42:22.195" v="11049" actId="207"/>
          <ac:spMkLst>
            <pc:docMk/>
            <pc:sldMk cId="497717775" sldId="306"/>
            <ac:spMk id="21" creationId="{D31488B4-389F-4CFB-848E-E1E6E313C7CB}"/>
          </ac:spMkLst>
        </pc:spChg>
        <pc:spChg chg="add mod">
          <ac:chgData name="Leslie Nathaly Castillo" userId="3f5ee7d79274be0b" providerId="LiveId" clId="{3000BB71-2F04-4179-9643-55AA16913209}" dt="2019-09-28T20:40:28.884" v="11038" actId="17032"/>
          <ac:spMkLst>
            <pc:docMk/>
            <pc:sldMk cId="497717775" sldId="306"/>
            <ac:spMk id="22" creationId="{4CB32989-562F-4AB3-937F-C6D250AD9A62}"/>
          </ac:spMkLst>
        </pc:spChg>
        <pc:spChg chg="mod">
          <ac:chgData name="Leslie Nathaly Castillo" userId="3f5ee7d79274be0b" providerId="LiveId" clId="{3000BB71-2F04-4179-9643-55AA16913209}" dt="2019-09-16T19:05:06.568" v="2854" actId="404"/>
          <ac:spMkLst>
            <pc:docMk/>
            <pc:sldMk cId="497717775" sldId="306"/>
            <ac:spMk id="23" creationId="{9F04A815-74C9-4EF2-AC9D-62016842CFD0}"/>
          </ac:spMkLst>
        </pc:spChg>
        <pc:spChg chg="mod">
          <ac:chgData name="Leslie Nathaly Castillo" userId="3f5ee7d79274be0b" providerId="LiveId" clId="{3000BB71-2F04-4179-9643-55AA16913209}" dt="2019-09-16T19:05:06.568" v="2854" actId="404"/>
          <ac:spMkLst>
            <pc:docMk/>
            <pc:sldMk cId="497717775" sldId="306"/>
            <ac:spMk id="24" creationId="{F91FEA57-820B-4723-852E-B0CE2EE72509}"/>
          </ac:spMkLst>
        </pc:spChg>
        <pc:spChg chg="mod">
          <ac:chgData name="Leslie Nathaly Castillo" userId="3f5ee7d79274be0b" providerId="LiveId" clId="{3000BB71-2F04-4179-9643-55AA16913209}" dt="2019-09-16T19:05:06.568" v="2854" actId="404"/>
          <ac:spMkLst>
            <pc:docMk/>
            <pc:sldMk cId="497717775" sldId="306"/>
            <ac:spMk id="25" creationId="{D8189A9D-0DE1-4077-B2AB-5D43F0D2CA67}"/>
          </ac:spMkLst>
        </pc:spChg>
        <pc:spChg chg="mod">
          <ac:chgData name="Leslie Nathaly Castillo" userId="3f5ee7d79274be0b" providerId="LiveId" clId="{3000BB71-2F04-4179-9643-55AA16913209}" dt="2019-09-16T19:05:06.568" v="2854" actId="404"/>
          <ac:spMkLst>
            <pc:docMk/>
            <pc:sldMk cId="497717775" sldId="306"/>
            <ac:spMk id="26" creationId="{FCCC6369-CECE-4C5D-9906-69C0D06BFD2A}"/>
          </ac:spMkLst>
        </pc:spChg>
        <pc:spChg chg="add mod">
          <ac:chgData name="Leslie Nathaly Castillo" userId="3f5ee7d79274be0b" providerId="LiveId" clId="{3000BB71-2F04-4179-9643-55AA16913209}" dt="2019-09-28T20:40:28.884" v="11038" actId="17032"/>
          <ac:spMkLst>
            <pc:docMk/>
            <pc:sldMk cId="497717775" sldId="306"/>
            <ac:spMk id="27" creationId="{9EBE1CE6-B5FD-4F1C-B01A-F4BDE46F4967}"/>
          </ac:spMkLst>
        </pc:spChg>
        <pc:spChg chg="add mod">
          <ac:chgData name="Leslie Nathaly Castillo" userId="3f5ee7d79274be0b" providerId="LiveId" clId="{3000BB71-2F04-4179-9643-55AA16913209}" dt="2019-09-28T20:40:28.884" v="11038" actId="17032"/>
          <ac:spMkLst>
            <pc:docMk/>
            <pc:sldMk cId="497717775" sldId="306"/>
            <ac:spMk id="28" creationId="{983D0DC7-C4E3-4A32-A9ED-77CC33D927C5}"/>
          </ac:spMkLst>
        </pc:spChg>
        <pc:spChg chg="add mod">
          <ac:chgData name="Leslie Nathaly Castillo" userId="3f5ee7d79274be0b" providerId="LiveId" clId="{3000BB71-2F04-4179-9643-55AA16913209}" dt="2019-09-28T20:40:28.884" v="11038" actId="17032"/>
          <ac:spMkLst>
            <pc:docMk/>
            <pc:sldMk cId="497717775" sldId="306"/>
            <ac:spMk id="29" creationId="{2ED2AE54-E165-4018-83D8-BF2B211E85FD}"/>
          </ac:spMkLst>
        </pc:spChg>
        <pc:spChg chg="add del mod">
          <ac:chgData name="Leslie Nathaly Castillo" userId="3f5ee7d79274be0b" providerId="LiveId" clId="{3000BB71-2F04-4179-9643-55AA16913209}" dt="2019-09-16T18:33:31.310" v="904" actId="478"/>
          <ac:spMkLst>
            <pc:docMk/>
            <pc:sldMk cId="497717775" sldId="306"/>
            <ac:spMk id="30" creationId="{0C020F95-A93B-4B60-9D60-299452BC1DB7}"/>
          </ac:spMkLst>
        </pc:spChg>
        <pc:spChg chg="add del mod">
          <ac:chgData name="Leslie Nathaly Castillo" userId="3f5ee7d79274be0b" providerId="LiveId" clId="{3000BB71-2F04-4179-9643-55AA16913209}" dt="2019-09-16T18:42:24.333" v="1546" actId="478"/>
          <ac:spMkLst>
            <pc:docMk/>
            <pc:sldMk cId="497717775" sldId="306"/>
            <ac:spMk id="31" creationId="{9F01C97D-2BAA-4537-9618-0BC1BC5EA742}"/>
          </ac:spMkLst>
        </pc:spChg>
        <pc:spChg chg="add del mod">
          <ac:chgData name="Leslie Nathaly Castillo" userId="3f5ee7d79274be0b" providerId="LiveId" clId="{3000BB71-2F04-4179-9643-55AA16913209}" dt="2019-09-16T18:43:02.552" v="1597" actId="478"/>
          <ac:spMkLst>
            <pc:docMk/>
            <pc:sldMk cId="497717775" sldId="306"/>
            <ac:spMk id="32" creationId="{9715F0AE-B91E-452B-B113-BC2091E3E6D8}"/>
          </ac:spMkLst>
        </pc:spChg>
        <pc:spChg chg="add del mod">
          <ac:chgData name="Leslie Nathaly Castillo" userId="3f5ee7d79274be0b" providerId="LiveId" clId="{3000BB71-2F04-4179-9643-55AA16913209}" dt="2019-09-16T18:43:26.878" v="1603" actId="478"/>
          <ac:spMkLst>
            <pc:docMk/>
            <pc:sldMk cId="497717775" sldId="306"/>
            <ac:spMk id="33" creationId="{1C3C6855-3A9A-4435-8CBF-2CE5990E2149}"/>
          </ac:spMkLst>
        </pc:spChg>
        <pc:spChg chg="add del mod">
          <ac:chgData name="Leslie Nathaly Castillo" userId="3f5ee7d79274be0b" providerId="LiveId" clId="{3000BB71-2F04-4179-9643-55AA16913209}" dt="2019-09-16T18:39:52.731" v="1338" actId="478"/>
          <ac:spMkLst>
            <pc:docMk/>
            <pc:sldMk cId="497717775" sldId="306"/>
            <ac:spMk id="34" creationId="{B1330DAB-89DC-455B-ADA8-4DC455CB2E89}"/>
          </ac:spMkLst>
        </pc:spChg>
        <pc:spChg chg="add mod">
          <ac:chgData name="Leslie Nathaly Castillo" userId="3f5ee7d79274be0b" providerId="LiveId" clId="{3000BB71-2F04-4179-9643-55AA16913209}" dt="2019-09-28T20:40:19.648" v="11037" actId="17032"/>
          <ac:spMkLst>
            <pc:docMk/>
            <pc:sldMk cId="497717775" sldId="306"/>
            <ac:spMk id="35" creationId="{6ED7BED0-35DF-4663-A351-952ABB051B71}"/>
          </ac:spMkLst>
        </pc:spChg>
        <pc:spChg chg="add mod">
          <ac:chgData name="Leslie Nathaly Castillo" userId="3f5ee7d79274be0b" providerId="LiveId" clId="{3000BB71-2F04-4179-9643-55AA16913209}" dt="2019-09-28T20:40:19.648" v="11037" actId="17032"/>
          <ac:spMkLst>
            <pc:docMk/>
            <pc:sldMk cId="497717775" sldId="306"/>
            <ac:spMk id="36" creationId="{F134A0E3-21C5-4DAF-93E6-D60495B1518E}"/>
          </ac:spMkLst>
        </pc:spChg>
        <pc:spChg chg="add mod">
          <ac:chgData name="Leslie Nathaly Castillo" userId="3f5ee7d79274be0b" providerId="LiveId" clId="{3000BB71-2F04-4179-9643-55AA16913209}" dt="2019-09-28T20:40:19.648" v="11037" actId="17032"/>
          <ac:spMkLst>
            <pc:docMk/>
            <pc:sldMk cId="497717775" sldId="306"/>
            <ac:spMk id="37" creationId="{BB1CF127-8CC8-4007-93FE-A78A256FA52A}"/>
          </ac:spMkLst>
        </pc:spChg>
        <pc:spChg chg="add mod">
          <ac:chgData name="Leslie Nathaly Castillo" userId="3f5ee7d79274be0b" providerId="LiveId" clId="{3000BB71-2F04-4179-9643-55AA16913209}" dt="2019-09-28T20:40:19.648" v="11037" actId="17032"/>
          <ac:spMkLst>
            <pc:docMk/>
            <pc:sldMk cId="497717775" sldId="306"/>
            <ac:spMk id="38" creationId="{FF6523A0-47A1-498C-9EDA-F1FD5810FE07}"/>
          </ac:spMkLst>
        </pc:spChg>
        <pc:spChg chg="add mod">
          <ac:chgData name="Leslie Nathaly Castillo" userId="3f5ee7d79274be0b" providerId="LiveId" clId="{3000BB71-2F04-4179-9643-55AA16913209}" dt="2019-09-28T20:40:39.565" v="11039" actId="17032"/>
          <ac:spMkLst>
            <pc:docMk/>
            <pc:sldMk cId="497717775" sldId="306"/>
            <ac:spMk id="39" creationId="{DCAD52AD-995D-43C1-A375-FDA71FBCBFAC}"/>
          </ac:spMkLst>
        </pc:spChg>
        <pc:spChg chg="add mod">
          <ac:chgData name="Leslie Nathaly Castillo" userId="3f5ee7d79274be0b" providerId="LiveId" clId="{3000BB71-2F04-4179-9643-55AA16913209}" dt="2019-09-16T18:58:12.361" v="2225" actId="1035"/>
          <ac:spMkLst>
            <pc:docMk/>
            <pc:sldMk cId="497717775" sldId="306"/>
            <ac:spMk id="40" creationId="{5C7F08BE-AAF6-47B2-9493-975450CAF8F1}"/>
          </ac:spMkLst>
        </pc:spChg>
        <pc:spChg chg="add mod">
          <ac:chgData name="Leslie Nathaly Castillo" userId="3f5ee7d79274be0b" providerId="LiveId" clId="{3000BB71-2F04-4179-9643-55AA16913209}" dt="2019-09-28T20:40:39.565" v="11039" actId="17032"/>
          <ac:spMkLst>
            <pc:docMk/>
            <pc:sldMk cId="497717775" sldId="306"/>
            <ac:spMk id="41" creationId="{BC691CD1-7DBC-4AD8-A2DC-889B41E22A7A}"/>
          </ac:spMkLst>
        </pc:spChg>
        <pc:spChg chg="add mod">
          <ac:chgData name="Leslie Nathaly Castillo" userId="3f5ee7d79274be0b" providerId="LiveId" clId="{3000BB71-2F04-4179-9643-55AA16913209}" dt="2019-09-28T20:40:39.565" v="11039" actId="17032"/>
          <ac:spMkLst>
            <pc:docMk/>
            <pc:sldMk cId="497717775" sldId="306"/>
            <ac:spMk id="42" creationId="{F4CC9B17-AC4C-4BAA-B2EB-EB3F2B2D56BB}"/>
          </ac:spMkLst>
        </pc:spChg>
        <pc:spChg chg="add mod">
          <ac:chgData name="Leslie Nathaly Castillo" userId="3f5ee7d79274be0b" providerId="LiveId" clId="{3000BB71-2F04-4179-9643-55AA16913209}" dt="2019-09-28T20:40:39.565" v="11039" actId="17032"/>
          <ac:spMkLst>
            <pc:docMk/>
            <pc:sldMk cId="497717775" sldId="306"/>
            <ac:spMk id="43" creationId="{3611CD28-B28D-4B54-9E10-AB4BC546CB7B}"/>
          </ac:spMkLst>
        </pc:spChg>
        <pc:spChg chg="add del mod">
          <ac:chgData name="Leslie Nathaly Castillo" userId="3f5ee7d79274be0b" providerId="LiveId" clId="{3000BB71-2F04-4179-9643-55AA16913209}" dt="2019-09-16T18:44:39.511" v="1671" actId="478"/>
          <ac:spMkLst>
            <pc:docMk/>
            <pc:sldMk cId="497717775" sldId="306"/>
            <ac:spMk id="44" creationId="{5772FF17-D324-47A2-88AF-BABFC5B3EC86}"/>
          </ac:spMkLst>
        </pc:spChg>
        <pc:spChg chg="add mod">
          <ac:chgData name="Leslie Nathaly Castillo" userId="3f5ee7d79274be0b" providerId="LiveId" clId="{3000BB71-2F04-4179-9643-55AA16913209}" dt="2019-09-16T18:58:33.039" v="2281" actId="1036"/>
          <ac:spMkLst>
            <pc:docMk/>
            <pc:sldMk cId="497717775" sldId="306"/>
            <ac:spMk id="45" creationId="{4D3DAD36-39BD-4484-9113-5AA99065443E}"/>
          </ac:spMkLst>
        </pc:spChg>
        <pc:spChg chg="add mod">
          <ac:chgData name="Leslie Nathaly Castillo" userId="3f5ee7d79274be0b" providerId="LiveId" clId="{3000BB71-2F04-4179-9643-55AA16913209}" dt="2019-09-16T19:02:59.975" v="2839" actId="1038"/>
          <ac:spMkLst>
            <pc:docMk/>
            <pc:sldMk cId="497717775" sldId="306"/>
            <ac:spMk id="46" creationId="{E421841A-E2BA-4F01-B8F3-F7184A4B7E2B}"/>
          </ac:spMkLst>
        </pc:spChg>
        <pc:spChg chg="add mod">
          <ac:chgData name="Leslie Nathaly Castillo" userId="3f5ee7d79274be0b" providerId="LiveId" clId="{3000BB71-2F04-4179-9643-55AA16913209}" dt="2019-09-26T21:10:00.238" v="7099" actId="20577"/>
          <ac:spMkLst>
            <pc:docMk/>
            <pc:sldMk cId="497717775" sldId="306"/>
            <ac:spMk id="47" creationId="{3C6C68CF-C93E-429B-BC58-7B21A36D3C39}"/>
          </ac:spMkLst>
        </pc:spChg>
        <pc:spChg chg="add mod ord">
          <ac:chgData name="Leslie Nathaly Castillo" userId="3f5ee7d79274be0b" providerId="LiveId" clId="{3000BB71-2F04-4179-9643-55AA16913209}" dt="2019-09-16T19:02:03.534" v="2835" actId="17032"/>
          <ac:spMkLst>
            <pc:docMk/>
            <pc:sldMk cId="497717775" sldId="306"/>
            <ac:spMk id="48" creationId="{12390D04-A197-4401-B395-6D2A198FA576}"/>
          </ac:spMkLst>
        </pc:spChg>
        <pc:spChg chg="add mod ord">
          <ac:chgData name="Leslie Nathaly Castillo" userId="3f5ee7d79274be0b" providerId="LiveId" clId="{3000BB71-2F04-4179-9643-55AA16913209}" dt="2019-09-16T19:02:08.136" v="2836" actId="17032"/>
          <ac:spMkLst>
            <pc:docMk/>
            <pc:sldMk cId="497717775" sldId="306"/>
            <ac:spMk id="49" creationId="{A8316E99-1BB0-4EFA-AF84-80956C1C24BE}"/>
          </ac:spMkLst>
        </pc:spChg>
        <pc:spChg chg="add mod ord">
          <ac:chgData name="Leslie Nathaly Castillo" userId="3f5ee7d79274be0b" providerId="LiveId" clId="{3000BB71-2F04-4179-9643-55AA16913209}" dt="2019-09-16T19:02:12.843" v="2837" actId="17032"/>
          <ac:spMkLst>
            <pc:docMk/>
            <pc:sldMk cId="497717775" sldId="306"/>
            <ac:spMk id="50" creationId="{A37C1670-EA5A-431B-96BC-6031B3E2D37E}"/>
          </ac:spMkLst>
        </pc:spChg>
        <pc:spChg chg="add mod">
          <ac:chgData name="Leslie Nathaly Castillo" userId="3f5ee7d79274be0b" providerId="LiveId" clId="{3000BB71-2F04-4179-9643-55AA16913209}" dt="2019-09-16T19:01:30.952" v="2832" actId="17032"/>
          <ac:spMkLst>
            <pc:docMk/>
            <pc:sldMk cId="497717775" sldId="306"/>
            <ac:spMk id="51" creationId="{763A629B-FA09-4F7D-A2C4-B5534CE82F59}"/>
          </ac:spMkLst>
        </pc:spChg>
        <pc:spChg chg="add del mod">
          <ac:chgData name="Leslie Nathaly Castillo" userId="3f5ee7d79274be0b" providerId="LiveId" clId="{3000BB71-2F04-4179-9643-55AA16913209}" dt="2019-09-16T19:00:21.505" v="2710" actId="478"/>
          <ac:spMkLst>
            <pc:docMk/>
            <pc:sldMk cId="497717775" sldId="306"/>
            <ac:spMk id="52" creationId="{05696E7D-605C-4B59-84BE-35067D95261A}"/>
          </ac:spMkLst>
        </pc:spChg>
        <pc:spChg chg="add del mod">
          <ac:chgData name="Leslie Nathaly Castillo" userId="3f5ee7d79274be0b" providerId="LiveId" clId="{3000BB71-2F04-4179-9643-55AA16913209}" dt="2019-09-16T19:00:22.728" v="2711" actId="478"/>
          <ac:spMkLst>
            <pc:docMk/>
            <pc:sldMk cId="497717775" sldId="306"/>
            <ac:spMk id="53" creationId="{152DDEF9-909F-4C4D-9DB8-ED47C00832D3}"/>
          </ac:spMkLst>
        </pc:spChg>
        <pc:spChg chg="add mod">
          <ac:chgData name="Leslie Nathaly Castillo" userId="3f5ee7d79274be0b" providerId="LiveId" clId="{3000BB71-2F04-4179-9643-55AA16913209}" dt="2019-09-16T19:01:49.564" v="2833" actId="17032"/>
          <ac:spMkLst>
            <pc:docMk/>
            <pc:sldMk cId="497717775" sldId="306"/>
            <ac:spMk id="54" creationId="{306BCDA1-75EB-4BD0-B5D7-1895C905553A}"/>
          </ac:spMkLst>
        </pc:spChg>
        <pc:spChg chg="add mod">
          <ac:chgData name="Leslie Nathaly Castillo" userId="3f5ee7d79274be0b" providerId="LiveId" clId="{3000BB71-2F04-4179-9643-55AA16913209}" dt="2019-09-16T19:01:49.564" v="2833" actId="17032"/>
          <ac:spMkLst>
            <pc:docMk/>
            <pc:sldMk cId="497717775" sldId="306"/>
            <ac:spMk id="55" creationId="{F22E0931-C384-4E12-83B2-6189711E13AF}"/>
          </ac:spMkLst>
        </pc:spChg>
        <pc:spChg chg="mod">
          <ac:chgData name="Leslie Nathaly Castillo" userId="3f5ee7d79274be0b" providerId="LiveId" clId="{3000BB71-2F04-4179-9643-55AA16913209}" dt="2019-09-28T20:43:59.530" v="11067" actId="1076"/>
          <ac:spMkLst>
            <pc:docMk/>
            <pc:sldMk cId="497717775" sldId="306"/>
            <ac:spMk id="234" creationId="{00000000-0000-0000-0000-000000000000}"/>
          </ac:spMkLst>
        </pc:spChg>
        <pc:graphicFrameChg chg="del mod">
          <ac:chgData name="Leslie Nathaly Castillo" userId="3f5ee7d79274be0b" providerId="LiveId" clId="{3000BB71-2F04-4179-9643-55AA16913209}" dt="2019-09-16T18:33:40.703" v="907" actId="478"/>
          <ac:graphicFrameMkLst>
            <pc:docMk/>
            <pc:sldMk cId="497717775" sldId="306"/>
            <ac:graphicFrameMk id="6" creationId="{A59E13F7-D7B1-497D-8D3C-4A2259398B12}"/>
          </ac:graphicFrameMkLst>
        </pc:graphicFrameChg>
        <pc:graphicFrameChg chg="del mod">
          <ac:chgData name="Leslie Nathaly Castillo" userId="3f5ee7d79274be0b" providerId="LiveId" clId="{3000BB71-2F04-4179-9643-55AA16913209}" dt="2019-09-16T18:46:12.516" v="1809" actId="478"/>
          <ac:graphicFrameMkLst>
            <pc:docMk/>
            <pc:sldMk cId="497717775" sldId="306"/>
            <ac:graphicFrameMk id="8" creationId="{165696B5-BB2C-4648-9DF0-7134165E272C}"/>
          </ac:graphicFrameMkLst>
        </pc:graphicFrameChg>
        <pc:picChg chg="add mod ord">
          <ac:chgData name="Leslie Nathaly Castillo" userId="3f5ee7d79274be0b" providerId="LiveId" clId="{3000BB71-2F04-4179-9643-55AA16913209}" dt="2019-09-28T20:43:56.299" v="11066" actId="1076"/>
          <ac:picMkLst>
            <pc:docMk/>
            <pc:sldMk cId="497717775" sldId="306"/>
            <ac:picMk id="44" creationId="{FB5AF9D5-A753-4C99-8847-921DB2F467A7}"/>
          </ac:picMkLst>
        </pc:picChg>
        <pc:cxnChg chg="mod">
          <ac:chgData name="Leslie Nathaly Castillo" userId="3f5ee7d79274be0b" providerId="LiveId" clId="{3000BB71-2F04-4179-9643-55AA16913209}" dt="2019-09-28T20:43:02.185" v="11051" actId="692"/>
          <ac:cxnSpMkLst>
            <pc:docMk/>
            <pc:sldMk cId="497717775" sldId="306"/>
            <ac:cxnSpMk id="10" creationId="{D37359CE-E718-4056-83FC-07DE5E9B05F6}"/>
          </ac:cxnSpMkLst>
        </pc:cxnChg>
        <pc:cxnChg chg="mod">
          <ac:chgData name="Leslie Nathaly Castillo" userId="3f5ee7d79274be0b" providerId="LiveId" clId="{3000BB71-2F04-4179-9643-55AA16913209}" dt="2019-09-28T20:43:16.848" v="11055" actId="692"/>
          <ac:cxnSpMkLst>
            <pc:docMk/>
            <pc:sldMk cId="497717775" sldId="306"/>
            <ac:cxnSpMk id="15" creationId="{8EAB5483-C160-415D-B079-9542CC0D00B7}"/>
          </ac:cxnSpMkLst>
        </pc:cxnChg>
        <pc:cxnChg chg="mod">
          <ac:chgData name="Leslie Nathaly Castillo" userId="3f5ee7d79274be0b" providerId="LiveId" clId="{3000BB71-2F04-4179-9643-55AA16913209}" dt="2019-09-28T20:43:11.528" v="11053" actId="692"/>
          <ac:cxnSpMkLst>
            <pc:docMk/>
            <pc:sldMk cId="497717775" sldId="306"/>
            <ac:cxnSpMk id="16" creationId="{D734D7DE-B13D-4F0B-B41B-AA0DD37D0FE1}"/>
          </ac:cxnSpMkLst>
        </pc:cxnChg>
        <pc:cxnChg chg="mod">
          <ac:chgData name="Leslie Nathaly Castillo" userId="3f5ee7d79274be0b" providerId="LiveId" clId="{3000BB71-2F04-4179-9643-55AA16913209}" dt="2019-09-28T20:43:20.728" v="11057" actId="692"/>
          <ac:cxnSpMkLst>
            <pc:docMk/>
            <pc:sldMk cId="497717775" sldId="306"/>
            <ac:cxnSpMk id="17" creationId="{47341834-B0B8-402F-879A-06B9D2A22EE8}"/>
          </ac:cxnSpMkLst>
        </pc:cxnChg>
        <pc:cxnChg chg="del">
          <ac:chgData name="Leslie Nathaly Castillo" userId="3f5ee7d79274be0b" providerId="LiveId" clId="{3000BB71-2F04-4179-9643-55AA16913209}" dt="2019-09-28T20:38:54.553" v="11033" actId="478"/>
          <ac:cxnSpMkLst>
            <pc:docMk/>
            <pc:sldMk cId="497717775" sldId="306"/>
            <ac:cxnSpMk id="18" creationId="{2588BB73-7419-49C3-854C-2F07429A4A99}"/>
          </ac:cxnSpMkLst>
        </pc:cxnChg>
        <pc:cxnChg chg="mod">
          <ac:chgData name="Leslie Nathaly Castillo" userId="3f5ee7d79274be0b" providerId="LiveId" clId="{3000BB71-2F04-4179-9643-55AA16913209}" dt="2019-09-28T20:43:25.327" v="11059" actId="692"/>
          <ac:cxnSpMkLst>
            <pc:docMk/>
            <pc:sldMk cId="497717775" sldId="306"/>
            <ac:cxnSpMk id="19" creationId="{0812E1BA-6844-49FF-ACFD-9822AD46B992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040190347" sldId="309"/>
        </pc:sldMkLst>
        <pc:spChg chg="mod">
          <ac:chgData name="Leslie Nathaly Castillo" userId="3f5ee7d79274be0b" providerId="LiveId" clId="{3000BB71-2F04-4179-9643-55AA16913209}" dt="2019-09-28T20:49:43.890" v="11115" actId="208"/>
          <ac:spMkLst>
            <pc:docMk/>
            <pc:sldMk cId="1040190347" sldId="309"/>
            <ac:spMk id="11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8T20:48:04.471" v="11087" actId="207"/>
          <ac:spMkLst>
            <pc:docMk/>
            <pc:sldMk cId="1040190347" sldId="309"/>
            <ac:spMk id="12" creationId="{C9B4319F-4DCC-4763-B575-1A5E06385EAD}"/>
          </ac:spMkLst>
        </pc:spChg>
        <pc:spChg chg="mod">
          <ac:chgData name="Leslie Nathaly Castillo" userId="3f5ee7d79274be0b" providerId="LiveId" clId="{3000BB71-2F04-4179-9643-55AA16913209}" dt="2019-09-29T05:47:30.154" v="14611" actId="1037"/>
          <ac:spMkLst>
            <pc:docMk/>
            <pc:sldMk cId="1040190347" sldId="309"/>
            <ac:spMk id="149" creationId="{00000000-0000-0000-0000-000000000000}"/>
          </ac:spMkLst>
        </pc:spChg>
        <pc:graphicFrameChg chg="mod">
          <ac:chgData name="Leslie Nathaly Castillo" userId="3f5ee7d79274be0b" providerId="LiveId" clId="{3000BB71-2F04-4179-9643-55AA16913209}" dt="2019-09-29T23:07:59.845" v="16517" actId="17032"/>
          <ac:graphicFrameMkLst>
            <pc:docMk/>
            <pc:sldMk cId="1040190347" sldId="309"/>
            <ac:graphicFrameMk id="8" creationId="{E4A83556-C114-4B5E-9F06-EE2A2ACF2DAE}"/>
          </ac:graphicFrameMkLst>
        </pc:graphicFrameChg>
        <pc:graphicFrameChg chg="mod">
          <ac:chgData name="Leslie Nathaly Castillo" userId="3f5ee7d79274be0b" providerId="LiveId" clId="{3000BB71-2F04-4179-9643-55AA16913209}" dt="2019-09-29T23:10:11.673" v="16531" actId="1076"/>
          <ac:graphicFrameMkLst>
            <pc:docMk/>
            <pc:sldMk cId="1040190347" sldId="309"/>
            <ac:graphicFrameMk id="9" creationId="{E92E4A8C-B3CF-48D9-B1E8-39089570FFDE}"/>
          </ac:graphicFrameMkLst>
        </pc:graphicFrameChg>
        <pc:picChg chg="add del mod ord">
          <ac:chgData name="Leslie Nathaly Castillo" userId="3f5ee7d79274be0b" providerId="LiveId" clId="{3000BB71-2F04-4179-9643-55AA16913209}" dt="2019-09-29T04:31:11.587" v="12322" actId="478"/>
          <ac:picMkLst>
            <pc:docMk/>
            <pc:sldMk cId="1040190347" sldId="309"/>
            <ac:picMk id="3" creationId="{CD3B58E1-9419-485E-A832-2EA6148EC836}"/>
          </ac:picMkLst>
        </pc:picChg>
        <pc:cxnChg chg="del">
          <ac:chgData name="Leslie Nathaly Castillo" userId="3f5ee7d79274be0b" providerId="LiveId" clId="{3000BB71-2F04-4179-9643-55AA16913209}" dt="2019-09-28T20:49:05.998" v="11106" actId="478"/>
          <ac:cxnSpMkLst>
            <pc:docMk/>
            <pc:sldMk cId="1040190347" sldId="309"/>
            <ac:cxnSpMk id="10" creationId="{E7E28171-B6D6-42CE-98CC-CD97A3A631A4}"/>
          </ac:cxnSpMkLst>
        </pc:cxnChg>
        <pc:cxnChg chg="del">
          <ac:chgData name="Leslie Nathaly Castillo" userId="3f5ee7d79274be0b" providerId="LiveId" clId="{3000BB71-2F04-4179-9643-55AA16913209}" dt="2019-09-28T20:49:28.901" v="11113" actId="478"/>
          <ac:cxnSpMkLst>
            <pc:docMk/>
            <pc:sldMk cId="1040190347" sldId="309"/>
            <ac:cxnSpMk id="155" creationId="{00000000-0000-0000-0000-000000000000}"/>
          </ac:cxnSpMkLst>
        </pc:cxnChg>
        <pc:cxnChg chg="del">
          <ac:chgData name="Leslie Nathaly Castillo" userId="3f5ee7d79274be0b" providerId="LiveId" clId="{3000BB71-2F04-4179-9643-55AA16913209}" dt="2019-09-28T20:49:27.366" v="11112" actId="478"/>
          <ac:cxnSpMkLst>
            <pc:docMk/>
            <pc:sldMk cId="1040190347" sldId="309"/>
            <ac:cxnSpMk id="156" creationId="{00000000-0000-0000-0000-000000000000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679115354" sldId="310"/>
        </pc:sldMkLst>
        <pc:spChg chg="add del mod">
          <ac:chgData name="Leslie Nathaly Castillo" userId="3f5ee7d79274be0b" providerId="LiveId" clId="{3000BB71-2F04-4179-9643-55AA16913209}" dt="2019-09-28T17:12:20.783" v="7849" actId="478"/>
          <ac:spMkLst>
            <pc:docMk/>
            <pc:sldMk cId="679115354" sldId="310"/>
            <ac:spMk id="3" creationId="{FCD10D52-9888-4703-8652-0ECC37ED5017}"/>
          </ac:spMkLst>
        </pc:spChg>
        <pc:spChg chg="mod">
          <ac:chgData name="Leslie Nathaly Castillo" userId="3f5ee7d79274be0b" providerId="LiveId" clId="{3000BB71-2F04-4179-9643-55AA16913209}" dt="2019-09-29T23:11:50.457" v="16620" actId="20577"/>
          <ac:spMkLst>
            <pc:docMk/>
            <pc:sldMk cId="679115354" sldId="310"/>
            <ac:spMk id="21" creationId="{FFCC619F-B339-4A41-B933-5CD946431B83}"/>
          </ac:spMkLst>
        </pc:spChg>
        <pc:spChg chg="mod">
          <ac:chgData name="Leslie Nathaly Castillo" userId="3f5ee7d79274be0b" providerId="LiveId" clId="{3000BB71-2F04-4179-9643-55AA16913209}" dt="2019-09-29T23:12:58.109" v="16667" actId="1038"/>
          <ac:spMkLst>
            <pc:docMk/>
            <pc:sldMk cId="679115354" sldId="310"/>
            <ac:spMk id="22" creationId="{E7EF3C93-BF0C-4290-8EFD-DB7858D6CAA4}"/>
          </ac:spMkLst>
        </pc:spChg>
        <pc:spChg chg="mod">
          <ac:chgData name="Leslie Nathaly Castillo" userId="3f5ee7d79274be0b" providerId="LiveId" clId="{3000BB71-2F04-4179-9643-55AA16913209}" dt="2019-09-29T05:43:56.316" v="14347" actId="208"/>
          <ac:spMkLst>
            <pc:docMk/>
            <pc:sldMk cId="679115354" sldId="310"/>
            <ac:spMk id="24" creationId="{5D93B33E-861C-4107-9998-FC4CB45A6FB6}"/>
          </ac:spMkLst>
        </pc:spChg>
        <pc:spChg chg="mod">
          <ac:chgData name="Leslie Nathaly Castillo" userId="3f5ee7d79274be0b" providerId="LiveId" clId="{3000BB71-2F04-4179-9643-55AA16913209}" dt="2019-09-29T05:43:56.316" v="14347" actId="208"/>
          <ac:spMkLst>
            <pc:docMk/>
            <pc:sldMk cId="679115354" sldId="310"/>
            <ac:spMk id="25" creationId="{5E93C8CB-D45D-4880-848B-BB0071EB352C}"/>
          </ac:spMkLst>
        </pc:spChg>
        <pc:spChg chg="mod">
          <ac:chgData name="Leslie Nathaly Castillo" userId="3f5ee7d79274be0b" providerId="LiveId" clId="{3000BB71-2F04-4179-9643-55AA16913209}" dt="2019-09-29T05:43:56.316" v="14347" actId="208"/>
          <ac:spMkLst>
            <pc:docMk/>
            <pc:sldMk cId="679115354" sldId="310"/>
            <ac:spMk id="27" creationId="{17E8AA6E-C9FF-4811-8E5A-2E1CD3B31931}"/>
          </ac:spMkLst>
        </pc:spChg>
        <pc:spChg chg="mod">
          <ac:chgData name="Leslie Nathaly Castillo" userId="3f5ee7d79274be0b" providerId="LiveId" clId="{3000BB71-2F04-4179-9643-55AA16913209}" dt="2019-09-29T05:43:56.316" v="14347" actId="208"/>
          <ac:spMkLst>
            <pc:docMk/>
            <pc:sldMk cId="679115354" sldId="310"/>
            <ac:spMk id="28" creationId="{8D598E42-37E8-4D7F-B0E1-81771EC6906B}"/>
          </ac:spMkLst>
        </pc:spChg>
        <pc:spChg chg="mod">
          <ac:chgData name="Leslie Nathaly Castillo" userId="3f5ee7d79274be0b" providerId="LiveId" clId="{3000BB71-2F04-4179-9643-55AA16913209}" dt="2019-09-29T05:49:06.066" v="14914" actId="1038"/>
          <ac:spMkLst>
            <pc:docMk/>
            <pc:sldMk cId="679115354" sldId="310"/>
            <ac:spMk id="29" creationId="{635217F5-610D-4C16-BEE7-F74B6F608311}"/>
          </ac:spMkLst>
        </pc:spChg>
        <pc:spChg chg="mod">
          <ac:chgData name="Leslie Nathaly Castillo" userId="3f5ee7d79274be0b" providerId="LiveId" clId="{3000BB71-2F04-4179-9643-55AA16913209}" dt="2019-09-29T05:43:15.475" v="14336" actId="1582"/>
          <ac:spMkLst>
            <pc:docMk/>
            <pc:sldMk cId="679115354" sldId="310"/>
            <ac:spMk id="46" creationId="{5142F01F-C5BF-4E1A-A917-FA20DA183B28}"/>
          </ac:spMkLst>
        </pc:spChg>
        <pc:spChg chg="mod">
          <ac:chgData name="Leslie Nathaly Castillo" userId="3f5ee7d79274be0b" providerId="LiveId" clId="{3000BB71-2F04-4179-9643-55AA16913209}" dt="2019-09-29T05:43:15.475" v="14336" actId="1582"/>
          <ac:spMkLst>
            <pc:docMk/>
            <pc:sldMk cId="679115354" sldId="310"/>
            <ac:spMk id="47" creationId="{E5336EDA-F372-474E-AC69-7C5A7B96AF15}"/>
          </ac:spMkLst>
        </pc:spChg>
        <pc:spChg chg="mod">
          <ac:chgData name="Leslie Nathaly Castillo" userId="3f5ee7d79274be0b" providerId="LiveId" clId="{3000BB71-2F04-4179-9643-55AA16913209}" dt="2019-09-29T05:43:15.475" v="14336" actId="1582"/>
          <ac:spMkLst>
            <pc:docMk/>
            <pc:sldMk cId="679115354" sldId="310"/>
            <ac:spMk id="48" creationId="{AE604B19-62D6-45DF-A75D-B0725D89335F}"/>
          </ac:spMkLst>
        </pc:spChg>
        <pc:spChg chg="mod">
          <ac:chgData name="Leslie Nathaly Castillo" userId="3f5ee7d79274be0b" providerId="LiveId" clId="{3000BB71-2F04-4179-9643-55AA16913209}" dt="2019-09-29T05:43:15.475" v="14336" actId="1582"/>
          <ac:spMkLst>
            <pc:docMk/>
            <pc:sldMk cId="679115354" sldId="310"/>
            <ac:spMk id="49" creationId="{663388D1-C99E-430A-B070-D7A0D46F500E}"/>
          </ac:spMkLst>
        </pc:spChg>
        <pc:spChg chg="mod">
          <ac:chgData name="Leslie Nathaly Castillo" userId="3f5ee7d79274be0b" providerId="LiveId" clId="{3000BB71-2F04-4179-9643-55AA16913209}" dt="2019-09-29T05:43:15.475" v="14336" actId="1582"/>
          <ac:spMkLst>
            <pc:docMk/>
            <pc:sldMk cId="679115354" sldId="310"/>
            <ac:spMk id="50" creationId="{ADFD816D-AE62-42DA-B167-47FEB2E883CA}"/>
          </ac:spMkLst>
        </pc:spChg>
        <pc:spChg chg="mod">
          <ac:chgData name="Leslie Nathaly Castillo" userId="3f5ee7d79274be0b" providerId="LiveId" clId="{3000BB71-2F04-4179-9643-55AA16913209}" dt="2019-09-29T05:43:15.475" v="14336" actId="1582"/>
          <ac:spMkLst>
            <pc:docMk/>
            <pc:sldMk cId="679115354" sldId="310"/>
            <ac:spMk id="51" creationId="{7F4BAEB7-8D86-4E66-BE12-5D85EC1D714B}"/>
          </ac:spMkLst>
        </pc:spChg>
        <pc:spChg chg="mod">
          <ac:chgData name="Leslie Nathaly Castillo" userId="3f5ee7d79274be0b" providerId="LiveId" clId="{3000BB71-2F04-4179-9643-55AA16913209}" dt="2019-09-29T05:44:59.874" v="14353" actId="208"/>
          <ac:spMkLst>
            <pc:docMk/>
            <pc:sldMk cId="679115354" sldId="310"/>
            <ac:spMk id="53" creationId="{390AC34D-9899-47E3-89D5-FC22FFCDEF63}"/>
          </ac:spMkLst>
        </pc:spChg>
        <pc:spChg chg="mod">
          <ac:chgData name="Leslie Nathaly Castillo" userId="3f5ee7d79274be0b" providerId="LiveId" clId="{3000BB71-2F04-4179-9643-55AA16913209}" dt="2019-09-29T05:44:59.874" v="14353" actId="208"/>
          <ac:spMkLst>
            <pc:docMk/>
            <pc:sldMk cId="679115354" sldId="310"/>
            <ac:spMk id="54" creationId="{68C34F76-66AB-4D12-A8ED-10890CACFAAD}"/>
          </ac:spMkLst>
        </pc:spChg>
        <pc:spChg chg="mod">
          <ac:chgData name="Leslie Nathaly Castillo" userId="3f5ee7d79274be0b" providerId="LiveId" clId="{3000BB71-2F04-4179-9643-55AA16913209}" dt="2019-09-29T05:44:59.874" v="14353" actId="208"/>
          <ac:spMkLst>
            <pc:docMk/>
            <pc:sldMk cId="679115354" sldId="310"/>
            <ac:spMk id="55" creationId="{59F7B9EE-5C3F-4699-9F9A-5D4C58AB7CAA}"/>
          </ac:spMkLst>
        </pc:spChg>
        <pc:spChg chg="mod">
          <ac:chgData name="Leslie Nathaly Castillo" userId="3f5ee7d79274be0b" providerId="LiveId" clId="{3000BB71-2F04-4179-9643-55AA16913209}" dt="2019-09-29T05:44:59.874" v="14353" actId="208"/>
          <ac:spMkLst>
            <pc:docMk/>
            <pc:sldMk cId="679115354" sldId="310"/>
            <ac:spMk id="56" creationId="{67D3F2D2-AD73-4AE6-945A-065E95508852}"/>
          </ac:spMkLst>
        </pc:spChg>
        <pc:spChg chg="mod">
          <ac:chgData name="Leslie Nathaly Castillo" userId="3f5ee7d79274be0b" providerId="LiveId" clId="{3000BB71-2F04-4179-9643-55AA16913209}" dt="2019-09-29T04:33:31.953" v="12356" actId="208"/>
          <ac:spMkLst>
            <pc:docMk/>
            <pc:sldMk cId="679115354" sldId="310"/>
            <ac:spMk id="58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5:48:56.965" v="14876" actId="1036"/>
          <ac:spMkLst>
            <pc:docMk/>
            <pc:sldMk cId="679115354" sldId="310"/>
            <ac:spMk id="211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13:06.786" v="16674" actId="1038"/>
          <ac:spMkLst>
            <pc:docMk/>
            <pc:sldMk cId="679115354" sldId="310"/>
            <ac:spMk id="212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12:12.851" v="16635" actId="20577"/>
          <ac:spMkLst>
            <pc:docMk/>
            <pc:sldMk cId="679115354" sldId="310"/>
            <ac:spMk id="213" creationId="{00000000-0000-0000-0000-000000000000}"/>
          </ac:spMkLst>
        </pc:spChg>
        <pc:spChg chg="del">
          <ac:chgData name="Leslie Nathaly Castillo" userId="3f5ee7d79274be0b" providerId="LiveId" clId="{3000BB71-2F04-4179-9643-55AA16913209}" dt="2019-09-28T17:12:02.771" v="7846" actId="478"/>
          <ac:spMkLst>
            <pc:docMk/>
            <pc:sldMk cId="679115354" sldId="310"/>
            <ac:spMk id="214" creationId="{00000000-0000-0000-0000-000000000000}"/>
          </ac:spMkLst>
        </pc:spChg>
        <pc:grpChg chg="mod">
          <ac:chgData name="Leslie Nathaly Castillo" userId="3f5ee7d79274be0b" providerId="LiveId" clId="{3000BB71-2F04-4179-9643-55AA16913209}" dt="2019-09-29T23:13:06.786" v="16674" actId="1038"/>
          <ac:grpSpMkLst>
            <pc:docMk/>
            <pc:sldMk cId="679115354" sldId="310"/>
            <ac:grpSpMk id="23" creationId="{0B7B8694-EF89-4D0E-9206-EF8BFDD28BB7}"/>
          </ac:grpSpMkLst>
        </pc:grpChg>
        <pc:grpChg chg="mod">
          <ac:chgData name="Leslie Nathaly Castillo" userId="3f5ee7d79274be0b" providerId="LiveId" clId="{3000BB71-2F04-4179-9643-55AA16913209}" dt="2019-09-29T23:13:06.786" v="16674" actId="1038"/>
          <ac:grpSpMkLst>
            <pc:docMk/>
            <pc:sldMk cId="679115354" sldId="310"/>
            <ac:grpSpMk id="26" creationId="{72E82B88-65E5-4623-B50C-C61C40FE6611}"/>
          </ac:grpSpMkLst>
        </pc:grpChg>
        <pc:grpChg chg="del">
          <ac:chgData name="Leslie Nathaly Castillo" userId="3f5ee7d79274be0b" providerId="LiveId" clId="{3000BB71-2F04-4179-9643-55AA16913209}" dt="2019-09-28T17:12:06.652" v="7847" actId="478"/>
          <ac:grpSpMkLst>
            <pc:docMk/>
            <pc:sldMk cId="679115354" sldId="310"/>
            <ac:grpSpMk id="30" creationId="{75987AEB-6BFF-4567-89A1-91766B5F25BD}"/>
          </ac:grpSpMkLst>
        </pc:grpChg>
        <pc:grpChg chg="mod">
          <ac:chgData name="Leslie Nathaly Castillo" userId="3f5ee7d79274be0b" providerId="LiveId" clId="{3000BB71-2F04-4179-9643-55AA16913209}" dt="2019-09-29T05:49:25.720" v="14941" actId="1038"/>
          <ac:grpSpMkLst>
            <pc:docMk/>
            <pc:sldMk cId="679115354" sldId="310"/>
            <ac:grpSpMk id="45" creationId="{DEEA581C-24E9-4B4A-80DD-A5F2C3F8885D}"/>
          </ac:grpSpMkLst>
        </pc:grpChg>
        <pc:grpChg chg="mod">
          <ac:chgData name="Leslie Nathaly Castillo" userId="3f5ee7d79274be0b" providerId="LiveId" clId="{3000BB71-2F04-4179-9643-55AA16913209}" dt="2019-09-29T23:12:58.109" v="16667" actId="1038"/>
          <ac:grpSpMkLst>
            <pc:docMk/>
            <pc:sldMk cId="679115354" sldId="310"/>
            <ac:grpSpMk id="52" creationId="{F1167C45-AE10-496E-926C-AFB81A3542D0}"/>
          </ac:grpSpMkLst>
        </pc:grpChg>
        <pc:picChg chg="add del mod ord">
          <ac:chgData name="Leslie Nathaly Castillo" userId="3f5ee7d79274be0b" providerId="LiveId" clId="{3000BB71-2F04-4179-9643-55AA16913209}" dt="2019-09-29T04:31:22.705" v="12323" actId="478"/>
          <ac:picMkLst>
            <pc:docMk/>
            <pc:sldMk cId="679115354" sldId="310"/>
            <ac:picMk id="30" creationId="{EEC79A53-EAF4-42B9-9062-AD2606EE953A}"/>
          </ac:picMkLst>
        </pc:picChg>
        <pc:cxnChg chg="del">
          <ac:chgData name="Leslie Nathaly Castillo" userId="3f5ee7d79274be0b" providerId="LiveId" clId="{3000BB71-2F04-4179-9643-55AA16913209}" dt="2019-09-29T04:17:15.207" v="12183" actId="478"/>
          <ac:cxnSpMkLst>
            <pc:docMk/>
            <pc:sldMk cId="679115354" sldId="310"/>
            <ac:cxnSpMk id="57" creationId="{C2DEBCD7-40B8-4A42-A7E5-49F1108BC3C3}"/>
          </ac:cxnSpMkLst>
        </pc:cxnChg>
      </pc:sldChg>
      <pc:sldChg chg="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2643114195" sldId="311"/>
        </pc:sldMkLst>
        <pc:spChg chg="mod">
          <ac:chgData name="Leslie Nathaly Castillo" userId="3f5ee7d79274be0b" providerId="LiveId" clId="{3000BB71-2F04-4179-9643-55AA16913209}" dt="2019-09-29T04:39:59.245" v="12520" actId="1036"/>
          <ac:spMkLst>
            <pc:docMk/>
            <pc:sldMk cId="2643114195" sldId="311"/>
            <ac:spMk id="3" creationId="{DCF0BCE2-7E06-4080-841E-C156AA9A3DC9}"/>
          </ac:spMkLst>
        </pc:spChg>
        <pc:spChg chg="mod">
          <ac:chgData name="Leslie Nathaly Castillo" userId="3f5ee7d79274be0b" providerId="LiveId" clId="{3000BB71-2F04-4179-9643-55AA16913209}" dt="2019-09-29T04:36:47.164" v="12384" actId="207"/>
          <ac:spMkLst>
            <pc:docMk/>
            <pc:sldMk cId="2643114195" sldId="311"/>
            <ac:spMk id="6" creationId="{3D3082B4-6261-4766-A434-38E5270A2621}"/>
          </ac:spMkLst>
        </pc:spChg>
        <pc:spChg chg="mod">
          <ac:chgData name="Leslie Nathaly Castillo" userId="3f5ee7d79274be0b" providerId="LiveId" clId="{3000BB71-2F04-4179-9643-55AA16913209}" dt="2019-09-29T04:40:05.281" v="12529" actId="1037"/>
          <ac:spMkLst>
            <pc:docMk/>
            <pc:sldMk cId="2643114195" sldId="311"/>
            <ac:spMk id="7" creationId="{7262FC5A-4D32-4227-96F7-93B59E318711}"/>
          </ac:spMkLst>
        </pc:spChg>
        <pc:spChg chg="mod">
          <ac:chgData name="Leslie Nathaly Castillo" userId="3f5ee7d79274be0b" providerId="LiveId" clId="{3000BB71-2F04-4179-9643-55AA16913209}" dt="2019-09-29T04:35:24.823" v="12371" actId="208"/>
          <ac:spMkLst>
            <pc:docMk/>
            <pc:sldMk cId="2643114195" sldId="311"/>
            <ac:spMk id="13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4:39:59.245" v="12520" actId="1036"/>
          <ac:spMkLst>
            <pc:docMk/>
            <pc:sldMk cId="2643114195" sldId="311"/>
            <ac:spMk id="15" creationId="{47159E24-5028-4296-A059-2BD8CA434209}"/>
          </ac:spMkLst>
        </pc:spChg>
        <pc:spChg chg="mod">
          <ac:chgData name="Leslie Nathaly Castillo" userId="3f5ee7d79274be0b" providerId="LiveId" clId="{3000BB71-2F04-4179-9643-55AA16913209}" dt="2019-09-29T04:40:23.888" v="12542" actId="1036"/>
          <ac:spMkLst>
            <pc:docMk/>
            <pc:sldMk cId="2643114195" sldId="311"/>
            <ac:spMk id="16" creationId="{65009962-A789-4887-9102-45D63E96C064}"/>
          </ac:spMkLst>
        </pc:spChg>
        <pc:spChg chg="mod">
          <ac:chgData name="Leslie Nathaly Castillo" userId="3f5ee7d79274be0b" providerId="LiveId" clId="{3000BB71-2F04-4179-9643-55AA16913209}" dt="2019-09-29T04:39:45.275" v="12506" actId="1076"/>
          <ac:spMkLst>
            <pc:docMk/>
            <pc:sldMk cId="2643114195" sldId="311"/>
            <ac:spMk id="149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15:32.388" v="16704" actId="1038"/>
          <ac:spMkLst>
            <pc:docMk/>
            <pc:sldMk cId="2643114195" sldId="311"/>
            <ac:spMk id="150" creationId="{00000000-0000-0000-0000-000000000000}"/>
          </ac:spMkLst>
        </pc:spChg>
        <pc:graphicFrameChg chg="mod modGraphic">
          <ac:chgData name="Leslie Nathaly Castillo" userId="3f5ee7d79274be0b" providerId="LiveId" clId="{3000BB71-2F04-4179-9643-55AA16913209}" dt="2019-09-29T23:14:42.144" v="16699" actId="1076"/>
          <ac:graphicFrameMkLst>
            <pc:docMk/>
            <pc:sldMk cId="2643114195" sldId="311"/>
            <ac:graphicFrameMk id="19" creationId="{9F6C4694-23A9-4B28-BD14-394DB7547A7C}"/>
          </ac:graphicFrameMkLst>
        </pc:graphicFrameChg>
        <pc:cxnChg chg="del">
          <ac:chgData name="Leslie Nathaly Castillo" userId="3f5ee7d79274be0b" providerId="LiveId" clId="{3000BB71-2F04-4179-9643-55AA16913209}" dt="2019-09-29T04:39:36.146" v="12502" actId="478"/>
          <ac:cxnSpMkLst>
            <pc:docMk/>
            <pc:sldMk cId="2643114195" sldId="311"/>
            <ac:cxnSpMk id="12" creationId="{96D920A1-9A7E-4DCB-B12B-114C5549B74F}"/>
          </ac:cxnSpMkLst>
        </pc:cxnChg>
        <pc:cxnChg chg="del">
          <ac:chgData name="Leslie Nathaly Castillo" userId="3f5ee7d79274be0b" providerId="LiveId" clId="{3000BB71-2F04-4179-9643-55AA16913209}" dt="2019-09-29T23:14:34.605" v="16698" actId="478"/>
          <ac:cxnSpMkLst>
            <pc:docMk/>
            <pc:sldMk cId="2643114195" sldId="311"/>
            <ac:cxnSpMk id="156" creationId="{00000000-0000-0000-0000-000000000000}"/>
          </ac:cxnSpMkLst>
        </pc:cxnChg>
      </pc:sldChg>
      <pc:sldChg chg="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532439450" sldId="314"/>
        </pc:sldMkLst>
        <pc:spChg chg="mod">
          <ac:chgData name="Leslie Nathaly Castillo" userId="3f5ee7d79274be0b" providerId="LiveId" clId="{3000BB71-2F04-4179-9643-55AA16913209}" dt="2019-09-29T04:41:55.949" v="12558" actId="207"/>
          <ac:spMkLst>
            <pc:docMk/>
            <pc:sldMk cId="532439450" sldId="314"/>
            <ac:spMk id="2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23:27.630" v="16894" actId="207"/>
          <ac:spMkLst>
            <pc:docMk/>
            <pc:sldMk cId="532439450" sldId="314"/>
            <ac:spMk id="3" creationId="{74A495FA-2B9E-4BAD-A75D-CED96A2C2E72}"/>
          </ac:spMkLst>
        </pc:spChg>
        <pc:spChg chg="mod">
          <ac:chgData name="Leslie Nathaly Castillo" userId="3f5ee7d79274be0b" providerId="LiveId" clId="{3000BB71-2F04-4179-9643-55AA16913209}" dt="2019-09-29T04:35:32.275" v="12372" actId="208"/>
          <ac:spMkLst>
            <pc:docMk/>
            <pc:sldMk cId="532439450" sldId="314"/>
            <ac:spMk id="18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22:30.979" v="16803" actId="1076"/>
          <ac:spMkLst>
            <pc:docMk/>
            <pc:sldMk cId="532439450" sldId="314"/>
            <ac:spMk id="31" creationId="{4E1EB096-A2A5-4377-B592-F50B63BE0366}"/>
          </ac:spMkLst>
        </pc:spChg>
        <pc:spChg chg="mod">
          <ac:chgData name="Leslie Nathaly Castillo" userId="3f5ee7d79274be0b" providerId="LiveId" clId="{3000BB71-2F04-4179-9643-55AA16913209}" dt="2019-09-29T23:21:49.829" v="16793" actId="1035"/>
          <ac:spMkLst>
            <pc:docMk/>
            <pc:sldMk cId="532439450" sldId="314"/>
            <ac:spMk id="211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22:38.072" v="16804" actId="207"/>
          <ac:spMkLst>
            <pc:docMk/>
            <pc:sldMk cId="532439450" sldId="314"/>
            <ac:spMk id="212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23:01.505" v="16865" actId="1038"/>
          <ac:spMkLst>
            <pc:docMk/>
            <pc:sldMk cId="532439450" sldId="314"/>
            <ac:spMk id="213" creationId="{00000000-0000-0000-0000-000000000000}"/>
          </ac:spMkLst>
        </pc:spChg>
        <pc:grpChg chg="mod">
          <ac:chgData name="Leslie Nathaly Castillo" userId="3f5ee7d79274be0b" providerId="LiveId" clId="{3000BB71-2F04-4179-9643-55AA16913209}" dt="2019-09-29T23:22:30.979" v="16803" actId="1076"/>
          <ac:grpSpMkLst>
            <pc:docMk/>
            <pc:sldMk cId="532439450" sldId="314"/>
            <ac:grpSpMk id="23" creationId="{2D77326F-20C8-4AF3-A1A0-65DAA0BE5F6D}"/>
          </ac:grpSpMkLst>
        </pc:grpChg>
        <pc:graphicFrameChg chg="modGraphic">
          <ac:chgData name="Leslie Nathaly Castillo" userId="3f5ee7d79274be0b" providerId="LiveId" clId="{3000BB71-2F04-4179-9643-55AA16913209}" dt="2019-09-29T23:20:41.621" v="16737"/>
          <ac:graphicFrameMkLst>
            <pc:docMk/>
            <pc:sldMk cId="532439450" sldId="314"/>
            <ac:graphicFrameMk id="4" creationId="{427A0C23-5A86-4167-85A1-E3430E11606C}"/>
          </ac:graphicFrameMkLst>
        </pc:graphicFrameChg>
        <pc:graphicFrameChg chg="mod modGraphic">
          <ac:chgData name="Leslie Nathaly Castillo" userId="3f5ee7d79274be0b" providerId="LiveId" clId="{3000BB71-2F04-4179-9643-55AA16913209}" dt="2019-09-29T23:23:10.340" v="16891" actId="1035"/>
          <ac:graphicFrameMkLst>
            <pc:docMk/>
            <pc:sldMk cId="532439450" sldId="314"/>
            <ac:graphicFrameMk id="33" creationId="{D95E92D8-9B24-41A2-847A-DAD1E99A298E}"/>
          </ac:graphicFrameMkLst>
        </pc:graphicFrameChg>
        <pc:cxnChg chg="del">
          <ac:chgData name="Leslie Nathaly Castillo" userId="3f5ee7d79274be0b" providerId="LiveId" clId="{3000BB71-2F04-4179-9643-55AA16913209}" dt="2019-09-29T04:41:39.711" v="12552" actId="478"/>
          <ac:cxnSpMkLst>
            <pc:docMk/>
            <pc:sldMk cId="532439450" sldId="314"/>
            <ac:cxnSpMk id="17" creationId="{50E9EA3C-C7EA-4F74-B6AE-DBA49829F88C}"/>
          </ac:cxnSpMkLst>
        </pc:cxnChg>
      </pc:sldChg>
      <pc:sldChg chg="addSp delSp modSp ord modTransition setBg">
        <pc:chgData name="Leslie Nathaly Castillo" userId="3f5ee7d79274be0b" providerId="LiveId" clId="{3000BB71-2F04-4179-9643-55AA16913209}" dt="2019-10-15T23:59:00.638" v="18381"/>
        <pc:sldMkLst>
          <pc:docMk/>
          <pc:sldMk cId="3034986422" sldId="315"/>
        </pc:sldMkLst>
        <pc:spChg chg="add mod">
          <ac:chgData name="Leslie Nathaly Castillo" userId="3f5ee7d79274be0b" providerId="LiveId" clId="{3000BB71-2F04-4179-9643-55AA16913209}" dt="2019-09-29T04:47:23.676" v="12636" actId="121"/>
          <ac:spMkLst>
            <pc:docMk/>
            <pc:sldMk cId="3034986422" sldId="315"/>
            <ac:spMk id="2" creationId="{9078EF9A-C691-43A2-93AB-72EC2A4FF55F}"/>
          </ac:spMkLst>
        </pc:spChg>
        <pc:spChg chg="del mod">
          <ac:chgData name="Leslie Nathaly Castillo" userId="3f5ee7d79274be0b" providerId="LiveId" clId="{3000BB71-2F04-4179-9643-55AA16913209}" dt="2019-09-28T17:21:05.608" v="7961" actId="478"/>
          <ac:spMkLst>
            <pc:docMk/>
            <pc:sldMk cId="3034986422" sldId="315"/>
            <ac:spMk id="3" creationId="{8098C013-4DA0-41D1-A24F-E166E886823C}"/>
          </ac:spMkLst>
        </pc:spChg>
        <pc:spChg chg="add mod">
          <ac:chgData name="Leslie Nathaly Castillo" userId="3f5ee7d79274be0b" providerId="LiveId" clId="{3000BB71-2F04-4179-9643-55AA16913209}" dt="2019-09-29T04:47:33.227" v="12638" actId="1076"/>
          <ac:spMkLst>
            <pc:docMk/>
            <pc:sldMk cId="3034986422" sldId="315"/>
            <ac:spMk id="3" creationId="{C3BFFB4E-D946-4BB7-BAAE-CDED9E650EAE}"/>
          </ac:spMkLst>
        </pc:spChg>
        <pc:spChg chg="del mod">
          <ac:chgData name="Leslie Nathaly Castillo" userId="3f5ee7d79274be0b" providerId="LiveId" clId="{3000BB71-2F04-4179-9643-55AA16913209}" dt="2019-09-28T17:20:58.120" v="7959" actId="478"/>
          <ac:spMkLst>
            <pc:docMk/>
            <pc:sldMk cId="3034986422" sldId="315"/>
            <ac:spMk id="13" creationId="{D3C51162-5E73-4D24-A088-57065104150C}"/>
          </ac:spMkLst>
        </pc:spChg>
        <pc:spChg chg="mod">
          <ac:chgData name="Leslie Nathaly Castillo" userId="3f5ee7d79274be0b" providerId="LiveId" clId="{3000BB71-2F04-4179-9643-55AA16913209}" dt="2019-09-29T04:48:48.954" v="12653" actId="207"/>
          <ac:spMkLst>
            <pc:docMk/>
            <pc:sldMk cId="3034986422" sldId="315"/>
            <ac:spMk id="24" creationId="{D7A3D24F-E921-4D5F-BE4C-561E7D971836}"/>
          </ac:spMkLst>
        </pc:spChg>
        <pc:spChg chg="add del mod">
          <ac:chgData name="Leslie Nathaly Castillo" userId="3f5ee7d79274be0b" providerId="LiveId" clId="{3000BB71-2F04-4179-9643-55AA16913209}" dt="2019-09-29T04:48:51.831" v="12654" actId="207"/>
          <ac:spMkLst>
            <pc:docMk/>
            <pc:sldMk cId="3034986422" sldId="315"/>
            <ac:spMk id="25" creationId="{D512B17F-596D-4AF6-9A4E-BFF5F2C17B78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37" creationId="{89095B63-568F-4966-9EC0-21BE19468BD8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38" creationId="{61DB3FFB-B1CF-4C73-A76E-21364CEF1948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39" creationId="{24BDC4CB-695B-4625-A27A-53B6BFA32AB9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0" creationId="{5D13CE28-D400-4B26-9C2C-F4BB22510E10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1" creationId="{C92FC875-6690-4637-A75D-535308488D25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2" creationId="{FA6F5717-8045-42B8-8B1F-1B199DD2DFA6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3" creationId="{08DFB152-38C8-45FA-B45C-51D82934297B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4" creationId="{C6A000A2-A8E6-4694-9334-D275A78FD590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5" creationId="{FFBB923C-5FFC-448D-936A-A534658A1893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6" creationId="{8776AC64-BFCF-48F6-A0FB-35A16EFCE5A2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7" creationId="{6124CAFD-E1B0-4F75-9789-27426E9D78C7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8" creationId="{98AD5D00-414E-4DE6-BF9A-37FD57DA6830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49" creationId="{A6B74E3C-C00F-4F9E-ABE7-CF901B51BA6D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0" creationId="{D4135619-DFE7-41FA-87E1-06EF78ED0694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1" creationId="{46AA5E53-721E-4647-B1CA-34875901E1AC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2" creationId="{5F8A6473-E652-45B3-B88C-80028804DAE8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3" creationId="{7EBC8D46-7A26-4E82-AB7C-4F6BEBE7F00A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4" creationId="{A76C017E-316C-44C0-87AA-063347DA51AA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5" creationId="{70352958-1B43-4EFC-86EC-0337CCFB6C56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6" creationId="{CFAD57D0-9B88-45B7-B7F8-5FE5F0C015AE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7" creationId="{50DEBBF5-1468-483D-9746-1939A990F3FE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8" creationId="{D657E4C5-0C3D-4756-8606-D71794CF1675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59" creationId="{41B03115-910B-442A-B6B3-0DAC03E44D4C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60" creationId="{C4FC987B-629C-45B1-98BE-CBCAEDA39715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61" creationId="{99A9E88C-21DF-4F6C-B2B2-91A6C27CF743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62" creationId="{3E8333BC-42F2-4505-9266-5E38000809F3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63" creationId="{EE84D0E2-DE4F-4F5D-8FEA-49DFC80DAD4C}"/>
          </ac:spMkLst>
        </pc:spChg>
        <pc:spChg chg="mod">
          <ac:chgData name="Leslie Nathaly Castillo" userId="3f5ee7d79274be0b" providerId="LiveId" clId="{3000BB71-2F04-4179-9643-55AA16913209}" dt="2019-09-29T04:35:42.646" v="12373" actId="208"/>
          <ac:spMkLst>
            <pc:docMk/>
            <pc:sldMk cId="3034986422" sldId="315"/>
            <ac:spMk id="65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75" creationId="{CFE9D1B5-0EC7-4DEC-80B1-CB0F45AA0101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76" creationId="{F6D48EC1-D234-4E31-B28A-EF2A234808C4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77" creationId="{EAA6B855-C746-4693-8D3E-9905376519B3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78" creationId="{722F522F-2228-47C4-98FF-1BB14CBA1F95}"/>
          </ac:spMkLst>
        </pc:spChg>
        <pc:spChg chg="mod">
          <ac:chgData name="Leslie Nathaly Castillo" userId="3f5ee7d79274be0b" providerId="LiveId" clId="{3000BB71-2F04-4179-9643-55AA16913209}" dt="2019-09-29T04:48:08.812" v="12641" actId="1582"/>
          <ac:spMkLst>
            <pc:docMk/>
            <pc:sldMk cId="3034986422" sldId="315"/>
            <ac:spMk id="79" creationId="{1C03AB9B-9B8E-4AAE-87FC-B12F1F3F8054}"/>
          </ac:spMkLst>
        </pc:spChg>
        <pc:spChg chg="mod">
          <ac:chgData name="Leslie Nathaly Castillo" userId="3f5ee7d79274be0b" providerId="LiveId" clId="{3000BB71-2F04-4179-9643-55AA16913209}" dt="2019-09-29T04:48:26.267" v="12642" actId="207"/>
          <ac:spMkLst>
            <pc:docMk/>
            <pc:sldMk cId="3034986422" sldId="315"/>
            <ac:spMk id="149" creationId="{00000000-0000-0000-0000-000000000000}"/>
          </ac:spMkLst>
        </pc:spChg>
        <pc:grpChg chg="mod">
          <ac:chgData name="Leslie Nathaly Castillo" userId="3f5ee7d79274be0b" providerId="LiveId" clId="{3000BB71-2F04-4179-9643-55AA16913209}" dt="2019-09-29T04:44:25.458" v="12584" actId="14100"/>
          <ac:grpSpMkLst>
            <pc:docMk/>
            <pc:sldMk cId="3034986422" sldId="315"/>
            <ac:grpSpMk id="36" creationId="{87792DFA-C3B7-41B9-A192-F8D830B970D3}"/>
          </ac:grpSpMkLst>
        </pc:grpChg>
        <pc:grpChg chg="mod">
          <ac:chgData name="Leslie Nathaly Castillo" userId="3f5ee7d79274be0b" providerId="LiveId" clId="{3000BB71-2F04-4179-9643-55AA16913209}" dt="2019-09-29T04:46:01.900" v="12612" actId="1076"/>
          <ac:grpSpMkLst>
            <pc:docMk/>
            <pc:sldMk cId="3034986422" sldId="315"/>
            <ac:grpSpMk id="74" creationId="{074F022A-8A57-4022-9D54-1860FC7DED16}"/>
          </ac:grpSpMkLst>
        </pc:grpChg>
        <pc:graphicFrameChg chg="del mod">
          <ac:chgData name="Leslie Nathaly Castillo" userId="3f5ee7d79274be0b" providerId="LiveId" clId="{3000BB71-2F04-4179-9643-55AA16913209}" dt="2019-09-28T17:21:03.386" v="7960" actId="478"/>
          <ac:graphicFrameMkLst>
            <pc:docMk/>
            <pc:sldMk cId="3034986422" sldId="315"/>
            <ac:graphicFrameMk id="5" creationId="{D62525D5-A973-4442-A996-D42C0A13051E}"/>
          </ac:graphicFrameMkLst>
        </pc:graphicFrameChg>
        <pc:cxnChg chg="del">
          <ac:chgData name="Leslie Nathaly Castillo" userId="3f5ee7d79274be0b" providerId="LiveId" clId="{3000BB71-2F04-4179-9643-55AA16913209}" dt="2019-09-29T04:43:24.378" v="12570" actId="478"/>
          <ac:cxnSpMkLst>
            <pc:docMk/>
            <pc:sldMk cId="3034986422" sldId="315"/>
            <ac:cxnSpMk id="64" creationId="{12409C25-3293-412A-96B3-9320E5FD30D0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3809551155" sldId="316"/>
        </pc:sldMkLst>
        <pc:spChg chg="add del mod">
          <ac:chgData name="Leslie Nathaly Castillo" userId="3f5ee7d79274be0b" providerId="LiveId" clId="{3000BB71-2F04-4179-9643-55AA16913209}" dt="2019-09-29T04:53:34.104" v="12688" actId="12084"/>
          <ac:spMkLst>
            <pc:docMk/>
            <pc:sldMk cId="3809551155" sldId="316"/>
            <ac:spMk id="2" creationId="{0FB775A5-B894-4A88-9DCA-CB8153966279}"/>
          </ac:spMkLst>
        </pc:spChg>
        <pc:spChg chg="mod">
          <ac:chgData name="Leslie Nathaly Castillo" userId="3f5ee7d79274be0b" providerId="LiveId" clId="{3000BB71-2F04-4179-9643-55AA16913209}" dt="2019-09-29T04:54:39.980" v="12712" actId="1035"/>
          <ac:spMkLst>
            <pc:docMk/>
            <pc:sldMk cId="3809551155" sldId="316"/>
            <ac:spMk id="5" creationId="{06B47C72-DB02-4642-91CD-D112008805DE}"/>
          </ac:spMkLst>
        </pc:spChg>
        <pc:spChg chg="mod">
          <ac:chgData name="Leslie Nathaly Castillo" userId="3f5ee7d79274be0b" providerId="LiveId" clId="{3000BB71-2F04-4179-9643-55AA16913209}" dt="2019-09-29T04:52:21.371" v="12682" actId="13822"/>
          <ac:spMkLst>
            <pc:docMk/>
            <pc:sldMk cId="3809551155" sldId="316"/>
            <ac:spMk id="9" creationId="{0E0E3F66-290F-480C-AC0C-F7C650520828}"/>
          </ac:spMkLst>
        </pc:spChg>
        <pc:spChg chg="mod">
          <ac:chgData name="Leslie Nathaly Castillo" userId="3f5ee7d79274be0b" providerId="LiveId" clId="{3000BB71-2F04-4179-9643-55AA16913209}" dt="2019-09-29T04:50:51.029" v="12669" actId="17032"/>
          <ac:spMkLst>
            <pc:docMk/>
            <pc:sldMk cId="3809551155" sldId="316"/>
            <ac:spMk id="11" creationId="{C7C6152C-A271-4B17-AED4-7B631E01CA1A}"/>
          </ac:spMkLst>
        </pc:spChg>
        <pc:spChg chg="mod">
          <ac:chgData name="Leslie Nathaly Castillo" userId="3f5ee7d79274be0b" providerId="LiveId" clId="{3000BB71-2F04-4179-9643-55AA16913209}" dt="2019-09-29T04:52:28.354" v="12684" actId="17032"/>
          <ac:spMkLst>
            <pc:docMk/>
            <pc:sldMk cId="3809551155" sldId="316"/>
            <ac:spMk id="12" creationId="{0CEF2482-9ABF-469B-B878-ED747FD13723}"/>
          </ac:spMkLst>
        </pc:spChg>
        <pc:spChg chg="mod">
          <ac:chgData name="Leslie Nathaly Castillo" userId="3f5ee7d79274be0b" providerId="LiveId" clId="{3000BB71-2F04-4179-9643-55AA16913209}" dt="2019-09-29T04:52:25.534" v="12683" actId="13822"/>
          <ac:spMkLst>
            <pc:docMk/>
            <pc:sldMk cId="3809551155" sldId="316"/>
            <ac:spMk id="13" creationId="{2A9DD5CB-1939-4C9C-B083-22FA3C678434}"/>
          </ac:spMkLst>
        </pc:spChg>
        <pc:spChg chg="mod">
          <ac:chgData name="Leslie Nathaly Castillo" userId="3f5ee7d79274be0b" providerId="LiveId" clId="{3000BB71-2F04-4179-9643-55AA16913209}" dt="2019-09-29T04:35:48.115" v="12374" actId="208"/>
          <ac:spMkLst>
            <pc:docMk/>
            <pc:sldMk cId="3809551155" sldId="316"/>
            <ac:spMk id="15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4:50:27.427" v="12667" actId="207"/>
          <ac:spMkLst>
            <pc:docMk/>
            <pc:sldMk cId="3809551155" sldId="316"/>
            <ac:spMk id="18" creationId="{6583529C-382A-4026-A2E1-D045E7349A31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0" creationId="{00000000-0008-0000-0F00-000004000000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1" creationId="{00000000-0008-0000-0F00-000007000000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2" creationId="{00000000-0008-0000-0F00-000009000000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3" creationId="{00000000-0008-0000-0F00-00000A000000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4" creationId="{00000000-0008-0000-0F00-00000B000000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5" creationId="{9694DCE5-BA2B-44FD-9A01-4B77B1F28E8B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6" creationId="{BD1DAEC1-771C-42C6-9BE0-F7E958C8A4AA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7" creationId="{743AA8BF-81F3-4885-A4A4-A24FD12EDFA9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8" creationId="{3CC6CF1A-7F65-4C34-B35D-F921139A6BA2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29" creationId="{EBBF89B5-6042-4EC7-A281-43F4BE502633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0" creationId="{ADE71A9A-FE16-4F65-8F80-A72D8D9BA657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1" creationId="{0861AC03-801B-4E0F-AC4D-F8EDEF89A66C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2" creationId="{E5625D42-1562-442F-9DB4-DC9AF38F8259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3" creationId="{9D65E455-CA0C-4B50-B4C0-5E41707485B1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4" creationId="{74C3723D-01DB-482A-9C78-7F1058AB0C5A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5" creationId="{16417DEE-2115-45F0-AA0D-F30341532C19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6" creationId="{F48A5C9C-EBA4-4C4F-8753-2B09BD59DD93}"/>
          </ac:spMkLst>
        </pc:spChg>
        <pc:spChg chg="add del">
          <ac:chgData name="Leslie Nathaly Castillo" userId="3f5ee7d79274be0b" providerId="LiveId" clId="{3000BB71-2F04-4179-9643-55AA16913209}" dt="2019-09-18T16:38:16.719" v="3494"/>
          <ac:spMkLst>
            <pc:docMk/>
            <pc:sldMk cId="3809551155" sldId="316"/>
            <ac:spMk id="37" creationId="{E6BEAC13-54F1-4120-AA80-C51FEEDC7B89}"/>
          </ac:spMkLst>
        </pc:spChg>
        <pc:graphicFrameChg chg="add mod">
          <ac:chgData name="Leslie Nathaly Castillo" userId="3f5ee7d79274be0b" providerId="LiveId" clId="{3000BB71-2F04-4179-9643-55AA16913209}" dt="2019-09-29T05:10:12.627" v="12845" actId="1037"/>
          <ac:graphicFrameMkLst>
            <pc:docMk/>
            <pc:sldMk cId="3809551155" sldId="316"/>
            <ac:graphicFrameMk id="3" creationId="{1A05B932-12D6-41F2-AB35-4FF6CEAC0CCA}"/>
          </ac:graphicFrameMkLst>
        </pc:graphicFrameChg>
        <pc:graphicFrameChg chg="add del mod">
          <ac:chgData name="Leslie Nathaly Castillo" userId="3f5ee7d79274be0b" providerId="LiveId" clId="{3000BB71-2F04-4179-9643-55AA16913209}" dt="2019-09-29T05:03:04.311" v="12780" actId="1032"/>
          <ac:graphicFrameMkLst>
            <pc:docMk/>
            <pc:sldMk cId="3809551155" sldId="316"/>
            <ac:graphicFrameMk id="4" creationId="{FFB9B6AD-E4B5-41BD-B547-7300FD08C704}"/>
          </ac:graphicFrameMkLst>
        </pc:graphicFrameChg>
        <pc:graphicFrameChg chg="add del">
          <ac:chgData name="Leslie Nathaly Castillo" userId="3f5ee7d79274be0b" providerId="LiveId" clId="{3000BB71-2F04-4179-9643-55AA16913209}" dt="2019-09-18T16:38:16.719" v="3494"/>
          <ac:graphicFrameMkLst>
            <pc:docMk/>
            <pc:sldMk cId="3809551155" sldId="316"/>
            <ac:graphicFrameMk id="16" creationId="{E2107C19-86AC-4016-9C62-0DF45C62B3C5}"/>
          </ac:graphicFrameMkLst>
        </pc:graphicFrameChg>
        <pc:picChg chg="add del">
          <ac:chgData name="Leslie Nathaly Castillo" userId="3f5ee7d79274be0b" providerId="LiveId" clId="{3000BB71-2F04-4179-9643-55AA16913209}" dt="2019-09-18T16:36:38.841" v="3489"/>
          <ac:picMkLst>
            <pc:docMk/>
            <pc:sldMk cId="3809551155" sldId="316"/>
            <ac:picMk id="3" creationId="{26597260-D0C9-4187-9BB5-F28BCEBBFE46}"/>
          </ac:picMkLst>
        </pc:picChg>
        <pc:picChg chg="del">
          <ac:chgData name="Leslie Nathaly Castillo" userId="3f5ee7d79274be0b" providerId="LiveId" clId="{3000BB71-2F04-4179-9643-55AA16913209}" dt="2019-09-18T16:45:23.198" v="3513" actId="478"/>
          <ac:picMkLst>
            <pc:docMk/>
            <pc:sldMk cId="3809551155" sldId="316"/>
            <ac:picMk id="4" creationId="{77001708-DE3D-4C08-91CF-C2FB4B300225}"/>
          </ac:picMkLst>
        </pc:picChg>
        <pc:picChg chg="del">
          <ac:chgData name="Leslie Nathaly Castillo" userId="3f5ee7d79274be0b" providerId="LiveId" clId="{3000BB71-2F04-4179-9643-55AA16913209}" dt="2019-09-18T16:46:08.370" v="3522" actId="478"/>
          <ac:picMkLst>
            <pc:docMk/>
            <pc:sldMk cId="3809551155" sldId="316"/>
            <ac:picMk id="6" creationId="{E891F09C-8B95-4300-93C9-546D85B3FC30}"/>
          </ac:picMkLst>
        </pc:picChg>
        <pc:picChg chg="del">
          <ac:chgData name="Leslie Nathaly Castillo" userId="3f5ee7d79274be0b" providerId="LiveId" clId="{3000BB71-2F04-4179-9643-55AA16913209}" dt="2019-09-18T16:47:18.891" v="3535" actId="478"/>
          <ac:picMkLst>
            <pc:docMk/>
            <pc:sldMk cId="3809551155" sldId="316"/>
            <ac:picMk id="7" creationId="{3C70B693-CC81-4151-8323-67F1427E398E}"/>
          </ac:picMkLst>
        </pc:picChg>
        <pc:picChg chg="del mod">
          <ac:chgData name="Leslie Nathaly Castillo" userId="3f5ee7d79274be0b" providerId="LiveId" clId="{3000BB71-2F04-4179-9643-55AA16913209}" dt="2019-09-18T16:48:58.142" v="3554" actId="478"/>
          <ac:picMkLst>
            <pc:docMk/>
            <pc:sldMk cId="3809551155" sldId="316"/>
            <ac:picMk id="8" creationId="{DB95C5E2-8BC1-4C97-98FB-AE32B9186C06}"/>
          </ac:picMkLst>
        </pc:picChg>
        <pc:picChg chg="add del mod">
          <ac:chgData name="Leslie Nathaly Castillo" userId="3f5ee7d79274be0b" providerId="LiveId" clId="{3000BB71-2F04-4179-9643-55AA16913209}" dt="2019-09-18T16:37:53.157" v="3492" actId="478"/>
          <ac:picMkLst>
            <pc:docMk/>
            <pc:sldMk cId="3809551155" sldId="316"/>
            <ac:picMk id="10" creationId="{FD370A68-2B5B-4FF0-92BD-5F93E14D5A04}"/>
          </ac:picMkLst>
        </pc:picChg>
        <pc:picChg chg="add del mod">
          <ac:chgData name="Leslie Nathaly Castillo" userId="3f5ee7d79274be0b" providerId="LiveId" clId="{3000BB71-2F04-4179-9643-55AA16913209}" dt="2019-09-18T16:38:31.857" v="3497" actId="478"/>
          <ac:picMkLst>
            <pc:docMk/>
            <pc:sldMk cId="3809551155" sldId="316"/>
            <ac:picMk id="17" creationId="{CF00802F-CCCB-408A-9D2C-FC0553C48E22}"/>
          </ac:picMkLst>
        </pc:picChg>
        <pc:picChg chg="add del">
          <ac:chgData name="Leslie Nathaly Castillo" userId="3f5ee7d79274be0b" providerId="LiveId" clId="{3000BB71-2F04-4179-9643-55AA16913209}" dt="2019-09-18T16:38:16.719" v="3494"/>
          <ac:picMkLst>
            <pc:docMk/>
            <pc:sldMk cId="3809551155" sldId="316"/>
            <ac:picMk id="19" creationId="{00000000-0008-0000-0F00-000002000000}"/>
          </ac:picMkLst>
        </pc:picChg>
        <pc:picChg chg="add del">
          <ac:chgData name="Leslie Nathaly Castillo" userId="3f5ee7d79274be0b" providerId="LiveId" clId="{3000BB71-2F04-4179-9643-55AA16913209}" dt="2019-09-18T16:40:20.906" v="3499" actId="478"/>
          <ac:picMkLst>
            <pc:docMk/>
            <pc:sldMk cId="3809551155" sldId="316"/>
            <ac:picMk id="38" creationId="{D0D1BC16-B8F2-457C-8736-838FFCC5905C}"/>
          </ac:picMkLst>
        </pc:picChg>
        <pc:picChg chg="add del mod">
          <ac:chgData name="Leslie Nathaly Castillo" userId="3f5ee7d79274be0b" providerId="LiveId" clId="{3000BB71-2F04-4179-9643-55AA16913209}" dt="2019-09-18T16:42:15.345" v="3503" actId="478"/>
          <ac:picMkLst>
            <pc:docMk/>
            <pc:sldMk cId="3809551155" sldId="316"/>
            <ac:picMk id="39" creationId="{10248184-DFA0-47CB-A3F8-95287AB23C2B}"/>
          </ac:picMkLst>
        </pc:picChg>
        <pc:picChg chg="add del">
          <ac:chgData name="Leslie Nathaly Castillo" userId="3f5ee7d79274be0b" providerId="LiveId" clId="{3000BB71-2F04-4179-9643-55AA16913209}" dt="2019-09-18T16:44:36.304" v="3505" actId="478"/>
          <ac:picMkLst>
            <pc:docMk/>
            <pc:sldMk cId="3809551155" sldId="316"/>
            <ac:picMk id="40" creationId="{455EFCEF-8A4C-4955-B451-E2D0BDA6DE91}"/>
          </ac:picMkLst>
        </pc:picChg>
        <pc:picChg chg="add mod modCrop">
          <ac:chgData name="Leslie Nathaly Castillo" userId="3f5ee7d79274be0b" providerId="LiveId" clId="{3000BB71-2F04-4179-9643-55AA16913209}" dt="2019-09-29T04:54:39.980" v="12712" actId="1035"/>
          <ac:picMkLst>
            <pc:docMk/>
            <pc:sldMk cId="3809551155" sldId="316"/>
            <ac:picMk id="41" creationId="{DB1BF361-9BC4-4510-959B-C7611EAA7B2A}"/>
          </ac:picMkLst>
        </pc:picChg>
        <pc:picChg chg="add mod modCrop">
          <ac:chgData name="Leslie Nathaly Castillo" userId="3f5ee7d79274be0b" providerId="LiveId" clId="{3000BB71-2F04-4179-9643-55AA16913209}" dt="2019-09-18T16:55:01.456" v="3714" actId="1036"/>
          <ac:picMkLst>
            <pc:docMk/>
            <pc:sldMk cId="3809551155" sldId="316"/>
            <ac:picMk id="42" creationId="{8F5C0281-3667-4CBB-A105-DBEE5C7BE1B1}"/>
          </ac:picMkLst>
        </pc:picChg>
        <pc:picChg chg="add mod modCrop">
          <ac:chgData name="Leslie Nathaly Castillo" userId="3f5ee7d79274be0b" providerId="LiveId" clId="{3000BB71-2F04-4179-9643-55AA16913209}" dt="2019-09-18T16:55:01.456" v="3714" actId="1036"/>
          <ac:picMkLst>
            <pc:docMk/>
            <pc:sldMk cId="3809551155" sldId="316"/>
            <ac:picMk id="43" creationId="{5E527935-F660-4404-B3B1-F8DDFC19E511}"/>
          </ac:picMkLst>
        </pc:picChg>
        <pc:picChg chg="add mod modCrop">
          <ac:chgData name="Leslie Nathaly Castillo" userId="3f5ee7d79274be0b" providerId="LiveId" clId="{3000BB71-2F04-4179-9643-55AA16913209}" dt="2019-09-18T16:55:01.456" v="3714" actId="1036"/>
          <ac:picMkLst>
            <pc:docMk/>
            <pc:sldMk cId="3809551155" sldId="316"/>
            <ac:picMk id="44" creationId="{95593E63-5CF0-4C75-BDA3-73E4958F279C}"/>
          </ac:picMkLst>
        </pc:picChg>
        <pc:cxnChg chg="del mod">
          <ac:chgData name="Leslie Nathaly Castillo" userId="3f5ee7d79274be0b" providerId="LiveId" clId="{3000BB71-2F04-4179-9643-55AA16913209}" dt="2019-09-29T04:50:20.812" v="12664" actId="478"/>
          <ac:cxnSpMkLst>
            <pc:docMk/>
            <pc:sldMk cId="3809551155" sldId="316"/>
            <ac:cxnSpMk id="14" creationId="{0BB0D036-E5DF-410C-8FA8-29C73CD30A41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4041769425" sldId="317"/>
        </pc:sldMkLst>
        <pc:spChg chg="mod">
          <ac:chgData name="Leslie Nathaly Castillo" userId="3f5ee7d79274be0b" providerId="LiveId" clId="{3000BB71-2F04-4179-9643-55AA16913209}" dt="2019-09-29T05:20:55.421" v="13042" actId="17032"/>
          <ac:spMkLst>
            <pc:docMk/>
            <pc:sldMk cId="4041769425" sldId="317"/>
            <ac:spMk id="7" creationId="{38E060D5-6099-4531-8B99-A438908094D9}"/>
          </ac:spMkLst>
        </pc:spChg>
        <pc:spChg chg="mod">
          <ac:chgData name="Leslie Nathaly Castillo" userId="3f5ee7d79274be0b" providerId="LiveId" clId="{3000BB71-2F04-4179-9643-55AA16913209}" dt="2019-09-29T05:16:51.877" v="13003" actId="208"/>
          <ac:spMkLst>
            <pc:docMk/>
            <pc:sldMk cId="4041769425" sldId="317"/>
            <ac:spMk id="13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5:17:15.698" v="13005" actId="1076"/>
          <ac:spMkLst>
            <pc:docMk/>
            <pc:sldMk cId="4041769425" sldId="317"/>
            <ac:spMk id="27" creationId="{E27BE834-2372-40FF-AFD3-6BBA015C5418}"/>
          </ac:spMkLst>
        </pc:spChg>
        <pc:spChg chg="mod">
          <ac:chgData name="Leslie Nathaly Castillo" userId="3f5ee7d79274be0b" providerId="LiveId" clId="{3000BB71-2F04-4179-9643-55AA16913209}" dt="2019-09-29T05:17:19.442" v="13006" actId="1076"/>
          <ac:spMkLst>
            <pc:docMk/>
            <pc:sldMk cId="4041769425" sldId="317"/>
            <ac:spMk id="28" creationId="{3A1FEF01-4AE0-4140-9125-8FE040775BC1}"/>
          </ac:spMkLst>
        </pc:spChg>
        <pc:picChg chg="add mod">
          <ac:chgData name="Leslie Nathaly Castillo" userId="3f5ee7d79274be0b" providerId="LiveId" clId="{3000BB71-2F04-4179-9643-55AA16913209}" dt="2019-09-29T05:18:25.242" v="13030" actId="14100"/>
          <ac:picMkLst>
            <pc:docMk/>
            <pc:sldMk cId="4041769425" sldId="317"/>
            <ac:picMk id="2" creationId="{9108BECD-BD79-4474-882E-0BA9B19A13EC}"/>
          </ac:picMkLst>
        </pc:picChg>
        <pc:picChg chg="mod">
          <ac:chgData name="Leslie Nathaly Castillo" userId="3f5ee7d79274be0b" providerId="LiveId" clId="{3000BB71-2F04-4179-9643-55AA16913209}" dt="2019-09-29T05:20:29.920" v="13040"/>
          <ac:picMkLst>
            <pc:docMk/>
            <pc:sldMk cId="4041769425" sldId="317"/>
            <ac:picMk id="2050" creationId="{BA0775CF-0DBD-4EAD-9D1A-9FD8A6CDFD58}"/>
          </ac:picMkLst>
        </pc:picChg>
        <pc:picChg chg="del">
          <ac:chgData name="Leslie Nathaly Castillo" userId="3f5ee7d79274be0b" providerId="LiveId" clId="{3000BB71-2F04-4179-9643-55AA16913209}" dt="2019-09-29T05:18:08.855" v="13009" actId="478"/>
          <ac:picMkLst>
            <pc:docMk/>
            <pc:sldMk cId="4041769425" sldId="317"/>
            <ac:picMk id="2054" creationId="{A3A0EC29-04A8-42D0-87B3-1358BE2BCDD2}"/>
          </ac:picMkLst>
        </pc:picChg>
        <pc:cxnChg chg="del">
          <ac:chgData name="Leslie Nathaly Castillo" userId="3f5ee7d79274be0b" providerId="LiveId" clId="{3000BB71-2F04-4179-9643-55AA16913209}" dt="2019-09-29T05:15:55.370" v="12995" actId="478"/>
          <ac:cxnSpMkLst>
            <pc:docMk/>
            <pc:sldMk cId="4041769425" sldId="317"/>
            <ac:cxnSpMk id="12" creationId="{C70DD084-9226-4FB7-98CC-264E4E8BA29D}"/>
          </ac:cxnSpMkLst>
        </pc:cxnChg>
      </pc:sldChg>
      <pc:sldChg chg="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2905614480" sldId="319"/>
        </pc:sldMkLst>
        <pc:spChg chg="mod">
          <ac:chgData name="Leslie Nathaly Castillo" userId="3f5ee7d79274be0b" providerId="LiveId" clId="{3000BB71-2F04-4179-9643-55AA16913209}" dt="2019-09-29T05:13:51.373" v="12874" actId="208"/>
          <ac:spMkLst>
            <pc:docMk/>
            <pc:sldMk cId="2905614480" sldId="319"/>
            <ac:spMk id="13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5:10:43.572" v="12855" actId="207"/>
          <ac:spMkLst>
            <pc:docMk/>
            <pc:sldMk cId="2905614480" sldId="319"/>
            <ac:spMk id="14" creationId="{486DA092-1BC5-497F-AEEF-DCB213EC02A3}"/>
          </ac:spMkLst>
        </pc:spChg>
        <pc:spChg chg="mod">
          <ac:chgData name="Leslie Nathaly Castillo" userId="3f5ee7d79274be0b" providerId="LiveId" clId="{3000BB71-2F04-4179-9643-55AA16913209}" dt="2019-09-29T05:15:18.651" v="12992" actId="1037"/>
          <ac:spMkLst>
            <pc:docMk/>
            <pc:sldMk cId="2905614480" sldId="319"/>
            <ac:spMk id="18" creationId="{8159843B-F0C0-4B8A-8C87-D230B8DBE772}"/>
          </ac:spMkLst>
        </pc:spChg>
        <pc:spChg chg="mod">
          <ac:chgData name="Leslie Nathaly Castillo" userId="3f5ee7d79274be0b" providerId="LiveId" clId="{3000BB71-2F04-4179-9643-55AA16913209}" dt="2019-09-29T05:14:42.901" v="12918" actId="1582"/>
          <ac:spMkLst>
            <pc:docMk/>
            <pc:sldMk cId="2905614480" sldId="319"/>
            <ac:spMk id="21" creationId="{FB52BCF1-F012-489F-8A01-09632649715C}"/>
          </ac:spMkLst>
        </pc:spChg>
        <pc:spChg chg="mod">
          <ac:chgData name="Leslie Nathaly Castillo" userId="3f5ee7d79274be0b" providerId="LiveId" clId="{3000BB71-2F04-4179-9643-55AA16913209}" dt="2019-09-29T05:14:42.901" v="12918" actId="1582"/>
          <ac:spMkLst>
            <pc:docMk/>
            <pc:sldMk cId="2905614480" sldId="319"/>
            <ac:spMk id="22" creationId="{A9C35FE1-9D77-4110-BA12-A98ECF8042CE}"/>
          </ac:spMkLst>
        </pc:spChg>
        <pc:spChg chg="mod">
          <ac:chgData name="Leslie Nathaly Castillo" userId="3f5ee7d79274be0b" providerId="LiveId" clId="{3000BB71-2F04-4179-9643-55AA16913209}" dt="2019-09-29T05:14:42.901" v="12918" actId="1582"/>
          <ac:spMkLst>
            <pc:docMk/>
            <pc:sldMk cId="2905614480" sldId="319"/>
            <ac:spMk id="27" creationId="{F19D42B9-3AFB-417A-95DA-214930CABAF9}"/>
          </ac:spMkLst>
        </pc:spChg>
        <pc:spChg chg="mod">
          <ac:chgData name="Leslie Nathaly Castillo" userId="3f5ee7d79274be0b" providerId="LiveId" clId="{3000BB71-2F04-4179-9643-55AA16913209}" dt="2019-09-29T05:14:42.901" v="12918" actId="1582"/>
          <ac:spMkLst>
            <pc:docMk/>
            <pc:sldMk cId="2905614480" sldId="319"/>
            <ac:spMk id="29" creationId="{A39AAF91-5CFC-48B4-9307-E68922B827BD}"/>
          </ac:spMkLst>
        </pc:spChg>
        <pc:spChg chg="mod">
          <ac:chgData name="Leslie Nathaly Castillo" userId="3f5ee7d79274be0b" providerId="LiveId" clId="{3000BB71-2F04-4179-9643-55AA16913209}" dt="2019-09-29T05:14:42.901" v="12918" actId="1582"/>
          <ac:spMkLst>
            <pc:docMk/>
            <pc:sldMk cId="2905614480" sldId="319"/>
            <ac:spMk id="30" creationId="{9D9297EE-6467-4D79-B7C1-F6C558B913E7}"/>
          </ac:spMkLst>
        </pc:spChg>
        <pc:spChg chg="mod">
          <ac:chgData name="Leslie Nathaly Castillo" userId="3f5ee7d79274be0b" providerId="LiveId" clId="{3000BB71-2F04-4179-9643-55AA16913209}" dt="2019-09-29T05:14:23.713" v="12915" actId="207"/>
          <ac:spMkLst>
            <pc:docMk/>
            <pc:sldMk cId="2905614480" sldId="319"/>
            <ac:spMk id="234" creationId="{00000000-0000-0000-0000-000000000000}"/>
          </ac:spMkLst>
        </pc:spChg>
        <pc:grpChg chg="mod">
          <ac:chgData name="Leslie Nathaly Castillo" userId="3f5ee7d79274be0b" providerId="LiveId" clId="{3000BB71-2F04-4179-9643-55AA16913209}" dt="2019-09-29T05:15:18.651" v="12992" actId="1037"/>
          <ac:grpSpMkLst>
            <pc:docMk/>
            <pc:sldMk cId="2905614480" sldId="319"/>
            <ac:grpSpMk id="20" creationId="{E2B474F0-B57D-4BE6-BAEB-DFFD9D749B5F}"/>
          </ac:grpSpMkLst>
        </pc:grpChg>
        <pc:grpChg chg="mod">
          <ac:chgData name="Leslie Nathaly Castillo" userId="3f5ee7d79274be0b" providerId="LiveId" clId="{3000BB71-2F04-4179-9643-55AA16913209}" dt="2019-09-29T05:15:18.651" v="12992" actId="1037"/>
          <ac:grpSpMkLst>
            <pc:docMk/>
            <pc:sldMk cId="2905614480" sldId="319"/>
            <ac:grpSpMk id="28" creationId="{0971EBAB-0776-488E-AF50-B7631B5B572C}"/>
          </ac:grpSpMkLst>
        </pc:grpChg>
        <pc:cxnChg chg="del">
          <ac:chgData name="Leslie Nathaly Castillo" userId="3f5ee7d79274be0b" providerId="LiveId" clId="{3000BB71-2F04-4179-9643-55AA16913209}" dt="2019-09-29T05:10:51.472" v="12856" actId="478"/>
          <ac:cxnSpMkLst>
            <pc:docMk/>
            <pc:sldMk cId="2905614480" sldId="319"/>
            <ac:cxnSpMk id="12" creationId="{D2C38189-50EC-469B-8234-76CC6445FFAC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11998288" sldId="320"/>
        </pc:sldMkLst>
        <pc:spChg chg="mod">
          <ac:chgData name="Leslie Nathaly Castillo" userId="3f5ee7d79274be0b" providerId="LiveId" clId="{3000BB71-2F04-4179-9643-55AA16913209}" dt="2019-09-29T06:08:16.712" v="15365" actId="208"/>
          <ac:spMkLst>
            <pc:docMk/>
            <pc:sldMk cId="111998288" sldId="320"/>
            <ac:spMk id="6" creationId="{00000000-0000-0000-0000-000000000000}"/>
          </ac:spMkLst>
        </pc:spChg>
        <pc:spChg chg="add mod">
          <ac:chgData name="Leslie Nathaly Castillo" userId="3f5ee7d79274be0b" providerId="LiveId" clId="{3000BB71-2F04-4179-9643-55AA16913209}" dt="2019-10-02T16:35:36.064" v="17192" actId="20577"/>
          <ac:spMkLst>
            <pc:docMk/>
            <pc:sldMk cId="111998288" sldId="320"/>
            <ac:spMk id="7" creationId="{55D96F90-BA94-494C-8B74-580DF944EE5D}"/>
          </ac:spMkLst>
        </pc:spChg>
        <pc:spChg chg="add mod">
          <ac:chgData name="Leslie Nathaly Castillo" userId="3f5ee7d79274be0b" providerId="LiveId" clId="{3000BB71-2F04-4179-9643-55AA16913209}" dt="2019-09-29T06:08:04.160" v="15364" actId="1038"/>
          <ac:spMkLst>
            <pc:docMk/>
            <pc:sldMk cId="111998288" sldId="320"/>
            <ac:spMk id="8" creationId="{E512CCAF-1182-421F-9A00-39481C8A0F60}"/>
          </ac:spMkLst>
        </pc:spChg>
        <pc:spChg chg="add mod">
          <ac:chgData name="Leslie Nathaly Castillo" userId="3f5ee7d79274be0b" providerId="LiveId" clId="{3000BB71-2F04-4179-9643-55AA16913209}" dt="2019-09-29T06:08:01.866" v="15360" actId="1037"/>
          <ac:spMkLst>
            <pc:docMk/>
            <pc:sldMk cId="111998288" sldId="320"/>
            <ac:spMk id="9" creationId="{2FAA6CB8-67CA-489A-9100-AD25E018DBA9}"/>
          </ac:spMkLst>
        </pc:spChg>
        <pc:spChg chg="mod">
          <ac:chgData name="Leslie Nathaly Castillo" userId="3f5ee7d79274be0b" providerId="LiveId" clId="{3000BB71-2F04-4179-9643-55AA16913209}" dt="2019-09-29T06:07:20.833" v="15336" actId="20577"/>
          <ac:spMkLst>
            <pc:docMk/>
            <pc:sldMk cId="111998288" sldId="320"/>
            <ac:spMk id="234" creationId="{00000000-0000-0000-0000-000000000000}"/>
          </ac:spMkLst>
        </pc:spChg>
        <pc:graphicFrameChg chg="del mod">
          <ac:chgData name="Leslie Nathaly Castillo" userId="3f5ee7d79274be0b" providerId="LiveId" clId="{3000BB71-2F04-4179-9643-55AA16913209}" dt="2019-09-29T06:07:10.994" v="15332" actId="478"/>
          <ac:graphicFrameMkLst>
            <pc:docMk/>
            <pc:sldMk cId="111998288" sldId="320"/>
            <ac:graphicFrameMk id="3" creationId="{E1EA28EB-0841-44C1-9183-D2F616E19E7B}"/>
          </ac:graphicFrameMkLst>
        </pc:graphicFrameChg>
        <pc:cxnChg chg="del">
          <ac:chgData name="Leslie Nathaly Castillo" userId="3f5ee7d79274be0b" providerId="LiveId" clId="{3000BB71-2F04-4179-9643-55AA16913209}" dt="2019-09-29T06:06:07.749" v="15233" actId="478"/>
          <ac:cxnSpMkLst>
            <pc:docMk/>
            <pc:sldMk cId="111998288" sldId="320"/>
            <ac:cxnSpMk id="5" creationId="{55A41D37-4332-44AC-B2D6-7FEAFF8875EC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131117782" sldId="321"/>
        </pc:sldMkLst>
        <pc:spChg chg="mod">
          <ac:chgData name="Leslie Nathaly Castillo" userId="3f5ee7d79274be0b" providerId="LiveId" clId="{3000BB71-2F04-4179-9643-55AA16913209}" dt="2019-09-29T23:25:14.339" v="16905" actId="1036"/>
          <ac:spMkLst>
            <pc:docMk/>
            <pc:sldMk cId="1131117782" sldId="321"/>
            <ac:spMk id="2" creationId="{6E0B99D2-A95A-435B-80F8-8EF9A4B49B8D}"/>
          </ac:spMkLst>
        </pc:spChg>
        <pc:spChg chg="mod">
          <ac:chgData name="Leslie Nathaly Castillo" userId="3f5ee7d79274be0b" providerId="LiveId" clId="{3000BB71-2F04-4179-9643-55AA16913209}" dt="2019-09-29T23:25:41.729" v="16911" actId="20577"/>
          <ac:spMkLst>
            <pc:docMk/>
            <pc:sldMk cId="1131117782" sldId="321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09-29T05:26:56.337" v="13193" actId="208"/>
          <ac:spMkLst>
            <pc:docMk/>
            <pc:sldMk cId="1131117782" sldId="321"/>
            <ac:spMk id="9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5:58:49.285" v="15077" actId="1582"/>
          <ac:spMkLst>
            <pc:docMk/>
            <pc:sldMk cId="1131117782" sldId="321"/>
            <ac:spMk id="10" creationId="{5E65AC93-AE8A-4BA4-A062-4B3E75581722}"/>
          </ac:spMkLst>
        </pc:spChg>
        <pc:spChg chg="mod">
          <ac:chgData name="Leslie Nathaly Castillo" userId="3f5ee7d79274be0b" providerId="LiveId" clId="{3000BB71-2F04-4179-9643-55AA16913209}" dt="2019-10-02T17:12:52.797" v="17342" actId="113"/>
          <ac:spMkLst>
            <pc:docMk/>
            <pc:sldMk cId="1131117782" sldId="321"/>
            <ac:spMk id="27" creationId="{E27BE834-2372-40FF-AFD3-6BBA015C5418}"/>
          </ac:spMkLst>
        </pc:spChg>
        <pc:spChg chg="mod">
          <ac:chgData name="Leslie Nathaly Castillo" userId="3f5ee7d79274be0b" providerId="LiveId" clId="{3000BB71-2F04-4179-9643-55AA16913209}" dt="2019-09-29T05:29:46.796" v="13281" actId="1036"/>
          <ac:spMkLst>
            <pc:docMk/>
            <pc:sldMk cId="1131117782" sldId="321"/>
            <ac:spMk id="28" creationId="{3A1FEF01-4AE0-4140-9125-8FE040775BC1}"/>
          </ac:spMkLst>
        </pc:spChg>
        <pc:graphicFrameChg chg="mod">
          <ac:chgData name="Leslie Nathaly Castillo" userId="3f5ee7d79274be0b" providerId="LiveId" clId="{3000BB71-2F04-4179-9643-55AA16913209}" dt="2019-09-29T23:25:14.339" v="16905" actId="1036"/>
          <ac:graphicFrameMkLst>
            <pc:docMk/>
            <pc:sldMk cId="1131117782" sldId="321"/>
            <ac:graphicFrameMk id="13" creationId="{9386A105-AD98-4643-A214-016EE8B025B6}"/>
          </ac:graphicFrameMkLst>
        </pc:graphicFrameChg>
        <pc:picChg chg="add mod modCrop">
          <ac:chgData name="Leslie Nathaly Castillo" userId="3f5ee7d79274be0b" providerId="LiveId" clId="{3000BB71-2F04-4179-9643-55AA16913209}" dt="2019-09-29T05:27:31.113" v="13237" actId="1037"/>
          <ac:picMkLst>
            <pc:docMk/>
            <pc:sldMk cId="1131117782" sldId="321"/>
            <ac:picMk id="4" creationId="{DE105849-7031-45A5-A63C-E0B7CA8FD2D1}"/>
          </ac:picMkLst>
        </pc:picChg>
        <pc:cxnChg chg="del">
          <ac:chgData name="Leslie Nathaly Castillo" userId="3f5ee7d79274be0b" providerId="LiveId" clId="{3000BB71-2F04-4179-9643-55AA16913209}" dt="2019-09-29T05:26:29.126" v="13190" actId="478"/>
          <ac:cxnSpMkLst>
            <pc:docMk/>
            <pc:sldMk cId="1131117782" sldId="321"/>
            <ac:cxnSpMk id="8" creationId="{D369BD5A-0DEF-4BEB-AE1C-C298D260E5AA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2891755980" sldId="322"/>
        </pc:sldMkLst>
        <pc:spChg chg="mod">
          <ac:chgData name="Leslie Nathaly Castillo" userId="3f5ee7d79274be0b" providerId="LiveId" clId="{3000BB71-2F04-4179-9643-55AA16913209}" dt="2019-09-18T17:53:35.185" v="4249" actId="1037"/>
          <ac:spMkLst>
            <pc:docMk/>
            <pc:sldMk cId="2891755980" sldId="322"/>
            <ac:spMk id="2" creationId="{AFB201E9-B61A-40E2-A7D3-775AAAE4D51D}"/>
          </ac:spMkLst>
        </pc:spChg>
        <pc:spChg chg="mod">
          <ac:chgData name="Leslie Nathaly Castillo" userId="3f5ee7d79274be0b" providerId="LiveId" clId="{3000BB71-2F04-4179-9643-55AA16913209}" dt="2019-09-29T23:25:36.194" v="16910" actId="20577"/>
          <ac:spMkLst>
            <pc:docMk/>
            <pc:sldMk cId="2891755980" sldId="322"/>
            <ac:spMk id="5" creationId="{5B1721E8-C7DB-4342-8A4F-88338611208A}"/>
          </ac:spMkLst>
        </pc:spChg>
        <pc:spChg chg="add mod">
          <ac:chgData name="Leslie Nathaly Castillo" userId="3f5ee7d79274be0b" providerId="LiveId" clId="{3000BB71-2F04-4179-9643-55AA16913209}" dt="2019-09-18T17:37:25.897" v="4099" actId="1038"/>
          <ac:spMkLst>
            <pc:docMk/>
            <pc:sldMk cId="2891755980" sldId="322"/>
            <ac:spMk id="9" creationId="{18AA9C41-AEC3-45F8-A590-14199E63AF7D}"/>
          </ac:spMkLst>
        </pc:spChg>
        <pc:spChg chg="mod">
          <ac:chgData name="Leslie Nathaly Castillo" userId="3f5ee7d79274be0b" providerId="LiveId" clId="{3000BB71-2F04-4179-9643-55AA16913209}" dt="2019-09-29T23:26:15.704" v="16916" actId="208"/>
          <ac:spMkLst>
            <pc:docMk/>
            <pc:sldMk cId="2891755980" sldId="322"/>
            <ac:spMk id="14" creationId="{00000000-0000-0000-0000-000000000000}"/>
          </ac:spMkLst>
        </pc:spChg>
        <pc:spChg chg="add mod">
          <ac:chgData name="Leslie Nathaly Castillo" userId="3f5ee7d79274be0b" providerId="LiveId" clId="{3000BB71-2F04-4179-9643-55AA16913209}" dt="2019-09-29T05:58:12.206" v="15072" actId="1582"/>
          <ac:spMkLst>
            <pc:docMk/>
            <pc:sldMk cId="2891755980" sldId="322"/>
            <ac:spMk id="15" creationId="{BE42915E-956A-4B3C-870F-EDA1030C15E6}"/>
          </ac:spMkLst>
        </pc:spChg>
        <pc:spChg chg="mod">
          <ac:chgData name="Leslie Nathaly Castillo" userId="3f5ee7d79274be0b" providerId="LiveId" clId="{3000BB71-2F04-4179-9643-55AA16913209}" dt="2019-10-02T17:12:48.049" v="17341" actId="113"/>
          <ac:spMkLst>
            <pc:docMk/>
            <pc:sldMk cId="2891755980" sldId="322"/>
            <ac:spMk id="27" creationId="{E27BE834-2372-40FF-AFD3-6BBA015C5418}"/>
          </ac:spMkLst>
        </pc:spChg>
        <pc:spChg chg="mod">
          <ac:chgData name="Leslie Nathaly Castillo" userId="3f5ee7d79274be0b" providerId="LiveId" clId="{3000BB71-2F04-4179-9643-55AA16913209}" dt="2019-09-29T05:34:42.618" v="13359" actId="1037"/>
          <ac:spMkLst>
            <pc:docMk/>
            <pc:sldMk cId="2891755980" sldId="322"/>
            <ac:spMk id="28" creationId="{3A1FEF01-4AE0-4140-9125-8FE040775BC1}"/>
          </ac:spMkLst>
        </pc:spChg>
        <pc:graphicFrameChg chg="mod">
          <ac:chgData name="Leslie Nathaly Castillo" userId="3f5ee7d79274be0b" providerId="LiveId" clId="{3000BB71-2F04-4179-9643-55AA16913209}" dt="2019-09-29T05:32:42.463" v="13304" actId="207"/>
          <ac:graphicFrameMkLst>
            <pc:docMk/>
            <pc:sldMk cId="2891755980" sldId="322"/>
            <ac:graphicFrameMk id="10" creationId="{817456B9-765B-418D-ACF1-3D53F449ED83}"/>
          </ac:graphicFrameMkLst>
        </pc:graphicFrameChg>
        <pc:graphicFrameChg chg="mod">
          <ac:chgData name="Leslie Nathaly Castillo" userId="3f5ee7d79274be0b" providerId="LiveId" clId="{3000BB71-2F04-4179-9643-55AA16913209}" dt="2019-09-29T05:32:45.947" v="13305" actId="207"/>
          <ac:graphicFrameMkLst>
            <pc:docMk/>
            <pc:sldMk cId="2891755980" sldId="322"/>
            <ac:graphicFrameMk id="11" creationId="{F44F7F3E-D6D8-45A7-8E25-74CC07A95B78}"/>
          </ac:graphicFrameMkLst>
        </pc:graphicFrameChg>
        <pc:graphicFrameChg chg="mod">
          <ac:chgData name="Leslie Nathaly Castillo" userId="3f5ee7d79274be0b" providerId="LiveId" clId="{3000BB71-2F04-4179-9643-55AA16913209}" dt="2019-09-29T05:32:48.438" v="13306" actId="207"/>
          <ac:graphicFrameMkLst>
            <pc:docMk/>
            <pc:sldMk cId="2891755980" sldId="322"/>
            <ac:graphicFrameMk id="12" creationId="{D46EEB65-DF1C-40BF-B09D-035DD16B36E7}"/>
          </ac:graphicFrameMkLst>
        </pc:graphicFrameChg>
        <pc:picChg chg="add mod modCrop">
          <ac:chgData name="Leslie Nathaly Castillo" userId="3f5ee7d79274be0b" providerId="LiveId" clId="{3000BB71-2F04-4179-9643-55AA16913209}" dt="2019-09-18T17:37:25.897" v="4099" actId="1038"/>
          <ac:picMkLst>
            <pc:docMk/>
            <pc:sldMk cId="2891755980" sldId="322"/>
            <ac:picMk id="7" creationId="{CA762E25-C69F-4C4C-814A-2C31934EA750}"/>
          </ac:picMkLst>
        </pc:picChg>
        <pc:picChg chg="add del">
          <ac:chgData name="Leslie Nathaly Castillo" userId="3f5ee7d79274be0b" providerId="LiveId" clId="{3000BB71-2F04-4179-9643-55AA16913209}" dt="2019-09-18T17:33:48.365" v="3950"/>
          <ac:picMkLst>
            <pc:docMk/>
            <pc:sldMk cId="2891755980" sldId="322"/>
            <ac:picMk id="8" creationId="{69E90BD3-C085-4348-A911-68C28DDAD84D}"/>
          </ac:picMkLst>
        </pc:picChg>
        <pc:picChg chg="add mod modCrop">
          <ac:chgData name="Leslie Nathaly Castillo" userId="3f5ee7d79274be0b" providerId="LiveId" clId="{3000BB71-2F04-4179-9643-55AA16913209}" dt="2019-09-18T17:54:01.249" v="4250" actId="732"/>
          <ac:picMkLst>
            <pc:docMk/>
            <pc:sldMk cId="2891755980" sldId="322"/>
            <ac:picMk id="16" creationId="{C8D4C833-66D0-4885-8C13-F28A5983CF11}"/>
          </ac:picMkLst>
        </pc:picChg>
        <pc:picChg chg="add mod">
          <ac:chgData name="Leslie Nathaly Castillo" userId="3f5ee7d79274be0b" providerId="LiveId" clId="{3000BB71-2F04-4179-9643-55AA16913209}" dt="2019-09-18T17:37:25.897" v="4099" actId="1038"/>
          <ac:picMkLst>
            <pc:docMk/>
            <pc:sldMk cId="2891755980" sldId="322"/>
            <ac:picMk id="3074" creationId="{225E4273-BC6A-47F0-96E5-EED1EBB2AB87}"/>
          </ac:picMkLst>
        </pc:picChg>
        <pc:cxnChg chg="del mod">
          <ac:chgData name="Leslie Nathaly Castillo" userId="3f5ee7d79274be0b" providerId="LiveId" clId="{3000BB71-2F04-4179-9643-55AA16913209}" dt="2019-09-29T05:31:29.315" v="13300" actId="478"/>
          <ac:cxnSpMkLst>
            <pc:docMk/>
            <pc:sldMk cId="2891755980" sldId="322"/>
            <ac:cxnSpMk id="13" creationId="{3C1DBE96-8941-4D5C-BA8C-42F37037B009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3575269864" sldId="323"/>
        </pc:sldMkLst>
        <pc:spChg chg="mod">
          <ac:chgData name="Leslie Nathaly Castillo" userId="3f5ee7d79274be0b" providerId="LiveId" clId="{3000BB71-2F04-4179-9643-55AA16913209}" dt="2019-09-29T23:26:42.981" v="16938" actId="1036"/>
          <ac:spMkLst>
            <pc:docMk/>
            <pc:sldMk cId="3575269864" sldId="323"/>
            <ac:spMk id="2" creationId="{62173946-9805-4CA4-B33F-497B1BA1AAF8}"/>
          </ac:spMkLst>
        </pc:spChg>
        <pc:spChg chg="mod">
          <ac:chgData name="Leslie Nathaly Castillo" userId="3f5ee7d79274be0b" providerId="LiveId" clId="{3000BB71-2F04-4179-9643-55AA16913209}" dt="2019-09-29T23:26:42.981" v="16938" actId="1036"/>
          <ac:spMkLst>
            <pc:docMk/>
            <pc:sldMk cId="3575269864" sldId="323"/>
            <ac:spMk id="3" creationId="{EB6BC494-24FC-4ED0-BC31-E40A7A6485EE}"/>
          </ac:spMkLst>
        </pc:spChg>
        <pc:spChg chg="mod">
          <ac:chgData name="Leslie Nathaly Castillo" userId="3f5ee7d79274be0b" providerId="LiveId" clId="{3000BB71-2F04-4179-9643-55AA16913209}" dt="2019-09-29T23:26:29.478" v="16918" actId="1076"/>
          <ac:spMkLst>
            <pc:docMk/>
            <pc:sldMk cId="3575269864" sldId="323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10-03T21:55:36.266" v="17379" actId="208"/>
          <ac:spMkLst>
            <pc:docMk/>
            <pc:sldMk cId="3575269864" sldId="323"/>
            <ac:spMk id="11" creationId="{00000000-0000-0000-0000-000000000000}"/>
          </ac:spMkLst>
        </pc:spChg>
        <pc:spChg chg="add mod">
          <ac:chgData name="Leslie Nathaly Castillo" userId="3f5ee7d79274be0b" providerId="LiveId" clId="{3000BB71-2F04-4179-9643-55AA16913209}" dt="2019-09-18T17:42:07.339" v="4114" actId="14100"/>
          <ac:spMkLst>
            <pc:docMk/>
            <pc:sldMk cId="3575269864" sldId="323"/>
            <ac:spMk id="12" creationId="{2439745E-868D-4E9E-9E71-046DE8BF83B1}"/>
          </ac:spMkLst>
        </pc:spChg>
        <pc:spChg chg="mod">
          <ac:chgData name="Leslie Nathaly Castillo" userId="3f5ee7d79274be0b" providerId="LiveId" clId="{3000BB71-2F04-4179-9643-55AA16913209}" dt="2019-09-29T05:58:47.191" v="15076" actId="1582"/>
          <ac:spMkLst>
            <pc:docMk/>
            <pc:sldMk cId="3575269864" sldId="323"/>
            <ac:spMk id="14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10-02T17:12:43.087" v="17340" actId="113"/>
          <ac:spMkLst>
            <pc:docMk/>
            <pc:sldMk cId="3575269864" sldId="323"/>
            <ac:spMk id="27" creationId="{E27BE834-2372-40FF-AFD3-6BBA015C5418}"/>
          </ac:spMkLst>
        </pc:spChg>
        <pc:spChg chg="mod">
          <ac:chgData name="Leslie Nathaly Castillo" userId="3f5ee7d79274be0b" providerId="LiveId" clId="{3000BB71-2F04-4179-9643-55AA16913209}" dt="2019-09-29T05:57:34.439" v="15069" actId="1038"/>
          <ac:spMkLst>
            <pc:docMk/>
            <pc:sldMk cId="3575269864" sldId="323"/>
            <ac:spMk id="28" creationId="{3A1FEF01-4AE0-4140-9125-8FE040775BC1}"/>
          </ac:spMkLst>
        </pc:spChg>
        <pc:graphicFrameChg chg="mod">
          <ac:chgData name="Leslie Nathaly Castillo" userId="3f5ee7d79274be0b" providerId="LiveId" clId="{3000BB71-2F04-4179-9643-55AA16913209}" dt="2019-09-29T23:26:42.981" v="16938" actId="1036"/>
          <ac:graphicFrameMkLst>
            <pc:docMk/>
            <pc:sldMk cId="3575269864" sldId="323"/>
            <ac:graphicFrameMk id="6" creationId="{80C82C80-93C5-497E-8C01-001E8D92E6FC}"/>
          </ac:graphicFrameMkLst>
        </pc:graphicFrameChg>
        <pc:graphicFrameChg chg="mod">
          <ac:chgData name="Leslie Nathaly Castillo" userId="3f5ee7d79274be0b" providerId="LiveId" clId="{3000BB71-2F04-4179-9643-55AA16913209}" dt="2019-09-29T23:26:42.981" v="16938" actId="1036"/>
          <ac:graphicFrameMkLst>
            <pc:docMk/>
            <pc:sldMk cId="3575269864" sldId="323"/>
            <ac:graphicFrameMk id="7" creationId="{B6392463-D521-44AF-8E4A-68BD1477F06B}"/>
          </ac:graphicFrameMkLst>
        </pc:graphicFrameChg>
        <pc:picChg chg="add del mod modCrop">
          <ac:chgData name="Leslie Nathaly Castillo" userId="3f5ee7d79274be0b" providerId="LiveId" clId="{3000BB71-2F04-4179-9643-55AA16913209}" dt="2019-09-18T17:45:30.670" v="4145" actId="478"/>
          <ac:picMkLst>
            <pc:docMk/>
            <pc:sldMk cId="3575269864" sldId="323"/>
            <ac:picMk id="4" creationId="{3A92C31B-2BDE-4BCA-A1D0-CE1FB6544EFE}"/>
          </ac:picMkLst>
        </pc:picChg>
        <pc:picChg chg="mod">
          <ac:chgData name="Leslie Nathaly Castillo" userId="3f5ee7d79274be0b" providerId="LiveId" clId="{3000BB71-2F04-4179-9643-55AA16913209}" dt="2019-09-29T05:57:24.874" v="15060" actId="1038"/>
          <ac:picMkLst>
            <pc:docMk/>
            <pc:sldMk cId="3575269864" sldId="323"/>
            <ac:picMk id="8" creationId="{00000000-0000-0000-0000-000000000000}"/>
          </ac:picMkLst>
        </pc:picChg>
        <pc:cxnChg chg="del">
          <ac:chgData name="Leslie Nathaly Castillo" userId="3f5ee7d79274be0b" providerId="LiveId" clId="{3000BB71-2F04-4179-9643-55AA16913209}" dt="2019-09-29T05:56:14.380" v="14989" actId="478"/>
          <ac:cxnSpMkLst>
            <pc:docMk/>
            <pc:sldMk cId="3575269864" sldId="323"/>
            <ac:cxnSpMk id="10" creationId="{9F3C2FF8-0371-4BC6-9123-A867F23DB942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3331664577" sldId="324"/>
        </pc:sldMkLst>
        <pc:spChg chg="mod">
          <ac:chgData name="Leslie Nathaly Castillo" userId="3f5ee7d79274be0b" providerId="LiveId" clId="{3000BB71-2F04-4179-9643-55AA16913209}" dt="2019-09-29T23:28:00.397" v="16946" actId="1076"/>
          <ac:spMkLst>
            <pc:docMk/>
            <pc:sldMk cId="3331664577" sldId="324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10-03T21:55:30.345" v="17378" actId="208"/>
          <ac:spMkLst>
            <pc:docMk/>
            <pc:sldMk cId="3331664577" sldId="324"/>
            <ac:spMk id="9" creationId="{00000000-0000-0000-0000-000000000000}"/>
          </ac:spMkLst>
        </pc:spChg>
        <pc:spChg chg="add del mod">
          <ac:chgData name="Leslie Nathaly Castillo" userId="3f5ee7d79274be0b" providerId="LiveId" clId="{3000BB71-2F04-4179-9643-55AA16913209}" dt="2019-09-18T17:22:12.869" v="3872" actId="478"/>
          <ac:spMkLst>
            <pc:docMk/>
            <pc:sldMk cId="3331664577" sldId="324"/>
            <ac:spMk id="10" creationId="{7211828F-23C6-4B84-A8CD-8DCDDBBAB33B}"/>
          </ac:spMkLst>
        </pc:spChg>
        <pc:spChg chg="add del">
          <ac:chgData name="Leslie Nathaly Castillo" userId="3f5ee7d79274be0b" providerId="LiveId" clId="{3000BB71-2F04-4179-9643-55AA16913209}" dt="2019-09-18T17:22:11.507" v="3871" actId="478"/>
          <ac:spMkLst>
            <pc:docMk/>
            <pc:sldMk cId="3331664577" sldId="324"/>
            <ac:spMk id="28" creationId="{3A1FEF01-4AE0-4140-9125-8FE040775BC1}"/>
          </ac:spMkLst>
        </pc:sp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349196790" sldId="325"/>
        </pc:sldMkLst>
        <pc:spChg chg="mod">
          <ac:chgData name="Leslie Nathaly Castillo" userId="3f5ee7d79274be0b" providerId="LiveId" clId="{3000BB71-2F04-4179-9643-55AA16913209}" dt="2019-10-02T17:11:28.441" v="17266" actId="1035"/>
          <ac:spMkLst>
            <pc:docMk/>
            <pc:sldMk cId="1349196790" sldId="325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10-02T17:11:28.441" v="17266" actId="1035"/>
          <ac:spMkLst>
            <pc:docMk/>
            <pc:sldMk cId="1349196790" sldId="325"/>
            <ac:spMk id="6" creationId="{170B2A7E-1B88-4F80-9641-5131FF536424}"/>
          </ac:spMkLst>
        </pc:spChg>
        <pc:spChg chg="mod">
          <ac:chgData name="Leslie Nathaly Castillo" userId="3f5ee7d79274be0b" providerId="LiveId" clId="{3000BB71-2F04-4179-9643-55AA16913209}" dt="2019-10-03T21:55:26.674" v="17377" actId="208"/>
          <ac:spMkLst>
            <pc:docMk/>
            <pc:sldMk cId="1349196790" sldId="325"/>
            <ac:spMk id="12" creationId="{00000000-0000-0000-0000-000000000000}"/>
          </ac:spMkLst>
        </pc:spChg>
        <pc:spChg chg="add del mod">
          <ac:chgData name="Leslie Nathaly Castillo" userId="3f5ee7d79274be0b" providerId="LiveId" clId="{3000BB71-2F04-4179-9643-55AA16913209}" dt="2019-09-18T17:22:07.406" v="3869" actId="478"/>
          <ac:spMkLst>
            <pc:docMk/>
            <pc:sldMk cId="1349196790" sldId="325"/>
            <ac:spMk id="13" creationId="{2EFEABE5-9144-424B-B9F0-1BA8343CED41}"/>
          </ac:spMkLst>
        </pc:spChg>
        <pc:spChg chg="mod">
          <ac:chgData name="Leslie Nathaly Castillo" userId="3f5ee7d79274be0b" providerId="LiveId" clId="{3000BB71-2F04-4179-9643-55AA16913209}" dt="2019-10-02T17:11:56.736" v="17277" actId="1035"/>
          <ac:spMkLst>
            <pc:docMk/>
            <pc:sldMk cId="1349196790" sldId="325"/>
            <ac:spMk id="27" creationId="{E27BE834-2372-40FF-AFD3-6BBA015C5418}"/>
          </ac:spMkLst>
        </pc:spChg>
        <pc:spChg chg="mod">
          <ac:chgData name="Leslie Nathaly Castillo" userId="3f5ee7d79274be0b" providerId="LiveId" clId="{3000BB71-2F04-4179-9643-55AA16913209}" dt="2019-10-02T17:12:15.716" v="17339" actId="1035"/>
          <ac:spMkLst>
            <pc:docMk/>
            <pc:sldMk cId="1349196790" sldId="325"/>
            <ac:spMk id="28" creationId="{3A1FEF01-4AE0-4140-9125-8FE040775BC1}"/>
          </ac:spMkLst>
        </pc:spChg>
        <pc:graphicFrameChg chg="mod">
          <ac:chgData name="Leslie Nathaly Castillo" userId="3f5ee7d79274be0b" providerId="LiveId" clId="{3000BB71-2F04-4179-9643-55AA16913209}" dt="2019-10-02T17:11:15.407" v="17233" actId="1037"/>
          <ac:graphicFrameMkLst>
            <pc:docMk/>
            <pc:sldMk cId="1349196790" sldId="325"/>
            <ac:graphicFrameMk id="7" creationId="{8F0C8F3D-0590-490D-B342-8F44A2FAE399}"/>
          </ac:graphicFrameMkLst>
        </pc:graphicFrameChg>
        <pc:cxnChg chg="mod">
          <ac:chgData name="Leslie Nathaly Castillo" userId="3f5ee7d79274be0b" providerId="LiveId" clId="{3000BB71-2F04-4179-9643-55AA16913209}" dt="2019-10-02T17:12:08.192" v="17289" actId="1035"/>
          <ac:cxnSpMkLst>
            <pc:docMk/>
            <pc:sldMk cId="1349196790" sldId="325"/>
            <ac:cxnSpMk id="11" creationId="{589885F4-B5E6-4343-8794-E783F26489AC}"/>
          </ac:cxnSpMkLst>
        </pc:cxnChg>
      </pc:sldChg>
      <pc:sldChg chg="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049061114" sldId="326"/>
        </pc:sldMkLst>
        <pc:spChg chg="mod">
          <ac:chgData name="Leslie Nathaly Castillo" userId="3f5ee7d79274be0b" providerId="LiveId" clId="{3000BB71-2F04-4179-9643-55AA16913209}" dt="2019-09-29T23:28:52.842" v="16956" actId="1076"/>
          <ac:spMkLst>
            <pc:docMk/>
            <pc:sldMk cId="1049061114" sldId="326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09-29T23:28:52.842" v="16956" actId="1076"/>
          <ac:spMkLst>
            <pc:docMk/>
            <pc:sldMk cId="1049061114" sldId="326"/>
            <ac:spMk id="6" creationId="{50BBB847-5074-41CD-B8DF-F4EAC3FC67D6}"/>
          </ac:spMkLst>
        </pc:spChg>
        <pc:spChg chg="mod">
          <ac:chgData name="Leslie Nathaly Castillo" userId="3f5ee7d79274be0b" providerId="LiveId" clId="{3000BB71-2F04-4179-9643-55AA16913209}" dt="2019-09-29T23:29:46.191" v="17001" actId="20577"/>
          <ac:spMkLst>
            <pc:docMk/>
            <pc:sldMk cId="1049061114" sldId="326"/>
            <ac:spMk id="7" creationId="{7766DF92-0AD2-4CEE-83ED-DE82B8791A86}"/>
          </ac:spMkLst>
        </pc:spChg>
        <pc:spChg chg="mod">
          <ac:chgData name="Leslie Nathaly Castillo" userId="3f5ee7d79274be0b" providerId="LiveId" clId="{3000BB71-2F04-4179-9643-55AA16913209}" dt="2019-10-03T21:55:21.591" v="17376" actId="208"/>
          <ac:spMkLst>
            <pc:docMk/>
            <pc:sldMk cId="1049061114" sldId="326"/>
            <ac:spMk id="15" creationId="{00000000-0000-0000-0000-000000000000}"/>
          </ac:spMkLst>
        </pc:spChg>
        <pc:graphicFrameChg chg="mod">
          <ac:chgData name="Leslie Nathaly Castillo" userId="3f5ee7d79274be0b" providerId="LiveId" clId="{3000BB71-2F04-4179-9643-55AA16913209}" dt="2019-09-29T23:29:03.690" v="16981" actId="1037"/>
          <ac:graphicFrameMkLst>
            <pc:docMk/>
            <pc:sldMk cId="1049061114" sldId="326"/>
            <ac:graphicFrameMk id="8" creationId="{2A5BB5C9-6A2E-4052-8A1E-70A7B85D351A}"/>
          </ac:graphicFrameMkLst>
        </pc:graphicFrameChg>
        <pc:graphicFrameChg chg="mod">
          <ac:chgData name="Leslie Nathaly Castillo" userId="3f5ee7d79274be0b" providerId="LiveId" clId="{3000BB71-2F04-4179-9643-55AA16913209}" dt="2019-09-29T23:29:20.760" v="16997" actId="1037"/>
          <ac:graphicFrameMkLst>
            <pc:docMk/>
            <pc:sldMk cId="1049061114" sldId="326"/>
            <ac:graphicFrameMk id="10" creationId="{05436754-5EB6-41CE-9EFC-9A3EB9777DF7}"/>
          </ac:graphicFrameMkLst>
        </pc:graphicFrameChg>
        <pc:graphicFrameChg chg="mod">
          <ac:chgData name="Leslie Nathaly Castillo" userId="3f5ee7d79274be0b" providerId="LiveId" clId="{3000BB71-2F04-4179-9643-55AA16913209}" dt="2019-09-29T23:29:15.908" v="16990" actId="1038"/>
          <ac:graphicFrameMkLst>
            <pc:docMk/>
            <pc:sldMk cId="1049061114" sldId="326"/>
            <ac:graphicFrameMk id="11" creationId="{88E8FC7E-63C1-42A7-BC78-5352F0EEA04E}"/>
          </ac:graphicFrameMkLst>
        </pc:graphicFrame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3551489666" sldId="327"/>
        </pc:sldMkLst>
        <pc:spChg chg="mod">
          <ac:chgData name="Leslie Nathaly Castillo" userId="3f5ee7d79274be0b" providerId="LiveId" clId="{3000BB71-2F04-4179-9643-55AA16913209}" dt="2019-09-29T06:02:12.302" v="15163" actId="1036"/>
          <ac:spMkLst>
            <pc:docMk/>
            <pc:sldMk cId="3551489666" sldId="327"/>
            <ac:spMk id="2" creationId="{B7D0C7B2-7C98-4B89-85CB-99BB538ADF8C}"/>
          </ac:spMkLst>
        </pc:spChg>
        <pc:spChg chg="mod">
          <ac:chgData name="Leslie Nathaly Castillo" userId="3f5ee7d79274be0b" providerId="LiveId" clId="{3000BB71-2F04-4179-9643-55AA16913209}" dt="2019-09-29T06:02:12.302" v="15163" actId="1036"/>
          <ac:spMkLst>
            <pc:docMk/>
            <pc:sldMk cId="3551489666" sldId="327"/>
            <ac:spMk id="4" creationId="{95F7F3E9-6D16-4F8E-8390-4346FACF2B20}"/>
          </ac:spMkLst>
        </pc:spChg>
        <pc:spChg chg="mod">
          <ac:chgData name="Leslie Nathaly Castillo" userId="3f5ee7d79274be0b" providerId="LiveId" clId="{3000BB71-2F04-4179-9643-55AA16913209}" dt="2019-09-29T06:00:06.778" v="15118" actId="207"/>
          <ac:spMkLst>
            <pc:docMk/>
            <pc:sldMk cId="3551489666" sldId="327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09-29T06:00:10.446" v="15119" actId="207"/>
          <ac:spMkLst>
            <pc:docMk/>
            <pc:sldMk cId="3551489666" sldId="327"/>
            <ac:spMk id="8" creationId="{9F9BDE5F-9909-45C5-8A31-AA2AFA099946}"/>
          </ac:spMkLst>
        </pc:spChg>
        <pc:spChg chg="mod">
          <ac:chgData name="Leslie Nathaly Castillo" userId="3f5ee7d79274be0b" providerId="LiveId" clId="{3000BB71-2F04-4179-9643-55AA16913209}" dt="2019-09-29T06:01:34.099" v="15123" actId="208"/>
          <ac:spMkLst>
            <pc:docMk/>
            <pc:sldMk cId="3551489666" sldId="327"/>
            <ac:spMk id="12" creationId="{00000000-0000-0000-0000-000000000000}"/>
          </ac:spMkLst>
        </pc:spChg>
        <pc:spChg chg="add mod">
          <ac:chgData name="Leslie Nathaly Castillo" userId="3f5ee7d79274be0b" providerId="LiveId" clId="{3000BB71-2F04-4179-9643-55AA16913209}" dt="2019-09-29T06:02:24.335" v="15191" actId="1038"/>
          <ac:spMkLst>
            <pc:docMk/>
            <pc:sldMk cId="3551489666" sldId="327"/>
            <ac:spMk id="13" creationId="{E412192A-A242-4B14-95D6-68C5139BE05E}"/>
          </ac:spMkLst>
        </pc:spChg>
        <pc:spChg chg="mod">
          <ac:chgData name="Leslie Nathaly Castillo" userId="3f5ee7d79274be0b" providerId="LiveId" clId="{3000BB71-2F04-4179-9643-55AA16913209}" dt="2019-09-29T06:02:18.242" v="15176" actId="1036"/>
          <ac:spMkLst>
            <pc:docMk/>
            <pc:sldMk cId="3551489666" sldId="327"/>
            <ac:spMk id="27" creationId="{E27BE834-2372-40FF-AFD3-6BBA015C5418}"/>
          </ac:spMkLst>
        </pc:spChg>
        <pc:spChg chg="mod">
          <ac:chgData name="Leslie Nathaly Castillo" userId="3f5ee7d79274be0b" providerId="LiveId" clId="{3000BB71-2F04-4179-9643-55AA16913209}" dt="2019-09-29T06:02:18.242" v="15176" actId="1036"/>
          <ac:spMkLst>
            <pc:docMk/>
            <pc:sldMk cId="3551489666" sldId="327"/>
            <ac:spMk id="28" creationId="{3A1FEF01-4AE0-4140-9125-8FE040775BC1}"/>
          </ac:spMkLst>
        </pc:spChg>
        <pc:graphicFrameChg chg="mod">
          <ac:chgData name="Leslie Nathaly Castillo" userId="3f5ee7d79274be0b" providerId="LiveId" clId="{3000BB71-2F04-4179-9643-55AA16913209}" dt="2019-09-29T06:02:12.302" v="15163" actId="1036"/>
          <ac:graphicFrameMkLst>
            <pc:docMk/>
            <pc:sldMk cId="3551489666" sldId="327"/>
            <ac:graphicFrameMk id="6" creationId="{6A4CEC2F-281A-4DB9-A8AB-66D02E2A64C6}"/>
          </ac:graphicFrameMkLst>
        </pc:graphicFrameChg>
        <pc:graphicFrameChg chg="mod">
          <ac:chgData name="Leslie Nathaly Castillo" userId="3f5ee7d79274be0b" providerId="LiveId" clId="{3000BB71-2F04-4179-9643-55AA16913209}" dt="2019-09-29T06:02:12.302" v="15163" actId="1036"/>
          <ac:graphicFrameMkLst>
            <pc:docMk/>
            <pc:sldMk cId="3551489666" sldId="327"/>
            <ac:graphicFrameMk id="7" creationId="{490C0AE1-C5EE-4F21-8C04-98C1AF1660B8}"/>
          </ac:graphicFrameMkLst>
        </pc:graphicFrameChg>
        <pc:picChg chg="mod">
          <ac:chgData name="Leslie Nathaly Castillo" userId="3f5ee7d79274be0b" providerId="LiveId" clId="{3000BB71-2F04-4179-9643-55AA16913209}" dt="2019-09-29T06:02:24.335" v="15191" actId="1038"/>
          <ac:picMkLst>
            <pc:docMk/>
            <pc:sldMk cId="3551489666" sldId="327"/>
            <ac:picMk id="3" creationId="{00000000-0000-0000-0000-000000000000}"/>
          </ac:picMkLst>
        </pc:picChg>
        <pc:cxnChg chg="del">
          <ac:chgData name="Leslie Nathaly Castillo" userId="3f5ee7d79274be0b" providerId="LiveId" clId="{3000BB71-2F04-4179-9643-55AA16913209}" dt="2019-09-29T05:59:16.450" v="15080" actId="478"/>
          <ac:cxnSpMkLst>
            <pc:docMk/>
            <pc:sldMk cId="3551489666" sldId="327"/>
            <ac:cxnSpMk id="11" creationId="{6C250165-0C57-4215-A2DB-991A70439E58}"/>
          </ac:cxnSpMkLst>
        </pc:cxnChg>
      </pc:sldChg>
      <pc:sldChg chg="delSp del">
        <pc:chgData name="Leslie Nathaly Castillo" userId="3f5ee7d79274be0b" providerId="LiveId" clId="{3000BB71-2F04-4179-9643-55AA16913209}" dt="2019-09-19T06:12:04.353" v="7075" actId="2696"/>
        <pc:sldMkLst>
          <pc:docMk/>
          <pc:sldMk cId="3171851481" sldId="328"/>
        </pc:sldMkLst>
        <pc:spChg chg="del">
          <ac:chgData name="Leslie Nathaly Castillo" userId="3f5ee7d79274be0b" providerId="LiveId" clId="{3000BB71-2F04-4179-9643-55AA16913209}" dt="2019-09-19T04:34:21.889" v="4610"/>
          <ac:spMkLst>
            <pc:docMk/>
            <pc:sldMk cId="3171851481" sldId="328"/>
            <ac:spMk id="2" creationId="{365D71F4-00D1-488E-99E0-8C2E321456FB}"/>
          </ac:spMkLst>
        </pc:spChg>
        <pc:spChg chg="del">
          <ac:chgData name="Leslie Nathaly Castillo" userId="3f5ee7d79274be0b" providerId="LiveId" clId="{3000BB71-2F04-4179-9643-55AA16913209}" dt="2019-09-19T04:34:21.889" v="4610"/>
          <ac:spMkLst>
            <pc:docMk/>
            <pc:sldMk cId="3171851481" sldId="328"/>
            <ac:spMk id="3" creationId="{E5075FEE-D1E5-4737-9399-EDC554182D57}"/>
          </ac:spMkLst>
        </pc:spChg>
        <pc:spChg chg="del">
          <ac:chgData name="Leslie Nathaly Castillo" userId="3f5ee7d79274be0b" providerId="LiveId" clId="{3000BB71-2F04-4179-9643-55AA16913209}" dt="2019-09-19T04:34:21.889" v="4610"/>
          <ac:spMkLst>
            <pc:docMk/>
            <pc:sldMk cId="3171851481" sldId="328"/>
            <ac:spMk id="5" creationId="{5B1721E8-C7DB-4342-8A4F-88338611208A}"/>
          </ac:spMkLst>
        </pc:spChg>
        <pc:spChg chg="del">
          <ac:chgData name="Leslie Nathaly Castillo" userId="3f5ee7d79274be0b" providerId="LiveId" clId="{3000BB71-2F04-4179-9643-55AA16913209}" dt="2019-09-19T04:34:21.889" v="4610"/>
          <ac:spMkLst>
            <pc:docMk/>
            <pc:sldMk cId="3171851481" sldId="328"/>
            <ac:spMk id="6" creationId="{C3E8F6BE-148D-4E5F-A1B5-976EEDA5D5C3}"/>
          </ac:spMkLst>
        </pc:spChg>
        <pc:graphicFrameChg chg="del">
          <ac:chgData name="Leslie Nathaly Castillo" userId="3f5ee7d79274be0b" providerId="LiveId" clId="{3000BB71-2F04-4179-9643-55AA16913209}" dt="2019-09-19T04:34:21.889" v="4610"/>
          <ac:graphicFrameMkLst>
            <pc:docMk/>
            <pc:sldMk cId="3171851481" sldId="328"/>
            <ac:graphicFrameMk id="7" creationId="{653BD374-C16C-4374-9303-F25C6D760608}"/>
          </ac:graphicFrameMkLst>
        </pc:graphicFrameChg>
        <pc:graphicFrameChg chg="del">
          <ac:chgData name="Leslie Nathaly Castillo" userId="3f5ee7d79274be0b" providerId="LiveId" clId="{3000BB71-2F04-4179-9643-55AA16913209}" dt="2019-09-19T04:34:21.889" v="4610"/>
          <ac:graphicFrameMkLst>
            <pc:docMk/>
            <pc:sldMk cId="3171851481" sldId="328"/>
            <ac:graphicFrameMk id="8" creationId="{B4CCD963-00A8-4BF2-8DF6-80F023C12BE5}"/>
          </ac:graphicFrameMkLst>
        </pc:graphicFrame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228095921" sldId="329"/>
        </pc:sldMkLst>
        <pc:spChg chg="mod">
          <ac:chgData name="Leslie Nathaly Castillo" userId="3f5ee7d79274be0b" providerId="LiveId" clId="{3000BB71-2F04-4179-9643-55AA16913209}" dt="2019-09-29T05:22:13.688" v="13118" actId="1037"/>
          <ac:spMkLst>
            <pc:docMk/>
            <pc:sldMk cId="1228095921" sldId="329"/>
            <ac:spMk id="3" creationId="{DE2B1124-CCBD-4DE5-BEDE-D035601C36EF}"/>
          </ac:spMkLst>
        </pc:spChg>
        <pc:spChg chg="mod">
          <ac:chgData name="Leslie Nathaly Castillo" userId="3f5ee7d79274be0b" providerId="LiveId" clId="{3000BB71-2F04-4179-9643-55AA16913209}" dt="2019-09-29T23:24:53.807" v="16896" actId="1076"/>
          <ac:spMkLst>
            <pc:docMk/>
            <pc:sldMk cId="1228095921" sldId="329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09-29T05:23:35.027" v="13153" actId="208"/>
          <ac:spMkLst>
            <pc:docMk/>
            <pc:sldMk cId="1228095921" sldId="329"/>
            <ac:spMk id="10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5:59:01.624" v="15078" actId="1582"/>
          <ac:spMkLst>
            <pc:docMk/>
            <pc:sldMk cId="1228095921" sldId="329"/>
            <ac:spMk id="11" creationId="{666C8CF8-DB9B-4F41-AABB-483D97C27570}"/>
          </ac:spMkLst>
        </pc:spChg>
        <pc:spChg chg="mod">
          <ac:chgData name="Leslie Nathaly Castillo" userId="3f5ee7d79274be0b" providerId="LiveId" clId="{3000BB71-2F04-4179-9643-55AA16913209}" dt="2019-09-29T05:30:04.695" v="13291" actId="1035"/>
          <ac:spMkLst>
            <pc:docMk/>
            <pc:sldMk cId="1228095921" sldId="329"/>
            <ac:spMk id="27" creationId="{E27BE834-2372-40FF-AFD3-6BBA015C5418}"/>
          </ac:spMkLst>
        </pc:spChg>
        <pc:spChg chg="mod">
          <ac:chgData name="Leslie Nathaly Castillo" userId="3f5ee7d79274be0b" providerId="LiveId" clId="{3000BB71-2F04-4179-9643-55AA16913209}" dt="2019-09-29T05:30:04.695" v="13291" actId="1035"/>
          <ac:spMkLst>
            <pc:docMk/>
            <pc:sldMk cId="1228095921" sldId="329"/>
            <ac:spMk id="28" creationId="{3A1FEF01-4AE0-4140-9125-8FE040775BC1}"/>
          </ac:spMkLst>
        </pc:spChg>
        <pc:graphicFrameChg chg="mod">
          <ac:chgData name="Leslie Nathaly Castillo" userId="3f5ee7d79274be0b" providerId="LiveId" clId="{3000BB71-2F04-4179-9643-55AA16913209}" dt="2019-09-29T05:23:14.772" v="13122" actId="207"/>
          <ac:graphicFrameMkLst>
            <pc:docMk/>
            <pc:sldMk cId="1228095921" sldId="329"/>
            <ac:graphicFrameMk id="9" creationId="{B94FD524-228C-4BD3-9125-9FB40212FDFF}"/>
          </ac:graphicFrameMkLst>
        </pc:graphicFrameChg>
        <pc:picChg chg="add mod modCrop">
          <ac:chgData name="Leslie Nathaly Castillo" userId="3f5ee7d79274be0b" providerId="LiveId" clId="{3000BB71-2F04-4179-9643-55AA16913209}" dt="2019-09-29T05:23:31.671" v="13152" actId="1038"/>
          <ac:picMkLst>
            <pc:docMk/>
            <pc:sldMk cId="1228095921" sldId="329"/>
            <ac:picMk id="4" creationId="{DDE920B8-1B33-4906-BCD4-8FF3BBBD4B23}"/>
          </ac:picMkLst>
        </pc:picChg>
        <pc:cxnChg chg="del">
          <ac:chgData name="Leslie Nathaly Castillo" userId="3f5ee7d79274be0b" providerId="LiveId" clId="{3000BB71-2F04-4179-9643-55AA16913209}" dt="2019-09-29T05:21:13.466" v="13043" actId="478"/>
          <ac:cxnSpMkLst>
            <pc:docMk/>
            <pc:sldMk cId="1228095921" sldId="329"/>
            <ac:cxnSpMk id="8" creationId="{A84B6355-A264-4B0D-9146-9AB482A4AD44}"/>
          </ac:cxnSpMkLst>
        </pc:cxnChg>
      </pc:sldChg>
      <pc:sldChg chg="add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503617833" sldId="330"/>
        </pc:sldMkLst>
        <pc:spChg chg="mod">
          <ac:chgData name="Leslie Nathaly Castillo" userId="3f5ee7d79274be0b" providerId="LiveId" clId="{3000BB71-2F04-4179-9643-55AA16913209}" dt="2019-09-19T04:36:25.156" v="4772" actId="1035"/>
          <ac:spMkLst>
            <pc:docMk/>
            <pc:sldMk cId="1503617833" sldId="330"/>
            <ac:spMk id="2" creationId="{0EDDC5A7-28A3-42C2-ACC0-4502A1572224}"/>
          </ac:spMkLst>
        </pc:spChg>
        <pc:spChg chg="mod">
          <ac:chgData name="Leslie Nathaly Castillo" userId="3f5ee7d79274be0b" providerId="LiveId" clId="{3000BB71-2F04-4179-9643-55AA16913209}" dt="2019-09-19T04:36:20.450" v="4749" actId="1037"/>
          <ac:spMkLst>
            <pc:docMk/>
            <pc:sldMk cId="1503617833" sldId="330"/>
            <ac:spMk id="3" creationId="{E0E6E5A2-3DFF-48E8-A4EE-B3393BEBEA64}"/>
          </ac:spMkLst>
        </pc:spChg>
        <pc:spChg chg="mod">
          <ac:chgData name="Leslie Nathaly Castillo" userId="3f5ee7d79274be0b" providerId="LiveId" clId="{3000BB71-2F04-4179-9643-55AA16913209}" dt="2019-09-29T23:30:31.769" v="17010" actId="403"/>
          <ac:spMkLst>
            <pc:docMk/>
            <pc:sldMk cId="1503617833" sldId="330"/>
            <ac:spMk id="5" creationId="{5B1721E8-C7DB-4342-8A4F-88338611208A}"/>
          </ac:spMkLst>
        </pc:spChg>
        <pc:spChg chg="mod">
          <ac:chgData name="Leslie Nathaly Castillo" userId="3f5ee7d79274be0b" providerId="LiveId" clId="{3000BB71-2F04-4179-9643-55AA16913209}" dt="2019-09-29T23:30:31.769" v="17010" actId="403"/>
          <ac:spMkLst>
            <pc:docMk/>
            <pc:sldMk cId="1503617833" sldId="330"/>
            <ac:spMk id="6" creationId="{FCCEAB5E-5197-4696-859C-11BDE8B620C4}"/>
          </ac:spMkLst>
        </pc:spChg>
        <pc:spChg chg="mod">
          <ac:chgData name="Leslie Nathaly Castillo" userId="3f5ee7d79274be0b" providerId="LiveId" clId="{3000BB71-2F04-4179-9643-55AA16913209}" dt="2019-10-03T21:55:14.469" v="17375" actId="208"/>
          <ac:spMkLst>
            <pc:docMk/>
            <pc:sldMk cId="1503617833" sldId="330"/>
            <ac:spMk id="12" creationId="{00000000-0000-0000-0000-000000000000}"/>
          </ac:spMkLst>
        </pc:spChg>
        <pc:spChg chg="add mod">
          <ac:chgData name="Leslie Nathaly Castillo" userId="3f5ee7d79274be0b" providerId="LiveId" clId="{3000BB71-2F04-4179-9643-55AA16913209}" dt="2019-09-29T23:30:31.769" v="17010" actId="403"/>
          <ac:spMkLst>
            <pc:docMk/>
            <pc:sldMk cId="1503617833" sldId="330"/>
            <ac:spMk id="13" creationId="{64524EF6-1B7A-4090-B8CE-A55ACC2C509E}"/>
          </ac:spMkLst>
        </pc:spChg>
        <pc:spChg chg="add mod">
          <ac:chgData name="Leslie Nathaly Castillo" userId="3f5ee7d79274be0b" providerId="LiveId" clId="{3000BB71-2F04-4179-9643-55AA16913209}" dt="2019-09-29T23:30:31.769" v="17010" actId="403"/>
          <ac:spMkLst>
            <pc:docMk/>
            <pc:sldMk cId="1503617833" sldId="330"/>
            <ac:spMk id="14" creationId="{E6CA3028-6174-415E-B4AF-634462FD5AE2}"/>
          </ac:spMkLst>
        </pc:spChg>
        <pc:spChg chg="add mod">
          <ac:chgData name="Leslie Nathaly Castillo" userId="3f5ee7d79274be0b" providerId="LiveId" clId="{3000BB71-2F04-4179-9643-55AA16913209}" dt="2019-09-19T04:37:29.225" v="4850" actId="1035"/>
          <ac:spMkLst>
            <pc:docMk/>
            <pc:sldMk cId="1503617833" sldId="330"/>
            <ac:spMk id="17" creationId="{875127DA-224A-4226-9C4C-BB4BF12D21DF}"/>
          </ac:spMkLst>
        </pc:spChg>
        <pc:spChg chg="add mod">
          <ac:chgData name="Leslie Nathaly Castillo" userId="3f5ee7d79274be0b" providerId="LiveId" clId="{3000BB71-2F04-4179-9643-55AA16913209}" dt="2019-09-19T04:37:30.996" v="4855" actId="1035"/>
          <ac:spMkLst>
            <pc:docMk/>
            <pc:sldMk cId="1503617833" sldId="330"/>
            <ac:spMk id="18" creationId="{4F6F7627-BA3B-4323-A41B-947BB74711BF}"/>
          </ac:spMkLst>
        </pc:spChg>
        <pc:graphicFrameChg chg="mod">
          <ac:chgData name="Leslie Nathaly Castillo" userId="3f5ee7d79274be0b" providerId="LiveId" clId="{3000BB71-2F04-4179-9643-55AA16913209}" dt="2019-09-19T04:35:56.761" v="4690" actId="1035"/>
          <ac:graphicFrameMkLst>
            <pc:docMk/>
            <pc:sldMk cId="1503617833" sldId="330"/>
            <ac:graphicFrameMk id="7" creationId="{96C1B0CF-7089-4F68-86EC-CADB6961F447}"/>
          </ac:graphicFrameMkLst>
        </pc:graphicFrameChg>
        <pc:graphicFrameChg chg="mod">
          <ac:chgData name="Leslie Nathaly Castillo" userId="3f5ee7d79274be0b" providerId="LiveId" clId="{3000BB71-2F04-4179-9643-55AA16913209}" dt="2019-09-19T04:36:13.225" v="4719" actId="1035"/>
          <ac:graphicFrameMkLst>
            <pc:docMk/>
            <pc:sldMk cId="1503617833" sldId="330"/>
            <ac:graphicFrameMk id="8" creationId="{990B0033-E8BF-41BF-A7D7-35A00C58DA85}"/>
          </ac:graphicFrameMkLst>
        </pc:graphicFrameChg>
        <pc:graphicFrameChg chg="add mod">
          <ac:chgData name="Leslie Nathaly Castillo" userId="3f5ee7d79274be0b" providerId="LiveId" clId="{3000BB71-2F04-4179-9643-55AA16913209}" dt="2019-09-19T04:37:24.286" v="4844" actId="14100"/>
          <ac:graphicFrameMkLst>
            <pc:docMk/>
            <pc:sldMk cId="1503617833" sldId="330"/>
            <ac:graphicFrameMk id="15" creationId="{989C84BD-937F-4D0E-B204-211863996771}"/>
          </ac:graphicFrameMkLst>
        </pc:graphicFrameChg>
        <pc:graphicFrameChg chg="add mod">
          <ac:chgData name="Leslie Nathaly Castillo" userId="3f5ee7d79274be0b" providerId="LiveId" clId="{3000BB71-2F04-4179-9643-55AA16913209}" dt="2019-09-19T04:37:13.571" v="4835" actId="1036"/>
          <ac:graphicFrameMkLst>
            <pc:docMk/>
            <pc:sldMk cId="1503617833" sldId="330"/>
            <ac:graphicFrameMk id="16" creationId="{E80EC40C-8CD5-4CAE-BE79-DFCF8487F03B}"/>
          </ac:graphicFrameMkLst>
        </pc:graphicFrameChg>
      </pc:sldChg>
      <pc:sldChg chg="del">
        <pc:chgData name="Leslie Nathaly Castillo" userId="3f5ee7d79274be0b" providerId="LiveId" clId="{3000BB71-2F04-4179-9643-55AA16913209}" dt="2019-09-19T06:05:21.576" v="7065" actId="47"/>
        <pc:sldMkLst>
          <pc:docMk/>
          <pc:sldMk cId="1044303209" sldId="332"/>
        </pc:sldMkLst>
      </pc:sldChg>
      <pc:sldChg chg="del">
        <pc:chgData name="Leslie Nathaly Castillo" userId="3f5ee7d79274be0b" providerId="LiveId" clId="{3000BB71-2F04-4179-9643-55AA16913209}" dt="2019-09-19T06:05:21.576" v="7065" actId="47"/>
        <pc:sldMkLst>
          <pc:docMk/>
          <pc:sldMk cId="2877007985" sldId="333"/>
        </pc:sldMkLst>
      </pc:sldChg>
      <pc:sldChg chg="del">
        <pc:chgData name="Leslie Nathaly Castillo" userId="3f5ee7d79274be0b" providerId="LiveId" clId="{3000BB71-2F04-4179-9643-55AA16913209}" dt="2019-09-19T06:05:21.576" v="7065" actId="47"/>
        <pc:sldMkLst>
          <pc:docMk/>
          <pc:sldMk cId="4218936581" sldId="334"/>
        </pc:sldMkLst>
      </pc:sldChg>
      <pc:sldChg chg="del">
        <pc:chgData name="Leslie Nathaly Castillo" userId="3f5ee7d79274be0b" providerId="LiveId" clId="{3000BB71-2F04-4179-9643-55AA16913209}" dt="2019-09-19T06:05:21.576" v="7065" actId="47"/>
        <pc:sldMkLst>
          <pc:docMk/>
          <pc:sldMk cId="4222843642" sldId="335"/>
        </pc:sldMkLst>
      </pc:sldChg>
      <pc:sldChg chg="del">
        <pc:chgData name="Leslie Nathaly Castillo" userId="3f5ee7d79274be0b" providerId="LiveId" clId="{3000BB71-2F04-4179-9643-55AA16913209}" dt="2019-09-19T06:05:21.576" v="7065" actId="47"/>
        <pc:sldMkLst>
          <pc:docMk/>
          <pc:sldMk cId="3474403513" sldId="336"/>
        </pc:sldMkLst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3910159608" sldId="337"/>
        </pc:sldMkLst>
        <pc:spChg chg="add del">
          <ac:chgData name="Leslie Nathaly Castillo" userId="3f5ee7d79274be0b" providerId="LiveId" clId="{3000BB71-2F04-4179-9643-55AA16913209}" dt="2019-10-03T23:58:36.647" v="18070"/>
          <ac:spMkLst>
            <pc:docMk/>
            <pc:sldMk cId="3910159608" sldId="337"/>
            <ac:spMk id="2" creationId="{86D8EB31-4322-446D-8FF5-FC0FB75690FE}"/>
          </ac:spMkLst>
        </pc:spChg>
        <pc:spChg chg="mod">
          <ac:chgData name="Leslie Nathaly Castillo" userId="3f5ee7d79274be0b" providerId="LiveId" clId="{3000BB71-2F04-4179-9643-55AA16913209}" dt="2019-10-03T21:55:01.104" v="17374" actId="208"/>
          <ac:spMkLst>
            <pc:docMk/>
            <pc:sldMk cId="3910159608" sldId="337"/>
            <ac:spMk id="7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10-04T00:09:08.442" v="18077" actId="1076"/>
          <ac:spMkLst>
            <pc:docMk/>
            <pc:sldMk cId="3910159608" sldId="337"/>
            <ac:spMk id="10" creationId="{8530650E-F131-49F4-AB9B-343040B71241}"/>
          </ac:spMkLst>
        </pc:spChg>
        <pc:spChg chg="add mod">
          <ac:chgData name="Leslie Nathaly Castillo" userId="3f5ee7d79274be0b" providerId="LiveId" clId="{3000BB71-2F04-4179-9643-55AA16913209}" dt="2019-10-04T00:25:18.494" v="18110" actId="2085"/>
          <ac:spMkLst>
            <pc:docMk/>
            <pc:sldMk cId="3910159608" sldId="337"/>
            <ac:spMk id="12" creationId="{FE25B113-E3CD-4B3E-BED5-58DA83E10F3C}"/>
          </ac:spMkLst>
        </pc:spChg>
        <pc:spChg chg="add mod">
          <ac:chgData name="Leslie Nathaly Castillo" userId="3f5ee7d79274be0b" providerId="LiveId" clId="{3000BB71-2F04-4179-9643-55AA16913209}" dt="2019-10-04T00:30:55.794" v="18156" actId="1076"/>
          <ac:spMkLst>
            <pc:docMk/>
            <pc:sldMk cId="3910159608" sldId="337"/>
            <ac:spMk id="19" creationId="{58831DF7-F65C-45AB-A3B4-2FDF4444024D}"/>
          </ac:spMkLst>
        </pc:spChg>
        <pc:spChg chg="mod">
          <ac:chgData name="Leslie Nathaly Castillo" userId="3f5ee7d79274be0b" providerId="LiveId" clId="{3000BB71-2F04-4179-9643-55AA16913209}" dt="2019-10-03T22:51:45.944" v="18068" actId="1035"/>
          <ac:spMkLst>
            <pc:docMk/>
            <pc:sldMk cId="3910159608" sldId="337"/>
            <ac:spMk id="27" creationId="{E27BE834-2372-40FF-AFD3-6BBA015C5418}"/>
          </ac:spMkLst>
        </pc:spChg>
        <pc:graphicFrameChg chg="mod modGraphic">
          <ac:chgData name="Leslie Nathaly Castillo" userId="3f5ee7d79274be0b" providerId="LiveId" clId="{3000BB71-2F04-4179-9643-55AA16913209}" dt="2019-10-04T00:09:00.161" v="18074" actId="1076"/>
          <ac:graphicFrameMkLst>
            <pc:docMk/>
            <pc:sldMk cId="3910159608" sldId="337"/>
            <ac:graphicFrameMk id="9" creationId="{B8394110-932D-4131-8BF8-6A9EFD1CCD84}"/>
          </ac:graphicFrameMkLst>
        </pc:graphicFrameChg>
        <pc:picChg chg="add mod">
          <ac:chgData name="Leslie Nathaly Castillo" userId="3f5ee7d79274be0b" providerId="LiveId" clId="{3000BB71-2F04-4179-9643-55AA16913209}" dt="2019-10-04T00:24:01.057" v="18090" actId="1440"/>
          <ac:picMkLst>
            <pc:docMk/>
            <pc:sldMk cId="3910159608" sldId="337"/>
            <ac:picMk id="3" creationId="{EB9EDC39-10A6-405C-A413-A3B015E3BA9A}"/>
          </ac:picMkLst>
        </pc:picChg>
        <pc:picChg chg="del mod">
          <ac:chgData name="Leslie Nathaly Castillo" userId="3f5ee7d79274be0b" providerId="LiveId" clId="{3000BB71-2F04-4179-9643-55AA16913209}" dt="2019-10-03T21:54:43.976" v="17343" actId="478"/>
          <ac:picMkLst>
            <pc:docMk/>
            <pc:sldMk cId="3910159608" sldId="337"/>
            <ac:picMk id="11" creationId="{E9B3C858-D0F5-42E6-9CEB-54817E73DB9D}"/>
          </ac:picMkLst>
        </pc:picChg>
        <pc:picChg chg="add del mod">
          <ac:chgData name="Leslie Nathaly Castillo" userId="3f5ee7d79274be0b" providerId="LiveId" clId="{3000BB71-2F04-4179-9643-55AA16913209}" dt="2019-10-04T00:09:03.817" v="18076" actId="478"/>
          <ac:picMkLst>
            <pc:docMk/>
            <pc:sldMk cId="3910159608" sldId="337"/>
            <ac:picMk id="1028" creationId="{390B0B09-B701-4BF9-8BB7-7259931DB41C}"/>
          </ac:picMkLst>
        </pc:picChg>
        <pc:picChg chg="add del mod">
          <ac:chgData name="Leslie Nathaly Castillo" userId="3f5ee7d79274be0b" providerId="LiveId" clId="{3000BB71-2F04-4179-9643-55AA16913209}" dt="2019-10-04T00:13:11.790" v="18080" actId="478"/>
          <ac:picMkLst>
            <pc:docMk/>
            <pc:sldMk cId="3910159608" sldId="337"/>
            <ac:picMk id="1030" creationId="{F00CEDDC-05E2-4F6B-963A-54500E1C71A8}"/>
          </ac:picMkLst>
        </pc:picChg>
        <pc:cxnChg chg="add mod">
          <ac:chgData name="Leslie Nathaly Castillo" userId="3f5ee7d79274be0b" providerId="LiveId" clId="{3000BB71-2F04-4179-9643-55AA16913209}" dt="2019-10-04T00:27:23.136" v="18124" actId="14100"/>
          <ac:cxnSpMkLst>
            <pc:docMk/>
            <pc:sldMk cId="3910159608" sldId="337"/>
            <ac:cxnSpMk id="5" creationId="{86BEF16B-40DB-4A34-B56F-9A48C41A1F0A}"/>
          </ac:cxnSpMkLst>
        </pc:cxnChg>
        <pc:cxnChg chg="del">
          <ac:chgData name="Leslie Nathaly Castillo" userId="3f5ee7d79274be0b" providerId="LiveId" clId="{3000BB71-2F04-4179-9643-55AA16913209}" dt="2019-09-29T06:11:01.953" v="15393" actId="478"/>
          <ac:cxnSpMkLst>
            <pc:docMk/>
            <pc:sldMk cId="3910159608" sldId="337"/>
            <ac:cxnSpMk id="6" creationId="{764474B0-AC37-4F23-933E-E0FE911A12A6}"/>
          </ac:cxnSpMkLst>
        </pc:cxnChg>
        <pc:cxnChg chg="add mod">
          <ac:chgData name="Leslie Nathaly Castillo" userId="3f5ee7d79274be0b" providerId="LiveId" clId="{3000BB71-2F04-4179-9643-55AA16913209}" dt="2019-10-04T00:42:22.389" v="18241" actId="1076"/>
          <ac:cxnSpMkLst>
            <pc:docMk/>
            <pc:sldMk cId="3910159608" sldId="337"/>
            <ac:cxnSpMk id="8" creationId="{BE7BE6FA-3D36-41BA-87C0-235A39E98162}"/>
          </ac:cxnSpMkLst>
        </pc:cxnChg>
        <pc:cxnChg chg="add mod">
          <ac:chgData name="Leslie Nathaly Castillo" userId="3f5ee7d79274be0b" providerId="LiveId" clId="{3000BB71-2F04-4179-9643-55AA16913209}" dt="2019-10-04T00:42:58.080" v="18242" actId="14100"/>
          <ac:cxnSpMkLst>
            <pc:docMk/>
            <pc:sldMk cId="3910159608" sldId="337"/>
            <ac:cxnSpMk id="20" creationId="{699660C4-E5BA-4FF4-A0C7-9188E4097D2E}"/>
          </ac:cxnSpMkLst>
        </pc:cxnChg>
        <pc:cxnChg chg="add mod">
          <ac:chgData name="Leslie Nathaly Castillo" userId="3f5ee7d79274be0b" providerId="LiveId" clId="{3000BB71-2F04-4179-9643-55AA16913209}" dt="2019-10-04T00:40:48.541" v="18164" actId="14100"/>
          <ac:cxnSpMkLst>
            <pc:docMk/>
            <pc:sldMk cId="3910159608" sldId="337"/>
            <ac:cxnSpMk id="22" creationId="{33A07357-A741-4D65-9C7F-F46CD4C03362}"/>
          </ac:cxnSpMkLst>
        </pc:cxnChg>
        <pc:cxnChg chg="add mod">
          <ac:chgData name="Leslie Nathaly Castillo" userId="3f5ee7d79274be0b" providerId="LiveId" clId="{3000BB71-2F04-4179-9643-55AA16913209}" dt="2019-10-04T00:40:53.129" v="18166" actId="14100"/>
          <ac:cxnSpMkLst>
            <pc:docMk/>
            <pc:sldMk cId="3910159608" sldId="337"/>
            <ac:cxnSpMk id="24" creationId="{D663A532-4B4A-4AE6-A21F-9CDC4C48F2BE}"/>
          </ac:cxnSpMkLst>
        </pc:cxnChg>
        <pc:cxnChg chg="add mod">
          <ac:chgData name="Leslie Nathaly Castillo" userId="3f5ee7d79274be0b" providerId="LiveId" clId="{3000BB71-2F04-4179-9643-55AA16913209}" dt="2019-10-04T00:41:03.535" v="18169" actId="14100"/>
          <ac:cxnSpMkLst>
            <pc:docMk/>
            <pc:sldMk cId="3910159608" sldId="337"/>
            <ac:cxnSpMk id="28" creationId="{3BA236C5-8057-4F66-A36A-028A33954EA2}"/>
          </ac:cxnSpMkLst>
        </pc:cxnChg>
        <pc:cxnChg chg="add del mod">
          <ac:chgData name="Leslie Nathaly Castillo" userId="3f5ee7d79274be0b" providerId="LiveId" clId="{3000BB71-2F04-4179-9643-55AA16913209}" dt="2019-10-04T00:41:22.460" v="18174" actId="478"/>
          <ac:cxnSpMkLst>
            <pc:docMk/>
            <pc:sldMk cId="3910159608" sldId="337"/>
            <ac:cxnSpMk id="29" creationId="{C401A0FE-896A-47A7-A28D-910118F36EFC}"/>
          </ac:cxnSpMkLst>
        </pc:cxnChg>
        <pc:cxnChg chg="add mod">
          <ac:chgData name="Leslie Nathaly Castillo" userId="3f5ee7d79274be0b" providerId="LiveId" clId="{3000BB71-2F04-4179-9643-55AA16913209}" dt="2019-10-04T00:41:30.658" v="18176" actId="1076"/>
          <ac:cxnSpMkLst>
            <pc:docMk/>
            <pc:sldMk cId="3910159608" sldId="337"/>
            <ac:cxnSpMk id="32" creationId="{68C618BA-DDED-46EE-9D68-0C3402098715}"/>
          </ac:cxnSpMkLst>
        </pc:cxnChg>
        <pc:cxnChg chg="add mod">
          <ac:chgData name="Leslie Nathaly Castillo" userId="3f5ee7d79274be0b" providerId="LiveId" clId="{3000BB71-2F04-4179-9643-55AA16913209}" dt="2019-10-04T00:41:50.339" v="18182" actId="1035"/>
          <ac:cxnSpMkLst>
            <pc:docMk/>
            <pc:sldMk cId="3910159608" sldId="337"/>
            <ac:cxnSpMk id="33" creationId="{70021BEC-F01E-4ECD-BA82-5DAFD59E76FA}"/>
          </ac:cxnSpMkLst>
        </pc:cxnChg>
        <pc:cxnChg chg="add mod">
          <ac:chgData name="Leslie Nathaly Castillo" userId="3f5ee7d79274be0b" providerId="LiveId" clId="{3000BB71-2F04-4179-9643-55AA16913209}" dt="2019-10-04T00:42:00.246" v="18185" actId="14100"/>
          <ac:cxnSpMkLst>
            <pc:docMk/>
            <pc:sldMk cId="3910159608" sldId="337"/>
            <ac:cxnSpMk id="36" creationId="{3797590D-3DAB-4740-8A12-32C94C2EBB88}"/>
          </ac:cxnSpMkLst>
        </pc:cxnChg>
        <pc:cxnChg chg="add mod">
          <ac:chgData name="Leslie Nathaly Castillo" userId="3f5ee7d79274be0b" providerId="LiveId" clId="{3000BB71-2F04-4179-9643-55AA16913209}" dt="2019-10-04T00:42:15.711" v="18240" actId="1038"/>
          <ac:cxnSpMkLst>
            <pc:docMk/>
            <pc:sldMk cId="3910159608" sldId="337"/>
            <ac:cxnSpMk id="38" creationId="{FC7DD0EB-748F-4549-98E6-47E1E41052A2}"/>
          </ac:cxnSpMkLst>
        </pc:cxnChg>
        <pc:cxnChg chg="add mod">
          <ac:chgData name="Leslie Nathaly Castillo" userId="3f5ee7d79274be0b" providerId="LiveId" clId="{3000BB71-2F04-4179-9643-55AA16913209}" dt="2019-10-04T00:43:14.091" v="18334" actId="1036"/>
          <ac:cxnSpMkLst>
            <pc:docMk/>
            <pc:sldMk cId="3910159608" sldId="337"/>
            <ac:cxnSpMk id="42" creationId="{819A9684-77E3-41E0-97D8-5F841CE03DC0}"/>
          </ac:cxnSpMkLst>
        </pc:cxnChg>
      </pc:sldChg>
      <pc:sldChg chg="addSp 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4074790284" sldId="340"/>
        </pc:sldMkLst>
        <pc:spChg chg="mod">
          <ac:chgData name="Leslie Nathaly Castillo" userId="3f5ee7d79274be0b" providerId="LiveId" clId="{3000BB71-2F04-4179-9643-55AA16913209}" dt="2019-10-03T21:56:03.136" v="17381" actId="208"/>
          <ac:spMkLst>
            <pc:docMk/>
            <pc:sldMk cId="4074790284" sldId="340"/>
            <ac:spMk id="31" creationId="{00000000-0000-0000-0000-000000000000}"/>
          </ac:spMkLst>
        </pc:spChg>
        <pc:spChg chg="add mod">
          <ac:chgData name="Leslie Nathaly Castillo" userId="3f5ee7d79274be0b" providerId="LiveId" clId="{3000BB71-2F04-4179-9643-55AA16913209}" dt="2019-09-29T23:38:07.717" v="17179" actId="207"/>
          <ac:spMkLst>
            <pc:docMk/>
            <pc:sldMk cId="4074790284" sldId="340"/>
            <ac:spMk id="32" creationId="{176D0DA7-044D-4B48-B80F-9CF993E739A8}"/>
          </ac:spMkLst>
        </pc:spChg>
        <pc:spChg chg="add del mod">
          <ac:chgData name="Leslie Nathaly Castillo" userId="3f5ee7d79274be0b" providerId="LiveId" clId="{3000BB71-2F04-4179-9643-55AA16913209}" dt="2019-09-29T06:16:54.935" v="15592" actId="478"/>
          <ac:spMkLst>
            <pc:docMk/>
            <pc:sldMk cId="4074790284" sldId="340"/>
            <ac:spMk id="33" creationId="{9C17F3D8-5364-4A67-93A5-0BCF3D9A918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5" creationId="{169DEE51-F4CB-4817-9C30-1230A03FAAD1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6" creationId="{59B3303E-7DF5-4BAB-A0EC-F05556ED099A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8" creationId="{D2ADA4D8-11A1-4FE9-BE47-DF98EBAA9D8B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" creationId="{A68385D0-851C-4D79-ACAA-76335D7D003B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62" creationId="{E3065441-9A2E-4590-AE96-45AC9FA4C61E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63" creationId="{69AB2976-8CF7-444A-B6AB-F65FFD0F832F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64" creationId="{9E35E992-2D13-4E8E-9D81-B10214AD10B8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66" creationId="{C1B1129C-1597-431B-A644-2051932B55AA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67" creationId="{FF454BD7-605F-4097-A1FD-972C6C74C98D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68" creationId="{5AA191FF-4F2B-42CA-A5FE-A7C6F80C2B8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69" creationId="{73451CCE-5C64-493F-8A60-D4DAC87D49DA}"/>
          </ac:spMkLst>
        </pc:spChg>
        <pc:spChg chg="del mod">
          <ac:chgData name="Leslie Nathaly Castillo" userId="3f5ee7d79274be0b" providerId="LiveId" clId="{3000BB71-2F04-4179-9643-55AA16913209}" dt="2019-09-29T06:16:54.119" v="15591" actId="478"/>
          <ac:spMkLst>
            <pc:docMk/>
            <pc:sldMk cId="4074790284" sldId="340"/>
            <ac:spMk id="70" creationId="{54FC8D44-BC81-41D5-A200-2303A5C5D79C}"/>
          </ac:spMkLst>
        </pc:spChg>
        <pc:spChg chg="del mod">
          <ac:chgData name="Leslie Nathaly Castillo" userId="3f5ee7d79274be0b" providerId="LiveId" clId="{3000BB71-2F04-4179-9643-55AA16913209}" dt="2019-09-29T06:16:57.816" v="15594" actId="478"/>
          <ac:spMkLst>
            <pc:docMk/>
            <pc:sldMk cId="4074790284" sldId="340"/>
            <ac:spMk id="71" creationId="{1322A105-7889-481C-AE87-4CE08A2B5DD4}"/>
          </ac:spMkLst>
        </pc:spChg>
        <pc:spChg chg="del">
          <ac:chgData name="Leslie Nathaly Castillo" userId="3f5ee7d79274be0b" providerId="LiveId" clId="{3000BB71-2F04-4179-9643-55AA16913209}" dt="2019-09-29T06:16:52.692" v="15590" actId="478"/>
          <ac:spMkLst>
            <pc:docMk/>
            <pc:sldMk cId="4074790284" sldId="340"/>
            <ac:spMk id="72" creationId="{BBFB38B3-C11F-427C-BC2A-048EA72CB5AD}"/>
          </ac:spMkLst>
        </pc:spChg>
        <pc:spChg chg="del mod">
          <ac:chgData name="Leslie Nathaly Castillo" userId="3f5ee7d79274be0b" providerId="LiveId" clId="{3000BB71-2F04-4179-9643-55AA16913209}" dt="2019-09-29T06:16:56.140" v="15593" actId="478"/>
          <ac:spMkLst>
            <pc:docMk/>
            <pc:sldMk cId="4074790284" sldId="340"/>
            <ac:spMk id="96" creationId="{94076F28-9FE3-48AD-B1B7-40596D8B7103}"/>
          </ac:spMkLst>
        </pc:spChg>
        <pc:spChg chg="mod">
          <ac:chgData name="Leslie Nathaly Castillo" userId="3f5ee7d79274be0b" providerId="LiveId" clId="{3000BB71-2F04-4179-9643-55AA16913209}" dt="2019-09-29T06:15:21.912" v="15454" actId="1076"/>
          <ac:spMkLst>
            <pc:docMk/>
            <pc:sldMk cId="4074790284" sldId="340"/>
            <ac:spMk id="375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36.753" v="17177" actId="207"/>
          <ac:spMkLst>
            <pc:docMk/>
            <pc:sldMk cId="4074790284" sldId="340"/>
            <ac:spMk id="376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42.169" v="17178" actId="207"/>
          <ac:spMkLst>
            <pc:docMk/>
            <pc:sldMk cId="4074790284" sldId="340"/>
            <ac:spMk id="377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8:14.754" v="17180" actId="207"/>
          <ac:spMkLst>
            <pc:docMk/>
            <pc:sldMk cId="4074790284" sldId="340"/>
            <ac:spMk id="380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8:25.790" v="17181" actId="207"/>
          <ac:spMkLst>
            <pc:docMk/>
            <pc:sldMk cId="4074790284" sldId="340"/>
            <ac:spMk id="381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89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1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2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3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4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5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6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23:37:05.310" v="17176" actId="208"/>
          <ac:spMkLst>
            <pc:docMk/>
            <pc:sldMk cId="4074790284" sldId="340"/>
            <ac:spMk id="397" creationId="{00000000-0000-0000-0000-000000000000}"/>
          </ac:spMkLst>
        </pc:spChg>
        <pc:grpChg chg="add mod">
          <ac:chgData name="Leslie Nathaly Castillo" userId="3f5ee7d79274be0b" providerId="LiveId" clId="{3000BB71-2F04-4179-9643-55AA16913209}" dt="2019-09-29T23:38:59.685" v="17191" actId="1037"/>
          <ac:grpSpMkLst>
            <pc:docMk/>
            <pc:sldMk cId="4074790284" sldId="340"/>
            <ac:grpSpMk id="34" creationId="{1765892D-23F9-4A75-89E7-EF1F9E6DC28B}"/>
          </ac:grpSpMkLst>
        </pc:grpChg>
        <pc:grpChg chg="add mod">
          <ac:chgData name="Leslie Nathaly Castillo" userId="3f5ee7d79274be0b" providerId="LiveId" clId="{3000BB71-2F04-4179-9643-55AA16913209}" dt="2019-09-29T23:38:50.665" v="17187" actId="14100"/>
          <ac:grpSpMkLst>
            <pc:docMk/>
            <pc:sldMk cId="4074790284" sldId="340"/>
            <ac:grpSpMk id="37" creationId="{A1B92701-9790-4E35-826E-CF9401E210BD}"/>
          </ac:grpSpMkLst>
        </pc:grpChg>
        <pc:grpChg chg="mod">
          <ac:chgData name="Leslie Nathaly Castillo" userId="3f5ee7d79274be0b" providerId="LiveId" clId="{3000BB71-2F04-4179-9643-55AA16913209}" dt="2019-09-29T23:36:21.244" v="17161" actId="1037"/>
          <ac:grpSpMkLst>
            <pc:docMk/>
            <pc:sldMk cId="4074790284" sldId="340"/>
            <ac:grpSpMk id="61" creationId="{3B018067-49E4-4B23-8BD8-0424DDFA9F86}"/>
          </ac:grpSpMkLst>
        </pc:grpChg>
        <pc:grpChg chg="mod">
          <ac:chgData name="Leslie Nathaly Castillo" userId="3f5ee7d79274be0b" providerId="LiveId" clId="{3000BB71-2F04-4179-9643-55AA16913209}" dt="2019-09-29T23:36:25.996" v="17165" actId="1036"/>
          <ac:grpSpMkLst>
            <pc:docMk/>
            <pc:sldMk cId="4074790284" sldId="340"/>
            <ac:grpSpMk id="65" creationId="{29414B3D-6BEF-4AC7-BDA6-551071A0A2EE}"/>
          </ac:grpSpMkLst>
        </pc:grpChg>
        <pc:grpChg chg="mod">
          <ac:chgData name="Leslie Nathaly Castillo" userId="3f5ee7d79274be0b" providerId="LiveId" clId="{3000BB71-2F04-4179-9643-55AA16913209}" dt="2019-09-29T23:36:33.775" v="17174" actId="1036"/>
          <ac:grpSpMkLst>
            <pc:docMk/>
            <pc:sldMk cId="4074790284" sldId="340"/>
            <ac:grpSpMk id="390" creationId="{00000000-0000-0000-0000-000000000000}"/>
          </ac:grpSpMkLst>
        </pc:grpChg>
        <pc:cxnChg chg="del">
          <ac:chgData name="Leslie Nathaly Castillo" userId="3f5ee7d79274be0b" providerId="LiveId" clId="{3000BB71-2F04-4179-9643-55AA16913209}" dt="2019-09-29T06:14:37.819" v="15441" actId="478"/>
          <ac:cxnSpMkLst>
            <pc:docMk/>
            <pc:sldMk cId="4074790284" sldId="340"/>
            <ac:cxnSpMk id="30" creationId="{B4868341-A30E-42EE-A71E-D18D01F7FD1A}"/>
          </ac:cxnSpMkLst>
        </pc:cxnChg>
      </pc:sldChg>
      <pc:sldChg chg="delSp modSp modTransition setBg">
        <pc:chgData name="Leslie Nathaly Castillo" userId="3f5ee7d79274be0b" providerId="LiveId" clId="{3000BB71-2F04-4179-9643-55AA16913209}" dt="2019-10-15T23:59:00.638" v="18381"/>
        <pc:sldMkLst>
          <pc:docMk/>
          <pc:sldMk cId="1678853014" sldId="341"/>
        </pc:sldMkLst>
        <pc:spChg chg="mod">
          <ac:chgData name="Leslie Nathaly Castillo" userId="3f5ee7d79274be0b" providerId="LiveId" clId="{3000BB71-2F04-4179-9643-55AA16913209}" dt="2019-10-03T21:55:59.415" v="17380" actId="208"/>
          <ac:spMkLst>
            <pc:docMk/>
            <pc:sldMk cId="1678853014" sldId="341"/>
            <ac:spMk id="21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6:13:53.728" v="15434" actId="1076"/>
          <ac:spMkLst>
            <pc:docMk/>
            <pc:sldMk cId="1678853014" sldId="341"/>
            <ac:spMk id="25" creationId="{F8D8B522-1E37-4243-BA04-86285CE717E1}"/>
          </ac:spMkLst>
        </pc:spChg>
        <pc:spChg chg="mod">
          <ac:chgData name="Leslie Nathaly Castillo" userId="3f5ee7d79274be0b" providerId="LiveId" clId="{3000BB71-2F04-4179-9643-55AA16913209}" dt="2019-09-29T06:13:53.728" v="15434" actId="1076"/>
          <ac:spMkLst>
            <pc:docMk/>
            <pc:sldMk cId="1678853014" sldId="341"/>
            <ac:spMk id="27" creationId="{9DF1B598-9FDC-41CC-A92D-0A25B517A064}"/>
          </ac:spMkLst>
        </pc:spChg>
        <pc:spChg chg="mod">
          <ac:chgData name="Leslie Nathaly Castillo" userId="3f5ee7d79274be0b" providerId="LiveId" clId="{3000BB71-2F04-4179-9643-55AA16913209}" dt="2019-09-29T23:34:37.238" v="17072" actId="1036"/>
          <ac:spMkLst>
            <pc:docMk/>
            <pc:sldMk cId="1678853014" sldId="341"/>
            <ac:spMk id="375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6:14:15.402" v="15440" actId="14100"/>
          <ac:spMkLst>
            <pc:docMk/>
            <pc:sldMk cId="1678853014" sldId="341"/>
            <ac:spMk id="376" creationId="{00000000-0000-0000-0000-000000000000}"/>
          </ac:spMkLst>
        </pc:spChg>
        <pc:spChg chg="mod">
          <ac:chgData name="Leslie Nathaly Castillo" userId="3f5ee7d79274be0b" providerId="LiveId" clId="{3000BB71-2F04-4179-9643-55AA16913209}" dt="2019-09-29T06:13:53.728" v="15434" actId="1076"/>
          <ac:spMkLst>
            <pc:docMk/>
            <pc:sldMk cId="1678853014" sldId="341"/>
            <ac:spMk id="389" creationId="{00000000-0000-0000-0000-000000000000}"/>
          </ac:spMkLst>
        </pc:spChg>
        <pc:grpChg chg="mod">
          <ac:chgData name="Leslie Nathaly Castillo" userId="3f5ee7d79274be0b" providerId="LiveId" clId="{3000BB71-2F04-4179-9643-55AA16913209}" dt="2019-09-29T06:13:53.728" v="15434" actId="1076"/>
          <ac:grpSpMkLst>
            <pc:docMk/>
            <pc:sldMk cId="1678853014" sldId="341"/>
            <ac:grpSpMk id="23" creationId="{0518A5D4-71F1-44F3-A427-0F9795BE205E}"/>
          </ac:grpSpMkLst>
        </pc:grpChg>
        <pc:grpChg chg="mod">
          <ac:chgData name="Leslie Nathaly Castillo" userId="3f5ee7d79274be0b" providerId="LiveId" clId="{3000BB71-2F04-4179-9643-55AA16913209}" dt="2019-09-29T06:13:53.728" v="15434" actId="1076"/>
          <ac:grpSpMkLst>
            <pc:docMk/>
            <pc:sldMk cId="1678853014" sldId="341"/>
            <ac:grpSpMk id="24" creationId="{53305369-E66E-4B1E-B709-0997DD27E4E2}"/>
          </ac:grpSpMkLst>
        </pc:grpChg>
        <pc:cxnChg chg="del">
          <ac:chgData name="Leslie Nathaly Castillo" userId="3f5ee7d79274be0b" providerId="LiveId" clId="{3000BB71-2F04-4179-9643-55AA16913209}" dt="2019-09-29T06:12:08.657" v="15409" actId="478"/>
          <ac:cxnSpMkLst>
            <pc:docMk/>
            <pc:sldMk cId="1678853014" sldId="341"/>
            <ac:cxnSpMk id="26" creationId="{903C8641-A74E-4C24-830D-BC912FE8BF29}"/>
          </ac:cxnSpMkLst>
        </pc:cxnChg>
      </pc:sldChg>
      <pc:sldChg chg="modTransition setBg">
        <pc:chgData name="Leslie Nathaly Castillo" userId="3f5ee7d79274be0b" providerId="LiveId" clId="{3000BB71-2F04-4179-9643-55AA16913209}" dt="2019-10-15T23:59:00.638" v="18381"/>
        <pc:sldMkLst>
          <pc:docMk/>
          <pc:sldMk cId="3873808125" sldId="344"/>
        </pc:sldMkLst>
      </pc:sldChg>
      <pc:sldChg chg="del">
        <pc:chgData name="Leslie Nathaly Castillo" userId="3f5ee7d79274be0b" providerId="LiveId" clId="{3000BB71-2F04-4179-9643-55AA16913209}" dt="2019-09-28T19:18:45.988" v="9703" actId="2696"/>
        <pc:sldMkLst>
          <pc:docMk/>
          <pc:sldMk cId="1987068862" sldId="345"/>
        </pc:sldMkLst>
      </pc:sldChg>
      <pc:sldChg chg="addSp delSp modSp modTransition">
        <pc:chgData name="Leslie Nathaly Castillo" userId="3f5ee7d79274be0b" providerId="LiveId" clId="{3000BB71-2F04-4179-9643-55AA16913209}" dt="2019-10-15T23:59:00.638" v="18381"/>
        <pc:sldMkLst>
          <pc:docMk/>
          <pc:sldMk cId="1009132712" sldId="346"/>
        </pc:sldMkLst>
        <pc:spChg chg="mod">
          <ac:chgData name="Leslie Nathaly Castillo" userId="3f5ee7d79274be0b" providerId="LiveId" clId="{3000BB71-2F04-4179-9643-55AA16913209}" dt="2019-09-28T20:35:07.309" v="11014" actId="1038"/>
          <ac:spMkLst>
            <pc:docMk/>
            <pc:sldMk cId="1009132712" sldId="346"/>
            <ac:spMk id="2" creationId="{5004DB8C-CF00-42C0-B6B1-0B5F5DAB92F6}"/>
          </ac:spMkLst>
        </pc:spChg>
        <pc:spChg chg="mod">
          <ac:chgData name="Leslie Nathaly Castillo" userId="3f5ee7d79274be0b" providerId="LiveId" clId="{3000BB71-2F04-4179-9643-55AA16913209}" dt="2019-09-28T20:38:34.657" v="11029" actId="17032"/>
          <ac:spMkLst>
            <pc:docMk/>
            <pc:sldMk cId="1009132712" sldId="346"/>
            <ac:spMk id="3" creationId="{00000000-0000-0000-0000-000000000000}"/>
          </ac:spMkLst>
        </pc:spChg>
        <pc:graphicFrameChg chg="mod">
          <ac:chgData name="Leslie Nathaly Castillo" userId="3f5ee7d79274be0b" providerId="LiveId" clId="{3000BB71-2F04-4179-9643-55AA16913209}" dt="2019-09-29T23:02:56.097" v="16492" actId="20577"/>
          <ac:graphicFrameMkLst>
            <pc:docMk/>
            <pc:sldMk cId="1009132712" sldId="346"/>
            <ac:graphicFrameMk id="8" creationId="{25C639A6-7E53-4BF0-B666-F352FA7D772A}"/>
          </ac:graphicFrameMkLst>
        </pc:graphicFrameChg>
        <pc:picChg chg="add del ord">
          <ac:chgData name="Leslie Nathaly Castillo" userId="3f5ee7d79274be0b" providerId="LiveId" clId="{3000BB71-2F04-4179-9643-55AA16913209}" dt="2019-09-28T20:28:52.312" v="10963" actId="478"/>
          <ac:picMkLst>
            <pc:docMk/>
            <pc:sldMk cId="1009132712" sldId="346"/>
            <ac:picMk id="10" creationId="{B82E682D-8735-4A32-A27E-33155A934693}"/>
          </ac:picMkLst>
        </pc:picChg>
        <pc:picChg chg="add ord">
          <ac:chgData name="Leslie Nathaly Castillo" userId="3f5ee7d79274be0b" providerId="LiveId" clId="{3000BB71-2F04-4179-9643-55AA16913209}" dt="2019-09-28T20:28:56.281" v="10965" actId="167"/>
          <ac:picMkLst>
            <pc:docMk/>
            <pc:sldMk cId="1009132712" sldId="346"/>
            <ac:picMk id="11" creationId="{2D7A634C-D851-4FA6-B78B-B752840C6B8A}"/>
          </ac:picMkLst>
        </pc:picChg>
        <pc:cxnChg chg="del">
          <ac:chgData name="Leslie Nathaly Castillo" userId="3f5ee7d79274be0b" providerId="LiveId" clId="{3000BB71-2F04-4179-9643-55AA16913209}" dt="2019-09-28T20:29:01.375" v="10966" actId="478"/>
          <ac:cxnSpMkLst>
            <pc:docMk/>
            <pc:sldMk cId="1009132712" sldId="346"/>
            <ac:cxnSpMk id="9" creationId="{42963429-9C21-4235-88C5-30216AA0E63D}"/>
          </ac:cxnSpMkLst>
        </pc:cxnChg>
      </pc:sldChg>
      <pc:sldChg chg="addSp delSp modSp add modTransition setBg">
        <pc:chgData name="Leslie Nathaly Castillo" userId="3f5ee7d79274be0b" providerId="LiveId" clId="{3000BB71-2F04-4179-9643-55AA16913209}" dt="2019-10-15T23:59:00.638" v="18381"/>
        <pc:sldMkLst>
          <pc:docMk/>
          <pc:sldMk cId="3428904738" sldId="347"/>
        </pc:sldMkLst>
        <pc:spChg chg="del">
          <ac:chgData name="Leslie Nathaly Castillo" userId="3f5ee7d79274be0b" providerId="LiveId" clId="{3000BB71-2F04-4179-9643-55AA16913209}" dt="2019-09-19T03:40:04.505" v="4256"/>
          <ac:spMkLst>
            <pc:docMk/>
            <pc:sldMk cId="3428904738" sldId="347"/>
            <ac:spMk id="2" creationId="{92D2E220-00C1-4F1E-A97A-927856A8DDC4}"/>
          </ac:spMkLst>
        </pc:spChg>
        <pc:spChg chg="del">
          <ac:chgData name="Leslie Nathaly Castillo" userId="3f5ee7d79274be0b" providerId="LiveId" clId="{3000BB71-2F04-4179-9643-55AA16913209}" dt="2019-09-19T03:40:04.505" v="4256"/>
          <ac:spMkLst>
            <pc:docMk/>
            <pc:sldMk cId="3428904738" sldId="347"/>
            <ac:spMk id="4" creationId="{2603C8F2-EB4E-4C5D-A34E-7134BD316B28}"/>
          </ac:spMkLst>
        </pc:spChg>
        <pc:spChg chg="add del mod">
          <ac:chgData name="Leslie Nathaly Castillo" userId="3f5ee7d79274be0b" providerId="LiveId" clId="{3000BB71-2F04-4179-9643-55AA16913209}" dt="2019-09-19T04:53:41.754" v="5289" actId="478"/>
          <ac:spMkLst>
            <pc:docMk/>
            <pc:sldMk cId="3428904738" sldId="347"/>
            <ac:spMk id="5" creationId="{999A4D4E-F27D-4932-BDA5-680F90982210}"/>
          </ac:spMkLst>
        </pc:spChg>
        <pc:spChg chg="add del mod">
          <ac:chgData name="Leslie Nathaly Castillo" userId="3f5ee7d79274be0b" providerId="LiveId" clId="{3000BB71-2F04-4179-9643-55AA16913209}" dt="2019-09-19T04:53:49.655" v="5291" actId="478"/>
          <ac:spMkLst>
            <pc:docMk/>
            <pc:sldMk cId="3428904738" sldId="347"/>
            <ac:spMk id="6" creationId="{5CF71395-07E0-40DB-B743-788060245A9D}"/>
          </ac:spMkLst>
        </pc:spChg>
        <pc:spChg chg="add del mod">
          <ac:chgData name="Leslie Nathaly Castillo" userId="3f5ee7d79274be0b" providerId="LiveId" clId="{3000BB71-2F04-4179-9643-55AA16913209}" dt="2019-09-19T04:53:50.370" v="5292" actId="478"/>
          <ac:spMkLst>
            <pc:docMk/>
            <pc:sldMk cId="3428904738" sldId="347"/>
            <ac:spMk id="7" creationId="{1EDD7A41-E091-42BF-91F6-413511772AF9}"/>
          </ac:spMkLst>
        </pc:spChg>
        <pc:spChg chg="add del mod">
          <ac:chgData name="Leslie Nathaly Castillo" userId="3f5ee7d79274be0b" providerId="LiveId" clId="{3000BB71-2F04-4179-9643-55AA16913209}" dt="2019-09-19T04:53:51.282" v="5293" actId="478"/>
          <ac:spMkLst>
            <pc:docMk/>
            <pc:sldMk cId="3428904738" sldId="347"/>
            <ac:spMk id="8" creationId="{4F351B3F-4DB2-4E07-84B8-4EFC65260911}"/>
          </ac:spMkLst>
        </pc:spChg>
        <pc:spChg chg="add mod">
          <ac:chgData name="Leslie Nathaly Castillo" userId="3f5ee7d79274be0b" providerId="LiveId" clId="{3000BB71-2F04-4179-9643-55AA16913209}" dt="2019-09-19T05:59:02.070" v="7055" actId="2085"/>
          <ac:spMkLst>
            <pc:docMk/>
            <pc:sldMk cId="3428904738" sldId="347"/>
            <ac:spMk id="9" creationId="{307C5B34-7C7C-4245-A59A-EF22CD2D947B}"/>
          </ac:spMkLst>
        </pc:spChg>
        <pc:spChg chg="add mod">
          <ac:chgData name="Leslie Nathaly Castillo" userId="3f5ee7d79274be0b" providerId="LiveId" clId="{3000BB71-2F04-4179-9643-55AA16913209}" dt="2019-09-19T05:56:17.790" v="6996" actId="1036"/>
          <ac:spMkLst>
            <pc:docMk/>
            <pc:sldMk cId="3428904738" sldId="347"/>
            <ac:spMk id="10" creationId="{0908817A-C934-4835-875D-0442E09BA39A}"/>
          </ac:spMkLst>
        </pc:spChg>
        <pc:spChg chg="add mod">
          <ac:chgData name="Leslie Nathaly Castillo" userId="3f5ee7d79274be0b" providerId="LiveId" clId="{3000BB71-2F04-4179-9643-55AA16913209}" dt="2019-09-19T06:01:53.520" v="7064" actId="1035"/>
          <ac:spMkLst>
            <pc:docMk/>
            <pc:sldMk cId="3428904738" sldId="347"/>
            <ac:spMk id="11" creationId="{22D4F6A4-AB82-4590-9121-6A4F013BDF59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2" creationId="{F50CC839-48FE-4ABD-97C7-46EE4DE2541C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3" creationId="{01A99A3E-6816-4BF6-A6D9-81F13FACD0F4}"/>
          </ac:spMkLst>
        </pc:spChg>
        <pc:spChg chg="add del mod">
          <ac:chgData name="Leslie Nathaly Castillo" userId="3f5ee7d79274be0b" providerId="LiveId" clId="{3000BB71-2F04-4179-9643-55AA16913209}" dt="2019-09-19T04:42:50.884" v="4988" actId="478"/>
          <ac:spMkLst>
            <pc:docMk/>
            <pc:sldMk cId="3428904738" sldId="347"/>
            <ac:spMk id="14" creationId="{16BDFE35-3C9B-4C44-A193-0F02F5652893}"/>
          </ac:spMkLst>
        </pc:spChg>
        <pc:spChg chg="add del mod">
          <ac:chgData name="Leslie Nathaly Castillo" userId="3f5ee7d79274be0b" providerId="LiveId" clId="{3000BB71-2F04-4179-9643-55AA16913209}" dt="2019-09-19T04:55:06.005" v="5327" actId="478"/>
          <ac:spMkLst>
            <pc:docMk/>
            <pc:sldMk cId="3428904738" sldId="347"/>
            <ac:spMk id="15" creationId="{00BD2F0F-EC99-49B8-BC8A-F7A97B806094}"/>
          </ac:spMkLst>
        </pc:spChg>
        <pc:spChg chg="add del mod">
          <ac:chgData name="Leslie Nathaly Castillo" userId="3f5ee7d79274be0b" providerId="LiveId" clId="{3000BB71-2F04-4179-9643-55AA16913209}" dt="2019-09-19T04:41:19.492" v="4963" actId="478"/>
          <ac:spMkLst>
            <pc:docMk/>
            <pc:sldMk cId="3428904738" sldId="347"/>
            <ac:spMk id="16" creationId="{4200B482-C6E7-4110-89AB-B922E3BF3EDA}"/>
          </ac:spMkLst>
        </pc:spChg>
        <pc:spChg chg="add del mod">
          <ac:chgData name="Leslie Nathaly Castillo" userId="3f5ee7d79274be0b" providerId="LiveId" clId="{3000BB71-2F04-4179-9643-55AA16913209}" dt="2019-09-19T04:41:20.138" v="4964" actId="478"/>
          <ac:spMkLst>
            <pc:docMk/>
            <pc:sldMk cId="3428904738" sldId="347"/>
            <ac:spMk id="17" creationId="{4C708EC2-4D20-4CD3-91E4-A64C992AF86E}"/>
          </ac:spMkLst>
        </pc:spChg>
        <pc:spChg chg="add del mod">
          <ac:chgData name="Leslie Nathaly Castillo" userId="3f5ee7d79274be0b" providerId="LiveId" clId="{3000BB71-2F04-4179-9643-55AA16913209}" dt="2019-09-19T04:41:21.305" v="4965" actId="478"/>
          <ac:spMkLst>
            <pc:docMk/>
            <pc:sldMk cId="3428904738" sldId="347"/>
            <ac:spMk id="18" creationId="{402797D9-0BBD-45A4-BE1D-90264E508D90}"/>
          </ac:spMkLst>
        </pc:spChg>
        <pc:spChg chg="add del mod">
          <ac:chgData name="Leslie Nathaly Castillo" userId="3f5ee7d79274be0b" providerId="LiveId" clId="{3000BB71-2F04-4179-9643-55AA16913209}" dt="2019-09-19T04:55:07.343" v="5328" actId="478"/>
          <ac:spMkLst>
            <pc:docMk/>
            <pc:sldMk cId="3428904738" sldId="347"/>
            <ac:spMk id="19" creationId="{7459F286-9523-4292-9293-EFDD0DB11484}"/>
          </ac:spMkLst>
        </pc:spChg>
        <pc:spChg chg="add del mod">
          <ac:chgData name="Leslie Nathaly Castillo" userId="3f5ee7d79274be0b" providerId="LiveId" clId="{3000BB71-2F04-4179-9643-55AA16913209}" dt="2019-09-19T04:55:08.984" v="5329" actId="478"/>
          <ac:spMkLst>
            <pc:docMk/>
            <pc:sldMk cId="3428904738" sldId="347"/>
            <ac:spMk id="20" creationId="{4A3F80BF-8C29-4B44-9E3F-205F332C5851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21" creationId="{AA2858B3-F772-4F73-997D-66848D27BAC2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22" creationId="{970E2971-E2E4-42EA-9D95-98A0720CEA71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23" creationId="{184C46A1-0FF0-451B-9959-6AE98CC1E2B1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24" creationId="{BAA9BB3D-4416-416A-ABB3-5852C98A75BC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25" creationId="{B7C18CA9-5F45-49D2-B627-634354DBAD6F}"/>
          </ac:spMkLst>
        </pc:spChg>
        <pc:spChg chg="add del mod">
          <ac:chgData name="Leslie Nathaly Castillo" userId="3f5ee7d79274be0b" providerId="LiveId" clId="{3000BB71-2F04-4179-9643-55AA16913209}" dt="2019-09-19T04:43:34.168" v="5036" actId="478"/>
          <ac:spMkLst>
            <pc:docMk/>
            <pc:sldMk cId="3428904738" sldId="347"/>
            <ac:spMk id="26" creationId="{2EF83D5B-DDAB-45E8-B012-82C488E93068}"/>
          </ac:spMkLst>
        </pc:spChg>
        <pc:spChg chg="add del mod">
          <ac:chgData name="Leslie Nathaly Castillo" userId="3f5ee7d79274be0b" providerId="LiveId" clId="{3000BB71-2F04-4179-9643-55AA16913209}" dt="2019-09-19T04:43:35.148" v="5037" actId="478"/>
          <ac:spMkLst>
            <pc:docMk/>
            <pc:sldMk cId="3428904738" sldId="347"/>
            <ac:spMk id="27" creationId="{331FAEA3-23DC-4878-BEAA-3D58F9F75B95}"/>
          </ac:spMkLst>
        </pc:spChg>
        <pc:spChg chg="add del mod">
          <ac:chgData name="Leslie Nathaly Castillo" userId="3f5ee7d79274be0b" providerId="LiveId" clId="{3000BB71-2F04-4179-9643-55AA16913209}" dt="2019-09-19T04:43:35.656" v="5038" actId="478"/>
          <ac:spMkLst>
            <pc:docMk/>
            <pc:sldMk cId="3428904738" sldId="347"/>
            <ac:spMk id="28" creationId="{6DC5150D-D9A1-4E35-90D7-C77D12BE58CE}"/>
          </ac:spMkLst>
        </pc:spChg>
        <pc:spChg chg="add del mod">
          <ac:chgData name="Leslie Nathaly Castillo" userId="3f5ee7d79274be0b" providerId="LiveId" clId="{3000BB71-2F04-4179-9643-55AA16913209}" dt="2019-09-19T04:43:36.264" v="5039" actId="478"/>
          <ac:spMkLst>
            <pc:docMk/>
            <pc:sldMk cId="3428904738" sldId="347"/>
            <ac:spMk id="29" creationId="{44925DB0-7465-4BC8-861A-AE656DB45E23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30" creationId="{F085AFB6-3D07-41EC-943F-C34843108957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31" creationId="{44FA20BB-F843-426B-8CD7-5A101B972DB9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32" creationId="{867C1604-5712-4F69-8391-08A306E4B38B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33" creationId="{FE42192E-3722-4AB7-87EA-3AE08C39E23C}"/>
          </ac:spMkLst>
        </pc:spChg>
        <pc:spChg chg="add del mod">
          <ac:chgData name="Leslie Nathaly Castillo" userId="3f5ee7d79274be0b" providerId="LiveId" clId="{3000BB71-2F04-4179-9643-55AA16913209}" dt="2019-09-19T04:55:11.325" v="5330" actId="478"/>
          <ac:spMkLst>
            <pc:docMk/>
            <pc:sldMk cId="3428904738" sldId="347"/>
            <ac:spMk id="34" creationId="{A4D511AC-CBA6-42FF-B0A1-42956D15BFAD}"/>
          </ac:spMkLst>
        </pc:spChg>
        <pc:spChg chg="add del mod">
          <ac:chgData name="Leslie Nathaly Castillo" userId="3f5ee7d79274be0b" providerId="LiveId" clId="{3000BB71-2F04-4179-9643-55AA16913209}" dt="2019-09-19T05:00:31.941" v="5428" actId="478"/>
          <ac:spMkLst>
            <pc:docMk/>
            <pc:sldMk cId="3428904738" sldId="347"/>
            <ac:spMk id="35" creationId="{AEDC431D-537E-4AE5-97A1-69164B5121AE}"/>
          </ac:spMkLst>
        </pc:spChg>
        <pc:spChg chg="add del mod">
          <ac:chgData name="Leslie Nathaly Castillo" userId="3f5ee7d79274be0b" providerId="LiveId" clId="{3000BB71-2F04-4179-9643-55AA16913209}" dt="2019-09-19T04:54:19.794" v="5315" actId="478"/>
          <ac:spMkLst>
            <pc:docMk/>
            <pc:sldMk cId="3428904738" sldId="347"/>
            <ac:spMk id="36" creationId="{11589DA4-3B35-43CB-B578-61444E90AFFE}"/>
          </ac:spMkLst>
        </pc:spChg>
        <pc:spChg chg="add del mod">
          <ac:chgData name="Leslie Nathaly Castillo" userId="3f5ee7d79274be0b" providerId="LiveId" clId="{3000BB71-2F04-4179-9643-55AA16913209}" dt="2019-09-19T04:54:20.491" v="5316" actId="478"/>
          <ac:spMkLst>
            <pc:docMk/>
            <pc:sldMk cId="3428904738" sldId="347"/>
            <ac:spMk id="37" creationId="{4A505B20-8EDE-4937-9177-02EC18FFF116}"/>
          </ac:spMkLst>
        </pc:spChg>
        <pc:spChg chg="add del mod">
          <ac:chgData name="Leslie Nathaly Castillo" userId="3f5ee7d79274be0b" providerId="LiveId" clId="{3000BB71-2F04-4179-9643-55AA16913209}" dt="2019-09-19T04:54:21.749" v="5317" actId="478"/>
          <ac:spMkLst>
            <pc:docMk/>
            <pc:sldMk cId="3428904738" sldId="347"/>
            <ac:spMk id="38" creationId="{8F235E78-7834-44B4-AC4C-8A4414E7E196}"/>
          </ac:spMkLst>
        </pc:spChg>
        <pc:spChg chg="add del mod">
          <ac:chgData name="Leslie Nathaly Castillo" userId="3f5ee7d79274be0b" providerId="LiveId" clId="{3000BB71-2F04-4179-9643-55AA16913209}" dt="2019-09-19T04:54:22.625" v="5318" actId="478"/>
          <ac:spMkLst>
            <pc:docMk/>
            <pc:sldMk cId="3428904738" sldId="347"/>
            <ac:spMk id="39" creationId="{3B2D865A-0FA0-4411-84DE-87E3388F5391}"/>
          </ac:spMkLst>
        </pc:spChg>
        <pc:spChg chg="add del mod">
          <ac:chgData name="Leslie Nathaly Castillo" userId="3f5ee7d79274be0b" providerId="LiveId" clId="{3000BB71-2F04-4179-9643-55AA16913209}" dt="2019-09-19T05:00:39.750" v="5429" actId="478"/>
          <ac:spMkLst>
            <pc:docMk/>
            <pc:sldMk cId="3428904738" sldId="347"/>
            <ac:spMk id="40" creationId="{EC3C6B21-6CD0-43E8-9D8E-2EFC2CF8D466}"/>
          </ac:spMkLst>
        </pc:spChg>
        <pc:spChg chg="add del mod">
          <ac:chgData name="Leslie Nathaly Castillo" userId="3f5ee7d79274be0b" providerId="LiveId" clId="{3000BB71-2F04-4179-9643-55AA16913209}" dt="2019-09-19T05:00:40.474" v="5430" actId="478"/>
          <ac:spMkLst>
            <pc:docMk/>
            <pc:sldMk cId="3428904738" sldId="347"/>
            <ac:spMk id="41" creationId="{4B7C028D-47BC-4107-A719-66466C460FD0}"/>
          </ac:spMkLst>
        </pc:spChg>
        <pc:spChg chg="add del mod">
          <ac:chgData name="Leslie Nathaly Castillo" userId="3f5ee7d79274be0b" providerId="LiveId" clId="{3000BB71-2F04-4179-9643-55AA16913209}" dt="2019-09-19T05:00:41.053" v="5431" actId="478"/>
          <ac:spMkLst>
            <pc:docMk/>
            <pc:sldMk cId="3428904738" sldId="347"/>
            <ac:spMk id="42" creationId="{D19A071F-E436-4D53-B98B-3A757C07C8E8}"/>
          </ac:spMkLst>
        </pc:spChg>
        <pc:spChg chg="add del mod">
          <ac:chgData name="Leslie Nathaly Castillo" userId="3f5ee7d79274be0b" providerId="LiveId" clId="{3000BB71-2F04-4179-9643-55AA16913209}" dt="2019-09-19T05:00:41.587" v="5432" actId="478"/>
          <ac:spMkLst>
            <pc:docMk/>
            <pc:sldMk cId="3428904738" sldId="347"/>
            <ac:spMk id="43" creationId="{DACDB732-9D10-413B-BADB-3DFC6753E17B}"/>
          </ac:spMkLst>
        </pc:spChg>
        <pc:spChg chg="add del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44" creationId="{25DEEE8A-55AF-4EC4-B9B3-242C10A69498}"/>
          </ac:spMkLst>
        </pc:spChg>
        <pc:spChg chg="add del mod">
          <ac:chgData name="Leslie Nathaly Castillo" userId="3f5ee7d79274be0b" providerId="LiveId" clId="{3000BB71-2F04-4179-9643-55AA16913209}" dt="2019-09-19T04:58:02.007" v="5379" actId="11529"/>
          <ac:spMkLst>
            <pc:docMk/>
            <pc:sldMk cId="3428904738" sldId="347"/>
            <ac:spMk id="45" creationId="{D349A23B-2112-4380-AD21-1263CD28CA7D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46" creationId="{71126584-E48D-40B2-929E-AF738FB12C3A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47" creationId="{5C48CC6A-B502-4312-9C5E-0D4A1E825470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48" creationId="{B881F199-2A08-4C9C-9632-AB056311AB35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49" creationId="{45B982E9-C73A-4A7D-8A98-8C48B33BEA74}"/>
          </ac:spMkLst>
        </pc:spChg>
        <pc:spChg chg="add mod">
          <ac:chgData name="Leslie Nathaly Castillo" userId="3f5ee7d79274be0b" providerId="LiveId" clId="{3000BB71-2F04-4179-9643-55AA16913209}" dt="2019-09-19T05:59:02.070" v="7055" actId="2085"/>
          <ac:spMkLst>
            <pc:docMk/>
            <pc:sldMk cId="3428904738" sldId="347"/>
            <ac:spMk id="50" creationId="{721C0C98-4DB9-43DA-9F20-5C0F9F132586}"/>
          </ac:spMkLst>
        </pc:spChg>
        <pc:spChg chg="add mod">
          <ac:chgData name="Leslie Nathaly Castillo" userId="3f5ee7d79274be0b" providerId="LiveId" clId="{3000BB71-2F04-4179-9643-55AA16913209}" dt="2019-09-19T05:59:02.070" v="7055" actId="2085"/>
          <ac:spMkLst>
            <pc:docMk/>
            <pc:sldMk cId="3428904738" sldId="347"/>
            <ac:spMk id="51" creationId="{3E68686F-2F73-4297-9DC8-99D299634DD0}"/>
          </ac:spMkLst>
        </pc:spChg>
        <pc:spChg chg="add mod">
          <ac:chgData name="Leslie Nathaly Castillo" userId="3f5ee7d79274be0b" providerId="LiveId" clId="{3000BB71-2F04-4179-9643-55AA16913209}" dt="2019-09-19T05:59:02.070" v="7055" actId="2085"/>
          <ac:spMkLst>
            <pc:docMk/>
            <pc:sldMk cId="3428904738" sldId="347"/>
            <ac:spMk id="52" creationId="{AED7FBEB-2501-4BF5-A830-C4642326F1FB}"/>
          </ac:spMkLst>
        </pc:spChg>
        <pc:spChg chg="add mod">
          <ac:chgData name="Leslie Nathaly Castillo" userId="3f5ee7d79274be0b" providerId="LiveId" clId="{3000BB71-2F04-4179-9643-55AA16913209}" dt="2019-09-19T05:59:02.070" v="7055" actId="2085"/>
          <ac:spMkLst>
            <pc:docMk/>
            <pc:sldMk cId="3428904738" sldId="347"/>
            <ac:spMk id="53" creationId="{5DFFF56F-D567-456E-80D4-393A2B27C0DA}"/>
          </ac:spMkLst>
        </pc:spChg>
        <pc:spChg chg="add del mod">
          <ac:chgData name="Leslie Nathaly Castillo" userId="3f5ee7d79274be0b" providerId="LiveId" clId="{3000BB71-2F04-4179-9643-55AA16913209}" dt="2019-09-19T05:18:52.114" v="5849" actId="478"/>
          <ac:spMkLst>
            <pc:docMk/>
            <pc:sldMk cId="3428904738" sldId="347"/>
            <ac:spMk id="54" creationId="{8F549E2D-4541-44EB-B1EC-10E822232885}"/>
          </ac:spMkLst>
        </pc:spChg>
        <pc:spChg chg="add del mod">
          <ac:chgData name="Leslie Nathaly Castillo" userId="3f5ee7d79274be0b" providerId="LiveId" clId="{3000BB71-2F04-4179-9643-55AA16913209}" dt="2019-09-19T05:03:02.810" v="5475" actId="478"/>
          <ac:spMkLst>
            <pc:docMk/>
            <pc:sldMk cId="3428904738" sldId="347"/>
            <ac:spMk id="55" creationId="{9D69DFC1-5017-421D-B5D2-E721EB2C020D}"/>
          </ac:spMkLst>
        </pc:spChg>
        <pc:spChg chg="add del mod">
          <ac:chgData name="Leslie Nathaly Castillo" userId="3f5ee7d79274be0b" providerId="LiveId" clId="{3000BB71-2F04-4179-9643-55AA16913209}" dt="2019-09-19T05:18:52.828" v="5850" actId="478"/>
          <ac:spMkLst>
            <pc:docMk/>
            <pc:sldMk cId="3428904738" sldId="347"/>
            <ac:spMk id="56" creationId="{AE13FBD1-E3D1-4C0D-A341-3C9DCCE7A848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57" creationId="{3624D399-B8F8-434C-B979-072FC78774D7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58" creationId="{FBA2CA53-1D7B-4225-BC86-880948E46EB6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59" creationId="{B822AD5D-4B5B-4CAD-8956-358E3F5165B9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60" creationId="{BFEBF22C-DB21-4059-A84D-63C991EFB9D6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61" creationId="{D724D176-633E-4B10-99DD-4ABB826FD38C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62" creationId="{7FB0967F-C430-4E8E-BF25-E7018038E624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63" creationId="{8C16DA1B-346A-4C4E-A397-2FE20E33AE30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64" creationId="{C4EE0F4E-A427-4607-904E-DFE7D31A2AC5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65" creationId="{0687B2AD-A0D0-4F0F-AD81-1B3484DBE2AD}"/>
          </ac:spMkLst>
        </pc:spChg>
        <pc:spChg chg="add del mod">
          <ac:chgData name="Leslie Nathaly Castillo" userId="3f5ee7d79274be0b" providerId="LiveId" clId="{3000BB71-2F04-4179-9643-55AA16913209}" dt="2019-09-19T05:19:23.106" v="5855" actId="478"/>
          <ac:spMkLst>
            <pc:docMk/>
            <pc:sldMk cId="3428904738" sldId="347"/>
            <ac:spMk id="66" creationId="{1199B076-6AE4-4EC6-B902-D28845CCFBC4}"/>
          </ac:spMkLst>
        </pc:spChg>
        <pc:spChg chg="add del mod">
          <ac:chgData name="Leslie Nathaly Castillo" userId="3f5ee7d79274be0b" providerId="LiveId" clId="{3000BB71-2F04-4179-9643-55AA16913209}" dt="2019-09-19T05:12:04.866" v="5719" actId="478"/>
          <ac:spMkLst>
            <pc:docMk/>
            <pc:sldMk cId="3428904738" sldId="347"/>
            <ac:spMk id="67" creationId="{83421811-56A4-487D-BBE7-81576A2A1474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68" creationId="{754B9B9D-533C-459E-BCCB-A8A5C198082B}"/>
          </ac:spMkLst>
        </pc:spChg>
        <pc:spChg chg="add mod">
          <ac:chgData name="Leslie Nathaly Castillo" userId="3f5ee7d79274be0b" providerId="LiveId" clId="{3000BB71-2F04-4179-9643-55AA16913209}" dt="2019-10-02T16:43:57.633" v="17202" actId="20577"/>
          <ac:spMkLst>
            <pc:docMk/>
            <pc:sldMk cId="3428904738" sldId="347"/>
            <ac:spMk id="69" creationId="{ED03FBE3-3EA7-413E-873D-93E00EB19794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0" creationId="{E1D71340-D72D-4ABF-B90A-634177E3DA4D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1" creationId="{ABEB7FE2-341E-4FAB-8142-9AD0AA7A362B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2" creationId="{FE5B2FBF-3A6E-4D31-8896-753FCF4D6E2C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3" creationId="{CD69C0AD-5ED7-49E5-8DA9-62BBF61965E1}"/>
          </ac:spMkLst>
        </pc:spChg>
        <pc:spChg chg="add mod">
          <ac:chgData name="Leslie Nathaly Castillo" userId="3f5ee7d79274be0b" providerId="LiveId" clId="{3000BB71-2F04-4179-9643-55AA16913209}" dt="2019-10-02T16:43:13.426" v="17197" actId="20577"/>
          <ac:spMkLst>
            <pc:docMk/>
            <pc:sldMk cId="3428904738" sldId="347"/>
            <ac:spMk id="74" creationId="{0D8D9CD5-A793-49EF-B8D3-59629A3EBA62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5" creationId="{817104E8-D8F2-4570-8396-D945689F0A04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6" creationId="{52063A40-AE5B-4FBF-A7DD-55E5EC6D2109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7" creationId="{9768709B-E653-453D-993F-64104978C403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8" creationId="{1C323463-3D12-4629-9F47-9C50F314DD66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79" creationId="{9A7C098A-6A5C-411C-927A-69A6D94232EC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80" creationId="{AF64422A-9A03-43B2-BC84-39F366519C9C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81" creationId="{A990900B-C12E-40D0-866B-EACA7CE8C2CA}"/>
          </ac:spMkLst>
        </pc:spChg>
        <pc:spChg chg="add mod">
          <ac:chgData name="Leslie Nathaly Castillo" userId="3f5ee7d79274be0b" providerId="LiveId" clId="{3000BB71-2F04-4179-9643-55AA16913209}" dt="2019-09-19T05:52:17.822" v="6968" actId="14100"/>
          <ac:spMkLst>
            <pc:docMk/>
            <pc:sldMk cId="3428904738" sldId="347"/>
            <ac:spMk id="82" creationId="{AA596FFA-96CD-4185-A694-25FA85752941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83" creationId="{5A6F8524-01F2-422D-8174-BE27CD1CAD06}"/>
          </ac:spMkLst>
        </pc:spChg>
        <pc:spChg chg="add mod">
          <ac:chgData name="Leslie Nathaly Castillo" userId="3f5ee7d79274be0b" providerId="LiveId" clId="{3000BB71-2F04-4179-9643-55AA16913209}" dt="2019-09-19T05:58:21.418" v="7052" actId="1038"/>
          <ac:spMkLst>
            <pc:docMk/>
            <pc:sldMk cId="3428904738" sldId="347"/>
            <ac:spMk id="84" creationId="{F2E95B8F-D3F3-4030-B0E1-414578C4F8A7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85" creationId="{38EC54CC-F4C6-4A59-B6AD-FFF2558F6403}"/>
          </ac:spMkLst>
        </pc:spChg>
        <pc:spChg chg="add mod">
          <ac:chgData name="Leslie Nathaly Castillo" userId="3f5ee7d79274be0b" providerId="LiveId" clId="{3000BB71-2F04-4179-9643-55AA16913209}" dt="2019-09-19T05:56:16.254" v="6995" actId="1036"/>
          <ac:spMkLst>
            <pc:docMk/>
            <pc:sldMk cId="3428904738" sldId="347"/>
            <ac:spMk id="86" creationId="{8877D946-2254-4AD0-87D8-90CC3AB455A6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87" creationId="{8DFF35C0-E851-46AF-8732-7A2662F48EE0}"/>
          </ac:spMkLst>
        </pc:spChg>
        <pc:spChg chg="add del mod">
          <ac:chgData name="Leslie Nathaly Castillo" userId="3f5ee7d79274be0b" providerId="LiveId" clId="{3000BB71-2F04-4179-9643-55AA16913209}" dt="2019-09-19T05:53:55.581" v="6978" actId="122"/>
          <ac:spMkLst>
            <pc:docMk/>
            <pc:sldMk cId="3428904738" sldId="347"/>
            <ac:spMk id="88" creationId="{10F5006D-3DC6-42EF-9DC8-B9BE9C024F5E}"/>
          </ac:spMkLst>
        </pc:spChg>
        <pc:spChg chg="add del mod">
          <ac:chgData name="Leslie Nathaly Castillo" userId="3f5ee7d79274be0b" providerId="LiveId" clId="{3000BB71-2F04-4179-9643-55AA16913209}" dt="2019-09-19T05:54:12.075" v="6980" actId="122"/>
          <ac:spMkLst>
            <pc:docMk/>
            <pc:sldMk cId="3428904738" sldId="347"/>
            <ac:spMk id="89" creationId="{AB37E775-80DF-4A94-8D76-0331E720B26B}"/>
          </ac:spMkLst>
        </pc:spChg>
        <pc:spChg chg="add del mod">
          <ac:chgData name="Leslie Nathaly Castillo" userId="3f5ee7d79274be0b" providerId="LiveId" clId="{3000BB71-2F04-4179-9643-55AA16913209}" dt="2019-09-19T05:54:26.913" v="6982" actId="122"/>
          <ac:spMkLst>
            <pc:docMk/>
            <pc:sldMk cId="3428904738" sldId="347"/>
            <ac:spMk id="90" creationId="{D6C495D7-4054-4526-9A95-810BAE2E7C66}"/>
          </ac:spMkLst>
        </pc:spChg>
        <pc:spChg chg="add del mod">
          <ac:chgData name="Leslie Nathaly Castillo" userId="3f5ee7d79274be0b" providerId="LiveId" clId="{3000BB71-2F04-4179-9643-55AA16913209}" dt="2019-09-19T05:54:36.979" v="6984" actId="122"/>
          <ac:spMkLst>
            <pc:docMk/>
            <pc:sldMk cId="3428904738" sldId="347"/>
            <ac:spMk id="91" creationId="{57AC9764-426F-43D9-BFF9-24A12C2CC684}"/>
          </ac:spMkLst>
        </pc:spChg>
        <pc:spChg chg="add del mod">
          <ac:chgData name="Leslie Nathaly Castillo" userId="3f5ee7d79274be0b" providerId="LiveId" clId="{3000BB71-2F04-4179-9643-55AA16913209}" dt="2019-09-19T05:54:55.782" v="6988" actId="122"/>
          <ac:spMkLst>
            <pc:docMk/>
            <pc:sldMk cId="3428904738" sldId="347"/>
            <ac:spMk id="92" creationId="{156D2FAC-355B-4582-89A6-E391DD335123}"/>
          </ac:spMkLst>
        </pc:spChg>
        <pc:spChg chg="add del mod">
          <ac:chgData name="Leslie Nathaly Castillo" userId="3f5ee7d79274be0b" providerId="LiveId" clId="{3000BB71-2F04-4179-9643-55AA16913209}" dt="2019-09-19T05:55:05.308" v="6990" actId="122"/>
          <ac:spMkLst>
            <pc:docMk/>
            <pc:sldMk cId="3428904738" sldId="347"/>
            <ac:spMk id="93" creationId="{C1CC8D57-0DD0-4663-B713-646D98D07327}"/>
          </ac:spMkLst>
        </pc:spChg>
        <pc:spChg chg="add del mod">
          <ac:chgData name="Leslie Nathaly Castillo" userId="3f5ee7d79274be0b" providerId="LiveId" clId="{3000BB71-2F04-4179-9643-55AA16913209}" dt="2019-09-19T05:53:33.584" v="6974" actId="122"/>
          <ac:spMkLst>
            <pc:docMk/>
            <pc:sldMk cId="3428904738" sldId="347"/>
            <ac:spMk id="94" creationId="{37DB31CC-30DA-4015-A661-A0BF90321937}"/>
          </ac:spMkLst>
        </pc:spChg>
        <pc:spChg chg="add del mod">
          <ac:chgData name="Leslie Nathaly Castillo" userId="3f5ee7d79274be0b" providerId="LiveId" clId="{3000BB71-2F04-4179-9643-55AA16913209}" dt="2019-09-19T05:53:44.148" v="6976" actId="122"/>
          <ac:spMkLst>
            <pc:docMk/>
            <pc:sldMk cId="3428904738" sldId="347"/>
            <ac:spMk id="95" creationId="{80C6743B-1EA4-401A-B696-A2ACC5AAB403}"/>
          </ac:spMkLst>
        </pc:spChg>
        <pc:spChg chg="add del mod">
          <ac:chgData name="Leslie Nathaly Castillo" userId="3f5ee7d79274be0b" providerId="LiveId" clId="{3000BB71-2F04-4179-9643-55AA16913209}" dt="2019-09-19T06:06:31.270" v="7072" actId="1035"/>
          <ac:spMkLst>
            <pc:docMk/>
            <pc:sldMk cId="3428904738" sldId="347"/>
            <ac:spMk id="96" creationId="{7BC6C960-B40F-4B79-B6F1-84C8B1F9973E}"/>
          </ac:spMkLst>
        </pc:spChg>
        <pc:spChg chg="add del mod">
          <ac:chgData name="Leslie Nathaly Castillo" userId="3f5ee7d79274be0b" providerId="LiveId" clId="{3000BB71-2F04-4179-9643-55AA16913209}" dt="2019-09-19T05:54:46.159" v="6986" actId="122"/>
          <ac:spMkLst>
            <pc:docMk/>
            <pc:sldMk cId="3428904738" sldId="347"/>
            <ac:spMk id="97" creationId="{AF993CDF-44A2-46C4-AB2A-B87D8CC24C95}"/>
          </ac:spMkLst>
        </pc:spChg>
        <pc:spChg chg="add del mod">
          <ac:chgData name="Leslie Nathaly Castillo" userId="3f5ee7d79274be0b" providerId="LiveId" clId="{3000BB71-2F04-4179-9643-55AA16913209}" dt="2019-09-19T05:53:23.305" v="6972" actId="122"/>
          <ac:spMkLst>
            <pc:docMk/>
            <pc:sldMk cId="3428904738" sldId="347"/>
            <ac:spMk id="98" creationId="{AA6F7948-73FA-45C1-A587-832D34EB0980}"/>
          </ac:spMkLst>
        </pc:spChg>
        <pc:spChg chg="add del mod">
          <ac:chgData name="Leslie Nathaly Castillo" userId="3f5ee7d79274be0b" providerId="LiveId" clId="{3000BB71-2F04-4179-9643-55AA16913209}" dt="2019-09-19T05:55:15.127" v="6992" actId="122"/>
          <ac:spMkLst>
            <pc:docMk/>
            <pc:sldMk cId="3428904738" sldId="347"/>
            <ac:spMk id="99" creationId="{57D6A93F-CA45-4462-BC80-902536AFAA27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00" creationId="{D29881CD-8046-448B-965E-C09C11567A0F}"/>
          </ac:spMkLst>
        </pc:spChg>
        <pc:spChg chg="add mod">
          <ac:chgData name="Leslie Nathaly Castillo" userId="3f5ee7d79274be0b" providerId="LiveId" clId="{3000BB71-2F04-4179-9643-55AA16913209}" dt="2019-09-19T05:57:12.710" v="6999" actId="1036"/>
          <ac:spMkLst>
            <pc:docMk/>
            <pc:sldMk cId="3428904738" sldId="347"/>
            <ac:spMk id="101" creationId="{E35A7BFA-1FAD-445F-9EC3-4CD692AE46B9}"/>
          </ac:spMkLst>
        </pc:spChg>
        <pc:spChg chg="add mod">
          <ac:chgData name="Leslie Nathaly Castillo" userId="3f5ee7d79274be0b" providerId="LiveId" clId="{3000BB71-2F04-4179-9643-55AA16913209}" dt="2019-09-19T05:57:19.316" v="7001" actId="1035"/>
          <ac:spMkLst>
            <pc:docMk/>
            <pc:sldMk cId="3428904738" sldId="347"/>
            <ac:spMk id="102" creationId="{45F59044-04E2-421D-A02E-1CE88AB5FDD2}"/>
          </ac:spMkLst>
        </pc:spChg>
        <pc:spChg chg="add mod">
          <ac:chgData name="Leslie Nathaly Castillo" userId="3f5ee7d79274be0b" providerId="LiveId" clId="{3000BB71-2F04-4179-9643-55AA16913209}" dt="2019-09-19T06:18:07.404" v="7076" actId="1036"/>
          <ac:spMkLst>
            <pc:docMk/>
            <pc:sldMk cId="3428904738" sldId="347"/>
            <ac:spMk id="103" creationId="{1325E9EA-EAB1-4E54-83F4-966224DFAF77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04" creationId="{CCE3361E-16AF-4EF3-8CEA-6DB5FBE18990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05" creationId="{A345E16D-C59F-49AA-9017-FD9B75D685F5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06" creationId="{4CDD6939-8C2F-437E-9735-38DE5EF9E851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07" creationId="{AD66A8C8-6A14-4A0D-ADAF-58EA22640F38}"/>
          </ac:spMkLst>
        </pc:spChg>
        <pc:spChg chg="add mod">
          <ac:chgData name="Leslie Nathaly Castillo" userId="3f5ee7d79274be0b" providerId="LiveId" clId="{3000BB71-2F04-4179-9643-55AA16913209}" dt="2019-09-19T06:06:07.713" v="7066" actId="1036"/>
          <ac:spMkLst>
            <pc:docMk/>
            <pc:sldMk cId="3428904738" sldId="347"/>
            <ac:spMk id="108" creationId="{A9620445-161C-4DED-9813-D55591FE5FAA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09" creationId="{B2E1D844-2235-417C-A446-B986D3AE4F77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0" creationId="{3DFAC8F4-E2AD-4B35-B1C7-BFBF931449FB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1" creationId="{E6A5D65C-6817-4376-8E76-D176B952D080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2" creationId="{AF56ED09-48E7-45C2-8EAC-74881B57136F}"/>
          </ac:spMkLst>
        </pc:spChg>
        <pc:spChg chg="add mod">
          <ac:chgData name="Leslie Nathaly Castillo" userId="3f5ee7d79274be0b" providerId="LiveId" clId="{3000BB71-2F04-4179-9643-55AA16913209}" dt="2019-09-19T05:57:38.939" v="7004" actId="1036"/>
          <ac:spMkLst>
            <pc:docMk/>
            <pc:sldMk cId="3428904738" sldId="347"/>
            <ac:spMk id="113" creationId="{E2EBF4AF-1E31-4DFE-8DB8-9DFBC6DFDE47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4" creationId="{B072D720-AB1F-41FD-A78C-4FF537878AE6}"/>
          </ac:spMkLst>
        </pc:spChg>
        <pc:spChg chg="add mod">
          <ac:chgData name="Leslie Nathaly Castillo" userId="3f5ee7d79274be0b" providerId="LiveId" clId="{3000BB71-2F04-4179-9643-55AA16913209}" dt="2019-09-19T06:18:08.736" v="7077" actId="1036"/>
          <ac:spMkLst>
            <pc:docMk/>
            <pc:sldMk cId="3428904738" sldId="347"/>
            <ac:spMk id="115" creationId="{C05DFEE3-5748-4769-A42A-460F7112AF0F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6" creationId="{E2A81B11-753D-4E5E-9637-821A7E70737E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7" creationId="{0CC8FAEB-11EE-4A5B-BF6F-1A60C801B279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8" creationId="{8192DEC6-3FAE-40B5-AA34-02E8D89F209F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19" creationId="{59D2AC6F-D417-4563-B9B0-C673C470F5EE}"/>
          </ac:spMkLst>
        </pc:spChg>
        <pc:spChg chg="add mod">
          <ac:chgData name="Leslie Nathaly Castillo" userId="3f5ee7d79274be0b" providerId="LiveId" clId="{3000BB71-2F04-4179-9643-55AA16913209}" dt="2019-09-19T06:06:08.785" v="7067" actId="1036"/>
          <ac:spMkLst>
            <pc:docMk/>
            <pc:sldMk cId="3428904738" sldId="347"/>
            <ac:spMk id="120" creationId="{7A607E5D-D751-4DA8-B90F-1166A9C17569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21" creationId="{3675F225-2D77-42C1-B436-E5BB697587B5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22" creationId="{8F2058DF-CE8B-4DA4-8830-2667C8DCE136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23" creationId="{D62671C1-853E-40F7-8053-46FFEDB4B06E}"/>
          </ac:spMkLst>
        </pc:spChg>
        <pc:spChg chg="add mod">
          <ac:chgData name="Leslie Nathaly Castillo" userId="3f5ee7d79274be0b" providerId="LiveId" clId="{3000BB71-2F04-4179-9643-55AA16913209}" dt="2019-09-19T05:59:44.652" v="7058" actId="1035"/>
          <ac:spMkLst>
            <pc:docMk/>
            <pc:sldMk cId="3428904738" sldId="347"/>
            <ac:spMk id="124" creationId="{CBB5B7DB-1C26-4F37-9125-7145D0590FB7}"/>
          </ac:spMkLst>
        </pc:spChg>
        <pc:spChg chg="add mod">
          <ac:chgData name="Leslie Nathaly Castillo" userId="3f5ee7d79274be0b" providerId="LiveId" clId="{3000BB71-2F04-4179-9643-55AA16913209}" dt="2019-09-19T05:57:40.361" v="7005" actId="1036"/>
          <ac:spMkLst>
            <pc:docMk/>
            <pc:sldMk cId="3428904738" sldId="347"/>
            <ac:spMk id="125" creationId="{637B2DB4-E81A-471F-A8E1-C24AA045B49C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26" creationId="{2D3966BF-643C-4B79-AC33-93D64E37C474}"/>
          </ac:spMkLst>
        </pc:spChg>
        <pc:spChg chg="add mod">
          <ac:chgData name="Leslie Nathaly Castillo" userId="3f5ee7d79274be0b" providerId="LiveId" clId="{3000BB71-2F04-4179-9643-55AA16913209}" dt="2019-09-19T06:18:10.219" v="7078" actId="1036"/>
          <ac:spMkLst>
            <pc:docMk/>
            <pc:sldMk cId="3428904738" sldId="347"/>
            <ac:spMk id="127" creationId="{D910726C-2E9F-4333-B095-D6368950DCC4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28" creationId="{890AF0DB-5A5B-490D-AD1F-A20916433189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29" creationId="{0947FEC0-2E3F-4433-BB45-14B6BF3321D7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30" creationId="{95D03A3E-D02F-441E-92F1-DA091DB95ED2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31" creationId="{3D85B738-9FA8-4246-A99F-9ABFF6AEA21A}"/>
          </ac:spMkLst>
        </pc:spChg>
        <pc:spChg chg="add mod">
          <ac:chgData name="Leslie Nathaly Castillo" userId="3f5ee7d79274be0b" providerId="LiveId" clId="{3000BB71-2F04-4179-9643-55AA16913209}" dt="2019-09-19T06:06:10.027" v="7068" actId="1036"/>
          <ac:spMkLst>
            <pc:docMk/>
            <pc:sldMk cId="3428904738" sldId="347"/>
            <ac:spMk id="132" creationId="{BA45BBD8-EC9F-4924-93CB-33D7D5D53591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33" creationId="{E94319C0-1D3F-4324-BDD6-EA85D2CA2FD1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34" creationId="{081DD894-3883-4088-B03E-39E891AA4662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35" creationId="{2772894D-F562-4D67-977F-66C6725B7B8D}"/>
          </ac:spMkLst>
        </pc:spChg>
        <pc:spChg chg="add mod">
          <ac:chgData name="Leslie Nathaly Castillo" userId="3f5ee7d79274be0b" providerId="LiveId" clId="{3000BB71-2F04-4179-9643-55AA16913209}" dt="2019-09-19T05:59:43.688" v="7057" actId="1035"/>
          <ac:spMkLst>
            <pc:docMk/>
            <pc:sldMk cId="3428904738" sldId="347"/>
            <ac:spMk id="136" creationId="{36F41214-9EE5-4479-B6A1-5D77DE88C724}"/>
          </ac:spMkLst>
        </pc:spChg>
        <pc:spChg chg="add mod">
          <ac:chgData name="Leslie Nathaly Castillo" userId="3f5ee7d79274be0b" providerId="LiveId" clId="{3000BB71-2F04-4179-9643-55AA16913209}" dt="2019-09-19T05:57:41.379" v="7006" actId="1036"/>
          <ac:spMkLst>
            <pc:docMk/>
            <pc:sldMk cId="3428904738" sldId="347"/>
            <ac:spMk id="137" creationId="{2999443C-C25B-47B7-A369-FDFBE5EA7F20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38" creationId="{E1E9D900-E652-4447-AFFB-FEE4369DBC80}"/>
          </ac:spMkLst>
        </pc:spChg>
        <pc:spChg chg="add mod">
          <ac:chgData name="Leslie Nathaly Castillo" userId="3f5ee7d79274be0b" providerId="LiveId" clId="{3000BB71-2F04-4179-9643-55AA16913209}" dt="2019-09-19T06:18:11.644" v="7079" actId="1036"/>
          <ac:spMkLst>
            <pc:docMk/>
            <pc:sldMk cId="3428904738" sldId="347"/>
            <ac:spMk id="139" creationId="{73C37881-8CDF-4F53-8E15-89841C3F50AB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40" creationId="{18926736-44EB-453F-8D83-61D792E0A105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41" creationId="{E980BBD4-590D-4170-8611-A98CF700FE38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42" creationId="{65F9184C-D702-4E3B-BDB9-8B0096CB1CB1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43" creationId="{D39D3ADD-7BE9-47B9-AB71-6103ECADE101}"/>
          </ac:spMkLst>
        </pc:spChg>
        <pc:spChg chg="add mod">
          <ac:chgData name="Leslie Nathaly Castillo" userId="3f5ee7d79274be0b" providerId="LiveId" clId="{3000BB71-2F04-4179-9643-55AA16913209}" dt="2019-09-19T06:06:11.138" v="7069" actId="1036"/>
          <ac:spMkLst>
            <pc:docMk/>
            <pc:sldMk cId="3428904738" sldId="347"/>
            <ac:spMk id="144" creationId="{BDD1AD4B-F124-4093-B39A-E9DA965CA87A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45" creationId="{61165A15-0275-41B2-A5F3-A883C1924E49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46" creationId="{56E7AE39-08C6-480C-930C-12B0C33B45F7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47" creationId="{BFFF81A4-363E-438E-903E-B6066C2943C0}"/>
          </ac:spMkLst>
        </pc:spChg>
        <pc:spChg chg="add mod">
          <ac:chgData name="Leslie Nathaly Castillo" userId="3f5ee7d79274be0b" providerId="LiveId" clId="{3000BB71-2F04-4179-9643-55AA16913209}" dt="2019-09-19T05:59:42.523" v="7056" actId="1035"/>
          <ac:spMkLst>
            <pc:docMk/>
            <pc:sldMk cId="3428904738" sldId="347"/>
            <ac:spMk id="148" creationId="{6F74C79D-0BFD-43D7-B4C4-6970EE76407D}"/>
          </ac:spMkLst>
        </pc:spChg>
        <pc:spChg chg="add mod">
          <ac:chgData name="Leslie Nathaly Castillo" userId="3f5ee7d79274be0b" providerId="LiveId" clId="{3000BB71-2F04-4179-9643-55AA16913209}" dt="2019-09-19T06:07:09.459" v="7074" actId="1036"/>
          <ac:spMkLst>
            <pc:docMk/>
            <pc:sldMk cId="3428904738" sldId="347"/>
            <ac:spMk id="149" creationId="{DA45C962-0988-4E44-AD42-CDB55A5DA9C8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0" creationId="{5FF5F0F2-286C-4E4F-B9DF-7079A818303F}"/>
          </ac:spMkLst>
        </pc:spChg>
        <pc:spChg chg="add mod">
          <ac:chgData name="Leslie Nathaly Castillo" userId="3f5ee7d79274be0b" providerId="LiveId" clId="{3000BB71-2F04-4179-9643-55AA16913209}" dt="2019-09-19T06:18:12.849" v="7080" actId="1036"/>
          <ac:spMkLst>
            <pc:docMk/>
            <pc:sldMk cId="3428904738" sldId="347"/>
            <ac:spMk id="151" creationId="{F4BD1CC6-2BE1-47DA-B27B-A21B1D7A8804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2" creationId="{57D60DE2-F918-4C6C-9DD3-03A2D9D41290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3" creationId="{9CDD1E39-4C22-4F3E-AC5F-49152025A4FD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4" creationId="{3025408A-5D9E-4732-9E17-89161C768126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5" creationId="{8C9DAC88-C0D0-4009-A45C-349387A77962}"/>
          </ac:spMkLst>
        </pc:spChg>
        <pc:spChg chg="add mod">
          <ac:chgData name="Leslie Nathaly Castillo" userId="3f5ee7d79274be0b" providerId="LiveId" clId="{3000BB71-2F04-4179-9643-55AA16913209}" dt="2019-09-19T06:06:12.254" v="7070" actId="1036"/>
          <ac:spMkLst>
            <pc:docMk/>
            <pc:sldMk cId="3428904738" sldId="347"/>
            <ac:spMk id="156" creationId="{3CC010FB-ED55-4CF4-912E-B76A99D24FAE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7" creationId="{DBC947CB-CAFA-4E54-BBBE-E11DF27E3C20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8" creationId="{239AFFDF-944A-44BC-83BF-0D3550D532F3}"/>
          </ac:spMkLst>
        </pc:spChg>
        <pc:spChg chg="add mod">
          <ac:chgData name="Leslie Nathaly Castillo" userId="3f5ee7d79274be0b" providerId="LiveId" clId="{3000BB71-2F04-4179-9643-55AA16913209}" dt="2019-09-19T05:51:41.781" v="6967" actId="2085"/>
          <ac:spMkLst>
            <pc:docMk/>
            <pc:sldMk cId="3428904738" sldId="347"/>
            <ac:spMk id="159" creationId="{768B3819-BDFD-4C93-9CC0-56D5B7B26D04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0" creationId="{2167473F-290B-4740-A749-B7FE004A226F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1" creationId="{67783EF9-2D09-46FE-AF99-ECC2659BE06D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2" creationId="{767B959E-F23A-4FD0-AD1E-FED6811DCD51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3" creationId="{C0602DDC-D723-4A7B-B23A-703E7F4B88B3}"/>
          </ac:spMkLst>
        </pc:spChg>
        <pc:spChg chg="add del">
          <ac:chgData name="Leslie Nathaly Castillo" userId="3f5ee7d79274be0b" providerId="LiveId" clId="{3000BB71-2F04-4179-9643-55AA16913209}" dt="2019-09-19T05:37:26.767" v="6467"/>
          <ac:spMkLst>
            <pc:docMk/>
            <pc:sldMk cId="3428904738" sldId="347"/>
            <ac:spMk id="164" creationId="{98795C70-8FA0-4027-A44F-8CC9D2E3A90B}"/>
          </ac:spMkLst>
        </pc:spChg>
        <pc:spChg chg="add del mod">
          <ac:chgData name="Leslie Nathaly Castillo" userId="3f5ee7d79274be0b" providerId="LiveId" clId="{3000BB71-2F04-4179-9643-55AA16913209}" dt="2019-10-03T22:37:34.601" v="17731" actId="478"/>
          <ac:spMkLst>
            <pc:docMk/>
            <pc:sldMk cId="3428904738" sldId="347"/>
            <ac:spMk id="164" creationId="{C7BFE5E6-537D-4003-80C2-4A853A6EC4EC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5" creationId="{3C3F0B67-1683-4F4F-ADF4-0686F1A88F31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6" creationId="{3AA566FE-B4B1-498D-8CC4-35B3F6C8BCB7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7" creationId="{7230C5E3-93D6-4416-8817-BDA25740C8E9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8" creationId="{E2605855-AD24-4941-9F2B-BB85581B57AF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69" creationId="{BA4E62C2-6A7F-49AC-BAB6-8DDA97B190E5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70" creationId="{28D99CDB-05D8-4DE6-8D70-78D4B511F5CE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71" creationId="{C98871B3-3CC8-4D6C-B2CE-1E9A8DA0F345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72" creationId="{7A941374-5174-4ED9-BC55-3A9145C52F41}"/>
          </ac:spMkLst>
        </pc:spChg>
        <pc:spChg chg="add mod">
          <ac:chgData name="Leslie Nathaly Castillo" userId="3f5ee7d79274be0b" providerId="LiveId" clId="{3000BB71-2F04-4179-9643-55AA16913209}" dt="2019-09-19T05:49:04.135" v="6949" actId="1037"/>
          <ac:spMkLst>
            <pc:docMk/>
            <pc:sldMk cId="3428904738" sldId="347"/>
            <ac:spMk id="173" creationId="{2C560134-ABAD-4984-B98F-03AA89BE1C19}"/>
          </ac:spMkLst>
        </pc:spChg>
        <pc:spChg chg="add del mod">
          <ac:chgData name="Leslie Nathaly Castillo" userId="3f5ee7d79274be0b" providerId="LiveId" clId="{3000BB71-2F04-4179-9643-55AA16913209}" dt="2019-10-03T22:37:25.531" v="17730" actId="478"/>
          <ac:spMkLst>
            <pc:docMk/>
            <pc:sldMk cId="3428904738" sldId="347"/>
            <ac:spMk id="174" creationId="{7E0FD247-FE9F-4A32-8173-C6AA3CDF86F4}"/>
          </ac:spMkLst>
        </pc:spChg>
        <pc:spChg chg="add del mod">
          <ac:chgData name="Leslie Nathaly Castillo" userId="3f5ee7d79274be0b" providerId="LiveId" clId="{3000BB71-2F04-4179-9643-55AA16913209}" dt="2019-10-03T22:35:02.444" v="17402" actId="478"/>
          <ac:spMkLst>
            <pc:docMk/>
            <pc:sldMk cId="3428904738" sldId="347"/>
            <ac:spMk id="175" creationId="{85517A9D-C39F-4DC0-A993-FBB1C624BCC6}"/>
          </ac:spMkLst>
        </pc:spChg>
        <pc:spChg chg="add del mod">
          <ac:chgData name="Leslie Nathaly Castillo" userId="3f5ee7d79274be0b" providerId="LiveId" clId="{3000BB71-2F04-4179-9643-55AA16913209}" dt="2019-10-03T22:34:29.774" v="17396" actId="478"/>
          <ac:spMkLst>
            <pc:docMk/>
            <pc:sldMk cId="3428904738" sldId="347"/>
            <ac:spMk id="176" creationId="{0291ACFD-F603-425F-B5DA-8AC2AE52128F}"/>
          </ac:spMkLst>
        </pc:spChg>
        <pc:spChg chg="add del mod">
          <ac:chgData name="Leslie Nathaly Castillo" userId="3f5ee7d79274be0b" providerId="LiveId" clId="{3000BB71-2F04-4179-9643-55AA16913209}" dt="2019-10-03T22:34:34.460" v="17398" actId="478"/>
          <ac:spMkLst>
            <pc:docMk/>
            <pc:sldMk cId="3428904738" sldId="347"/>
            <ac:spMk id="177" creationId="{84AE1DD5-187B-4CCF-A707-8CEC460A9A4C}"/>
          </ac:spMkLst>
        </pc:spChg>
        <pc:spChg chg="add del mod">
          <ac:chgData name="Leslie Nathaly Castillo" userId="3f5ee7d79274be0b" providerId="LiveId" clId="{3000BB71-2F04-4179-9643-55AA16913209}" dt="2019-10-03T22:34:46.276" v="17399" actId="478"/>
          <ac:spMkLst>
            <pc:docMk/>
            <pc:sldMk cId="3428904738" sldId="347"/>
            <ac:spMk id="178" creationId="{59D9FC08-FDCD-4870-8CC0-E2453B2B08E3}"/>
          </ac:spMkLst>
        </pc:spChg>
        <pc:spChg chg="add del mod">
          <ac:chgData name="Leslie Nathaly Castillo" userId="3f5ee7d79274be0b" providerId="LiveId" clId="{3000BB71-2F04-4179-9643-55AA16913209}" dt="2019-10-03T22:34:46.276" v="17399" actId="478"/>
          <ac:spMkLst>
            <pc:docMk/>
            <pc:sldMk cId="3428904738" sldId="347"/>
            <ac:spMk id="179" creationId="{9970B0F8-9C3F-48C4-8688-D5033CDC9BA8}"/>
          </ac:spMkLst>
        </pc:spChg>
        <pc:spChg chg="add del mod">
          <ac:chgData name="Leslie Nathaly Castillo" userId="3f5ee7d79274be0b" providerId="LiveId" clId="{3000BB71-2F04-4179-9643-55AA16913209}" dt="2019-10-03T22:34:46.276" v="17399" actId="478"/>
          <ac:spMkLst>
            <pc:docMk/>
            <pc:sldMk cId="3428904738" sldId="347"/>
            <ac:spMk id="180" creationId="{0DDCC4C0-24C9-46B0-94FC-5D4543DF68D9}"/>
          </ac:spMkLst>
        </pc:spChg>
        <pc:spChg chg="add del mod">
          <ac:chgData name="Leslie Nathaly Castillo" userId="3f5ee7d79274be0b" providerId="LiveId" clId="{3000BB71-2F04-4179-9643-55AA16913209}" dt="2019-10-03T22:34:52.011" v="17400" actId="478"/>
          <ac:spMkLst>
            <pc:docMk/>
            <pc:sldMk cId="3428904738" sldId="347"/>
            <ac:spMk id="181" creationId="{EE53C557-BA32-4A0E-BF2D-60EE5C6F1922}"/>
          </ac:spMkLst>
        </pc:spChg>
        <pc:spChg chg="add del mod">
          <ac:chgData name="Leslie Nathaly Castillo" userId="3f5ee7d79274be0b" providerId="LiveId" clId="{3000BB71-2F04-4179-9643-55AA16913209}" dt="2019-10-03T22:34:56.057" v="17401" actId="478"/>
          <ac:spMkLst>
            <pc:docMk/>
            <pc:sldMk cId="3428904738" sldId="347"/>
            <ac:spMk id="182" creationId="{A88485F6-AFEA-4C3C-BF1E-392E64E898A5}"/>
          </ac:spMkLst>
        </pc:spChg>
        <pc:spChg chg="add del mod">
          <ac:chgData name="Leslie Nathaly Castillo" userId="3f5ee7d79274be0b" providerId="LiveId" clId="{3000BB71-2F04-4179-9643-55AA16913209}" dt="2019-10-03T22:34:46.276" v="17399" actId="478"/>
          <ac:spMkLst>
            <pc:docMk/>
            <pc:sldMk cId="3428904738" sldId="347"/>
            <ac:spMk id="183" creationId="{357C4FF0-9D48-4277-8F78-43C403F4CC08}"/>
          </ac:spMkLst>
        </pc:spChg>
        <pc:spChg chg="add del mod">
          <ac:chgData name="Leslie Nathaly Castillo" userId="3f5ee7d79274be0b" providerId="LiveId" clId="{3000BB71-2F04-4179-9643-55AA16913209}" dt="2019-10-03T22:34:52.011" v="17400" actId="478"/>
          <ac:spMkLst>
            <pc:docMk/>
            <pc:sldMk cId="3428904738" sldId="347"/>
            <ac:spMk id="184" creationId="{86AA093B-40D7-4105-A48D-817406471E9E}"/>
          </ac:spMkLst>
        </pc:spChg>
        <pc:spChg chg="add del mod">
          <ac:chgData name="Leslie Nathaly Castillo" userId="3f5ee7d79274be0b" providerId="LiveId" clId="{3000BB71-2F04-4179-9643-55AA16913209}" dt="2019-10-03T22:34:46.276" v="17399" actId="478"/>
          <ac:spMkLst>
            <pc:docMk/>
            <pc:sldMk cId="3428904738" sldId="347"/>
            <ac:spMk id="185" creationId="{7301C65B-7A0F-4F0F-A161-BC37AC5EA4F8}"/>
          </ac:spMkLst>
        </pc:spChg>
        <pc:spChg chg="add del mod">
          <ac:chgData name="Leslie Nathaly Castillo" userId="3f5ee7d79274be0b" providerId="LiveId" clId="{3000BB71-2F04-4179-9643-55AA16913209}" dt="2019-10-03T22:34:46.276" v="17399" actId="478"/>
          <ac:spMkLst>
            <pc:docMk/>
            <pc:sldMk cId="3428904738" sldId="347"/>
            <ac:spMk id="186" creationId="{15760EAB-2F1F-4C88-BBBE-76C0AB6CF98D}"/>
          </ac:spMkLst>
        </pc:spChg>
        <pc:spChg chg="add del mod">
          <ac:chgData name="Leslie Nathaly Castillo" userId="3f5ee7d79274be0b" providerId="LiveId" clId="{3000BB71-2F04-4179-9643-55AA16913209}" dt="2019-10-03T22:37:34.601" v="17731" actId="478"/>
          <ac:spMkLst>
            <pc:docMk/>
            <pc:sldMk cId="3428904738" sldId="347"/>
            <ac:spMk id="187" creationId="{2C880707-446C-4409-B88A-96B4D57E829F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87" creationId="{35E35B6E-61AB-43C7-9ABA-9C4B5E40E181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88" creationId="{33223EC0-0564-499C-9AA5-653663C0F62F}"/>
          </ac:spMkLst>
        </pc:spChg>
        <pc:spChg chg="add del mod">
          <ac:chgData name="Leslie Nathaly Castillo" userId="3f5ee7d79274be0b" providerId="LiveId" clId="{3000BB71-2F04-4179-9643-55AA16913209}" dt="2019-10-03T22:37:34.601" v="17731" actId="478"/>
          <ac:spMkLst>
            <pc:docMk/>
            <pc:sldMk cId="3428904738" sldId="347"/>
            <ac:spMk id="188" creationId="{E7CBAF8F-C148-4A4E-9FC6-D136641B3FC9}"/>
          </ac:spMkLst>
        </pc:spChg>
        <pc:spChg chg="add del mod">
          <ac:chgData name="Leslie Nathaly Castillo" userId="3f5ee7d79274be0b" providerId="LiveId" clId="{3000BB71-2F04-4179-9643-55AA16913209}" dt="2019-10-03T22:37:34.601" v="17731" actId="478"/>
          <ac:spMkLst>
            <pc:docMk/>
            <pc:sldMk cId="3428904738" sldId="347"/>
            <ac:spMk id="189" creationId="{D87EEE07-1E2C-445F-A646-CEBC2FFD6327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89" creationId="{FF987E9E-B57F-4FDE-948A-C916467DB56D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0" creationId="{8A85FF29-5A40-4F08-B206-094202143BF8}"/>
          </ac:spMkLst>
        </pc:spChg>
        <pc:spChg chg="add del mod">
          <ac:chgData name="Leslie Nathaly Castillo" userId="3f5ee7d79274be0b" providerId="LiveId" clId="{3000BB71-2F04-4179-9643-55AA16913209}" dt="2019-10-03T22:37:34.601" v="17731" actId="478"/>
          <ac:spMkLst>
            <pc:docMk/>
            <pc:sldMk cId="3428904738" sldId="347"/>
            <ac:spMk id="190" creationId="{EEEEC782-BC45-4ED3-A7DF-83F308F3A446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1" creationId="{77CA213C-268E-4BCC-89F7-60E4BADEDBF1}"/>
          </ac:spMkLst>
        </pc:spChg>
        <pc:spChg chg="add del mod">
          <ac:chgData name="Leslie Nathaly Castillo" userId="3f5ee7d79274be0b" providerId="LiveId" clId="{3000BB71-2F04-4179-9643-55AA16913209}" dt="2019-10-03T22:37:34.601" v="17731" actId="478"/>
          <ac:spMkLst>
            <pc:docMk/>
            <pc:sldMk cId="3428904738" sldId="347"/>
            <ac:spMk id="191" creationId="{A32856D7-C5B1-4A7A-AC3E-AAAA181378E9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2" creationId="{61AAA5D7-A0C7-464A-A3F5-A380AAA54F15}"/>
          </ac:spMkLst>
        </pc:spChg>
        <pc:spChg chg="add mod">
          <ac:chgData name="Leslie Nathaly Castillo" userId="3f5ee7d79274be0b" providerId="LiveId" clId="{3000BB71-2F04-4179-9643-55AA16913209}" dt="2019-10-03T22:37:51.516" v="17740" actId="1037"/>
          <ac:spMkLst>
            <pc:docMk/>
            <pc:sldMk cId="3428904738" sldId="347"/>
            <ac:spMk id="192" creationId="{66705F43-ACAF-428F-B1C7-6D98E26AEBEA}"/>
          </ac:spMkLst>
        </pc:spChg>
        <pc:spChg chg="add del mod">
          <ac:chgData name="Leslie Nathaly Castillo" userId="3f5ee7d79274be0b" providerId="LiveId" clId="{3000BB71-2F04-4179-9643-55AA16913209}" dt="2019-10-03T22:37:34.601" v="17731" actId="478"/>
          <ac:spMkLst>
            <pc:docMk/>
            <pc:sldMk cId="3428904738" sldId="347"/>
            <ac:spMk id="193" creationId="{562DADBB-9A11-4C0D-A009-4EEB2729BEF1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3" creationId="{D3957EE1-5664-43F4-AA6C-6E51B2FCD2D3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4" creationId="{A90978CA-9471-44A3-9069-4DED4D27C5FD}"/>
          </ac:spMkLst>
        </pc:spChg>
        <pc:spChg chg="add del mod">
          <ac:chgData name="Leslie Nathaly Castillo" userId="3f5ee7d79274be0b" providerId="LiveId" clId="{3000BB71-2F04-4179-9643-55AA16913209}" dt="2019-10-03T22:37:16.547" v="17726"/>
          <ac:spMkLst>
            <pc:docMk/>
            <pc:sldMk cId="3428904738" sldId="347"/>
            <ac:spMk id="194" creationId="{E8D7E035-6877-4136-9874-30E832C1F13D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5" creationId="{789984B3-6110-4FBD-B7B9-A08665C2B2ED}"/>
          </ac:spMkLst>
        </pc:spChg>
        <pc:spChg chg="add del mod">
          <ac:chgData name="Leslie Nathaly Castillo" userId="3f5ee7d79274be0b" providerId="LiveId" clId="{3000BB71-2F04-4179-9643-55AA16913209}" dt="2019-10-03T22:37:15.088" v="17721"/>
          <ac:spMkLst>
            <pc:docMk/>
            <pc:sldMk cId="3428904738" sldId="347"/>
            <ac:spMk id="195" creationId="{ABB59406-343C-4247-B9A3-3C0CD8F062D5}"/>
          </ac:spMkLst>
        </pc:spChg>
        <pc:spChg chg="add del mod">
          <ac:chgData name="Leslie Nathaly Castillo" userId="3f5ee7d79274be0b" providerId="LiveId" clId="{3000BB71-2F04-4179-9643-55AA16913209}" dt="2019-10-03T22:37:14.297" v="17718"/>
          <ac:spMkLst>
            <pc:docMk/>
            <pc:sldMk cId="3428904738" sldId="347"/>
            <ac:spMk id="196" creationId="{153BE50E-3BB2-41A2-A3BD-0D681289E417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6" creationId="{8F35C784-4428-42F4-8A86-A7A6005F78FE}"/>
          </ac:spMkLst>
        </pc:spChg>
        <pc:spChg chg="add del mod">
          <ac:chgData name="Leslie Nathaly Castillo" userId="3f5ee7d79274be0b" providerId="LiveId" clId="{3000BB71-2F04-4179-9643-55AA16913209}" dt="2019-10-03T22:37:13.350" v="17714"/>
          <ac:spMkLst>
            <pc:docMk/>
            <pc:sldMk cId="3428904738" sldId="347"/>
            <ac:spMk id="197" creationId="{8A46F7C0-E5FF-4B72-AFC0-92B09BE751E4}"/>
          </ac:spMkLst>
        </pc:spChg>
        <pc:spChg chg="add mod">
          <ac:chgData name="Leslie Nathaly Castillo" userId="3f5ee7d79274be0b" providerId="LiveId" clId="{3000BB71-2F04-4179-9643-55AA16913209}" dt="2019-09-19T05:43:55.795" v="6869" actId="571"/>
          <ac:spMkLst>
            <pc:docMk/>
            <pc:sldMk cId="3428904738" sldId="347"/>
            <ac:spMk id="197" creationId="{8DE2FA22-5ACA-405E-9FB8-56EB44797E6A}"/>
          </ac:spMkLst>
        </pc:spChg>
        <pc:spChg chg="add mod">
          <ac:chgData name="Leslie Nathaly Castillo" userId="3f5ee7d79274be0b" providerId="LiveId" clId="{3000BB71-2F04-4179-9643-55AA16913209}" dt="2019-10-03T22:37:59.558" v="17742" actId="1076"/>
          <ac:spMkLst>
            <pc:docMk/>
            <pc:sldMk cId="3428904738" sldId="347"/>
            <ac:spMk id="198" creationId="{80C74751-8B7A-4451-90E7-7C0720122332}"/>
          </ac:spMkLst>
        </pc:spChg>
        <pc:spChg chg="add mod">
          <ac:chgData name="Leslie Nathaly Castillo" userId="3f5ee7d79274be0b" providerId="LiveId" clId="{3000BB71-2F04-4179-9643-55AA16913209}" dt="2019-10-03T22:38:08.451" v="17784" actId="1036"/>
          <ac:spMkLst>
            <pc:docMk/>
            <pc:sldMk cId="3428904738" sldId="347"/>
            <ac:spMk id="199" creationId="{ABBECD85-1E7B-4EA6-87F5-86FBE5FD89BF}"/>
          </ac:spMkLst>
        </pc:spChg>
        <pc:spChg chg="add mod">
          <ac:chgData name="Leslie Nathaly Castillo" userId="3f5ee7d79274be0b" providerId="LiveId" clId="{3000BB71-2F04-4179-9643-55AA16913209}" dt="2019-10-03T22:38:13.183" v="17809" actId="1036"/>
          <ac:spMkLst>
            <pc:docMk/>
            <pc:sldMk cId="3428904738" sldId="347"/>
            <ac:spMk id="200" creationId="{8E836289-8D7C-4C08-8DDF-7C055E0EDA0D}"/>
          </ac:spMkLst>
        </pc:spChg>
        <pc:spChg chg="add mod">
          <ac:chgData name="Leslie Nathaly Castillo" userId="3f5ee7d79274be0b" providerId="LiveId" clId="{3000BB71-2F04-4179-9643-55AA16913209}" dt="2019-10-03T22:38:18.152" v="17831" actId="1036"/>
          <ac:spMkLst>
            <pc:docMk/>
            <pc:sldMk cId="3428904738" sldId="347"/>
            <ac:spMk id="201" creationId="{98E65954-6963-429A-AE2E-307827B39BAF}"/>
          </ac:spMkLst>
        </pc:spChg>
        <pc:spChg chg="add mod">
          <ac:chgData name="Leslie Nathaly Castillo" userId="3f5ee7d79274be0b" providerId="LiveId" clId="{3000BB71-2F04-4179-9643-55AA16913209}" dt="2019-10-03T22:38:22.865" v="17853" actId="1036"/>
          <ac:spMkLst>
            <pc:docMk/>
            <pc:sldMk cId="3428904738" sldId="347"/>
            <ac:spMk id="202" creationId="{55D6117E-058D-4462-B31B-DD6BD40320DB}"/>
          </ac:spMkLst>
        </pc:spChg>
        <pc:spChg chg="add mod">
          <ac:chgData name="Leslie Nathaly Castillo" userId="3f5ee7d79274be0b" providerId="LiveId" clId="{3000BB71-2F04-4179-9643-55AA16913209}" dt="2019-10-03T22:38:29.077" v="17883" actId="1036"/>
          <ac:spMkLst>
            <pc:docMk/>
            <pc:sldMk cId="3428904738" sldId="347"/>
            <ac:spMk id="203" creationId="{935D3DD4-D73B-4333-8826-E85D40589BC5}"/>
          </ac:spMkLst>
        </pc:spChg>
        <pc:spChg chg="add mod">
          <ac:chgData name="Leslie Nathaly Castillo" userId="3f5ee7d79274be0b" providerId="LiveId" clId="{3000BB71-2F04-4179-9643-55AA16913209}" dt="2019-10-03T22:38:36.150" v="17917" actId="1036"/>
          <ac:spMkLst>
            <pc:docMk/>
            <pc:sldMk cId="3428904738" sldId="347"/>
            <ac:spMk id="204" creationId="{845C7BD1-1CBF-4A06-BEF3-74141F7EFC50}"/>
          </ac:spMkLst>
        </pc:spChg>
        <pc:spChg chg="add mod">
          <ac:chgData name="Leslie Nathaly Castillo" userId="3f5ee7d79274be0b" providerId="LiveId" clId="{3000BB71-2F04-4179-9643-55AA16913209}" dt="2019-10-03T22:38:42.970" v="17954" actId="1036"/>
          <ac:spMkLst>
            <pc:docMk/>
            <pc:sldMk cId="3428904738" sldId="347"/>
            <ac:spMk id="205" creationId="{55A888DE-953B-4B98-82E1-92CEE0376FEF}"/>
          </ac:spMkLst>
        </pc:spChg>
        <pc:spChg chg="add mod">
          <ac:chgData name="Leslie Nathaly Castillo" userId="3f5ee7d79274be0b" providerId="LiveId" clId="{3000BB71-2F04-4179-9643-55AA16913209}" dt="2019-10-03T22:38:48.613" v="17980" actId="1036"/>
          <ac:spMkLst>
            <pc:docMk/>
            <pc:sldMk cId="3428904738" sldId="347"/>
            <ac:spMk id="206" creationId="{7EAF4898-987F-4219-9C42-4B9E889213CE}"/>
          </ac:spMkLst>
        </pc:spChg>
        <pc:spChg chg="add mod">
          <ac:chgData name="Leslie Nathaly Castillo" userId="3f5ee7d79274be0b" providerId="LiveId" clId="{3000BB71-2F04-4179-9643-55AA16913209}" dt="2019-10-03T22:38:54.111" v="18004" actId="1036"/>
          <ac:spMkLst>
            <pc:docMk/>
            <pc:sldMk cId="3428904738" sldId="347"/>
            <ac:spMk id="207" creationId="{E4CC936E-A09D-4751-8EDB-4D5FACDC086C}"/>
          </ac:spMkLst>
        </pc:spChg>
        <pc:spChg chg="add mod">
          <ac:chgData name="Leslie Nathaly Castillo" userId="3f5ee7d79274be0b" providerId="LiveId" clId="{3000BB71-2F04-4179-9643-55AA16913209}" dt="2019-10-03T22:38:59.304" v="18027" actId="1036"/>
          <ac:spMkLst>
            <pc:docMk/>
            <pc:sldMk cId="3428904738" sldId="347"/>
            <ac:spMk id="208" creationId="{E8EF9102-FD90-4FC4-8E7B-B1EF554A811D}"/>
          </ac:spMkLst>
        </pc:spChg>
        <pc:spChg chg="add mod">
          <ac:chgData name="Leslie Nathaly Castillo" userId="3f5ee7d79274be0b" providerId="LiveId" clId="{3000BB71-2F04-4179-9643-55AA16913209}" dt="2019-10-03T22:39:05.001" v="18049" actId="1036"/>
          <ac:spMkLst>
            <pc:docMk/>
            <pc:sldMk cId="3428904738" sldId="347"/>
            <ac:spMk id="209" creationId="{0F607245-F26F-4657-9A8F-4DC9772FC0CE}"/>
          </ac:spMkLst>
        </pc:spChg>
      </pc:sldChg>
      <pc:sldChg chg="addSp delSp modSp add modTransition setBg">
        <pc:chgData name="Leslie Nathaly Castillo" userId="3f5ee7d79274be0b" providerId="LiveId" clId="{3000BB71-2F04-4179-9643-55AA16913209}" dt="2019-10-15T23:59:00.638" v="18381"/>
        <pc:sldMkLst>
          <pc:docMk/>
          <pc:sldMk cId="3236856147" sldId="348"/>
        </pc:sldMkLst>
        <pc:spChg chg="del">
          <ac:chgData name="Leslie Nathaly Castillo" userId="3f5ee7d79274be0b" providerId="LiveId" clId="{3000BB71-2F04-4179-9643-55AA16913209}" dt="2019-09-28T18:58:41.174" v="9331"/>
          <ac:spMkLst>
            <pc:docMk/>
            <pc:sldMk cId="3236856147" sldId="348"/>
            <ac:spMk id="2" creationId="{6F4E495B-B0B7-423A-BFDD-B774F2A15B50}"/>
          </ac:spMkLst>
        </pc:spChg>
        <pc:spChg chg="del">
          <ac:chgData name="Leslie Nathaly Castillo" userId="3f5ee7d79274be0b" providerId="LiveId" clId="{3000BB71-2F04-4179-9643-55AA16913209}" dt="2019-09-28T18:58:41.174" v="9331"/>
          <ac:spMkLst>
            <pc:docMk/>
            <pc:sldMk cId="3236856147" sldId="348"/>
            <ac:spMk id="3" creationId="{81A755AC-76ED-410B-854F-B0383ABF10DF}"/>
          </ac:spMkLst>
        </pc:spChg>
        <pc:spChg chg="del">
          <ac:chgData name="Leslie Nathaly Castillo" userId="3f5ee7d79274be0b" providerId="LiveId" clId="{3000BB71-2F04-4179-9643-55AA16913209}" dt="2019-09-28T18:58:41.174" v="9331"/>
          <ac:spMkLst>
            <pc:docMk/>
            <pc:sldMk cId="3236856147" sldId="348"/>
            <ac:spMk id="5" creationId="{52A25CF7-C2B3-46B6-8222-F687EBDA3420}"/>
          </ac:spMkLst>
        </pc:spChg>
        <pc:spChg chg="add mod">
          <ac:chgData name="Leslie Nathaly Castillo" userId="3f5ee7d79274be0b" providerId="LiveId" clId="{3000BB71-2F04-4179-9643-55AA16913209}" dt="2019-09-28T19:03:36.307" v="9427" actId="1076"/>
          <ac:spMkLst>
            <pc:docMk/>
            <pc:sldMk cId="3236856147" sldId="348"/>
            <ac:spMk id="8" creationId="{E512F697-2D76-4BB5-A0EC-EA4195A9DFA5}"/>
          </ac:spMkLst>
        </pc:spChg>
        <pc:spChg chg="add mod">
          <ac:chgData name="Leslie Nathaly Castillo" userId="3f5ee7d79274be0b" providerId="LiveId" clId="{3000BB71-2F04-4179-9643-55AA16913209}" dt="2019-09-29T22:28:21.550" v="15697" actId="20577"/>
          <ac:spMkLst>
            <pc:docMk/>
            <pc:sldMk cId="3236856147" sldId="348"/>
            <ac:spMk id="9" creationId="{0D8F44BA-A4B1-45ED-A9D2-C93758E6A3AD}"/>
          </ac:spMkLst>
        </pc:spChg>
        <pc:spChg chg="mod">
          <ac:chgData name="Leslie Nathaly Castillo" userId="3f5ee7d79274be0b" providerId="LiveId" clId="{3000BB71-2F04-4179-9643-55AA16913209}" dt="2019-09-28T19:08:58.221" v="9487" actId="208"/>
          <ac:spMkLst>
            <pc:docMk/>
            <pc:sldMk cId="3236856147" sldId="348"/>
            <ac:spMk id="11" creationId="{5442D7D6-44C9-4632-B58E-BF40A5DAC694}"/>
          </ac:spMkLst>
        </pc:spChg>
        <pc:spChg chg="mod">
          <ac:chgData name="Leslie Nathaly Castillo" userId="3f5ee7d79274be0b" providerId="LiveId" clId="{3000BB71-2F04-4179-9643-55AA16913209}" dt="2019-09-28T19:08:58.221" v="9487" actId="208"/>
          <ac:spMkLst>
            <pc:docMk/>
            <pc:sldMk cId="3236856147" sldId="348"/>
            <ac:spMk id="12" creationId="{E6690112-4AD3-418D-B66B-54669FF426BB}"/>
          </ac:spMkLst>
        </pc:spChg>
        <pc:spChg chg="mod">
          <ac:chgData name="Leslie Nathaly Castillo" userId="3f5ee7d79274be0b" providerId="LiveId" clId="{3000BB71-2F04-4179-9643-55AA16913209}" dt="2019-09-28T19:08:58.221" v="9487" actId="208"/>
          <ac:spMkLst>
            <pc:docMk/>
            <pc:sldMk cId="3236856147" sldId="348"/>
            <ac:spMk id="13" creationId="{115EA2FF-D6DF-49F8-AAB9-60AAD1C33875}"/>
          </ac:spMkLst>
        </pc:spChg>
        <pc:spChg chg="mod">
          <ac:chgData name="Leslie Nathaly Castillo" userId="3f5ee7d79274be0b" providerId="LiveId" clId="{3000BB71-2F04-4179-9643-55AA16913209}" dt="2019-09-28T19:08:58.221" v="9487" actId="208"/>
          <ac:spMkLst>
            <pc:docMk/>
            <pc:sldMk cId="3236856147" sldId="348"/>
            <ac:spMk id="14" creationId="{4D27A0E7-2DB7-4AB2-8D32-91E2A28B8DDB}"/>
          </ac:spMkLst>
        </pc:spChg>
        <pc:spChg chg="add">
          <ac:chgData name="Leslie Nathaly Castillo" userId="3f5ee7d79274be0b" providerId="LiveId" clId="{3000BB71-2F04-4179-9643-55AA16913209}" dt="2019-09-29T04:15:22.136" v="12176"/>
          <ac:spMkLst>
            <pc:docMk/>
            <pc:sldMk cId="3236856147" sldId="348"/>
            <ac:spMk id="21" creationId="{100EC12B-EBAC-450A-8954-5218F126D6F3}"/>
          </ac:spMkLst>
        </pc:spChg>
        <pc:spChg chg="add mod">
          <ac:chgData name="Leslie Nathaly Castillo" userId="3f5ee7d79274be0b" providerId="LiveId" clId="{3000BB71-2F04-4179-9643-55AA16913209}" dt="2019-09-28T20:46:32.325" v="11078" actId="1037"/>
          <ac:spMkLst>
            <pc:docMk/>
            <pc:sldMk cId="3236856147" sldId="348"/>
            <ac:spMk id="22" creationId="{F2E365BE-D238-43FB-B601-95B41F41CA2E}"/>
          </ac:spMkLst>
        </pc:spChg>
        <pc:grpChg chg="add mod">
          <ac:chgData name="Leslie Nathaly Castillo" userId="3f5ee7d79274be0b" providerId="LiveId" clId="{3000BB71-2F04-4179-9643-55AA16913209}" dt="2019-09-28T19:02:42.111" v="9409" actId="1076"/>
          <ac:grpSpMkLst>
            <pc:docMk/>
            <pc:sldMk cId="3236856147" sldId="348"/>
            <ac:grpSpMk id="10" creationId="{1D299F2B-0E56-4EB7-9A14-A934FC8406F6}"/>
          </ac:grpSpMkLst>
        </pc:grpChg>
        <pc:grpChg chg="add mod">
          <ac:chgData name="Leslie Nathaly Castillo" userId="3f5ee7d79274be0b" providerId="LiveId" clId="{3000BB71-2F04-4179-9643-55AA16913209}" dt="2019-09-28T19:02:42.111" v="9409" actId="1076"/>
          <ac:grpSpMkLst>
            <pc:docMk/>
            <pc:sldMk cId="3236856147" sldId="348"/>
            <ac:grpSpMk id="15" creationId="{3CE9F878-E53D-44B9-B4E0-74B98967B60F}"/>
          </ac:grpSpMkLst>
        </pc:grpChg>
        <pc:grpChg chg="add mod">
          <ac:chgData name="Leslie Nathaly Castillo" userId="3f5ee7d79274be0b" providerId="LiveId" clId="{3000BB71-2F04-4179-9643-55AA16913209}" dt="2019-09-28T19:06:46.605" v="9473" actId="1037"/>
          <ac:grpSpMkLst>
            <pc:docMk/>
            <pc:sldMk cId="3236856147" sldId="348"/>
            <ac:grpSpMk id="18" creationId="{47087A89-4B42-43FA-861B-B6AC305B2FC5}"/>
          </ac:grpSpMkLst>
        </pc:grpChg>
        <pc:picChg chg="add mod ord">
          <ac:chgData name="Leslie Nathaly Castillo" userId="3f5ee7d79274be0b" providerId="LiveId" clId="{3000BB71-2F04-4179-9643-55AA16913209}" dt="2019-09-29T04:15:28.080" v="12177" actId="167"/>
          <ac:picMkLst>
            <pc:docMk/>
            <pc:sldMk cId="3236856147" sldId="348"/>
            <ac:picMk id="7" creationId="{909228C6-E7F5-4CB9-8774-2D45EC0830EE}"/>
          </ac:picMkLst>
        </pc:picChg>
        <pc:cxnChg chg="add del">
          <ac:chgData name="Leslie Nathaly Castillo" userId="3f5ee7d79274be0b" providerId="LiveId" clId="{3000BB71-2F04-4179-9643-55AA16913209}" dt="2019-09-28T19:02:47.577" v="9412" actId="478"/>
          <ac:cxnSpMkLst>
            <pc:docMk/>
            <pc:sldMk cId="3236856147" sldId="348"/>
            <ac:cxnSpMk id="21" creationId="{E2A75EB1-2F9E-4A57-A6E2-28B18E11EF29}"/>
          </ac:cxnSpMkLst>
        </pc:cxnChg>
      </pc:sldChg>
      <pc:sldChg chg="add del setBg">
        <pc:chgData name="Leslie Nathaly Castillo" userId="3f5ee7d79274be0b" providerId="LiveId" clId="{3000BB71-2F04-4179-9643-55AA16913209}" dt="2019-09-29T05:15:46.600" v="12994"/>
        <pc:sldMkLst>
          <pc:docMk/>
          <pc:sldMk cId="129218375" sldId="349"/>
        </pc:sldMkLst>
      </pc:sldChg>
      <pc:sldChg chg="addSp delSp modSp add del">
        <pc:chgData name="Leslie Nathaly Castillo" userId="3f5ee7d79274be0b" providerId="LiveId" clId="{3000BB71-2F04-4179-9643-55AA16913209}" dt="2019-09-28T19:47:07.112" v="10131" actId="2696"/>
        <pc:sldMkLst>
          <pc:docMk/>
          <pc:sldMk cId="3830013797" sldId="349"/>
        </pc:sldMkLst>
        <pc:spChg chg="del">
          <ac:chgData name="Leslie Nathaly Castillo" userId="3f5ee7d79274be0b" providerId="LiveId" clId="{3000BB71-2F04-4179-9643-55AA16913209}" dt="2019-09-28T19:35:18.636" v="9977"/>
          <ac:spMkLst>
            <pc:docMk/>
            <pc:sldMk cId="3830013797" sldId="349"/>
            <ac:spMk id="2" creationId="{A13CB83C-0A4B-44A8-A764-8B206584EF08}"/>
          </ac:spMkLst>
        </pc:spChg>
        <pc:spChg chg="del">
          <ac:chgData name="Leslie Nathaly Castillo" userId="3f5ee7d79274be0b" providerId="LiveId" clId="{3000BB71-2F04-4179-9643-55AA16913209}" dt="2019-09-28T19:35:18.636" v="9977"/>
          <ac:spMkLst>
            <pc:docMk/>
            <pc:sldMk cId="3830013797" sldId="349"/>
            <ac:spMk id="3" creationId="{4B0FE2E2-6BD7-4BA7-B870-1F84A580AB60}"/>
          </ac:spMkLst>
        </pc:spChg>
        <pc:spChg chg="add mod">
          <ac:chgData name="Leslie Nathaly Castillo" userId="3f5ee7d79274be0b" providerId="LiveId" clId="{3000BB71-2F04-4179-9643-55AA16913209}" dt="2019-09-28T19:43:48.701" v="10079" actId="1076"/>
          <ac:spMkLst>
            <pc:docMk/>
            <pc:sldMk cId="3830013797" sldId="349"/>
            <ac:spMk id="5" creationId="{424CDFC8-F3AB-49BE-86B8-B4A9135667CF}"/>
          </ac:spMkLst>
        </pc:spChg>
        <pc:spChg chg="add mod">
          <ac:chgData name="Leslie Nathaly Castillo" userId="3f5ee7d79274be0b" providerId="LiveId" clId="{3000BB71-2F04-4179-9643-55AA16913209}" dt="2019-09-28T19:43:37.307" v="10075" actId="1076"/>
          <ac:spMkLst>
            <pc:docMk/>
            <pc:sldMk cId="3830013797" sldId="349"/>
            <ac:spMk id="7" creationId="{D0354066-E122-4CB3-A087-74149C805351}"/>
          </ac:spMkLst>
        </pc:spChg>
        <pc:spChg chg="add mod">
          <ac:chgData name="Leslie Nathaly Castillo" userId="3f5ee7d79274be0b" providerId="LiveId" clId="{3000BB71-2F04-4179-9643-55AA16913209}" dt="2019-09-28T19:38:43.538" v="10046" actId="1076"/>
          <ac:spMkLst>
            <pc:docMk/>
            <pc:sldMk cId="3830013797" sldId="349"/>
            <ac:spMk id="8" creationId="{222463E7-B725-44CA-B4A5-8FA09AED83F5}"/>
          </ac:spMkLst>
        </pc:spChg>
        <pc:spChg chg="add mod">
          <ac:chgData name="Leslie Nathaly Castillo" userId="3f5ee7d79274be0b" providerId="LiveId" clId="{3000BB71-2F04-4179-9643-55AA16913209}" dt="2019-09-28T19:43:44.041" v="10078" actId="1076"/>
          <ac:spMkLst>
            <pc:docMk/>
            <pc:sldMk cId="3830013797" sldId="349"/>
            <ac:spMk id="9" creationId="{8330CD84-2F0D-4ED8-ADC9-D32FF8619FC3}"/>
          </ac:spMkLst>
        </pc:spChg>
        <pc:spChg chg="add mod">
          <ac:chgData name="Leslie Nathaly Castillo" userId="3f5ee7d79274be0b" providerId="LiveId" clId="{3000BB71-2F04-4179-9643-55AA16913209}" dt="2019-09-28T19:43:21.213" v="10074" actId="20577"/>
          <ac:spMkLst>
            <pc:docMk/>
            <pc:sldMk cId="3830013797" sldId="349"/>
            <ac:spMk id="10" creationId="{3B4B0405-F88A-469C-AED6-550167BDF419}"/>
          </ac:spMkLst>
        </pc:spChg>
        <pc:spChg chg="mod">
          <ac:chgData name="Leslie Nathaly Castillo" userId="3f5ee7d79274be0b" providerId="LiveId" clId="{3000BB71-2F04-4179-9643-55AA16913209}" dt="2019-09-28T19:42:40.995" v="10061" actId="208"/>
          <ac:spMkLst>
            <pc:docMk/>
            <pc:sldMk cId="3830013797" sldId="349"/>
            <ac:spMk id="12" creationId="{3C6F7CA5-1AFC-4165-AAF1-1CAA0D7CF8DB}"/>
          </ac:spMkLst>
        </pc:spChg>
        <pc:spChg chg="mod">
          <ac:chgData name="Leslie Nathaly Castillo" userId="3f5ee7d79274be0b" providerId="LiveId" clId="{3000BB71-2F04-4179-9643-55AA16913209}" dt="2019-09-28T19:42:40.995" v="10061" actId="208"/>
          <ac:spMkLst>
            <pc:docMk/>
            <pc:sldMk cId="3830013797" sldId="349"/>
            <ac:spMk id="13" creationId="{62745029-6B64-412F-9674-21C801DD3484}"/>
          </ac:spMkLst>
        </pc:spChg>
        <pc:spChg chg="mod">
          <ac:chgData name="Leslie Nathaly Castillo" userId="3f5ee7d79274be0b" providerId="LiveId" clId="{3000BB71-2F04-4179-9643-55AA16913209}" dt="2019-09-28T19:42:40.995" v="10061" actId="208"/>
          <ac:spMkLst>
            <pc:docMk/>
            <pc:sldMk cId="3830013797" sldId="349"/>
            <ac:spMk id="14" creationId="{952833C9-FCCD-41B4-9FFB-0D79B9A1A302}"/>
          </ac:spMkLst>
        </pc:spChg>
        <pc:spChg chg="mod">
          <ac:chgData name="Leslie Nathaly Castillo" userId="3f5ee7d79274be0b" providerId="LiveId" clId="{3000BB71-2F04-4179-9643-55AA16913209}" dt="2019-09-28T19:42:40.995" v="10061" actId="208"/>
          <ac:spMkLst>
            <pc:docMk/>
            <pc:sldMk cId="3830013797" sldId="349"/>
            <ac:spMk id="15" creationId="{CA7A96DB-73BD-46FD-93C9-CFBF02775E06}"/>
          </ac:spMkLst>
        </pc:spChg>
        <pc:grpChg chg="add mod">
          <ac:chgData name="Leslie Nathaly Castillo" userId="3f5ee7d79274be0b" providerId="LiveId" clId="{3000BB71-2F04-4179-9643-55AA16913209}" dt="2019-09-28T19:42:47.054" v="10064" actId="1076"/>
          <ac:grpSpMkLst>
            <pc:docMk/>
            <pc:sldMk cId="3830013797" sldId="349"/>
            <ac:grpSpMk id="11" creationId="{0DEF6295-62EF-4AE5-8AF1-EDE174586675}"/>
          </ac:grpSpMkLst>
        </pc:grpChg>
        <pc:grpChg chg="add mod">
          <ac:chgData name="Leslie Nathaly Castillo" userId="3f5ee7d79274be0b" providerId="LiveId" clId="{3000BB71-2F04-4179-9643-55AA16913209}" dt="2019-09-28T19:42:55.954" v="10066" actId="1076"/>
          <ac:grpSpMkLst>
            <pc:docMk/>
            <pc:sldMk cId="3830013797" sldId="349"/>
            <ac:grpSpMk id="16" creationId="{09E86476-91D4-4A40-B5AB-8C4FBA3969DE}"/>
          </ac:grpSpMkLst>
        </pc:grpChg>
        <pc:grpChg chg="add mod">
          <ac:chgData name="Leslie Nathaly Castillo" userId="3f5ee7d79274be0b" providerId="LiveId" clId="{3000BB71-2F04-4179-9643-55AA16913209}" dt="2019-09-28T19:42:59.723" v="10068" actId="1076"/>
          <ac:grpSpMkLst>
            <pc:docMk/>
            <pc:sldMk cId="3830013797" sldId="349"/>
            <ac:grpSpMk id="21" creationId="{B78094CD-F5AF-4111-B3C1-5441D59D47BB}"/>
          </ac:grpSpMkLst>
        </pc:grpChg>
        <pc:grpChg chg="add mod">
          <ac:chgData name="Leslie Nathaly Castillo" userId="3f5ee7d79274be0b" providerId="LiveId" clId="{3000BB71-2F04-4179-9643-55AA16913209}" dt="2019-09-28T19:43:05.209" v="10070" actId="1076"/>
          <ac:grpSpMkLst>
            <pc:docMk/>
            <pc:sldMk cId="3830013797" sldId="349"/>
            <ac:grpSpMk id="26" creationId="{55AFAD16-0788-481F-B655-456966C31E0B}"/>
          </ac:grpSpMkLst>
        </pc:grpChg>
        <pc:picChg chg="add mod ord">
          <ac:chgData name="Leslie Nathaly Castillo" userId="3f5ee7d79274be0b" providerId="LiveId" clId="{3000BB71-2F04-4179-9643-55AA16913209}" dt="2019-09-28T19:42:43.767" v="10063" actId="1076"/>
          <ac:picMkLst>
            <pc:docMk/>
            <pc:sldMk cId="3830013797" sldId="349"/>
            <ac:picMk id="6" creationId="{94613B08-CF82-4A4F-89B6-09D46869566F}"/>
          </ac:picMkLst>
        </pc:picChg>
      </pc:sldChg>
      <pc:sldMasterChg chg="modTransition delSldLayout modSldLayout">
        <pc:chgData name="Leslie Nathaly Castillo" userId="3f5ee7d79274be0b" providerId="LiveId" clId="{3000BB71-2F04-4179-9643-55AA16913209}" dt="2019-10-15T23:59:00.638" v="18381"/>
        <pc:sldMasterMkLst>
          <pc:docMk/>
          <pc:sldMasterMk cId="0" sldId="2147483661"/>
        </pc:sldMasterMkLst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49"/>
          </pc:sldLayoutMkLst>
        </pc:sldLayoutChg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52"/>
          </pc:sldLayoutMkLst>
        </pc:sldLayoutChg>
        <pc:sldLayoutChg chg="del">
          <pc:chgData name="Leslie Nathaly Castillo" userId="3f5ee7d79274be0b" providerId="LiveId" clId="{3000BB71-2F04-4179-9643-55AA16913209}" dt="2019-09-28T19:18:45.988" v="9703" actId="2696"/>
          <pc:sldLayoutMkLst>
            <pc:docMk/>
            <pc:sldMasterMk cId="0" sldId="2147483661"/>
            <pc:sldLayoutMk cId="0" sldId="2147483653"/>
          </pc:sldLayoutMkLst>
        </pc:sldLayoutChg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54"/>
          </pc:sldLayoutMkLst>
        </pc:sldLayoutChg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55"/>
          </pc:sldLayoutMkLst>
        </pc:sldLayoutChg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56"/>
          </pc:sldLayoutMkLst>
        </pc:sldLayoutChg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57"/>
          </pc:sldLayoutMkLst>
        </pc:sldLayoutChg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58"/>
          </pc:sldLayoutMkLst>
        </pc:sldLayoutChg>
        <pc:sldLayoutChg chg="modTransition">
          <pc:chgData name="Leslie Nathaly Castillo" userId="3f5ee7d79274be0b" providerId="LiveId" clId="{3000BB71-2F04-4179-9643-55AA16913209}" dt="2019-10-15T23:59:00.638" v="18381"/>
          <pc:sldLayoutMkLst>
            <pc:docMk/>
            <pc:sldMasterMk cId="0" sldId="2147483661"/>
            <pc:sldLayoutMk cId="0" sldId="2147483660"/>
          </pc:sldLayoutMkLst>
        </pc:sldLayoutChg>
      </pc:sldMasterChg>
      <pc:sldMasterChg chg="modTransition modSldLayout">
        <pc:chgData name="Leslie Nathaly Castillo" userId="3f5ee7d79274be0b" providerId="LiveId" clId="{3000BB71-2F04-4179-9643-55AA16913209}" dt="2019-09-28T18:54:08.441" v="9321"/>
        <pc:sldMasterMkLst>
          <pc:docMk/>
          <pc:sldMasterMk cId="1689486812" sldId="2147483662"/>
        </pc:sldMasterMkLst>
        <pc:sldLayoutChg chg="addSp delSp">
          <pc:chgData name="Leslie Nathaly Castillo" userId="3f5ee7d79274be0b" providerId="LiveId" clId="{3000BB71-2F04-4179-9643-55AA16913209}" dt="2019-09-28T18:54:08.441" v="9321"/>
          <pc:sldLayoutMkLst>
            <pc:docMk/>
            <pc:sldMasterMk cId="1689486812" sldId="2147483662"/>
            <pc:sldLayoutMk cId="3473463626" sldId="2147483674"/>
          </pc:sldLayoutMkLst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3473463626" sldId="2147483674"/>
              <ac:spMk id="54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3473463626" sldId="2147483674"/>
              <ac:spMk id="55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18:54:08.441" v="9321"/>
          <pc:sldLayoutMkLst>
            <pc:docMk/>
            <pc:sldMasterMk cId="1689486812" sldId="2147483662"/>
            <pc:sldLayoutMk cId="2941137911" sldId="2147483675"/>
          </pc:sldLayoutMkLst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2941137911" sldId="2147483675"/>
              <ac:spMk id="46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2941137911" sldId="2147483675"/>
              <ac:spMk id="47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18:54:08.441" v="9321"/>
          <pc:sldLayoutMkLst>
            <pc:docMk/>
            <pc:sldMasterMk cId="1689486812" sldId="2147483662"/>
            <pc:sldLayoutMk cId="721856186" sldId="2147483676"/>
          </pc:sldLayoutMkLst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721856186" sldId="2147483676"/>
              <ac:spMk id="39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721856186" sldId="2147483676"/>
              <ac:spMk id="40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18:54:08.441" v="9321"/>
          <pc:sldLayoutMkLst>
            <pc:docMk/>
            <pc:sldMasterMk cId="1689486812" sldId="2147483662"/>
            <pc:sldLayoutMk cId="3562321505" sldId="2147483677"/>
          </pc:sldLayoutMkLst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3562321505" sldId="2147483677"/>
              <ac:spMk id="73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3562321505" sldId="2147483677"/>
              <ac:spMk id="74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18:54:08.441" v="9321"/>
          <pc:sldLayoutMkLst>
            <pc:docMk/>
            <pc:sldMasterMk cId="1689486812" sldId="2147483662"/>
            <pc:sldLayoutMk cId="4030900902" sldId="2147483678"/>
          </pc:sldLayoutMkLst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4030900902" sldId="2147483678"/>
              <ac:spMk id="14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4030900902" sldId="2147483678"/>
              <ac:spMk id="15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18:54:08.441" v="9321"/>
          <pc:sldLayoutMkLst>
            <pc:docMk/>
            <pc:sldMasterMk cId="1689486812" sldId="2147483662"/>
            <pc:sldLayoutMk cId="147465547" sldId="2147483679"/>
          </pc:sldLayoutMkLst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147465547" sldId="2147483679"/>
              <ac:spMk id="60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147465547" sldId="2147483679"/>
              <ac:spMk id="61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18:54:08.441" v="9321"/>
          <pc:sldLayoutMkLst>
            <pc:docMk/>
            <pc:sldMasterMk cId="1689486812" sldId="2147483662"/>
            <pc:sldLayoutMk cId="3774900989" sldId="2147483680"/>
          </pc:sldLayoutMkLst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3774900989" sldId="2147483680"/>
              <ac:spMk id="33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18:54:08.441" v="9321"/>
            <ac:spMkLst>
              <pc:docMk/>
              <pc:sldMasterMk cId="1689486812" sldId="2147483662"/>
              <pc:sldLayoutMk cId="3774900989" sldId="2147483680"/>
              <ac:spMk id="34" creationId="{00000000-0000-0000-0000-000000000000}"/>
            </ac:spMkLst>
          </pc:spChg>
        </pc:sldLayoutChg>
      </pc:sldMasterChg>
      <pc:sldMasterChg chg="modTransition modSldLayout">
        <pc:chgData name="Leslie Nathaly Castillo" userId="3f5ee7d79274be0b" providerId="LiveId" clId="{3000BB71-2F04-4179-9643-55AA16913209}" dt="2019-09-28T20:28:38.599" v="10962"/>
        <pc:sldMasterMkLst>
          <pc:docMk/>
          <pc:sldMasterMk cId="3166482657" sldId="2147483662"/>
        </pc:sldMasterMkLst>
        <pc:sldLayoutChg chg="addSp delSp">
          <pc:chgData name="Leslie Nathaly Castillo" userId="3f5ee7d79274be0b" providerId="LiveId" clId="{3000BB71-2F04-4179-9643-55AA16913209}" dt="2019-09-28T20:28:38.599" v="10962"/>
          <pc:sldLayoutMkLst>
            <pc:docMk/>
            <pc:sldMasterMk cId="3166482657" sldId="2147483662"/>
            <pc:sldLayoutMk cId="1149783232" sldId="2147483674"/>
          </pc:sldLayoutMkLst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149783232" sldId="2147483674"/>
              <ac:spMk id="54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149783232" sldId="2147483674"/>
              <ac:spMk id="55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20:28:38.599" v="10962"/>
          <pc:sldLayoutMkLst>
            <pc:docMk/>
            <pc:sldMasterMk cId="3166482657" sldId="2147483662"/>
            <pc:sldLayoutMk cId="2435750286" sldId="2147483675"/>
          </pc:sldLayoutMkLst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2435750286" sldId="2147483675"/>
              <ac:spMk id="46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2435750286" sldId="2147483675"/>
              <ac:spMk id="47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20:28:38.599" v="10962"/>
          <pc:sldLayoutMkLst>
            <pc:docMk/>
            <pc:sldMasterMk cId="3166482657" sldId="2147483662"/>
            <pc:sldLayoutMk cId="2124851394" sldId="2147483676"/>
          </pc:sldLayoutMkLst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2124851394" sldId="2147483676"/>
              <ac:spMk id="73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2124851394" sldId="2147483676"/>
              <ac:spMk id="74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20:28:38.599" v="10962"/>
          <pc:sldLayoutMkLst>
            <pc:docMk/>
            <pc:sldMasterMk cId="3166482657" sldId="2147483662"/>
            <pc:sldLayoutMk cId="1537152884" sldId="2147483677"/>
          </pc:sldLayoutMkLst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537152884" sldId="2147483677"/>
              <ac:spMk id="14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537152884" sldId="2147483677"/>
              <ac:spMk id="15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20:28:38.599" v="10962"/>
          <pc:sldLayoutMkLst>
            <pc:docMk/>
            <pc:sldMasterMk cId="3166482657" sldId="2147483662"/>
            <pc:sldLayoutMk cId="1586010805" sldId="2147483678"/>
          </pc:sldLayoutMkLst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586010805" sldId="2147483678"/>
              <ac:spMk id="60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586010805" sldId="2147483678"/>
              <ac:spMk id="61" creationId="{00000000-0000-0000-0000-000000000000}"/>
            </ac:spMkLst>
          </pc:spChg>
        </pc:sldLayoutChg>
        <pc:sldLayoutChg chg="addSp delSp">
          <pc:chgData name="Leslie Nathaly Castillo" userId="3f5ee7d79274be0b" providerId="LiveId" clId="{3000BB71-2F04-4179-9643-55AA16913209}" dt="2019-09-28T20:28:38.599" v="10962"/>
          <pc:sldLayoutMkLst>
            <pc:docMk/>
            <pc:sldMasterMk cId="3166482657" sldId="2147483662"/>
            <pc:sldLayoutMk cId="1588927630" sldId="2147483679"/>
          </pc:sldLayoutMkLst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588927630" sldId="2147483679"/>
              <ac:spMk id="33" creationId="{00000000-0000-0000-0000-000000000000}"/>
            </ac:spMkLst>
          </pc:spChg>
          <pc:spChg chg="add del">
            <ac:chgData name="Leslie Nathaly Castillo" userId="3f5ee7d79274be0b" providerId="LiveId" clId="{3000BB71-2F04-4179-9643-55AA16913209}" dt="2019-09-28T20:28:38.599" v="10962"/>
            <ac:spMkLst>
              <pc:docMk/>
              <pc:sldMasterMk cId="3166482657" sldId="2147483662"/>
              <pc:sldLayoutMk cId="1588927630" sldId="2147483679"/>
              <ac:spMk id="34" creationId="{00000000-0000-0000-0000-000000000000}"/>
            </ac:spMkLst>
          </pc:spChg>
        </pc:sldLayoutChg>
      </pc:sldMasterChg>
    </pc:docChg>
  </pc:docChgLst>
  <pc:docChgLst>
    <pc:chgData name="Leslie Nathaly Castillo" userId="3f5ee7d79274be0b" providerId="LiveId" clId="{53421F8C-00CF-4589-8B9E-BC767A4EFF25}"/>
    <pc:docChg chg="undo redo custSel addSld delSld modSld sldOrd">
      <pc:chgData name="Leslie Nathaly Castillo" userId="3f5ee7d79274be0b" providerId="LiveId" clId="{53421F8C-00CF-4589-8B9E-BC767A4EFF25}" dt="2019-09-09T23:42:40.873" v="21132" actId="404"/>
      <pc:docMkLst>
        <pc:docMk/>
      </pc:docMkLst>
      <pc:sldChg chg="addSp delSp modSp">
        <pc:chgData name="Leslie Nathaly Castillo" userId="3f5ee7d79274be0b" providerId="LiveId" clId="{53421F8C-00CF-4589-8B9E-BC767A4EFF25}" dt="2019-09-01T01:39:07.038" v="19474" actId="1035"/>
        <pc:sldMkLst>
          <pc:docMk/>
          <pc:sldMk cId="0" sldId="257"/>
        </pc:sldMkLst>
        <pc:spChg chg="add del mod">
          <ac:chgData name="Leslie Nathaly Castillo" userId="3f5ee7d79274be0b" providerId="LiveId" clId="{53421F8C-00CF-4589-8B9E-BC767A4EFF25}" dt="2019-08-21T17:02:25.875" v="349" actId="478"/>
          <ac:spMkLst>
            <pc:docMk/>
            <pc:sldMk cId="0" sldId="257"/>
            <ac:spMk id="3" creationId="{C5B23FD8-43E7-4B9A-B8E0-6B4A5B985CEA}"/>
          </ac:spMkLst>
        </pc:spChg>
        <pc:spChg chg="mod">
          <ac:chgData name="Leslie Nathaly Castillo" userId="3f5ee7d79274be0b" providerId="LiveId" clId="{53421F8C-00CF-4589-8B9E-BC767A4EFF25}" dt="2019-08-22T18:33:07.798" v="11076" actId="113"/>
          <ac:spMkLst>
            <pc:docMk/>
            <pc:sldMk cId="0" sldId="257"/>
            <ac:spMk id="10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9:33:00.911" v="6114" actId="20577"/>
          <ac:spMkLst>
            <pc:docMk/>
            <pc:sldMk cId="0" sldId="257"/>
            <ac:spMk id="105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1T16:58:45.766" v="240" actId="478"/>
          <ac:spMkLst>
            <pc:docMk/>
            <pc:sldMk cId="0" sldId="257"/>
            <ac:spMk id="10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7:46:36.535" v="2002" actId="14100"/>
          <ac:spMkLst>
            <pc:docMk/>
            <pc:sldMk cId="0" sldId="257"/>
            <ac:spMk id="108" creationId="{00000000-0000-0000-0000-000000000000}"/>
          </ac:spMkLst>
        </pc:spChg>
        <pc:cxnChg chg="add mod">
          <ac:chgData name="Leslie Nathaly Castillo" userId="3f5ee7d79274be0b" providerId="LiveId" clId="{53421F8C-00CF-4589-8B9E-BC767A4EFF25}" dt="2019-09-01T01:39:07.038" v="19474" actId="1035"/>
          <ac:cxnSpMkLst>
            <pc:docMk/>
            <pc:sldMk cId="0" sldId="257"/>
            <ac:cxnSpMk id="6" creationId="{BEE50A28-841A-40D1-8CC4-A623011BDDFE}"/>
          </ac:cxnSpMkLst>
        </pc:cxnChg>
      </pc:sldChg>
      <pc:sldChg chg="del">
        <pc:chgData name="Leslie Nathaly Castillo" userId="3f5ee7d79274be0b" providerId="LiveId" clId="{53421F8C-00CF-4589-8B9E-BC767A4EFF25}" dt="2019-08-31T05:24:08.858" v="19438" actId="2696"/>
        <pc:sldMkLst>
          <pc:docMk/>
          <pc:sldMk cId="0" sldId="259"/>
        </pc:sldMkLst>
      </pc:sldChg>
      <pc:sldChg chg="del">
        <pc:chgData name="Leslie Nathaly Castillo" userId="3f5ee7d79274be0b" providerId="LiveId" clId="{53421F8C-00CF-4589-8B9E-BC767A4EFF25}" dt="2019-08-31T05:24:06.307" v="19437" actId="2696"/>
        <pc:sldMkLst>
          <pc:docMk/>
          <pc:sldMk cId="0" sldId="260"/>
        </pc:sldMkLst>
      </pc:sldChg>
      <pc:sldChg chg="addSp modSp del">
        <pc:chgData name="Leslie Nathaly Castillo" userId="3f5ee7d79274be0b" providerId="LiveId" clId="{53421F8C-00CF-4589-8B9E-BC767A4EFF25}" dt="2019-08-31T05:24:05.289" v="19436" actId="2696"/>
        <pc:sldMkLst>
          <pc:docMk/>
          <pc:sldMk cId="0" sldId="261"/>
        </pc:sldMkLst>
        <pc:spChg chg="add mod">
          <ac:chgData name="Leslie Nathaly Castillo" userId="3f5ee7d79274be0b" providerId="LiveId" clId="{53421F8C-00CF-4589-8B9E-BC767A4EFF25}" dt="2019-08-23T17:59:55.008" v="14754" actId="207"/>
          <ac:spMkLst>
            <pc:docMk/>
            <pc:sldMk cId="0" sldId="261"/>
            <ac:spMk id="5" creationId="{F4DFD249-AE80-4D19-A502-26A463EE414E}"/>
          </ac:spMkLst>
        </pc:spChg>
        <pc:spChg chg="add mod">
          <ac:chgData name="Leslie Nathaly Castillo" userId="3f5ee7d79274be0b" providerId="LiveId" clId="{53421F8C-00CF-4589-8B9E-BC767A4EFF25}" dt="2019-08-23T18:02:27.238" v="14759" actId="207"/>
          <ac:spMkLst>
            <pc:docMk/>
            <pc:sldMk cId="0" sldId="261"/>
            <ac:spMk id="6" creationId="{35854AF6-27F9-4272-A050-551111614491}"/>
          </ac:spMkLst>
        </pc:spChg>
        <pc:spChg chg="add mod">
          <ac:chgData name="Leslie Nathaly Castillo" userId="3f5ee7d79274be0b" providerId="LiveId" clId="{53421F8C-00CF-4589-8B9E-BC767A4EFF25}" dt="2019-08-23T18:00:30.983" v="14756" actId="207"/>
          <ac:spMkLst>
            <pc:docMk/>
            <pc:sldMk cId="0" sldId="261"/>
            <ac:spMk id="7" creationId="{895707EE-C605-4DBC-9ECE-4AF14D2796E4}"/>
          </ac:spMkLst>
        </pc:spChg>
        <pc:spChg chg="add mod">
          <ac:chgData name="Leslie Nathaly Castillo" userId="3f5ee7d79274be0b" providerId="LiveId" clId="{53421F8C-00CF-4589-8B9E-BC767A4EFF25}" dt="2019-08-23T18:00:00.397" v="14755" actId="207"/>
          <ac:spMkLst>
            <pc:docMk/>
            <pc:sldMk cId="0" sldId="261"/>
            <ac:spMk id="10" creationId="{48A83B57-D5EB-4F77-A06B-00F43BDB06E1}"/>
          </ac:spMkLst>
        </pc:spChg>
        <pc:spChg chg="mod">
          <ac:chgData name="Leslie Nathaly Castillo" userId="3f5ee7d79274be0b" providerId="LiveId" clId="{53421F8C-00CF-4589-8B9E-BC767A4EFF25}" dt="2019-08-21T17:47:42.408" v="2003" actId="207"/>
          <ac:spMkLst>
            <pc:docMk/>
            <pc:sldMk cId="0" sldId="261"/>
            <ac:spMk id="136" creationId="{00000000-0000-0000-0000-000000000000}"/>
          </ac:spMkLst>
        </pc:spChg>
        <pc:picChg chg="add">
          <ac:chgData name="Leslie Nathaly Castillo" userId="3f5ee7d79274be0b" providerId="LiveId" clId="{53421F8C-00CF-4589-8B9E-BC767A4EFF25}" dt="2019-08-23T17:56:04.720" v="14742"/>
          <ac:picMkLst>
            <pc:docMk/>
            <pc:sldMk cId="0" sldId="261"/>
            <ac:picMk id="8" creationId="{BEF00DB3-4BB3-4548-A349-784F66D6772A}"/>
          </ac:picMkLst>
        </pc:picChg>
        <pc:picChg chg="add">
          <ac:chgData name="Leslie Nathaly Castillo" userId="3f5ee7d79274be0b" providerId="LiveId" clId="{53421F8C-00CF-4589-8B9E-BC767A4EFF25}" dt="2019-08-23T17:56:04.720" v="14742"/>
          <ac:picMkLst>
            <pc:docMk/>
            <pc:sldMk cId="0" sldId="261"/>
            <ac:picMk id="9" creationId="{58CFCD55-73B2-4691-AF64-7845AD752554}"/>
          </ac:picMkLst>
        </pc:picChg>
        <pc:picChg chg="add">
          <ac:chgData name="Leslie Nathaly Castillo" userId="3f5ee7d79274be0b" providerId="LiveId" clId="{53421F8C-00CF-4589-8B9E-BC767A4EFF25}" dt="2019-08-23T17:56:04.720" v="14742"/>
          <ac:picMkLst>
            <pc:docMk/>
            <pc:sldMk cId="0" sldId="261"/>
            <ac:picMk id="11" creationId="{1006BEA4-6DEC-4973-953D-C365CDCB48B8}"/>
          </ac:picMkLst>
        </pc:picChg>
      </pc:sldChg>
      <pc:sldChg chg="del">
        <pc:chgData name="Leslie Nathaly Castillo" userId="3f5ee7d79274be0b" providerId="LiveId" clId="{53421F8C-00CF-4589-8B9E-BC767A4EFF25}" dt="2019-08-31T05:24:03.323" v="19434" actId="2696"/>
        <pc:sldMkLst>
          <pc:docMk/>
          <pc:sldMk cId="0" sldId="262"/>
        </pc:sldMkLst>
      </pc:sldChg>
      <pc:sldChg chg="del">
        <pc:chgData name="Leslie Nathaly Castillo" userId="3f5ee7d79274be0b" providerId="LiveId" clId="{53421F8C-00CF-4589-8B9E-BC767A4EFF25}" dt="2019-08-31T05:24:02.585" v="19433" actId="2696"/>
        <pc:sldMkLst>
          <pc:docMk/>
          <pc:sldMk cId="0" sldId="263"/>
        </pc:sldMkLst>
      </pc:sldChg>
      <pc:sldChg chg="del">
        <pc:chgData name="Leslie Nathaly Castillo" userId="3f5ee7d79274be0b" providerId="LiveId" clId="{53421F8C-00CF-4589-8B9E-BC767A4EFF25}" dt="2019-08-31T05:24:01.986" v="19432" actId="2696"/>
        <pc:sldMkLst>
          <pc:docMk/>
          <pc:sldMk cId="0" sldId="264"/>
        </pc:sldMkLst>
      </pc:sldChg>
      <pc:sldChg chg="del">
        <pc:chgData name="Leslie Nathaly Castillo" userId="3f5ee7d79274be0b" providerId="LiveId" clId="{53421F8C-00CF-4589-8B9E-BC767A4EFF25}" dt="2019-08-31T05:24:01.201" v="19431" actId="2696"/>
        <pc:sldMkLst>
          <pc:docMk/>
          <pc:sldMk cId="0" sldId="265"/>
        </pc:sldMkLst>
      </pc:sldChg>
      <pc:sldChg chg="addSp delSp modSp del">
        <pc:chgData name="Leslie Nathaly Castillo" userId="3f5ee7d79274be0b" providerId="LiveId" clId="{53421F8C-00CF-4589-8B9E-BC767A4EFF25}" dt="2019-08-31T05:24:00.474" v="19430" actId="2696"/>
        <pc:sldMkLst>
          <pc:docMk/>
          <pc:sldMk cId="0" sldId="266"/>
        </pc:sldMkLst>
        <pc:spChg chg="add del mod">
          <ac:chgData name="Leslie Nathaly Castillo" userId="3f5ee7d79274be0b" providerId="LiveId" clId="{53421F8C-00CF-4589-8B9E-BC767A4EFF25}" dt="2019-08-29T03:29:53.508" v="17515" actId="478"/>
          <ac:spMkLst>
            <pc:docMk/>
            <pc:sldMk cId="0" sldId="266"/>
            <ac:spMk id="3" creationId="{BA8A395E-6B10-40DB-AC17-1072D136E2D4}"/>
          </ac:spMkLst>
        </pc:spChg>
        <pc:spChg chg="add del mod">
          <ac:chgData name="Leslie Nathaly Castillo" userId="3f5ee7d79274be0b" providerId="LiveId" clId="{53421F8C-00CF-4589-8B9E-BC767A4EFF25}" dt="2019-08-29T03:29:53.508" v="17515" actId="478"/>
          <ac:spMkLst>
            <pc:docMk/>
            <pc:sldMk cId="0" sldId="266"/>
            <ac:spMk id="5" creationId="{D52DDCFD-39B1-4824-85AB-2663A465E967}"/>
          </ac:spMkLst>
        </pc:spChg>
        <pc:spChg chg="add del mod">
          <ac:chgData name="Leslie Nathaly Castillo" userId="3f5ee7d79274be0b" providerId="LiveId" clId="{53421F8C-00CF-4589-8B9E-BC767A4EFF25}" dt="2019-08-29T03:29:53.508" v="17515" actId="478"/>
          <ac:spMkLst>
            <pc:docMk/>
            <pc:sldMk cId="0" sldId="266"/>
            <ac:spMk id="7" creationId="{DFAFB42B-39AB-4B62-8E54-8679561B9AAC}"/>
          </ac:spMkLst>
        </pc:spChg>
        <pc:spChg chg="add del mod">
          <ac:chgData name="Leslie Nathaly Castillo" userId="3f5ee7d79274be0b" providerId="LiveId" clId="{53421F8C-00CF-4589-8B9E-BC767A4EFF25}" dt="2019-08-29T03:29:50.614" v="17503" actId="478"/>
          <ac:spMkLst>
            <pc:docMk/>
            <pc:sldMk cId="0" sldId="266"/>
            <ac:spMk id="9" creationId="{2F446FC4-8DF8-4038-8676-3CE981493D93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27" creationId="{735BC5BF-33D7-44D8-94B9-ACFCE9024414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28" creationId="{D15BF118-328D-4B70-B9CB-D2E7E6FCCDF2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29" creationId="{A6EBCBA0-0BB7-4B25-9732-C53B12B2005D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0" creationId="{9CA82EE7-465C-47AD-A945-CABE0CB63145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1" creationId="{4C549F63-974B-4C3A-AD6C-08EDDC543BE7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2" creationId="{9DC00E11-FC81-4E64-9C06-1392FF9AD26A}"/>
          </ac:spMkLst>
        </pc:spChg>
        <pc:spChg chg="add del mod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3" creationId="{82BB470B-818C-4558-98E9-6933245FCD77}"/>
          </ac:spMkLst>
        </pc:spChg>
        <pc:spChg chg="add del mod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4" creationId="{C7E931F1-CFF7-44C7-A618-11A80A70093C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5" creationId="{3FF41EF5-0B46-4088-A09E-63B92FE67321}"/>
          </ac:spMkLst>
        </pc:spChg>
        <pc:spChg chg="add del mod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6" creationId="{EECB6792-D79C-4603-8AA9-4F68696AEF65}"/>
          </ac:spMkLst>
        </pc:spChg>
        <pc:spChg chg="add del mod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7" creationId="{B00AFC73-2FD4-42FD-8DF8-4416A61ED8C6}"/>
          </ac:spMkLst>
        </pc:spChg>
        <pc:spChg chg="add del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38" creationId="{D24C9631-4E53-4577-81EB-B10B5BD895F2}"/>
          </ac:spMkLst>
        </pc:spChg>
        <pc:spChg chg="add del mod">
          <ac:chgData name="Leslie Nathaly Castillo" userId="3f5ee7d79274be0b" providerId="LiveId" clId="{53421F8C-00CF-4589-8B9E-BC767A4EFF25}" dt="2019-08-29T03:29:52.229" v="17511"/>
          <ac:spMkLst>
            <pc:docMk/>
            <pc:sldMk cId="0" sldId="266"/>
            <ac:spMk id="45" creationId="{29C7F6D7-7038-4D4A-AD21-38E01D42234D}"/>
          </ac:spMkLst>
        </pc:spChg>
        <pc:spChg chg="add del">
          <ac:chgData name="Leslie Nathaly Castillo" userId="3f5ee7d79274be0b" providerId="LiveId" clId="{53421F8C-00CF-4589-8B9E-BC767A4EFF25}" dt="2019-08-29T03:29:53.508" v="17515" actId="478"/>
          <ac:spMkLst>
            <pc:docMk/>
            <pc:sldMk cId="0" sldId="266"/>
            <ac:spMk id="212" creationId="{00000000-0000-0000-0000-000000000000}"/>
          </ac:spMkLst>
        </pc:spChg>
        <pc:spChg chg="add del">
          <ac:chgData name="Leslie Nathaly Castillo" userId="3f5ee7d79274be0b" providerId="LiveId" clId="{53421F8C-00CF-4589-8B9E-BC767A4EFF25}" dt="2019-08-29T03:29:53.508" v="17515" actId="478"/>
          <ac:spMkLst>
            <pc:docMk/>
            <pc:sldMk cId="0" sldId="266"/>
            <ac:spMk id="213" creationId="{00000000-0000-0000-0000-000000000000}"/>
          </ac:spMkLst>
        </pc:spChg>
        <pc:spChg chg="add del">
          <ac:chgData name="Leslie Nathaly Castillo" userId="3f5ee7d79274be0b" providerId="LiveId" clId="{53421F8C-00CF-4589-8B9E-BC767A4EFF25}" dt="2019-08-29T03:29:53.508" v="17515" actId="478"/>
          <ac:spMkLst>
            <pc:docMk/>
            <pc:sldMk cId="0" sldId="266"/>
            <ac:spMk id="214" creationId="{00000000-0000-0000-0000-000000000000}"/>
          </ac:spMkLst>
        </pc:spChg>
        <pc:grpChg chg="add del mod">
          <ac:chgData name="Leslie Nathaly Castillo" userId="3f5ee7d79274be0b" providerId="LiveId" clId="{53421F8C-00CF-4589-8B9E-BC767A4EFF25}" dt="2019-08-29T03:29:52.229" v="17511"/>
          <ac:grpSpMkLst>
            <pc:docMk/>
            <pc:sldMk cId="0" sldId="266"/>
            <ac:grpSpMk id="39" creationId="{16757A56-8AF0-4759-88B2-F654F62488DC}"/>
          </ac:grpSpMkLst>
        </pc:grpChg>
        <pc:grpChg chg="add del mod">
          <ac:chgData name="Leslie Nathaly Castillo" userId="3f5ee7d79274be0b" providerId="LiveId" clId="{53421F8C-00CF-4589-8B9E-BC767A4EFF25}" dt="2019-08-29T03:29:52.229" v="17511"/>
          <ac:grpSpMkLst>
            <pc:docMk/>
            <pc:sldMk cId="0" sldId="266"/>
            <ac:grpSpMk id="46" creationId="{5B3C146B-5EA1-41EC-898E-73A8DFC9FB0E}"/>
          </ac:grpSpMkLst>
        </pc:grpChg>
        <pc:grpChg chg="add del mod">
          <ac:chgData name="Leslie Nathaly Castillo" userId="3f5ee7d79274be0b" providerId="LiveId" clId="{53421F8C-00CF-4589-8B9E-BC767A4EFF25}" dt="2019-08-29T03:29:52.229" v="17511"/>
          <ac:grpSpMkLst>
            <pc:docMk/>
            <pc:sldMk cId="0" sldId="266"/>
            <ac:grpSpMk id="54" creationId="{60289A30-A2C8-45D9-80FD-2B7E39A451CF}"/>
          </ac:grpSpMkLst>
        </pc:grpChg>
        <pc:grpChg chg="add del">
          <ac:chgData name="Leslie Nathaly Castillo" userId="3f5ee7d79274be0b" providerId="LiveId" clId="{53421F8C-00CF-4589-8B9E-BC767A4EFF25}" dt="2019-08-29T03:29:52.229" v="17511"/>
          <ac:grpSpMkLst>
            <pc:docMk/>
            <pc:sldMk cId="0" sldId="266"/>
            <ac:grpSpMk id="64" creationId="{598212E2-07AA-4BC6-961D-2A345291725A}"/>
          </ac:grpSpMkLst>
        </pc:grpChg>
        <pc:grpChg chg="add del">
          <ac:chgData name="Leslie Nathaly Castillo" userId="3f5ee7d79274be0b" providerId="LiveId" clId="{53421F8C-00CF-4589-8B9E-BC767A4EFF25}" dt="2019-08-29T03:29:52.229" v="17511"/>
          <ac:grpSpMkLst>
            <pc:docMk/>
            <pc:sldMk cId="0" sldId="266"/>
            <ac:grpSpMk id="73" creationId="{5AE0F2C5-9710-4B38-9462-9ACFD2765AFE}"/>
          </ac:grpSpMkLst>
        </pc:grpChg>
        <pc:grpChg chg="add del">
          <ac:chgData name="Leslie Nathaly Castillo" userId="3f5ee7d79274be0b" providerId="LiveId" clId="{53421F8C-00CF-4589-8B9E-BC767A4EFF25}" dt="2019-08-29T03:29:53.508" v="17515" actId="478"/>
          <ac:grpSpMkLst>
            <pc:docMk/>
            <pc:sldMk cId="0" sldId="266"/>
            <ac:grpSpMk id="216" creationId="{00000000-0000-0000-0000-000000000000}"/>
          </ac:grpSpMkLst>
        </pc:grpChg>
        <pc:grpChg chg="add del">
          <ac:chgData name="Leslie Nathaly Castillo" userId="3f5ee7d79274be0b" providerId="LiveId" clId="{53421F8C-00CF-4589-8B9E-BC767A4EFF25}" dt="2019-08-29T03:29:53.508" v="17515" actId="478"/>
          <ac:grpSpMkLst>
            <pc:docMk/>
            <pc:sldMk cId="0" sldId="266"/>
            <ac:grpSpMk id="219" creationId="{00000000-0000-0000-0000-000000000000}"/>
          </ac:grpSpMkLst>
        </pc:grpChg>
        <pc:grpChg chg="add del">
          <ac:chgData name="Leslie Nathaly Castillo" userId="3f5ee7d79274be0b" providerId="LiveId" clId="{53421F8C-00CF-4589-8B9E-BC767A4EFF25}" dt="2019-08-29T03:29:53.508" v="17515" actId="478"/>
          <ac:grpSpMkLst>
            <pc:docMk/>
            <pc:sldMk cId="0" sldId="266"/>
            <ac:grpSpMk id="226" creationId="{00000000-0000-0000-0000-000000000000}"/>
          </ac:grpSpMkLst>
        </pc:grpChg>
      </pc:sldChg>
      <pc:sldChg chg="addSp delSp modSp del">
        <pc:chgData name="Leslie Nathaly Castillo" userId="3f5ee7d79274be0b" providerId="LiveId" clId="{53421F8C-00CF-4589-8B9E-BC767A4EFF25}" dt="2019-08-31T05:23:59.896" v="19429" actId="2696"/>
        <pc:sldMkLst>
          <pc:docMk/>
          <pc:sldMk cId="0" sldId="267"/>
        </pc:sldMkLst>
        <pc:spChg chg="mod">
          <ac:chgData name="Leslie Nathaly Castillo" userId="3f5ee7d79274be0b" providerId="LiveId" clId="{53421F8C-00CF-4589-8B9E-BC767A4EFF25}" dt="2019-08-23T17:05:01.647" v="13437" actId="207"/>
          <ac:spMkLst>
            <pc:docMk/>
            <pc:sldMk cId="0" sldId="267"/>
            <ac:spMk id="234" creationId="{00000000-0000-0000-0000-000000000000}"/>
          </ac:spMkLst>
        </pc:spChg>
        <pc:picChg chg="add del mod">
          <ac:chgData name="Leslie Nathaly Castillo" userId="3f5ee7d79274be0b" providerId="LiveId" clId="{53421F8C-00CF-4589-8B9E-BC767A4EFF25}" dt="2019-08-23T17:54:46.130" v="14739" actId="478"/>
          <ac:picMkLst>
            <pc:docMk/>
            <pc:sldMk cId="0" sldId="267"/>
            <ac:picMk id="5" creationId="{F69FDDC7-82C7-443F-A97F-5AED70F757A1}"/>
          </ac:picMkLst>
        </pc:picChg>
      </pc:sldChg>
      <pc:sldChg chg="del">
        <pc:chgData name="Leslie Nathaly Castillo" userId="3f5ee7d79274be0b" providerId="LiveId" clId="{53421F8C-00CF-4589-8B9E-BC767A4EFF25}" dt="2019-08-31T05:23:58.660" v="19428" actId="2696"/>
        <pc:sldMkLst>
          <pc:docMk/>
          <pc:sldMk cId="0" sldId="268"/>
        </pc:sldMkLst>
      </pc:sldChg>
      <pc:sldChg chg="del">
        <pc:chgData name="Leslie Nathaly Castillo" userId="3f5ee7d79274be0b" providerId="LiveId" clId="{53421F8C-00CF-4589-8B9E-BC767A4EFF25}" dt="2019-08-31T05:23:57.526" v="19426" actId="2696"/>
        <pc:sldMkLst>
          <pc:docMk/>
          <pc:sldMk cId="0" sldId="269"/>
        </pc:sldMkLst>
      </pc:sldChg>
      <pc:sldChg chg="modSp del">
        <pc:chgData name="Leslie Nathaly Castillo" userId="3f5ee7d79274be0b" providerId="LiveId" clId="{53421F8C-00CF-4589-8B9E-BC767A4EFF25}" dt="2019-08-31T05:23:56.478" v="19425" actId="2696"/>
        <pc:sldMkLst>
          <pc:docMk/>
          <pc:sldMk cId="0" sldId="270"/>
        </pc:sldMkLst>
        <pc:graphicFrameChg chg="modGraphic">
          <ac:chgData name="Leslie Nathaly Castillo" userId="3f5ee7d79274be0b" providerId="LiveId" clId="{53421F8C-00CF-4589-8B9E-BC767A4EFF25}" dt="2019-08-22T17:58:30.242" v="10535" actId="207"/>
          <ac:graphicFrameMkLst>
            <pc:docMk/>
            <pc:sldMk cId="0" sldId="270"/>
            <ac:graphicFrameMk id="308" creationId="{00000000-0000-0000-0000-000000000000}"/>
          </ac:graphicFrameMkLst>
        </pc:graphicFrameChg>
      </pc:sldChg>
      <pc:sldChg chg="del">
        <pc:chgData name="Leslie Nathaly Castillo" userId="3f5ee7d79274be0b" providerId="LiveId" clId="{53421F8C-00CF-4589-8B9E-BC767A4EFF25}" dt="2019-08-31T05:23:55.736" v="19424" actId="2696"/>
        <pc:sldMkLst>
          <pc:docMk/>
          <pc:sldMk cId="0" sldId="271"/>
        </pc:sldMkLst>
      </pc:sldChg>
      <pc:sldChg chg="del">
        <pc:chgData name="Leslie Nathaly Castillo" userId="3f5ee7d79274be0b" providerId="LiveId" clId="{53421F8C-00CF-4589-8B9E-BC767A4EFF25}" dt="2019-08-31T05:23:54.906" v="19423" actId="2696"/>
        <pc:sldMkLst>
          <pc:docMk/>
          <pc:sldMk cId="0" sldId="272"/>
        </pc:sldMkLst>
      </pc:sldChg>
      <pc:sldChg chg="del">
        <pc:chgData name="Leslie Nathaly Castillo" userId="3f5ee7d79274be0b" providerId="LiveId" clId="{53421F8C-00CF-4589-8B9E-BC767A4EFF25}" dt="2019-08-31T05:23:50.583" v="19420" actId="2696"/>
        <pc:sldMkLst>
          <pc:docMk/>
          <pc:sldMk cId="0" sldId="273"/>
        </pc:sldMkLst>
      </pc:sldChg>
      <pc:sldChg chg="del">
        <pc:chgData name="Leslie Nathaly Castillo" userId="3f5ee7d79274be0b" providerId="LiveId" clId="{53421F8C-00CF-4589-8B9E-BC767A4EFF25}" dt="2019-08-31T05:23:49.468" v="19419" actId="2696"/>
        <pc:sldMkLst>
          <pc:docMk/>
          <pc:sldMk cId="0" sldId="274"/>
        </pc:sldMkLst>
      </pc:sldChg>
      <pc:sldChg chg="addSp delSp modSp del">
        <pc:chgData name="Leslie Nathaly Castillo" userId="3f5ee7d79274be0b" providerId="LiveId" clId="{53421F8C-00CF-4589-8B9E-BC767A4EFF25}" dt="2019-08-31T05:23:54.063" v="19422" actId="2696"/>
        <pc:sldMkLst>
          <pc:docMk/>
          <pc:sldMk cId="0" sldId="275"/>
        </pc:sldMkLst>
        <pc:spChg chg="mod">
          <ac:chgData name="Leslie Nathaly Castillo" userId="3f5ee7d79274be0b" providerId="LiveId" clId="{53421F8C-00CF-4589-8B9E-BC767A4EFF25}" dt="2019-08-22T15:15:42.796" v="7170" actId="1582"/>
          <ac:spMkLst>
            <pc:docMk/>
            <pc:sldMk cId="0" sldId="275"/>
            <ac:spMk id="58" creationId="{9E67B4F3-C1CA-4EE2-9CA0-997A0C3AF8BB}"/>
          </ac:spMkLst>
        </pc:spChg>
        <pc:spChg chg="mod">
          <ac:chgData name="Leslie Nathaly Castillo" userId="3f5ee7d79274be0b" providerId="LiveId" clId="{53421F8C-00CF-4589-8B9E-BC767A4EFF25}" dt="2019-08-22T15:15:42.796" v="7170" actId="1582"/>
          <ac:spMkLst>
            <pc:docMk/>
            <pc:sldMk cId="0" sldId="275"/>
            <ac:spMk id="59" creationId="{FBA3E2F6-2B83-4362-9981-FD5F7DCE1819}"/>
          </ac:spMkLst>
        </pc:spChg>
        <pc:spChg chg="mod">
          <ac:chgData name="Leslie Nathaly Castillo" userId="3f5ee7d79274be0b" providerId="LiveId" clId="{53421F8C-00CF-4589-8B9E-BC767A4EFF25}" dt="2019-08-21T18:04:59.440" v="2557" actId="17032"/>
          <ac:spMkLst>
            <pc:docMk/>
            <pc:sldMk cId="0" sldId="275"/>
            <ac:spMk id="36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8:05:01.836" v="2558" actId="17032"/>
          <ac:spMkLst>
            <pc:docMk/>
            <pc:sldMk cId="0" sldId="275"/>
            <ac:spMk id="37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8:04:39.269" v="2556" actId="17032"/>
          <ac:spMkLst>
            <pc:docMk/>
            <pc:sldMk cId="0" sldId="275"/>
            <ac:spMk id="374" creationId="{00000000-0000-0000-0000-000000000000}"/>
          </ac:spMkLst>
        </pc:spChg>
        <pc:grpChg chg="add del mod">
          <ac:chgData name="Leslie Nathaly Castillo" userId="3f5ee7d79274be0b" providerId="LiveId" clId="{53421F8C-00CF-4589-8B9E-BC767A4EFF25}" dt="2019-08-22T15:16:02.296" v="7174" actId="478"/>
          <ac:grpSpMkLst>
            <pc:docMk/>
            <pc:sldMk cId="0" sldId="275"/>
            <ac:grpSpMk id="57" creationId="{BA5226E5-4434-432E-A32C-CBE47B22B168}"/>
          </ac:grpSpMkLst>
        </pc:grpChg>
      </pc:sldChg>
      <pc:sldChg chg="del">
        <pc:chgData name="Leslie Nathaly Castillo" userId="3f5ee7d79274be0b" providerId="LiveId" clId="{53421F8C-00CF-4589-8B9E-BC767A4EFF25}" dt="2019-08-31T05:23:48.333" v="19418" actId="2696"/>
        <pc:sldMkLst>
          <pc:docMk/>
          <pc:sldMk cId="0" sldId="276"/>
        </pc:sldMkLst>
      </pc:sldChg>
      <pc:sldChg chg="modSp del">
        <pc:chgData name="Leslie Nathaly Castillo" userId="3f5ee7d79274be0b" providerId="LiveId" clId="{53421F8C-00CF-4589-8B9E-BC767A4EFF25}" dt="2019-08-31T05:23:47.429" v="19417" actId="2696"/>
        <pc:sldMkLst>
          <pc:docMk/>
          <pc:sldMk cId="0" sldId="277"/>
        </pc:sldMkLst>
        <pc:spChg chg="mod">
          <ac:chgData name="Leslie Nathaly Castillo" userId="3f5ee7d79274be0b" providerId="LiveId" clId="{53421F8C-00CF-4589-8B9E-BC767A4EFF25}" dt="2019-08-21T17:31:06.880" v="1421" actId="207"/>
          <ac:spMkLst>
            <pc:docMk/>
            <pc:sldMk cId="0" sldId="277"/>
            <ac:spMk id="435" creationId="{00000000-0000-0000-0000-000000000000}"/>
          </ac:spMkLst>
        </pc:spChg>
      </pc:sldChg>
      <pc:sldChg chg="modSp del">
        <pc:chgData name="Leslie Nathaly Castillo" userId="3f5ee7d79274be0b" providerId="LiveId" clId="{53421F8C-00CF-4589-8B9E-BC767A4EFF25}" dt="2019-08-31T05:23:46.689" v="19416" actId="2696"/>
        <pc:sldMkLst>
          <pc:docMk/>
          <pc:sldMk cId="0" sldId="278"/>
        </pc:sldMkLst>
        <pc:spChg chg="mod">
          <ac:chgData name="Leslie Nathaly Castillo" userId="3f5ee7d79274be0b" providerId="LiveId" clId="{53421F8C-00CF-4589-8B9E-BC767A4EFF25}" dt="2019-08-21T17:31:14.510" v="1422" actId="207"/>
          <ac:spMkLst>
            <pc:docMk/>
            <pc:sldMk cId="0" sldId="278"/>
            <ac:spMk id="444" creationId="{00000000-0000-0000-0000-000000000000}"/>
          </ac:spMkLst>
        </pc:spChg>
      </pc:sldChg>
      <pc:sldChg chg="modSp del">
        <pc:chgData name="Leslie Nathaly Castillo" userId="3f5ee7d79274be0b" providerId="LiveId" clId="{53421F8C-00CF-4589-8B9E-BC767A4EFF25}" dt="2019-08-31T05:23:45.912" v="19415" actId="2696"/>
        <pc:sldMkLst>
          <pc:docMk/>
          <pc:sldMk cId="0" sldId="279"/>
        </pc:sldMkLst>
        <pc:spChg chg="mod">
          <ac:chgData name="Leslie Nathaly Castillo" userId="3f5ee7d79274be0b" providerId="LiveId" clId="{53421F8C-00CF-4589-8B9E-BC767A4EFF25}" dt="2019-08-21T17:31:20.623" v="1423" actId="207"/>
          <ac:spMkLst>
            <pc:docMk/>
            <pc:sldMk cId="0" sldId="279"/>
            <ac:spMk id="453" creationId="{00000000-0000-0000-0000-000000000000}"/>
          </ac:spMkLst>
        </pc:spChg>
      </pc:sldChg>
      <pc:sldChg chg="modSp del">
        <pc:chgData name="Leslie Nathaly Castillo" userId="3f5ee7d79274be0b" providerId="LiveId" clId="{53421F8C-00CF-4589-8B9E-BC767A4EFF25}" dt="2019-08-31T05:23:45.067" v="19414" actId="2696"/>
        <pc:sldMkLst>
          <pc:docMk/>
          <pc:sldMk cId="0" sldId="280"/>
        </pc:sldMkLst>
        <pc:spChg chg="mod">
          <ac:chgData name="Leslie Nathaly Castillo" userId="3f5ee7d79274be0b" providerId="LiveId" clId="{53421F8C-00CF-4589-8B9E-BC767A4EFF25}" dt="2019-08-21T17:31:28.754" v="1425" actId="207"/>
          <ac:spMkLst>
            <pc:docMk/>
            <pc:sldMk cId="0" sldId="280"/>
            <ac:spMk id="462" creationId="{00000000-0000-0000-0000-000000000000}"/>
          </ac:spMkLst>
        </pc:spChg>
      </pc:sldChg>
      <pc:sldChg chg="del">
        <pc:chgData name="Leslie Nathaly Castillo" userId="3f5ee7d79274be0b" providerId="LiveId" clId="{53421F8C-00CF-4589-8B9E-BC767A4EFF25}" dt="2019-08-31T05:23:43.455" v="19413" actId="2696"/>
        <pc:sldMkLst>
          <pc:docMk/>
          <pc:sldMk cId="0" sldId="281"/>
        </pc:sldMkLst>
      </pc:sldChg>
      <pc:sldChg chg="del">
        <pc:chgData name="Leslie Nathaly Castillo" userId="3f5ee7d79274be0b" providerId="LiveId" clId="{53421F8C-00CF-4589-8B9E-BC767A4EFF25}" dt="2019-08-31T05:23:42.204" v="19412" actId="2696"/>
        <pc:sldMkLst>
          <pc:docMk/>
          <pc:sldMk cId="0" sldId="282"/>
        </pc:sldMkLst>
      </pc:sldChg>
      <pc:sldChg chg="del">
        <pc:chgData name="Leslie Nathaly Castillo" userId="3f5ee7d79274be0b" providerId="LiveId" clId="{53421F8C-00CF-4589-8B9E-BC767A4EFF25}" dt="2019-08-31T05:23:40.785" v="19411" actId="2696"/>
        <pc:sldMkLst>
          <pc:docMk/>
          <pc:sldMk cId="0" sldId="283"/>
        </pc:sldMkLst>
      </pc:sldChg>
      <pc:sldChg chg="addSp delSp del">
        <pc:chgData name="Leslie Nathaly Castillo" userId="3f5ee7d79274be0b" providerId="LiveId" clId="{53421F8C-00CF-4589-8B9E-BC767A4EFF25}" dt="2019-08-31T05:23:53.256" v="19421" actId="2696"/>
        <pc:sldMkLst>
          <pc:docMk/>
          <pc:sldMk cId="0" sldId="284"/>
        </pc:sldMkLst>
        <pc:spChg chg="add">
          <ac:chgData name="Leslie Nathaly Castillo" userId="3f5ee7d79274be0b" providerId="LiveId" clId="{53421F8C-00CF-4589-8B9E-BC767A4EFF25}" dt="2019-08-22T16:30:49.272" v="7678"/>
          <ac:spMkLst>
            <pc:docMk/>
            <pc:sldMk cId="0" sldId="284"/>
            <ac:spMk id="451" creationId="{BFCC1848-3B7E-4ABB-88EA-F6E29FC61427}"/>
          </ac:spMkLst>
        </pc:spChg>
        <pc:spChg chg="del">
          <ac:chgData name="Leslie Nathaly Castillo" userId="3f5ee7d79274be0b" providerId="LiveId" clId="{53421F8C-00CF-4589-8B9E-BC767A4EFF25}" dt="2019-08-22T16:25:07.474" v="7477"/>
          <ac:spMkLst>
            <pc:docMk/>
            <pc:sldMk cId="0" sldId="284"/>
            <ac:spMk id="657" creationId="{00000000-0000-0000-0000-000000000000}"/>
          </ac:spMkLst>
        </pc:spChg>
      </pc:sldChg>
      <pc:sldChg chg="del">
        <pc:chgData name="Leslie Nathaly Castillo" userId="3f5ee7d79274be0b" providerId="LiveId" clId="{53421F8C-00CF-4589-8B9E-BC767A4EFF25}" dt="2019-08-31T05:23:38.242" v="19410" actId="2696"/>
        <pc:sldMkLst>
          <pc:docMk/>
          <pc:sldMk cId="0" sldId="285"/>
        </pc:sldMkLst>
      </pc:sldChg>
      <pc:sldChg chg="addSp modSp add del">
        <pc:chgData name="Leslie Nathaly Castillo" userId="3f5ee7d79274be0b" providerId="LiveId" clId="{53421F8C-00CF-4589-8B9E-BC767A4EFF25}" dt="2019-08-31T05:23:34.504" v="19409" actId="2696"/>
        <pc:sldMkLst>
          <pc:docMk/>
          <pc:sldMk cId="4023039810" sldId="286"/>
        </pc:sldMkLst>
        <pc:spChg chg="add mod">
          <ac:chgData name="Leslie Nathaly Castillo" userId="3f5ee7d79274be0b" providerId="LiveId" clId="{53421F8C-00CF-4589-8B9E-BC767A4EFF25}" dt="2019-08-21T16:51:29.822" v="10"/>
          <ac:spMkLst>
            <pc:docMk/>
            <pc:sldMk cId="4023039810" sldId="286"/>
            <ac:spMk id="4" creationId="{593B78DC-E332-46E2-976F-94C2C1D1FEF9}"/>
          </ac:spMkLst>
        </pc:spChg>
        <pc:picChg chg="add mod">
          <ac:chgData name="Leslie Nathaly Castillo" userId="3f5ee7d79274be0b" providerId="LiveId" clId="{53421F8C-00CF-4589-8B9E-BC767A4EFF25}" dt="2019-08-29T03:56:25.933" v="18257" actId="1076"/>
          <ac:picMkLst>
            <pc:docMk/>
            <pc:sldMk cId="4023039810" sldId="286"/>
            <ac:picMk id="3" creationId="{959B5655-041E-4C97-971C-F9912C380AC5}"/>
          </ac:picMkLst>
        </pc:picChg>
      </pc:sldChg>
      <pc:sldChg chg="addSp delSp modSp add">
        <pc:chgData name="Leslie Nathaly Castillo" userId="3f5ee7d79274be0b" providerId="LiveId" clId="{53421F8C-00CF-4589-8B9E-BC767A4EFF25}" dt="2019-09-03T14:49:59.524" v="20044" actId="113"/>
        <pc:sldMkLst>
          <pc:docMk/>
          <pc:sldMk cId="4275966121" sldId="287"/>
        </pc:sldMkLst>
        <pc:spChg chg="add mod">
          <ac:chgData name="Leslie Nathaly Castillo" userId="3f5ee7d79274be0b" providerId="LiveId" clId="{53421F8C-00CF-4589-8B9E-BC767A4EFF25}" dt="2019-08-22T15:32:09.465" v="7415" actId="1036"/>
          <ac:spMkLst>
            <pc:docMk/>
            <pc:sldMk cId="4275966121" sldId="287"/>
            <ac:spMk id="3" creationId="{6F63C63A-4D9A-4759-9CDE-E7B1C7E4E7CF}"/>
          </ac:spMkLst>
        </pc:spChg>
        <pc:spChg chg="add del mod">
          <ac:chgData name="Leslie Nathaly Castillo" userId="3f5ee7d79274be0b" providerId="LiveId" clId="{53421F8C-00CF-4589-8B9E-BC767A4EFF25}" dt="2019-08-21T17:43:11.324" v="1967" actId="478"/>
          <ac:spMkLst>
            <pc:docMk/>
            <pc:sldMk cId="4275966121" sldId="287"/>
            <ac:spMk id="5" creationId="{6755B0B2-9AEA-46E7-9A37-04BC3F8AB813}"/>
          </ac:spMkLst>
        </pc:spChg>
        <pc:spChg chg="add mod">
          <ac:chgData name="Leslie Nathaly Castillo" userId="3f5ee7d79274be0b" providerId="LiveId" clId="{53421F8C-00CF-4589-8B9E-BC767A4EFF25}" dt="2019-09-03T14:49:59.524" v="20044" actId="113"/>
          <ac:spMkLst>
            <pc:docMk/>
            <pc:sldMk cId="4275966121" sldId="287"/>
            <ac:spMk id="6" creationId="{365F8296-4045-4790-A2FD-3CFF8AEC0AE1}"/>
          </ac:spMkLst>
        </pc:spChg>
        <pc:spChg chg="del">
          <ac:chgData name="Leslie Nathaly Castillo" userId="3f5ee7d79274be0b" providerId="LiveId" clId="{53421F8C-00CF-4589-8B9E-BC767A4EFF25}" dt="2019-08-21T17:43:05.587" v="1965" actId="478"/>
          <ac:spMkLst>
            <pc:docMk/>
            <pc:sldMk cId="4275966121" sldId="287"/>
            <ac:spMk id="234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1T17:43:08.960" v="1966" actId="478"/>
          <ac:spMkLst>
            <pc:docMk/>
            <pc:sldMk cId="4275966121" sldId="287"/>
            <ac:spMk id="236" creationId="{00000000-0000-0000-0000-000000000000}"/>
          </ac:spMkLst>
        </pc:spChg>
        <pc:picChg chg="add mod">
          <ac:chgData name="Leslie Nathaly Castillo" userId="3f5ee7d79274be0b" providerId="LiveId" clId="{53421F8C-00CF-4589-8B9E-BC767A4EFF25}" dt="2019-08-22T15:32:17.174" v="7416" actId="14861"/>
          <ac:picMkLst>
            <pc:docMk/>
            <pc:sldMk cId="4275966121" sldId="287"/>
            <ac:picMk id="9" creationId="{C17362B9-8FF8-4E12-90F4-2578BDAAEB4D}"/>
          </ac:picMkLst>
        </pc:picChg>
      </pc:sldChg>
      <pc:sldChg chg="addSp delSp modSp add">
        <pc:chgData name="Leslie Nathaly Castillo" userId="3f5ee7d79274be0b" providerId="LiveId" clId="{53421F8C-00CF-4589-8B9E-BC767A4EFF25}" dt="2019-08-21T17:51:42.054" v="2204" actId="14861"/>
        <pc:sldMkLst>
          <pc:docMk/>
          <pc:sldMk cId="759484201" sldId="288"/>
        </pc:sldMkLst>
        <pc:spChg chg="add del">
          <ac:chgData name="Leslie Nathaly Castillo" userId="3f5ee7d79274be0b" providerId="LiveId" clId="{53421F8C-00CF-4589-8B9E-BC767A4EFF25}" dt="2019-08-21T17:48:24.856" v="2006"/>
          <ac:spMkLst>
            <pc:docMk/>
            <pc:sldMk cId="759484201" sldId="288"/>
            <ac:spMk id="2" creationId="{467353ED-05FF-48B3-89CA-B6301BF4F98D}"/>
          </ac:spMkLst>
        </pc:spChg>
        <pc:spChg chg="mod">
          <ac:chgData name="Leslie Nathaly Castillo" userId="3f5ee7d79274be0b" providerId="LiveId" clId="{53421F8C-00CF-4589-8B9E-BC767A4EFF25}" dt="2019-08-21T17:50:12.176" v="2053" actId="207"/>
          <ac:spMkLst>
            <pc:docMk/>
            <pc:sldMk cId="759484201" sldId="288"/>
            <ac:spMk id="242" creationId="{00000000-0000-0000-0000-000000000000}"/>
          </ac:spMkLst>
        </pc:spChg>
        <pc:picChg chg="mod">
          <ac:chgData name="Leslie Nathaly Castillo" userId="3f5ee7d79274be0b" providerId="LiveId" clId="{53421F8C-00CF-4589-8B9E-BC767A4EFF25}" dt="2019-08-21T17:51:42.054" v="2204" actId="14861"/>
          <ac:picMkLst>
            <pc:docMk/>
            <pc:sldMk cId="759484201" sldId="288"/>
            <ac:picMk id="241" creationId="{00000000-0000-0000-0000-000000000000}"/>
          </ac:picMkLst>
        </pc:picChg>
      </pc:sldChg>
      <pc:sldChg chg="addSp delSp modSp add">
        <pc:chgData name="Leslie Nathaly Castillo" userId="3f5ee7d79274be0b" providerId="LiveId" clId="{53421F8C-00CF-4589-8B9E-BC767A4EFF25}" dt="2019-09-03T14:51:57.519" v="20053" actId="113"/>
        <pc:sldMkLst>
          <pc:docMk/>
          <pc:sldMk cId="672400689" sldId="289"/>
        </pc:sldMkLst>
        <pc:spChg chg="add del mod">
          <ac:chgData name="Leslie Nathaly Castillo" userId="3f5ee7d79274be0b" providerId="LiveId" clId="{53421F8C-00CF-4589-8B9E-BC767A4EFF25}" dt="2019-08-21T18:36:27.230" v="4044" actId="478"/>
          <ac:spMkLst>
            <pc:docMk/>
            <pc:sldMk cId="672400689" sldId="289"/>
            <ac:spMk id="3" creationId="{DC9F1195-ED5F-4A53-BFA2-EFA27B2C59B4}"/>
          </ac:spMkLst>
        </pc:spChg>
        <pc:spChg chg="mod">
          <ac:chgData name="Leslie Nathaly Castillo" userId="3f5ee7d79274be0b" providerId="LiveId" clId="{53421F8C-00CF-4589-8B9E-BC767A4EFF25}" dt="2019-08-21T21:02:40.685" v="7156" actId="208"/>
          <ac:spMkLst>
            <pc:docMk/>
            <pc:sldMk cId="672400689" sldId="289"/>
            <ac:spMk id="9" creationId="{6EFB5486-E137-4626-BBCE-15E9A27CE50C}"/>
          </ac:spMkLst>
        </pc:spChg>
        <pc:spChg chg="mod">
          <ac:chgData name="Leslie Nathaly Castillo" userId="3f5ee7d79274be0b" providerId="LiveId" clId="{53421F8C-00CF-4589-8B9E-BC767A4EFF25}" dt="2019-08-21T21:02:40.685" v="7156" actId="208"/>
          <ac:spMkLst>
            <pc:docMk/>
            <pc:sldMk cId="672400689" sldId="289"/>
            <ac:spMk id="10" creationId="{DEADD2E1-AC72-4808-A061-3538CA6FB346}"/>
          </ac:spMkLst>
        </pc:spChg>
        <pc:spChg chg="mod">
          <ac:chgData name="Leslie Nathaly Castillo" userId="3f5ee7d79274be0b" providerId="LiveId" clId="{53421F8C-00CF-4589-8B9E-BC767A4EFF25}" dt="2019-08-21T21:02:40.685" v="7156" actId="208"/>
          <ac:spMkLst>
            <pc:docMk/>
            <pc:sldMk cId="672400689" sldId="289"/>
            <ac:spMk id="11" creationId="{38F7039B-2928-4B69-AF9E-A66AA225CC8D}"/>
          </ac:spMkLst>
        </pc:spChg>
        <pc:spChg chg="mod">
          <ac:chgData name="Leslie Nathaly Castillo" userId="3f5ee7d79274be0b" providerId="LiveId" clId="{53421F8C-00CF-4589-8B9E-BC767A4EFF25}" dt="2019-08-21T21:02:40.685" v="7156" actId="208"/>
          <ac:spMkLst>
            <pc:docMk/>
            <pc:sldMk cId="672400689" sldId="289"/>
            <ac:spMk id="12" creationId="{2B293FE2-CFBF-4383-B847-FDF25F6782DD}"/>
          </ac:spMkLst>
        </pc:spChg>
        <pc:spChg chg="mod">
          <ac:chgData name="Leslie Nathaly Castillo" userId="3f5ee7d79274be0b" providerId="LiveId" clId="{53421F8C-00CF-4589-8B9E-BC767A4EFF25}" dt="2019-08-21T21:02:47.385" v="7158" actId="208"/>
          <ac:spMkLst>
            <pc:docMk/>
            <pc:sldMk cId="672400689" sldId="289"/>
            <ac:spMk id="14" creationId="{3F2ED778-C707-49D9-9BDE-DECB43D7CAE0}"/>
          </ac:spMkLst>
        </pc:spChg>
        <pc:spChg chg="mod">
          <ac:chgData name="Leslie Nathaly Castillo" userId="3f5ee7d79274be0b" providerId="LiveId" clId="{53421F8C-00CF-4589-8B9E-BC767A4EFF25}" dt="2019-08-21T21:02:47.385" v="7158" actId="208"/>
          <ac:spMkLst>
            <pc:docMk/>
            <pc:sldMk cId="672400689" sldId="289"/>
            <ac:spMk id="15" creationId="{E0C04C64-DF0D-48F4-90AF-3B63C1DBCAA2}"/>
          </ac:spMkLst>
        </pc:spChg>
        <pc:spChg chg="mod">
          <ac:chgData name="Leslie Nathaly Castillo" userId="3f5ee7d79274be0b" providerId="LiveId" clId="{53421F8C-00CF-4589-8B9E-BC767A4EFF25}" dt="2019-08-21T21:02:45.245" v="7157" actId="208"/>
          <ac:spMkLst>
            <pc:docMk/>
            <pc:sldMk cId="672400689" sldId="289"/>
            <ac:spMk id="17" creationId="{E7F788A5-3FA9-43F1-87B7-3F2C21E8EF8D}"/>
          </ac:spMkLst>
        </pc:spChg>
        <pc:spChg chg="mod">
          <ac:chgData name="Leslie Nathaly Castillo" userId="3f5ee7d79274be0b" providerId="LiveId" clId="{53421F8C-00CF-4589-8B9E-BC767A4EFF25}" dt="2019-08-21T21:02:45.245" v="7157" actId="208"/>
          <ac:spMkLst>
            <pc:docMk/>
            <pc:sldMk cId="672400689" sldId="289"/>
            <ac:spMk id="18" creationId="{EEA5AAEB-00F2-46B0-8136-4E1105A9E397}"/>
          </ac:spMkLst>
        </pc:spChg>
        <pc:spChg chg="mod">
          <ac:chgData name="Leslie Nathaly Castillo" userId="3f5ee7d79274be0b" providerId="LiveId" clId="{53421F8C-00CF-4589-8B9E-BC767A4EFF25}" dt="2019-09-03T14:51:57.519" v="20053" actId="113"/>
          <ac:spMkLst>
            <pc:docMk/>
            <pc:sldMk cId="672400689" sldId="289"/>
            <ac:spMk id="113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21T18:36:24.604" v="4043" actId="478"/>
          <ac:spMkLst>
            <pc:docMk/>
            <pc:sldMk cId="672400689" sldId="289"/>
            <ac:spMk id="11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4:36:02.535" v="18420" actId="20577"/>
          <ac:spMkLst>
            <pc:docMk/>
            <pc:sldMk cId="672400689" sldId="289"/>
            <ac:spMk id="116" creationId="{00000000-0000-0000-0000-000000000000}"/>
          </ac:spMkLst>
        </pc:spChg>
        <pc:grpChg chg="add mod">
          <ac:chgData name="Leslie Nathaly Castillo" userId="3f5ee7d79274be0b" providerId="LiveId" clId="{53421F8C-00CF-4589-8B9E-BC767A4EFF25}" dt="2019-08-21T18:37:27.946" v="4124" actId="1076"/>
          <ac:grpSpMkLst>
            <pc:docMk/>
            <pc:sldMk cId="672400689" sldId="289"/>
            <ac:grpSpMk id="8" creationId="{415217B8-CCF0-49C3-B4B9-362F69853461}"/>
          </ac:grpSpMkLst>
        </pc:grpChg>
        <pc:grpChg chg="add mod">
          <ac:chgData name="Leslie Nathaly Castillo" userId="3f5ee7d79274be0b" providerId="LiveId" clId="{53421F8C-00CF-4589-8B9E-BC767A4EFF25}" dt="2019-08-21T18:38:17.515" v="4152" actId="1037"/>
          <ac:grpSpMkLst>
            <pc:docMk/>
            <pc:sldMk cId="672400689" sldId="289"/>
            <ac:grpSpMk id="13" creationId="{EF54076C-42A6-4BC9-ADCA-FA4F9C682D04}"/>
          </ac:grpSpMkLst>
        </pc:grpChg>
        <pc:grpChg chg="add mod">
          <ac:chgData name="Leslie Nathaly Castillo" userId="3f5ee7d79274be0b" providerId="LiveId" clId="{53421F8C-00CF-4589-8B9E-BC767A4EFF25}" dt="2019-08-21T18:38:17.515" v="4152" actId="1037"/>
          <ac:grpSpMkLst>
            <pc:docMk/>
            <pc:sldMk cId="672400689" sldId="289"/>
            <ac:grpSpMk id="16" creationId="{D415F8EB-B9DA-418C-A074-6914C5D06E90}"/>
          </ac:grpSpMkLst>
        </pc:grpChg>
        <pc:cxnChg chg="add mod">
          <ac:chgData name="Leslie Nathaly Castillo" userId="3f5ee7d79274be0b" providerId="LiveId" clId="{53421F8C-00CF-4589-8B9E-BC767A4EFF25}" dt="2019-08-22T18:32:49.925" v="11063" actId="1037"/>
          <ac:cxnSpMkLst>
            <pc:docMk/>
            <pc:sldMk cId="672400689" sldId="289"/>
            <ac:cxnSpMk id="5" creationId="{B336C85D-AB20-4715-B51C-627466687D05}"/>
          </ac:cxnSpMkLst>
        </pc:cxnChg>
      </pc:sldChg>
      <pc:sldChg chg="addSp delSp modSp add">
        <pc:chgData name="Leslie Nathaly Castillo" userId="3f5ee7d79274be0b" providerId="LiveId" clId="{53421F8C-00CF-4589-8B9E-BC767A4EFF25}" dt="2019-09-09T22:42:47.963" v="20855" actId="207"/>
        <pc:sldMkLst>
          <pc:docMk/>
          <pc:sldMk cId="1231634817" sldId="291"/>
        </pc:sldMkLst>
        <pc:spChg chg="add del mod">
          <ac:chgData name="Leslie Nathaly Castillo" userId="3f5ee7d79274be0b" providerId="LiveId" clId="{53421F8C-00CF-4589-8B9E-BC767A4EFF25}" dt="2019-08-21T18:30:43.625" v="3950" actId="478"/>
          <ac:spMkLst>
            <pc:docMk/>
            <pc:sldMk cId="1231634817" sldId="291"/>
            <ac:spMk id="2" creationId="{0714A679-616A-4ACC-9751-C0E6CA148C56}"/>
          </ac:spMkLst>
        </pc:spChg>
        <pc:spChg chg="add del">
          <ac:chgData name="Leslie Nathaly Castillo" userId="3f5ee7d79274be0b" providerId="LiveId" clId="{53421F8C-00CF-4589-8B9E-BC767A4EFF25}" dt="2019-08-21T18:21:15.418" v="3833"/>
          <ac:spMkLst>
            <pc:docMk/>
            <pc:sldMk cId="1231634817" sldId="291"/>
            <ac:spMk id="3" creationId="{4B1F6C8B-3C79-4F95-A292-8AF17F96479D}"/>
          </ac:spMkLst>
        </pc:spChg>
        <pc:spChg chg="add mod">
          <ac:chgData name="Leslie Nathaly Castillo" userId="3f5ee7d79274be0b" providerId="LiveId" clId="{53421F8C-00CF-4589-8B9E-BC767A4EFF25}" dt="2019-08-21T21:04:18.606" v="7165" actId="207"/>
          <ac:spMkLst>
            <pc:docMk/>
            <pc:sldMk cId="1231634817" sldId="291"/>
            <ac:spMk id="4" creationId="{42DE7F99-7318-4AA3-ACA6-E0AE6E51CF9F}"/>
          </ac:spMkLst>
        </pc:spChg>
        <pc:spChg chg="add del mod">
          <ac:chgData name="Leslie Nathaly Castillo" userId="3f5ee7d79274be0b" providerId="LiveId" clId="{53421F8C-00CF-4589-8B9E-BC767A4EFF25}" dt="2019-08-21T18:31:07.881" v="3957" actId="478"/>
          <ac:spMkLst>
            <pc:docMk/>
            <pc:sldMk cId="1231634817" sldId="291"/>
            <ac:spMk id="26" creationId="{7B24FD98-537E-4E5F-AB6B-755A67E39882}"/>
          </ac:spMkLst>
        </pc:spChg>
        <pc:spChg chg="add del mod">
          <ac:chgData name="Leslie Nathaly Castillo" userId="3f5ee7d79274be0b" providerId="LiveId" clId="{53421F8C-00CF-4589-8B9E-BC767A4EFF25}" dt="2019-08-21T18:31:35.174" v="3967" actId="478"/>
          <ac:spMkLst>
            <pc:docMk/>
            <pc:sldMk cId="1231634817" sldId="291"/>
            <ac:spMk id="27" creationId="{83B974B0-19C8-4B7D-A783-0322AFB680D8}"/>
          </ac:spMkLst>
        </pc:spChg>
        <pc:spChg chg="mod">
          <ac:chgData name="Leslie Nathaly Castillo" userId="3f5ee7d79274be0b" providerId="LiveId" clId="{53421F8C-00CF-4589-8B9E-BC767A4EFF25}" dt="2019-08-21T18:26:12.721" v="3879" actId="208"/>
          <ac:spMkLst>
            <pc:docMk/>
            <pc:sldMk cId="1231634817" sldId="291"/>
            <ac:spMk id="29" creationId="{0A7FB466-E2C3-4964-89D8-DDB53ED2C7BB}"/>
          </ac:spMkLst>
        </pc:spChg>
        <pc:spChg chg="mod">
          <ac:chgData name="Leslie Nathaly Castillo" userId="3f5ee7d79274be0b" providerId="LiveId" clId="{53421F8C-00CF-4589-8B9E-BC767A4EFF25}" dt="2019-08-21T18:26:12.721" v="3879" actId="208"/>
          <ac:spMkLst>
            <pc:docMk/>
            <pc:sldMk cId="1231634817" sldId="291"/>
            <ac:spMk id="30" creationId="{4A5B3411-00F3-4672-A996-79131532002C}"/>
          </ac:spMkLst>
        </pc:spChg>
        <pc:spChg chg="mod">
          <ac:chgData name="Leslie Nathaly Castillo" userId="3f5ee7d79274be0b" providerId="LiveId" clId="{53421F8C-00CF-4589-8B9E-BC767A4EFF25}" dt="2019-08-21T18:26:12.721" v="3879" actId="208"/>
          <ac:spMkLst>
            <pc:docMk/>
            <pc:sldMk cId="1231634817" sldId="291"/>
            <ac:spMk id="31" creationId="{B9DB9610-BED8-431D-996C-A4C2C491AC05}"/>
          </ac:spMkLst>
        </pc:spChg>
        <pc:spChg chg="mod">
          <ac:chgData name="Leslie Nathaly Castillo" userId="3f5ee7d79274be0b" providerId="LiveId" clId="{53421F8C-00CF-4589-8B9E-BC767A4EFF25}" dt="2019-08-21T18:26:12.721" v="3879" actId="208"/>
          <ac:spMkLst>
            <pc:docMk/>
            <pc:sldMk cId="1231634817" sldId="291"/>
            <ac:spMk id="32" creationId="{6DC3DF03-C97D-46FD-8402-9E152739022F}"/>
          </ac:spMkLst>
        </pc:spChg>
        <pc:spChg chg="mod">
          <ac:chgData name="Leslie Nathaly Castillo" userId="3f5ee7d79274be0b" providerId="LiveId" clId="{53421F8C-00CF-4589-8B9E-BC767A4EFF25}" dt="2019-08-21T18:26:12.721" v="3879" actId="208"/>
          <ac:spMkLst>
            <pc:docMk/>
            <pc:sldMk cId="1231634817" sldId="291"/>
            <ac:spMk id="33" creationId="{2AFC839F-0FC8-4C96-8B06-DE2ACC380F8F}"/>
          </ac:spMkLst>
        </pc:spChg>
        <pc:spChg chg="mod">
          <ac:chgData name="Leslie Nathaly Castillo" userId="3f5ee7d79274be0b" providerId="LiveId" clId="{53421F8C-00CF-4589-8B9E-BC767A4EFF25}" dt="2019-08-21T18:26:12.721" v="3879" actId="208"/>
          <ac:spMkLst>
            <pc:docMk/>
            <pc:sldMk cId="1231634817" sldId="291"/>
            <ac:spMk id="34" creationId="{CC1E741B-63F6-4A39-A2D6-7AE8DEDBFC9E}"/>
          </ac:spMkLst>
        </pc:spChg>
        <pc:spChg chg="add mod">
          <ac:chgData name="Leslie Nathaly Castillo" userId="3f5ee7d79274be0b" providerId="LiveId" clId="{53421F8C-00CF-4589-8B9E-BC767A4EFF25}" dt="2019-08-21T18:35:55.649" v="4041" actId="1035"/>
          <ac:spMkLst>
            <pc:docMk/>
            <pc:sldMk cId="1231634817" sldId="291"/>
            <ac:spMk id="35" creationId="{CCB0A3E0-5EAE-4241-8437-A08AA411C309}"/>
          </ac:spMkLst>
        </pc:spChg>
        <pc:spChg chg="add mod">
          <ac:chgData name="Leslie Nathaly Castillo" userId="3f5ee7d79274be0b" providerId="LiveId" clId="{53421F8C-00CF-4589-8B9E-BC767A4EFF25}" dt="2019-08-21T18:35:55.649" v="4041" actId="1035"/>
          <ac:spMkLst>
            <pc:docMk/>
            <pc:sldMk cId="1231634817" sldId="291"/>
            <ac:spMk id="36" creationId="{C791ABA7-766E-4FBE-BFF9-E50E8F18AA54}"/>
          </ac:spMkLst>
        </pc:spChg>
        <pc:spChg chg="add mod">
          <ac:chgData name="Leslie Nathaly Castillo" userId="3f5ee7d79274be0b" providerId="LiveId" clId="{53421F8C-00CF-4589-8B9E-BC767A4EFF25}" dt="2019-08-21T18:35:55.649" v="4041" actId="1035"/>
          <ac:spMkLst>
            <pc:docMk/>
            <pc:sldMk cId="1231634817" sldId="291"/>
            <ac:spMk id="37" creationId="{8FF802E6-8362-4DBC-947B-E10A6F6CEA8E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39" creationId="{C30BCBF1-794D-4D11-BA4C-863E00C3197F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40" creationId="{B7F85569-5ED3-4665-8B03-C9761B4D5E63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41" creationId="{3A652D3C-A65B-468B-A37E-65E69A981F02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42" creationId="{4D10C1FF-B404-48C5-BD76-90FF0FF13394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43" creationId="{B9476258-CF93-4EE7-9131-0FCB25182DB4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44" creationId="{DF564EBF-1639-425A-8DEA-2403AC1F43D8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45" creationId="{034CE4D9-BC5E-464A-95AB-716BAB0E1085}"/>
          </ac:spMkLst>
        </pc:spChg>
        <pc:spChg chg="mod">
          <ac:chgData name="Leslie Nathaly Castillo" userId="3f5ee7d79274be0b" providerId="LiveId" clId="{53421F8C-00CF-4589-8B9E-BC767A4EFF25}" dt="2019-08-21T18:33:18.570" v="3979" actId="208"/>
          <ac:spMkLst>
            <pc:docMk/>
            <pc:sldMk cId="1231634817" sldId="291"/>
            <ac:spMk id="46" creationId="{96C46946-2E41-472A-8939-B9BF7655D238}"/>
          </ac:spMkLst>
        </pc:spChg>
        <pc:spChg chg="add mod">
          <ac:chgData name="Leslie Nathaly Castillo" userId="3f5ee7d79274be0b" providerId="LiveId" clId="{53421F8C-00CF-4589-8B9E-BC767A4EFF25}" dt="2019-08-21T18:35:55.649" v="4041" actId="1035"/>
          <ac:spMkLst>
            <pc:docMk/>
            <pc:sldMk cId="1231634817" sldId="291"/>
            <ac:spMk id="47" creationId="{7E21EEB7-4E98-45F8-AEFC-E3BDACEADF38}"/>
          </ac:spMkLst>
        </pc:spChg>
        <pc:spChg chg="add del">
          <ac:chgData name="Leslie Nathaly Castillo" userId="3f5ee7d79274be0b" providerId="LiveId" clId="{53421F8C-00CF-4589-8B9E-BC767A4EFF25}" dt="2019-08-21T18:29:37.151" v="3930"/>
          <ac:spMkLst>
            <pc:docMk/>
            <pc:sldMk cId="1231634817" sldId="291"/>
            <ac:spMk id="48" creationId="{73B1E032-50B0-481A-9558-04CAFB4E9E45}"/>
          </ac:spMkLst>
        </pc:spChg>
        <pc:spChg chg="mod">
          <ac:chgData name="Leslie Nathaly Castillo" userId="3f5ee7d79274be0b" providerId="LiveId" clId="{53421F8C-00CF-4589-8B9E-BC767A4EFF25}" dt="2019-09-03T14:51:53.992" v="20052" actId="113"/>
          <ac:spMkLst>
            <pc:docMk/>
            <pc:sldMk cId="1231634817" sldId="291"/>
            <ac:spMk id="21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2:42:19.770" v="20845" actId="207"/>
          <ac:spMkLst>
            <pc:docMk/>
            <pc:sldMk cId="1231634817" sldId="291"/>
            <ac:spMk id="21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2:42:42.946" v="20853" actId="113"/>
          <ac:spMkLst>
            <pc:docMk/>
            <pc:sldMk cId="1231634817" sldId="291"/>
            <ac:spMk id="21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2:42:47.963" v="20855" actId="207"/>
          <ac:spMkLst>
            <pc:docMk/>
            <pc:sldMk cId="1231634817" sldId="291"/>
            <ac:spMk id="21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8:34:00.551" v="3982" actId="1035"/>
          <ac:spMkLst>
            <pc:docMk/>
            <pc:sldMk cId="1231634817" sldId="291"/>
            <ac:spMk id="215" creationId="{00000000-0000-0000-0000-000000000000}"/>
          </ac:spMkLst>
        </pc:spChg>
        <pc:grpChg chg="add del mod">
          <ac:chgData name="Leslie Nathaly Castillo" userId="3f5ee7d79274be0b" providerId="LiveId" clId="{53421F8C-00CF-4589-8B9E-BC767A4EFF25}" dt="2019-08-21T18:25:54.147" v="3875" actId="478"/>
          <ac:grpSpMkLst>
            <pc:docMk/>
            <pc:sldMk cId="1231634817" sldId="291"/>
            <ac:grpSpMk id="22" creationId="{E92646C8-0C2E-45B9-8BFD-38AFD3159BFE}"/>
          </ac:grpSpMkLst>
        </pc:grpChg>
        <pc:grpChg chg="add del mod">
          <ac:chgData name="Leslie Nathaly Castillo" userId="3f5ee7d79274be0b" providerId="LiveId" clId="{53421F8C-00CF-4589-8B9E-BC767A4EFF25}" dt="2019-08-21T18:27:47.752" v="3882" actId="478"/>
          <ac:grpSpMkLst>
            <pc:docMk/>
            <pc:sldMk cId="1231634817" sldId="291"/>
            <ac:grpSpMk id="28" creationId="{875BBA11-3719-4BF1-9291-399B63447243}"/>
          </ac:grpSpMkLst>
        </pc:grpChg>
        <pc:grpChg chg="add mod">
          <ac:chgData name="Leslie Nathaly Castillo" userId="3f5ee7d79274be0b" providerId="LiveId" clId="{53421F8C-00CF-4589-8B9E-BC767A4EFF25}" dt="2019-08-21T18:35:55.649" v="4041" actId="1035"/>
          <ac:grpSpMkLst>
            <pc:docMk/>
            <pc:sldMk cId="1231634817" sldId="291"/>
            <ac:grpSpMk id="38" creationId="{97C6AA6C-BA88-4082-AD7A-FA963E06D9F5}"/>
          </ac:grpSpMkLst>
        </pc:grpChg>
        <pc:grpChg chg="del">
          <ac:chgData name="Leslie Nathaly Castillo" userId="3f5ee7d79274be0b" providerId="LiveId" clId="{53421F8C-00CF-4589-8B9E-BC767A4EFF25}" dt="2019-08-21T18:23:37.971" v="3857" actId="478"/>
          <ac:grpSpMkLst>
            <pc:docMk/>
            <pc:sldMk cId="1231634817" sldId="291"/>
            <ac:grpSpMk id="216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1T18:24:40.035" v="3863" actId="478"/>
          <ac:grpSpMkLst>
            <pc:docMk/>
            <pc:sldMk cId="1231634817" sldId="291"/>
            <ac:grpSpMk id="219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1T18:24:49.062" v="3865" actId="478"/>
          <ac:grpSpMkLst>
            <pc:docMk/>
            <pc:sldMk cId="1231634817" sldId="291"/>
            <ac:grpSpMk id="226" creationId="{00000000-0000-0000-0000-000000000000}"/>
          </ac:grpSpMkLst>
        </pc:grpChg>
        <pc:cxnChg chg="add mod">
          <ac:chgData name="Leslie Nathaly Castillo" userId="3f5ee7d79274be0b" providerId="LiveId" clId="{53421F8C-00CF-4589-8B9E-BC767A4EFF25}" dt="2019-08-31T04:36:22.325" v="18422" actId="14100"/>
          <ac:cxnSpMkLst>
            <pc:docMk/>
            <pc:sldMk cId="1231634817" sldId="291"/>
            <ac:cxnSpMk id="21" creationId="{5AC6E176-79BC-445E-A807-0A3C8DB889EC}"/>
          </ac:cxnSpMkLst>
        </pc:cxnChg>
        <pc:cxnChg chg="add del mod">
          <ac:chgData name="Leslie Nathaly Castillo" userId="3f5ee7d79274be0b" providerId="LiveId" clId="{53421F8C-00CF-4589-8B9E-BC767A4EFF25}" dt="2019-08-23T17:33:43.363" v="14058" actId="478"/>
          <ac:cxnSpMkLst>
            <pc:docMk/>
            <pc:sldMk cId="1231634817" sldId="291"/>
            <ac:cxnSpMk id="50" creationId="{506EAB1F-4585-4465-A056-4190FFCBE0D4}"/>
          </ac:cxnSpMkLst>
        </pc:cxnChg>
      </pc:sldChg>
      <pc:sldChg chg="addSp delSp modSp add">
        <pc:chgData name="Leslie Nathaly Castillo" userId="3f5ee7d79274be0b" providerId="LiveId" clId="{53421F8C-00CF-4589-8B9E-BC767A4EFF25}" dt="2019-09-09T22:44:43.367" v="20871" actId="207"/>
        <pc:sldMkLst>
          <pc:docMk/>
          <pc:sldMk cId="1709360716" sldId="292"/>
        </pc:sldMkLst>
        <pc:spChg chg="add del mod">
          <ac:chgData name="Leslie Nathaly Castillo" userId="3f5ee7d79274be0b" providerId="LiveId" clId="{53421F8C-00CF-4589-8B9E-BC767A4EFF25}" dt="2019-08-21T19:07:20.548" v="5189" actId="478"/>
          <ac:spMkLst>
            <pc:docMk/>
            <pc:sldMk cId="1709360716" sldId="292"/>
            <ac:spMk id="3" creationId="{2F918392-171C-45DD-9982-608C83C770B8}"/>
          </ac:spMkLst>
        </pc:spChg>
        <pc:spChg chg="add mod">
          <ac:chgData name="Leslie Nathaly Castillo" userId="3f5ee7d79274be0b" providerId="LiveId" clId="{53421F8C-00CF-4589-8B9E-BC767A4EFF25}" dt="2019-09-09T22:44:43.367" v="20871" actId="207"/>
          <ac:spMkLst>
            <pc:docMk/>
            <pc:sldMk cId="1709360716" sldId="292"/>
            <ac:spMk id="7" creationId="{86666A11-CD3E-4833-9FD6-FCA00BA69B48}"/>
          </ac:spMkLst>
        </pc:spChg>
        <pc:spChg chg="add mod">
          <ac:chgData name="Leslie Nathaly Castillo" userId="3f5ee7d79274be0b" providerId="LiveId" clId="{53421F8C-00CF-4589-8B9E-BC767A4EFF25}" dt="2019-09-09T22:44:17.756" v="20866" actId="207"/>
          <ac:spMkLst>
            <pc:docMk/>
            <pc:sldMk cId="1709360716" sldId="292"/>
            <ac:spMk id="8" creationId="{3F1DE055-C0F1-47CC-A663-9EA1E5FC94EE}"/>
          </ac:spMkLst>
        </pc:spChg>
        <pc:spChg chg="mod">
          <ac:chgData name="Leslie Nathaly Castillo" userId="3f5ee7d79274be0b" providerId="LiveId" clId="{53421F8C-00CF-4589-8B9E-BC767A4EFF25}" dt="2019-09-03T14:52:03.301" v="20054" actId="113"/>
          <ac:spMkLst>
            <pc:docMk/>
            <pc:sldMk cId="1709360716" sldId="292"/>
            <ac:spMk id="136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1T18:42:55.360" v="4202" actId="478"/>
          <ac:spMkLst>
            <pc:docMk/>
            <pc:sldMk cId="1709360716" sldId="292"/>
            <ac:spMk id="137" creationId="{00000000-0000-0000-0000-000000000000}"/>
          </ac:spMkLst>
        </pc:spChg>
        <pc:cxnChg chg="add mod">
          <ac:chgData name="Leslie Nathaly Castillo" userId="3f5ee7d79274be0b" providerId="LiveId" clId="{53421F8C-00CF-4589-8B9E-BC767A4EFF25}" dt="2019-09-03T14:52:07.431" v="20056" actId="1035"/>
          <ac:cxnSpMkLst>
            <pc:docMk/>
            <pc:sldMk cId="1709360716" sldId="292"/>
            <ac:cxnSpMk id="6" creationId="{80AD9AEF-D61E-40F3-8144-7F561CBFC449}"/>
          </ac:cxnSpMkLst>
        </pc:cxnChg>
      </pc:sldChg>
      <pc:sldChg chg="addSp delSp modSp add">
        <pc:chgData name="Leslie Nathaly Castillo" userId="3f5ee7d79274be0b" providerId="LiveId" clId="{53421F8C-00CF-4589-8B9E-BC767A4EFF25}" dt="2019-09-01T01:44:35.212" v="19703" actId="1038"/>
        <pc:sldMkLst>
          <pc:docMk/>
          <pc:sldMk cId="859223911" sldId="293"/>
        </pc:sldMkLst>
        <pc:spChg chg="add mod">
          <ac:chgData name="Leslie Nathaly Castillo" userId="3f5ee7d79274be0b" providerId="LiveId" clId="{53421F8C-00CF-4589-8B9E-BC767A4EFF25}" dt="2019-08-21T18:55:17.010" v="4469" actId="207"/>
          <ac:spMkLst>
            <pc:docMk/>
            <pc:sldMk cId="859223911" sldId="293"/>
            <ac:spMk id="5" creationId="{181BF174-CB71-4AFF-BD45-3ED213675E83}"/>
          </ac:spMkLst>
        </pc:spChg>
        <pc:spChg chg="add mod">
          <ac:chgData name="Leslie Nathaly Castillo" userId="3f5ee7d79274be0b" providerId="LiveId" clId="{53421F8C-00CF-4589-8B9E-BC767A4EFF25}" dt="2019-08-21T18:57:36.228" v="4767" actId="20577"/>
          <ac:spMkLst>
            <pc:docMk/>
            <pc:sldMk cId="859223911" sldId="293"/>
            <ac:spMk id="6" creationId="{DA27FE23-A3ED-4B2E-95F6-5C4D5B6BA931}"/>
          </ac:spMkLst>
        </pc:spChg>
        <pc:spChg chg="mod">
          <ac:chgData name="Leslie Nathaly Castillo" userId="3f5ee7d79274be0b" providerId="LiveId" clId="{53421F8C-00CF-4589-8B9E-BC767A4EFF25}" dt="2019-08-21T18:55:14.283" v="4468" actId="207"/>
          <ac:spMkLst>
            <pc:docMk/>
            <pc:sldMk cId="859223911" sldId="293"/>
            <ac:spMk id="12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1T01:43:13.207" v="19536" actId="207"/>
          <ac:spMkLst>
            <pc:docMk/>
            <pc:sldMk cId="859223911" sldId="293"/>
            <ac:spMk id="131" creationId="{00000000-0000-0000-0000-000000000000}"/>
          </ac:spMkLst>
        </pc:spChg>
        <pc:cxnChg chg="add mod">
          <ac:chgData name="Leslie Nathaly Castillo" userId="3f5ee7d79274be0b" providerId="LiveId" clId="{53421F8C-00CF-4589-8B9E-BC767A4EFF25}" dt="2019-09-01T01:43:41.741" v="19628" actId="1038"/>
          <ac:cxnSpMkLst>
            <pc:docMk/>
            <pc:sldMk cId="859223911" sldId="293"/>
            <ac:cxnSpMk id="7" creationId="{2882114D-D3C9-4D83-83A8-48B7C88E5BC1}"/>
          </ac:cxnSpMkLst>
        </pc:cxnChg>
        <pc:cxnChg chg="add del mod">
          <ac:chgData name="Leslie Nathaly Castillo" userId="3f5ee7d79274be0b" providerId="LiveId" clId="{53421F8C-00CF-4589-8B9E-BC767A4EFF25}" dt="2019-09-01T01:44:35.212" v="19703" actId="1038"/>
          <ac:cxnSpMkLst>
            <pc:docMk/>
            <pc:sldMk cId="859223911" sldId="293"/>
            <ac:cxnSpMk id="9" creationId="{A1504045-8C7A-4CBC-8E7C-A7DDC72DDE70}"/>
          </ac:cxnSpMkLst>
        </pc:cxnChg>
      </pc:sldChg>
      <pc:sldChg chg="modSp add">
        <pc:chgData name="Leslie Nathaly Castillo" userId="3f5ee7d79274be0b" providerId="LiveId" clId="{53421F8C-00CF-4589-8B9E-BC767A4EFF25}" dt="2019-08-21T19:03:21.763" v="5021" actId="20577"/>
        <pc:sldMkLst>
          <pc:docMk/>
          <pc:sldMk cId="3983458624" sldId="294"/>
        </pc:sldMkLst>
        <pc:spChg chg="mod">
          <ac:chgData name="Leslie Nathaly Castillo" userId="3f5ee7d79274be0b" providerId="LiveId" clId="{53421F8C-00CF-4589-8B9E-BC767A4EFF25}" dt="2019-08-21T19:03:21.763" v="5021" actId="20577"/>
          <ac:spMkLst>
            <pc:docMk/>
            <pc:sldMk cId="3983458624" sldId="294"/>
            <ac:spMk id="242" creationId="{00000000-0000-0000-0000-000000000000}"/>
          </ac:spMkLst>
        </pc:spChg>
      </pc:sldChg>
      <pc:sldChg chg="modSp add">
        <pc:chgData name="Leslie Nathaly Castillo" userId="3f5ee7d79274be0b" providerId="LiveId" clId="{53421F8C-00CF-4589-8B9E-BC767A4EFF25}" dt="2019-08-21T19:03:53.359" v="5068" actId="20577"/>
        <pc:sldMkLst>
          <pc:docMk/>
          <pc:sldMk cId="4194922542" sldId="295"/>
        </pc:sldMkLst>
        <pc:spChg chg="mod">
          <ac:chgData name="Leslie Nathaly Castillo" userId="3f5ee7d79274be0b" providerId="LiveId" clId="{53421F8C-00CF-4589-8B9E-BC767A4EFF25}" dt="2019-08-21T19:03:53.359" v="5068" actId="20577"/>
          <ac:spMkLst>
            <pc:docMk/>
            <pc:sldMk cId="4194922542" sldId="295"/>
            <ac:spMk id="242" creationId="{00000000-0000-0000-0000-000000000000}"/>
          </ac:spMkLst>
        </pc:spChg>
      </pc:sldChg>
      <pc:sldChg chg="modSp add ord">
        <pc:chgData name="Leslie Nathaly Castillo" userId="3f5ee7d79274be0b" providerId="LiveId" clId="{53421F8C-00CF-4589-8B9E-BC767A4EFF25}" dt="2019-08-23T17:03:52.933" v="13436"/>
        <pc:sldMkLst>
          <pc:docMk/>
          <pc:sldMk cId="2054628677" sldId="296"/>
        </pc:sldMkLst>
        <pc:spChg chg="mod">
          <ac:chgData name="Leslie Nathaly Castillo" userId="3f5ee7d79274be0b" providerId="LiveId" clId="{53421F8C-00CF-4589-8B9E-BC767A4EFF25}" dt="2019-08-21T19:04:11.622" v="5102" actId="20577"/>
          <ac:spMkLst>
            <pc:docMk/>
            <pc:sldMk cId="2054628677" sldId="296"/>
            <ac:spMk id="242" creationId="{00000000-0000-0000-0000-000000000000}"/>
          </ac:spMkLst>
        </pc:spChg>
      </pc:sldChg>
      <pc:sldChg chg="addSp delSp modSp add ord">
        <pc:chgData name="Leslie Nathaly Castillo" userId="3f5ee7d79274be0b" providerId="LiveId" clId="{53421F8C-00CF-4589-8B9E-BC767A4EFF25}" dt="2019-08-29T03:52:05.161" v="18180"/>
        <pc:sldMkLst>
          <pc:docMk/>
          <pc:sldMk cId="277981370" sldId="297"/>
        </pc:sldMkLst>
        <pc:spChg chg="mod">
          <ac:chgData name="Leslie Nathaly Castillo" userId="3f5ee7d79274be0b" providerId="LiveId" clId="{53421F8C-00CF-4589-8B9E-BC767A4EFF25}" dt="2019-08-21T19:04:24.131" v="5123" actId="20577"/>
          <ac:spMkLst>
            <pc:docMk/>
            <pc:sldMk cId="277981370" sldId="297"/>
            <ac:spMk id="242" creationId="{00000000-0000-0000-0000-000000000000}"/>
          </ac:spMkLst>
        </pc:spChg>
        <pc:picChg chg="add del">
          <ac:chgData name="Leslie Nathaly Castillo" userId="3f5ee7d79274be0b" providerId="LiveId" clId="{53421F8C-00CF-4589-8B9E-BC767A4EFF25}" dt="2019-08-29T03:52:05.161" v="18180"/>
          <ac:picMkLst>
            <pc:docMk/>
            <pc:sldMk cId="277981370" sldId="297"/>
            <ac:picMk id="5" creationId="{A18F7F28-4182-42A2-A822-8A25EAC90E81}"/>
          </ac:picMkLst>
        </pc:picChg>
      </pc:sldChg>
      <pc:sldChg chg="addSp delSp modSp add del">
        <pc:chgData name="Leslie Nathaly Castillo" userId="3f5ee7d79274be0b" providerId="LiveId" clId="{53421F8C-00CF-4589-8B9E-BC767A4EFF25}" dt="2019-08-31T05:24:53.442" v="19445" actId="2696"/>
        <pc:sldMkLst>
          <pc:docMk/>
          <pc:sldMk cId="628593401" sldId="298"/>
        </pc:sldMkLst>
        <pc:spChg chg="add del">
          <ac:chgData name="Leslie Nathaly Castillo" userId="3f5ee7d79274be0b" providerId="LiveId" clId="{53421F8C-00CF-4589-8B9E-BC767A4EFF25}" dt="2019-08-23T18:04:45.277" v="14761"/>
          <ac:spMkLst>
            <pc:docMk/>
            <pc:sldMk cId="628593401" sldId="298"/>
            <ac:spMk id="7" creationId="{F33EFB95-5F87-4473-8F19-D8441DDF2044}"/>
          </ac:spMkLst>
        </pc:spChg>
        <pc:spChg chg="add del">
          <ac:chgData name="Leslie Nathaly Castillo" userId="3f5ee7d79274be0b" providerId="LiveId" clId="{53421F8C-00CF-4589-8B9E-BC767A4EFF25}" dt="2019-08-23T18:04:45.277" v="14761"/>
          <ac:spMkLst>
            <pc:docMk/>
            <pc:sldMk cId="628593401" sldId="298"/>
            <ac:spMk id="8" creationId="{2F3212FB-C2DB-4677-B9B7-2966538D913D}"/>
          </ac:spMkLst>
        </pc:spChg>
        <pc:spChg chg="add del">
          <ac:chgData name="Leslie Nathaly Castillo" userId="3f5ee7d79274be0b" providerId="LiveId" clId="{53421F8C-00CF-4589-8B9E-BC767A4EFF25}" dt="2019-08-23T18:04:45.277" v="14761"/>
          <ac:spMkLst>
            <pc:docMk/>
            <pc:sldMk cId="628593401" sldId="298"/>
            <ac:spMk id="9" creationId="{0016F9F9-5E17-4AA2-9886-41B0BE7127DC}"/>
          </ac:spMkLst>
        </pc:spChg>
        <pc:spChg chg="add del">
          <ac:chgData name="Leslie Nathaly Castillo" userId="3f5ee7d79274be0b" providerId="LiveId" clId="{53421F8C-00CF-4589-8B9E-BC767A4EFF25}" dt="2019-08-23T18:04:45.277" v="14761"/>
          <ac:spMkLst>
            <pc:docMk/>
            <pc:sldMk cId="628593401" sldId="298"/>
            <ac:spMk id="12" creationId="{C8A3CCF9-874D-4AED-802E-9BD2E333EC49}"/>
          </ac:spMkLst>
        </pc:spChg>
        <pc:spChg chg="mod">
          <ac:chgData name="Leslie Nathaly Castillo" userId="3f5ee7d79274be0b" providerId="LiveId" clId="{53421F8C-00CF-4589-8B9E-BC767A4EFF25}" dt="2019-08-21T19:05:01.958" v="5155" actId="20577"/>
          <ac:spMkLst>
            <pc:docMk/>
            <pc:sldMk cId="628593401" sldId="298"/>
            <ac:spMk id="14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9:05:10.824" v="5159" actId="20577"/>
          <ac:spMkLst>
            <pc:docMk/>
            <pc:sldMk cId="628593401" sldId="298"/>
            <ac:spMk id="150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1T19:05:06.937" v="5157" actId="478"/>
          <ac:spMkLst>
            <pc:docMk/>
            <pc:sldMk cId="628593401" sldId="298"/>
            <ac:spMk id="152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1T19:05:07.585" v="5158" actId="478"/>
          <ac:spMkLst>
            <pc:docMk/>
            <pc:sldMk cId="628593401" sldId="298"/>
            <ac:spMk id="153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1T19:05:06.198" v="5156" actId="478"/>
          <ac:spMkLst>
            <pc:docMk/>
            <pc:sldMk cId="628593401" sldId="298"/>
            <ac:spMk id="154" creationId="{00000000-0000-0000-0000-000000000000}"/>
          </ac:spMkLst>
        </pc:spChg>
        <pc:picChg chg="add del">
          <ac:chgData name="Leslie Nathaly Castillo" userId="3f5ee7d79274be0b" providerId="LiveId" clId="{53421F8C-00CF-4589-8B9E-BC767A4EFF25}" dt="2019-08-23T18:04:45.277" v="14761"/>
          <ac:picMkLst>
            <pc:docMk/>
            <pc:sldMk cId="628593401" sldId="298"/>
            <ac:picMk id="10" creationId="{5EDD37C3-9285-405A-93C2-BA0E43D19C50}"/>
          </ac:picMkLst>
        </pc:picChg>
        <pc:picChg chg="add del">
          <ac:chgData name="Leslie Nathaly Castillo" userId="3f5ee7d79274be0b" providerId="LiveId" clId="{53421F8C-00CF-4589-8B9E-BC767A4EFF25}" dt="2019-08-23T18:04:45.277" v="14761"/>
          <ac:picMkLst>
            <pc:docMk/>
            <pc:sldMk cId="628593401" sldId="298"/>
            <ac:picMk id="11" creationId="{10AE7DEC-CDE0-4BDE-9B61-1C9361CA4B2C}"/>
          </ac:picMkLst>
        </pc:picChg>
        <pc:picChg chg="add del">
          <ac:chgData name="Leslie Nathaly Castillo" userId="3f5ee7d79274be0b" providerId="LiveId" clId="{53421F8C-00CF-4589-8B9E-BC767A4EFF25}" dt="2019-08-23T18:04:45.277" v="14761"/>
          <ac:picMkLst>
            <pc:docMk/>
            <pc:sldMk cId="628593401" sldId="298"/>
            <ac:picMk id="13" creationId="{E7AE24C5-1733-4F8B-BA87-F2E223F72574}"/>
          </ac:picMkLst>
        </pc:picChg>
      </pc:sldChg>
      <pc:sldChg chg="addSp delSp modSp add ord">
        <pc:chgData name="Leslie Nathaly Castillo" userId="3f5ee7d79274be0b" providerId="LiveId" clId="{53421F8C-00CF-4589-8B9E-BC767A4EFF25}" dt="2019-08-29T03:18:48.129" v="17238" actId="14861"/>
        <pc:sldMkLst>
          <pc:docMk/>
          <pc:sldMk cId="2727145728" sldId="299"/>
        </pc:sldMkLst>
        <pc:spChg chg="add del">
          <ac:chgData name="Leslie Nathaly Castillo" userId="3f5ee7d79274be0b" providerId="LiveId" clId="{53421F8C-00CF-4589-8B9E-BC767A4EFF25}" dt="2019-08-24T22:51:50.634" v="15503"/>
          <ac:spMkLst>
            <pc:docMk/>
            <pc:sldMk cId="2727145728" sldId="299"/>
            <ac:spMk id="3" creationId="{2B6C0B25-41BA-4AAC-8E72-094F7B5621D0}"/>
          </ac:spMkLst>
        </pc:spChg>
        <pc:spChg chg="add mod">
          <ac:chgData name="Leslie Nathaly Castillo" userId="3f5ee7d79274be0b" providerId="LiveId" clId="{53421F8C-00CF-4589-8B9E-BC767A4EFF25}" dt="2019-08-29T03:17:01.053" v="17232" actId="14861"/>
          <ac:spMkLst>
            <pc:docMk/>
            <pc:sldMk cId="2727145728" sldId="299"/>
            <ac:spMk id="4" creationId="{2DFC2E7C-5433-4371-81CB-628E89997608}"/>
          </ac:spMkLst>
        </pc:spChg>
        <pc:spChg chg="add del">
          <ac:chgData name="Leslie Nathaly Castillo" userId="3f5ee7d79274be0b" providerId="LiveId" clId="{53421F8C-00CF-4589-8B9E-BC767A4EFF25}" dt="2019-08-29T03:10:10.029" v="17158"/>
          <ac:spMkLst>
            <pc:docMk/>
            <pc:sldMk cId="2727145728" sldId="299"/>
            <ac:spMk id="5" creationId="{E8C805B2-05A9-43DA-A9FE-41A9619C4639}"/>
          </ac:spMkLst>
        </pc:spChg>
        <pc:spChg chg="add mod">
          <ac:chgData name="Leslie Nathaly Castillo" userId="3f5ee7d79274be0b" providerId="LiveId" clId="{53421F8C-00CF-4589-8B9E-BC767A4EFF25}" dt="2019-08-29T03:13:34.815" v="17190" actId="14100"/>
          <ac:spMkLst>
            <pc:docMk/>
            <pc:sldMk cId="2727145728" sldId="299"/>
            <ac:spMk id="6" creationId="{F1FD8A77-3E44-45CA-9CB3-9EED2243664B}"/>
          </ac:spMkLst>
        </pc:spChg>
        <pc:spChg chg="add mod">
          <ac:chgData name="Leslie Nathaly Castillo" userId="3f5ee7d79274be0b" providerId="LiveId" clId="{53421F8C-00CF-4589-8B9E-BC767A4EFF25}" dt="2019-08-29T03:17:08.738" v="17233" actId="14861"/>
          <ac:spMkLst>
            <pc:docMk/>
            <pc:sldMk cId="2727145728" sldId="299"/>
            <ac:spMk id="7" creationId="{E1AB78B5-7E9E-4906-A8BC-00FE6DAE8052}"/>
          </ac:spMkLst>
        </pc:spChg>
        <pc:spChg chg="add mod">
          <ac:chgData name="Leslie Nathaly Castillo" userId="3f5ee7d79274be0b" providerId="LiveId" clId="{53421F8C-00CF-4589-8B9E-BC767A4EFF25}" dt="2019-08-29T03:18:36.146" v="17234" actId="14861"/>
          <ac:spMkLst>
            <pc:docMk/>
            <pc:sldMk cId="2727145728" sldId="299"/>
            <ac:spMk id="8" creationId="{25EB5E7F-EB6E-4D05-8A6F-D22A5D0A66D9}"/>
          </ac:spMkLst>
        </pc:spChg>
        <pc:spChg chg="add mod">
          <ac:chgData name="Leslie Nathaly Castillo" userId="3f5ee7d79274be0b" providerId="LiveId" clId="{53421F8C-00CF-4589-8B9E-BC767A4EFF25}" dt="2019-08-29T03:18:40.521" v="17235" actId="14861"/>
          <ac:spMkLst>
            <pc:docMk/>
            <pc:sldMk cId="2727145728" sldId="299"/>
            <ac:spMk id="9" creationId="{44AD2AD3-53D3-4291-98B7-691BFBF44786}"/>
          </ac:spMkLst>
        </pc:spChg>
        <pc:spChg chg="add mod">
          <ac:chgData name="Leslie Nathaly Castillo" userId="3f5ee7d79274be0b" providerId="LiveId" clId="{53421F8C-00CF-4589-8B9E-BC767A4EFF25}" dt="2019-08-29T03:18:41.957" v="17236" actId="14861"/>
          <ac:spMkLst>
            <pc:docMk/>
            <pc:sldMk cId="2727145728" sldId="299"/>
            <ac:spMk id="10" creationId="{03ADF832-AF83-4BF4-A16E-1A1AA086143C}"/>
          </ac:spMkLst>
        </pc:spChg>
        <pc:spChg chg="add mod">
          <ac:chgData name="Leslie Nathaly Castillo" userId="3f5ee7d79274be0b" providerId="LiveId" clId="{53421F8C-00CF-4589-8B9E-BC767A4EFF25}" dt="2019-08-29T03:18:46.256" v="17237" actId="14861"/>
          <ac:spMkLst>
            <pc:docMk/>
            <pc:sldMk cId="2727145728" sldId="299"/>
            <ac:spMk id="11" creationId="{B72CF543-ED79-4168-8125-BFF946A05578}"/>
          </ac:spMkLst>
        </pc:spChg>
        <pc:spChg chg="add mod">
          <ac:chgData name="Leslie Nathaly Castillo" userId="3f5ee7d79274be0b" providerId="LiveId" clId="{53421F8C-00CF-4589-8B9E-BC767A4EFF25}" dt="2019-08-29T03:18:48.129" v="17238" actId="14861"/>
          <ac:spMkLst>
            <pc:docMk/>
            <pc:sldMk cId="2727145728" sldId="299"/>
            <ac:spMk id="12" creationId="{6D6A9A73-5FA0-4344-97E1-58EE4A68FEDA}"/>
          </ac:spMkLst>
        </pc:spChg>
        <pc:spChg chg="add mod">
          <ac:chgData name="Leslie Nathaly Castillo" userId="3f5ee7d79274be0b" providerId="LiveId" clId="{53421F8C-00CF-4589-8B9E-BC767A4EFF25}" dt="2019-08-29T03:12:17.399" v="17180" actId="571"/>
          <ac:spMkLst>
            <pc:docMk/>
            <pc:sldMk cId="2727145728" sldId="299"/>
            <ac:spMk id="13" creationId="{A42D5C89-D90A-44F0-A278-03462222D470}"/>
          </ac:spMkLst>
        </pc:spChg>
        <pc:spChg chg="add mod">
          <ac:chgData name="Leslie Nathaly Castillo" userId="3f5ee7d79274be0b" providerId="LiveId" clId="{53421F8C-00CF-4589-8B9E-BC767A4EFF25}" dt="2019-08-29T03:12:17.399" v="17180" actId="571"/>
          <ac:spMkLst>
            <pc:docMk/>
            <pc:sldMk cId="2727145728" sldId="299"/>
            <ac:spMk id="14" creationId="{29CA93EF-49ED-4C33-8A53-76B7E036DB74}"/>
          </ac:spMkLst>
        </pc:spChg>
        <pc:spChg chg="add mod">
          <ac:chgData name="Leslie Nathaly Castillo" userId="3f5ee7d79274be0b" providerId="LiveId" clId="{53421F8C-00CF-4589-8B9E-BC767A4EFF25}" dt="2019-08-29T03:14:03.710" v="17199" actId="14100"/>
          <ac:spMkLst>
            <pc:docMk/>
            <pc:sldMk cId="2727145728" sldId="299"/>
            <ac:spMk id="15" creationId="{D82272C0-2BE1-410B-86FD-C5A56BA2B49B}"/>
          </ac:spMkLst>
        </pc:spChg>
        <pc:picChg chg="add mod">
          <ac:chgData name="Leslie Nathaly Castillo" userId="3f5ee7d79274be0b" providerId="LiveId" clId="{53421F8C-00CF-4589-8B9E-BC767A4EFF25}" dt="2019-08-29T03:10:33.166" v="17167" actId="1076"/>
          <ac:picMkLst>
            <pc:docMk/>
            <pc:sldMk cId="2727145728" sldId="299"/>
            <ac:picMk id="3" creationId="{9F085CFE-D446-4F6D-9A82-2F4BED61D622}"/>
          </ac:picMkLst>
        </pc:picChg>
        <pc:picChg chg="add del mod">
          <ac:chgData name="Leslie Nathaly Castillo" userId="3f5ee7d79274be0b" providerId="LiveId" clId="{53421F8C-00CF-4589-8B9E-BC767A4EFF25}" dt="2019-08-21T19:06:08.093" v="5181" actId="478"/>
          <ac:picMkLst>
            <pc:docMk/>
            <pc:sldMk cId="2727145728" sldId="299"/>
            <ac:picMk id="2050" creationId="{EB7C69BD-2163-494B-B5AE-26CF319B4BF0}"/>
          </ac:picMkLst>
        </pc:picChg>
      </pc:sldChg>
      <pc:sldChg chg="addSp delSp modSp add">
        <pc:chgData name="Leslie Nathaly Castillo" userId="3f5ee7d79274be0b" providerId="LiveId" clId="{53421F8C-00CF-4589-8B9E-BC767A4EFF25}" dt="2019-09-09T23:42:40.873" v="21132" actId="404"/>
        <pc:sldMkLst>
          <pc:docMk/>
          <pc:sldMk cId="3090143602" sldId="300"/>
        </pc:sldMkLst>
        <pc:spChg chg="add del mod">
          <ac:chgData name="Leslie Nathaly Castillo" userId="3f5ee7d79274be0b" providerId="LiveId" clId="{53421F8C-00CF-4589-8B9E-BC767A4EFF25}" dt="2019-08-21T19:09:07.387" v="5272" actId="478"/>
          <ac:spMkLst>
            <pc:docMk/>
            <pc:sldMk cId="3090143602" sldId="300"/>
            <ac:spMk id="3" creationId="{4AD97C84-4F75-465E-B39D-C179F6B522BA}"/>
          </ac:spMkLst>
        </pc:spChg>
        <pc:spChg chg="add del">
          <ac:chgData name="Leslie Nathaly Castillo" userId="3f5ee7d79274be0b" providerId="LiveId" clId="{53421F8C-00CF-4589-8B9E-BC767A4EFF25}" dt="2019-08-22T16:31:15.519" v="7680"/>
          <ac:spMkLst>
            <pc:docMk/>
            <pc:sldMk cId="3090143602" sldId="300"/>
            <ac:spMk id="14" creationId="{575A9A8E-B269-4CC6-B6D4-24ED7A947940}"/>
          </ac:spMkLst>
        </pc:spChg>
        <pc:spChg chg="add del">
          <ac:chgData name="Leslie Nathaly Castillo" userId="3f5ee7d79274be0b" providerId="LiveId" clId="{53421F8C-00CF-4589-8B9E-BC767A4EFF25}" dt="2019-08-21T19:11:26.805" v="5328"/>
          <ac:spMkLst>
            <pc:docMk/>
            <pc:sldMk cId="3090143602" sldId="300"/>
            <ac:spMk id="38" creationId="{5EE9A276-5F8C-4453-B0B3-AF366109482C}"/>
          </ac:spMkLst>
        </pc:spChg>
        <pc:spChg chg="add mod">
          <ac:chgData name="Leslie Nathaly Castillo" userId="3f5ee7d79274be0b" providerId="LiveId" clId="{53421F8C-00CF-4589-8B9E-BC767A4EFF25}" dt="2019-08-21T19:12:09.716" v="5334" actId="1076"/>
          <ac:spMkLst>
            <pc:docMk/>
            <pc:sldMk cId="3090143602" sldId="300"/>
            <ac:spMk id="42" creationId="{91FA753E-93FE-40A6-853C-A4C5FEDFAA55}"/>
          </ac:spMkLst>
        </pc:spChg>
        <pc:spChg chg="del">
          <ac:chgData name="Leslie Nathaly Castillo" userId="3f5ee7d79274be0b" providerId="LiveId" clId="{53421F8C-00CF-4589-8B9E-BC767A4EFF25}" dt="2019-08-21T19:09:05.814" v="5271" actId="478"/>
          <ac:spMkLst>
            <pc:docMk/>
            <pc:sldMk cId="3090143602" sldId="300"/>
            <ac:spMk id="18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8:33:37.993" v="11080" actId="1035"/>
          <ac:spMkLst>
            <pc:docMk/>
            <pc:sldMk cId="3090143602" sldId="300"/>
            <ac:spMk id="18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41:53.717" v="21126" actId="121"/>
          <ac:spMkLst>
            <pc:docMk/>
            <pc:sldMk cId="3090143602" sldId="300"/>
            <ac:spMk id="18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42:40.873" v="21132" actId="404"/>
          <ac:spMkLst>
            <pc:docMk/>
            <pc:sldMk cId="3090143602" sldId="300"/>
            <ac:spMk id="18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9:10:00.764" v="5321" actId="17032"/>
          <ac:spMkLst>
            <pc:docMk/>
            <pc:sldMk cId="3090143602" sldId="300"/>
            <ac:spMk id="18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9:09:55.364" v="5320" actId="17032"/>
          <ac:spMkLst>
            <pc:docMk/>
            <pc:sldMk cId="3090143602" sldId="300"/>
            <ac:spMk id="187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9:09:42.442" v="5318" actId="17032"/>
          <ac:spMkLst>
            <pc:docMk/>
            <pc:sldMk cId="3090143602" sldId="300"/>
            <ac:spMk id="188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1T19:09:48.616" v="5319" actId="17032"/>
          <ac:spMkLst>
            <pc:docMk/>
            <pc:sldMk cId="3090143602" sldId="300"/>
            <ac:spMk id="189" creationId="{00000000-0000-0000-0000-000000000000}"/>
          </ac:spMkLst>
        </pc:spChg>
        <pc:grpChg chg="add del mod">
          <ac:chgData name="Leslie Nathaly Castillo" userId="3f5ee7d79274be0b" providerId="LiveId" clId="{53421F8C-00CF-4589-8B9E-BC767A4EFF25}" dt="2019-08-21T19:11:29.946" v="5329" actId="478"/>
          <ac:grpSpMkLst>
            <pc:docMk/>
            <pc:sldMk cId="3090143602" sldId="300"/>
            <ac:grpSpMk id="30" creationId="{E0825FB3-E27B-4D6C-8589-A762CA420A4D}"/>
          </ac:grpSpMkLst>
        </pc:grpChg>
        <pc:grpChg chg="add mod">
          <ac:chgData name="Leslie Nathaly Castillo" userId="3f5ee7d79274be0b" providerId="LiveId" clId="{53421F8C-00CF-4589-8B9E-BC767A4EFF25}" dt="2019-08-21T19:11:47.448" v="5331" actId="1076"/>
          <ac:grpSpMkLst>
            <pc:docMk/>
            <pc:sldMk cId="3090143602" sldId="300"/>
            <ac:grpSpMk id="39" creationId="{5833CCF9-BCB8-446A-9D79-66F34499A12B}"/>
          </ac:grpSpMkLst>
        </pc:grpChg>
        <pc:grpChg chg="del mod">
          <ac:chgData name="Leslie Nathaly Castillo" userId="3f5ee7d79274be0b" providerId="LiveId" clId="{53421F8C-00CF-4589-8B9E-BC767A4EFF25}" dt="2019-08-21T19:10:54.778" v="5322" actId="478"/>
          <ac:grpSpMkLst>
            <pc:docMk/>
            <pc:sldMk cId="3090143602" sldId="300"/>
            <ac:grpSpMk id="190" creationId="{00000000-0000-0000-0000-000000000000}"/>
          </ac:grpSpMkLst>
        </pc:grpChg>
        <pc:grpChg chg="del mod">
          <ac:chgData name="Leslie Nathaly Castillo" userId="3f5ee7d79274be0b" providerId="LiveId" clId="{53421F8C-00CF-4589-8B9E-BC767A4EFF25}" dt="2019-08-21T19:11:50.445" v="5332" actId="478"/>
          <ac:grpSpMkLst>
            <pc:docMk/>
            <pc:sldMk cId="3090143602" sldId="300"/>
            <ac:grpSpMk id="199" creationId="{00000000-0000-0000-0000-000000000000}"/>
          </ac:grpSpMkLst>
        </pc:grpChg>
        <pc:cxnChg chg="add mod">
          <ac:chgData name="Leslie Nathaly Castillo" userId="3f5ee7d79274be0b" providerId="LiveId" clId="{53421F8C-00CF-4589-8B9E-BC767A4EFF25}" dt="2019-08-31T04:45:54.015" v="18530" actId="14100"/>
          <ac:cxnSpMkLst>
            <pc:docMk/>
            <pc:sldMk cId="3090143602" sldId="300"/>
            <ac:cxnSpMk id="14" creationId="{BA4E5034-961C-4C25-98BE-E8FB465FF91C}"/>
          </ac:cxnSpMkLst>
        </pc:cxnChg>
      </pc:sldChg>
      <pc:sldChg chg="addSp delSp modSp add del ord">
        <pc:chgData name="Leslie Nathaly Castillo" userId="3f5ee7d79274be0b" providerId="LiveId" clId="{53421F8C-00CF-4589-8B9E-BC767A4EFF25}" dt="2019-08-31T05:24:12.040" v="19440" actId="2696"/>
        <pc:sldMkLst>
          <pc:docMk/>
          <pc:sldMk cId="3902632021" sldId="301"/>
        </pc:sldMkLst>
        <pc:spChg chg="mod">
          <ac:chgData name="Leslie Nathaly Castillo" userId="3f5ee7d79274be0b" providerId="LiveId" clId="{53421F8C-00CF-4589-8B9E-BC767A4EFF25}" dt="2019-08-21T19:32:29.783" v="6076" actId="20577"/>
          <ac:spMkLst>
            <pc:docMk/>
            <pc:sldMk cId="3902632021" sldId="301"/>
            <ac:spMk id="2" creationId="{61AB6B5C-6B78-4986-9D20-88148538FB03}"/>
          </ac:spMkLst>
        </pc:spChg>
        <pc:spChg chg="del">
          <ac:chgData name="Leslie Nathaly Castillo" userId="3f5ee7d79274be0b" providerId="LiveId" clId="{53421F8C-00CF-4589-8B9E-BC767A4EFF25}" dt="2019-08-21T19:34:28.097" v="6115" actId="478"/>
          <ac:spMkLst>
            <pc:docMk/>
            <pc:sldMk cId="3902632021" sldId="301"/>
            <ac:spMk id="3" creationId="{5043FDB3-365F-49D9-8D6C-C418DFBE4CD1}"/>
          </ac:spMkLst>
        </pc:spChg>
        <pc:spChg chg="del">
          <ac:chgData name="Leslie Nathaly Castillo" userId="3f5ee7d79274be0b" providerId="LiveId" clId="{53421F8C-00CF-4589-8B9E-BC767A4EFF25}" dt="2019-08-21T19:34:29.010" v="6116" actId="478"/>
          <ac:spMkLst>
            <pc:docMk/>
            <pc:sldMk cId="3902632021" sldId="301"/>
            <ac:spMk id="5" creationId="{0E9CF00D-F75A-47CA-8BB2-4B4768293D07}"/>
          </ac:spMkLst>
        </pc:spChg>
        <pc:spChg chg="del">
          <ac:chgData name="Leslie Nathaly Castillo" userId="3f5ee7d79274be0b" providerId="LiveId" clId="{53421F8C-00CF-4589-8B9E-BC767A4EFF25}" dt="2019-08-21T19:34:46.164" v="6120" actId="478"/>
          <ac:spMkLst>
            <pc:docMk/>
            <pc:sldMk cId="3902632021" sldId="301"/>
            <ac:spMk id="6" creationId="{F8682F62-9249-4E71-96C8-A8CF0F685D15}"/>
          </ac:spMkLst>
        </pc:spChg>
        <pc:spChg chg="add del mod">
          <ac:chgData name="Leslie Nathaly Castillo" userId="3f5ee7d79274be0b" providerId="LiveId" clId="{53421F8C-00CF-4589-8B9E-BC767A4EFF25}" dt="2019-08-21T19:37:25.708" v="6142" actId="478"/>
          <ac:spMkLst>
            <pc:docMk/>
            <pc:sldMk cId="3902632021" sldId="301"/>
            <ac:spMk id="8" creationId="{078EBD1C-E428-4A70-ABBB-0B1E312D9FF9}"/>
          </ac:spMkLst>
        </pc:spChg>
        <pc:graphicFrameChg chg="add mod modGraphic">
          <ac:chgData name="Leslie Nathaly Castillo" userId="3f5ee7d79274be0b" providerId="LiveId" clId="{53421F8C-00CF-4589-8B9E-BC767A4EFF25}" dt="2019-08-21T20:05:31.465" v="7155" actId="207"/>
          <ac:graphicFrameMkLst>
            <pc:docMk/>
            <pc:sldMk cId="3902632021" sldId="301"/>
            <ac:graphicFrameMk id="7" creationId="{5DB03E74-EA9C-4843-B41E-0C68A9400E7F}"/>
          </ac:graphicFrameMkLst>
        </pc:graphicFrameChg>
      </pc:sldChg>
      <pc:sldChg chg="addSp delSp modSp add">
        <pc:chgData name="Leslie Nathaly Castillo" userId="3f5ee7d79274be0b" providerId="LiveId" clId="{53421F8C-00CF-4589-8B9E-BC767A4EFF25}" dt="2019-09-09T23:31:05.678" v="20994" actId="20577"/>
        <pc:sldMkLst>
          <pc:docMk/>
          <pc:sldMk cId="1298217194" sldId="302"/>
        </pc:sldMkLst>
        <pc:spChg chg="mod">
          <ac:chgData name="Leslie Nathaly Castillo" userId="3f5ee7d79274be0b" providerId="LiveId" clId="{53421F8C-00CF-4589-8B9E-BC767A4EFF25}" dt="2019-08-21T19:45:01.293" v="6533" actId="1076"/>
          <ac:spMkLst>
            <pc:docMk/>
            <pc:sldMk cId="1298217194" sldId="302"/>
            <ac:spMk id="2" creationId="{61AB6B5C-6B78-4986-9D20-88148538FB03}"/>
          </ac:spMkLst>
        </pc:spChg>
        <pc:spChg chg="add del mod">
          <ac:chgData name="Leslie Nathaly Castillo" userId="3f5ee7d79274be0b" providerId="LiveId" clId="{53421F8C-00CF-4589-8B9E-BC767A4EFF25}" dt="2019-08-21T19:51:59.876" v="7035" actId="1035"/>
          <ac:spMkLst>
            <pc:docMk/>
            <pc:sldMk cId="1298217194" sldId="302"/>
            <ac:spMk id="5" creationId="{7DA665EF-9B07-46E0-8E7D-CF2A6BB8EC74}"/>
          </ac:spMkLst>
        </pc:spChg>
        <pc:spChg chg="add del mod">
          <ac:chgData name="Leslie Nathaly Castillo" userId="3f5ee7d79274be0b" providerId="LiveId" clId="{53421F8C-00CF-4589-8B9E-BC767A4EFF25}" dt="2019-08-23T16:35:26.426" v="12522" actId="1035"/>
          <ac:spMkLst>
            <pc:docMk/>
            <pc:sldMk cId="1298217194" sldId="302"/>
            <ac:spMk id="6" creationId="{D7697E8D-8C25-480C-B682-76BEC832AA3F}"/>
          </ac:spMkLst>
        </pc:spChg>
        <pc:spChg chg="add del mod">
          <ac:chgData name="Leslie Nathaly Castillo" userId="3f5ee7d79274be0b" providerId="LiveId" clId="{53421F8C-00CF-4589-8B9E-BC767A4EFF25}" dt="2019-08-21T19:45:07.007" v="6534" actId="478"/>
          <ac:spMkLst>
            <pc:docMk/>
            <pc:sldMk cId="1298217194" sldId="302"/>
            <ac:spMk id="8" creationId="{6D54D7A2-47F1-44D3-B974-F3122C466CCF}"/>
          </ac:spMkLst>
        </pc:spChg>
        <pc:spChg chg="add del mod">
          <ac:chgData name="Leslie Nathaly Castillo" userId="3f5ee7d79274be0b" providerId="LiveId" clId="{53421F8C-00CF-4589-8B9E-BC767A4EFF25}" dt="2019-08-21T19:45:07.007" v="6534" actId="478"/>
          <ac:spMkLst>
            <pc:docMk/>
            <pc:sldMk cId="1298217194" sldId="302"/>
            <ac:spMk id="9" creationId="{FA02E19D-6EA4-419F-B141-548037E0B81E}"/>
          </ac:spMkLst>
        </pc:spChg>
        <pc:spChg chg="add del mod">
          <ac:chgData name="Leslie Nathaly Castillo" userId="3f5ee7d79274be0b" providerId="LiveId" clId="{53421F8C-00CF-4589-8B9E-BC767A4EFF25}" dt="2019-08-21T19:45:07.007" v="6534" actId="478"/>
          <ac:spMkLst>
            <pc:docMk/>
            <pc:sldMk cId="1298217194" sldId="302"/>
            <ac:spMk id="10" creationId="{18B99B7E-9115-4ADF-896A-010721FE21CB}"/>
          </ac:spMkLst>
        </pc:spChg>
        <pc:spChg chg="add del mod">
          <ac:chgData name="Leslie Nathaly Castillo" userId="3f5ee7d79274be0b" providerId="LiveId" clId="{53421F8C-00CF-4589-8B9E-BC767A4EFF25}" dt="2019-08-21T19:51:59.876" v="7035" actId="1035"/>
          <ac:spMkLst>
            <pc:docMk/>
            <pc:sldMk cId="1298217194" sldId="302"/>
            <ac:spMk id="11" creationId="{6AF3A3C8-0C55-4EBB-AE17-27A56EC70680}"/>
          </ac:spMkLst>
        </pc:spChg>
        <pc:spChg chg="add del">
          <ac:chgData name="Leslie Nathaly Castillo" userId="3f5ee7d79274be0b" providerId="LiveId" clId="{53421F8C-00CF-4589-8B9E-BC767A4EFF25}" dt="2019-08-21T19:38:58.999" v="6147" actId="478"/>
          <ac:spMkLst>
            <pc:docMk/>
            <pc:sldMk cId="1298217194" sldId="302"/>
            <ac:spMk id="12" creationId="{AA654AC1-3DA1-48B7-A4C4-470E77801C5F}"/>
          </ac:spMkLst>
        </pc:spChg>
        <pc:spChg chg="add del mod">
          <ac:chgData name="Leslie Nathaly Castillo" userId="3f5ee7d79274be0b" providerId="LiveId" clId="{53421F8C-00CF-4589-8B9E-BC767A4EFF25}" dt="2019-09-09T23:31:05.678" v="20994" actId="20577"/>
          <ac:spMkLst>
            <pc:docMk/>
            <pc:sldMk cId="1298217194" sldId="302"/>
            <ac:spMk id="13" creationId="{22F196DD-6B25-4FA8-9BF9-F1FB088CFE65}"/>
          </ac:spMkLst>
        </pc:spChg>
        <pc:spChg chg="add del mod">
          <ac:chgData name="Leslie Nathaly Castillo" userId="3f5ee7d79274be0b" providerId="LiveId" clId="{53421F8C-00CF-4589-8B9E-BC767A4EFF25}" dt="2019-09-09T23:30:54.834" v="20993" actId="113"/>
          <ac:spMkLst>
            <pc:docMk/>
            <pc:sldMk cId="1298217194" sldId="302"/>
            <ac:spMk id="14" creationId="{3B41A995-F13D-43C3-9A4F-20B7B5B57394}"/>
          </ac:spMkLst>
        </pc:spChg>
        <pc:spChg chg="add del">
          <ac:chgData name="Leslie Nathaly Castillo" userId="3f5ee7d79274be0b" providerId="LiveId" clId="{53421F8C-00CF-4589-8B9E-BC767A4EFF25}" dt="2019-08-21T19:39:04.412" v="6149" actId="478"/>
          <ac:spMkLst>
            <pc:docMk/>
            <pc:sldMk cId="1298217194" sldId="302"/>
            <ac:spMk id="15" creationId="{22DC9909-6D04-4985-839E-13E48D7B2C73}"/>
          </ac:spMkLst>
        </pc:spChg>
        <pc:spChg chg="add del mod">
          <ac:chgData name="Leslie Nathaly Castillo" userId="3f5ee7d79274be0b" providerId="LiveId" clId="{53421F8C-00CF-4589-8B9E-BC767A4EFF25}" dt="2019-08-21T19:44:58.558" v="6531" actId="478"/>
          <ac:spMkLst>
            <pc:docMk/>
            <pc:sldMk cId="1298217194" sldId="302"/>
            <ac:spMk id="16" creationId="{3B2C7085-658E-4D6F-A93B-DBA14D834036}"/>
          </ac:spMkLst>
        </pc:spChg>
        <pc:spChg chg="add del mod">
          <ac:chgData name="Leslie Nathaly Castillo" userId="3f5ee7d79274be0b" providerId="LiveId" clId="{53421F8C-00CF-4589-8B9E-BC767A4EFF25}" dt="2019-08-21T19:44:58.558" v="6531" actId="478"/>
          <ac:spMkLst>
            <pc:docMk/>
            <pc:sldMk cId="1298217194" sldId="302"/>
            <ac:spMk id="17" creationId="{4B87F6F2-7EE1-49E4-960C-C0B4174C2959}"/>
          </ac:spMkLst>
        </pc:spChg>
        <pc:spChg chg="add del mod">
          <ac:chgData name="Leslie Nathaly Castillo" userId="3f5ee7d79274be0b" providerId="LiveId" clId="{53421F8C-00CF-4589-8B9E-BC767A4EFF25}" dt="2019-08-21T19:45:07.007" v="6534" actId="478"/>
          <ac:spMkLst>
            <pc:docMk/>
            <pc:sldMk cId="1298217194" sldId="302"/>
            <ac:spMk id="24" creationId="{FA8F80BA-C69A-4B99-9D8A-3A991EAF5976}"/>
          </ac:spMkLst>
        </pc:spChg>
        <pc:spChg chg="add mod">
          <ac:chgData name="Leslie Nathaly Castillo" userId="3f5ee7d79274be0b" providerId="LiveId" clId="{53421F8C-00CF-4589-8B9E-BC767A4EFF25}" dt="2019-08-23T15:58:19.587" v="12503" actId="1035"/>
          <ac:spMkLst>
            <pc:docMk/>
            <pc:sldMk cId="1298217194" sldId="302"/>
            <ac:spMk id="43" creationId="{3A4049EA-F5FD-4AC5-B4E9-906BAFD604EA}"/>
          </ac:spMkLst>
        </pc:spChg>
        <pc:spChg chg="mod">
          <ac:chgData name="Leslie Nathaly Castillo" userId="3f5ee7d79274be0b" providerId="LiveId" clId="{53421F8C-00CF-4589-8B9E-BC767A4EFF25}" dt="2019-08-22T16:35:09.726" v="7761" actId="208"/>
          <ac:spMkLst>
            <pc:docMk/>
            <pc:sldMk cId="1298217194" sldId="302"/>
            <ac:spMk id="45" creationId="{BACA9C6B-19EB-429E-AC62-D67C11EBB3E2}"/>
          </ac:spMkLst>
        </pc:spChg>
        <pc:spChg chg="mod">
          <ac:chgData name="Leslie Nathaly Castillo" userId="3f5ee7d79274be0b" providerId="LiveId" clId="{53421F8C-00CF-4589-8B9E-BC767A4EFF25}" dt="2019-08-22T16:35:09.726" v="7761" actId="208"/>
          <ac:spMkLst>
            <pc:docMk/>
            <pc:sldMk cId="1298217194" sldId="302"/>
            <ac:spMk id="46" creationId="{747E1353-764A-4E2E-BEF0-77F0DCFF39FC}"/>
          </ac:spMkLst>
        </pc:spChg>
        <pc:spChg chg="mod">
          <ac:chgData name="Leslie Nathaly Castillo" userId="3f5ee7d79274be0b" providerId="LiveId" clId="{53421F8C-00CF-4589-8B9E-BC767A4EFF25}" dt="2019-08-22T16:35:09.726" v="7761" actId="208"/>
          <ac:spMkLst>
            <pc:docMk/>
            <pc:sldMk cId="1298217194" sldId="302"/>
            <ac:spMk id="48" creationId="{253F5D44-A429-4AFC-BFE9-731217456451}"/>
          </ac:spMkLst>
        </pc:spChg>
        <pc:spChg chg="mod">
          <ac:chgData name="Leslie Nathaly Castillo" userId="3f5ee7d79274be0b" providerId="LiveId" clId="{53421F8C-00CF-4589-8B9E-BC767A4EFF25}" dt="2019-08-22T16:35:09.726" v="7761" actId="208"/>
          <ac:spMkLst>
            <pc:docMk/>
            <pc:sldMk cId="1298217194" sldId="302"/>
            <ac:spMk id="49" creationId="{D65FA4C1-3B65-4A6B-A570-653AEC818E0F}"/>
          </ac:spMkLst>
        </pc:spChg>
        <pc:spChg chg="add del mod">
          <ac:chgData name="Leslie Nathaly Castillo" userId="3f5ee7d79274be0b" providerId="LiveId" clId="{53421F8C-00CF-4589-8B9E-BC767A4EFF25}" dt="2019-08-22T16:39:59.996" v="8139"/>
          <ac:spMkLst>
            <pc:docMk/>
            <pc:sldMk cId="1298217194" sldId="302"/>
            <ac:spMk id="50" creationId="{76F5CC3D-3522-4153-B7F5-40578FFF6E75}"/>
          </ac:spMkLst>
        </pc:spChg>
        <pc:spChg chg="add del mod">
          <ac:chgData name="Leslie Nathaly Castillo" userId="3f5ee7d79274be0b" providerId="LiveId" clId="{53421F8C-00CF-4589-8B9E-BC767A4EFF25}" dt="2019-08-21T19:39:01.983" v="6148" actId="478"/>
          <ac:spMkLst>
            <pc:docMk/>
            <pc:sldMk cId="1298217194" sldId="302"/>
            <ac:spMk id="59" creationId="{DDEA86C7-AFF7-4D9E-BFE5-7039A8EF6EA3}"/>
          </ac:spMkLst>
        </pc:spChg>
        <pc:spChg chg="add del mod">
          <ac:chgData name="Leslie Nathaly Castillo" userId="3f5ee7d79274be0b" providerId="LiveId" clId="{53421F8C-00CF-4589-8B9E-BC767A4EFF25}" dt="2019-09-09T23:29:55.635" v="20981" actId="255"/>
          <ac:spMkLst>
            <pc:docMk/>
            <pc:sldMk cId="1298217194" sldId="302"/>
            <ac:spMk id="60" creationId="{E11832B4-FF11-46AC-99EF-E12B74CF9465}"/>
          </ac:spMkLst>
        </pc:spChg>
        <pc:spChg chg="add del mod">
          <ac:chgData name="Leslie Nathaly Castillo" userId="3f5ee7d79274be0b" providerId="LiveId" clId="{53421F8C-00CF-4589-8B9E-BC767A4EFF25}" dt="2019-08-21T19:44:58.558" v="6531" actId="478"/>
          <ac:spMkLst>
            <pc:docMk/>
            <pc:sldMk cId="1298217194" sldId="302"/>
            <ac:spMk id="61" creationId="{65D8A9D6-D89A-4CF5-BBC1-F11426F7D793}"/>
          </ac:spMkLst>
        </pc:spChg>
        <pc:spChg chg="add del mod">
          <ac:chgData name="Leslie Nathaly Castillo" userId="3f5ee7d79274be0b" providerId="LiveId" clId="{53421F8C-00CF-4589-8B9E-BC767A4EFF25}" dt="2019-08-21T19:44:25.706" v="6515" actId="478"/>
          <ac:spMkLst>
            <pc:docMk/>
            <pc:sldMk cId="1298217194" sldId="302"/>
            <ac:spMk id="63" creationId="{62D06672-26AA-40FC-BC7A-FD218A3C5F54}"/>
          </ac:spMkLst>
        </pc:spChg>
        <pc:spChg chg="add del mod">
          <ac:chgData name="Leslie Nathaly Castillo" userId="3f5ee7d79274be0b" providerId="LiveId" clId="{53421F8C-00CF-4589-8B9E-BC767A4EFF25}" dt="2019-08-21T19:44:25.706" v="6515" actId="478"/>
          <ac:spMkLst>
            <pc:docMk/>
            <pc:sldMk cId="1298217194" sldId="302"/>
            <ac:spMk id="65" creationId="{E4073621-E7F8-4867-B204-39BAE6EAF4EA}"/>
          </ac:spMkLst>
        </pc:spChg>
        <pc:grpChg chg="add del mod">
          <ac:chgData name="Leslie Nathaly Castillo" userId="3f5ee7d79274be0b" providerId="LiveId" clId="{53421F8C-00CF-4589-8B9E-BC767A4EFF25}" dt="2019-08-22T16:34:41.863" v="7738" actId="478"/>
          <ac:grpSpMkLst>
            <pc:docMk/>
            <pc:sldMk cId="1298217194" sldId="302"/>
            <ac:grpSpMk id="18" creationId="{04930F91-151E-46D9-B2B4-6BD694714BEF}"/>
          </ac:grpSpMkLst>
        </pc:grpChg>
        <pc:grpChg chg="add del mod">
          <ac:chgData name="Leslie Nathaly Castillo" userId="3f5ee7d79274be0b" providerId="LiveId" clId="{53421F8C-00CF-4589-8B9E-BC767A4EFF25}" dt="2019-08-21T19:45:07.007" v="6534" actId="478"/>
          <ac:grpSpMkLst>
            <pc:docMk/>
            <pc:sldMk cId="1298217194" sldId="302"/>
            <ac:grpSpMk id="25" creationId="{0F1B0740-93F9-4C65-ABDC-C046511E62CC}"/>
          </ac:grpSpMkLst>
        </pc:grpChg>
        <pc:grpChg chg="add del mod">
          <ac:chgData name="Leslie Nathaly Castillo" userId="3f5ee7d79274be0b" providerId="LiveId" clId="{53421F8C-00CF-4589-8B9E-BC767A4EFF25}" dt="2019-08-22T16:35:13.666" v="7763" actId="478"/>
          <ac:grpSpMkLst>
            <pc:docMk/>
            <pc:sldMk cId="1298217194" sldId="302"/>
            <ac:grpSpMk id="33" creationId="{5396514A-BC4D-41A1-89F4-DC8E350905A1}"/>
          </ac:grpSpMkLst>
        </pc:grpChg>
        <pc:grpChg chg="add del mod">
          <ac:chgData name="Leslie Nathaly Castillo" userId="3f5ee7d79274be0b" providerId="LiveId" clId="{53421F8C-00CF-4589-8B9E-BC767A4EFF25}" dt="2019-08-21T19:45:07.007" v="6534" actId="478"/>
          <ac:grpSpMkLst>
            <pc:docMk/>
            <pc:sldMk cId="1298217194" sldId="302"/>
            <ac:grpSpMk id="43" creationId="{95DF365A-F4D3-4982-AF6A-D002E45505E0}"/>
          </ac:grpSpMkLst>
        </pc:grpChg>
        <pc:grpChg chg="add mod">
          <ac:chgData name="Leslie Nathaly Castillo" userId="3f5ee7d79274be0b" providerId="LiveId" clId="{53421F8C-00CF-4589-8B9E-BC767A4EFF25}" dt="2019-08-22T16:35:28.656" v="7820" actId="1038"/>
          <ac:grpSpMkLst>
            <pc:docMk/>
            <pc:sldMk cId="1298217194" sldId="302"/>
            <ac:grpSpMk id="44" creationId="{C2902051-DD2E-40C6-A31A-A766535956B3}"/>
          </ac:grpSpMkLst>
        </pc:grpChg>
        <pc:grpChg chg="add mod">
          <ac:chgData name="Leslie Nathaly Castillo" userId="3f5ee7d79274be0b" providerId="LiveId" clId="{53421F8C-00CF-4589-8B9E-BC767A4EFF25}" dt="2019-08-22T16:35:28.656" v="7820" actId="1038"/>
          <ac:grpSpMkLst>
            <pc:docMk/>
            <pc:sldMk cId="1298217194" sldId="302"/>
            <ac:grpSpMk id="47" creationId="{EEDE72AB-A6FD-499C-AD62-3C87B04A7213}"/>
          </ac:grpSpMkLst>
        </pc:grpChg>
        <pc:grpChg chg="add del mod">
          <ac:chgData name="Leslie Nathaly Castillo" userId="3f5ee7d79274be0b" providerId="LiveId" clId="{53421F8C-00CF-4589-8B9E-BC767A4EFF25}" dt="2019-08-23T16:35:26.426" v="12522" actId="1035"/>
          <ac:grpSpMkLst>
            <pc:docMk/>
            <pc:sldMk cId="1298217194" sldId="302"/>
            <ac:grpSpMk id="52" creationId="{5D3CCB1A-9493-4A80-98A7-C3C8DEB29D95}"/>
          </ac:grpSpMkLst>
        </pc:grpChg>
        <pc:graphicFrameChg chg="del">
          <ac:chgData name="Leslie Nathaly Castillo" userId="3f5ee7d79274be0b" providerId="LiveId" clId="{53421F8C-00CF-4589-8B9E-BC767A4EFF25}" dt="2019-08-21T19:38:14.998" v="6145" actId="478"/>
          <ac:graphicFrameMkLst>
            <pc:docMk/>
            <pc:sldMk cId="1298217194" sldId="302"/>
            <ac:graphicFrameMk id="7" creationId="{5DB03E74-EA9C-4843-B41E-0C68A9400E7F}"/>
          </ac:graphicFrameMkLst>
        </pc:graphicFrameChg>
        <pc:cxnChg chg="add del">
          <ac:chgData name="Leslie Nathaly Castillo" userId="3f5ee7d79274be0b" providerId="LiveId" clId="{53421F8C-00CF-4589-8B9E-BC767A4EFF25}" dt="2019-08-31T04:46:05.931" v="18534" actId="478"/>
          <ac:cxnSpMkLst>
            <pc:docMk/>
            <pc:sldMk cId="1298217194" sldId="302"/>
            <ac:cxnSpMk id="24" creationId="{E23B6456-5746-49B4-B655-8661EE9D0DE7}"/>
          </ac:cxnSpMkLst>
        </pc:cxnChg>
        <pc:cxnChg chg="add">
          <ac:chgData name="Leslie Nathaly Castillo" userId="3f5ee7d79274be0b" providerId="LiveId" clId="{53421F8C-00CF-4589-8B9E-BC767A4EFF25}" dt="2019-08-31T04:46:09.968" v="18535"/>
          <ac:cxnSpMkLst>
            <pc:docMk/>
            <pc:sldMk cId="1298217194" sldId="302"/>
            <ac:cxnSpMk id="25" creationId="{A5727D26-B897-439A-8F00-C37FA3FD1962}"/>
          </ac:cxnSpMkLst>
        </pc:cxnChg>
      </pc:sldChg>
      <pc:sldChg chg="addSp delSp modSp add ord">
        <pc:chgData name="Leslie Nathaly Castillo" userId="3f5ee7d79274be0b" providerId="LiveId" clId="{53421F8C-00CF-4589-8B9E-BC767A4EFF25}" dt="2019-09-09T23:29:26.180" v="20975" actId="121"/>
        <pc:sldMkLst>
          <pc:docMk/>
          <pc:sldMk cId="3987909562" sldId="303"/>
        </pc:sldMkLst>
        <pc:spChg chg="add del mod ord">
          <ac:chgData name="Leslie Nathaly Castillo" userId="3f5ee7d79274be0b" providerId="LiveId" clId="{53421F8C-00CF-4589-8B9E-BC767A4EFF25}" dt="2019-09-09T23:18:24" v="20903" actId="11529"/>
          <ac:spMkLst>
            <pc:docMk/>
            <pc:sldMk cId="3987909562" sldId="303"/>
            <ac:spMk id="3" creationId="{BFB52151-6FA1-42CA-97FF-3BF2FBEFCF4B}"/>
          </ac:spMkLst>
        </pc:spChg>
        <pc:spChg chg="mod">
          <ac:chgData name="Leslie Nathaly Castillo" userId="3f5ee7d79274be0b" providerId="LiveId" clId="{53421F8C-00CF-4589-8B9E-BC767A4EFF25}" dt="2019-08-22T16:37:42.436" v="8036" actId="17032"/>
          <ac:spMkLst>
            <pc:docMk/>
            <pc:sldMk cId="3987909562" sldId="303"/>
            <ac:spMk id="5" creationId="{7DA665EF-9B07-46E0-8E7D-CF2A6BB8EC74}"/>
          </ac:spMkLst>
        </pc:spChg>
        <pc:spChg chg="mod">
          <ac:chgData name="Leslie Nathaly Castillo" userId="3f5ee7d79274be0b" providerId="LiveId" clId="{53421F8C-00CF-4589-8B9E-BC767A4EFF25}" dt="2019-08-21T20:01:11.181" v="7139" actId="1035"/>
          <ac:spMkLst>
            <pc:docMk/>
            <pc:sldMk cId="3987909562" sldId="303"/>
            <ac:spMk id="6" creationId="{D7697E8D-8C25-480C-B682-76BEC832AA3F}"/>
          </ac:spMkLst>
        </pc:spChg>
        <pc:spChg chg="add del mod ord">
          <ac:chgData name="Leslie Nathaly Castillo" userId="3f5ee7d79274be0b" providerId="LiveId" clId="{53421F8C-00CF-4589-8B9E-BC767A4EFF25}" dt="2019-09-09T23:24:24.985" v="20941" actId="478"/>
          <ac:spMkLst>
            <pc:docMk/>
            <pc:sldMk cId="3987909562" sldId="303"/>
            <ac:spMk id="7" creationId="{1007BA78-105F-46C9-A390-57ADADB2D2E7}"/>
          </ac:spMkLst>
        </pc:spChg>
        <pc:spChg chg="mod">
          <ac:chgData name="Leslie Nathaly Castillo" userId="3f5ee7d79274be0b" providerId="LiveId" clId="{53421F8C-00CF-4589-8B9E-BC767A4EFF25}" dt="2019-08-22T16:37:38.987" v="8035" actId="17032"/>
          <ac:spMkLst>
            <pc:docMk/>
            <pc:sldMk cId="3987909562" sldId="303"/>
            <ac:spMk id="8" creationId="{6D54D7A2-47F1-44D3-B974-F3122C466CCF}"/>
          </ac:spMkLst>
        </pc:spChg>
        <pc:spChg chg="del">
          <ac:chgData name="Leslie Nathaly Castillo" userId="3f5ee7d79274be0b" providerId="LiveId" clId="{53421F8C-00CF-4589-8B9E-BC767A4EFF25}" dt="2019-08-21T19:42:55.140" v="6412" actId="478"/>
          <ac:spMkLst>
            <pc:docMk/>
            <pc:sldMk cId="3987909562" sldId="303"/>
            <ac:spMk id="9" creationId="{FA02E19D-6EA4-419F-B141-548037E0B81E}"/>
          </ac:spMkLst>
        </pc:spChg>
        <pc:spChg chg="del">
          <ac:chgData name="Leslie Nathaly Castillo" userId="3f5ee7d79274be0b" providerId="LiveId" clId="{53421F8C-00CF-4589-8B9E-BC767A4EFF25}" dt="2019-08-21T19:42:58.962" v="6416" actId="478"/>
          <ac:spMkLst>
            <pc:docMk/>
            <pc:sldMk cId="3987909562" sldId="303"/>
            <ac:spMk id="10" creationId="{18B99B7E-9115-4ADF-896A-010721FE21CB}"/>
          </ac:spMkLst>
        </pc:spChg>
        <pc:spChg chg="mod ord">
          <ac:chgData name="Leslie Nathaly Castillo" userId="3f5ee7d79274be0b" providerId="LiveId" clId="{53421F8C-00CF-4589-8B9E-BC767A4EFF25}" dt="2019-08-22T16:26:41.585" v="7500" actId="167"/>
          <ac:spMkLst>
            <pc:docMk/>
            <pc:sldMk cId="3987909562" sldId="303"/>
            <ac:spMk id="11" creationId="{6AF3A3C8-0C55-4EBB-AE17-27A56EC70680}"/>
          </ac:spMkLst>
        </pc:spChg>
        <pc:spChg chg="mod">
          <ac:chgData name="Leslie Nathaly Castillo" userId="3f5ee7d79274be0b" providerId="LiveId" clId="{53421F8C-00CF-4589-8B9E-BC767A4EFF25}" dt="2019-09-09T23:29:22.395" v="20973" actId="121"/>
          <ac:spMkLst>
            <pc:docMk/>
            <pc:sldMk cId="3987909562" sldId="303"/>
            <ac:spMk id="13" creationId="{22F196DD-6B25-4FA8-9BF9-F1FB088CFE65}"/>
          </ac:spMkLst>
        </pc:spChg>
        <pc:spChg chg="mod">
          <ac:chgData name="Leslie Nathaly Castillo" userId="3f5ee7d79274be0b" providerId="LiveId" clId="{53421F8C-00CF-4589-8B9E-BC767A4EFF25}" dt="2019-09-09T23:29:24.606" v="20974" actId="121"/>
          <ac:spMkLst>
            <pc:docMk/>
            <pc:sldMk cId="3987909562" sldId="303"/>
            <ac:spMk id="14" creationId="{3B41A995-F13D-43C3-9A4F-20B7B5B57394}"/>
          </ac:spMkLst>
        </pc:spChg>
        <pc:spChg chg="del">
          <ac:chgData name="Leslie Nathaly Castillo" userId="3f5ee7d79274be0b" providerId="LiveId" clId="{53421F8C-00CF-4589-8B9E-BC767A4EFF25}" dt="2019-08-21T19:42:53.477" v="6410" actId="478"/>
          <ac:spMkLst>
            <pc:docMk/>
            <pc:sldMk cId="3987909562" sldId="303"/>
            <ac:spMk id="16" creationId="{3B2C7085-658E-4D6F-A93B-DBA14D834036}"/>
          </ac:spMkLst>
        </pc:spChg>
        <pc:spChg chg="del">
          <ac:chgData name="Leslie Nathaly Castillo" userId="3f5ee7d79274be0b" providerId="LiveId" clId="{53421F8C-00CF-4589-8B9E-BC767A4EFF25}" dt="2019-08-21T19:43:00.541" v="6417" actId="478"/>
          <ac:spMkLst>
            <pc:docMk/>
            <pc:sldMk cId="3987909562" sldId="303"/>
            <ac:spMk id="17" creationId="{4B87F6F2-7EE1-49E4-960C-C0B4174C2959}"/>
          </ac:spMkLst>
        </pc:spChg>
        <pc:spChg chg="add del mod">
          <ac:chgData name="Leslie Nathaly Castillo" userId="3f5ee7d79274be0b" providerId="LiveId" clId="{53421F8C-00CF-4589-8B9E-BC767A4EFF25}" dt="2019-09-09T23:24:36.691" v="20945" actId="478"/>
          <ac:spMkLst>
            <pc:docMk/>
            <pc:sldMk cId="3987909562" sldId="303"/>
            <ac:spMk id="24" creationId="{9AFE9978-439D-4F38-8FE5-892C56A12C53}"/>
          </ac:spMkLst>
        </pc:spChg>
        <pc:spChg chg="del mod">
          <ac:chgData name="Leslie Nathaly Castillo" userId="3f5ee7d79274be0b" providerId="LiveId" clId="{53421F8C-00CF-4589-8B9E-BC767A4EFF25}" dt="2019-08-22T16:33:04.861" v="7688" actId="478"/>
          <ac:spMkLst>
            <pc:docMk/>
            <pc:sldMk cId="3987909562" sldId="303"/>
            <ac:spMk id="24" creationId="{FA8F80BA-C69A-4B99-9D8A-3A991EAF5976}"/>
          </ac:spMkLst>
        </pc:spChg>
        <pc:spChg chg="add mod">
          <ac:chgData name="Leslie Nathaly Castillo" userId="3f5ee7d79274be0b" providerId="LiveId" clId="{53421F8C-00CF-4589-8B9E-BC767A4EFF25}" dt="2019-08-22T16:33:34.976" v="7730" actId="14100"/>
          <ac:spMkLst>
            <pc:docMk/>
            <pc:sldMk cId="3987909562" sldId="303"/>
            <ac:spMk id="43" creationId="{06C59948-FBF1-40CC-9EA4-D93941BF1130}"/>
          </ac:spMkLst>
        </pc:spChg>
        <pc:spChg chg="mod">
          <ac:chgData name="Leslie Nathaly Castillo" userId="3f5ee7d79274be0b" providerId="LiveId" clId="{53421F8C-00CF-4589-8B9E-BC767A4EFF25}" dt="2019-08-22T16:29:53.425" v="7669" actId="208"/>
          <ac:spMkLst>
            <pc:docMk/>
            <pc:sldMk cId="3987909562" sldId="303"/>
            <ac:spMk id="45" creationId="{6DFD1A08-CA82-4C04-BB79-111C7C892095}"/>
          </ac:spMkLst>
        </pc:spChg>
        <pc:spChg chg="mod">
          <ac:chgData name="Leslie Nathaly Castillo" userId="3f5ee7d79274be0b" providerId="LiveId" clId="{53421F8C-00CF-4589-8B9E-BC767A4EFF25}" dt="2019-08-22T16:29:53.425" v="7669" actId="208"/>
          <ac:spMkLst>
            <pc:docMk/>
            <pc:sldMk cId="3987909562" sldId="303"/>
            <ac:spMk id="46" creationId="{390A05F6-0681-4F11-A539-DDFBA5D54300}"/>
          </ac:spMkLst>
        </pc:spChg>
        <pc:spChg chg="mod">
          <ac:chgData name="Leslie Nathaly Castillo" userId="3f5ee7d79274be0b" providerId="LiveId" clId="{53421F8C-00CF-4589-8B9E-BC767A4EFF25}" dt="2019-08-22T16:42:15.834" v="8330" actId="208"/>
          <ac:spMkLst>
            <pc:docMk/>
            <pc:sldMk cId="3987909562" sldId="303"/>
            <ac:spMk id="48" creationId="{9FC4CB64-9D44-4DED-AFDB-5326F032AD54}"/>
          </ac:spMkLst>
        </pc:spChg>
        <pc:spChg chg="mod">
          <ac:chgData name="Leslie Nathaly Castillo" userId="3f5ee7d79274be0b" providerId="LiveId" clId="{53421F8C-00CF-4589-8B9E-BC767A4EFF25}" dt="2019-08-22T16:42:15.834" v="8330" actId="208"/>
          <ac:spMkLst>
            <pc:docMk/>
            <pc:sldMk cId="3987909562" sldId="303"/>
            <ac:spMk id="49" creationId="{CA74D76B-10C0-4ED4-AB13-44730F234B74}"/>
          </ac:spMkLst>
        </pc:spChg>
        <pc:spChg chg="mod">
          <ac:chgData name="Leslie Nathaly Castillo" userId="3f5ee7d79274be0b" providerId="LiveId" clId="{53421F8C-00CF-4589-8B9E-BC767A4EFF25}" dt="2019-08-22T16:36:58.284" v="7998" actId="208"/>
          <ac:spMkLst>
            <pc:docMk/>
            <pc:sldMk cId="3987909562" sldId="303"/>
            <ac:spMk id="51" creationId="{91E9418E-1491-4119-BB19-B60D979E8BAB}"/>
          </ac:spMkLst>
        </pc:spChg>
        <pc:spChg chg="mod">
          <ac:chgData name="Leslie Nathaly Castillo" userId="3f5ee7d79274be0b" providerId="LiveId" clId="{53421F8C-00CF-4589-8B9E-BC767A4EFF25}" dt="2019-08-22T16:36:58.284" v="7998" actId="208"/>
          <ac:spMkLst>
            <pc:docMk/>
            <pc:sldMk cId="3987909562" sldId="303"/>
            <ac:spMk id="59" creationId="{D52746AD-1F92-4675-AE4C-24C18ABD841C}"/>
          </ac:spMkLst>
        </pc:spChg>
        <pc:spChg chg="mod">
          <ac:chgData name="Leslie Nathaly Castillo" userId="3f5ee7d79274be0b" providerId="LiveId" clId="{53421F8C-00CF-4589-8B9E-BC767A4EFF25}" dt="2019-09-09T23:29:18.759" v="20972" actId="121"/>
          <ac:spMkLst>
            <pc:docMk/>
            <pc:sldMk cId="3987909562" sldId="303"/>
            <ac:spMk id="60" creationId="{E11832B4-FF11-46AC-99EF-E12B74CF9465}"/>
          </ac:spMkLst>
        </pc:spChg>
        <pc:spChg chg="add del mod">
          <ac:chgData name="Leslie Nathaly Castillo" userId="3f5ee7d79274be0b" providerId="LiveId" clId="{53421F8C-00CF-4589-8B9E-BC767A4EFF25}" dt="2019-09-09T23:29:26.180" v="20975" actId="121"/>
          <ac:spMkLst>
            <pc:docMk/>
            <pc:sldMk cId="3987909562" sldId="303"/>
            <ac:spMk id="61" creationId="{65D8A9D6-D89A-4CF5-BBC1-F11426F7D793}"/>
          </ac:spMkLst>
        </pc:spChg>
        <pc:spChg chg="add mod">
          <ac:chgData name="Leslie Nathaly Castillo" userId="3f5ee7d79274be0b" providerId="LiveId" clId="{53421F8C-00CF-4589-8B9E-BC767A4EFF25}" dt="2019-08-22T16:38:15.212" v="8070" actId="1037"/>
          <ac:spMkLst>
            <pc:docMk/>
            <pc:sldMk cId="3987909562" sldId="303"/>
            <ac:spMk id="62" creationId="{8919446A-FD20-4006-BDB1-49EE8C716291}"/>
          </ac:spMkLst>
        </pc:spChg>
        <pc:grpChg chg="del mod">
          <ac:chgData name="Leslie Nathaly Castillo" userId="3f5ee7d79274be0b" providerId="LiveId" clId="{53421F8C-00CF-4589-8B9E-BC767A4EFF25}" dt="2019-08-22T16:25:59.814" v="7488" actId="478"/>
          <ac:grpSpMkLst>
            <pc:docMk/>
            <pc:sldMk cId="3987909562" sldId="303"/>
            <ac:grpSpMk id="18" creationId="{04930F91-151E-46D9-B2B4-6BD694714BEF}"/>
          </ac:grpSpMkLst>
        </pc:grpChg>
        <pc:grpChg chg="del">
          <ac:chgData name="Leslie Nathaly Castillo" userId="3f5ee7d79274be0b" providerId="LiveId" clId="{53421F8C-00CF-4589-8B9E-BC767A4EFF25}" dt="2019-08-21T19:42:54.569" v="6411" actId="478"/>
          <ac:grpSpMkLst>
            <pc:docMk/>
            <pc:sldMk cId="3987909562" sldId="303"/>
            <ac:grpSpMk id="25" creationId="{0F1B0740-93F9-4C65-ABDC-C046511E62CC}"/>
          </ac:grpSpMkLst>
        </pc:grpChg>
        <pc:grpChg chg="add del mod">
          <ac:chgData name="Leslie Nathaly Castillo" userId="3f5ee7d79274be0b" providerId="LiveId" clId="{53421F8C-00CF-4589-8B9E-BC767A4EFF25}" dt="2019-08-22T16:38:11.145" v="8041" actId="478"/>
          <ac:grpSpMkLst>
            <pc:docMk/>
            <pc:sldMk cId="3987909562" sldId="303"/>
            <ac:grpSpMk id="33" creationId="{5396514A-BC4D-41A1-89F4-DC8E350905A1}"/>
          </ac:grpSpMkLst>
        </pc:grpChg>
        <pc:grpChg chg="del">
          <ac:chgData name="Leslie Nathaly Castillo" userId="3f5ee7d79274be0b" providerId="LiveId" clId="{53421F8C-00CF-4589-8B9E-BC767A4EFF25}" dt="2019-08-21T19:42:57.346" v="6414" actId="478"/>
          <ac:grpSpMkLst>
            <pc:docMk/>
            <pc:sldMk cId="3987909562" sldId="303"/>
            <ac:grpSpMk id="43" creationId="{95DF365A-F4D3-4982-AF6A-D002E45505E0}"/>
          </ac:grpSpMkLst>
        </pc:grpChg>
        <pc:grpChg chg="add del mod">
          <ac:chgData name="Leslie Nathaly Castillo" userId="3f5ee7d79274be0b" providerId="LiveId" clId="{53421F8C-00CF-4589-8B9E-BC767A4EFF25}" dt="2019-08-22T16:29:54.080" v="7670"/>
          <ac:grpSpMkLst>
            <pc:docMk/>
            <pc:sldMk cId="3987909562" sldId="303"/>
            <ac:grpSpMk id="44" creationId="{E9B473FA-4C51-450B-A9F7-0791FB88C676}"/>
          </ac:grpSpMkLst>
        </pc:grpChg>
        <pc:grpChg chg="add mod">
          <ac:chgData name="Leslie Nathaly Castillo" userId="3f5ee7d79274be0b" providerId="LiveId" clId="{53421F8C-00CF-4589-8B9E-BC767A4EFF25}" dt="2019-08-22T16:39:26.903" v="8099" actId="1036"/>
          <ac:grpSpMkLst>
            <pc:docMk/>
            <pc:sldMk cId="3987909562" sldId="303"/>
            <ac:grpSpMk id="47" creationId="{DBB054A4-9E59-4BB4-9236-DF4243DE1FD7}"/>
          </ac:grpSpMkLst>
        </pc:grpChg>
        <pc:grpChg chg="add mod">
          <ac:chgData name="Leslie Nathaly Castillo" userId="3f5ee7d79274be0b" providerId="LiveId" clId="{53421F8C-00CF-4589-8B9E-BC767A4EFF25}" dt="2019-08-22T16:38:22.728" v="8072" actId="14100"/>
          <ac:grpSpMkLst>
            <pc:docMk/>
            <pc:sldMk cId="3987909562" sldId="303"/>
            <ac:grpSpMk id="50" creationId="{7E8C7CAB-FAD9-425F-85DE-93B4CDD0B00F}"/>
          </ac:grpSpMkLst>
        </pc:grpChg>
        <pc:grpChg chg="del mod">
          <ac:chgData name="Leslie Nathaly Castillo" userId="3f5ee7d79274be0b" providerId="LiveId" clId="{53421F8C-00CF-4589-8B9E-BC767A4EFF25}" dt="2019-08-22T16:37:09.922" v="8000" actId="478"/>
          <ac:grpSpMkLst>
            <pc:docMk/>
            <pc:sldMk cId="3987909562" sldId="303"/>
            <ac:grpSpMk id="52" creationId="{5D3CCB1A-9493-4A80-98A7-C3C8DEB29D95}"/>
          </ac:grpSpMkLst>
        </pc:grpChg>
        <pc:cxnChg chg="add mod">
          <ac:chgData name="Leslie Nathaly Castillo" userId="3f5ee7d79274be0b" providerId="LiveId" clId="{53421F8C-00CF-4589-8B9E-BC767A4EFF25}" dt="2019-08-31T04:46:01.361" v="18532" actId="14100"/>
          <ac:cxnSpMkLst>
            <pc:docMk/>
            <pc:sldMk cId="3987909562" sldId="303"/>
            <ac:cxnSpMk id="20" creationId="{8F9BEEE4-9E52-40E2-B0EC-E3B4F89053C5}"/>
          </ac:cxnSpMkLst>
        </pc:cxnChg>
      </pc:sldChg>
      <pc:sldChg chg="addSp delSp modSp add">
        <pc:chgData name="Leslie Nathaly Castillo" userId="3f5ee7d79274be0b" providerId="LiveId" clId="{53421F8C-00CF-4589-8B9E-BC767A4EFF25}" dt="2019-09-09T23:34:28.986" v="21038" actId="255"/>
        <pc:sldMkLst>
          <pc:docMk/>
          <pc:sldMk cId="1353421941" sldId="304"/>
        </pc:sldMkLst>
        <pc:spChg chg="add del mod">
          <ac:chgData name="Leslie Nathaly Castillo" userId="3f5ee7d79274be0b" providerId="LiveId" clId="{53421F8C-00CF-4589-8B9E-BC767A4EFF25}" dt="2019-08-22T15:20:02.229" v="7207" actId="478"/>
          <ac:spMkLst>
            <pc:docMk/>
            <pc:sldMk cId="1353421941" sldId="304"/>
            <ac:spMk id="3" creationId="{F7798592-5D47-49FD-968B-837045160D54}"/>
          </ac:spMkLst>
        </pc:spChg>
        <pc:spChg chg="add del mod">
          <ac:chgData name="Leslie Nathaly Castillo" userId="3f5ee7d79274be0b" providerId="LiveId" clId="{53421F8C-00CF-4589-8B9E-BC767A4EFF25}" dt="2019-08-22T15:20:07.275" v="7209" actId="478"/>
          <ac:spMkLst>
            <pc:docMk/>
            <pc:sldMk cId="1353421941" sldId="304"/>
            <ac:spMk id="5" creationId="{A3EB6AB1-F3E8-4A28-BA99-599656E13693}"/>
          </ac:spMkLst>
        </pc:spChg>
        <pc:spChg chg="add mod">
          <ac:chgData name="Leslie Nathaly Castillo" userId="3f5ee7d79274be0b" providerId="LiveId" clId="{53421F8C-00CF-4589-8B9E-BC767A4EFF25}" dt="2019-08-23T16:35:11.465" v="12520" actId="1038"/>
          <ac:spMkLst>
            <pc:docMk/>
            <pc:sldMk cId="1353421941" sldId="304"/>
            <ac:spMk id="61" creationId="{28AC2D35-02B7-4F67-A3CB-55B8810870CC}"/>
          </ac:spMkLst>
        </pc:spChg>
        <pc:spChg chg="mod">
          <ac:chgData name="Leslie Nathaly Castillo" userId="3f5ee7d79274be0b" providerId="LiveId" clId="{53421F8C-00CF-4589-8B9E-BC767A4EFF25}" dt="2019-08-22T16:40:38.967" v="8243" actId="208"/>
          <ac:spMkLst>
            <pc:docMk/>
            <pc:sldMk cId="1353421941" sldId="304"/>
            <ac:spMk id="63" creationId="{B80ADEE5-083A-4653-BCA7-A4CC4F433A88}"/>
          </ac:spMkLst>
        </pc:spChg>
        <pc:spChg chg="mod">
          <ac:chgData name="Leslie Nathaly Castillo" userId="3f5ee7d79274be0b" providerId="LiveId" clId="{53421F8C-00CF-4589-8B9E-BC767A4EFF25}" dt="2019-08-22T16:40:38.967" v="8243" actId="208"/>
          <ac:spMkLst>
            <pc:docMk/>
            <pc:sldMk cId="1353421941" sldId="304"/>
            <ac:spMk id="64" creationId="{B90482C1-FAB0-41AC-B758-5874EBBDBAEA}"/>
          </ac:spMkLst>
        </pc:spChg>
        <pc:spChg chg="mod">
          <ac:chgData name="Leslie Nathaly Castillo" userId="3f5ee7d79274be0b" providerId="LiveId" clId="{53421F8C-00CF-4589-8B9E-BC767A4EFF25}" dt="2019-08-22T16:41:12.018" v="8260" actId="208"/>
          <ac:spMkLst>
            <pc:docMk/>
            <pc:sldMk cId="1353421941" sldId="304"/>
            <ac:spMk id="66" creationId="{07CC6332-6B26-41EB-89A8-EBF7D421E524}"/>
          </ac:spMkLst>
        </pc:spChg>
        <pc:spChg chg="mod">
          <ac:chgData name="Leslie Nathaly Castillo" userId="3f5ee7d79274be0b" providerId="LiveId" clId="{53421F8C-00CF-4589-8B9E-BC767A4EFF25}" dt="2019-08-22T16:41:12.018" v="8260" actId="208"/>
          <ac:spMkLst>
            <pc:docMk/>
            <pc:sldMk cId="1353421941" sldId="304"/>
            <ac:spMk id="67" creationId="{81FD75E2-8173-4C7B-BFC0-FCD319F2B8D6}"/>
          </ac:spMkLst>
        </pc:spChg>
        <pc:spChg chg="mod">
          <ac:chgData name="Leslie Nathaly Castillo" userId="3f5ee7d79274be0b" providerId="LiveId" clId="{53421F8C-00CF-4589-8B9E-BC767A4EFF25}" dt="2019-08-22T16:41:12.018" v="8260" actId="208"/>
          <ac:spMkLst>
            <pc:docMk/>
            <pc:sldMk cId="1353421941" sldId="304"/>
            <ac:spMk id="68" creationId="{03F6BA02-9675-4D15-BC1C-47FD496D15E4}"/>
          </ac:spMkLst>
        </pc:spChg>
        <pc:spChg chg="mod">
          <ac:chgData name="Leslie Nathaly Castillo" userId="3f5ee7d79274be0b" providerId="LiveId" clId="{53421F8C-00CF-4589-8B9E-BC767A4EFF25}" dt="2019-08-22T16:41:12.018" v="8260" actId="208"/>
          <ac:spMkLst>
            <pc:docMk/>
            <pc:sldMk cId="1353421941" sldId="304"/>
            <ac:spMk id="69" creationId="{328BFA8D-3378-44A4-89D5-B0574EC0FEE5}"/>
          </ac:spMkLst>
        </pc:spChg>
        <pc:spChg chg="mod">
          <ac:chgData name="Leslie Nathaly Castillo" userId="3f5ee7d79274be0b" providerId="LiveId" clId="{53421F8C-00CF-4589-8B9E-BC767A4EFF25}" dt="2019-08-23T16:35:11.465" v="12520" actId="1038"/>
          <ac:spMkLst>
            <pc:docMk/>
            <pc:sldMk cId="1353421941" sldId="304"/>
            <ac:spMk id="369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5:19:57.296" v="7205" actId="478"/>
          <ac:spMkLst>
            <pc:docMk/>
            <pc:sldMk cId="1353421941" sldId="304"/>
            <ac:spMk id="37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5:26:24.892" v="7335" actId="17032"/>
          <ac:spMkLst>
            <pc:docMk/>
            <pc:sldMk cId="1353421941" sldId="304"/>
            <ac:spMk id="37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5:26:28.710" v="7336" actId="17032"/>
          <ac:spMkLst>
            <pc:docMk/>
            <pc:sldMk cId="1353421941" sldId="304"/>
            <ac:spMk id="372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5:19:57.296" v="7205" actId="478"/>
          <ac:spMkLst>
            <pc:docMk/>
            <pc:sldMk cId="1353421941" sldId="304"/>
            <ac:spMk id="37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3T16:34:44.898" v="12516" actId="1035"/>
          <ac:spMkLst>
            <pc:docMk/>
            <pc:sldMk cId="1353421941" sldId="304"/>
            <ac:spMk id="37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5:17:42.674" v="7192" actId="20577"/>
          <ac:spMkLst>
            <pc:docMk/>
            <pc:sldMk cId="1353421941" sldId="304"/>
            <ac:spMk id="37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4:18.675" v="21035" actId="255"/>
          <ac:spMkLst>
            <pc:docMk/>
            <pc:sldMk cId="1353421941" sldId="304"/>
            <ac:spMk id="37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4:21.466" v="21036" actId="255"/>
          <ac:spMkLst>
            <pc:docMk/>
            <pc:sldMk cId="1353421941" sldId="304"/>
            <ac:spMk id="377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5:20:00.144" v="7206" actId="478"/>
          <ac:spMkLst>
            <pc:docMk/>
            <pc:sldMk cId="1353421941" sldId="304"/>
            <ac:spMk id="378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4:25.130" v="21037" actId="255"/>
          <ac:spMkLst>
            <pc:docMk/>
            <pc:sldMk cId="1353421941" sldId="304"/>
            <ac:spMk id="38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4:28.986" v="21038" actId="255"/>
          <ac:spMkLst>
            <pc:docMk/>
            <pc:sldMk cId="1353421941" sldId="304"/>
            <ac:spMk id="381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5:20:04.341" v="7208" actId="478"/>
          <ac:spMkLst>
            <pc:docMk/>
            <pc:sldMk cId="1353421941" sldId="304"/>
            <ac:spMk id="382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6:41:15.839" v="8262" actId="478"/>
          <ac:spMkLst>
            <pc:docMk/>
            <pc:sldMk cId="1353421941" sldId="304"/>
            <ac:spMk id="389" creationId="{00000000-0000-0000-0000-000000000000}"/>
          </ac:spMkLst>
        </pc:spChg>
        <pc:grpChg chg="add mod">
          <ac:chgData name="Leslie Nathaly Castillo" userId="3f5ee7d79274be0b" providerId="LiveId" clId="{53421F8C-00CF-4589-8B9E-BC767A4EFF25}" dt="2019-08-23T16:34:44.898" v="12516" actId="1035"/>
          <ac:grpSpMkLst>
            <pc:docMk/>
            <pc:sldMk cId="1353421941" sldId="304"/>
            <ac:grpSpMk id="62" creationId="{E67D3639-E7FE-48A6-98C1-0F1FA542DEAD}"/>
          </ac:grpSpMkLst>
        </pc:grpChg>
        <pc:grpChg chg="add mod">
          <ac:chgData name="Leslie Nathaly Castillo" userId="3f5ee7d79274be0b" providerId="LiveId" clId="{53421F8C-00CF-4589-8B9E-BC767A4EFF25}" dt="2019-08-22T16:42:03.886" v="8329" actId="1038"/>
          <ac:grpSpMkLst>
            <pc:docMk/>
            <pc:sldMk cId="1353421941" sldId="304"/>
            <ac:grpSpMk id="65" creationId="{5DEEE204-0A0C-4037-936A-39AC290B6B00}"/>
          </ac:grpSpMkLst>
        </pc:grpChg>
        <pc:grpChg chg="add mod">
          <ac:chgData name="Leslie Nathaly Castillo" userId="3f5ee7d79274be0b" providerId="LiveId" clId="{53421F8C-00CF-4589-8B9E-BC767A4EFF25}" dt="2019-08-22T16:42:24.802" v="8385" actId="1037"/>
          <ac:grpSpMkLst>
            <pc:docMk/>
            <pc:sldMk cId="1353421941" sldId="304"/>
            <ac:grpSpMk id="70" creationId="{B836D96B-DB49-4951-B7ED-A35725F207D1}"/>
          </ac:grpSpMkLst>
        </pc:grpChg>
        <pc:grpChg chg="del mod">
          <ac:chgData name="Leslie Nathaly Castillo" userId="3f5ee7d79274be0b" providerId="LiveId" clId="{53421F8C-00CF-4589-8B9E-BC767A4EFF25}" dt="2019-08-22T16:40:40.491" v="8244" actId="478"/>
          <ac:grpSpMkLst>
            <pc:docMk/>
            <pc:sldMk cId="1353421941" sldId="304"/>
            <ac:grpSpMk id="383" creationId="{00000000-0000-0000-0000-000000000000}"/>
          </ac:grpSpMkLst>
        </pc:grpChg>
        <pc:grpChg chg="del mod">
          <ac:chgData name="Leslie Nathaly Castillo" userId="3f5ee7d79274be0b" providerId="LiveId" clId="{53421F8C-00CF-4589-8B9E-BC767A4EFF25}" dt="2019-08-22T16:41:58.039" v="8275" actId="478"/>
          <ac:grpSpMkLst>
            <pc:docMk/>
            <pc:sldMk cId="1353421941" sldId="304"/>
            <ac:grpSpMk id="390" creationId="{00000000-0000-0000-0000-000000000000}"/>
          </ac:grpSpMkLst>
        </pc:grpChg>
        <pc:grpChg chg="del mod">
          <ac:chgData name="Leslie Nathaly Castillo" userId="3f5ee7d79274be0b" providerId="LiveId" clId="{53421F8C-00CF-4589-8B9E-BC767A4EFF25}" dt="2019-08-22T16:40:10.850" v="8234" actId="478"/>
          <ac:grpSpMkLst>
            <pc:docMk/>
            <pc:sldMk cId="1353421941" sldId="304"/>
            <ac:grpSpMk id="398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2T15:19:57.296" v="7205" actId="478"/>
          <ac:grpSpMkLst>
            <pc:docMk/>
            <pc:sldMk cId="1353421941" sldId="304"/>
            <ac:grpSpMk id="408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2T15:19:57.296" v="7205" actId="478"/>
          <ac:grpSpMkLst>
            <pc:docMk/>
            <pc:sldMk cId="1353421941" sldId="304"/>
            <ac:grpSpMk id="417" creationId="{00000000-0000-0000-0000-000000000000}"/>
          </ac:grpSpMkLst>
        </pc:grpChg>
        <pc:cxnChg chg="add">
          <ac:chgData name="Leslie Nathaly Castillo" userId="3f5ee7d79274be0b" providerId="LiveId" clId="{53421F8C-00CF-4589-8B9E-BC767A4EFF25}" dt="2019-08-31T04:46:12.758" v="18536"/>
          <ac:cxnSpMkLst>
            <pc:docMk/>
            <pc:sldMk cId="1353421941" sldId="304"/>
            <ac:cxnSpMk id="24" creationId="{D24955E1-07E1-4FCF-98E4-A93C983863B6}"/>
          </ac:cxnSpMkLst>
        </pc:cxnChg>
      </pc:sldChg>
      <pc:sldChg chg="addSp modSp add">
        <pc:chgData name="Leslie Nathaly Castillo" userId="3f5ee7d79274be0b" providerId="LiveId" clId="{53421F8C-00CF-4589-8B9E-BC767A4EFF25}" dt="2019-09-09T23:37:34.107" v="21069" actId="255"/>
        <pc:sldMkLst>
          <pc:docMk/>
          <pc:sldMk cId="73781256" sldId="305"/>
        </pc:sldMkLst>
        <pc:spChg chg="mod">
          <ac:chgData name="Leslie Nathaly Castillo" userId="3f5ee7d79274be0b" providerId="LiveId" clId="{53421F8C-00CF-4589-8B9E-BC767A4EFF25}" dt="2019-08-22T15:39:08.206" v="7438" actId="1035"/>
          <ac:spMkLst>
            <pc:docMk/>
            <pc:sldMk cId="73781256" sldId="305"/>
            <ac:spMk id="36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5:26:10.418" v="7333" actId="17032"/>
          <ac:spMkLst>
            <pc:docMk/>
            <pc:sldMk cId="73781256" sldId="305"/>
            <ac:spMk id="37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5:26:13.468" v="7334" actId="17032"/>
          <ac:spMkLst>
            <pc:docMk/>
            <pc:sldMk cId="73781256" sldId="305"/>
            <ac:spMk id="37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5:39:08.206" v="7438" actId="1035"/>
          <ac:spMkLst>
            <pc:docMk/>
            <pc:sldMk cId="73781256" sldId="305"/>
            <ac:spMk id="37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7:20.499" v="21066" actId="255"/>
          <ac:spMkLst>
            <pc:docMk/>
            <pc:sldMk cId="73781256" sldId="305"/>
            <ac:spMk id="37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7:27.030" v="21067" actId="255"/>
          <ac:spMkLst>
            <pc:docMk/>
            <pc:sldMk cId="73781256" sldId="305"/>
            <ac:spMk id="377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7:30.407" v="21068" actId="255"/>
          <ac:spMkLst>
            <pc:docMk/>
            <pc:sldMk cId="73781256" sldId="305"/>
            <ac:spMk id="38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9T23:37:34.107" v="21069" actId="255"/>
          <ac:spMkLst>
            <pc:docMk/>
            <pc:sldMk cId="73781256" sldId="305"/>
            <ac:spMk id="381" creationId="{00000000-0000-0000-0000-000000000000}"/>
          </ac:spMkLst>
        </pc:spChg>
        <pc:grpChg chg="mod">
          <ac:chgData name="Leslie Nathaly Castillo" userId="3f5ee7d79274be0b" providerId="LiveId" clId="{53421F8C-00CF-4589-8B9E-BC767A4EFF25}" dt="2019-08-22T15:39:08.206" v="7438" actId="1035"/>
          <ac:grpSpMkLst>
            <pc:docMk/>
            <pc:sldMk cId="73781256" sldId="305"/>
            <ac:grpSpMk id="383" creationId="{00000000-0000-0000-0000-000000000000}"/>
          </ac:grpSpMkLst>
        </pc:grpChg>
        <pc:grpChg chg="mod">
          <ac:chgData name="Leslie Nathaly Castillo" userId="3f5ee7d79274be0b" providerId="LiveId" clId="{53421F8C-00CF-4589-8B9E-BC767A4EFF25}" dt="2019-08-22T15:39:08.206" v="7438" actId="1035"/>
          <ac:grpSpMkLst>
            <pc:docMk/>
            <pc:sldMk cId="73781256" sldId="305"/>
            <ac:grpSpMk id="398" creationId="{00000000-0000-0000-0000-000000000000}"/>
          </ac:grpSpMkLst>
        </pc:grpChg>
        <pc:cxnChg chg="add mod">
          <ac:chgData name="Leslie Nathaly Castillo" userId="3f5ee7d79274be0b" providerId="LiveId" clId="{53421F8C-00CF-4589-8B9E-BC767A4EFF25}" dt="2019-09-01T01:46:22.721" v="19774" actId="14100"/>
          <ac:cxnSpMkLst>
            <pc:docMk/>
            <pc:sldMk cId="73781256" sldId="305"/>
            <ac:cxnSpMk id="37" creationId="{62B120C2-4F1B-4CEE-924C-9E39BA5D079A}"/>
          </ac:cxnSpMkLst>
        </pc:cxnChg>
      </pc:sldChg>
      <pc:sldChg chg="addSp delSp modSp add">
        <pc:chgData name="Leslie Nathaly Castillo" userId="3f5ee7d79274be0b" providerId="LiveId" clId="{53421F8C-00CF-4589-8B9E-BC767A4EFF25}" dt="2019-09-03T14:54:23.586" v="20061" actId="113"/>
        <pc:sldMkLst>
          <pc:docMk/>
          <pc:sldMk cId="497717775" sldId="306"/>
        </pc:sldMkLst>
        <pc:spChg chg="add del mod">
          <ac:chgData name="Leslie Nathaly Castillo" userId="3f5ee7d79274be0b" providerId="LiveId" clId="{53421F8C-00CF-4589-8B9E-BC767A4EFF25}" dt="2019-08-22T18:15:03.658" v="10969" actId="478"/>
          <ac:spMkLst>
            <pc:docMk/>
            <pc:sldMk cId="497717775" sldId="306"/>
            <ac:spMk id="3" creationId="{D0E19500-5AE5-4761-B3B0-10F22AA9E4D3}"/>
          </ac:spMkLst>
        </pc:spChg>
        <pc:spChg chg="add mod">
          <ac:chgData name="Leslie Nathaly Castillo" userId="3f5ee7d79274be0b" providerId="LiveId" clId="{53421F8C-00CF-4589-8B9E-BC767A4EFF25}" dt="2019-08-22T16:53:00.461" v="8812" actId="2711"/>
          <ac:spMkLst>
            <pc:docMk/>
            <pc:sldMk cId="497717775" sldId="306"/>
            <ac:spMk id="14" creationId="{CF9B03C2-6465-43EB-B36C-E525BEE6A04B}"/>
          </ac:spMkLst>
        </pc:spChg>
        <pc:spChg chg="add mod">
          <ac:chgData name="Leslie Nathaly Castillo" userId="3f5ee7d79274be0b" providerId="LiveId" clId="{53421F8C-00CF-4589-8B9E-BC767A4EFF25}" dt="2019-08-22T16:53:37.236" v="8823" actId="20577"/>
          <ac:spMkLst>
            <pc:docMk/>
            <pc:sldMk cId="497717775" sldId="306"/>
            <ac:spMk id="23" creationId="{9F04A815-74C9-4EF2-AC9D-62016842CFD0}"/>
          </ac:spMkLst>
        </pc:spChg>
        <pc:spChg chg="add mod">
          <ac:chgData name="Leslie Nathaly Castillo" userId="3f5ee7d79274be0b" providerId="LiveId" clId="{53421F8C-00CF-4589-8B9E-BC767A4EFF25}" dt="2019-08-22T16:53:40.874" v="8825" actId="20577"/>
          <ac:spMkLst>
            <pc:docMk/>
            <pc:sldMk cId="497717775" sldId="306"/>
            <ac:spMk id="24" creationId="{F91FEA57-820B-4723-852E-B0CE2EE72509}"/>
          </ac:spMkLst>
        </pc:spChg>
        <pc:spChg chg="add mod">
          <ac:chgData name="Leslie Nathaly Castillo" userId="3f5ee7d79274be0b" providerId="LiveId" clId="{53421F8C-00CF-4589-8B9E-BC767A4EFF25}" dt="2019-08-22T16:53:43.666" v="8827" actId="20577"/>
          <ac:spMkLst>
            <pc:docMk/>
            <pc:sldMk cId="497717775" sldId="306"/>
            <ac:spMk id="25" creationId="{D8189A9D-0DE1-4077-B2AB-5D43F0D2CA67}"/>
          </ac:spMkLst>
        </pc:spChg>
        <pc:spChg chg="add mod">
          <ac:chgData name="Leslie Nathaly Castillo" userId="3f5ee7d79274be0b" providerId="LiveId" clId="{53421F8C-00CF-4589-8B9E-BC767A4EFF25}" dt="2019-08-22T16:54:38.898" v="8840" actId="1037"/>
          <ac:spMkLst>
            <pc:docMk/>
            <pc:sldMk cId="497717775" sldId="306"/>
            <ac:spMk id="26" creationId="{FCCC6369-CECE-4C5D-9906-69C0D06BFD2A}"/>
          </ac:spMkLst>
        </pc:spChg>
        <pc:spChg chg="mod">
          <ac:chgData name="Leslie Nathaly Castillo" userId="3f5ee7d79274be0b" providerId="LiveId" clId="{53421F8C-00CF-4589-8B9E-BC767A4EFF25}" dt="2019-09-03T14:54:23.586" v="20061" actId="113"/>
          <ac:spMkLst>
            <pc:docMk/>
            <pc:sldMk cId="497717775" sldId="306"/>
            <ac:spMk id="234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5:28:04.205" v="7363" actId="478"/>
          <ac:spMkLst>
            <pc:docMk/>
            <pc:sldMk cId="497717775" sldId="306"/>
            <ac:spMk id="236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3T16:35:54.604" v="12523" actId="2711"/>
          <ac:graphicFrameMkLst>
            <pc:docMk/>
            <pc:sldMk cId="497717775" sldId="306"/>
            <ac:graphicFrameMk id="6" creationId="{A59E13F7-D7B1-497D-8D3C-4A2259398B12}"/>
          </ac:graphicFrameMkLst>
        </pc:graphicFrameChg>
        <pc:graphicFrameChg chg="add del mod">
          <ac:chgData name="Leslie Nathaly Castillo" userId="3f5ee7d79274be0b" providerId="LiveId" clId="{53421F8C-00CF-4589-8B9E-BC767A4EFF25}" dt="2019-08-22T16:46:25.042" v="8533" actId="1032"/>
          <ac:graphicFrameMkLst>
            <pc:docMk/>
            <pc:sldMk cId="497717775" sldId="306"/>
            <ac:graphicFrameMk id="7" creationId="{E150088B-D518-48E9-AA1D-290C420C4D2D}"/>
          </ac:graphicFrameMkLst>
        </pc:graphicFrameChg>
        <pc:graphicFrameChg chg="add mod">
          <ac:chgData name="Leslie Nathaly Castillo" userId="3f5ee7d79274be0b" providerId="LiveId" clId="{53421F8C-00CF-4589-8B9E-BC767A4EFF25}" dt="2019-08-23T16:36:19.594" v="12526" actId="404"/>
          <ac:graphicFrameMkLst>
            <pc:docMk/>
            <pc:sldMk cId="497717775" sldId="306"/>
            <ac:graphicFrameMk id="8" creationId="{165696B5-BB2C-4648-9DF0-7134165E272C}"/>
          </ac:graphicFrameMkLst>
        </pc:graphicFrameChg>
        <pc:picChg chg="add del mod">
          <ac:chgData name="Leslie Nathaly Castillo" userId="3f5ee7d79274be0b" providerId="LiveId" clId="{53421F8C-00CF-4589-8B9E-BC767A4EFF25}" dt="2019-08-22T15:28:34.605" v="7368" actId="478"/>
          <ac:picMkLst>
            <pc:docMk/>
            <pc:sldMk cId="497717775" sldId="306"/>
            <ac:picMk id="1026" creationId="{06E0B191-307F-40BC-9329-50D0F3F14D95}"/>
          </ac:picMkLst>
        </pc:picChg>
        <pc:cxnChg chg="add mod">
          <ac:chgData name="Leslie Nathaly Castillo" userId="3f5ee7d79274be0b" providerId="LiveId" clId="{53421F8C-00CF-4589-8B9E-BC767A4EFF25}" dt="2019-09-01T01:45:26.139" v="19704" actId="13822"/>
          <ac:cxnSpMkLst>
            <pc:docMk/>
            <pc:sldMk cId="497717775" sldId="306"/>
            <ac:cxnSpMk id="10" creationId="{D37359CE-E718-4056-83FC-07DE5E9B05F6}"/>
          </ac:cxnSpMkLst>
        </pc:cxnChg>
        <pc:cxnChg chg="add mod">
          <ac:chgData name="Leslie Nathaly Castillo" userId="3f5ee7d79274be0b" providerId="LiveId" clId="{53421F8C-00CF-4589-8B9E-BC767A4EFF25}" dt="2019-09-01T01:45:26.139" v="19704" actId="13822"/>
          <ac:cxnSpMkLst>
            <pc:docMk/>
            <pc:sldMk cId="497717775" sldId="306"/>
            <ac:cxnSpMk id="15" creationId="{8EAB5483-C160-415D-B079-9542CC0D00B7}"/>
          </ac:cxnSpMkLst>
        </pc:cxnChg>
        <pc:cxnChg chg="add mod">
          <ac:chgData name="Leslie Nathaly Castillo" userId="3f5ee7d79274be0b" providerId="LiveId" clId="{53421F8C-00CF-4589-8B9E-BC767A4EFF25}" dt="2019-09-01T01:45:26.139" v="19704" actId="13822"/>
          <ac:cxnSpMkLst>
            <pc:docMk/>
            <pc:sldMk cId="497717775" sldId="306"/>
            <ac:cxnSpMk id="16" creationId="{D734D7DE-B13D-4F0B-B41B-AA0DD37D0FE1}"/>
          </ac:cxnSpMkLst>
        </pc:cxnChg>
        <pc:cxnChg chg="add mod">
          <ac:chgData name="Leslie Nathaly Castillo" userId="3f5ee7d79274be0b" providerId="LiveId" clId="{53421F8C-00CF-4589-8B9E-BC767A4EFF25}" dt="2019-09-01T01:45:26.139" v="19704" actId="13822"/>
          <ac:cxnSpMkLst>
            <pc:docMk/>
            <pc:sldMk cId="497717775" sldId="306"/>
            <ac:cxnSpMk id="17" creationId="{47341834-B0B8-402F-879A-06B9D2A22EE8}"/>
          </ac:cxnSpMkLst>
        </pc:cxnChg>
        <pc:cxnChg chg="add mod">
          <ac:chgData name="Leslie Nathaly Castillo" userId="3f5ee7d79274be0b" providerId="LiveId" clId="{53421F8C-00CF-4589-8B9E-BC767A4EFF25}" dt="2019-09-01T01:46:14.371" v="19773" actId="1038"/>
          <ac:cxnSpMkLst>
            <pc:docMk/>
            <pc:sldMk cId="497717775" sldId="306"/>
            <ac:cxnSpMk id="18" creationId="{2588BB73-7419-49C3-854C-2F07429A4A99}"/>
          </ac:cxnSpMkLst>
        </pc:cxnChg>
        <pc:cxnChg chg="add mod">
          <ac:chgData name="Leslie Nathaly Castillo" userId="3f5ee7d79274be0b" providerId="LiveId" clId="{53421F8C-00CF-4589-8B9E-BC767A4EFF25}" dt="2019-09-01T01:45:26.139" v="19704" actId="13822"/>
          <ac:cxnSpMkLst>
            <pc:docMk/>
            <pc:sldMk cId="497717775" sldId="306"/>
            <ac:cxnSpMk id="19" creationId="{0812E1BA-6844-49FF-ACFD-9822AD46B992}"/>
          </ac:cxnSpMkLst>
        </pc:cxnChg>
      </pc:sldChg>
      <pc:sldChg chg="add del ord">
        <pc:chgData name="Leslie Nathaly Castillo" userId="3f5ee7d79274be0b" providerId="LiveId" clId="{53421F8C-00CF-4589-8B9E-BC767A4EFF25}" dt="2019-09-03T15:06:15.268" v="20153" actId="2696"/>
        <pc:sldMkLst>
          <pc:docMk/>
          <pc:sldMk cId="3430208519" sldId="307"/>
        </pc:sldMkLst>
      </pc:sldChg>
      <pc:sldChg chg="addSp delSp modSp add">
        <pc:chgData name="Leslie Nathaly Castillo" userId="3f5ee7d79274be0b" providerId="LiveId" clId="{53421F8C-00CF-4589-8B9E-BC767A4EFF25}" dt="2019-09-09T01:16:17.998" v="20785" actId="20577"/>
        <pc:sldMkLst>
          <pc:docMk/>
          <pc:sldMk cId="2566914982" sldId="308"/>
        </pc:sldMkLst>
        <pc:spChg chg="add mod">
          <ac:chgData name="Leslie Nathaly Castillo" userId="3f5ee7d79274be0b" providerId="LiveId" clId="{53421F8C-00CF-4589-8B9E-BC767A4EFF25}" dt="2019-08-31T05:21:30.550" v="19291" actId="404"/>
          <ac:spMkLst>
            <pc:docMk/>
            <pc:sldMk cId="2566914982" sldId="308"/>
            <ac:spMk id="3" creationId="{F9EBC41C-9F49-44DF-A246-896B33C0DE2D}"/>
          </ac:spMkLst>
        </pc:spChg>
        <pc:spChg chg="add del">
          <ac:chgData name="Leslie Nathaly Castillo" userId="3f5ee7d79274be0b" providerId="LiveId" clId="{53421F8C-00CF-4589-8B9E-BC767A4EFF25}" dt="2019-08-22T16:57:17.118" v="8880" actId="478"/>
          <ac:spMkLst>
            <pc:docMk/>
            <pc:sldMk cId="2566914982" sldId="308"/>
            <ac:spMk id="5" creationId="{C6391F84-32DB-4AF5-BD7F-7486FB869BBD}"/>
          </ac:spMkLst>
        </pc:spChg>
        <pc:graphicFrameChg chg="add mod modGraphic">
          <ac:chgData name="Leslie Nathaly Castillo" userId="3f5ee7d79274be0b" providerId="LiveId" clId="{53421F8C-00CF-4589-8B9E-BC767A4EFF25}" dt="2019-09-09T01:16:17.998" v="20785" actId="20577"/>
          <ac:graphicFrameMkLst>
            <pc:docMk/>
            <pc:sldMk cId="2566914982" sldId="308"/>
            <ac:graphicFrameMk id="4" creationId="{694AB087-1135-4802-8EE3-8AFFA8C6C84C}"/>
          </ac:graphicFrameMkLst>
        </pc:graphicFrameChg>
      </pc:sldChg>
      <pc:sldChg chg="addSp delSp modSp add">
        <pc:chgData name="Leslie Nathaly Castillo" userId="3f5ee7d79274be0b" providerId="LiveId" clId="{53421F8C-00CF-4589-8B9E-BC767A4EFF25}" dt="2019-08-31T04:46:23.551" v="18539" actId="14100"/>
        <pc:sldMkLst>
          <pc:docMk/>
          <pc:sldMk cId="1040190347" sldId="309"/>
        </pc:sldMkLst>
        <pc:spChg chg="add del mod">
          <ac:chgData name="Leslie Nathaly Castillo" userId="3f5ee7d79274be0b" providerId="LiveId" clId="{53421F8C-00CF-4589-8B9E-BC767A4EFF25}" dt="2019-08-22T17:13:47.659" v="9140" actId="478"/>
          <ac:spMkLst>
            <pc:docMk/>
            <pc:sldMk cId="1040190347" sldId="309"/>
            <ac:spMk id="3" creationId="{65BF28F9-F267-4E88-83C6-C048E0B22604}"/>
          </ac:spMkLst>
        </pc:spChg>
        <pc:spChg chg="add del">
          <ac:chgData name="Leslie Nathaly Castillo" userId="3f5ee7d79274be0b" providerId="LiveId" clId="{53421F8C-00CF-4589-8B9E-BC767A4EFF25}" dt="2019-08-22T17:13:56.264" v="9142"/>
          <ac:spMkLst>
            <pc:docMk/>
            <pc:sldMk cId="1040190347" sldId="309"/>
            <ac:spMk id="4" creationId="{68158858-5583-4A8E-958A-007185F43805}"/>
          </ac:spMkLst>
        </pc:spChg>
        <pc:spChg chg="add del">
          <ac:chgData name="Leslie Nathaly Castillo" userId="3f5ee7d79274be0b" providerId="LiveId" clId="{53421F8C-00CF-4589-8B9E-BC767A4EFF25}" dt="2019-08-22T17:14:05.859" v="9144"/>
          <ac:spMkLst>
            <pc:docMk/>
            <pc:sldMk cId="1040190347" sldId="309"/>
            <ac:spMk id="5" creationId="{1EA20515-C6BC-477D-B8EB-7E07270556ED}"/>
          </ac:spMkLst>
        </pc:spChg>
        <pc:spChg chg="add del mod">
          <ac:chgData name="Leslie Nathaly Castillo" userId="3f5ee7d79274be0b" providerId="LiveId" clId="{53421F8C-00CF-4589-8B9E-BC767A4EFF25}" dt="2019-08-22T17:14:08.450" v="9147" actId="478"/>
          <ac:spMkLst>
            <pc:docMk/>
            <pc:sldMk cId="1040190347" sldId="309"/>
            <ac:spMk id="6" creationId="{73A34C88-0075-4F46-ADE0-53732979A112}"/>
          </ac:spMkLst>
        </pc:spChg>
        <pc:spChg chg="add del">
          <ac:chgData name="Leslie Nathaly Castillo" userId="3f5ee7d79274be0b" providerId="LiveId" clId="{53421F8C-00CF-4589-8B9E-BC767A4EFF25}" dt="2019-08-22T17:14:26.208" v="9149" actId="478"/>
          <ac:spMkLst>
            <pc:docMk/>
            <pc:sldMk cId="1040190347" sldId="309"/>
            <ac:spMk id="7" creationId="{B368BECD-DA3D-4E95-9CC3-FB586BAB83EF}"/>
          </ac:spMkLst>
        </pc:spChg>
        <pc:spChg chg="mod">
          <ac:chgData name="Leslie Nathaly Castillo" userId="3f5ee7d79274be0b" providerId="LiveId" clId="{53421F8C-00CF-4589-8B9E-BC767A4EFF25}" dt="2019-08-22T18:33:59.996" v="11082" actId="113"/>
          <ac:spMkLst>
            <pc:docMk/>
            <pc:sldMk cId="1040190347" sldId="309"/>
            <ac:spMk id="149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7:13:45.221" v="9139" actId="478"/>
          <ac:spMkLst>
            <pc:docMk/>
            <pc:sldMk cId="1040190347" sldId="309"/>
            <ac:spMk id="150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7:13:32.145" v="9136" actId="478"/>
          <ac:spMkLst>
            <pc:docMk/>
            <pc:sldMk cId="1040190347" sldId="309"/>
            <ac:spMk id="152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7:13:35.038" v="9138" actId="478"/>
          <ac:spMkLst>
            <pc:docMk/>
            <pc:sldMk cId="1040190347" sldId="309"/>
            <ac:spMk id="153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7:13:32.702" v="9137" actId="478"/>
          <ac:spMkLst>
            <pc:docMk/>
            <pc:sldMk cId="1040190347" sldId="309"/>
            <ac:spMk id="154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2T18:19:17.547" v="10974" actId="207"/>
          <ac:graphicFrameMkLst>
            <pc:docMk/>
            <pc:sldMk cId="1040190347" sldId="309"/>
            <ac:graphicFrameMk id="8" creationId="{E4A83556-C114-4B5E-9F06-EE2A2ACF2DAE}"/>
          </ac:graphicFrameMkLst>
        </pc:graphicFrameChg>
        <pc:graphicFrameChg chg="add mod">
          <ac:chgData name="Leslie Nathaly Castillo" userId="3f5ee7d79274be0b" providerId="LiveId" clId="{53421F8C-00CF-4589-8B9E-BC767A4EFF25}" dt="2019-08-22T17:25:39.700" v="9551" actId="1076"/>
          <ac:graphicFrameMkLst>
            <pc:docMk/>
            <pc:sldMk cId="1040190347" sldId="309"/>
            <ac:graphicFrameMk id="9" creationId="{E92E4A8C-B3CF-48D9-B1E8-39089570FFDE}"/>
          </ac:graphicFrameMkLst>
        </pc:graphicFrameChg>
        <pc:cxnChg chg="add mod">
          <ac:chgData name="Leslie Nathaly Castillo" userId="3f5ee7d79274be0b" providerId="LiveId" clId="{53421F8C-00CF-4589-8B9E-BC767A4EFF25}" dt="2019-08-31T04:46:23.551" v="18539" actId="14100"/>
          <ac:cxnSpMkLst>
            <pc:docMk/>
            <pc:sldMk cId="1040190347" sldId="309"/>
            <ac:cxnSpMk id="10" creationId="{E7E28171-B6D6-42CE-98CC-CD97A3A631A4}"/>
          </ac:cxnSpMkLst>
        </pc:cxnChg>
      </pc:sldChg>
      <pc:sldChg chg="addSp delSp modSp add">
        <pc:chgData name="Leslie Nathaly Castillo" userId="3f5ee7d79274be0b" providerId="LiveId" clId="{53421F8C-00CF-4589-8B9E-BC767A4EFF25}" dt="2019-09-03T14:55:16.288" v="20068" actId="403"/>
        <pc:sldMkLst>
          <pc:docMk/>
          <pc:sldMk cId="679115354" sldId="310"/>
        </pc:sldMkLst>
        <pc:spChg chg="add mod">
          <ac:chgData name="Leslie Nathaly Castillo" userId="3f5ee7d79274be0b" providerId="LiveId" clId="{53421F8C-00CF-4589-8B9E-BC767A4EFF25}" dt="2019-09-03T14:55:13.690" v="20067" actId="403"/>
          <ac:spMkLst>
            <pc:docMk/>
            <pc:sldMk cId="679115354" sldId="310"/>
            <ac:spMk id="21" creationId="{FFCC619F-B339-4A41-B933-5CD946431B83}"/>
          </ac:spMkLst>
        </pc:spChg>
        <pc:spChg chg="add mod">
          <ac:chgData name="Leslie Nathaly Castillo" userId="3f5ee7d79274be0b" providerId="LiveId" clId="{53421F8C-00CF-4589-8B9E-BC767A4EFF25}" dt="2019-09-03T14:55:16.288" v="20068" actId="403"/>
          <ac:spMkLst>
            <pc:docMk/>
            <pc:sldMk cId="679115354" sldId="310"/>
            <ac:spMk id="22" creationId="{E7EF3C93-BF0C-4290-8EFD-DB7858D6CAA4}"/>
          </ac:spMkLst>
        </pc:spChg>
        <pc:spChg chg="mod">
          <ac:chgData name="Leslie Nathaly Castillo" userId="3f5ee7d79274be0b" providerId="LiveId" clId="{53421F8C-00CF-4589-8B9E-BC767A4EFF25}" dt="2019-08-22T17:36:37.879" v="10045" actId="208"/>
          <ac:spMkLst>
            <pc:docMk/>
            <pc:sldMk cId="679115354" sldId="310"/>
            <ac:spMk id="24" creationId="{5D93B33E-861C-4107-9998-FC4CB45A6FB6}"/>
          </ac:spMkLst>
        </pc:spChg>
        <pc:spChg chg="mod">
          <ac:chgData name="Leslie Nathaly Castillo" userId="3f5ee7d79274be0b" providerId="LiveId" clId="{53421F8C-00CF-4589-8B9E-BC767A4EFF25}" dt="2019-08-22T17:36:37.879" v="10045" actId="208"/>
          <ac:spMkLst>
            <pc:docMk/>
            <pc:sldMk cId="679115354" sldId="310"/>
            <ac:spMk id="25" creationId="{5E93C8CB-D45D-4880-848B-BB0071EB352C}"/>
          </ac:spMkLst>
        </pc:spChg>
        <pc:spChg chg="mod">
          <ac:chgData name="Leslie Nathaly Castillo" userId="3f5ee7d79274be0b" providerId="LiveId" clId="{53421F8C-00CF-4589-8B9E-BC767A4EFF25}" dt="2019-08-22T17:36:37.879" v="10045" actId="208"/>
          <ac:spMkLst>
            <pc:docMk/>
            <pc:sldMk cId="679115354" sldId="310"/>
            <ac:spMk id="27" creationId="{17E8AA6E-C9FF-4811-8E5A-2E1CD3B31931}"/>
          </ac:spMkLst>
        </pc:spChg>
        <pc:spChg chg="mod">
          <ac:chgData name="Leslie Nathaly Castillo" userId="3f5ee7d79274be0b" providerId="LiveId" clId="{53421F8C-00CF-4589-8B9E-BC767A4EFF25}" dt="2019-08-22T17:36:37.879" v="10045" actId="208"/>
          <ac:spMkLst>
            <pc:docMk/>
            <pc:sldMk cId="679115354" sldId="310"/>
            <ac:spMk id="28" creationId="{8D598E42-37E8-4D7F-B0E1-81771EC6906B}"/>
          </ac:spMkLst>
        </pc:spChg>
        <pc:spChg chg="add mod">
          <ac:chgData name="Leslie Nathaly Castillo" userId="3f5ee7d79274be0b" providerId="LiveId" clId="{53421F8C-00CF-4589-8B9E-BC767A4EFF25}" dt="2019-08-22T17:36:57.336" v="10048" actId="1076"/>
          <ac:spMkLst>
            <pc:docMk/>
            <pc:sldMk cId="679115354" sldId="310"/>
            <ac:spMk id="29" creationId="{635217F5-610D-4C16-BEE7-F74B6F608311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1" creationId="{976CF428-DC26-4D06-BF7A-1BF2DB0DC721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2" creationId="{78B847BA-0158-41E9-9FBD-E451759A5438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3" creationId="{0562DFC0-7B39-432D-8206-C1FE92BCDC0F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4" creationId="{407F81A3-10CA-4618-ACE3-F7185928B1E5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5" creationId="{789F25FA-173F-4245-889E-5B5153F0D905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6" creationId="{139C1A64-CE8E-4152-9CD6-F2010E2B8A6E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7" creationId="{D2F973C9-C260-46C8-AB35-9226C24C6206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8" creationId="{D0EA2E8E-5E4B-4814-87D7-4362CE8DEF5F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39" creationId="{2481D9DC-FA97-4469-9C40-4CAB807E42DF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40" creationId="{6BBC20D9-C6FD-4D39-ADD3-CF6C95010E3C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41" creationId="{FB7BE136-C72B-4C31-8CA8-960C84B72FAE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42" creationId="{CC4EB48C-D1FA-4D88-95F8-4968176423AD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43" creationId="{812BC984-0620-465D-93A2-05E12F2AA7CE}"/>
          </ac:spMkLst>
        </pc:spChg>
        <pc:spChg chg="mod">
          <ac:chgData name="Leslie Nathaly Castillo" userId="3f5ee7d79274be0b" providerId="LiveId" clId="{53421F8C-00CF-4589-8B9E-BC767A4EFF25}" dt="2019-08-22T17:37:16.745" v="10050" actId="208"/>
          <ac:spMkLst>
            <pc:docMk/>
            <pc:sldMk cId="679115354" sldId="310"/>
            <ac:spMk id="44" creationId="{2B6506EB-1B85-4F29-9BDE-7D75521EBB66}"/>
          </ac:spMkLst>
        </pc:spChg>
        <pc:spChg chg="mod">
          <ac:chgData name="Leslie Nathaly Castillo" userId="3f5ee7d79274be0b" providerId="LiveId" clId="{53421F8C-00CF-4589-8B9E-BC767A4EFF25}" dt="2019-08-22T17:37:58.350" v="10053" actId="208"/>
          <ac:spMkLst>
            <pc:docMk/>
            <pc:sldMk cId="679115354" sldId="310"/>
            <ac:spMk id="46" creationId="{5142F01F-C5BF-4E1A-A917-FA20DA183B28}"/>
          </ac:spMkLst>
        </pc:spChg>
        <pc:spChg chg="mod">
          <ac:chgData name="Leslie Nathaly Castillo" userId="3f5ee7d79274be0b" providerId="LiveId" clId="{53421F8C-00CF-4589-8B9E-BC767A4EFF25}" dt="2019-08-22T17:37:58.350" v="10053" actId="208"/>
          <ac:spMkLst>
            <pc:docMk/>
            <pc:sldMk cId="679115354" sldId="310"/>
            <ac:spMk id="47" creationId="{E5336EDA-F372-474E-AC69-7C5A7B96AF15}"/>
          </ac:spMkLst>
        </pc:spChg>
        <pc:spChg chg="mod">
          <ac:chgData name="Leslie Nathaly Castillo" userId="3f5ee7d79274be0b" providerId="LiveId" clId="{53421F8C-00CF-4589-8B9E-BC767A4EFF25}" dt="2019-08-22T17:37:58.350" v="10053" actId="208"/>
          <ac:spMkLst>
            <pc:docMk/>
            <pc:sldMk cId="679115354" sldId="310"/>
            <ac:spMk id="48" creationId="{AE604B19-62D6-45DF-A75D-B0725D89335F}"/>
          </ac:spMkLst>
        </pc:spChg>
        <pc:spChg chg="mod">
          <ac:chgData name="Leslie Nathaly Castillo" userId="3f5ee7d79274be0b" providerId="LiveId" clId="{53421F8C-00CF-4589-8B9E-BC767A4EFF25}" dt="2019-08-22T17:37:58.350" v="10053" actId="208"/>
          <ac:spMkLst>
            <pc:docMk/>
            <pc:sldMk cId="679115354" sldId="310"/>
            <ac:spMk id="49" creationId="{663388D1-C99E-430A-B070-D7A0D46F500E}"/>
          </ac:spMkLst>
        </pc:spChg>
        <pc:spChg chg="mod">
          <ac:chgData name="Leslie Nathaly Castillo" userId="3f5ee7d79274be0b" providerId="LiveId" clId="{53421F8C-00CF-4589-8B9E-BC767A4EFF25}" dt="2019-08-22T17:37:58.350" v="10053" actId="208"/>
          <ac:spMkLst>
            <pc:docMk/>
            <pc:sldMk cId="679115354" sldId="310"/>
            <ac:spMk id="50" creationId="{ADFD816D-AE62-42DA-B167-47FEB2E883CA}"/>
          </ac:spMkLst>
        </pc:spChg>
        <pc:spChg chg="mod">
          <ac:chgData name="Leslie Nathaly Castillo" userId="3f5ee7d79274be0b" providerId="LiveId" clId="{53421F8C-00CF-4589-8B9E-BC767A4EFF25}" dt="2019-08-22T17:37:58.350" v="10053" actId="208"/>
          <ac:spMkLst>
            <pc:docMk/>
            <pc:sldMk cId="679115354" sldId="310"/>
            <ac:spMk id="51" creationId="{7F4BAEB7-8D86-4E66-BE12-5D85EC1D714B}"/>
          </ac:spMkLst>
        </pc:spChg>
        <pc:spChg chg="mod">
          <ac:chgData name="Leslie Nathaly Castillo" userId="3f5ee7d79274be0b" providerId="LiveId" clId="{53421F8C-00CF-4589-8B9E-BC767A4EFF25}" dt="2019-08-22T17:38:39.014" v="10056" actId="208"/>
          <ac:spMkLst>
            <pc:docMk/>
            <pc:sldMk cId="679115354" sldId="310"/>
            <ac:spMk id="53" creationId="{390AC34D-9899-47E3-89D5-FC22FFCDEF63}"/>
          </ac:spMkLst>
        </pc:spChg>
        <pc:spChg chg="mod">
          <ac:chgData name="Leslie Nathaly Castillo" userId="3f5ee7d79274be0b" providerId="LiveId" clId="{53421F8C-00CF-4589-8B9E-BC767A4EFF25}" dt="2019-08-22T17:38:39.014" v="10056" actId="208"/>
          <ac:spMkLst>
            <pc:docMk/>
            <pc:sldMk cId="679115354" sldId="310"/>
            <ac:spMk id="54" creationId="{68C34F76-66AB-4D12-A8ED-10890CACFAAD}"/>
          </ac:spMkLst>
        </pc:spChg>
        <pc:spChg chg="mod">
          <ac:chgData name="Leslie Nathaly Castillo" userId="3f5ee7d79274be0b" providerId="LiveId" clId="{53421F8C-00CF-4589-8B9E-BC767A4EFF25}" dt="2019-08-22T17:38:39.014" v="10056" actId="208"/>
          <ac:spMkLst>
            <pc:docMk/>
            <pc:sldMk cId="679115354" sldId="310"/>
            <ac:spMk id="55" creationId="{59F7B9EE-5C3F-4699-9F9A-5D4C58AB7CAA}"/>
          </ac:spMkLst>
        </pc:spChg>
        <pc:spChg chg="mod">
          <ac:chgData name="Leslie Nathaly Castillo" userId="3f5ee7d79274be0b" providerId="LiveId" clId="{53421F8C-00CF-4589-8B9E-BC767A4EFF25}" dt="2019-08-22T17:38:39.014" v="10056" actId="208"/>
          <ac:spMkLst>
            <pc:docMk/>
            <pc:sldMk cId="679115354" sldId="310"/>
            <ac:spMk id="56" creationId="{67D3F2D2-AD73-4AE6-945A-065E95508852}"/>
          </ac:spMkLst>
        </pc:spChg>
        <pc:spChg chg="mod">
          <ac:chgData name="Leslie Nathaly Castillo" userId="3f5ee7d79274be0b" providerId="LiveId" clId="{53421F8C-00CF-4589-8B9E-BC767A4EFF25}" dt="2019-08-22T17:28:45.806" v="9617" actId="20577"/>
          <ac:spMkLst>
            <pc:docMk/>
            <pc:sldMk cId="679115354" sldId="310"/>
            <ac:spMk id="21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3T14:55:04.158" v="20064" actId="404"/>
          <ac:spMkLst>
            <pc:docMk/>
            <pc:sldMk cId="679115354" sldId="310"/>
            <ac:spMk id="21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3T14:55:08.006" v="20065" actId="403"/>
          <ac:spMkLst>
            <pc:docMk/>
            <pc:sldMk cId="679115354" sldId="310"/>
            <ac:spMk id="21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3T14:55:10.758" v="20066" actId="403"/>
          <ac:spMkLst>
            <pc:docMk/>
            <pc:sldMk cId="679115354" sldId="310"/>
            <ac:spMk id="214" creationId="{00000000-0000-0000-0000-000000000000}"/>
          </ac:spMkLst>
        </pc:spChg>
        <pc:grpChg chg="add mod">
          <ac:chgData name="Leslie Nathaly Castillo" userId="3f5ee7d79274be0b" providerId="LiveId" clId="{53421F8C-00CF-4589-8B9E-BC767A4EFF25}" dt="2019-08-22T17:36:23.482" v="10020" actId="1038"/>
          <ac:grpSpMkLst>
            <pc:docMk/>
            <pc:sldMk cId="679115354" sldId="310"/>
            <ac:grpSpMk id="23" creationId="{0B7B8694-EF89-4D0E-9206-EF8BFDD28BB7}"/>
          </ac:grpSpMkLst>
        </pc:grpChg>
        <pc:grpChg chg="add mod">
          <ac:chgData name="Leslie Nathaly Castillo" userId="3f5ee7d79274be0b" providerId="LiveId" clId="{53421F8C-00CF-4589-8B9E-BC767A4EFF25}" dt="2019-08-22T17:36:29.467" v="10044" actId="1037"/>
          <ac:grpSpMkLst>
            <pc:docMk/>
            <pc:sldMk cId="679115354" sldId="310"/>
            <ac:grpSpMk id="26" creationId="{72E82B88-65E5-4623-B50C-C61C40FE6611}"/>
          </ac:grpSpMkLst>
        </pc:grpChg>
        <pc:grpChg chg="add mod">
          <ac:chgData name="Leslie Nathaly Castillo" userId="3f5ee7d79274be0b" providerId="LiveId" clId="{53421F8C-00CF-4589-8B9E-BC767A4EFF25}" dt="2019-08-22T17:37:21.258" v="10051" actId="1076"/>
          <ac:grpSpMkLst>
            <pc:docMk/>
            <pc:sldMk cId="679115354" sldId="310"/>
            <ac:grpSpMk id="30" creationId="{75987AEB-6BFF-4567-89A1-91766B5F25BD}"/>
          </ac:grpSpMkLst>
        </pc:grpChg>
        <pc:grpChg chg="add mod">
          <ac:chgData name="Leslie Nathaly Castillo" userId="3f5ee7d79274be0b" providerId="LiveId" clId="{53421F8C-00CF-4589-8B9E-BC767A4EFF25}" dt="2019-08-22T17:38:04.641" v="10054" actId="1076"/>
          <ac:grpSpMkLst>
            <pc:docMk/>
            <pc:sldMk cId="679115354" sldId="310"/>
            <ac:grpSpMk id="45" creationId="{DEEA581C-24E9-4B4A-80DD-A5F2C3F8885D}"/>
          </ac:grpSpMkLst>
        </pc:grpChg>
        <pc:grpChg chg="add mod">
          <ac:chgData name="Leslie Nathaly Castillo" userId="3f5ee7d79274be0b" providerId="LiveId" clId="{53421F8C-00CF-4589-8B9E-BC767A4EFF25}" dt="2019-08-22T17:38:43.927" v="10057" actId="1076"/>
          <ac:grpSpMkLst>
            <pc:docMk/>
            <pc:sldMk cId="679115354" sldId="310"/>
            <ac:grpSpMk id="52" creationId="{F1167C45-AE10-496E-926C-AFB81A3542D0}"/>
          </ac:grpSpMkLst>
        </pc:grpChg>
        <pc:grpChg chg="del">
          <ac:chgData name="Leslie Nathaly Castillo" userId="3f5ee7d79274be0b" providerId="LiveId" clId="{53421F8C-00CF-4589-8B9E-BC767A4EFF25}" dt="2019-08-22T17:35:50.830" v="10013" actId="478"/>
          <ac:grpSpMkLst>
            <pc:docMk/>
            <pc:sldMk cId="679115354" sldId="310"/>
            <ac:grpSpMk id="216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2T17:35:21.216" v="9987" actId="478"/>
          <ac:grpSpMkLst>
            <pc:docMk/>
            <pc:sldMk cId="679115354" sldId="310"/>
            <ac:grpSpMk id="219" creationId="{00000000-0000-0000-0000-000000000000}"/>
          </ac:grpSpMkLst>
        </pc:grpChg>
        <pc:grpChg chg="add del">
          <ac:chgData name="Leslie Nathaly Castillo" userId="3f5ee7d79274be0b" providerId="LiveId" clId="{53421F8C-00CF-4589-8B9E-BC767A4EFF25}" dt="2019-08-22T17:35:31.220" v="9992" actId="478"/>
          <ac:grpSpMkLst>
            <pc:docMk/>
            <pc:sldMk cId="679115354" sldId="310"/>
            <ac:grpSpMk id="226" creationId="{00000000-0000-0000-0000-000000000000}"/>
          </ac:grpSpMkLst>
        </pc:grpChg>
        <pc:cxnChg chg="add mod">
          <ac:chgData name="Leslie Nathaly Castillo" userId="3f5ee7d79274be0b" providerId="LiveId" clId="{53421F8C-00CF-4589-8B9E-BC767A4EFF25}" dt="2019-09-01T01:47:07.958" v="19778" actId="14100"/>
          <ac:cxnSpMkLst>
            <pc:docMk/>
            <pc:sldMk cId="679115354" sldId="310"/>
            <ac:cxnSpMk id="57" creationId="{C2DEBCD7-40B8-4A42-A7E5-49F1108BC3C3}"/>
          </ac:cxnSpMkLst>
        </pc:cxnChg>
      </pc:sldChg>
      <pc:sldChg chg="addSp delSp modSp add">
        <pc:chgData name="Leslie Nathaly Castillo" userId="3f5ee7d79274be0b" providerId="LiveId" clId="{53421F8C-00CF-4589-8B9E-BC767A4EFF25}" dt="2019-09-01T01:47:20.238" v="19779" actId="14100"/>
        <pc:sldMkLst>
          <pc:docMk/>
          <pc:sldMk cId="2643114195" sldId="311"/>
        </pc:sldMkLst>
        <pc:spChg chg="add del">
          <ac:chgData name="Leslie Nathaly Castillo" userId="3f5ee7d79274be0b" providerId="LiveId" clId="{53421F8C-00CF-4589-8B9E-BC767A4EFF25}" dt="2019-08-22T17:40:24.025" v="10086"/>
          <ac:spMkLst>
            <pc:docMk/>
            <pc:sldMk cId="2643114195" sldId="311"/>
            <ac:spMk id="2" creationId="{777A320F-4CFC-4E1D-939E-4E7945536CDC}"/>
          </ac:spMkLst>
        </pc:spChg>
        <pc:spChg chg="add mod">
          <ac:chgData name="Leslie Nathaly Castillo" userId="3f5ee7d79274be0b" providerId="LiveId" clId="{53421F8C-00CF-4589-8B9E-BC767A4EFF25}" dt="2019-08-22T17:51:52.361" v="10483" actId="1035"/>
          <ac:spMkLst>
            <pc:docMk/>
            <pc:sldMk cId="2643114195" sldId="311"/>
            <ac:spMk id="3" creationId="{DCF0BCE2-7E06-4080-841E-C156AA9A3DC9}"/>
          </ac:spMkLst>
        </pc:spChg>
        <pc:spChg chg="add del">
          <ac:chgData name="Leslie Nathaly Castillo" userId="3f5ee7d79274be0b" providerId="LiveId" clId="{53421F8C-00CF-4589-8B9E-BC767A4EFF25}" dt="2019-08-22T17:45:37.086" v="10267"/>
          <ac:spMkLst>
            <pc:docMk/>
            <pc:sldMk cId="2643114195" sldId="311"/>
            <ac:spMk id="4" creationId="{678308D4-A073-4C8D-B329-8620A279D415}"/>
          </ac:spMkLst>
        </pc:spChg>
        <pc:spChg chg="add del mod">
          <ac:chgData name="Leslie Nathaly Castillo" userId="3f5ee7d79274be0b" providerId="LiveId" clId="{53421F8C-00CF-4589-8B9E-BC767A4EFF25}" dt="2019-08-22T17:46:45.859" v="10299" actId="478"/>
          <ac:spMkLst>
            <pc:docMk/>
            <pc:sldMk cId="2643114195" sldId="311"/>
            <ac:spMk id="5" creationId="{40766D67-F837-4EF5-AC09-B0948ADF6D07}"/>
          </ac:spMkLst>
        </pc:spChg>
        <pc:spChg chg="add mod">
          <ac:chgData name="Leslie Nathaly Castillo" userId="3f5ee7d79274be0b" providerId="LiveId" clId="{53421F8C-00CF-4589-8B9E-BC767A4EFF25}" dt="2019-08-22T17:51:58.236" v="10486" actId="1038"/>
          <ac:spMkLst>
            <pc:docMk/>
            <pc:sldMk cId="2643114195" sldId="311"/>
            <ac:spMk id="6" creationId="{3D3082B4-6261-4766-A434-38E5270A2621}"/>
          </ac:spMkLst>
        </pc:spChg>
        <pc:spChg chg="add mod">
          <ac:chgData name="Leslie Nathaly Castillo" userId="3f5ee7d79274be0b" providerId="LiveId" clId="{53421F8C-00CF-4589-8B9E-BC767A4EFF25}" dt="2019-08-22T18:09:33.509" v="10917" actId="1035"/>
          <ac:spMkLst>
            <pc:docMk/>
            <pc:sldMk cId="2643114195" sldId="311"/>
            <ac:spMk id="7" creationId="{7262FC5A-4D32-4227-96F7-93B59E318711}"/>
          </ac:spMkLst>
        </pc:spChg>
        <pc:spChg chg="add mod">
          <ac:chgData name="Leslie Nathaly Castillo" userId="3f5ee7d79274be0b" providerId="LiveId" clId="{53421F8C-00CF-4589-8B9E-BC767A4EFF25}" dt="2019-08-22T17:52:17.180" v="10488" actId="113"/>
          <ac:spMkLst>
            <pc:docMk/>
            <pc:sldMk cId="2643114195" sldId="311"/>
            <ac:spMk id="15" creationId="{47159E24-5028-4296-A059-2BD8CA434209}"/>
          </ac:spMkLst>
        </pc:spChg>
        <pc:spChg chg="add mod">
          <ac:chgData name="Leslie Nathaly Castillo" userId="3f5ee7d79274be0b" providerId="LiveId" clId="{53421F8C-00CF-4589-8B9E-BC767A4EFF25}" dt="2019-08-22T17:52:17.180" v="10488" actId="113"/>
          <ac:spMkLst>
            <pc:docMk/>
            <pc:sldMk cId="2643114195" sldId="311"/>
            <ac:spMk id="16" creationId="{65009962-A789-4887-9102-45D63E96C064}"/>
          </ac:spMkLst>
        </pc:spChg>
        <pc:spChg chg="mod">
          <ac:chgData name="Leslie Nathaly Castillo" userId="3f5ee7d79274be0b" providerId="LiveId" clId="{53421F8C-00CF-4589-8B9E-BC767A4EFF25}" dt="2019-08-22T17:40:05.570" v="10081" actId="20577"/>
          <ac:spMkLst>
            <pc:docMk/>
            <pc:sldMk cId="2643114195" sldId="311"/>
            <ac:spMk id="14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8:09:35.887" v="10926" actId="1035"/>
          <ac:spMkLst>
            <pc:docMk/>
            <pc:sldMk cId="2643114195" sldId="311"/>
            <ac:spMk id="150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7:40:09.498" v="10083" actId="478"/>
          <ac:spMkLst>
            <pc:docMk/>
            <pc:sldMk cId="2643114195" sldId="311"/>
            <ac:spMk id="152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7:40:10.179" v="10084" actId="478"/>
          <ac:spMkLst>
            <pc:docMk/>
            <pc:sldMk cId="2643114195" sldId="311"/>
            <ac:spMk id="153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7:40:09.061" v="10082" actId="478"/>
          <ac:spMkLst>
            <pc:docMk/>
            <pc:sldMk cId="2643114195" sldId="311"/>
            <ac:spMk id="154" creationId="{00000000-0000-0000-0000-000000000000}"/>
          </ac:spMkLst>
        </pc:spChg>
        <pc:graphicFrameChg chg="add del mod modGraphic">
          <ac:chgData name="Leslie Nathaly Castillo" userId="3f5ee7d79274be0b" providerId="LiveId" clId="{53421F8C-00CF-4589-8B9E-BC767A4EFF25}" dt="2019-08-22T17:59:26.293" v="10538"/>
          <ac:graphicFrameMkLst>
            <pc:docMk/>
            <pc:sldMk cId="2643114195" sldId="311"/>
            <ac:graphicFrameMk id="8" creationId="{8559CF56-CAAE-4BA0-85DE-0D65394E0715}"/>
          </ac:graphicFrameMkLst>
        </pc:graphicFrameChg>
        <pc:graphicFrameChg chg="add mod modGraphic">
          <ac:chgData name="Leslie Nathaly Castillo" userId="3f5ee7d79274be0b" providerId="LiveId" clId="{53421F8C-00CF-4589-8B9E-BC767A4EFF25}" dt="2019-08-22T18:24:27.396" v="11010" actId="403"/>
          <ac:graphicFrameMkLst>
            <pc:docMk/>
            <pc:sldMk cId="2643114195" sldId="311"/>
            <ac:graphicFrameMk id="19" creationId="{9F6C4694-23A9-4B28-BD14-394DB7547A7C}"/>
          </ac:graphicFrameMkLst>
        </pc:graphicFrameChg>
        <pc:cxnChg chg="add mod">
          <ac:chgData name="Leslie Nathaly Castillo" userId="3f5ee7d79274be0b" providerId="LiveId" clId="{53421F8C-00CF-4589-8B9E-BC767A4EFF25}" dt="2019-09-01T01:47:20.238" v="19779" actId="14100"/>
          <ac:cxnSpMkLst>
            <pc:docMk/>
            <pc:sldMk cId="2643114195" sldId="311"/>
            <ac:cxnSpMk id="12" creationId="{96D920A1-9A7E-4DCB-B12B-114C5549B74F}"/>
          </ac:cxnSpMkLst>
        </pc:cxnChg>
        <pc:cxnChg chg="del mod">
          <ac:chgData name="Leslie Nathaly Castillo" userId="3f5ee7d79274be0b" providerId="LiveId" clId="{53421F8C-00CF-4589-8B9E-BC767A4EFF25}" dt="2019-08-22T17:51:23.328" v="10462" actId="478"/>
          <ac:cxnSpMkLst>
            <pc:docMk/>
            <pc:sldMk cId="2643114195" sldId="311"/>
            <ac:cxnSpMk id="155" creationId="{00000000-0000-0000-0000-000000000000}"/>
          </ac:cxnSpMkLst>
        </pc:cxnChg>
      </pc:sldChg>
      <pc:sldChg chg="addSp delSp modSp add">
        <pc:chgData name="Leslie Nathaly Castillo" userId="3f5ee7d79274be0b" providerId="LiveId" clId="{53421F8C-00CF-4589-8B9E-BC767A4EFF25}" dt="2019-09-03T14:56:29.039" v="20069" actId="255"/>
        <pc:sldMkLst>
          <pc:docMk/>
          <pc:sldMk cId="335724456" sldId="312"/>
        </pc:sldMkLst>
        <pc:spChg chg="add mod">
          <ac:chgData name="Leslie Nathaly Castillo" userId="3f5ee7d79274be0b" providerId="LiveId" clId="{53421F8C-00CF-4589-8B9E-BC767A4EFF25}" dt="2019-09-03T14:56:29.039" v="20069" actId="255"/>
          <ac:spMkLst>
            <pc:docMk/>
            <pc:sldMk cId="335724456" sldId="312"/>
            <ac:spMk id="2" creationId="{D727EEE1-7EFA-43ED-8EC2-B78017553A0A}"/>
          </ac:spMkLst>
        </pc:spChg>
        <pc:spChg chg="add del mod">
          <ac:chgData name="Leslie Nathaly Castillo" userId="3f5ee7d79274be0b" providerId="LiveId" clId="{53421F8C-00CF-4589-8B9E-BC767A4EFF25}" dt="2019-08-22T18:41:17.603" v="11129" actId="478"/>
          <ac:spMkLst>
            <pc:docMk/>
            <pc:sldMk cId="335724456" sldId="312"/>
            <ac:spMk id="4" creationId="{D3874F56-04CB-4C0E-A588-30D0F14B1254}"/>
          </ac:spMkLst>
        </pc:spChg>
        <pc:spChg chg="add mod">
          <ac:chgData name="Leslie Nathaly Castillo" userId="3f5ee7d79274be0b" providerId="LiveId" clId="{53421F8C-00CF-4589-8B9E-BC767A4EFF25}" dt="2019-09-01T01:48:13.340" v="19821" actId="1038"/>
          <ac:spMkLst>
            <pc:docMk/>
            <pc:sldMk cId="335724456" sldId="312"/>
            <ac:spMk id="12" creationId="{EDDD9524-6BA3-4FF9-A5C6-FBE8424E19E0}"/>
          </ac:spMkLst>
        </pc:spChg>
        <pc:spChg chg="add mod">
          <ac:chgData name="Leslie Nathaly Castillo" userId="3f5ee7d79274be0b" providerId="LiveId" clId="{53421F8C-00CF-4589-8B9E-BC767A4EFF25}" dt="2019-09-01T01:48:07.674" v="19813" actId="1037"/>
          <ac:spMkLst>
            <pc:docMk/>
            <pc:sldMk cId="335724456" sldId="312"/>
            <ac:spMk id="13" creationId="{AB5ABAE5-FA91-4AB7-93C3-5592E232BB51}"/>
          </ac:spMkLst>
        </pc:spChg>
        <pc:spChg chg="del mod">
          <ac:chgData name="Leslie Nathaly Castillo" userId="3f5ee7d79274be0b" providerId="LiveId" clId="{53421F8C-00CF-4589-8B9E-BC767A4EFF25}" dt="2019-08-22T18:31:25.790" v="11046"/>
          <ac:spMkLst>
            <pc:docMk/>
            <pc:sldMk cId="335724456" sldId="312"/>
            <ac:spMk id="149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8:41:15.579" v="11128" actId="478"/>
          <ac:spMkLst>
            <pc:docMk/>
            <pc:sldMk cId="335724456" sldId="312"/>
            <ac:spMk id="150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3T16:00:28.620" v="12506" actId="404"/>
          <ac:graphicFrameMkLst>
            <pc:docMk/>
            <pc:sldMk cId="335724456" sldId="312"/>
            <ac:graphicFrameMk id="5" creationId="{CD82BB51-9E62-47FD-8EBA-675B3EAB9E0D}"/>
          </ac:graphicFrameMkLst>
        </pc:graphicFrameChg>
        <pc:graphicFrameChg chg="add mod modGraphic">
          <ac:chgData name="Leslie Nathaly Castillo" userId="3f5ee7d79274be0b" providerId="LiveId" clId="{53421F8C-00CF-4589-8B9E-BC767A4EFF25}" dt="2019-08-22T18:56:42.021" v="11657" actId="14734"/>
          <ac:graphicFrameMkLst>
            <pc:docMk/>
            <pc:sldMk cId="335724456" sldId="312"/>
            <ac:graphicFrameMk id="10" creationId="{B1A4A1A0-9402-49C1-8250-8AE0100CD25F}"/>
          </ac:graphicFrameMkLst>
        </pc:graphicFrameChg>
        <pc:graphicFrameChg chg="add mod modGraphic">
          <ac:chgData name="Leslie Nathaly Castillo" userId="3f5ee7d79274be0b" providerId="LiveId" clId="{53421F8C-00CF-4589-8B9E-BC767A4EFF25}" dt="2019-08-22T18:57:03.120" v="11669" actId="1038"/>
          <ac:graphicFrameMkLst>
            <pc:docMk/>
            <pc:sldMk cId="335724456" sldId="312"/>
            <ac:graphicFrameMk id="11" creationId="{E5FB1EEC-9509-4141-A48E-1C425C249B0C}"/>
          </ac:graphicFrameMkLst>
        </pc:graphicFrameChg>
        <pc:cxnChg chg="add mod">
          <ac:chgData name="Leslie Nathaly Castillo" userId="3f5ee7d79274be0b" providerId="LiveId" clId="{53421F8C-00CF-4589-8B9E-BC767A4EFF25}" dt="2019-09-01T01:47:44.148" v="19792" actId="1036"/>
          <ac:cxnSpMkLst>
            <pc:docMk/>
            <pc:sldMk cId="335724456" sldId="312"/>
            <ac:cxnSpMk id="14" creationId="{9D2A2D57-A747-439E-B121-B2AA6182A536}"/>
          </ac:cxnSpMkLst>
        </pc:cxnChg>
      </pc:sldChg>
      <pc:sldChg chg="addSp delSp modSp add">
        <pc:chgData name="Leslie Nathaly Castillo" userId="3f5ee7d79274be0b" providerId="LiveId" clId="{53421F8C-00CF-4589-8B9E-BC767A4EFF25}" dt="2019-09-01T01:49:33.167" v="19830" actId="313"/>
        <pc:sldMkLst>
          <pc:docMk/>
          <pc:sldMk cId="532439450" sldId="314"/>
        </pc:sldMkLst>
        <pc:spChg chg="add del mod">
          <ac:chgData name="Leslie Nathaly Castillo" userId="3f5ee7d79274be0b" providerId="LiveId" clId="{53421F8C-00CF-4589-8B9E-BC767A4EFF25}" dt="2019-08-22T19:01:25.574" v="11811" actId="478"/>
          <ac:spMkLst>
            <pc:docMk/>
            <pc:sldMk cId="532439450" sldId="314"/>
            <ac:spMk id="3" creationId="{164864E9-7558-41DF-B7CB-F888976AB765}"/>
          </ac:spMkLst>
        </pc:spChg>
        <pc:spChg chg="add del">
          <ac:chgData name="Leslie Nathaly Castillo" userId="3f5ee7d79274be0b" providerId="LiveId" clId="{53421F8C-00CF-4589-8B9E-BC767A4EFF25}" dt="2019-08-22T19:10:42.711" v="12169" actId="478"/>
          <ac:spMkLst>
            <pc:docMk/>
            <pc:sldMk cId="532439450" sldId="314"/>
            <ac:spMk id="5" creationId="{6AC9609A-07F8-4BAE-A850-95EDDD2C2A2F}"/>
          </ac:spMkLst>
        </pc:spChg>
        <pc:spChg chg="mod">
          <ac:chgData name="Leslie Nathaly Castillo" userId="3f5ee7d79274be0b" providerId="LiveId" clId="{53421F8C-00CF-4589-8B9E-BC767A4EFF25}" dt="2019-08-22T19:02:07.418" v="11915" actId="208"/>
          <ac:spMkLst>
            <pc:docMk/>
            <pc:sldMk cId="532439450" sldId="314"/>
            <ac:spMk id="24" creationId="{00548BE4-1FEC-45EC-9951-3F4FC0323249}"/>
          </ac:spMkLst>
        </pc:spChg>
        <pc:spChg chg="mod">
          <ac:chgData name="Leslie Nathaly Castillo" userId="3f5ee7d79274be0b" providerId="LiveId" clId="{53421F8C-00CF-4589-8B9E-BC767A4EFF25}" dt="2019-08-22T19:02:07.418" v="11915" actId="208"/>
          <ac:spMkLst>
            <pc:docMk/>
            <pc:sldMk cId="532439450" sldId="314"/>
            <ac:spMk id="25" creationId="{D8935BB4-CBCA-43C0-AD27-0E27F23C271E}"/>
          </ac:spMkLst>
        </pc:spChg>
        <pc:spChg chg="mod">
          <ac:chgData name="Leslie Nathaly Castillo" userId="3f5ee7d79274be0b" providerId="LiveId" clId="{53421F8C-00CF-4589-8B9E-BC767A4EFF25}" dt="2019-08-22T19:02:07.418" v="11915" actId="208"/>
          <ac:spMkLst>
            <pc:docMk/>
            <pc:sldMk cId="532439450" sldId="314"/>
            <ac:spMk id="26" creationId="{58C32D55-C279-47A3-A903-877830EF7315}"/>
          </ac:spMkLst>
        </pc:spChg>
        <pc:spChg chg="mod">
          <ac:chgData name="Leslie Nathaly Castillo" userId="3f5ee7d79274be0b" providerId="LiveId" clId="{53421F8C-00CF-4589-8B9E-BC767A4EFF25}" dt="2019-08-22T19:02:07.418" v="11915" actId="208"/>
          <ac:spMkLst>
            <pc:docMk/>
            <pc:sldMk cId="532439450" sldId="314"/>
            <ac:spMk id="27" creationId="{601ECFCC-29B0-412F-8221-0FA2574CC9A1}"/>
          </ac:spMkLst>
        </pc:spChg>
        <pc:spChg chg="mod">
          <ac:chgData name="Leslie Nathaly Castillo" userId="3f5ee7d79274be0b" providerId="LiveId" clId="{53421F8C-00CF-4589-8B9E-BC767A4EFF25}" dt="2019-08-22T19:02:07.418" v="11915" actId="208"/>
          <ac:spMkLst>
            <pc:docMk/>
            <pc:sldMk cId="532439450" sldId="314"/>
            <ac:spMk id="28" creationId="{0506F661-FD42-4784-9519-3D176F080554}"/>
          </ac:spMkLst>
        </pc:spChg>
        <pc:spChg chg="mod">
          <ac:chgData name="Leslie Nathaly Castillo" userId="3f5ee7d79274be0b" providerId="LiveId" clId="{53421F8C-00CF-4589-8B9E-BC767A4EFF25}" dt="2019-08-22T19:02:07.418" v="11915" actId="208"/>
          <ac:spMkLst>
            <pc:docMk/>
            <pc:sldMk cId="532439450" sldId="314"/>
            <ac:spMk id="29" creationId="{D011C129-8B6B-4C9A-897D-B308FD429EEB}"/>
          </ac:spMkLst>
        </pc:spChg>
        <pc:spChg chg="mod">
          <ac:chgData name="Leslie Nathaly Castillo" userId="3f5ee7d79274be0b" providerId="LiveId" clId="{53421F8C-00CF-4589-8B9E-BC767A4EFF25}" dt="2019-08-22T19:02:07.418" v="11915" actId="208"/>
          <ac:spMkLst>
            <pc:docMk/>
            <pc:sldMk cId="532439450" sldId="314"/>
            <ac:spMk id="30" creationId="{AB9B15BC-4A92-43D9-B48C-EA5751384E28}"/>
          </ac:spMkLst>
        </pc:spChg>
        <pc:spChg chg="add mod">
          <ac:chgData name="Leslie Nathaly Castillo" userId="3f5ee7d79274be0b" providerId="LiveId" clId="{53421F8C-00CF-4589-8B9E-BC767A4EFF25}" dt="2019-08-22T19:02:28.274" v="11919" actId="1076"/>
          <ac:spMkLst>
            <pc:docMk/>
            <pc:sldMk cId="532439450" sldId="314"/>
            <ac:spMk id="31" creationId="{4E1EB096-A2A5-4377-B592-F50B63BE0366}"/>
          </ac:spMkLst>
        </pc:spChg>
        <pc:spChg chg="mod">
          <ac:chgData name="Leslie Nathaly Castillo" userId="3f5ee7d79274be0b" providerId="LiveId" clId="{53421F8C-00CF-4589-8B9E-BC767A4EFF25}" dt="2019-08-22T19:00:59.162" v="11756"/>
          <ac:spMkLst>
            <pc:docMk/>
            <pc:sldMk cId="532439450" sldId="314"/>
            <ac:spMk id="21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9:10:38.219" v="12167" actId="14100"/>
          <ac:spMkLst>
            <pc:docMk/>
            <pc:sldMk cId="532439450" sldId="314"/>
            <ac:spMk id="21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2T19:15:43.644" v="12256" actId="14100"/>
          <ac:spMkLst>
            <pc:docMk/>
            <pc:sldMk cId="532439450" sldId="314"/>
            <ac:spMk id="213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9:01:20.418" v="11810" actId="478"/>
          <ac:spMkLst>
            <pc:docMk/>
            <pc:sldMk cId="532439450" sldId="314"/>
            <ac:spMk id="214" creationId="{00000000-0000-0000-0000-000000000000}"/>
          </ac:spMkLst>
        </pc:spChg>
        <pc:grpChg chg="add mod">
          <ac:chgData name="Leslie Nathaly Castillo" userId="3f5ee7d79274be0b" providerId="LiveId" clId="{53421F8C-00CF-4589-8B9E-BC767A4EFF25}" dt="2019-08-22T19:02:11.919" v="11916" actId="1076"/>
          <ac:grpSpMkLst>
            <pc:docMk/>
            <pc:sldMk cId="532439450" sldId="314"/>
            <ac:grpSpMk id="23" creationId="{2D77326F-20C8-4AF3-A1A0-65DAA0BE5F6D}"/>
          </ac:grpSpMkLst>
        </pc:grpChg>
        <pc:grpChg chg="del">
          <ac:chgData name="Leslie Nathaly Castillo" userId="3f5ee7d79274be0b" providerId="LiveId" clId="{53421F8C-00CF-4589-8B9E-BC767A4EFF25}" dt="2019-08-22T19:01:34.474" v="11813" actId="478"/>
          <ac:grpSpMkLst>
            <pc:docMk/>
            <pc:sldMk cId="532439450" sldId="314"/>
            <ac:grpSpMk id="216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2T19:01:35.897" v="11814" actId="478"/>
          <ac:grpSpMkLst>
            <pc:docMk/>
            <pc:sldMk cId="532439450" sldId="314"/>
            <ac:grpSpMk id="219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2T19:01:26.467" v="11812" actId="478"/>
          <ac:grpSpMkLst>
            <pc:docMk/>
            <pc:sldMk cId="532439450" sldId="314"/>
            <ac:grpSpMk id="226" creationId="{00000000-0000-0000-0000-000000000000}"/>
          </ac:grpSpMkLst>
        </pc:grpChg>
        <pc:graphicFrameChg chg="add mod modGraphic">
          <ac:chgData name="Leslie Nathaly Castillo" userId="3f5ee7d79274be0b" providerId="LiveId" clId="{53421F8C-00CF-4589-8B9E-BC767A4EFF25}" dt="2019-09-01T01:49:33.167" v="19830" actId="313"/>
          <ac:graphicFrameMkLst>
            <pc:docMk/>
            <pc:sldMk cId="532439450" sldId="314"/>
            <ac:graphicFrameMk id="4" creationId="{427A0C23-5A86-4167-85A1-E3430E11606C}"/>
          </ac:graphicFrameMkLst>
        </pc:graphicFrameChg>
        <pc:graphicFrameChg chg="add del mod">
          <ac:chgData name="Leslie Nathaly Castillo" userId="3f5ee7d79274be0b" providerId="LiveId" clId="{53421F8C-00CF-4589-8B9E-BC767A4EFF25}" dt="2019-08-22T19:19:49.533" v="12274"/>
          <ac:graphicFrameMkLst>
            <pc:docMk/>
            <pc:sldMk cId="532439450" sldId="314"/>
            <ac:graphicFrameMk id="6" creationId="{8C142FE1-9651-4059-AECC-DB60CF97F3D5}"/>
          </ac:graphicFrameMkLst>
        </pc:graphicFrameChg>
        <pc:graphicFrameChg chg="add del mod">
          <ac:chgData name="Leslie Nathaly Castillo" userId="3f5ee7d79274be0b" providerId="LiveId" clId="{53421F8C-00CF-4589-8B9E-BC767A4EFF25}" dt="2019-08-22T19:20:01.849" v="12277"/>
          <ac:graphicFrameMkLst>
            <pc:docMk/>
            <pc:sldMk cId="532439450" sldId="314"/>
            <ac:graphicFrameMk id="7" creationId="{6E9B2ACD-D8B9-449F-948F-6783FA6DBA51}"/>
          </ac:graphicFrameMkLst>
        </pc:graphicFrameChg>
        <pc:graphicFrameChg chg="add del mod modGraphic">
          <ac:chgData name="Leslie Nathaly Castillo" userId="3f5ee7d79274be0b" providerId="LiveId" clId="{53421F8C-00CF-4589-8B9E-BC767A4EFF25}" dt="2019-08-22T19:07:51.932" v="12096" actId="478"/>
          <ac:graphicFrameMkLst>
            <pc:docMk/>
            <pc:sldMk cId="532439450" sldId="314"/>
            <ac:graphicFrameMk id="32" creationId="{AA765E27-FDA8-471C-843E-EC2DF6B6271C}"/>
          </ac:graphicFrameMkLst>
        </pc:graphicFrameChg>
        <pc:graphicFrameChg chg="add mod modGraphic">
          <ac:chgData name="Leslie Nathaly Castillo" userId="3f5ee7d79274be0b" providerId="LiveId" clId="{53421F8C-00CF-4589-8B9E-BC767A4EFF25}" dt="2019-08-22T19:10:03.435" v="12166" actId="1036"/>
          <ac:graphicFrameMkLst>
            <pc:docMk/>
            <pc:sldMk cId="532439450" sldId="314"/>
            <ac:graphicFrameMk id="33" creationId="{D95E92D8-9B24-41A2-847A-DAD1E99A298E}"/>
          </ac:graphicFrameMkLst>
        </pc:graphicFrameChg>
        <pc:cxnChg chg="add mod">
          <ac:chgData name="Leslie Nathaly Castillo" userId="3f5ee7d79274be0b" providerId="LiveId" clId="{53421F8C-00CF-4589-8B9E-BC767A4EFF25}" dt="2019-09-01T01:49:14.643" v="19828" actId="1038"/>
          <ac:cxnSpMkLst>
            <pc:docMk/>
            <pc:sldMk cId="532439450" sldId="314"/>
            <ac:cxnSpMk id="17" creationId="{50E9EA3C-C7EA-4F74-B6AE-DBA49829F88C}"/>
          </ac:cxnSpMkLst>
        </pc:cxnChg>
      </pc:sldChg>
      <pc:sldChg chg="addSp delSp modSp add">
        <pc:chgData name="Leslie Nathaly Castillo" userId="3f5ee7d79274be0b" providerId="LiveId" clId="{53421F8C-00CF-4589-8B9E-BC767A4EFF25}" dt="2019-09-03T14:57:12.565" v="20076" actId="403"/>
        <pc:sldMkLst>
          <pc:docMk/>
          <pc:sldMk cId="3034986422" sldId="315"/>
        </pc:sldMkLst>
        <pc:spChg chg="add del">
          <ac:chgData name="Leslie Nathaly Castillo" userId="3f5ee7d79274be0b" providerId="LiveId" clId="{53421F8C-00CF-4589-8B9E-BC767A4EFF25}" dt="2019-08-23T16:39:59.822" v="12528"/>
          <ac:spMkLst>
            <pc:docMk/>
            <pc:sldMk cId="3034986422" sldId="315"/>
            <ac:spMk id="2" creationId="{D306F208-7A94-4873-8B00-0327D14A389F}"/>
          </ac:spMkLst>
        </pc:spChg>
        <pc:spChg chg="add mod">
          <ac:chgData name="Leslie Nathaly Castillo" userId="3f5ee7d79274be0b" providerId="LiveId" clId="{53421F8C-00CF-4589-8B9E-BC767A4EFF25}" dt="2019-08-23T16:50:41.477" v="13259" actId="1038"/>
          <ac:spMkLst>
            <pc:docMk/>
            <pc:sldMk cId="3034986422" sldId="315"/>
            <ac:spMk id="3" creationId="{8098C013-4DA0-41D1-A24F-E166E886823C}"/>
          </ac:spMkLst>
        </pc:spChg>
        <pc:spChg chg="add del mod">
          <ac:chgData name="Leslie Nathaly Castillo" userId="3f5ee7d79274be0b" providerId="LiveId" clId="{53421F8C-00CF-4589-8B9E-BC767A4EFF25}" dt="2019-08-22T19:23:18.990" v="12294" actId="478"/>
          <ac:spMkLst>
            <pc:docMk/>
            <pc:sldMk cId="3034986422" sldId="315"/>
            <ac:spMk id="3" creationId="{A1261566-1A00-4FD3-B33C-57D45F7BD1FA}"/>
          </ac:spMkLst>
        </pc:spChg>
        <pc:spChg chg="add del">
          <ac:chgData name="Leslie Nathaly Castillo" userId="3f5ee7d79274be0b" providerId="LiveId" clId="{53421F8C-00CF-4589-8B9E-BC767A4EFF25}" dt="2019-08-22T19:23:32.696" v="12299"/>
          <ac:spMkLst>
            <pc:docMk/>
            <pc:sldMk cId="3034986422" sldId="315"/>
            <ac:spMk id="4" creationId="{DD9B9FBF-3B91-4234-A62D-43D01C73C29E}"/>
          </ac:spMkLst>
        </pc:spChg>
        <pc:spChg chg="add del">
          <ac:chgData name="Leslie Nathaly Castillo" userId="3f5ee7d79274be0b" providerId="LiveId" clId="{53421F8C-00CF-4589-8B9E-BC767A4EFF25}" dt="2019-08-22T19:26:14.115" v="12397" actId="478"/>
          <ac:spMkLst>
            <pc:docMk/>
            <pc:sldMk cId="3034986422" sldId="315"/>
            <ac:spMk id="6" creationId="{A1F249BA-5285-428F-8A5D-40EEFE220ACA}"/>
          </ac:spMkLst>
        </pc:spChg>
        <pc:spChg chg="add del">
          <ac:chgData name="Leslie Nathaly Castillo" userId="3f5ee7d79274be0b" providerId="LiveId" clId="{53421F8C-00CF-4589-8B9E-BC767A4EFF25}" dt="2019-08-22T19:33:08.328" v="12502"/>
          <ac:spMkLst>
            <pc:docMk/>
            <pc:sldMk cId="3034986422" sldId="315"/>
            <ac:spMk id="7" creationId="{9C265153-8B13-483B-86E5-F79AA1D9A750}"/>
          </ac:spMkLst>
        </pc:spChg>
        <pc:spChg chg="add del mod">
          <ac:chgData name="Leslie Nathaly Castillo" userId="3f5ee7d79274be0b" providerId="LiveId" clId="{53421F8C-00CF-4589-8B9E-BC767A4EFF25}" dt="2019-08-23T16:43:22.805" v="12628" actId="478"/>
          <ac:spMkLst>
            <pc:docMk/>
            <pc:sldMk cId="3034986422" sldId="315"/>
            <ac:spMk id="9" creationId="{7BF412D1-6F6B-4F19-A6BA-B68A04AC46EF}"/>
          </ac:spMkLst>
        </pc:spChg>
        <pc:spChg chg="add del mod">
          <ac:chgData name="Leslie Nathaly Castillo" userId="3f5ee7d79274be0b" providerId="LiveId" clId="{53421F8C-00CF-4589-8B9E-BC767A4EFF25}" dt="2019-08-23T16:43:22.805" v="12628" actId="478"/>
          <ac:spMkLst>
            <pc:docMk/>
            <pc:sldMk cId="3034986422" sldId="315"/>
            <ac:spMk id="10" creationId="{C97467BB-313C-4BC5-B136-39FAEB04279A}"/>
          </ac:spMkLst>
        </pc:spChg>
        <pc:spChg chg="add mod">
          <ac:chgData name="Leslie Nathaly Castillo" userId="3f5ee7d79274be0b" providerId="LiveId" clId="{53421F8C-00CF-4589-8B9E-BC767A4EFF25}" dt="2019-08-23T16:49:30.857" v="13246" actId="1037"/>
          <ac:spMkLst>
            <pc:docMk/>
            <pc:sldMk cId="3034986422" sldId="315"/>
            <ac:spMk id="13" creationId="{D3C51162-5E73-4D24-A088-57065104150C}"/>
          </ac:spMkLst>
        </pc:spChg>
        <pc:spChg chg="add mod">
          <ac:chgData name="Leslie Nathaly Castillo" userId="3f5ee7d79274be0b" providerId="LiveId" clId="{53421F8C-00CF-4589-8B9E-BC767A4EFF25}" dt="2019-09-03T14:57:09.547" v="20075" actId="403"/>
          <ac:spMkLst>
            <pc:docMk/>
            <pc:sldMk cId="3034986422" sldId="315"/>
            <ac:spMk id="24" creationId="{D7A3D24F-E921-4D5F-BE4C-561E7D971836}"/>
          </ac:spMkLst>
        </pc:spChg>
        <pc:spChg chg="add mod">
          <ac:chgData name="Leslie Nathaly Castillo" userId="3f5ee7d79274be0b" providerId="LiveId" clId="{53421F8C-00CF-4589-8B9E-BC767A4EFF25}" dt="2019-09-03T14:57:12.565" v="20076" actId="403"/>
          <ac:spMkLst>
            <pc:docMk/>
            <pc:sldMk cId="3034986422" sldId="315"/>
            <ac:spMk id="25" creationId="{D512B17F-596D-4AF6-9A4E-BFF5F2C17B78}"/>
          </ac:spMkLst>
        </pc:spChg>
        <pc:spChg chg="add del mod">
          <ac:chgData name="Leslie Nathaly Castillo" userId="3f5ee7d79274be0b" providerId="LiveId" clId="{53421F8C-00CF-4589-8B9E-BC767A4EFF25}" dt="2019-08-23T16:52:05.861" v="13267" actId="478"/>
          <ac:spMkLst>
            <pc:docMk/>
            <pc:sldMk cId="3034986422" sldId="315"/>
            <ac:spMk id="34" creationId="{800AF85D-2123-461E-BDEC-8852A4103F54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37" creationId="{89095B63-568F-4966-9EC0-21BE19468BD8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38" creationId="{61DB3FFB-B1CF-4C73-A76E-21364CEF1948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39" creationId="{24BDC4CB-695B-4625-A27A-53B6BFA32AB9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0" creationId="{5D13CE28-D400-4B26-9C2C-F4BB22510E10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1" creationId="{C92FC875-6690-4637-A75D-535308488D25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2" creationId="{FA6F5717-8045-42B8-8B1F-1B199DD2DFA6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3" creationId="{08DFB152-38C8-45FA-B45C-51D82934297B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4" creationId="{C6A000A2-A8E6-4694-9334-D275A78FD590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5" creationId="{FFBB923C-5FFC-448D-936A-A534658A1893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6" creationId="{8776AC64-BFCF-48F6-A0FB-35A16EFCE5A2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7" creationId="{6124CAFD-E1B0-4F75-9789-27426E9D78C7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8" creationId="{98AD5D00-414E-4DE6-BF9A-37FD57DA6830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49" creationId="{A6B74E3C-C00F-4F9E-ABE7-CF901B51BA6D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0" creationId="{D4135619-DFE7-41FA-87E1-06EF78ED0694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1" creationId="{46AA5E53-721E-4647-B1CA-34875901E1AC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2" creationId="{5F8A6473-E652-45B3-B88C-80028804DAE8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3" creationId="{7EBC8D46-7A26-4E82-AB7C-4F6BEBE7F00A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4" creationId="{A76C017E-316C-44C0-87AA-063347DA51AA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5" creationId="{70352958-1B43-4EFC-86EC-0337CCFB6C56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6" creationId="{CFAD57D0-9B88-45B7-B7F8-5FE5F0C015AE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7" creationId="{50DEBBF5-1468-483D-9746-1939A990F3FE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8" creationId="{D657E4C5-0C3D-4756-8606-D71794CF1675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59" creationId="{41B03115-910B-442A-B6B3-0DAC03E44D4C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60" creationId="{C4FC987B-629C-45B1-98BE-CBCAEDA39715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61" creationId="{99A9E88C-21DF-4F6C-B2B2-91A6C27CF743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62" creationId="{3E8333BC-42F2-4505-9266-5E38000809F3}"/>
          </ac:spMkLst>
        </pc:spChg>
        <pc:spChg chg="mod">
          <ac:chgData name="Leslie Nathaly Castillo" userId="3f5ee7d79274be0b" providerId="LiveId" clId="{53421F8C-00CF-4589-8B9E-BC767A4EFF25}" dt="2019-08-23T16:51:59.116" v="13265" actId="208"/>
          <ac:spMkLst>
            <pc:docMk/>
            <pc:sldMk cId="3034986422" sldId="315"/>
            <ac:spMk id="63" creationId="{EE84D0E2-DE4F-4F5D-8FEA-49DFC80DAD4C}"/>
          </ac:spMkLst>
        </pc:spChg>
        <pc:spChg chg="mod">
          <ac:chgData name="Leslie Nathaly Castillo" userId="3f5ee7d79274be0b" providerId="LiveId" clId="{53421F8C-00CF-4589-8B9E-BC767A4EFF25}" dt="2019-08-23T16:53:27.236" v="13303" actId="208"/>
          <ac:spMkLst>
            <pc:docMk/>
            <pc:sldMk cId="3034986422" sldId="315"/>
            <ac:spMk id="65" creationId="{8CA69DED-A720-4E75-B960-B20449ED2D98}"/>
          </ac:spMkLst>
        </pc:spChg>
        <pc:spChg chg="mod">
          <ac:chgData name="Leslie Nathaly Castillo" userId="3f5ee7d79274be0b" providerId="LiveId" clId="{53421F8C-00CF-4589-8B9E-BC767A4EFF25}" dt="2019-08-23T16:53:27.236" v="13303" actId="208"/>
          <ac:spMkLst>
            <pc:docMk/>
            <pc:sldMk cId="3034986422" sldId="315"/>
            <ac:spMk id="66" creationId="{E80E2F88-46B9-49AD-B0FA-128379F59195}"/>
          </ac:spMkLst>
        </pc:spChg>
        <pc:spChg chg="mod">
          <ac:chgData name="Leslie Nathaly Castillo" userId="3f5ee7d79274be0b" providerId="LiveId" clId="{53421F8C-00CF-4589-8B9E-BC767A4EFF25}" dt="2019-08-23T16:53:27.236" v="13303" actId="208"/>
          <ac:spMkLst>
            <pc:docMk/>
            <pc:sldMk cId="3034986422" sldId="315"/>
            <ac:spMk id="67" creationId="{D99F9A00-6C11-4215-88C8-23A0698D801B}"/>
          </ac:spMkLst>
        </pc:spChg>
        <pc:spChg chg="mod">
          <ac:chgData name="Leslie Nathaly Castillo" userId="3f5ee7d79274be0b" providerId="LiveId" clId="{53421F8C-00CF-4589-8B9E-BC767A4EFF25}" dt="2019-08-23T16:53:27.236" v="13303" actId="208"/>
          <ac:spMkLst>
            <pc:docMk/>
            <pc:sldMk cId="3034986422" sldId="315"/>
            <ac:spMk id="68" creationId="{92A55135-CA01-4230-9EB2-E8E126E372F1}"/>
          </ac:spMkLst>
        </pc:spChg>
        <pc:spChg chg="mod">
          <ac:chgData name="Leslie Nathaly Castillo" userId="3f5ee7d79274be0b" providerId="LiveId" clId="{53421F8C-00CF-4589-8B9E-BC767A4EFF25}" dt="2019-08-23T16:53:27.236" v="13303" actId="208"/>
          <ac:spMkLst>
            <pc:docMk/>
            <pc:sldMk cId="3034986422" sldId="315"/>
            <ac:spMk id="69" creationId="{0218FF4D-3C29-4AA2-B31A-9C7591114235}"/>
          </ac:spMkLst>
        </pc:spChg>
        <pc:spChg chg="mod">
          <ac:chgData name="Leslie Nathaly Castillo" userId="3f5ee7d79274be0b" providerId="LiveId" clId="{53421F8C-00CF-4589-8B9E-BC767A4EFF25}" dt="2019-08-23T16:55:11.205" v="13368" actId="208"/>
          <ac:spMkLst>
            <pc:docMk/>
            <pc:sldMk cId="3034986422" sldId="315"/>
            <ac:spMk id="71" creationId="{0D9DC6E2-9543-4BEF-81D0-DF674457DAC2}"/>
          </ac:spMkLst>
        </pc:spChg>
        <pc:spChg chg="mod">
          <ac:chgData name="Leslie Nathaly Castillo" userId="3f5ee7d79274be0b" providerId="LiveId" clId="{53421F8C-00CF-4589-8B9E-BC767A4EFF25}" dt="2019-08-23T16:55:11.205" v="13368" actId="208"/>
          <ac:spMkLst>
            <pc:docMk/>
            <pc:sldMk cId="3034986422" sldId="315"/>
            <ac:spMk id="72" creationId="{769C3EAB-6DFD-418F-A87E-DDA28171AAB3}"/>
          </ac:spMkLst>
        </pc:spChg>
        <pc:spChg chg="mod">
          <ac:chgData name="Leslie Nathaly Castillo" userId="3f5ee7d79274be0b" providerId="LiveId" clId="{53421F8C-00CF-4589-8B9E-BC767A4EFF25}" dt="2019-08-23T16:55:11.205" v="13368" actId="208"/>
          <ac:spMkLst>
            <pc:docMk/>
            <pc:sldMk cId="3034986422" sldId="315"/>
            <ac:spMk id="73" creationId="{D4FF46E9-35C5-4C1C-856C-2FB6105987CC}"/>
          </ac:spMkLst>
        </pc:spChg>
        <pc:spChg chg="mod">
          <ac:chgData name="Leslie Nathaly Castillo" userId="3f5ee7d79274be0b" providerId="LiveId" clId="{53421F8C-00CF-4589-8B9E-BC767A4EFF25}" dt="2019-08-23T16:55:47.933" v="13386" actId="208"/>
          <ac:spMkLst>
            <pc:docMk/>
            <pc:sldMk cId="3034986422" sldId="315"/>
            <ac:spMk id="75" creationId="{CFE9D1B5-0EC7-4DEC-80B1-CB0F45AA0101}"/>
          </ac:spMkLst>
        </pc:spChg>
        <pc:spChg chg="mod">
          <ac:chgData name="Leslie Nathaly Castillo" userId="3f5ee7d79274be0b" providerId="LiveId" clId="{53421F8C-00CF-4589-8B9E-BC767A4EFF25}" dt="2019-08-23T16:55:47.933" v="13386" actId="208"/>
          <ac:spMkLst>
            <pc:docMk/>
            <pc:sldMk cId="3034986422" sldId="315"/>
            <ac:spMk id="76" creationId="{F6D48EC1-D234-4E31-B28A-EF2A234808C4}"/>
          </ac:spMkLst>
        </pc:spChg>
        <pc:spChg chg="mod">
          <ac:chgData name="Leslie Nathaly Castillo" userId="3f5ee7d79274be0b" providerId="LiveId" clId="{53421F8C-00CF-4589-8B9E-BC767A4EFF25}" dt="2019-08-23T16:55:47.933" v="13386" actId="208"/>
          <ac:spMkLst>
            <pc:docMk/>
            <pc:sldMk cId="3034986422" sldId="315"/>
            <ac:spMk id="77" creationId="{EAA6B855-C746-4693-8D3E-9905376519B3}"/>
          </ac:spMkLst>
        </pc:spChg>
        <pc:spChg chg="mod">
          <ac:chgData name="Leslie Nathaly Castillo" userId="3f5ee7d79274be0b" providerId="LiveId" clId="{53421F8C-00CF-4589-8B9E-BC767A4EFF25}" dt="2019-08-23T16:55:47.933" v="13386" actId="208"/>
          <ac:spMkLst>
            <pc:docMk/>
            <pc:sldMk cId="3034986422" sldId="315"/>
            <ac:spMk id="78" creationId="{722F522F-2228-47C4-98FF-1BB14CBA1F95}"/>
          </ac:spMkLst>
        </pc:spChg>
        <pc:spChg chg="mod">
          <ac:chgData name="Leslie Nathaly Castillo" userId="3f5ee7d79274be0b" providerId="LiveId" clId="{53421F8C-00CF-4589-8B9E-BC767A4EFF25}" dt="2019-08-23T16:55:47.933" v="13386" actId="208"/>
          <ac:spMkLst>
            <pc:docMk/>
            <pc:sldMk cId="3034986422" sldId="315"/>
            <ac:spMk id="79" creationId="{1C03AB9B-9B8E-4AAE-87FC-B12F1F3F8054}"/>
          </ac:spMkLst>
        </pc:spChg>
        <pc:spChg chg="mod">
          <ac:chgData name="Leslie Nathaly Castillo" userId="3f5ee7d79274be0b" providerId="LiveId" clId="{53421F8C-00CF-4589-8B9E-BC767A4EFF25}" dt="2019-08-22T19:24:07.642" v="12338" actId="20577"/>
          <ac:spMkLst>
            <pc:docMk/>
            <pc:sldMk cId="3034986422" sldId="315"/>
            <ac:spMk id="149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2T19:23:17.811" v="12293" actId="478"/>
          <ac:spMkLst>
            <pc:docMk/>
            <pc:sldMk cId="3034986422" sldId="315"/>
            <ac:spMk id="150" creationId="{00000000-0000-0000-0000-000000000000}"/>
          </ac:spMkLst>
        </pc:spChg>
        <pc:grpChg chg="add del mod">
          <ac:chgData name="Leslie Nathaly Castillo" userId="3f5ee7d79274be0b" providerId="LiveId" clId="{53421F8C-00CF-4589-8B9E-BC767A4EFF25}" dt="2019-08-23T16:43:22.805" v="12628" actId="478"/>
          <ac:grpSpMkLst>
            <pc:docMk/>
            <pc:sldMk cId="3034986422" sldId="315"/>
            <ac:grpSpMk id="11" creationId="{F75BCC5B-A61B-435F-A12A-BCFA63BAFF56}"/>
          </ac:grpSpMkLst>
        </pc:grpChg>
        <pc:grpChg chg="add del mod">
          <ac:chgData name="Leslie Nathaly Castillo" userId="3f5ee7d79274be0b" providerId="LiveId" clId="{53421F8C-00CF-4589-8B9E-BC767A4EFF25}" dt="2019-08-23T16:43:22.805" v="12628" actId="478"/>
          <ac:grpSpMkLst>
            <pc:docMk/>
            <pc:sldMk cId="3034986422" sldId="315"/>
            <ac:grpSpMk id="19" creationId="{691FBF4D-2B2C-40EF-B03F-8CC58AB6E073}"/>
          </ac:grpSpMkLst>
        </pc:grpChg>
        <pc:grpChg chg="add del mod">
          <ac:chgData name="Leslie Nathaly Castillo" userId="3f5ee7d79274be0b" providerId="LiveId" clId="{53421F8C-00CF-4589-8B9E-BC767A4EFF25}" dt="2019-08-23T16:53:37.686" v="13306" actId="478"/>
          <ac:grpSpMkLst>
            <pc:docMk/>
            <pc:sldMk cId="3034986422" sldId="315"/>
            <ac:grpSpMk id="26" creationId="{6F8B4E37-CF4C-4394-965C-5B8CBC435317}"/>
          </ac:grpSpMkLst>
        </pc:grpChg>
        <pc:grpChg chg="add mod">
          <ac:chgData name="Leslie Nathaly Castillo" userId="3f5ee7d79274be0b" providerId="LiveId" clId="{53421F8C-00CF-4589-8B9E-BC767A4EFF25}" dt="2019-08-23T16:56:39.344" v="13406" actId="1037"/>
          <ac:grpSpMkLst>
            <pc:docMk/>
            <pc:sldMk cId="3034986422" sldId="315"/>
            <ac:grpSpMk id="36" creationId="{87792DFA-C3B7-41B9-A192-F8D830B970D3}"/>
          </ac:grpSpMkLst>
        </pc:grpChg>
        <pc:grpChg chg="add del mod">
          <ac:chgData name="Leslie Nathaly Castillo" userId="3f5ee7d79274be0b" providerId="LiveId" clId="{53421F8C-00CF-4589-8B9E-BC767A4EFF25}" dt="2019-08-23T16:55:15.109" v="13370" actId="478"/>
          <ac:grpSpMkLst>
            <pc:docMk/>
            <pc:sldMk cId="3034986422" sldId="315"/>
            <ac:grpSpMk id="64" creationId="{BB672495-21AF-4A9E-82EF-1CCBDB03909D}"/>
          </ac:grpSpMkLst>
        </pc:grpChg>
        <pc:grpChg chg="add del mod">
          <ac:chgData name="Leslie Nathaly Castillo" userId="3f5ee7d79274be0b" providerId="LiveId" clId="{53421F8C-00CF-4589-8B9E-BC767A4EFF25}" dt="2019-08-23T16:55:51.471" v="13388" actId="478"/>
          <ac:grpSpMkLst>
            <pc:docMk/>
            <pc:sldMk cId="3034986422" sldId="315"/>
            <ac:grpSpMk id="70" creationId="{5360A36F-F509-4F64-923B-BF2379CE9985}"/>
          </ac:grpSpMkLst>
        </pc:grpChg>
        <pc:grpChg chg="add mod">
          <ac:chgData name="Leslie Nathaly Castillo" userId="3f5ee7d79274be0b" providerId="LiveId" clId="{53421F8C-00CF-4589-8B9E-BC767A4EFF25}" dt="2019-08-23T16:56:39.344" v="13406" actId="1037"/>
          <ac:grpSpMkLst>
            <pc:docMk/>
            <pc:sldMk cId="3034986422" sldId="315"/>
            <ac:grpSpMk id="74" creationId="{074F022A-8A57-4022-9D54-1860FC7DED16}"/>
          </ac:grpSpMkLst>
        </pc:grpChg>
        <pc:graphicFrameChg chg="add del mod">
          <ac:chgData name="Leslie Nathaly Castillo" userId="3f5ee7d79274be0b" providerId="LiveId" clId="{53421F8C-00CF-4589-8B9E-BC767A4EFF25}" dt="2019-08-23T17:02:32.216" v="13425"/>
          <ac:graphicFrameMkLst>
            <pc:docMk/>
            <pc:sldMk cId="3034986422" sldId="315"/>
            <ac:graphicFrameMk id="4" creationId="{BF9CC7AF-2FA2-4DFA-95AD-9428799C25DC}"/>
          </ac:graphicFrameMkLst>
        </pc:graphicFrameChg>
        <pc:graphicFrameChg chg="add del mod modGraphic">
          <ac:chgData name="Leslie Nathaly Castillo" userId="3f5ee7d79274be0b" providerId="LiveId" clId="{53421F8C-00CF-4589-8B9E-BC767A4EFF25}" dt="2019-08-29T03:22:53.761" v="17351" actId="1076"/>
          <ac:graphicFrameMkLst>
            <pc:docMk/>
            <pc:sldMk cId="3034986422" sldId="315"/>
            <ac:graphicFrameMk id="5" creationId="{D62525D5-A973-4442-A996-D42C0A13051E}"/>
          </ac:graphicFrameMkLst>
        </pc:graphicFrameChg>
        <pc:graphicFrameChg chg="add del">
          <ac:chgData name="Leslie Nathaly Castillo" userId="3f5ee7d79274be0b" providerId="LiveId" clId="{53421F8C-00CF-4589-8B9E-BC767A4EFF25}" dt="2019-08-23T16:44:15.194" v="12703" actId="478"/>
          <ac:graphicFrameMkLst>
            <pc:docMk/>
            <pc:sldMk cId="3034986422" sldId="315"/>
            <ac:graphicFrameMk id="35" creationId="{99A5CEA6-73EA-463A-89BD-B6AA59D01691}"/>
          </ac:graphicFrameMkLst>
        </pc:graphicFrameChg>
        <pc:picChg chg="add del mod">
          <ac:chgData name="Leslie Nathaly Castillo" userId="3f5ee7d79274be0b" providerId="LiveId" clId="{53421F8C-00CF-4589-8B9E-BC767A4EFF25}" dt="2019-08-22T19:23:23.418" v="12297" actId="478"/>
          <ac:picMkLst>
            <pc:docMk/>
            <pc:sldMk cId="3034986422" sldId="315"/>
            <ac:picMk id="5122" creationId="{2555789D-A356-4244-9E75-9A2FF547E478}"/>
          </ac:picMkLst>
        </pc:picChg>
        <pc:cxnChg chg="add mod">
          <ac:chgData name="Leslie Nathaly Castillo" userId="3f5ee7d79274be0b" providerId="LiveId" clId="{53421F8C-00CF-4589-8B9E-BC767A4EFF25}" dt="2019-09-01T01:50:37.114" v="19897" actId="1038"/>
          <ac:cxnSpMkLst>
            <pc:docMk/>
            <pc:sldMk cId="3034986422" sldId="315"/>
            <ac:cxnSpMk id="64" creationId="{12409C25-3293-412A-96B3-9320E5FD30D0}"/>
          </ac:cxnSpMkLst>
        </pc:cxnChg>
        <pc:cxnChg chg="del">
          <ac:chgData name="Leslie Nathaly Castillo" userId="3f5ee7d79274be0b" providerId="LiveId" clId="{53421F8C-00CF-4589-8B9E-BC767A4EFF25}" dt="2019-08-22T19:23:07.126" v="12291" actId="478"/>
          <ac:cxnSpMkLst>
            <pc:docMk/>
            <pc:sldMk cId="3034986422" sldId="315"/>
            <ac:cxnSpMk id="155" creationId="{00000000-0000-0000-0000-000000000000}"/>
          </ac:cxnSpMkLst>
        </pc:cxnChg>
        <pc:cxnChg chg="del mod">
          <ac:chgData name="Leslie Nathaly Castillo" userId="3f5ee7d79274be0b" providerId="LiveId" clId="{53421F8C-00CF-4589-8B9E-BC767A4EFF25}" dt="2019-08-23T16:43:22.805" v="12628" actId="478"/>
          <ac:cxnSpMkLst>
            <pc:docMk/>
            <pc:sldMk cId="3034986422" sldId="315"/>
            <ac:cxnSpMk id="156" creationId="{00000000-0000-0000-0000-000000000000}"/>
          </ac:cxnSpMkLst>
        </pc:cxnChg>
      </pc:sldChg>
      <pc:sldChg chg="addSp delSp modSp add">
        <pc:chgData name="Leslie Nathaly Castillo" userId="3f5ee7d79274be0b" providerId="LiveId" clId="{53421F8C-00CF-4589-8B9E-BC767A4EFF25}" dt="2019-09-03T14:56:52.360" v="20074" actId="14100"/>
        <pc:sldMkLst>
          <pc:docMk/>
          <pc:sldMk cId="3809551155" sldId="316"/>
        </pc:sldMkLst>
        <pc:spChg chg="add del mod">
          <ac:chgData name="Leslie Nathaly Castillo" userId="3f5ee7d79274be0b" providerId="LiveId" clId="{53421F8C-00CF-4589-8B9E-BC767A4EFF25}" dt="2019-08-22T19:25:02.046" v="12376" actId="478"/>
          <ac:spMkLst>
            <pc:docMk/>
            <pc:sldMk cId="3809551155" sldId="316"/>
            <ac:spMk id="3" creationId="{F6A01F4D-F115-4EAE-9466-5BC92F8B58F5}"/>
          </ac:spMkLst>
        </pc:spChg>
        <pc:spChg chg="add mod">
          <ac:chgData name="Leslie Nathaly Castillo" userId="3f5ee7d79274be0b" providerId="LiveId" clId="{53421F8C-00CF-4589-8B9E-BC767A4EFF25}" dt="2019-08-28T22:20:26.162" v="16261" actId="1036"/>
          <ac:spMkLst>
            <pc:docMk/>
            <pc:sldMk cId="3809551155" sldId="316"/>
            <ac:spMk id="5" creationId="{06B47C72-DB02-4642-91CD-D112008805DE}"/>
          </ac:spMkLst>
        </pc:spChg>
        <pc:spChg chg="add mod">
          <ac:chgData name="Leslie Nathaly Castillo" userId="3f5ee7d79274be0b" providerId="LiveId" clId="{53421F8C-00CF-4589-8B9E-BC767A4EFF25}" dt="2019-08-28T22:20:12.599" v="16255" actId="1038"/>
          <ac:spMkLst>
            <pc:docMk/>
            <pc:sldMk cId="3809551155" sldId="316"/>
            <ac:spMk id="9" creationId="{0E0E3F66-290F-480C-AC0C-F7C650520828}"/>
          </ac:spMkLst>
        </pc:spChg>
        <pc:spChg chg="add del mod">
          <ac:chgData name="Leslie Nathaly Castillo" userId="3f5ee7d79274be0b" providerId="LiveId" clId="{53421F8C-00CF-4589-8B9E-BC767A4EFF25}" dt="2019-08-28T22:15:39.842" v="16173" actId="478"/>
          <ac:spMkLst>
            <pc:docMk/>
            <pc:sldMk cId="3809551155" sldId="316"/>
            <ac:spMk id="10" creationId="{EDCE9502-90A8-405A-A7E9-388961C19079}"/>
          </ac:spMkLst>
        </pc:spChg>
        <pc:spChg chg="add mod">
          <ac:chgData name="Leslie Nathaly Castillo" userId="3f5ee7d79274be0b" providerId="LiveId" clId="{53421F8C-00CF-4589-8B9E-BC767A4EFF25}" dt="2019-08-28T22:20:12.599" v="16255" actId="1038"/>
          <ac:spMkLst>
            <pc:docMk/>
            <pc:sldMk cId="3809551155" sldId="316"/>
            <ac:spMk id="11" creationId="{C7C6152C-A271-4B17-AED4-7B631E01CA1A}"/>
          </ac:spMkLst>
        </pc:spChg>
        <pc:spChg chg="add mod">
          <ac:chgData name="Leslie Nathaly Castillo" userId="3f5ee7d79274be0b" providerId="LiveId" clId="{53421F8C-00CF-4589-8B9E-BC767A4EFF25}" dt="2019-08-28T22:20:12.599" v="16255" actId="1038"/>
          <ac:spMkLst>
            <pc:docMk/>
            <pc:sldMk cId="3809551155" sldId="316"/>
            <ac:spMk id="12" creationId="{0CEF2482-9ABF-469B-B878-ED747FD13723}"/>
          </ac:spMkLst>
        </pc:spChg>
        <pc:spChg chg="add mod">
          <ac:chgData name="Leslie Nathaly Castillo" userId="3f5ee7d79274be0b" providerId="LiveId" clId="{53421F8C-00CF-4589-8B9E-BC767A4EFF25}" dt="2019-08-28T22:20:12.599" v="16255" actId="1038"/>
          <ac:spMkLst>
            <pc:docMk/>
            <pc:sldMk cId="3809551155" sldId="316"/>
            <ac:spMk id="13" creationId="{2A9DD5CB-1939-4C9C-B083-22FA3C678434}"/>
          </ac:spMkLst>
        </pc:spChg>
        <pc:spChg chg="del">
          <ac:chgData name="Leslie Nathaly Castillo" userId="3f5ee7d79274be0b" providerId="LiveId" clId="{53421F8C-00CF-4589-8B9E-BC767A4EFF25}" dt="2019-08-22T19:24:37.326" v="12372" actId="478"/>
          <ac:spMkLst>
            <pc:docMk/>
            <pc:sldMk cId="3809551155" sldId="316"/>
            <ac:spMk id="14" creationId="{CF9B03C2-6465-43EB-B36C-E525BEE6A04B}"/>
          </ac:spMkLst>
        </pc:spChg>
        <pc:spChg chg="add mod">
          <ac:chgData name="Leslie Nathaly Castillo" userId="3f5ee7d79274be0b" providerId="LiveId" clId="{53421F8C-00CF-4589-8B9E-BC767A4EFF25}" dt="2019-09-03T14:56:46.675" v="20073" actId="403"/>
          <ac:spMkLst>
            <pc:docMk/>
            <pc:sldMk cId="3809551155" sldId="316"/>
            <ac:spMk id="18" creationId="{6583529C-382A-4026-A2E1-D045E7349A31}"/>
          </ac:spMkLst>
        </pc:spChg>
        <pc:spChg chg="del">
          <ac:chgData name="Leslie Nathaly Castillo" userId="3f5ee7d79274be0b" providerId="LiveId" clId="{53421F8C-00CF-4589-8B9E-BC767A4EFF25}" dt="2019-08-22T19:24:37.326" v="12372" actId="478"/>
          <ac:spMkLst>
            <pc:docMk/>
            <pc:sldMk cId="3809551155" sldId="316"/>
            <ac:spMk id="23" creationId="{9F04A815-74C9-4EF2-AC9D-62016842CFD0}"/>
          </ac:spMkLst>
        </pc:spChg>
        <pc:spChg chg="del">
          <ac:chgData name="Leslie Nathaly Castillo" userId="3f5ee7d79274be0b" providerId="LiveId" clId="{53421F8C-00CF-4589-8B9E-BC767A4EFF25}" dt="2019-08-22T19:24:37.326" v="12372" actId="478"/>
          <ac:spMkLst>
            <pc:docMk/>
            <pc:sldMk cId="3809551155" sldId="316"/>
            <ac:spMk id="24" creationId="{F91FEA57-820B-4723-852E-B0CE2EE72509}"/>
          </ac:spMkLst>
        </pc:spChg>
        <pc:spChg chg="del">
          <ac:chgData name="Leslie Nathaly Castillo" userId="3f5ee7d79274be0b" providerId="LiveId" clId="{53421F8C-00CF-4589-8B9E-BC767A4EFF25}" dt="2019-08-22T19:24:37.326" v="12372" actId="478"/>
          <ac:spMkLst>
            <pc:docMk/>
            <pc:sldMk cId="3809551155" sldId="316"/>
            <ac:spMk id="25" creationId="{D8189A9D-0DE1-4077-B2AB-5D43F0D2CA67}"/>
          </ac:spMkLst>
        </pc:spChg>
        <pc:spChg chg="del">
          <ac:chgData name="Leslie Nathaly Castillo" userId="3f5ee7d79274be0b" providerId="LiveId" clId="{53421F8C-00CF-4589-8B9E-BC767A4EFF25}" dt="2019-08-22T19:24:37.326" v="12372" actId="478"/>
          <ac:spMkLst>
            <pc:docMk/>
            <pc:sldMk cId="3809551155" sldId="316"/>
            <ac:spMk id="26" creationId="{FCCC6369-CECE-4C5D-9906-69C0D06BFD2A}"/>
          </ac:spMkLst>
        </pc:spChg>
        <pc:spChg chg="del mod">
          <ac:chgData name="Leslie Nathaly Castillo" userId="3f5ee7d79274be0b" providerId="LiveId" clId="{53421F8C-00CF-4589-8B9E-BC767A4EFF25}" dt="2019-08-22T19:24:56.055" v="12375" actId="478"/>
          <ac:spMkLst>
            <pc:docMk/>
            <pc:sldMk cId="3809551155" sldId="316"/>
            <ac:spMk id="234" creationId="{00000000-0000-0000-0000-000000000000}"/>
          </ac:spMkLst>
        </pc:spChg>
        <pc:graphicFrameChg chg="del">
          <ac:chgData name="Leslie Nathaly Castillo" userId="3f5ee7d79274be0b" providerId="LiveId" clId="{53421F8C-00CF-4589-8B9E-BC767A4EFF25}" dt="2019-08-22T19:24:39.715" v="12373" actId="478"/>
          <ac:graphicFrameMkLst>
            <pc:docMk/>
            <pc:sldMk cId="3809551155" sldId="316"/>
            <ac:graphicFrameMk id="6" creationId="{A59E13F7-D7B1-497D-8D3C-4A2259398B12}"/>
          </ac:graphicFrameMkLst>
        </pc:graphicFrameChg>
        <pc:graphicFrameChg chg="del">
          <ac:chgData name="Leslie Nathaly Castillo" userId="3f5ee7d79274be0b" providerId="LiveId" clId="{53421F8C-00CF-4589-8B9E-BC767A4EFF25}" dt="2019-08-22T19:24:41.954" v="12374" actId="478"/>
          <ac:graphicFrameMkLst>
            <pc:docMk/>
            <pc:sldMk cId="3809551155" sldId="316"/>
            <ac:graphicFrameMk id="8" creationId="{165696B5-BB2C-4648-9DF0-7134165E272C}"/>
          </ac:graphicFrameMkLst>
        </pc:graphicFrameChg>
        <pc:picChg chg="add mod modCrop">
          <ac:chgData name="Leslie Nathaly Castillo" userId="3f5ee7d79274be0b" providerId="LiveId" clId="{53421F8C-00CF-4589-8B9E-BC767A4EFF25}" dt="2019-08-28T22:22:12.108" v="16265" actId="1440"/>
          <ac:picMkLst>
            <pc:docMk/>
            <pc:sldMk cId="3809551155" sldId="316"/>
            <ac:picMk id="4" creationId="{77001708-DE3D-4C08-91CF-C2FB4B300225}"/>
          </ac:picMkLst>
        </pc:picChg>
        <pc:picChg chg="add mod modCrop">
          <ac:chgData name="Leslie Nathaly Castillo" userId="3f5ee7d79274be0b" providerId="LiveId" clId="{53421F8C-00CF-4589-8B9E-BC767A4EFF25}" dt="2019-08-28T22:22:04.832" v="16262" actId="1440"/>
          <ac:picMkLst>
            <pc:docMk/>
            <pc:sldMk cId="3809551155" sldId="316"/>
            <ac:picMk id="6" creationId="{E891F09C-8B95-4300-93C9-546D85B3FC30}"/>
          </ac:picMkLst>
        </pc:picChg>
        <pc:picChg chg="add mod modCrop">
          <ac:chgData name="Leslie Nathaly Castillo" userId="3f5ee7d79274be0b" providerId="LiveId" clId="{53421F8C-00CF-4589-8B9E-BC767A4EFF25}" dt="2019-08-28T22:22:08.121" v="16263" actId="1440"/>
          <ac:picMkLst>
            <pc:docMk/>
            <pc:sldMk cId="3809551155" sldId="316"/>
            <ac:picMk id="7" creationId="{3C70B693-CC81-4151-8323-67F1427E398E}"/>
          </ac:picMkLst>
        </pc:picChg>
        <pc:picChg chg="add mod ord modCrop">
          <ac:chgData name="Leslie Nathaly Castillo" userId="3f5ee7d79274be0b" providerId="LiveId" clId="{53421F8C-00CF-4589-8B9E-BC767A4EFF25}" dt="2019-08-28T22:22:10.635" v="16264" actId="1440"/>
          <ac:picMkLst>
            <pc:docMk/>
            <pc:sldMk cId="3809551155" sldId="316"/>
            <ac:picMk id="8" creationId="{DB95C5E2-8BC1-4C97-98FB-AE32B9186C06}"/>
          </ac:picMkLst>
        </pc:picChg>
        <pc:cxnChg chg="del">
          <ac:chgData name="Leslie Nathaly Castillo" userId="3f5ee7d79274be0b" providerId="LiveId" clId="{53421F8C-00CF-4589-8B9E-BC767A4EFF25}" dt="2019-08-22T19:24:37.326" v="12372" actId="478"/>
          <ac:cxnSpMkLst>
            <pc:docMk/>
            <pc:sldMk cId="3809551155" sldId="316"/>
            <ac:cxnSpMk id="10" creationId="{D37359CE-E718-4056-83FC-07DE5E9B05F6}"/>
          </ac:cxnSpMkLst>
        </pc:cxnChg>
        <pc:cxnChg chg="add mod">
          <ac:chgData name="Leslie Nathaly Castillo" userId="3f5ee7d79274be0b" providerId="LiveId" clId="{53421F8C-00CF-4589-8B9E-BC767A4EFF25}" dt="2019-09-03T14:56:52.360" v="20074" actId="14100"/>
          <ac:cxnSpMkLst>
            <pc:docMk/>
            <pc:sldMk cId="3809551155" sldId="316"/>
            <ac:cxnSpMk id="14" creationId="{0BB0D036-E5DF-410C-8FA8-29C73CD30A41}"/>
          </ac:cxnSpMkLst>
        </pc:cxnChg>
        <pc:cxnChg chg="del">
          <ac:chgData name="Leslie Nathaly Castillo" userId="3f5ee7d79274be0b" providerId="LiveId" clId="{53421F8C-00CF-4589-8B9E-BC767A4EFF25}" dt="2019-08-22T19:24:37.326" v="12372" actId="478"/>
          <ac:cxnSpMkLst>
            <pc:docMk/>
            <pc:sldMk cId="3809551155" sldId="316"/>
            <ac:cxnSpMk id="15" creationId="{8EAB5483-C160-415D-B079-9542CC0D00B7}"/>
          </ac:cxnSpMkLst>
        </pc:cxnChg>
        <pc:cxnChg chg="del">
          <ac:chgData name="Leslie Nathaly Castillo" userId="3f5ee7d79274be0b" providerId="LiveId" clId="{53421F8C-00CF-4589-8B9E-BC767A4EFF25}" dt="2019-08-22T19:24:37.326" v="12372" actId="478"/>
          <ac:cxnSpMkLst>
            <pc:docMk/>
            <pc:sldMk cId="3809551155" sldId="316"/>
            <ac:cxnSpMk id="16" creationId="{D734D7DE-B13D-4F0B-B41B-AA0DD37D0FE1}"/>
          </ac:cxnSpMkLst>
        </pc:cxnChg>
        <pc:cxnChg chg="del">
          <ac:chgData name="Leslie Nathaly Castillo" userId="3f5ee7d79274be0b" providerId="LiveId" clId="{53421F8C-00CF-4589-8B9E-BC767A4EFF25}" dt="2019-08-22T19:24:37.326" v="12372" actId="478"/>
          <ac:cxnSpMkLst>
            <pc:docMk/>
            <pc:sldMk cId="3809551155" sldId="316"/>
            <ac:cxnSpMk id="17" creationId="{47341834-B0B8-402F-879A-06B9D2A22EE8}"/>
          </ac:cxnSpMkLst>
        </pc:cxnChg>
        <pc:cxnChg chg="del">
          <ac:chgData name="Leslie Nathaly Castillo" userId="3f5ee7d79274be0b" providerId="LiveId" clId="{53421F8C-00CF-4589-8B9E-BC767A4EFF25}" dt="2019-08-22T19:24:37.326" v="12372" actId="478"/>
          <ac:cxnSpMkLst>
            <pc:docMk/>
            <pc:sldMk cId="3809551155" sldId="316"/>
            <ac:cxnSpMk id="19" creationId="{0812E1BA-6844-49FF-ACFD-9822AD46B992}"/>
          </ac:cxnSpMkLst>
        </pc:cxnChg>
      </pc:sldChg>
      <pc:sldChg chg="addSp delSp modSp add">
        <pc:chgData name="Leslie Nathaly Castillo" userId="3f5ee7d79274be0b" providerId="LiveId" clId="{53421F8C-00CF-4589-8B9E-BC767A4EFF25}" dt="2019-09-03T15:23:56.621" v="20758" actId="1038"/>
        <pc:sldMkLst>
          <pc:docMk/>
          <pc:sldMk cId="4041769425" sldId="317"/>
        </pc:sldMkLst>
        <pc:spChg chg="add del mod">
          <ac:chgData name="Leslie Nathaly Castillo" userId="3f5ee7d79274be0b" providerId="LiveId" clId="{53421F8C-00CF-4589-8B9E-BC767A4EFF25}" dt="2019-08-23T17:08:34.004" v="13554" actId="478"/>
          <ac:spMkLst>
            <pc:docMk/>
            <pc:sldMk cId="4041769425" sldId="317"/>
            <ac:spMk id="2" creationId="{27A421B7-6086-4C6F-817E-8C1DFB937E4E}"/>
          </ac:spMkLst>
        </pc:spChg>
        <pc:spChg chg="add del mod">
          <ac:chgData name="Leslie Nathaly Castillo" userId="3f5ee7d79274be0b" providerId="LiveId" clId="{53421F8C-00CF-4589-8B9E-BC767A4EFF25}" dt="2019-08-23T17:44:46.491" v="14327"/>
          <ac:spMkLst>
            <pc:docMk/>
            <pc:sldMk cId="4041769425" sldId="317"/>
            <ac:spMk id="3" creationId="{DBA91F80-4070-49EE-A5A3-169CC023524C}"/>
          </ac:spMkLst>
        </pc:spChg>
        <pc:spChg chg="add del mod">
          <ac:chgData name="Leslie Nathaly Castillo" userId="3f5ee7d79274be0b" providerId="LiveId" clId="{53421F8C-00CF-4589-8B9E-BC767A4EFF25}" dt="2019-08-23T17:44:46.491" v="14327"/>
          <ac:spMkLst>
            <pc:docMk/>
            <pc:sldMk cId="4041769425" sldId="317"/>
            <ac:spMk id="4" creationId="{407461E7-7145-44D7-B30F-0A3B175C194E}"/>
          </ac:spMkLst>
        </pc:spChg>
        <pc:spChg chg="add del mod">
          <ac:chgData name="Leslie Nathaly Castillo" userId="3f5ee7d79274be0b" providerId="LiveId" clId="{53421F8C-00CF-4589-8B9E-BC767A4EFF25}" dt="2019-08-23T17:44:50.375" v="14328" actId="478"/>
          <ac:spMkLst>
            <pc:docMk/>
            <pc:sldMk cId="4041769425" sldId="317"/>
            <ac:spMk id="5" creationId="{D93693DC-B854-487B-BE39-2C3CB849A7C0}"/>
          </ac:spMkLst>
        </pc:spChg>
        <pc:spChg chg="add del mod">
          <ac:chgData name="Leslie Nathaly Castillo" userId="3f5ee7d79274be0b" providerId="LiveId" clId="{53421F8C-00CF-4589-8B9E-BC767A4EFF25}" dt="2019-08-23T17:43:13.704" v="14322" actId="478"/>
          <ac:spMkLst>
            <pc:docMk/>
            <pc:sldMk cId="4041769425" sldId="317"/>
            <ac:spMk id="6" creationId="{51CFCD0D-AEC5-4257-8B5C-49DA6EA1723D}"/>
          </ac:spMkLst>
        </pc:spChg>
        <pc:spChg chg="add mod">
          <ac:chgData name="Leslie Nathaly Castillo" userId="3f5ee7d79274be0b" providerId="LiveId" clId="{53421F8C-00CF-4589-8B9E-BC767A4EFF25}" dt="2019-09-03T15:14:45.211" v="20502" actId="14100"/>
          <ac:spMkLst>
            <pc:docMk/>
            <pc:sldMk cId="4041769425" sldId="317"/>
            <ac:spMk id="7" creationId="{38E060D5-6099-4531-8B99-A438908094D9}"/>
          </ac:spMkLst>
        </pc:spChg>
        <pc:spChg chg="add del mod">
          <ac:chgData name="Leslie Nathaly Castillo" userId="3f5ee7d79274be0b" providerId="LiveId" clId="{53421F8C-00CF-4589-8B9E-BC767A4EFF25}" dt="2019-09-03T15:15:14.857" v="20568" actId="1036"/>
          <ac:spMkLst>
            <pc:docMk/>
            <pc:sldMk cId="4041769425" sldId="317"/>
            <ac:spMk id="8" creationId="{100BEE18-F3EF-4150-8BC4-EFB22EE52EA5}"/>
          </ac:spMkLst>
        </pc:spChg>
        <pc:spChg chg="add mod">
          <ac:chgData name="Leslie Nathaly Castillo" userId="3f5ee7d79274be0b" providerId="LiveId" clId="{53421F8C-00CF-4589-8B9E-BC767A4EFF25}" dt="2019-09-03T15:15:11.006" v="20561" actId="1036"/>
          <ac:spMkLst>
            <pc:docMk/>
            <pc:sldMk cId="4041769425" sldId="317"/>
            <ac:spMk id="9" creationId="{98405A58-7BA9-4E8E-BFC2-0D321DE5A4FD}"/>
          </ac:spMkLst>
        </pc:spChg>
        <pc:spChg chg="add del mod">
          <ac:chgData name="Leslie Nathaly Castillo" userId="3f5ee7d79274be0b" providerId="LiveId" clId="{53421F8C-00CF-4589-8B9E-BC767A4EFF25}" dt="2019-08-23T17:15:31.378" v="13814" actId="478"/>
          <ac:spMkLst>
            <pc:docMk/>
            <pc:sldMk cId="4041769425" sldId="317"/>
            <ac:spMk id="10" creationId="{B2B17FA9-C2D4-493D-A3C6-285246E44FC9}"/>
          </ac:spMkLst>
        </pc:spChg>
        <pc:spChg chg="add del mod">
          <ac:chgData name="Leslie Nathaly Castillo" userId="3f5ee7d79274be0b" providerId="LiveId" clId="{53421F8C-00CF-4589-8B9E-BC767A4EFF25}" dt="2019-08-23T17:50:54.626" v="14720" actId="478"/>
          <ac:spMkLst>
            <pc:docMk/>
            <pc:sldMk cId="4041769425" sldId="317"/>
            <ac:spMk id="18" creationId="{FDC9772D-DA4A-41F0-B096-1A58A3BB9643}"/>
          </ac:spMkLst>
        </pc:spChg>
        <pc:spChg chg="add del mod">
          <ac:chgData name="Leslie Nathaly Castillo" userId="3f5ee7d79274be0b" providerId="LiveId" clId="{53421F8C-00CF-4589-8B9E-BC767A4EFF25}" dt="2019-08-23T17:45:08.303" v="14376" actId="478"/>
          <ac:spMkLst>
            <pc:docMk/>
            <pc:sldMk cId="4041769425" sldId="317"/>
            <ac:spMk id="19" creationId="{1163F3E9-A7AA-4B52-8E6C-B6C6700FA7F8}"/>
          </ac:spMkLst>
        </pc:spChg>
        <pc:spChg chg="add mod">
          <ac:chgData name="Leslie Nathaly Castillo" userId="3f5ee7d79274be0b" providerId="LiveId" clId="{53421F8C-00CF-4589-8B9E-BC767A4EFF25}" dt="2019-08-23T17:51:32.609" v="14734" actId="113"/>
          <ac:spMkLst>
            <pc:docMk/>
            <pc:sldMk cId="4041769425" sldId="317"/>
            <ac:spMk id="27" creationId="{E27BE834-2372-40FF-AFD3-6BBA015C5418}"/>
          </ac:spMkLst>
        </pc:spChg>
        <pc:spChg chg="add mod">
          <ac:chgData name="Leslie Nathaly Castillo" userId="3f5ee7d79274be0b" providerId="LiveId" clId="{53421F8C-00CF-4589-8B9E-BC767A4EFF25}" dt="2019-08-24T22:18:08.620" v="15107" actId="20577"/>
          <ac:spMkLst>
            <pc:docMk/>
            <pc:sldMk cId="4041769425" sldId="317"/>
            <ac:spMk id="28" creationId="{3A1FEF01-4AE0-4140-9125-8FE040775BC1}"/>
          </ac:spMkLst>
        </pc:spChg>
        <pc:spChg chg="add mod">
          <ac:chgData name="Leslie Nathaly Castillo" userId="3f5ee7d79274be0b" providerId="LiveId" clId="{53421F8C-00CF-4589-8B9E-BC767A4EFF25}" dt="2019-09-03T15:15:05.764" v="20551" actId="1036"/>
          <ac:spMkLst>
            <pc:docMk/>
            <pc:sldMk cId="4041769425" sldId="317"/>
            <ac:spMk id="31" creationId="{FFFE0796-C509-47F9-BD11-EAD29DC44714}"/>
          </ac:spMkLst>
        </pc:spChg>
        <pc:spChg chg="del mod">
          <ac:chgData name="Leslie Nathaly Castillo" userId="3f5ee7d79274be0b" providerId="LiveId" clId="{53421F8C-00CF-4589-8B9E-BC767A4EFF25}" dt="2019-08-23T17:44:25.291" v="14323"/>
          <ac:spMkLst>
            <pc:docMk/>
            <pc:sldMk cId="4041769425" sldId="317"/>
            <ac:spMk id="234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23T17:44:25.291" v="14323"/>
          <ac:spMkLst>
            <pc:docMk/>
            <pc:sldMk cId="4041769425" sldId="317"/>
            <ac:spMk id="236" creationId="{00000000-0000-0000-0000-000000000000}"/>
          </ac:spMkLst>
        </pc:spChg>
        <pc:grpChg chg="add del mod">
          <ac:chgData name="Leslie Nathaly Castillo" userId="3f5ee7d79274be0b" providerId="LiveId" clId="{53421F8C-00CF-4589-8B9E-BC767A4EFF25}" dt="2019-08-23T17:14:41.488" v="13812" actId="478"/>
          <ac:grpSpMkLst>
            <pc:docMk/>
            <pc:sldMk cId="4041769425" sldId="317"/>
            <ac:grpSpMk id="11" creationId="{FB9DE09D-C4A5-47D6-943C-3C45AA24AB0B}"/>
          </ac:grpSpMkLst>
        </pc:grpChg>
        <pc:grpChg chg="add del mod">
          <ac:chgData name="Leslie Nathaly Castillo" userId="3f5ee7d79274be0b" providerId="LiveId" clId="{53421F8C-00CF-4589-8B9E-BC767A4EFF25}" dt="2019-08-23T17:15:26.719" v="13813" actId="478"/>
          <ac:grpSpMkLst>
            <pc:docMk/>
            <pc:sldMk cId="4041769425" sldId="317"/>
            <ac:grpSpMk id="14" creationId="{2A249903-0389-4359-85A5-5DA1D8F65B7E}"/>
          </ac:grpSpMkLst>
        </pc:grpChg>
        <pc:picChg chg="add mod">
          <ac:chgData name="Leslie Nathaly Castillo" userId="3f5ee7d79274be0b" providerId="LiveId" clId="{53421F8C-00CF-4589-8B9E-BC767A4EFF25}" dt="2019-09-03T15:22:17.076" v="20745" actId="1036"/>
          <ac:picMkLst>
            <pc:docMk/>
            <pc:sldMk cId="4041769425" sldId="317"/>
            <ac:picMk id="32" creationId="{D9D0597C-C612-4C36-895D-CC43AE2AA284}"/>
          </ac:picMkLst>
        </pc:picChg>
        <pc:picChg chg="add mod">
          <ac:chgData name="Leslie Nathaly Castillo" userId="3f5ee7d79274be0b" providerId="LiveId" clId="{53421F8C-00CF-4589-8B9E-BC767A4EFF25}" dt="2019-09-03T15:22:03.785" v="20736" actId="1035"/>
          <ac:picMkLst>
            <pc:docMk/>
            <pc:sldMk cId="4041769425" sldId="317"/>
            <ac:picMk id="1026" creationId="{C05ABD79-15C1-4C46-9E2F-A1489A2B294A}"/>
          </ac:picMkLst>
        </pc:picChg>
        <pc:picChg chg="add del mod">
          <ac:chgData name="Leslie Nathaly Castillo" userId="3f5ee7d79274be0b" providerId="LiveId" clId="{53421F8C-00CF-4589-8B9E-BC767A4EFF25}" dt="2019-08-23T17:19:42.243" v="13829" actId="478"/>
          <ac:picMkLst>
            <pc:docMk/>
            <pc:sldMk cId="4041769425" sldId="317"/>
            <ac:picMk id="1028" creationId="{9532F238-3489-4661-86DF-FEC59CABE063}"/>
          </ac:picMkLst>
        </pc:picChg>
        <pc:picChg chg="add del mod">
          <ac:chgData name="Leslie Nathaly Castillo" userId="3f5ee7d79274be0b" providerId="LiveId" clId="{53421F8C-00CF-4589-8B9E-BC767A4EFF25}" dt="2019-08-23T17:49:31.496" v="14551"/>
          <ac:picMkLst>
            <pc:docMk/>
            <pc:sldMk cId="4041769425" sldId="317"/>
            <ac:picMk id="1030" creationId="{DE668127-22C1-4D70-8E8B-17CF9666FE2F}"/>
          </ac:picMkLst>
        </pc:picChg>
        <pc:picChg chg="add del mod">
          <ac:chgData name="Leslie Nathaly Castillo" userId="3f5ee7d79274be0b" providerId="LiveId" clId="{53421F8C-00CF-4589-8B9E-BC767A4EFF25}" dt="2019-08-23T17:25:48.701" v="13841" actId="478"/>
          <ac:picMkLst>
            <pc:docMk/>
            <pc:sldMk cId="4041769425" sldId="317"/>
            <ac:picMk id="1032" creationId="{96A1A3AB-FEA6-4910-B4BB-9373AEBB7365}"/>
          </ac:picMkLst>
        </pc:picChg>
        <pc:picChg chg="add del">
          <ac:chgData name="Leslie Nathaly Castillo" userId="3f5ee7d79274be0b" providerId="LiveId" clId="{53421F8C-00CF-4589-8B9E-BC767A4EFF25}" dt="2019-08-23T17:23:30.128" v="13837"/>
          <ac:picMkLst>
            <pc:docMk/>
            <pc:sldMk cId="4041769425" sldId="317"/>
            <ac:picMk id="1034" creationId="{CA5A737C-F0C8-4BD8-9D96-AE51404CD621}"/>
          </ac:picMkLst>
        </pc:picChg>
        <pc:picChg chg="add mod">
          <ac:chgData name="Leslie Nathaly Castillo" userId="3f5ee7d79274be0b" providerId="LiveId" clId="{53421F8C-00CF-4589-8B9E-BC767A4EFF25}" dt="2019-09-03T15:15:37.998" v="20612" actId="1037"/>
          <ac:picMkLst>
            <pc:docMk/>
            <pc:sldMk cId="4041769425" sldId="317"/>
            <ac:picMk id="1036" creationId="{3BA6B45B-2C8C-4C4B-828E-B6C2B1954CA1}"/>
          </ac:picMkLst>
        </pc:picChg>
        <pc:picChg chg="add mod">
          <ac:chgData name="Leslie Nathaly Castillo" userId="3f5ee7d79274be0b" providerId="LiveId" clId="{53421F8C-00CF-4589-8B9E-BC767A4EFF25}" dt="2019-09-03T15:23:56.621" v="20758" actId="1038"/>
          <ac:picMkLst>
            <pc:docMk/>
            <pc:sldMk cId="4041769425" sldId="317"/>
            <ac:picMk id="2050" creationId="{BA0775CF-0DBD-4EAD-9D1A-9FD8A6CDFD58}"/>
          </ac:picMkLst>
        </pc:picChg>
        <pc:picChg chg="add mod">
          <ac:chgData name="Leslie Nathaly Castillo" userId="3f5ee7d79274be0b" providerId="LiveId" clId="{53421F8C-00CF-4589-8B9E-BC767A4EFF25}" dt="2019-09-03T15:23:53.929" v="20754" actId="1038"/>
          <ac:picMkLst>
            <pc:docMk/>
            <pc:sldMk cId="4041769425" sldId="317"/>
            <ac:picMk id="2052" creationId="{5E3B9FF9-E30D-44A4-88A6-EE6C0747E2F2}"/>
          </ac:picMkLst>
        </pc:picChg>
        <pc:picChg chg="add mod">
          <ac:chgData name="Leslie Nathaly Castillo" userId="3f5ee7d79274be0b" providerId="LiveId" clId="{53421F8C-00CF-4589-8B9E-BC767A4EFF25}" dt="2019-09-03T15:20:29.600" v="20722" actId="1035"/>
          <ac:picMkLst>
            <pc:docMk/>
            <pc:sldMk cId="4041769425" sldId="317"/>
            <ac:picMk id="2054" creationId="{A3A0EC29-04A8-42D0-87B3-1358BE2BCDD2}"/>
          </ac:picMkLst>
        </pc:picChg>
        <pc:picChg chg="add mod">
          <ac:chgData name="Leslie Nathaly Castillo" userId="3f5ee7d79274be0b" providerId="LiveId" clId="{53421F8C-00CF-4589-8B9E-BC767A4EFF25}" dt="2019-09-03T15:20:29.600" v="20722" actId="1035"/>
          <ac:picMkLst>
            <pc:docMk/>
            <pc:sldMk cId="4041769425" sldId="317"/>
            <ac:picMk id="2056" creationId="{7DB0A9BA-876B-4E32-B1DC-D479CD19EB70}"/>
          </ac:picMkLst>
        </pc:picChg>
        <pc:cxnChg chg="add del mod">
          <ac:chgData name="Leslie Nathaly Castillo" userId="3f5ee7d79274be0b" providerId="LiveId" clId="{53421F8C-00CF-4589-8B9E-BC767A4EFF25}" dt="2019-08-31T04:47:01.926" v="18580" actId="478"/>
          <ac:cxnSpMkLst>
            <pc:docMk/>
            <pc:sldMk cId="4041769425" sldId="317"/>
            <ac:cxnSpMk id="12" creationId="{182E4829-2A8F-4E2A-84CC-610A0687274B}"/>
          </ac:cxnSpMkLst>
        </pc:cxnChg>
        <pc:cxnChg chg="add mod">
          <ac:chgData name="Leslie Nathaly Castillo" userId="3f5ee7d79274be0b" providerId="LiveId" clId="{53421F8C-00CF-4589-8B9E-BC767A4EFF25}" dt="2019-09-01T01:51:16.759" v="19917" actId="1037"/>
          <ac:cxnSpMkLst>
            <pc:docMk/>
            <pc:sldMk cId="4041769425" sldId="317"/>
            <ac:cxnSpMk id="12" creationId="{C70DD084-9226-4FB7-98CC-264E4E8BA29D}"/>
          </ac:cxnSpMkLst>
        </pc:cxnChg>
      </pc:sldChg>
      <pc:sldChg chg="addSp delSp modSp add">
        <pc:chgData name="Leslie Nathaly Castillo" userId="3f5ee7d79274be0b" providerId="LiveId" clId="{53421F8C-00CF-4589-8B9E-BC767A4EFF25}" dt="2019-09-03T14:57:54.321" v="20078" actId="113"/>
        <pc:sldMkLst>
          <pc:docMk/>
          <pc:sldMk cId="2905614480" sldId="319"/>
        </pc:sldMkLst>
        <pc:spChg chg="del">
          <ac:chgData name="Leslie Nathaly Castillo" userId="3f5ee7d79274be0b" providerId="LiveId" clId="{53421F8C-00CF-4589-8B9E-BC767A4EFF25}" dt="2019-08-23T17:30:43.628" v="13991" actId="478"/>
          <ac:spMkLst>
            <pc:docMk/>
            <pc:sldMk cId="2905614480" sldId="319"/>
            <ac:spMk id="14" creationId="{CF9B03C2-6465-43EB-B36C-E525BEE6A04B}"/>
          </ac:spMkLst>
        </pc:spChg>
        <pc:spChg chg="add mod">
          <ac:chgData name="Leslie Nathaly Castillo" userId="3f5ee7d79274be0b" providerId="LiveId" clId="{53421F8C-00CF-4589-8B9E-BC767A4EFF25}" dt="2019-08-23T17:34:08.750" v="14060" actId="1076"/>
          <ac:spMkLst>
            <pc:docMk/>
            <pc:sldMk cId="2905614480" sldId="319"/>
            <ac:spMk id="18" creationId="{8159843B-F0C0-4B8A-8C87-D230B8DBE772}"/>
          </ac:spMkLst>
        </pc:spChg>
        <pc:spChg chg="del">
          <ac:chgData name="Leslie Nathaly Castillo" userId="3f5ee7d79274be0b" providerId="LiveId" clId="{53421F8C-00CF-4589-8B9E-BC767A4EFF25}" dt="2019-08-23T17:30:43.628" v="13991" actId="478"/>
          <ac:spMkLst>
            <pc:docMk/>
            <pc:sldMk cId="2905614480" sldId="319"/>
            <ac:spMk id="23" creationId="{9F04A815-74C9-4EF2-AC9D-62016842CFD0}"/>
          </ac:spMkLst>
        </pc:spChg>
        <pc:spChg chg="del">
          <ac:chgData name="Leslie Nathaly Castillo" userId="3f5ee7d79274be0b" providerId="LiveId" clId="{53421F8C-00CF-4589-8B9E-BC767A4EFF25}" dt="2019-08-23T17:30:43.628" v="13991" actId="478"/>
          <ac:spMkLst>
            <pc:docMk/>
            <pc:sldMk cId="2905614480" sldId="319"/>
            <ac:spMk id="24" creationId="{F91FEA57-820B-4723-852E-B0CE2EE72509}"/>
          </ac:spMkLst>
        </pc:spChg>
        <pc:spChg chg="del">
          <ac:chgData name="Leslie Nathaly Castillo" userId="3f5ee7d79274be0b" providerId="LiveId" clId="{53421F8C-00CF-4589-8B9E-BC767A4EFF25}" dt="2019-08-23T17:30:43.628" v="13991" actId="478"/>
          <ac:spMkLst>
            <pc:docMk/>
            <pc:sldMk cId="2905614480" sldId="319"/>
            <ac:spMk id="25" creationId="{D8189A9D-0DE1-4077-B2AB-5D43F0D2CA67}"/>
          </ac:spMkLst>
        </pc:spChg>
        <pc:spChg chg="del">
          <ac:chgData name="Leslie Nathaly Castillo" userId="3f5ee7d79274be0b" providerId="LiveId" clId="{53421F8C-00CF-4589-8B9E-BC767A4EFF25}" dt="2019-08-23T17:30:43.628" v="13991" actId="478"/>
          <ac:spMkLst>
            <pc:docMk/>
            <pc:sldMk cId="2905614480" sldId="319"/>
            <ac:spMk id="26" creationId="{FCCC6369-CECE-4C5D-9906-69C0D06BFD2A}"/>
          </ac:spMkLst>
        </pc:spChg>
        <pc:spChg chg="mod">
          <ac:chgData name="Leslie Nathaly Castillo" userId="3f5ee7d79274be0b" providerId="LiveId" clId="{53421F8C-00CF-4589-8B9E-BC767A4EFF25}" dt="2019-09-03T14:57:54.321" v="20078" actId="113"/>
          <ac:spMkLst>
            <pc:docMk/>
            <pc:sldMk cId="2905614480" sldId="319"/>
            <ac:spMk id="234" creationId="{00000000-0000-0000-0000-000000000000}"/>
          </ac:spMkLst>
        </pc:spChg>
        <pc:grpChg chg="add mod">
          <ac:chgData name="Leslie Nathaly Castillo" userId="3f5ee7d79274be0b" providerId="LiveId" clId="{53421F8C-00CF-4589-8B9E-BC767A4EFF25}" dt="2019-08-23T17:34:30.071" v="14077" actId="1037"/>
          <ac:grpSpMkLst>
            <pc:docMk/>
            <pc:sldMk cId="2905614480" sldId="319"/>
            <ac:grpSpMk id="20" creationId="{E2B474F0-B57D-4BE6-BAEB-DFFD9D749B5F}"/>
          </ac:grpSpMkLst>
        </pc:grpChg>
        <pc:grpChg chg="add mod">
          <ac:chgData name="Leslie Nathaly Castillo" userId="3f5ee7d79274be0b" providerId="LiveId" clId="{53421F8C-00CF-4589-8B9E-BC767A4EFF25}" dt="2019-08-23T17:34:30.071" v="14077" actId="1037"/>
          <ac:grpSpMkLst>
            <pc:docMk/>
            <pc:sldMk cId="2905614480" sldId="319"/>
            <ac:grpSpMk id="28" creationId="{0971EBAB-0776-488E-AF50-B7631B5B572C}"/>
          </ac:grpSpMkLst>
        </pc:grpChg>
        <pc:graphicFrameChg chg="del">
          <ac:chgData name="Leslie Nathaly Castillo" userId="3f5ee7d79274be0b" providerId="LiveId" clId="{53421F8C-00CF-4589-8B9E-BC767A4EFF25}" dt="2019-08-23T17:30:39.606" v="13990" actId="478"/>
          <ac:graphicFrameMkLst>
            <pc:docMk/>
            <pc:sldMk cId="2905614480" sldId="319"/>
            <ac:graphicFrameMk id="6" creationId="{A59E13F7-D7B1-497D-8D3C-4A2259398B12}"/>
          </ac:graphicFrameMkLst>
        </pc:graphicFrameChg>
        <pc:graphicFrameChg chg="del">
          <ac:chgData name="Leslie Nathaly Castillo" userId="3f5ee7d79274be0b" providerId="LiveId" clId="{53421F8C-00CF-4589-8B9E-BC767A4EFF25}" dt="2019-08-23T17:30:46.443" v="13992" actId="478"/>
          <ac:graphicFrameMkLst>
            <pc:docMk/>
            <pc:sldMk cId="2905614480" sldId="319"/>
            <ac:graphicFrameMk id="8" creationId="{165696B5-BB2C-4648-9DF0-7134165E272C}"/>
          </ac:graphicFrameMkLst>
        </pc:graphicFrameChg>
        <pc:cxnChg chg="del">
          <ac:chgData name="Leslie Nathaly Castillo" userId="3f5ee7d79274be0b" providerId="LiveId" clId="{53421F8C-00CF-4589-8B9E-BC767A4EFF25}" dt="2019-08-23T17:30:43.628" v="13991" actId="478"/>
          <ac:cxnSpMkLst>
            <pc:docMk/>
            <pc:sldMk cId="2905614480" sldId="319"/>
            <ac:cxnSpMk id="10" creationId="{D37359CE-E718-4056-83FC-07DE5E9B05F6}"/>
          </ac:cxnSpMkLst>
        </pc:cxnChg>
        <pc:cxnChg chg="add mod">
          <ac:chgData name="Leslie Nathaly Castillo" userId="3f5ee7d79274be0b" providerId="LiveId" clId="{53421F8C-00CF-4589-8B9E-BC767A4EFF25}" dt="2019-09-01T01:50:53.973" v="19900" actId="14100"/>
          <ac:cxnSpMkLst>
            <pc:docMk/>
            <pc:sldMk cId="2905614480" sldId="319"/>
            <ac:cxnSpMk id="12" creationId="{D2C38189-50EC-469B-8234-76CC6445FFAC}"/>
          </ac:cxnSpMkLst>
        </pc:cxnChg>
        <pc:cxnChg chg="del">
          <ac:chgData name="Leslie Nathaly Castillo" userId="3f5ee7d79274be0b" providerId="LiveId" clId="{53421F8C-00CF-4589-8B9E-BC767A4EFF25}" dt="2019-08-23T17:30:43.628" v="13991" actId="478"/>
          <ac:cxnSpMkLst>
            <pc:docMk/>
            <pc:sldMk cId="2905614480" sldId="319"/>
            <ac:cxnSpMk id="15" creationId="{8EAB5483-C160-415D-B079-9542CC0D00B7}"/>
          </ac:cxnSpMkLst>
        </pc:cxnChg>
        <pc:cxnChg chg="del">
          <ac:chgData name="Leslie Nathaly Castillo" userId="3f5ee7d79274be0b" providerId="LiveId" clId="{53421F8C-00CF-4589-8B9E-BC767A4EFF25}" dt="2019-08-23T17:30:43.628" v="13991" actId="478"/>
          <ac:cxnSpMkLst>
            <pc:docMk/>
            <pc:sldMk cId="2905614480" sldId="319"/>
            <ac:cxnSpMk id="16" creationId="{D734D7DE-B13D-4F0B-B41B-AA0DD37D0FE1}"/>
          </ac:cxnSpMkLst>
        </pc:cxnChg>
        <pc:cxnChg chg="del">
          <ac:chgData name="Leslie Nathaly Castillo" userId="3f5ee7d79274be0b" providerId="LiveId" clId="{53421F8C-00CF-4589-8B9E-BC767A4EFF25}" dt="2019-08-23T17:30:43.628" v="13991" actId="478"/>
          <ac:cxnSpMkLst>
            <pc:docMk/>
            <pc:sldMk cId="2905614480" sldId="319"/>
            <ac:cxnSpMk id="17" creationId="{47341834-B0B8-402F-879A-06B9D2A22EE8}"/>
          </ac:cxnSpMkLst>
        </pc:cxnChg>
        <pc:cxnChg chg="del">
          <ac:chgData name="Leslie Nathaly Castillo" userId="3f5ee7d79274be0b" providerId="LiveId" clId="{53421F8C-00CF-4589-8B9E-BC767A4EFF25}" dt="2019-08-23T17:30:43.628" v="13991" actId="478"/>
          <ac:cxnSpMkLst>
            <pc:docMk/>
            <pc:sldMk cId="2905614480" sldId="319"/>
            <ac:cxnSpMk id="19" creationId="{0812E1BA-6844-49FF-ACFD-9822AD46B992}"/>
          </ac:cxnSpMkLst>
        </pc:cxnChg>
      </pc:sldChg>
      <pc:sldChg chg="addSp delSp modSp add">
        <pc:chgData name="Leslie Nathaly Castillo" userId="3f5ee7d79274be0b" providerId="LiveId" clId="{53421F8C-00CF-4589-8B9E-BC767A4EFF25}" dt="2019-09-03T15:02:44.222" v="20099" actId="113"/>
        <pc:sldMkLst>
          <pc:docMk/>
          <pc:sldMk cId="111998288" sldId="320"/>
        </pc:sldMkLst>
        <pc:spChg chg="mod">
          <ac:chgData name="Leslie Nathaly Castillo" userId="3f5ee7d79274be0b" providerId="LiveId" clId="{53421F8C-00CF-4589-8B9E-BC767A4EFF25}" dt="2019-08-23T17:40:22.989" v="14182" actId="1076"/>
          <ac:spMkLst>
            <pc:docMk/>
            <pc:sldMk cId="111998288" sldId="320"/>
            <ac:spMk id="18" creationId="{8159843B-F0C0-4B8A-8C87-D230B8DBE772}"/>
          </ac:spMkLst>
        </pc:spChg>
        <pc:spChg chg="mod">
          <ac:chgData name="Leslie Nathaly Castillo" userId="3f5ee7d79274be0b" providerId="LiveId" clId="{53421F8C-00CF-4589-8B9E-BC767A4EFF25}" dt="2019-09-03T15:02:44.222" v="20099" actId="113"/>
          <ac:spMkLst>
            <pc:docMk/>
            <pc:sldMk cId="111998288" sldId="320"/>
            <ac:spMk id="234" creationId="{00000000-0000-0000-0000-000000000000}"/>
          </ac:spMkLst>
        </pc:spChg>
        <pc:grpChg chg="add del mod">
          <ac:chgData name="Leslie Nathaly Castillo" userId="3f5ee7d79274be0b" providerId="LiveId" clId="{53421F8C-00CF-4589-8B9E-BC767A4EFF25}" dt="2019-08-23T17:40:37.922" v="14184" actId="478"/>
          <ac:grpSpMkLst>
            <pc:docMk/>
            <pc:sldMk cId="111998288" sldId="320"/>
            <ac:grpSpMk id="12" creationId="{FC38859A-D21D-4D51-A056-21828DFCD39E}"/>
          </ac:grpSpMkLst>
        </pc:grpChg>
        <pc:grpChg chg="del">
          <ac:chgData name="Leslie Nathaly Castillo" userId="3f5ee7d79274be0b" providerId="LiveId" clId="{53421F8C-00CF-4589-8B9E-BC767A4EFF25}" dt="2019-08-23T17:35:59.319" v="14115" actId="478"/>
          <ac:grpSpMkLst>
            <pc:docMk/>
            <pc:sldMk cId="111998288" sldId="320"/>
            <ac:grpSpMk id="20" creationId="{E2B474F0-B57D-4BE6-BAEB-DFFD9D749B5F}"/>
          </ac:grpSpMkLst>
        </pc:grpChg>
        <pc:grpChg chg="add del mod">
          <ac:chgData name="Leslie Nathaly Castillo" userId="3f5ee7d79274be0b" providerId="LiveId" clId="{53421F8C-00CF-4589-8B9E-BC767A4EFF25}" dt="2019-08-23T17:40:39.989" v="14185" actId="478"/>
          <ac:grpSpMkLst>
            <pc:docMk/>
            <pc:sldMk cId="111998288" sldId="320"/>
            <ac:grpSpMk id="25" creationId="{DB51CF47-A22C-4845-B631-A266F2CC5FA2}"/>
          </ac:grpSpMkLst>
        </pc:grpChg>
        <pc:grpChg chg="del">
          <ac:chgData name="Leslie Nathaly Castillo" userId="3f5ee7d79274be0b" providerId="LiveId" clId="{53421F8C-00CF-4589-8B9E-BC767A4EFF25}" dt="2019-08-23T17:36:01.177" v="14116" actId="478"/>
          <ac:grpSpMkLst>
            <pc:docMk/>
            <pc:sldMk cId="111998288" sldId="320"/>
            <ac:grpSpMk id="28" creationId="{0971EBAB-0776-488E-AF50-B7631B5B572C}"/>
          </ac:grpSpMkLst>
        </pc:grpChg>
        <pc:cxnChg chg="add">
          <ac:chgData name="Leslie Nathaly Castillo" userId="3f5ee7d79274be0b" providerId="LiveId" clId="{53421F8C-00CF-4589-8B9E-BC767A4EFF25}" dt="2019-09-01T01:53:43.264" v="19972"/>
          <ac:cxnSpMkLst>
            <pc:docMk/>
            <pc:sldMk cId="111998288" sldId="320"/>
            <ac:cxnSpMk id="5" creationId="{55A41D37-4332-44AC-B2D6-7FEAFF8875EC}"/>
          </ac:cxnSpMkLst>
        </pc:cxnChg>
      </pc:sldChg>
      <pc:sldChg chg="addSp delSp modSp add mod">
        <pc:chgData name="Leslie Nathaly Castillo" userId="3f5ee7d79274be0b" providerId="LiveId" clId="{53421F8C-00CF-4589-8B9E-BC767A4EFF25}" dt="2019-09-03T15:03:44.255" v="20106" actId="14100"/>
        <pc:sldMkLst>
          <pc:docMk/>
          <pc:sldMk cId="1131117782" sldId="321"/>
        </pc:sldMkLst>
        <pc:spChg chg="add del mod">
          <ac:chgData name="Leslie Nathaly Castillo" userId="3f5ee7d79274be0b" providerId="LiveId" clId="{53421F8C-00CF-4589-8B9E-BC767A4EFF25}" dt="2019-08-24T22:10:35.123" v="14924"/>
          <ac:spMkLst>
            <pc:docMk/>
            <pc:sldMk cId="1131117782" sldId="321"/>
            <ac:spMk id="2" creationId="{0FAA9710-B883-45ED-874F-A3AB2753B38D}"/>
          </ac:spMkLst>
        </pc:spChg>
        <pc:spChg chg="add mod">
          <ac:chgData name="Leslie Nathaly Castillo" userId="3f5ee7d79274be0b" providerId="LiveId" clId="{53421F8C-00CF-4589-8B9E-BC767A4EFF25}" dt="2019-08-29T02:02:36.927" v="16673" actId="1076"/>
          <ac:spMkLst>
            <pc:docMk/>
            <pc:sldMk cId="1131117782" sldId="321"/>
            <ac:spMk id="2" creationId="{6E0B99D2-A95A-435B-80F8-8EF9A4B49B8D}"/>
          </ac:spMkLst>
        </pc:spChg>
        <pc:spChg chg="add del">
          <ac:chgData name="Leslie Nathaly Castillo" userId="3f5ee7d79274be0b" providerId="LiveId" clId="{53421F8C-00CF-4589-8B9E-BC767A4EFF25}" dt="2019-08-24T22:10:38.723" v="14926"/>
          <ac:spMkLst>
            <pc:docMk/>
            <pc:sldMk cId="1131117782" sldId="321"/>
            <ac:spMk id="3" creationId="{7989AE48-EC92-4CCC-9803-AC4798A00E42}"/>
          </ac:spMkLst>
        </pc:spChg>
        <pc:spChg chg="add del">
          <ac:chgData name="Leslie Nathaly Castillo" userId="3f5ee7d79274be0b" providerId="LiveId" clId="{53421F8C-00CF-4589-8B9E-BC767A4EFF25}" dt="2019-08-24T22:10:41.102" v="14928"/>
          <ac:spMkLst>
            <pc:docMk/>
            <pc:sldMk cId="1131117782" sldId="321"/>
            <ac:spMk id="4" creationId="{3520D4D1-3F14-4E9F-81EF-7A13258A02CF}"/>
          </ac:spMkLst>
        </pc:spChg>
        <pc:spChg chg="add mod">
          <ac:chgData name="Leslie Nathaly Castillo" userId="3f5ee7d79274be0b" providerId="LiveId" clId="{53421F8C-00CF-4589-8B9E-BC767A4EFF25}" dt="2019-09-01T01:57:09.234" v="19985" actId="207"/>
          <ac:spMkLst>
            <pc:docMk/>
            <pc:sldMk cId="1131117782" sldId="321"/>
            <ac:spMk id="5" creationId="{5B1721E8-C7DB-4342-8A4F-88338611208A}"/>
          </ac:spMkLst>
        </pc:spChg>
        <pc:spChg chg="del">
          <ac:chgData name="Leslie Nathaly Castillo" userId="3f5ee7d79274be0b" providerId="LiveId" clId="{53421F8C-00CF-4589-8B9E-BC767A4EFF25}" dt="2019-08-23T18:07:07.876" v="14920" actId="478"/>
          <ac:spMkLst>
            <pc:docMk/>
            <pc:sldMk cId="1131117782" sldId="321"/>
            <ac:spMk id="7" creationId="{38E060D5-6099-4531-8B99-A438908094D9}"/>
          </ac:spMkLst>
        </pc:spChg>
        <pc:spChg chg="del">
          <ac:chgData name="Leslie Nathaly Castillo" userId="3f5ee7d79274be0b" providerId="LiveId" clId="{53421F8C-00CF-4589-8B9E-BC767A4EFF25}" dt="2019-08-23T18:07:07.876" v="14920" actId="478"/>
          <ac:spMkLst>
            <pc:docMk/>
            <pc:sldMk cId="1131117782" sldId="321"/>
            <ac:spMk id="8" creationId="{100BEE18-F3EF-4150-8BC4-EFB22EE52EA5}"/>
          </ac:spMkLst>
        </pc:spChg>
        <pc:spChg chg="del">
          <ac:chgData name="Leslie Nathaly Castillo" userId="3f5ee7d79274be0b" providerId="LiveId" clId="{53421F8C-00CF-4589-8B9E-BC767A4EFF25}" dt="2019-08-23T18:07:07.876" v="14920" actId="478"/>
          <ac:spMkLst>
            <pc:docMk/>
            <pc:sldMk cId="1131117782" sldId="321"/>
            <ac:spMk id="9" creationId="{98405A58-7BA9-4E8E-BFC2-0D321DE5A4FD}"/>
          </ac:spMkLst>
        </pc:spChg>
        <pc:spChg chg="add del mod">
          <ac:chgData name="Leslie Nathaly Castillo" userId="3f5ee7d79274be0b" providerId="LiveId" clId="{53421F8C-00CF-4589-8B9E-BC767A4EFF25}" dt="2019-08-28T23:13:44.664" v="16438" actId="478"/>
          <ac:spMkLst>
            <pc:docMk/>
            <pc:sldMk cId="1131117782" sldId="321"/>
            <ac:spMk id="10" creationId="{0E4183C7-1EB9-4A68-AFD0-19577B64035C}"/>
          </ac:spMkLst>
        </pc:spChg>
        <pc:spChg chg="add del mod">
          <ac:chgData name="Leslie Nathaly Castillo" userId="3f5ee7d79274be0b" providerId="LiveId" clId="{53421F8C-00CF-4589-8B9E-BC767A4EFF25}" dt="2019-08-28T23:13:46.375" v="16439" actId="478"/>
          <ac:spMkLst>
            <pc:docMk/>
            <pc:sldMk cId="1131117782" sldId="321"/>
            <ac:spMk id="11" creationId="{0E4183C7-1EB9-4A68-AFD0-19577B64035C}"/>
          </ac:spMkLst>
        </pc:spChg>
        <pc:spChg chg="add del mod">
          <ac:chgData name="Leslie Nathaly Castillo" userId="3f5ee7d79274be0b" providerId="LiveId" clId="{53421F8C-00CF-4589-8B9E-BC767A4EFF25}" dt="2019-08-28T23:13:47.911" v="16440" actId="478"/>
          <ac:spMkLst>
            <pc:docMk/>
            <pc:sldMk cId="1131117782" sldId="321"/>
            <ac:spMk id="12" creationId="{0E4183C7-1EB9-4A68-AFD0-19577B64035C}"/>
          </ac:spMkLst>
        </pc:spChg>
        <pc:spChg chg="mod">
          <ac:chgData name="Leslie Nathaly Castillo" userId="3f5ee7d79274be0b" providerId="LiveId" clId="{53421F8C-00CF-4589-8B9E-BC767A4EFF25}" dt="2019-09-03T15:03:33.589" v="20105" actId="113"/>
          <ac:spMkLst>
            <pc:docMk/>
            <pc:sldMk cId="1131117782" sldId="321"/>
            <ac:spMk id="27" creationId="{E27BE834-2372-40FF-AFD3-6BBA015C5418}"/>
          </ac:spMkLst>
        </pc:spChg>
        <pc:spChg chg="mod">
          <ac:chgData name="Leslie Nathaly Castillo" userId="3f5ee7d79274be0b" providerId="LiveId" clId="{53421F8C-00CF-4589-8B9E-BC767A4EFF25}" dt="2019-08-24T22:18:22.682" v="15111" actId="20577"/>
          <ac:spMkLst>
            <pc:docMk/>
            <pc:sldMk cId="1131117782" sldId="321"/>
            <ac:spMk id="28" creationId="{3A1FEF01-4AE0-4140-9125-8FE040775BC1}"/>
          </ac:spMkLst>
        </pc:spChg>
        <pc:spChg chg="del">
          <ac:chgData name="Leslie Nathaly Castillo" userId="3f5ee7d79274be0b" providerId="LiveId" clId="{53421F8C-00CF-4589-8B9E-BC767A4EFF25}" dt="2019-08-23T18:07:07.876" v="14920" actId="478"/>
          <ac:spMkLst>
            <pc:docMk/>
            <pc:sldMk cId="1131117782" sldId="321"/>
            <ac:spMk id="31" creationId="{FFFE0796-C509-47F9-BD11-EAD29DC44714}"/>
          </ac:spMkLst>
        </pc:spChg>
        <pc:graphicFrameChg chg="add mod">
          <ac:chgData name="Leslie Nathaly Castillo" userId="3f5ee7d79274be0b" providerId="LiveId" clId="{53421F8C-00CF-4589-8B9E-BC767A4EFF25}" dt="2019-08-28T22:34:03.990" v="16274" actId="1076"/>
          <ac:graphicFrameMkLst>
            <pc:docMk/>
            <pc:sldMk cId="1131117782" sldId="321"/>
            <ac:graphicFrameMk id="6" creationId="{B94FD524-228C-4BD3-9125-9FB40212FDFF}"/>
          </ac:graphicFrameMkLst>
        </pc:graphicFrameChg>
        <pc:graphicFrameChg chg="add del mod">
          <ac:chgData name="Leslie Nathaly Castillo" userId="3f5ee7d79274be0b" providerId="LiveId" clId="{53421F8C-00CF-4589-8B9E-BC767A4EFF25}" dt="2019-08-28T22:40:50.303" v="16284" actId="478"/>
          <ac:graphicFrameMkLst>
            <pc:docMk/>
            <pc:sldMk cId="1131117782" sldId="321"/>
            <ac:graphicFrameMk id="7" creationId="{B94FD524-228C-4BD3-9125-9FB40212FDFF}"/>
          </ac:graphicFrameMkLst>
        </pc:graphicFrameChg>
        <pc:graphicFrameChg chg="add del mod">
          <ac:chgData name="Leslie Nathaly Castillo" userId="3f5ee7d79274be0b" providerId="LiveId" clId="{53421F8C-00CF-4589-8B9E-BC767A4EFF25}" dt="2019-08-28T22:44:32.023" v="16300" actId="478"/>
          <ac:graphicFrameMkLst>
            <pc:docMk/>
            <pc:sldMk cId="1131117782" sldId="321"/>
            <ac:graphicFrameMk id="8" creationId="{B94FD524-228C-4BD3-9125-9FB40212FDFF}"/>
          </ac:graphicFrameMkLst>
        </pc:graphicFrameChg>
        <pc:graphicFrameChg chg="add del mod">
          <ac:chgData name="Leslie Nathaly Castillo" userId="3f5ee7d79274be0b" providerId="LiveId" clId="{53421F8C-00CF-4589-8B9E-BC767A4EFF25}" dt="2019-08-28T23:13:42.217" v="16437" actId="478"/>
          <ac:graphicFrameMkLst>
            <pc:docMk/>
            <pc:sldMk cId="1131117782" sldId="321"/>
            <ac:graphicFrameMk id="9" creationId="{85519558-FA09-48BD-BFB5-31F7ECCF88B4}"/>
          </ac:graphicFrameMkLst>
        </pc:graphicFrameChg>
        <pc:graphicFrameChg chg="add mod">
          <ac:chgData name="Leslie Nathaly Castillo" userId="3f5ee7d79274be0b" providerId="LiveId" clId="{53421F8C-00CF-4589-8B9E-BC767A4EFF25}" dt="2019-08-29T02:02:47.047" v="16676" actId="1038"/>
          <ac:graphicFrameMkLst>
            <pc:docMk/>
            <pc:sldMk cId="1131117782" sldId="321"/>
            <ac:graphicFrameMk id="13" creationId="{9386A105-AD98-4643-A214-016EE8B025B6}"/>
          </ac:graphicFrameMkLst>
        </pc:graphicFrameChg>
        <pc:picChg chg="del">
          <ac:chgData name="Leslie Nathaly Castillo" userId="3f5ee7d79274be0b" providerId="LiveId" clId="{53421F8C-00CF-4589-8B9E-BC767A4EFF25}" dt="2019-08-23T18:07:07.876" v="14920" actId="478"/>
          <ac:picMkLst>
            <pc:docMk/>
            <pc:sldMk cId="1131117782" sldId="321"/>
            <ac:picMk id="32" creationId="{D9D0597C-C612-4C36-895D-CC43AE2AA284}"/>
          </ac:picMkLst>
        </pc:picChg>
        <pc:picChg chg="del">
          <ac:chgData name="Leslie Nathaly Castillo" userId="3f5ee7d79274be0b" providerId="LiveId" clId="{53421F8C-00CF-4589-8B9E-BC767A4EFF25}" dt="2019-08-23T18:07:07.876" v="14920" actId="478"/>
          <ac:picMkLst>
            <pc:docMk/>
            <pc:sldMk cId="1131117782" sldId="321"/>
            <ac:picMk id="1026" creationId="{C05ABD79-15C1-4C46-9E2F-A1489A2B294A}"/>
          </ac:picMkLst>
        </pc:picChg>
        <pc:picChg chg="del">
          <ac:chgData name="Leslie Nathaly Castillo" userId="3f5ee7d79274be0b" providerId="LiveId" clId="{53421F8C-00CF-4589-8B9E-BC767A4EFF25}" dt="2019-08-23T18:07:07.876" v="14920" actId="478"/>
          <ac:picMkLst>
            <pc:docMk/>
            <pc:sldMk cId="1131117782" sldId="321"/>
            <ac:picMk id="1036" creationId="{3BA6B45B-2C8C-4C4B-828E-B6C2B1954CA1}"/>
          </ac:picMkLst>
        </pc:picChg>
        <pc:cxnChg chg="add mod">
          <ac:chgData name="Leslie Nathaly Castillo" userId="3f5ee7d79274be0b" providerId="LiveId" clId="{53421F8C-00CF-4589-8B9E-BC767A4EFF25}" dt="2019-09-03T15:03:44.255" v="20106" actId="14100"/>
          <ac:cxnSpMkLst>
            <pc:docMk/>
            <pc:sldMk cId="1131117782" sldId="321"/>
            <ac:cxnSpMk id="8" creationId="{D369BD5A-0DEF-4BEB-AE1C-C298D260E5AA}"/>
          </ac:cxnSpMkLst>
        </pc:cxnChg>
      </pc:sldChg>
      <pc:sldChg chg="addSp delSp modSp add mod">
        <pc:chgData name="Leslie Nathaly Castillo" userId="3f5ee7d79274be0b" providerId="LiveId" clId="{53421F8C-00CF-4589-8B9E-BC767A4EFF25}" dt="2019-09-03T15:03:48.756" v="20107" actId="113"/>
        <pc:sldMkLst>
          <pc:docMk/>
          <pc:sldMk cId="2891755980" sldId="322"/>
        </pc:sldMkLst>
        <pc:spChg chg="add mod">
          <ac:chgData name="Leslie Nathaly Castillo" userId="3f5ee7d79274be0b" providerId="LiveId" clId="{53421F8C-00CF-4589-8B9E-BC767A4EFF25}" dt="2019-08-29T02:01:28.110" v="16651" actId="20577"/>
          <ac:spMkLst>
            <pc:docMk/>
            <pc:sldMk cId="2891755980" sldId="322"/>
            <ac:spMk id="2" creationId="{AFB201E9-B61A-40E2-A7D3-775AAAE4D51D}"/>
          </ac:spMkLst>
        </pc:spChg>
        <pc:spChg chg="add mod">
          <ac:chgData name="Leslie Nathaly Castillo" userId="3f5ee7d79274be0b" providerId="LiveId" clId="{53421F8C-00CF-4589-8B9E-BC767A4EFF25}" dt="2019-08-29T01:55:45.410" v="16606" actId="404"/>
          <ac:spMkLst>
            <pc:docMk/>
            <pc:sldMk cId="2891755980" sldId="322"/>
            <ac:spMk id="3" creationId="{37169AA0-584E-48C1-B6A4-6891E01A5B0B}"/>
          </ac:spMkLst>
        </pc:spChg>
        <pc:spChg chg="add mod">
          <ac:chgData name="Leslie Nathaly Castillo" userId="3f5ee7d79274be0b" providerId="LiveId" clId="{53421F8C-00CF-4589-8B9E-BC767A4EFF25}" dt="2019-08-29T01:56:31.702" v="16616" actId="207"/>
          <ac:spMkLst>
            <pc:docMk/>
            <pc:sldMk cId="2891755980" sldId="322"/>
            <ac:spMk id="4" creationId="{885E360F-3A90-4B95-9492-E6B8CC92ED09}"/>
          </ac:spMkLst>
        </pc:spChg>
        <pc:spChg chg="mod">
          <ac:chgData name="Leslie Nathaly Castillo" userId="3f5ee7d79274be0b" providerId="LiveId" clId="{53421F8C-00CF-4589-8B9E-BC767A4EFF25}" dt="2019-09-01T01:57:18.605" v="19987" actId="207"/>
          <ac:spMkLst>
            <pc:docMk/>
            <pc:sldMk cId="2891755980" sldId="322"/>
            <ac:spMk id="5" creationId="{5B1721E8-C7DB-4342-8A4F-88338611208A}"/>
          </ac:spMkLst>
        </pc:spChg>
        <pc:spChg chg="add del mod">
          <ac:chgData name="Leslie Nathaly Castillo" userId="3f5ee7d79274be0b" providerId="LiveId" clId="{53421F8C-00CF-4589-8B9E-BC767A4EFF25}" dt="2019-08-28T23:02:30.533" v="16411" actId="478"/>
          <ac:spMkLst>
            <pc:docMk/>
            <pc:sldMk cId="2891755980" sldId="322"/>
            <ac:spMk id="7" creationId="{8C9BBDF5-17FD-4461-8417-231CB8801819}"/>
          </ac:spMkLst>
        </pc:spChg>
        <pc:spChg chg="add del mod">
          <ac:chgData name="Leslie Nathaly Castillo" userId="3f5ee7d79274be0b" providerId="LiveId" clId="{53421F8C-00CF-4589-8B9E-BC767A4EFF25}" dt="2019-08-28T23:02:30.533" v="16411" actId="478"/>
          <ac:spMkLst>
            <pc:docMk/>
            <pc:sldMk cId="2891755980" sldId="322"/>
            <ac:spMk id="8" creationId="{14049E12-9EDA-45D0-9DAF-6933639EA522}"/>
          </ac:spMkLst>
        </pc:spChg>
        <pc:spChg chg="add del mod">
          <ac:chgData name="Leslie Nathaly Castillo" userId="3f5ee7d79274be0b" providerId="LiveId" clId="{53421F8C-00CF-4589-8B9E-BC767A4EFF25}" dt="2019-08-28T23:02:30.533" v="16411" actId="478"/>
          <ac:spMkLst>
            <pc:docMk/>
            <pc:sldMk cId="2891755980" sldId="322"/>
            <ac:spMk id="9" creationId="{4B80A7E9-5DD1-4838-895D-EB0A6C21EE3A}"/>
          </ac:spMkLst>
        </pc:spChg>
        <pc:spChg chg="mod">
          <ac:chgData name="Leslie Nathaly Castillo" userId="3f5ee7d79274be0b" providerId="LiveId" clId="{53421F8C-00CF-4589-8B9E-BC767A4EFF25}" dt="2019-09-03T15:03:48.756" v="20107" actId="113"/>
          <ac:spMkLst>
            <pc:docMk/>
            <pc:sldMk cId="2891755980" sldId="322"/>
            <ac:spMk id="27" creationId="{E27BE834-2372-40FF-AFD3-6BBA015C5418}"/>
          </ac:spMkLst>
        </pc:spChg>
        <pc:spChg chg="mod">
          <ac:chgData name="Leslie Nathaly Castillo" userId="3f5ee7d79274be0b" providerId="LiveId" clId="{53421F8C-00CF-4589-8B9E-BC767A4EFF25}" dt="2019-08-24T22:18:28.200" v="15113" actId="20577"/>
          <ac:spMkLst>
            <pc:docMk/>
            <pc:sldMk cId="2891755980" sldId="322"/>
            <ac:spMk id="28" creationId="{3A1FEF01-4AE0-4140-9125-8FE040775BC1}"/>
          </ac:spMkLst>
        </pc:spChg>
        <pc:graphicFrameChg chg="add del">
          <ac:chgData name="Leslie Nathaly Castillo" userId="3f5ee7d79274be0b" providerId="LiveId" clId="{53421F8C-00CF-4589-8B9E-BC767A4EFF25}" dt="2019-08-28T23:02:27.932" v="16410" actId="478"/>
          <ac:graphicFrameMkLst>
            <pc:docMk/>
            <pc:sldMk cId="2891755980" sldId="322"/>
            <ac:graphicFrameMk id="6" creationId="{A7DDDDFA-A1BF-4839-8BCD-CF1B533819EA}"/>
          </ac:graphicFrameMkLst>
        </pc:graphicFrameChg>
        <pc:graphicFrameChg chg="add mod">
          <ac:chgData name="Leslie Nathaly Castillo" userId="3f5ee7d79274be0b" providerId="LiveId" clId="{53421F8C-00CF-4589-8B9E-BC767A4EFF25}" dt="2019-08-29T01:56:57.251" v="16618" actId="207"/>
          <ac:graphicFrameMkLst>
            <pc:docMk/>
            <pc:sldMk cId="2891755980" sldId="322"/>
            <ac:graphicFrameMk id="10" creationId="{817456B9-765B-418D-ACF1-3D53F449ED83}"/>
          </ac:graphicFrameMkLst>
        </pc:graphicFrameChg>
        <pc:graphicFrameChg chg="add mod">
          <ac:chgData name="Leslie Nathaly Castillo" userId="3f5ee7d79274be0b" providerId="LiveId" clId="{53421F8C-00CF-4589-8B9E-BC767A4EFF25}" dt="2019-08-29T01:55:52.178" v="16607" actId="207"/>
          <ac:graphicFrameMkLst>
            <pc:docMk/>
            <pc:sldMk cId="2891755980" sldId="322"/>
            <ac:graphicFrameMk id="11" creationId="{F44F7F3E-D6D8-45A7-8E25-74CC07A95B78}"/>
          </ac:graphicFrameMkLst>
        </pc:graphicFrameChg>
        <pc:graphicFrameChg chg="add mod">
          <ac:chgData name="Leslie Nathaly Castillo" userId="3f5ee7d79274be0b" providerId="LiveId" clId="{53421F8C-00CF-4589-8B9E-BC767A4EFF25}" dt="2019-08-29T01:56:11.444" v="16611"/>
          <ac:graphicFrameMkLst>
            <pc:docMk/>
            <pc:sldMk cId="2891755980" sldId="322"/>
            <ac:graphicFrameMk id="12" creationId="{D46EEB65-DF1C-40BF-B09D-035DD16B36E7}"/>
          </ac:graphicFrameMkLst>
        </pc:graphicFrameChg>
        <pc:cxnChg chg="add mod">
          <ac:chgData name="Leslie Nathaly Castillo" userId="3f5ee7d79274be0b" providerId="LiveId" clId="{53421F8C-00CF-4589-8B9E-BC767A4EFF25}" dt="2019-09-01T01:52:25.860" v="19941" actId="1038"/>
          <ac:cxnSpMkLst>
            <pc:docMk/>
            <pc:sldMk cId="2891755980" sldId="322"/>
            <ac:cxnSpMk id="13" creationId="{3C1DBE96-8941-4D5C-BA8C-42F37037B009}"/>
          </ac:cxnSpMkLst>
        </pc:cxnChg>
      </pc:sldChg>
      <pc:sldChg chg="addSp modSp add mod">
        <pc:chgData name="Leslie Nathaly Castillo" userId="3f5ee7d79274be0b" providerId="LiveId" clId="{53421F8C-00CF-4589-8B9E-BC767A4EFF25}" dt="2019-09-03T15:03:53.609" v="20108" actId="113"/>
        <pc:sldMkLst>
          <pc:docMk/>
          <pc:sldMk cId="3575269864" sldId="323"/>
        </pc:sldMkLst>
        <pc:spChg chg="add mod">
          <ac:chgData name="Leslie Nathaly Castillo" userId="3f5ee7d79274be0b" providerId="LiveId" clId="{53421F8C-00CF-4589-8B9E-BC767A4EFF25}" dt="2019-08-29T02:00:33.531" v="16646" actId="207"/>
          <ac:spMkLst>
            <pc:docMk/>
            <pc:sldMk cId="3575269864" sldId="323"/>
            <ac:spMk id="2" creationId="{62173946-9805-4CA4-B33F-497B1BA1AAF8}"/>
          </ac:spMkLst>
        </pc:spChg>
        <pc:spChg chg="add mod">
          <ac:chgData name="Leslie Nathaly Castillo" userId="3f5ee7d79274be0b" providerId="LiveId" clId="{53421F8C-00CF-4589-8B9E-BC767A4EFF25}" dt="2019-08-31T04:59:19.652" v="18697" actId="20577"/>
          <ac:spMkLst>
            <pc:docMk/>
            <pc:sldMk cId="3575269864" sldId="323"/>
            <ac:spMk id="3" creationId="{EB6BC494-24FC-4ED0-BC31-E40A7A6485EE}"/>
          </ac:spMkLst>
        </pc:spChg>
        <pc:spChg chg="mod">
          <ac:chgData name="Leslie Nathaly Castillo" userId="3f5ee7d79274be0b" providerId="LiveId" clId="{53421F8C-00CF-4589-8B9E-BC767A4EFF25}" dt="2019-09-01T01:57:30.249" v="19989" actId="207"/>
          <ac:spMkLst>
            <pc:docMk/>
            <pc:sldMk cId="3575269864" sldId="323"/>
            <ac:spMk id="5" creationId="{5B1721E8-C7DB-4342-8A4F-88338611208A}"/>
          </ac:spMkLst>
        </pc:spChg>
        <pc:spChg chg="mod">
          <ac:chgData name="Leslie Nathaly Castillo" userId="3f5ee7d79274be0b" providerId="LiveId" clId="{53421F8C-00CF-4589-8B9E-BC767A4EFF25}" dt="2019-09-03T15:03:53.609" v="20108" actId="113"/>
          <ac:spMkLst>
            <pc:docMk/>
            <pc:sldMk cId="3575269864" sldId="323"/>
            <ac:spMk id="27" creationId="{E27BE834-2372-40FF-AFD3-6BBA015C5418}"/>
          </ac:spMkLst>
        </pc:spChg>
        <pc:spChg chg="mod">
          <ac:chgData name="Leslie Nathaly Castillo" userId="3f5ee7d79274be0b" providerId="LiveId" clId="{53421F8C-00CF-4589-8B9E-BC767A4EFF25}" dt="2019-08-24T22:18:35.043" v="15117" actId="20577"/>
          <ac:spMkLst>
            <pc:docMk/>
            <pc:sldMk cId="3575269864" sldId="323"/>
            <ac:spMk id="28" creationId="{3A1FEF01-4AE0-4140-9125-8FE040775BC1}"/>
          </ac:spMkLst>
        </pc:spChg>
        <pc:graphicFrameChg chg="add mod">
          <ac:chgData name="Leslie Nathaly Castillo" userId="3f5ee7d79274be0b" providerId="LiveId" clId="{53421F8C-00CF-4589-8B9E-BC767A4EFF25}" dt="2019-08-29T01:59:39.221" v="16638" actId="207"/>
          <ac:graphicFrameMkLst>
            <pc:docMk/>
            <pc:sldMk cId="3575269864" sldId="323"/>
            <ac:graphicFrameMk id="6" creationId="{80C82C80-93C5-497E-8C01-001E8D92E6FC}"/>
          </ac:graphicFrameMkLst>
        </pc:graphicFrameChg>
        <pc:graphicFrameChg chg="add mod">
          <ac:chgData name="Leslie Nathaly Castillo" userId="3f5ee7d79274be0b" providerId="LiveId" clId="{53421F8C-00CF-4589-8B9E-BC767A4EFF25}" dt="2019-08-29T01:59:46.192" v="16641" actId="403"/>
          <ac:graphicFrameMkLst>
            <pc:docMk/>
            <pc:sldMk cId="3575269864" sldId="323"/>
            <ac:graphicFrameMk id="7" creationId="{B6392463-D521-44AF-8E4A-68BD1477F06B}"/>
          </ac:graphicFrameMkLst>
        </pc:graphicFrameChg>
        <pc:cxnChg chg="add mod">
          <ac:chgData name="Leslie Nathaly Castillo" userId="3f5ee7d79274be0b" providerId="LiveId" clId="{53421F8C-00CF-4589-8B9E-BC767A4EFF25}" dt="2019-09-01T01:52:35.694" v="19947" actId="1038"/>
          <ac:cxnSpMkLst>
            <pc:docMk/>
            <pc:sldMk cId="3575269864" sldId="323"/>
            <ac:cxnSpMk id="10" creationId="{9F3C2FF8-0371-4BC6-9123-A867F23DB942}"/>
          </ac:cxnSpMkLst>
        </pc:cxnChg>
      </pc:sldChg>
      <pc:sldChg chg="addSp modSp add mod">
        <pc:chgData name="Leslie Nathaly Castillo" userId="3f5ee7d79274be0b" providerId="LiveId" clId="{53421F8C-00CF-4589-8B9E-BC767A4EFF25}" dt="2019-09-03T15:04:10.128" v="20111" actId="14100"/>
        <pc:sldMkLst>
          <pc:docMk/>
          <pc:sldMk cId="3331664577" sldId="324"/>
        </pc:sldMkLst>
        <pc:spChg chg="add mod">
          <ac:chgData name="Leslie Nathaly Castillo" userId="3f5ee7d79274be0b" providerId="LiveId" clId="{53421F8C-00CF-4589-8B9E-BC767A4EFF25}" dt="2019-08-31T04:59:59.848" v="18706" actId="20577"/>
          <ac:spMkLst>
            <pc:docMk/>
            <pc:sldMk cId="3331664577" sldId="324"/>
            <ac:spMk id="2" creationId="{3F002555-A950-49F0-8BEF-32EB7DFE509D}"/>
          </ac:spMkLst>
        </pc:spChg>
        <pc:spChg chg="mod">
          <ac:chgData name="Leslie Nathaly Castillo" userId="3f5ee7d79274be0b" providerId="LiveId" clId="{53421F8C-00CF-4589-8B9E-BC767A4EFF25}" dt="2019-09-01T01:58:08.565" v="19994" actId="207"/>
          <ac:spMkLst>
            <pc:docMk/>
            <pc:sldMk cId="3331664577" sldId="324"/>
            <ac:spMk id="5" creationId="{5B1721E8-C7DB-4342-8A4F-88338611208A}"/>
          </ac:spMkLst>
        </pc:spChg>
        <pc:spChg chg="mod">
          <ac:chgData name="Leslie Nathaly Castillo" userId="3f5ee7d79274be0b" providerId="LiveId" clId="{53421F8C-00CF-4589-8B9E-BC767A4EFF25}" dt="2019-09-03T15:04:03.749" v="20110" actId="113"/>
          <ac:spMkLst>
            <pc:docMk/>
            <pc:sldMk cId="3331664577" sldId="324"/>
            <ac:spMk id="27" creationId="{E27BE834-2372-40FF-AFD3-6BBA015C5418}"/>
          </ac:spMkLst>
        </pc:spChg>
        <pc:spChg chg="mod">
          <ac:chgData name="Leslie Nathaly Castillo" userId="3f5ee7d79274be0b" providerId="LiveId" clId="{53421F8C-00CF-4589-8B9E-BC767A4EFF25}" dt="2019-08-24T22:19:19.224" v="15196" actId="20577"/>
          <ac:spMkLst>
            <pc:docMk/>
            <pc:sldMk cId="3331664577" sldId="324"/>
            <ac:spMk id="28" creationId="{3A1FEF01-4AE0-4140-9125-8FE040775BC1}"/>
          </ac:spMkLst>
        </pc:spChg>
        <pc:graphicFrameChg chg="add mod">
          <ac:chgData name="Leslie Nathaly Castillo" userId="3f5ee7d79274be0b" providerId="LiveId" clId="{53421F8C-00CF-4589-8B9E-BC767A4EFF25}" dt="2019-08-31T04:57:59.937" v="18676"/>
          <ac:graphicFrameMkLst>
            <pc:docMk/>
            <pc:sldMk cId="3331664577" sldId="324"/>
            <ac:graphicFrameMk id="6" creationId="{6E91DEE9-D4DF-44BC-AC70-A64692EC5F44}"/>
          </ac:graphicFrameMkLst>
        </pc:graphicFrameChg>
        <pc:cxnChg chg="add mod">
          <ac:chgData name="Leslie Nathaly Castillo" userId="3f5ee7d79274be0b" providerId="LiveId" clId="{53421F8C-00CF-4589-8B9E-BC767A4EFF25}" dt="2019-09-03T15:04:10.128" v="20111" actId="14100"/>
          <ac:cxnSpMkLst>
            <pc:docMk/>
            <pc:sldMk cId="3331664577" sldId="324"/>
            <ac:cxnSpMk id="8" creationId="{9F4BDBCF-4CBB-44E6-A6C0-007F7E20ACA2}"/>
          </ac:cxnSpMkLst>
        </pc:cxnChg>
      </pc:sldChg>
      <pc:sldChg chg="addSp delSp modSp add mod">
        <pc:chgData name="Leslie Nathaly Castillo" userId="3f5ee7d79274be0b" providerId="LiveId" clId="{53421F8C-00CF-4589-8B9E-BC767A4EFF25}" dt="2019-09-03T15:04:14.232" v="20112" actId="113"/>
        <pc:sldMkLst>
          <pc:docMk/>
          <pc:sldMk cId="1349196790" sldId="325"/>
        </pc:sldMkLst>
        <pc:spChg chg="add mod">
          <ac:chgData name="Leslie Nathaly Castillo" userId="3f5ee7d79274be0b" providerId="LiveId" clId="{53421F8C-00CF-4589-8B9E-BC767A4EFF25}" dt="2019-08-31T04:58:59.462" v="18693" actId="20577"/>
          <ac:spMkLst>
            <pc:docMk/>
            <pc:sldMk cId="1349196790" sldId="325"/>
            <ac:spMk id="2" creationId="{6358D0D1-9B7A-422A-A843-3CC3C7B0B2DE}"/>
          </ac:spMkLst>
        </pc:spChg>
        <pc:spChg chg="add del">
          <ac:chgData name="Leslie Nathaly Castillo" userId="3f5ee7d79274be0b" providerId="LiveId" clId="{53421F8C-00CF-4589-8B9E-BC767A4EFF25}" dt="2019-08-24T22:32:34.667" v="15453"/>
          <ac:spMkLst>
            <pc:docMk/>
            <pc:sldMk cId="1349196790" sldId="325"/>
            <ac:spMk id="2" creationId="{B6F30B79-DF40-4A21-98DB-D8541B474A00}"/>
          </ac:spMkLst>
        </pc:spChg>
        <pc:spChg chg="add del">
          <ac:chgData name="Leslie Nathaly Castillo" userId="3f5ee7d79274be0b" providerId="LiveId" clId="{53421F8C-00CF-4589-8B9E-BC767A4EFF25}" dt="2019-08-24T22:32:35.708" v="15455"/>
          <ac:spMkLst>
            <pc:docMk/>
            <pc:sldMk cId="1349196790" sldId="325"/>
            <ac:spMk id="3" creationId="{41E090DA-9B49-4156-B276-51B37F298D32}"/>
          </ac:spMkLst>
        </pc:spChg>
        <pc:spChg chg="add mod">
          <ac:chgData name="Leslie Nathaly Castillo" userId="3f5ee7d79274be0b" providerId="LiveId" clId="{53421F8C-00CF-4589-8B9E-BC767A4EFF25}" dt="2019-08-31T04:59:03.176" v="18695" actId="20577"/>
          <ac:spMkLst>
            <pc:docMk/>
            <pc:sldMk cId="1349196790" sldId="325"/>
            <ac:spMk id="3" creationId="{F293E8D1-FA2F-475C-BED5-2109EDA61CD0}"/>
          </ac:spMkLst>
        </pc:spChg>
        <pc:spChg chg="add del">
          <ac:chgData name="Leslie Nathaly Castillo" userId="3f5ee7d79274be0b" providerId="LiveId" clId="{53421F8C-00CF-4589-8B9E-BC767A4EFF25}" dt="2019-08-24T22:32:40.621" v="15457"/>
          <ac:spMkLst>
            <pc:docMk/>
            <pc:sldMk cId="1349196790" sldId="325"/>
            <ac:spMk id="4" creationId="{DC1F614B-7C50-4AF3-9CF3-36A72C04F10E}"/>
          </ac:spMkLst>
        </pc:spChg>
        <pc:spChg chg="mod">
          <ac:chgData name="Leslie Nathaly Castillo" userId="3f5ee7d79274be0b" providerId="LiveId" clId="{53421F8C-00CF-4589-8B9E-BC767A4EFF25}" dt="2019-09-01T01:58:17.368" v="19996" actId="207"/>
          <ac:spMkLst>
            <pc:docMk/>
            <pc:sldMk cId="1349196790" sldId="325"/>
            <ac:spMk id="5" creationId="{5B1721E8-C7DB-4342-8A4F-88338611208A}"/>
          </ac:spMkLst>
        </pc:spChg>
        <pc:spChg chg="add mod">
          <ac:chgData name="Leslie Nathaly Castillo" userId="3f5ee7d79274be0b" providerId="LiveId" clId="{53421F8C-00CF-4589-8B9E-BC767A4EFF25}" dt="2019-09-01T01:58:26.246" v="19998" actId="207"/>
          <ac:spMkLst>
            <pc:docMk/>
            <pc:sldMk cId="1349196790" sldId="325"/>
            <ac:spMk id="6" creationId="{170B2A7E-1B88-4F80-9641-5131FF536424}"/>
          </ac:spMkLst>
        </pc:spChg>
        <pc:spChg chg="mod">
          <ac:chgData name="Leslie Nathaly Castillo" userId="3f5ee7d79274be0b" providerId="LiveId" clId="{53421F8C-00CF-4589-8B9E-BC767A4EFF25}" dt="2019-09-03T15:04:14.232" v="20112" actId="113"/>
          <ac:spMkLst>
            <pc:docMk/>
            <pc:sldMk cId="1349196790" sldId="325"/>
            <ac:spMk id="27" creationId="{E27BE834-2372-40FF-AFD3-6BBA015C5418}"/>
          </ac:spMkLst>
        </pc:spChg>
        <pc:spChg chg="mod">
          <ac:chgData name="Leslie Nathaly Castillo" userId="3f5ee7d79274be0b" providerId="LiveId" clId="{53421F8C-00CF-4589-8B9E-BC767A4EFF25}" dt="2019-08-24T22:19:35.856" v="15199"/>
          <ac:spMkLst>
            <pc:docMk/>
            <pc:sldMk cId="1349196790" sldId="325"/>
            <ac:spMk id="28" creationId="{3A1FEF01-4AE0-4140-9125-8FE040775BC1}"/>
          </ac:spMkLst>
        </pc:spChg>
        <pc:graphicFrameChg chg="add mod">
          <ac:chgData name="Leslie Nathaly Castillo" userId="3f5ee7d79274be0b" providerId="LiveId" clId="{53421F8C-00CF-4589-8B9E-BC767A4EFF25}" dt="2019-08-29T02:07:40.505" v="16768" actId="207"/>
          <ac:graphicFrameMkLst>
            <pc:docMk/>
            <pc:sldMk cId="1349196790" sldId="325"/>
            <ac:graphicFrameMk id="7" creationId="{8F0C8F3D-0590-490D-B342-8F44A2FAE399}"/>
          </ac:graphicFrameMkLst>
        </pc:graphicFrameChg>
        <pc:graphicFrameChg chg="add mod">
          <ac:chgData name="Leslie Nathaly Castillo" userId="3f5ee7d79274be0b" providerId="LiveId" clId="{53421F8C-00CF-4589-8B9E-BC767A4EFF25}" dt="2019-08-29T02:07:35.212" v="16767" actId="207"/>
          <ac:graphicFrameMkLst>
            <pc:docMk/>
            <pc:sldMk cId="1349196790" sldId="325"/>
            <ac:graphicFrameMk id="8" creationId="{DAB3FD5E-1F9D-4419-875E-FA69AD42EB4A}"/>
          </ac:graphicFrameMkLst>
        </pc:graphicFrameChg>
        <pc:cxnChg chg="add mod">
          <ac:chgData name="Leslie Nathaly Castillo" userId="3f5ee7d79274be0b" providerId="LiveId" clId="{53421F8C-00CF-4589-8B9E-BC767A4EFF25}" dt="2019-09-01T01:53:06.543" v="19961" actId="1038"/>
          <ac:cxnSpMkLst>
            <pc:docMk/>
            <pc:sldMk cId="1349196790" sldId="325"/>
            <ac:cxnSpMk id="11" creationId="{589885F4-B5E6-4343-8794-E783F26489AC}"/>
          </ac:cxnSpMkLst>
        </pc:cxnChg>
      </pc:sldChg>
      <pc:sldChg chg="addSp delSp modSp add mod">
        <pc:chgData name="Leslie Nathaly Castillo" userId="3f5ee7d79274be0b" providerId="LiveId" clId="{53421F8C-00CF-4589-8B9E-BC767A4EFF25}" dt="2019-09-03T15:04:23.462" v="20113" actId="113"/>
        <pc:sldMkLst>
          <pc:docMk/>
          <pc:sldMk cId="1049061114" sldId="326"/>
        </pc:sldMkLst>
        <pc:spChg chg="add mod">
          <ac:chgData name="Leslie Nathaly Castillo" userId="3f5ee7d79274be0b" providerId="LiveId" clId="{53421F8C-00CF-4589-8B9E-BC767A4EFF25}" dt="2019-08-31T05:02:24.541" v="18739" actId="20577"/>
          <ac:spMkLst>
            <pc:docMk/>
            <pc:sldMk cId="1049061114" sldId="326"/>
            <ac:spMk id="2" creationId="{36EEBEDF-72FE-421E-BF7C-7ADEEF692BB9}"/>
          </ac:spMkLst>
        </pc:spChg>
        <pc:spChg chg="add mod">
          <ac:chgData name="Leslie Nathaly Castillo" userId="3f5ee7d79274be0b" providerId="LiveId" clId="{53421F8C-00CF-4589-8B9E-BC767A4EFF25}" dt="2019-08-31T05:02:28.104" v="18741" actId="20577"/>
          <ac:spMkLst>
            <pc:docMk/>
            <pc:sldMk cId="1049061114" sldId="326"/>
            <ac:spMk id="3" creationId="{D4E28A6C-F0B8-4A90-B291-7723B6F0543D}"/>
          </ac:spMkLst>
        </pc:spChg>
        <pc:spChg chg="add mod">
          <ac:chgData name="Leslie Nathaly Castillo" userId="3f5ee7d79274be0b" providerId="LiveId" clId="{53421F8C-00CF-4589-8B9E-BC767A4EFF25}" dt="2019-08-31T05:02:31.720" v="18743" actId="20577"/>
          <ac:spMkLst>
            <pc:docMk/>
            <pc:sldMk cId="1049061114" sldId="326"/>
            <ac:spMk id="4" creationId="{62519245-07E3-45AA-A3A0-92C0FB8DD1BB}"/>
          </ac:spMkLst>
        </pc:spChg>
        <pc:spChg chg="mod">
          <ac:chgData name="Leslie Nathaly Castillo" userId="3f5ee7d79274be0b" providerId="LiveId" clId="{53421F8C-00CF-4589-8B9E-BC767A4EFF25}" dt="2019-09-01T01:58:38.396" v="20000" actId="207"/>
          <ac:spMkLst>
            <pc:docMk/>
            <pc:sldMk cId="1049061114" sldId="326"/>
            <ac:spMk id="5" creationId="{5B1721E8-C7DB-4342-8A4F-88338611208A}"/>
          </ac:spMkLst>
        </pc:spChg>
        <pc:spChg chg="add mod">
          <ac:chgData name="Leslie Nathaly Castillo" userId="3f5ee7d79274be0b" providerId="LiveId" clId="{53421F8C-00CF-4589-8B9E-BC767A4EFF25}" dt="2019-09-01T01:58:47.349" v="20002" actId="207"/>
          <ac:spMkLst>
            <pc:docMk/>
            <pc:sldMk cId="1049061114" sldId="326"/>
            <ac:spMk id="6" creationId="{50BBB847-5074-41CD-B8DF-F4EAC3FC67D6}"/>
          </ac:spMkLst>
        </pc:spChg>
        <pc:spChg chg="add del mod">
          <ac:chgData name="Leslie Nathaly Castillo" userId="3f5ee7d79274be0b" providerId="LiveId" clId="{53421F8C-00CF-4589-8B9E-BC767A4EFF25}" dt="2019-09-01T01:59:06.910" v="20006" actId="207"/>
          <ac:spMkLst>
            <pc:docMk/>
            <pc:sldMk cId="1049061114" sldId="326"/>
            <ac:spMk id="7" creationId="{7766DF92-0AD2-4CEE-83ED-DE82B8791A86}"/>
          </ac:spMkLst>
        </pc:spChg>
        <pc:spChg chg="mod">
          <ac:chgData name="Leslie Nathaly Castillo" userId="3f5ee7d79274be0b" providerId="LiveId" clId="{53421F8C-00CF-4589-8B9E-BC767A4EFF25}" dt="2019-09-03T15:04:23.462" v="20113" actId="113"/>
          <ac:spMkLst>
            <pc:docMk/>
            <pc:sldMk cId="1049061114" sldId="326"/>
            <ac:spMk id="27" creationId="{E27BE834-2372-40FF-AFD3-6BBA015C5418}"/>
          </ac:spMkLst>
        </pc:spChg>
        <pc:spChg chg="mod">
          <ac:chgData name="Leslie Nathaly Castillo" userId="3f5ee7d79274be0b" providerId="LiveId" clId="{53421F8C-00CF-4589-8B9E-BC767A4EFF25}" dt="2019-08-24T22:19:39.641" v="15200"/>
          <ac:spMkLst>
            <pc:docMk/>
            <pc:sldMk cId="1049061114" sldId="326"/>
            <ac:spMk id="28" creationId="{3A1FEF01-4AE0-4140-9125-8FE040775BC1}"/>
          </ac:spMkLst>
        </pc:spChg>
        <pc:graphicFrameChg chg="add mod">
          <ac:chgData name="Leslie Nathaly Castillo" userId="3f5ee7d79274be0b" providerId="LiveId" clId="{53421F8C-00CF-4589-8B9E-BC767A4EFF25}" dt="2019-08-29T02:32:10.274" v="16864" actId="1037"/>
          <ac:graphicFrameMkLst>
            <pc:docMk/>
            <pc:sldMk cId="1049061114" sldId="326"/>
            <ac:graphicFrameMk id="8" creationId="{2A5BB5C9-6A2E-4052-8A1E-70A7B85D351A}"/>
          </ac:graphicFrameMkLst>
        </pc:graphicFrameChg>
        <pc:graphicFrameChg chg="add mod">
          <ac:chgData name="Leslie Nathaly Castillo" userId="3f5ee7d79274be0b" providerId="LiveId" clId="{53421F8C-00CF-4589-8B9E-BC767A4EFF25}" dt="2019-08-29T01:46:35.410" v="16517" actId="1076"/>
          <ac:graphicFrameMkLst>
            <pc:docMk/>
            <pc:sldMk cId="1049061114" sldId="326"/>
            <ac:graphicFrameMk id="9" creationId="{05436754-5EB6-41CE-9EFC-9A3EB9777DF7}"/>
          </ac:graphicFrameMkLst>
        </pc:graphicFrameChg>
        <pc:graphicFrameChg chg="add mod">
          <ac:chgData name="Leslie Nathaly Castillo" userId="3f5ee7d79274be0b" providerId="LiveId" clId="{53421F8C-00CF-4589-8B9E-BC767A4EFF25}" dt="2019-08-29T02:32:01.617" v="16858" actId="1038"/>
          <ac:graphicFrameMkLst>
            <pc:docMk/>
            <pc:sldMk cId="1049061114" sldId="326"/>
            <ac:graphicFrameMk id="10" creationId="{05436754-5EB6-41CE-9EFC-9A3EB9777DF7}"/>
          </ac:graphicFrameMkLst>
        </pc:graphicFrameChg>
        <pc:graphicFrameChg chg="add mod">
          <ac:chgData name="Leslie Nathaly Castillo" userId="3f5ee7d79274be0b" providerId="LiveId" clId="{53421F8C-00CF-4589-8B9E-BC767A4EFF25}" dt="2019-08-29T02:31:56.820" v="16853" actId="1038"/>
          <ac:graphicFrameMkLst>
            <pc:docMk/>
            <pc:sldMk cId="1049061114" sldId="326"/>
            <ac:graphicFrameMk id="11" creationId="{88E8FC7E-63C1-42A7-BC78-5352F0EEA04E}"/>
          </ac:graphicFrameMkLst>
        </pc:graphicFrameChg>
        <pc:cxnChg chg="add mod">
          <ac:chgData name="Leslie Nathaly Castillo" userId="3f5ee7d79274be0b" providerId="LiveId" clId="{53421F8C-00CF-4589-8B9E-BC767A4EFF25}" dt="2019-09-01T01:53:13.071" v="19963" actId="14100"/>
          <ac:cxnSpMkLst>
            <pc:docMk/>
            <pc:sldMk cId="1049061114" sldId="326"/>
            <ac:cxnSpMk id="14" creationId="{ABB1082C-B45D-4674-A8CE-BE8D145A65A0}"/>
          </ac:cxnSpMkLst>
        </pc:cxnChg>
      </pc:sldChg>
      <pc:sldChg chg="addSp delSp modSp add mod">
        <pc:chgData name="Leslie Nathaly Castillo" userId="3f5ee7d79274be0b" providerId="LiveId" clId="{53421F8C-00CF-4589-8B9E-BC767A4EFF25}" dt="2019-09-03T15:03:59.509" v="20109" actId="113"/>
        <pc:sldMkLst>
          <pc:docMk/>
          <pc:sldMk cId="3551489666" sldId="327"/>
        </pc:sldMkLst>
        <pc:spChg chg="add mod">
          <ac:chgData name="Leslie Nathaly Castillo" userId="3f5ee7d79274be0b" providerId="LiveId" clId="{53421F8C-00CF-4589-8B9E-BC767A4EFF25}" dt="2019-08-29T02:04:28.740" v="16697" actId="1076"/>
          <ac:spMkLst>
            <pc:docMk/>
            <pc:sldMk cId="3551489666" sldId="327"/>
            <ac:spMk id="2" creationId="{B7D0C7B2-7C98-4B89-85CB-99BB538ADF8C}"/>
          </ac:spMkLst>
        </pc:spChg>
        <pc:spChg chg="add del mod">
          <ac:chgData name="Leslie Nathaly Castillo" userId="3f5ee7d79274be0b" providerId="LiveId" clId="{53421F8C-00CF-4589-8B9E-BC767A4EFF25}" dt="2019-08-29T02:04:45.279" v="16701"/>
          <ac:spMkLst>
            <pc:docMk/>
            <pc:sldMk cId="3551489666" sldId="327"/>
            <ac:spMk id="3" creationId="{568A58B4-480F-4AFF-82A2-EA146FCC3CB5}"/>
          </ac:spMkLst>
        </pc:spChg>
        <pc:spChg chg="add mod">
          <ac:chgData name="Leslie Nathaly Castillo" userId="3f5ee7d79274be0b" providerId="LiveId" clId="{53421F8C-00CF-4589-8B9E-BC767A4EFF25}" dt="2019-08-29T02:05:01.187" v="16706" actId="1076"/>
          <ac:spMkLst>
            <pc:docMk/>
            <pc:sldMk cId="3551489666" sldId="327"/>
            <ac:spMk id="4" creationId="{95F7F3E9-6D16-4F8E-8390-4346FACF2B20}"/>
          </ac:spMkLst>
        </pc:spChg>
        <pc:spChg chg="mod">
          <ac:chgData name="Leslie Nathaly Castillo" userId="3f5ee7d79274be0b" providerId="LiveId" clId="{53421F8C-00CF-4589-8B9E-BC767A4EFF25}" dt="2019-09-01T01:57:40.173" v="19991" actId="207"/>
          <ac:spMkLst>
            <pc:docMk/>
            <pc:sldMk cId="3551489666" sldId="327"/>
            <ac:spMk id="5" creationId="{5B1721E8-C7DB-4342-8A4F-88338611208A}"/>
          </ac:spMkLst>
        </pc:spChg>
        <pc:spChg chg="add mod">
          <ac:chgData name="Leslie Nathaly Castillo" userId="3f5ee7d79274be0b" providerId="LiveId" clId="{53421F8C-00CF-4589-8B9E-BC767A4EFF25}" dt="2019-09-01T01:57:56.249" v="19992" actId="207"/>
          <ac:spMkLst>
            <pc:docMk/>
            <pc:sldMk cId="3551489666" sldId="327"/>
            <ac:spMk id="8" creationId="{9F9BDE5F-9909-45C5-8A31-AA2AFA099946}"/>
          </ac:spMkLst>
        </pc:spChg>
        <pc:spChg chg="mod">
          <ac:chgData name="Leslie Nathaly Castillo" userId="3f5ee7d79274be0b" providerId="LiveId" clId="{53421F8C-00CF-4589-8B9E-BC767A4EFF25}" dt="2019-09-03T15:03:59.509" v="20109" actId="113"/>
          <ac:spMkLst>
            <pc:docMk/>
            <pc:sldMk cId="3551489666" sldId="327"/>
            <ac:spMk id="27" creationId="{E27BE834-2372-40FF-AFD3-6BBA015C5418}"/>
          </ac:spMkLst>
        </pc:spChg>
        <pc:graphicFrameChg chg="add mod">
          <ac:chgData name="Leslie Nathaly Castillo" userId="3f5ee7d79274be0b" providerId="LiveId" clId="{53421F8C-00CF-4589-8B9E-BC767A4EFF25}" dt="2019-08-29T02:03:51.179" v="16690" actId="207"/>
          <ac:graphicFrameMkLst>
            <pc:docMk/>
            <pc:sldMk cId="3551489666" sldId="327"/>
            <ac:graphicFrameMk id="6" creationId="{6A4CEC2F-281A-4DB9-A8AB-66D02E2A64C6}"/>
          </ac:graphicFrameMkLst>
        </pc:graphicFrameChg>
        <pc:graphicFrameChg chg="add mod">
          <ac:chgData name="Leslie Nathaly Castillo" userId="3f5ee7d79274be0b" providerId="LiveId" clId="{53421F8C-00CF-4589-8B9E-BC767A4EFF25}" dt="2019-08-29T02:04:03.433" v="16692"/>
          <ac:graphicFrameMkLst>
            <pc:docMk/>
            <pc:sldMk cId="3551489666" sldId="327"/>
            <ac:graphicFrameMk id="7" creationId="{490C0AE1-C5EE-4F21-8C04-98C1AF1660B8}"/>
          </ac:graphicFrameMkLst>
        </pc:graphicFrameChg>
        <pc:cxnChg chg="add mod">
          <ac:chgData name="Leslie Nathaly Castillo" userId="3f5ee7d79274be0b" providerId="LiveId" clId="{53421F8C-00CF-4589-8B9E-BC767A4EFF25}" dt="2019-09-01T01:52:45.474" v="19951" actId="1038"/>
          <ac:cxnSpMkLst>
            <pc:docMk/>
            <pc:sldMk cId="3551489666" sldId="327"/>
            <ac:cxnSpMk id="11" creationId="{6C250165-0C57-4215-A2DB-991A70439E58}"/>
          </ac:cxnSpMkLst>
        </pc:cxnChg>
      </pc:sldChg>
      <pc:sldChg chg="addSp delSp modSp add mod ord">
        <pc:chgData name="Leslie Nathaly Castillo" userId="3f5ee7d79274be0b" providerId="LiveId" clId="{53421F8C-00CF-4589-8B9E-BC767A4EFF25}" dt="2019-09-03T15:02:48.806" v="20100" actId="113"/>
        <pc:sldMkLst>
          <pc:docMk/>
          <pc:sldMk cId="3171851481" sldId="328"/>
        </pc:sldMkLst>
        <pc:spChg chg="add mod">
          <ac:chgData name="Leslie Nathaly Castillo" userId="3f5ee7d79274be0b" providerId="LiveId" clId="{53421F8C-00CF-4589-8B9E-BC767A4EFF25}" dt="2019-08-31T05:02:51.717" v="18750" actId="20577"/>
          <ac:spMkLst>
            <pc:docMk/>
            <pc:sldMk cId="3171851481" sldId="328"/>
            <ac:spMk id="2" creationId="{365D71F4-00D1-488E-99E0-8C2E321456FB}"/>
          </ac:spMkLst>
        </pc:spChg>
        <pc:spChg chg="add mod">
          <ac:chgData name="Leslie Nathaly Castillo" userId="3f5ee7d79274be0b" providerId="LiveId" clId="{53421F8C-00CF-4589-8B9E-BC767A4EFF25}" dt="2019-08-31T05:03:12.939" v="18757" actId="1076"/>
          <ac:spMkLst>
            <pc:docMk/>
            <pc:sldMk cId="3171851481" sldId="328"/>
            <ac:spMk id="3" creationId="{E5075FEE-D1E5-4737-9399-EDC554182D57}"/>
          </ac:spMkLst>
        </pc:spChg>
        <pc:spChg chg="mod">
          <ac:chgData name="Leslie Nathaly Castillo" userId="3f5ee7d79274be0b" providerId="LiveId" clId="{53421F8C-00CF-4589-8B9E-BC767A4EFF25}" dt="2019-09-01T01:59:45.392" v="20014" actId="207"/>
          <ac:spMkLst>
            <pc:docMk/>
            <pc:sldMk cId="3171851481" sldId="328"/>
            <ac:spMk id="5" creationId="{5B1721E8-C7DB-4342-8A4F-88338611208A}"/>
          </ac:spMkLst>
        </pc:spChg>
        <pc:spChg chg="add mod">
          <ac:chgData name="Leslie Nathaly Castillo" userId="3f5ee7d79274be0b" providerId="LiveId" clId="{53421F8C-00CF-4589-8B9E-BC767A4EFF25}" dt="2019-09-01T01:59:36.007" v="20012" actId="207"/>
          <ac:spMkLst>
            <pc:docMk/>
            <pc:sldMk cId="3171851481" sldId="328"/>
            <ac:spMk id="6" creationId="{C3E8F6BE-148D-4E5F-A1B5-976EEDA5D5C3}"/>
          </ac:spMkLst>
        </pc:spChg>
        <pc:spChg chg="mod">
          <ac:chgData name="Leslie Nathaly Castillo" userId="3f5ee7d79274be0b" providerId="LiveId" clId="{53421F8C-00CF-4589-8B9E-BC767A4EFF25}" dt="2019-09-03T15:02:48.806" v="20100" actId="113"/>
          <ac:spMkLst>
            <pc:docMk/>
            <pc:sldMk cId="3171851481" sldId="328"/>
            <ac:spMk id="27" creationId="{E27BE834-2372-40FF-AFD3-6BBA015C5418}"/>
          </ac:spMkLst>
        </pc:spChg>
        <pc:graphicFrameChg chg="add mod">
          <ac:chgData name="Leslie Nathaly Castillo" userId="3f5ee7d79274be0b" providerId="LiveId" clId="{53421F8C-00CF-4589-8B9E-BC767A4EFF25}" dt="2019-08-29T02:38:37.092" v="16956" actId="207"/>
          <ac:graphicFrameMkLst>
            <pc:docMk/>
            <pc:sldMk cId="3171851481" sldId="328"/>
            <ac:graphicFrameMk id="7" creationId="{653BD374-C16C-4374-9303-F25C6D760608}"/>
          </ac:graphicFrameMkLst>
        </pc:graphicFrameChg>
        <pc:graphicFrameChg chg="add mod">
          <ac:chgData name="Leslie Nathaly Castillo" userId="3f5ee7d79274be0b" providerId="LiveId" clId="{53421F8C-00CF-4589-8B9E-BC767A4EFF25}" dt="2019-08-29T02:38:49.201" v="16958" actId="207"/>
          <ac:graphicFrameMkLst>
            <pc:docMk/>
            <pc:sldMk cId="3171851481" sldId="328"/>
            <ac:graphicFrameMk id="8" creationId="{B4CCD963-00A8-4BF2-8DF6-80F023C12BE5}"/>
          </ac:graphicFrameMkLst>
        </pc:graphicFrameChg>
        <pc:cxnChg chg="add del">
          <ac:chgData name="Leslie Nathaly Castillo" userId="3f5ee7d79274be0b" providerId="LiveId" clId="{53421F8C-00CF-4589-8B9E-BC767A4EFF25}" dt="2019-09-01T01:53:35.643" v="19970"/>
          <ac:cxnSpMkLst>
            <pc:docMk/>
            <pc:sldMk cId="3171851481" sldId="328"/>
            <ac:cxnSpMk id="11" creationId="{BFB8BD2A-587C-40AD-A3C3-E8143243F619}"/>
          </ac:cxnSpMkLst>
        </pc:cxnChg>
        <pc:cxnChg chg="add">
          <ac:chgData name="Leslie Nathaly Castillo" userId="3f5ee7d79274be0b" providerId="LiveId" clId="{53421F8C-00CF-4589-8B9E-BC767A4EFF25}" dt="2019-09-01T01:53:40.821" v="19971"/>
          <ac:cxnSpMkLst>
            <pc:docMk/>
            <pc:sldMk cId="3171851481" sldId="328"/>
            <ac:cxnSpMk id="12" creationId="{FEDE64C6-39F0-4140-B1B2-E6FE83B06AF4}"/>
          </ac:cxnSpMkLst>
        </pc:cxnChg>
      </pc:sldChg>
      <pc:sldChg chg="addSp delSp modSp add mod">
        <pc:chgData name="Leslie Nathaly Castillo" userId="3f5ee7d79274be0b" providerId="LiveId" clId="{53421F8C-00CF-4589-8B9E-BC767A4EFF25}" dt="2019-09-03T15:03:28.067" v="20104" actId="1038"/>
        <pc:sldMkLst>
          <pc:docMk/>
          <pc:sldMk cId="1228095921" sldId="329"/>
        </pc:sldMkLst>
        <pc:spChg chg="add del mod">
          <ac:chgData name="Leslie Nathaly Castillo" userId="3f5ee7d79274be0b" providerId="LiveId" clId="{53421F8C-00CF-4589-8B9E-BC767A4EFF25}" dt="2019-08-28T22:49:40.169" v="16335" actId="478"/>
          <ac:spMkLst>
            <pc:docMk/>
            <pc:sldMk cId="1228095921" sldId="329"/>
            <ac:spMk id="2" creationId="{FB653B9E-F4F1-4236-8008-898F96DE29E6}"/>
          </ac:spMkLst>
        </pc:spChg>
        <pc:spChg chg="add mod">
          <ac:chgData name="Leslie Nathaly Castillo" userId="3f5ee7d79274be0b" providerId="LiveId" clId="{53421F8C-00CF-4589-8B9E-BC767A4EFF25}" dt="2019-08-29T02:01:50.881" v="16657" actId="404"/>
          <ac:spMkLst>
            <pc:docMk/>
            <pc:sldMk cId="1228095921" sldId="329"/>
            <ac:spMk id="3" creationId="{DE2B1124-CCBD-4DE5-BEDE-D035601C36EF}"/>
          </ac:spMkLst>
        </pc:spChg>
        <pc:spChg chg="mod">
          <ac:chgData name="Leslie Nathaly Castillo" userId="3f5ee7d79274be0b" providerId="LiveId" clId="{53421F8C-00CF-4589-8B9E-BC767A4EFF25}" dt="2019-09-01T01:56:49.541" v="19983" actId="207"/>
          <ac:spMkLst>
            <pc:docMk/>
            <pc:sldMk cId="1228095921" sldId="329"/>
            <ac:spMk id="5" creationId="{5B1721E8-C7DB-4342-8A4F-88338611208A}"/>
          </ac:spMkLst>
        </pc:spChg>
        <pc:spChg chg="mod">
          <ac:chgData name="Leslie Nathaly Castillo" userId="3f5ee7d79274be0b" providerId="LiveId" clId="{53421F8C-00CF-4589-8B9E-BC767A4EFF25}" dt="2019-09-03T15:03:07.851" v="20101" actId="113"/>
          <ac:spMkLst>
            <pc:docMk/>
            <pc:sldMk cId="1228095921" sldId="329"/>
            <ac:spMk id="27" creationId="{E27BE834-2372-40FF-AFD3-6BBA015C5418}"/>
          </ac:spMkLst>
        </pc:spChg>
        <pc:graphicFrameChg chg="add del mod">
          <ac:chgData name="Leslie Nathaly Castillo" userId="3f5ee7d79274be0b" providerId="LiveId" clId="{53421F8C-00CF-4589-8B9E-BC767A4EFF25}" dt="2019-08-28T22:46:51.919" v="16302" actId="478"/>
          <ac:graphicFrameMkLst>
            <pc:docMk/>
            <pc:sldMk cId="1228095921" sldId="329"/>
            <ac:graphicFrameMk id="6" creationId="{B94FD524-228C-4BD3-9125-9FB40212FDFF}"/>
          </ac:graphicFrameMkLst>
        </pc:graphicFrameChg>
        <pc:graphicFrameChg chg="add del mod">
          <ac:chgData name="Leslie Nathaly Castillo" userId="3f5ee7d79274be0b" providerId="LiveId" clId="{53421F8C-00CF-4589-8B9E-BC767A4EFF25}" dt="2019-08-28T23:04:08.377" v="16431" actId="478"/>
          <ac:graphicFrameMkLst>
            <pc:docMk/>
            <pc:sldMk cId="1228095921" sldId="329"/>
            <ac:graphicFrameMk id="7" creationId="{B94FD524-228C-4BD3-9125-9FB40212FDFF}"/>
          </ac:graphicFrameMkLst>
        </pc:graphicFrameChg>
        <pc:graphicFrameChg chg="add mod">
          <ac:chgData name="Leslie Nathaly Castillo" userId="3f5ee7d79274be0b" providerId="LiveId" clId="{53421F8C-00CF-4589-8B9E-BC767A4EFF25}" dt="2019-08-29T02:02:11.200" v="16658" actId="14100"/>
          <ac:graphicFrameMkLst>
            <pc:docMk/>
            <pc:sldMk cId="1228095921" sldId="329"/>
            <ac:graphicFrameMk id="9" creationId="{B94FD524-228C-4BD3-9125-9FB40212FDFF}"/>
          </ac:graphicFrameMkLst>
        </pc:graphicFrameChg>
        <pc:cxnChg chg="add mod">
          <ac:chgData name="Leslie Nathaly Castillo" userId="3f5ee7d79274be0b" providerId="LiveId" clId="{53421F8C-00CF-4589-8B9E-BC767A4EFF25}" dt="2019-09-03T15:03:28.067" v="20104" actId="1038"/>
          <ac:cxnSpMkLst>
            <pc:docMk/>
            <pc:sldMk cId="1228095921" sldId="329"/>
            <ac:cxnSpMk id="8" creationId="{A84B6355-A264-4B0D-9146-9AB482A4AD44}"/>
          </ac:cxnSpMkLst>
        </pc:cxnChg>
      </pc:sldChg>
      <pc:sldChg chg="addSp modSp add mod">
        <pc:chgData name="Leslie Nathaly Castillo" userId="3f5ee7d79274be0b" providerId="LiveId" clId="{53421F8C-00CF-4589-8B9E-BC767A4EFF25}" dt="2019-09-03T15:04:36.802" v="20114" actId="113"/>
        <pc:sldMkLst>
          <pc:docMk/>
          <pc:sldMk cId="1503617833" sldId="330"/>
        </pc:sldMkLst>
        <pc:spChg chg="add mod">
          <ac:chgData name="Leslie Nathaly Castillo" userId="3f5ee7d79274be0b" providerId="LiveId" clId="{53421F8C-00CF-4589-8B9E-BC767A4EFF25}" dt="2019-08-31T05:01:59.922" v="18730" actId="20577"/>
          <ac:spMkLst>
            <pc:docMk/>
            <pc:sldMk cId="1503617833" sldId="330"/>
            <ac:spMk id="2" creationId="{0EDDC5A7-28A3-42C2-ACC0-4502A1572224}"/>
          </ac:spMkLst>
        </pc:spChg>
        <pc:spChg chg="add mod">
          <ac:chgData name="Leslie Nathaly Castillo" userId="3f5ee7d79274be0b" providerId="LiveId" clId="{53421F8C-00CF-4589-8B9E-BC767A4EFF25}" dt="2019-08-31T05:02:19.896" v="18737" actId="20577"/>
          <ac:spMkLst>
            <pc:docMk/>
            <pc:sldMk cId="1503617833" sldId="330"/>
            <ac:spMk id="3" creationId="{E0E6E5A2-3DFF-48E8-A4EE-B3393BEBEA64}"/>
          </ac:spMkLst>
        </pc:spChg>
        <pc:spChg chg="mod">
          <ac:chgData name="Leslie Nathaly Castillo" userId="3f5ee7d79274be0b" providerId="LiveId" clId="{53421F8C-00CF-4589-8B9E-BC767A4EFF25}" dt="2019-09-01T01:59:26.670" v="20010" actId="207"/>
          <ac:spMkLst>
            <pc:docMk/>
            <pc:sldMk cId="1503617833" sldId="330"/>
            <ac:spMk id="5" creationId="{5B1721E8-C7DB-4342-8A4F-88338611208A}"/>
          </ac:spMkLst>
        </pc:spChg>
        <pc:spChg chg="add mod">
          <ac:chgData name="Leslie Nathaly Castillo" userId="3f5ee7d79274be0b" providerId="LiveId" clId="{53421F8C-00CF-4589-8B9E-BC767A4EFF25}" dt="2019-09-01T01:59:18.417" v="20008" actId="207"/>
          <ac:spMkLst>
            <pc:docMk/>
            <pc:sldMk cId="1503617833" sldId="330"/>
            <ac:spMk id="6" creationId="{FCCEAB5E-5197-4696-859C-11BDE8B620C4}"/>
          </ac:spMkLst>
        </pc:spChg>
        <pc:spChg chg="mod">
          <ac:chgData name="Leslie Nathaly Castillo" userId="3f5ee7d79274be0b" providerId="LiveId" clId="{53421F8C-00CF-4589-8B9E-BC767A4EFF25}" dt="2019-09-03T15:04:36.802" v="20114" actId="113"/>
          <ac:spMkLst>
            <pc:docMk/>
            <pc:sldMk cId="1503617833" sldId="330"/>
            <ac:spMk id="27" creationId="{E27BE834-2372-40FF-AFD3-6BBA015C5418}"/>
          </ac:spMkLst>
        </pc:spChg>
        <pc:graphicFrameChg chg="add mod">
          <ac:chgData name="Leslie Nathaly Castillo" userId="3f5ee7d79274be0b" providerId="LiveId" clId="{53421F8C-00CF-4589-8B9E-BC767A4EFF25}" dt="2019-08-29T02:35:32.255" v="16909" actId="207"/>
          <ac:graphicFrameMkLst>
            <pc:docMk/>
            <pc:sldMk cId="1503617833" sldId="330"/>
            <ac:graphicFrameMk id="7" creationId="{96C1B0CF-7089-4F68-86EC-CADB6961F447}"/>
          </ac:graphicFrameMkLst>
        </pc:graphicFrameChg>
        <pc:graphicFrameChg chg="add mod">
          <ac:chgData name="Leslie Nathaly Castillo" userId="3f5ee7d79274be0b" providerId="LiveId" clId="{53421F8C-00CF-4589-8B9E-BC767A4EFF25}" dt="2019-08-29T02:35:41.991" v="16911"/>
          <ac:graphicFrameMkLst>
            <pc:docMk/>
            <pc:sldMk cId="1503617833" sldId="330"/>
            <ac:graphicFrameMk id="8" creationId="{990B0033-E8BF-41BF-A7D7-35A00C58DA85}"/>
          </ac:graphicFrameMkLst>
        </pc:graphicFrameChg>
        <pc:cxnChg chg="add mod">
          <ac:chgData name="Leslie Nathaly Castillo" userId="3f5ee7d79274be0b" providerId="LiveId" clId="{53421F8C-00CF-4589-8B9E-BC767A4EFF25}" dt="2019-09-01T01:53:30.393" v="19968" actId="1038"/>
          <ac:cxnSpMkLst>
            <pc:docMk/>
            <pc:sldMk cId="1503617833" sldId="330"/>
            <ac:cxnSpMk id="11" creationId="{D186E2EC-2324-4B31-9291-347207A55196}"/>
          </ac:cxnSpMkLst>
        </pc:cxnChg>
      </pc:sldChg>
      <pc:sldChg chg="addSp delSp modSp add">
        <pc:chgData name="Leslie Nathaly Castillo" userId="3f5ee7d79274be0b" providerId="LiveId" clId="{53421F8C-00CF-4589-8B9E-BC767A4EFF25}" dt="2019-09-09T01:37:41.472" v="20788" actId="14838"/>
        <pc:sldMkLst>
          <pc:docMk/>
          <pc:sldMk cId="1044303209" sldId="332"/>
        </pc:sldMkLst>
        <pc:spChg chg="add del">
          <ac:chgData name="Leslie Nathaly Castillo" userId="3f5ee7d79274be0b" providerId="LiveId" clId="{53421F8C-00CF-4589-8B9E-BC767A4EFF25}" dt="2019-08-24T23:01:57.303" v="15553"/>
          <ac:spMkLst>
            <pc:docMk/>
            <pc:sldMk cId="1044303209" sldId="332"/>
            <ac:spMk id="2" creationId="{79E0D3F8-9BAA-4683-BB03-DF2E4380A550}"/>
          </ac:spMkLst>
        </pc:spChg>
        <pc:spChg chg="add mod">
          <ac:chgData name="Leslie Nathaly Castillo" userId="3f5ee7d79274be0b" providerId="LiveId" clId="{53421F8C-00CF-4589-8B9E-BC767A4EFF25}" dt="2019-08-25T23:58:19.325" v="15923" actId="14100"/>
          <ac:spMkLst>
            <pc:docMk/>
            <pc:sldMk cId="1044303209" sldId="332"/>
            <ac:spMk id="3" creationId="{8C00DAFB-4810-4B06-B1EB-22788F5698CB}"/>
          </ac:spMkLst>
        </pc:spChg>
        <pc:spChg chg="add del">
          <ac:chgData name="Leslie Nathaly Castillo" userId="3f5ee7d79274be0b" providerId="LiveId" clId="{53421F8C-00CF-4589-8B9E-BC767A4EFF25}" dt="2019-08-24T23:02:42.133" v="15563"/>
          <ac:spMkLst>
            <pc:docMk/>
            <pc:sldMk cId="1044303209" sldId="332"/>
            <ac:spMk id="7" creationId="{3A189923-2CB9-4F6C-BA4A-6469ABC5F8F2}"/>
          </ac:spMkLst>
        </pc:spChg>
        <pc:spChg chg="add mod">
          <ac:chgData name="Leslie Nathaly Castillo" userId="3f5ee7d79274be0b" providerId="LiveId" clId="{53421F8C-00CF-4589-8B9E-BC767A4EFF25}" dt="2019-09-09T01:37:41.472" v="20788" actId="14838"/>
          <ac:spMkLst>
            <pc:docMk/>
            <pc:sldMk cId="1044303209" sldId="332"/>
            <ac:spMk id="8" creationId="{121483F2-BEDE-4F21-BF6D-050988E68A7A}"/>
          </ac:spMkLst>
        </pc:spChg>
        <pc:spChg chg="add mod">
          <ac:chgData name="Leslie Nathaly Castillo" userId="3f5ee7d79274be0b" providerId="LiveId" clId="{53421F8C-00CF-4589-8B9E-BC767A4EFF25}" dt="2019-09-09T01:37:41.472" v="20788" actId="14838"/>
          <ac:spMkLst>
            <pc:docMk/>
            <pc:sldMk cId="1044303209" sldId="332"/>
            <ac:spMk id="9" creationId="{3A073FAB-5E5D-4D20-B63F-5443CC5C892D}"/>
          </ac:spMkLst>
        </pc:spChg>
        <pc:spChg chg="mod">
          <ac:chgData name="Leslie Nathaly Castillo" userId="3f5ee7d79274be0b" providerId="LiveId" clId="{53421F8C-00CF-4589-8B9E-BC767A4EFF25}" dt="2019-08-24T22:54:29.288" v="15548" actId="20577"/>
          <ac:spMkLst>
            <pc:docMk/>
            <pc:sldMk cId="1044303209" sldId="332"/>
            <ac:spMk id="23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4T22:54:46.895" v="15551"/>
          <ac:spMkLst>
            <pc:docMk/>
            <pc:sldMk cId="1044303209" sldId="332"/>
            <ac:spMk id="236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9T03:05:46.489" v="16983"/>
          <ac:graphicFrameMkLst>
            <pc:docMk/>
            <pc:sldMk cId="1044303209" sldId="332"/>
            <ac:graphicFrameMk id="6" creationId="{4176C81C-D11A-481D-BF57-E5EF734455FD}"/>
          </ac:graphicFrameMkLst>
        </pc:graphicFrameChg>
        <pc:graphicFrameChg chg="add mod">
          <ac:chgData name="Leslie Nathaly Castillo" userId="3f5ee7d79274be0b" providerId="LiveId" clId="{53421F8C-00CF-4589-8B9E-BC767A4EFF25}" dt="2019-08-29T03:05:24.086" v="16981" actId="12269"/>
          <ac:graphicFrameMkLst>
            <pc:docMk/>
            <pc:sldMk cId="1044303209" sldId="332"/>
            <ac:graphicFrameMk id="7" creationId="{37E664ED-4153-4139-A902-1114EFFE21CF}"/>
          </ac:graphicFrameMkLst>
        </pc:graphicFrameChg>
        <pc:cxnChg chg="add mod">
          <ac:chgData name="Leslie Nathaly Castillo" userId="3f5ee7d79274be0b" providerId="LiveId" clId="{53421F8C-00CF-4589-8B9E-BC767A4EFF25}" dt="2019-09-01T01:54:06.961" v="19977" actId="14100"/>
          <ac:cxnSpMkLst>
            <pc:docMk/>
            <pc:sldMk cId="1044303209" sldId="332"/>
            <ac:cxnSpMk id="10" creationId="{9A0B3913-8EE0-44BA-BAAF-B118F6D3BEAF}"/>
          </ac:cxnSpMkLst>
        </pc:cxnChg>
      </pc:sldChg>
      <pc:sldChg chg="addSp modSp add">
        <pc:chgData name="Leslie Nathaly Castillo" userId="3f5ee7d79274be0b" providerId="LiveId" clId="{53421F8C-00CF-4589-8B9E-BC767A4EFF25}" dt="2019-09-01T02:09:07.680" v="20025" actId="14861"/>
        <pc:sldMkLst>
          <pc:docMk/>
          <pc:sldMk cId="2877007985" sldId="333"/>
        </pc:sldMkLst>
        <pc:spChg chg="mod">
          <ac:chgData name="Leslie Nathaly Castillo" userId="3f5ee7d79274be0b" providerId="LiveId" clId="{53421F8C-00CF-4589-8B9E-BC767A4EFF25}" dt="2019-08-24T23:10:38.981" v="15642" actId="1076"/>
          <ac:spMkLst>
            <pc:docMk/>
            <pc:sldMk cId="2877007985" sldId="333"/>
            <ac:spMk id="3" creationId="{8C00DAFB-4810-4B06-B1EB-22788F5698CB}"/>
          </ac:spMkLst>
        </pc:spChg>
        <pc:spChg chg="add mod">
          <ac:chgData name="Leslie Nathaly Castillo" userId="3f5ee7d79274be0b" providerId="LiveId" clId="{53421F8C-00CF-4589-8B9E-BC767A4EFF25}" dt="2019-08-24T23:10:34.624" v="15641" actId="1076"/>
          <ac:spMkLst>
            <pc:docMk/>
            <pc:sldMk cId="2877007985" sldId="333"/>
            <ac:spMk id="6" creationId="{71086234-245D-47B5-A9A5-162FDCEAB308}"/>
          </ac:spMkLst>
        </pc:spChg>
        <pc:spChg chg="add mod">
          <ac:chgData name="Leslie Nathaly Castillo" userId="3f5ee7d79274be0b" providerId="LiveId" clId="{53421F8C-00CF-4589-8B9E-BC767A4EFF25}" dt="2019-09-01T02:08:36.315" v="20020" actId="14861"/>
          <ac:spMkLst>
            <pc:docMk/>
            <pc:sldMk cId="2877007985" sldId="333"/>
            <ac:spMk id="9" creationId="{ECD08625-D697-4634-A9BF-3C406E0A4BC1}"/>
          </ac:spMkLst>
        </pc:spChg>
        <pc:spChg chg="add mod">
          <ac:chgData name="Leslie Nathaly Castillo" userId="3f5ee7d79274be0b" providerId="LiveId" clId="{53421F8C-00CF-4589-8B9E-BC767A4EFF25}" dt="2019-09-01T02:08:40.423" v="20021" actId="14861"/>
          <ac:spMkLst>
            <pc:docMk/>
            <pc:sldMk cId="2877007985" sldId="333"/>
            <ac:spMk id="10" creationId="{92241D31-DFC6-4371-BA7F-5F3C8ED76A82}"/>
          </ac:spMkLst>
        </pc:spChg>
        <pc:spChg chg="add mod">
          <ac:chgData name="Leslie Nathaly Castillo" userId="3f5ee7d79274be0b" providerId="LiveId" clId="{53421F8C-00CF-4589-8B9E-BC767A4EFF25}" dt="2019-09-01T02:08:55.776" v="20023" actId="207"/>
          <ac:spMkLst>
            <pc:docMk/>
            <pc:sldMk cId="2877007985" sldId="333"/>
            <ac:spMk id="13" creationId="{5465ABE6-1AF6-451A-B7B5-2051CB8B74FC}"/>
          </ac:spMkLst>
        </pc:spChg>
        <pc:spChg chg="add mod">
          <ac:chgData name="Leslie Nathaly Castillo" userId="3f5ee7d79274be0b" providerId="LiveId" clId="{53421F8C-00CF-4589-8B9E-BC767A4EFF25}" dt="2019-09-01T02:09:07.680" v="20025" actId="14861"/>
          <ac:spMkLst>
            <pc:docMk/>
            <pc:sldMk cId="2877007985" sldId="333"/>
            <ac:spMk id="14" creationId="{E3353370-6EDE-441A-A6C8-E9417BD5DB06}"/>
          </ac:spMkLst>
        </pc:spChg>
        <pc:spChg chg="mod">
          <ac:chgData name="Leslie Nathaly Castillo" userId="3f5ee7d79274be0b" providerId="LiveId" clId="{53421F8C-00CF-4589-8B9E-BC767A4EFF25}" dt="2019-08-24T23:03:20.844" v="15574" actId="20577"/>
          <ac:spMkLst>
            <pc:docMk/>
            <pc:sldMk cId="2877007985" sldId="333"/>
            <ac:spMk id="23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4T23:03:55.342" v="15581"/>
          <ac:spMkLst>
            <pc:docMk/>
            <pc:sldMk cId="2877007985" sldId="333"/>
            <ac:spMk id="236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9T03:06:02.347" v="16985" actId="12269"/>
          <ac:graphicFrameMkLst>
            <pc:docMk/>
            <pc:sldMk cId="2877007985" sldId="333"/>
            <ac:graphicFrameMk id="7" creationId="{706DF4C0-3900-4565-91AE-16B3EB2F08EB}"/>
          </ac:graphicFrameMkLst>
        </pc:graphicFrameChg>
        <pc:graphicFrameChg chg="add mod">
          <ac:chgData name="Leslie Nathaly Castillo" userId="3f5ee7d79274be0b" providerId="LiveId" clId="{53421F8C-00CF-4589-8B9E-BC767A4EFF25}" dt="2019-08-29T03:06:04.695" v="16986" actId="12269"/>
          <ac:graphicFrameMkLst>
            <pc:docMk/>
            <pc:sldMk cId="2877007985" sldId="333"/>
            <ac:graphicFrameMk id="8" creationId="{AF1A0ABD-8B69-49AA-9C9B-22FFBACFCA6E}"/>
          </ac:graphicFrameMkLst>
        </pc:graphicFrameChg>
        <pc:graphicFrameChg chg="add mod">
          <ac:chgData name="Leslie Nathaly Castillo" userId="3f5ee7d79274be0b" providerId="LiveId" clId="{53421F8C-00CF-4589-8B9E-BC767A4EFF25}" dt="2019-08-29T03:06:07.204" v="16987" actId="12269"/>
          <ac:graphicFrameMkLst>
            <pc:docMk/>
            <pc:sldMk cId="2877007985" sldId="333"/>
            <ac:graphicFrameMk id="11" creationId="{44588EFB-23D9-4C50-8299-12F4DD6DA132}"/>
          </ac:graphicFrameMkLst>
        </pc:graphicFrameChg>
        <pc:graphicFrameChg chg="add mod">
          <ac:chgData name="Leslie Nathaly Castillo" userId="3f5ee7d79274be0b" providerId="LiveId" clId="{53421F8C-00CF-4589-8B9E-BC767A4EFF25}" dt="2019-08-29T03:06:09.848" v="16988" actId="12269"/>
          <ac:graphicFrameMkLst>
            <pc:docMk/>
            <pc:sldMk cId="2877007985" sldId="333"/>
            <ac:graphicFrameMk id="12" creationId="{7EDA6B85-4580-4E60-8195-CBF6B87B6AB4}"/>
          </ac:graphicFrameMkLst>
        </pc:graphicFrameChg>
        <pc:cxnChg chg="add">
          <ac:chgData name="Leslie Nathaly Castillo" userId="3f5ee7d79274be0b" providerId="LiveId" clId="{53421F8C-00CF-4589-8B9E-BC767A4EFF25}" dt="2019-09-01T01:54:13.467" v="19978"/>
          <ac:cxnSpMkLst>
            <pc:docMk/>
            <pc:sldMk cId="2877007985" sldId="333"/>
            <ac:cxnSpMk id="15" creationId="{D4745E6A-1A4E-4578-9CDC-5EB3992791C0}"/>
          </ac:cxnSpMkLst>
        </pc:cxnChg>
      </pc:sldChg>
      <pc:sldChg chg="addSp modSp add">
        <pc:chgData name="Leslie Nathaly Castillo" userId="3f5ee7d79274be0b" providerId="LiveId" clId="{53421F8C-00CF-4589-8B9E-BC767A4EFF25}" dt="2019-09-01T02:09:30.803" v="20027" actId="14861"/>
        <pc:sldMkLst>
          <pc:docMk/>
          <pc:sldMk cId="4218936581" sldId="334"/>
        </pc:sldMkLst>
        <pc:spChg chg="mod">
          <ac:chgData name="Leslie Nathaly Castillo" userId="3f5ee7d79274be0b" providerId="LiveId" clId="{53421F8C-00CF-4589-8B9E-BC767A4EFF25}" dt="2019-08-24T23:09:03.907" v="15624"/>
          <ac:spMkLst>
            <pc:docMk/>
            <pc:sldMk cId="4218936581" sldId="334"/>
            <ac:spMk id="3" creationId="{8C00DAFB-4810-4B06-B1EB-22788F5698CB}"/>
          </ac:spMkLst>
        </pc:spChg>
        <pc:spChg chg="add mod">
          <ac:chgData name="Leslie Nathaly Castillo" userId="3f5ee7d79274be0b" providerId="LiveId" clId="{53421F8C-00CF-4589-8B9E-BC767A4EFF25}" dt="2019-08-24T23:09:27.405" v="15630"/>
          <ac:spMkLst>
            <pc:docMk/>
            <pc:sldMk cId="4218936581" sldId="334"/>
            <ac:spMk id="6" creationId="{9CDC8339-50B7-4DC8-A6E7-BCE752347C9E}"/>
          </ac:spMkLst>
        </pc:spChg>
        <pc:spChg chg="add mod">
          <ac:chgData name="Leslie Nathaly Castillo" userId="3f5ee7d79274be0b" providerId="LiveId" clId="{53421F8C-00CF-4589-8B9E-BC767A4EFF25}" dt="2019-08-24T23:09:42.165" v="15633"/>
          <ac:spMkLst>
            <pc:docMk/>
            <pc:sldMk cId="4218936581" sldId="334"/>
            <ac:spMk id="7" creationId="{6CA803B9-7585-40CD-B5CE-7DB3C79E4BCC}"/>
          </ac:spMkLst>
        </pc:spChg>
        <pc:spChg chg="add mod">
          <ac:chgData name="Leslie Nathaly Castillo" userId="3f5ee7d79274be0b" providerId="LiveId" clId="{53421F8C-00CF-4589-8B9E-BC767A4EFF25}" dt="2019-09-01T02:09:30.803" v="20027" actId="14861"/>
          <ac:spMkLst>
            <pc:docMk/>
            <pc:sldMk cId="4218936581" sldId="334"/>
            <ac:spMk id="10" creationId="{5653AE55-31CE-44D8-B01B-E88A2D1B5763}"/>
          </ac:spMkLst>
        </pc:spChg>
        <pc:spChg chg="add mod">
          <ac:chgData name="Leslie Nathaly Castillo" userId="3f5ee7d79274be0b" providerId="LiveId" clId="{53421F8C-00CF-4589-8B9E-BC767A4EFF25}" dt="2019-09-01T02:09:30.803" v="20027" actId="14861"/>
          <ac:spMkLst>
            <pc:docMk/>
            <pc:sldMk cId="4218936581" sldId="334"/>
            <ac:spMk id="11" creationId="{B02F240C-3EF2-4C58-A0E5-6505F185138B}"/>
          </ac:spMkLst>
        </pc:spChg>
        <pc:spChg chg="add mod">
          <ac:chgData name="Leslie Nathaly Castillo" userId="3f5ee7d79274be0b" providerId="LiveId" clId="{53421F8C-00CF-4589-8B9E-BC767A4EFF25}" dt="2019-09-01T02:09:30.803" v="20027" actId="14861"/>
          <ac:spMkLst>
            <pc:docMk/>
            <pc:sldMk cId="4218936581" sldId="334"/>
            <ac:spMk id="14" creationId="{701D0AAC-5632-4D70-80F0-B84FE6A098B4}"/>
          </ac:spMkLst>
        </pc:spChg>
        <pc:spChg chg="add mod">
          <ac:chgData name="Leslie Nathaly Castillo" userId="3f5ee7d79274be0b" providerId="LiveId" clId="{53421F8C-00CF-4589-8B9E-BC767A4EFF25}" dt="2019-09-01T02:09:30.803" v="20027" actId="14861"/>
          <ac:spMkLst>
            <pc:docMk/>
            <pc:sldMk cId="4218936581" sldId="334"/>
            <ac:spMk id="15" creationId="{1D753804-9DD8-4264-AF7F-B2B33CAEDE76}"/>
          </ac:spMkLst>
        </pc:spChg>
        <pc:spChg chg="add mod">
          <ac:chgData name="Leslie Nathaly Castillo" userId="3f5ee7d79274be0b" providerId="LiveId" clId="{53421F8C-00CF-4589-8B9E-BC767A4EFF25}" dt="2019-09-01T02:09:30.803" v="20027" actId="14861"/>
          <ac:spMkLst>
            <pc:docMk/>
            <pc:sldMk cId="4218936581" sldId="334"/>
            <ac:spMk id="18" creationId="{F0CFED0F-7476-4544-910D-E1DEC1E231F3}"/>
          </ac:spMkLst>
        </pc:spChg>
        <pc:spChg chg="add mod">
          <ac:chgData name="Leslie Nathaly Castillo" userId="3f5ee7d79274be0b" providerId="LiveId" clId="{53421F8C-00CF-4589-8B9E-BC767A4EFF25}" dt="2019-09-01T02:09:30.803" v="20027" actId="14861"/>
          <ac:spMkLst>
            <pc:docMk/>
            <pc:sldMk cId="4218936581" sldId="334"/>
            <ac:spMk id="19" creationId="{3BEFB3CC-E640-41FC-A905-19B38A7D1E1B}"/>
          </ac:spMkLst>
        </pc:spChg>
        <pc:spChg chg="mod">
          <ac:chgData name="Leslie Nathaly Castillo" userId="3f5ee7d79274be0b" providerId="LiveId" clId="{53421F8C-00CF-4589-8B9E-BC767A4EFF25}" dt="2019-08-24T23:03:24.781" v="15576" actId="20577"/>
          <ac:spMkLst>
            <pc:docMk/>
            <pc:sldMk cId="4218936581" sldId="334"/>
            <ac:spMk id="23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4T23:04:12.253" v="15582"/>
          <ac:spMkLst>
            <pc:docMk/>
            <pc:sldMk cId="4218936581" sldId="334"/>
            <ac:spMk id="236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9T03:07:02.193" v="17066" actId="12269"/>
          <ac:graphicFrameMkLst>
            <pc:docMk/>
            <pc:sldMk cId="4218936581" sldId="334"/>
            <ac:graphicFrameMk id="8" creationId="{3973E5B0-5C7F-4CB0-AD59-678EE8F16ADC}"/>
          </ac:graphicFrameMkLst>
        </pc:graphicFrameChg>
        <pc:graphicFrameChg chg="add mod">
          <ac:chgData name="Leslie Nathaly Castillo" userId="3f5ee7d79274be0b" providerId="LiveId" clId="{53421F8C-00CF-4589-8B9E-BC767A4EFF25}" dt="2019-08-29T03:07:04.748" v="17067" actId="12269"/>
          <ac:graphicFrameMkLst>
            <pc:docMk/>
            <pc:sldMk cId="4218936581" sldId="334"/>
            <ac:graphicFrameMk id="9" creationId="{5005A736-C47A-4899-A8A2-48CDF848B137}"/>
          </ac:graphicFrameMkLst>
        </pc:graphicFrameChg>
        <pc:graphicFrameChg chg="add mod">
          <ac:chgData name="Leslie Nathaly Castillo" userId="3f5ee7d79274be0b" providerId="LiveId" clId="{53421F8C-00CF-4589-8B9E-BC767A4EFF25}" dt="2019-08-29T03:07:07.098" v="17068" actId="12269"/>
          <ac:graphicFrameMkLst>
            <pc:docMk/>
            <pc:sldMk cId="4218936581" sldId="334"/>
            <ac:graphicFrameMk id="12" creationId="{E33392EA-3CA0-474F-8287-5834F72F905D}"/>
          </ac:graphicFrameMkLst>
        </pc:graphicFrameChg>
        <pc:graphicFrameChg chg="add mod">
          <ac:chgData name="Leslie Nathaly Castillo" userId="3f5ee7d79274be0b" providerId="LiveId" clId="{53421F8C-00CF-4589-8B9E-BC767A4EFF25}" dt="2019-08-29T03:07:09.090" v="17069" actId="12269"/>
          <ac:graphicFrameMkLst>
            <pc:docMk/>
            <pc:sldMk cId="4218936581" sldId="334"/>
            <ac:graphicFrameMk id="13" creationId="{543757E1-B849-49E9-B178-EB475583817A}"/>
          </ac:graphicFrameMkLst>
        </pc:graphicFrameChg>
        <pc:graphicFrameChg chg="add mod">
          <ac:chgData name="Leslie Nathaly Castillo" userId="3f5ee7d79274be0b" providerId="LiveId" clId="{53421F8C-00CF-4589-8B9E-BC767A4EFF25}" dt="2019-08-29T03:07:11.561" v="17070" actId="12269"/>
          <ac:graphicFrameMkLst>
            <pc:docMk/>
            <pc:sldMk cId="4218936581" sldId="334"/>
            <ac:graphicFrameMk id="16" creationId="{9946B931-040A-441B-B2D6-68CDDBB9299F}"/>
          </ac:graphicFrameMkLst>
        </pc:graphicFrameChg>
        <pc:graphicFrameChg chg="add mod">
          <ac:chgData name="Leslie Nathaly Castillo" userId="3f5ee7d79274be0b" providerId="LiveId" clId="{53421F8C-00CF-4589-8B9E-BC767A4EFF25}" dt="2019-08-29T03:07:13.617" v="17071" actId="12269"/>
          <ac:graphicFrameMkLst>
            <pc:docMk/>
            <pc:sldMk cId="4218936581" sldId="334"/>
            <ac:graphicFrameMk id="17" creationId="{2AC868FB-C5E0-46A7-9342-157C2A4A1C85}"/>
          </ac:graphicFrameMkLst>
        </pc:graphicFrameChg>
        <pc:cxnChg chg="add">
          <ac:chgData name="Leslie Nathaly Castillo" userId="3f5ee7d79274be0b" providerId="LiveId" clId="{53421F8C-00CF-4589-8B9E-BC767A4EFF25}" dt="2019-09-01T01:54:15.608" v="19979"/>
          <ac:cxnSpMkLst>
            <pc:docMk/>
            <pc:sldMk cId="4218936581" sldId="334"/>
            <ac:cxnSpMk id="20" creationId="{52165FA5-AFC8-4C69-90DE-F30D7450ADD5}"/>
          </ac:cxnSpMkLst>
        </pc:cxnChg>
      </pc:sldChg>
      <pc:sldChg chg="addSp modSp add">
        <pc:chgData name="Leslie Nathaly Castillo" userId="3f5ee7d79274be0b" providerId="LiveId" clId="{53421F8C-00CF-4589-8B9E-BC767A4EFF25}" dt="2019-09-01T02:09:48.336" v="20029" actId="14861"/>
        <pc:sldMkLst>
          <pc:docMk/>
          <pc:sldMk cId="4222843642" sldId="335"/>
        </pc:sldMkLst>
        <pc:spChg chg="mod">
          <ac:chgData name="Leslie Nathaly Castillo" userId="3f5ee7d79274be0b" providerId="LiveId" clId="{53421F8C-00CF-4589-8B9E-BC767A4EFF25}" dt="2019-08-24T23:08:00.939" v="15614" actId="20577"/>
          <ac:spMkLst>
            <pc:docMk/>
            <pc:sldMk cId="4222843642" sldId="335"/>
            <ac:spMk id="3" creationId="{8C00DAFB-4810-4B06-B1EB-22788F5698CB}"/>
          </ac:spMkLst>
        </pc:spChg>
        <pc:spChg chg="add mod">
          <ac:chgData name="Leslie Nathaly Castillo" userId="3f5ee7d79274be0b" providerId="LiveId" clId="{53421F8C-00CF-4589-8B9E-BC767A4EFF25}" dt="2019-08-24T23:08:27.677" v="15620"/>
          <ac:spMkLst>
            <pc:docMk/>
            <pc:sldMk cId="4222843642" sldId="335"/>
            <ac:spMk id="6" creationId="{46137181-9716-48CE-A8E6-12235000C7E0}"/>
          </ac:spMkLst>
        </pc:spChg>
        <pc:spChg chg="add mod">
          <ac:chgData name="Leslie Nathaly Castillo" userId="3f5ee7d79274be0b" providerId="LiveId" clId="{53421F8C-00CF-4589-8B9E-BC767A4EFF25}" dt="2019-08-24T23:08:41.837" v="15622"/>
          <ac:spMkLst>
            <pc:docMk/>
            <pc:sldMk cId="4222843642" sldId="335"/>
            <ac:spMk id="7" creationId="{66713593-8883-46FA-9641-93DFE9EC3A1B}"/>
          </ac:spMkLst>
        </pc:spChg>
        <pc:spChg chg="add mod">
          <ac:chgData name="Leslie Nathaly Castillo" userId="3f5ee7d79274be0b" providerId="LiveId" clId="{53421F8C-00CF-4589-8B9E-BC767A4EFF25}" dt="2019-09-01T02:09:48.336" v="20029" actId="14861"/>
          <ac:spMkLst>
            <pc:docMk/>
            <pc:sldMk cId="4222843642" sldId="335"/>
            <ac:spMk id="10" creationId="{035F2150-66CC-4DCC-AD73-41D144BEFE57}"/>
          </ac:spMkLst>
        </pc:spChg>
        <pc:spChg chg="add mod">
          <ac:chgData name="Leslie Nathaly Castillo" userId="3f5ee7d79274be0b" providerId="LiveId" clId="{53421F8C-00CF-4589-8B9E-BC767A4EFF25}" dt="2019-09-01T02:09:48.336" v="20029" actId="14861"/>
          <ac:spMkLst>
            <pc:docMk/>
            <pc:sldMk cId="4222843642" sldId="335"/>
            <ac:spMk id="11" creationId="{514C93ED-C219-4784-984D-8B2847475F0F}"/>
          </ac:spMkLst>
        </pc:spChg>
        <pc:spChg chg="add mod">
          <ac:chgData name="Leslie Nathaly Castillo" userId="3f5ee7d79274be0b" providerId="LiveId" clId="{53421F8C-00CF-4589-8B9E-BC767A4EFF25}" dt="2019-09-01T02:09:48.336" v="20029" actId="14861"/>
          <ac:spMkLst>
            <pc:docMk/>
            <pc:sldMk cId="4222843642" sldId="335"/>
            <ac:spMk id="14" creationId="{17FAFE97-33CA-4FFA-A6CF-89AB78592C5C}"/>
          </ac:spMkLst>
        </pc:spChg>
        <pc:spChg chg="add mod">
          <ac:chgData name="Leslie Nathaly Castillo" userId="3f5ee7d79274be0b" providerId="LiveId" clId="{53421F8C-00CF-4589-8B9E-BC767A4EFF25}" dt="2019-09-01T02:09:48.336" v="20029" actId="14861"/>
          <ac:spMkLst>
            <pc:docMk/>
            <pc:sldMk cId="4222843642" sldId="335"/>
            <ac:spMk id="15" creationId="{6A10C2F0-F434-436C-BA02-B0784EA75036}"/>
          </ac:spMkLst>
        </pc:spChg>
        <pc:spChg chg="add mod">
          <ac:chgData name="Leslie Nathaly Castillo" userId="3f5ee7d79274be0b" providerId="LiveId" clId="{53421F8C-00CF-4589-8B9E-BC767A4EFF25}" dt="2019-09-01T02:09:48.336" v="20029" actId="14861"/>
          <ac:spMkLst>
            <pc:docMk/>
            <pc:sldMk cId="4222843642" sldId="335"/>
            <ac:spMk id="18" creationId="{5BD753AF-DE8D-4A9E-92E5-6030690896C3}"/>
          </ac:spMkLst>
        </pc:spChg>
        <pc:spChg chg="add mod">
          <ac:chgData name="Leslie Nathaly Castillo" userId="3f5ee7d79274be0b" providerId="LiveId" clId="{53421F8C-00CF-4589-8B9E-BC767A4EFF25}" dt="2019-09-01T02:09:48.336" v="20029" actId="14861"/>
          <ac:spMkLst>
            <pc:docMk/>
            <pc:sldMk cId="4222843642" sldId="335"/>
            <ac:spMk id="19" creationId="{4F2192DD-AFBB-4432-BD38-EED397BC8BEF}"/>
          </ac:spMkLst>
        </pc:spChg>
        <pc:spChg chg="mod">
          <ac:chgData name="Leslie Nathaly Castillo" userId="3f5ee7d79274be0b" providerId="LiveId" clId="{53421F8C-00CF-4589-8B9E-BC767A4EFF25}" dt="2019-08-24T23:03:28.663" v="15578" actId="20577"/>
          <ac:spMkLst>
            <pc:docMk/>
            <pc:sldMk cId="4222843642" sldId="335"/>
            <ac:spMk id="23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4T23:04:31.005" v="15583"/>
          <ac:spMkLst>
            <pc:docMk/>
            <pc:sldMk cId="4222843642" sldId="335"/>
            <ac:spMk id="236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9T03:07:32.387" v="17078" actId="12269"/>
          <ac:graphicFrameMkLst>
            <pc:docMk/>
            <pc:sldMk cId="4222843642" sldId="335"/>
            <ac:graphicFrameMk id="8" creationId="{55B56936-65FC-4961-865D-A202458879EB}"/>
          </ac:graphicFrameMkLst>
        </pc:graphicFrameChg>
        <pc:graphicFrameChg chg="add mod">
          <ac:chgData name="Leslie Nathaly Castillo" userId="3f5ee7d79274be0b" providerId="LiveId" clId="{53421F8C-00CF-4589-8B9E-BC767A4EFF25}" dt="2019-08-29T03:07:35.607" v="17079" actId="12269"/>
          <ac:graphicFrameMkLst>
            <pc:docMk/>
            <pc:sldMk cId="4222843642" sldId="335"/>
            <ac:graphicFrameMk id="9" creationId="{5CED8626-29D4-4281-BFDD-B2995B496E12}"/>
          </ac:graphicFrameMkLst>
        </pc:graphicFrameChg>
        <pc:graphicFrameChg chg="add mod">
          <ac:chgData name="Leslie Nathaly Castillo" userId="3f5ee7d79274be0b" providerId="LiveId" clId="{53421F8C-00CF-4589-8B9E-BC767A4EFF25}" dt="2019-08-29T03:07:38.416" v="17080" actId="12269"/>
          <ac:graphicFrameMkLst>
            <pc:docMk/>
            <pc:sldMk cId="4222843642" sldId="335"/>
            <ac:graphicFrameMk id="12" creationId="{1C92D609-A208-42F6-9526-74D939DCE4FE}"/>
          </ac:graphicFrameMkLst>
        </pc:graphicFrameChg>
        <pc:graphicFrameChg chg="add mod">
          <ac:chgData name="Leslie Nathaly Castillo" userId="3f5ee7d79274be0b" providerId="LiveId" clId="{53421F8C-00CF-4589-8B9E-BC767A4EFF25}" dt="2019-08-29T03:07:40.534" v="17081" actId="12269"/>
          <ac:graphicFrameMkLst>
            <pc:docMk/>
            <pc:sldMk cId="4222843642" sldId="335"/>
            <ac:graphicFrameMk id="13" creationId="{D11DCFDA-334A-4EBE-A448-3C9A580B37CE}"/>
          </ac:graphicFrameMkLst>
        </pc:graphicFrameChg>
        <pc:graphicFrameChg chg="add mod">
          <ac:chgData name="Leslie Nathaly Castillo" userId="3f5ee7d79274be0b" providerId="LiveId" clId="{53421F8C-00CF-4589-8B9E-BC767A4EFF25}" dt="2019-08-29T03:07:42.418" v="17082" actId="12269"/>
          <ac:graphicFrameMkLst>
            <pc:docMk/>
            <pc:sldMk cId="4222843642" sldId="335"/>
            <ac:graphicFrameMk id="16" creationId="{5ADC585E-1F86-4D1B-BAFC-176C7A33C611}"/>
          </ac:graphicFrameMkLst>
        </pc:graphicFrameChg>
        <pc:graphicFrameChg chg="add mod">
          <ac:chgData name="Leslie Nathaly Castillo" userId="3f5ee7d79274be0b" providerId="LiveId" clId="{53421F8C-00CF-4589-8B9E-BC767A4EFF25}" dt="2019-08-29T03:07:44.434" v="17083" actId="12269"/>
          <ac:graphicFrameMkLst>
            <pc:docMk/>
            <pc:sldMk cId="4222843642" sldId="335"/>
            <ac:graphicFrameMk id="17" creationId="{B89BC4D8-1DA9-4B48-BEA1-AE30AFC343F0}"/>
          </ac:graphicFrameMkLst>
        </pc:graphicFrameChg>
        <pc:cxnChg chg="add">
          <ac:chgData name="Leslie Nathaly Castillo" userId="3f5ee7d79274be0b" providerId="LiveId" clId="{53421F8C-00CF-4589-8B9E-BC767A4EFF25}" dt="2019-09-01T01:54:18.413" v="19980"/>
          <ac:cxnSpMkLst>
            <pc:docMk/>
            <pc:sldMk cId="4222843642" sldId="335"/>
            <ac:cxnSpMk id="20" creationId="{F0AC757F-2289-4D67-AA99-C797D4E12E1C}"/>
          </ac:cxnSpMkLst>
        </pc:cxnChg>
      </pc:sldChg>
      <pc:sldChg chg="addSp delSp modSp add">
        <pc:chgData name="Leslie Nathaly Castillo" userId="3f5ee7d79274be0b" providerId="LiveId" clId="{53421F8C-00CF-4589-8B9E-BC767A4EFF25}" dt="2019-09-01T02:10:32.082" v="20043" actId="1036"/>
        <pc:sldMkLst>
          <pc:docMk/>
          <pc:sldMk cId="3474403513" sldId="336"/>
        </pc:sldMkLst>
        <pc:spChg chg="mod">
          <ac:chgData name="Leslie Nathaly Castillo" userId="3f5ee7d79274be0b" providerId="LiveId" clId="{53421F8C-00CF-4589-8B9E-BC767A4EFF25}" dt="2019-08-24T23:06:18.397" v="15595"/>
          <ac:spMkLst>
            <pc:docMk/>
            <pc:sldMk cId="3474403513" sldId="336"/>
            <ac:spMk id="3" creationId="{8C00DAFB-4810-4B06-B1EB-22788F5698CB}"/>
          </ac:spMkLst>
        </pc:spChg>
        <pc:spChg chg="add mod">
          <ac:chgData name="Leslie Nathaly Castillo" userId="3f5ee7d79274be0b" providerId="LiveId" clId="{53421F8C-00CF-4589-8B9E-BC767A4EFF25}" dt="2019-08-24T23:07:18.875" v="15604"/>
          <ac:spMkLst>
            <pc:docMk/>
            <pc:sldMk cId="3474403513" sldId="336"/>
            <ac:spMk id="6" creationId="{082D5546-D2AC-4D56-8517-A8411355096A}"/>
          </ac:spMkLst>
        </pc:spChg>
        <pc:spChg chg="add mod">
          <ac:chgData name="Leslie Nathaly Castillo" userId="3f5ee7d79274be0b" providerId="LiveId" clId="{53421F8C-00CF-4589-8B9E-BC767A4EFF25}" dt="2019-08-24T23:06:33.411" v="15598"/>
          <ac:spMkLst>
            <pc:docMk/>
            <pc:sldMk cId="3474403513" sldId="336"/>
            <ac:spMk id="7" creationId="{478D5E21-6A0F-4E24-A721-4DF0B901ECDE}"/>
          </ac:spMkLst>
        </pc:spChg>
        <pc:spChg chg="add mod">
          <ac:chgData name="Leslie Nathaly Castillo" userId="3f5ee7d79274be0b" providerId="LiveId" clId="{53421F8C-00CF-4589-8B9E-BC767A4EFF25}" dt="2019-08-24T23:06:46.072" v="15601"/>
          <ac:spMkLst>
            <pc:docMk/>
            <pc:sldMk cId="3474403513" sldId="336"/>
            <ac:spMk id="8" creationId="{D17EB578-B42A-4CE3-972A-005BD836012B}"/>
          </ac:spMkLst>
        </pc:spChg>
        <pc:spChg chg="add mod">
          <ac:chgData name="Leslie Nathaly Castillo" userId="3f5ee7d79274be0b" providerId="LiveId" clId="{53421F8C-00CF-4589-8B9E-BC767A4EFF25}" dt="2019-09-01T02:10:10.920" v="20031" actId="14861"/>
          <ac:spMkLst>
            <pc:docMk/>
            <pc:sldMk cId="3474403513" sldId="336"/>
            <ac:spMk id="11" creationId="{A152CA96-F769-483F-B149-27AF58502D6E}"/>
          </ac:spMkLst>
        </pc:spChg>
        <pc:spChg chg="add mod">
          <ac:chgData name="Leslie Nathaly Castillo" userId="3f5ee7d79274be0b" providerId="LiveId" clId="{53421F8C-00CF-4589-8B9E-BC767A4EFF25}" dt="2019-09-01T02:10:10.920" v="20031" actId="14861"/>
          <ac:spMkLst>
            <pc:docMk/>
            <pc:sldMk cId="3474403513" sldId="336"/>
            <ac:spMk id="12" creationId="{563CA42A-326A-461B-A7F5-2D0CB182A7DA}"/>
          </ac:spMkLst>
        </pc:spChg>
        <pc:spChg chg="add mod">
          <ac:chgData name="Leslie Nathaly Castillo" userId="3f5ee7d79274be0b" providerId="LiveId" clId="{53421F8C-00CF-4589-8B9E-BC767A4EFF25}" dt="2019-09-01T02:10:10.920" v="20031" actId="14861"/>
          <ac:spMkLst>
            <pc:docMk/>
            <pc:sldMk cId="3474403513" sldId="336"/>
            <ac:spMk id="15" creationId="{20887478-42D0-4FB6-B4F0-C71534BD1A09}"/>
          </ac:spMkLst>
        </pc:spChg>
        <pc:spChg chg="add mod">
          <ac:chgData name="Leslie Nathaly Castillo" userId="3f5ee7d79274be0b" providerId="LiveId" clId="{53421F8C-00CF-4589-8B9E-BC767A4EFF25}" dt="2019-09-01T02:10:10.920" v="20031" actId="14861"/>
          <ac:spMkLst>
            <pc:docMk/>
            <pc:sldMk cId="3474403513" sldId="336"/>
            <ac:spMk id="16" creationId="{B406748B-AC39-4FDA-B96F-4B1B50BF8AA5}"/>
          </ac:spMkLst>
        </pc:spChg>
        <pc:spChg chg="add del">
          <ac:chgData name="Leslie Nathaly Castillo" userId="3f5ee7d79274be0b" providerId="LiveId" clId="{53421F8C-00CF-4589-8B9E-BC767A4EFF25}" dt="2019-08-25T23:49:22.846" v="15676"/>
          <ac:spMkLst>
            <pc:docMk/>
            <pc:sldMk cId="3474403513" sldId="336"/>
            <ac:spMk id="19" creationId="{9D212595-F16A-45BB-A305-86282DC7F1E4}"/>
          </ac:spMkLst>
        </pc:spChg>
        <pc:spChg chg="add del">
          <ac:chgData name="Leslie Nathaly Castillo" userId="3f5ee7d79274be0b" providerId="LiveId" clId="{53421F8C-00CF-4589-8B9E-BC767A4EFF25}" dt="2019-08-25T23:49:22.846" v="15676"/>
          <ac:spMkLst>
            <pc:docMk/>
            <pc:sldMk cId="3474403513" sldId="336"/>
            <ac:spMk id="20" creationId="{3CF65D22-04CD-4C65-B039-9B543B320886}"/>
          </ac:spMkLst>
        </pc:spChg>
        <pc:spChg chg="add del">
          <ac:chgData name="Leslie Nathaly Castillo" userId="3f5ee7d79274be0b" providerId="LiveId" clId="{53421F8C-00CF-4589-8B9E-BC767A4EFF25}" dt="2019-08-25T23:49:22.846" v="15676"/>
          <ac:spMkLst>
            <pc:docMk/>
            <pc:sldMk cId="3474403513" sldId="336"/>
            <ac:spMk id="23" creationId="{0E28ACFC-9BE9-4083-867D-52C5DB3884FD}"/>
          </ac:spMkLst>
        </pc:spChg>
        <pc:spChg chg="add del">
          <ac:chgData name="Leslie Nathaly Castillo" userId="3f5ee7d79274be0b" providerId="LiveId" clId="{53421F8C-00CF-4589-8B9E-BC767A4EFF25}" dt="2019-08-25T23:49:22.846" v="15676"/>
          <ac:spMkLst>
            <pc:docMk/>
            <pc:sldMk cId="3474403513" sldId="336"/>
            <ac:spMk id="24" creationId="{F5751083-12C7-41DE-B594-364C1E0F3D85}"/>
          </ac:spMkLst>
        </pc:spChg>
        <pc:spChg chg="add mod">
          <ac:chgData name="Leslie Nathaly Castillo" userId="3f5ee7d79274be0b" providerId="LiveId" clId="{53421F8C-00CF-4589-8B9E-BC767A4EFF25}" dt="2019-09-01T02:10:10.920" v="20031" actId="14861"/>
          <ac:spMkLst>
            <pc:docMk/>
            <pc:sldMk cId="3474403513" sldId="336"/>
            <ac:spMk id="27" creationId="{3735A438-F250-4F6E-B18F-B3984D186FCA}"/>
          </ac:spMkLst>
        </pc:spChg>
        <pc:spChg chg="add mod">
          <ac:chgData name="Leslie Nathaly Castillo" userId="3f5ee7d79274be0b" providerId="LiveId" clId="{53421F8C-00CF-4589-8B9E-BC767A4EFF25}" dt="2019-09-01T02:10:32.082" v="20043" actId="1036"/>
          <ac:spMkLst>
            <pc:docMk/>
            <pc:sldMk cId="3474403513" sldId="336"/>
            <ac:spMk id="28" creationId="{4736006D-161E-458D-A17C-FFF481189B60}"/>
          </ac:spMkLst>
        </pc:spChg>
        <pc:spChg chg="add mod">
          <ac:chgData name="Leslie Nathaly Castillo" userId="3f5ee7d79274be0b" providerId="LiveId" clId="{53421F8C-00CF-4589-8B9E-BC767A4EFF25}" dt="2019-09-01T02:10:10.920" v="20031" actId="14861"/>
          <ac:spMkLst>
            <pc:docMk/>
            <pc:sldMk cId="3474403513" sldId="336"/>
            <ac:spMk id="31" creationId="{FD41339B-336B-4701-AEE5-A10C61EDAB94}"/>
          </ac:spMkLst>
        </pc:spChg>
        <pc:spChg chg="add mod">
          <ac:chgData name="Leslie Nathaly Castillo" userId="3f5ee7d79274be0b" providerId="LiveId" clId="{53421F8C-00CF-4589-8B9E-BC767A4EFF25}" dt="2019-09-01T02:10:10.920" v="20031" actId="14861"/>
          <ac:spMkLst>
            <pc:docMk/>
            <pc:sldMk cId="3474403513" sldId="336"/>
            <ac:spMk id="32" creationId="{B8458DB7-715A-41EC-9E19-4FA78809F7C9}"/>
          </ac:spMkLst>
        </pc:spChg>
        <pc:spChg chg="mod">
          <ac:chgData name="Leslie Nathaly Castillo" userId="3f5ee7d79274be0b" providerId="LiveId" clId="{53421F8C-00CF-4589-8B9E-BC767A4EFF25}" dt="2019-08-24T23:03:32.670" v="15580" actId="20577"/>
          <ac:spMkLst>
            <pc:docMk/>
            <pc:sldMk cId="3474403513" sldId="336"/>
            <ac:spMk id="23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5T23:51:31.099" v="15706" actId="1076"/>
          <ac:spMkLst>
            <pc:docMk/>
            <pc:sldMk cId="3474403513" sldId="336"/>
            <ac:spMk id="23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4T23:04:49.126" v="15584"/>
          <ac:spMkLst>
            <pc:docMk/>
            <pc:sldMk cId="3474403513" sldId="336"/>
            <ac:spMk id="236" creationId="{00000000-0000-0000-0000-000000000000}"/>
          </ac:spMkLst>
        </pc:spChg>
        <pc:graphicFrameChg chg="add mod">
          <ac:chgData name="Leslie Nathaly Castillo" userId="3f5ee7d79274be0b" providerId="LiveId" clId="{53421F8C-00CF-4589-8B9E-BC767A4EFF25}" dt="2019-08-29T03:07:59.808" v="17109" actId="12269"/>
          <ac:graphicFrameMkLst>
            <pc:docMk/>
            <pc:sldMk cId="3474403513" sldId="336"/>
            <ac:graphicFrameMk id="9" creationId="{3DAC7E2B-41F1-41EB-B479-D1BD00E58D36}"/>
          </ac:graphicFrameMkLst>
        </pc:graphicFrameChg>
        <pc:graphicFrameChg chg="add mod">
          <ac:chgData name="Leslie Nathaly Castillo" userId="3f5ee7d79274be0b" providerId="LiveId" clId="{53421F8C-00CF-4589-8B9E-BC767A4EFF25}" dt="2019-08-29T03:08:02.152" v="17110" actId="12269"/>
          <ac:graphicFrameMkLst>
            <pc:docMk/>
            <pc:sldMk cId="3474403513" sldId="336"/>
            <ac:graphicFrameMk id="10" creationId="{18FB4FE5-73ED-4689-907C-10F5E6AF1D6D}"/>
          </ac:graphicFrameMkLst>
        </pc:graphicFrameChg>
        <pc:graphicFrameChg chg="add mod">
          <ac:chgData name="Leslie Nathaly Castillo" userId="3f5ee7d79274be0b" providerId="LiveId" clId="{53421F8C-00CF-4589-8B9E-BC767A4EFF25}" dt="2019-08-29T03:08:04.388" v="17111" actId="12269"/>
          <ac:graphicFrameMkLst>
            <pc:docMk/>
            <pc:sldMk cId="3474403513" sldId="336"/>
            <ac:graphicFrameMk id="13" creationId="{1CC6CB55-3B04-4594-A13A-491E221D6C2A}"/>
          </ac:graphicFrameMkLst>
        </pc:graphicFrameChg>
        <pc:graphicFrameChg chg="add mod">
          <ac:chgData name="Leslie Nathaly Castillo" userId="3f5ee7d79274be0b" providerId="LiveId" clId="{53421F8C-00CF-4589-8B9E-BC767A4EFF25}" dt="2019-08-29T03:08:07.420" v="17112" actId="12269"/>
          <ac:graphicFrameMkLst>
            <pc:docMk/>
            <pc:sldMk cId="3474403513" sldId="336"/>
            <ac:graphicFrameMk id="14" creationId="{DBC46323-7A82-4B58-BC9F-A92E370E230F}"/>
          </ac:graphicFrameMkLst>
        </pc:graphicFrameChg>
        <pc:graphicFrameChg chg="add del">
          <ac:chgData name="Leslie Nathaly Castillo" userId="3f5ee7d79274be0b" providerId="LiveId" clId="{53421F8C-00CF-4589-8B9E-BC767A4EFF25}" dt="2019-08-25T23:49:22.846" v="15676"/>
          <ac:graphicFrameMkLst>
            <pc:docMk/>
            <pc:sldMk cId="3474403513" sldId="336"/>
            <ac:graphicFrameMk id="17" creationId="{CD40A46D-D52A-49CF-9164-7D1CC38CE1BB}"/>
          </ac:graphicFrameMkLst>
        </pc:graphicFrameChg>
        <pc:graphicFrameChg chg="add del">
          <ac:chgData name="Leslie Nathaly Castillo" userId="3f5ee7d79274be0b" providerId="LiveId" clId="{53421F8C-00CF-4589-8B9E-BC767A4EFF25}" dt="2019-08-25T23:49:22.846" v="15676"/>
          <ac:graphicFrameMkLst>
            <pc:docMk/>
            <pc:sldMk cId="3474403513" sldId="336"/>
            <ac:graphicFrameMk id="18" creationId="{FC519682-42FE-4925-B0CC-F5461DB2DD03}"/>
          </ac:graphicFrameMkLst>
        </pc:graphicFrameChg>
        <pc:graphicFrameChg chg="add del">
          <ac:chgData name="Leslie Nathaly Castillo" userId="3f5ee7d79274be0b" providerId="LiveId" clId="{53421F8C-00CF-4589-8B9E-BC767A4EFF25}" dt="2019-08-25T23:49:22.846" v="15676"/>
          <ac:graphicFrameMkLst>
            <pc:docMk/>
            <pc:sldMk cId="3474403513" sldId="336"/>
            <ac:graphicFrameMk id="21" creationId="{B7D812C3-7FC9-4CBC-8153-2198F6C4C639}"/>
          </ac:graphicFrameMkLst>
        </pc:graphicFrameChg>
        <pc:graphicFrameChg chg="add del">
          <ac:chgData name="Leslie Nathaly Castillo" userId="3f5ee7d79274be0b" providerId="LiveId" clId="{53421F8C-00CF-4589-8B9E-BC767A4EFF25}" dt="2019-08-25T23:49:22.846" v="15676"/>
          <ac:graphicFrameMkLst>
            <pc:docMk/>
            <pc:sldMk cId="3474403513" sldId="336"/>
            <ac:graphicFrameMk id="22" creationId="{E99E8C5A-46FE-4920-9D43-EDB893B8850C}"/>
          </ac:graphicFrameMkLst>
        </pc:graphicFrameChg>
        <pc:graphicFrameChg chg="add mod">
          <ac:chgData name="Leslie Nathaly Castillo" userId="3f5ee7d79274be0b" providerId="LiveId" clId="{53421F8C-00CF-4589-8B9E-BC767A4EFF25}" dt="2019-08-29T03:08:10.029" v="17113" actId="12269"/>
          <ac:graphicFrameMkLst>
            <pc:docMk/>
            <pc:sldMk cId="3474403513" sldId="336"/>
            <ac:graphicFrameMk id="25" creationId="{40DA3A52-E8F0-4FAC-8DEA-3D61FEC21487}"/>
          </ac:graphicFrameMkLst>
        </pc:graphicFrameChg>
        <pc:graphicFrameChg chg="add mod">
          <ac:chgData name="Leslie Nathaly Castillo" userId="3f5ee7d79274be0b" providerId="LiveId" clId="{53421F8C-00CF-4589-8B9E-BC767A4EFF25}" dt="2019-09-01T02:10:32.082" v="20043" actId="1036"/>
          <ac:graphicFrameMkLst>
            <pc:docMk/>
            <pc:sldMk cId="3474403513" sldId="336"/>
            <ac:graphicFrameMk id="26" creationId="{879F8DD3-F767-4391-8DE1-4C5EF1F5ED6B}"/>
          </ac:graphicFrameMkLst>
        </pc:graphicFrameChg>
        <pc:graphicFrameChg chg="add mod">
          <ac:chgData name="Leslie Nathaly Castillo" userId="3f5ee7d79274be0b" providerId="LiveId" clId="{53421F8C-00CF-4589-8B9E-BC767A4EFF25}" dt="2019-08-29T03:08:13.643" v="17115" actId="12269"/>
          <ac:graphicFrameMkLst>
            <pc:docMk/>
            <pc:sldMk cId="3474403513" sldId="336"/>
            <ac:graphicFrameMk id="29" creationId="{3F9CCE63-4E6E-492B-A504-C78D7CC4F55B}"/>
          </ac:graphicFrameMkLst>
        </pc:graphicFrameChg>
        <pc:graphicFrameChg chg="add mod">
          <ac:chgData name="Leslie Nathaly Castillo" userId="3f5ee7d79274be0b" providerId="LiveId" clId="{53421F8C-00CF-4589-8B9E-BC767A4EFF25}" dt="2019-08-29T03:08:16.228" v="17116" actId="12269"/>
          <ac:graphicFrameMkLst>
            <pc:docMk/>
            <pc:sldMk cId="3474403513" sldId="336"/>
            <ac:graphicFrameMk id="30" creationId="{E5D42E68-2117-4A38-B496-6D80A44DE2B5}"/>
          </ac:graphicFrameMkLst>
        </pc:graphicFrameChg>
        <pc:cxnChg chg="add">
          <ac:chgData name="Leslie Nathaly Castillo" userId="3f5ee7d79274be0b" providerId="LiveId" clId="{53421F8C-00CF-4589-8B9E-BC767A4EFF25}" dt="2019-09-01T01:54:22.346" v="19981"/>
          <ac:cxnSpMkLst>
            <pc:docMk/>
            <pc:sldMk cId="3474403513" sldId="336"/>
            <ac:cxnSpMk id="33" creationId="{DC7C5641-EFB6-4F0D-9DEE-F184B0538CEB}"/>
          </ac:cxnSpMkLst>
        </pc:cxnChg>
      </pc:sldChg>
      <pc:sldChg chg="addSp delSp modSp add">
        <pc:chgData name="Leslie Nathaly Castillo" userId="3f5ee7d79274be0b" providerId="LiveId" clId="{53421F8C-00CF-4589-8B9E-BC767A4EFF25}" dt="2019-09-03T15:02:24.888" v="20097" actId="1076"/>
        <pc:sldMkLst>
          <pc:docMk/>
          <pc:sldMk cId="3910159608" sldId="337"/>
        </pc:sldMkLst>
        <pc:spChg chg="del">
          <ac:chgData name="Leslie Nathaly Castillo" userId="3f5ee7d79274be0b" providerId="LiveId" clId="{53421F8C-00CF-4589-8B9E-BC767A4EFF25}" dt="2019-08-29T03:20:46.090" v="17336" actId="478"/>
          <ac:spMkLst>
            <pc:docMk/>
            <pc:sldMk cId="3910159608" sldId="337"/>
            <ac:spMk id="5" creationId="{5B1721E8-C7DB-4342-8A4F-88338611208A}"/>
          </ac:spMkLst>
        </pc:spChg>
        <pc:spChg chg="del">
          <ac:chgData name="Leslie Nathaly Castillo" userId="3f5ee7d79274be0b" providerId="LiveId" clId="{53421F8C-00CF-4589-8B9E-BC767A4EFF25}" dt="2019-08-29T03:20:47.710" v="17337" actId="478"/>
          <ac:spMkLst>
            <pc:docMk/>
            <pc:sldMk cId="3910159608" sldId="337"/>
            <ac:spMk id="6" creationId="{C3E8F6BE-148D-4E5F-A1B5-976EEDA5D5C3}"/>
          </ac:spMkLst>
        </pc:spChg>
        <pc:spChg chg="add mod">
          <ac:chgData name="Leslie Nathaly Castillo" userId="3f5ee7d79274be0b" providerId="LiveId" clId="{53421F8C-00CF-4589-8B9E-BC767A4EFF25}" dt="2019-08-31T05:04:19.440" v="18777" actId="1035"/>
          <ac:spMkLst>
            <pc:docMk/>
            <pc:sldMk cId="3910159608" sldId="337"/>
            <ac:spMk id="10" creationId="{8530650E-F131-49F4-AB9B-343040B71241}"/>
          </ac:spMkLst>
        </pc:spChg>
        <pc:spChg chg="mod">
          <ac:chgData name="Leslie Nathaly Castillo" userId="3f5ee7d79274be0b" providerId="LiveId" clId="{53421F8C-00CF-4589-8B9E-BC767A4EFF25}" dt="2019-09-03T14:58:21.436" v="20080" actId="113"/>
          <ac:spMkLst>
            <pc:docMk/>
            <pc:sldMk cId="3910159608" sldId="337"/>
            <ac:spMk id="27" creationId="{E27BE834-2372-40FF-AFD3-6BBA015C5418}"/>
          </ac:spMkLst>
        </pc:spChg>
        <pc:spChg chg="del">
          <ac:chgData name="Leslie Nathaly Castillo" userId="3f5ee7d79274be0b" providerId="LiveId" clId="{53421F8C-00CF-4589-8B9E-BC767A4EFF25}" dt="2019-08-29T03:20:20.960" v="17289" actId="478"/>
          <ac:spMkLst>
            <pc:docMk/>
            <pc:sldMk cId="3910159608" sldId="337"/>
            <ac:spMk id="28" creationId="{3A1FEF01-4AE0-4140-9125-8FE040775BC1}"/>
          </ac:spMkLst>
        </pc:spChg>
        <pc:graphicFrameChg chg="del">
          <ac:chgData name="Leslie Nathaly Castillo" userId="3f5ee7d79274be0b" providerId="LiveId" clId="{53421F8C-00CF-4589-8B9E-BC767A4EFF25}" dt="2019-08-29T03:19:58.956" v="17240" actId="478"/>
          <ac:graphicFrameMkLst>
            <pc:docMk/>
            <pc:sldMk cId="3910159608" sldId="337"/>
            <ac:graphicFrameMk id="7" creationId="{653BD374-C16C-4374-9303-F25C6D760608}"/>
          </ac:graphicFrameMkLst>
        </pc:graphicFrameChg>
        <pc:graphicFrameChg chg="del">
          <ac:chgData name="Leslie Nathaly Castillo" userId="3f5ee7d79274be0b" providerId="LiveId" clId="{53421F8C-00CF-4589-8B9E-BC767A4EFF25}" dt="2019-08-29T03:20:01.336" v="17241" actId="478"/>
          <ac:graphicFrameMkLst>
            <pc:docMk/>
            <pc:sldMk cId="3910159608" sldId="337"/>
            <ac:graphicFrameMk id="8" creationId="{B4CCD963-00A8-4BF2-8DF6-80F023C12BE5}"/>
          </ac:graphicFrameMkLst>
        </pc:graphicFrameChg>
        <pc:graphicFrameChg chg="add mod modGraphic">
          <ac:chgData name="Leslie Nathaly Castillo" userId="3f5ee7d79274be0b" providerId="LiveId" clId="{53421F8C-00CF-4589-8B9E-BC767A4EFF25}" dt="2019-08-31T05:04:10.914" v="18769" actId="1076"/>
          <ac:graphicFrameMkLst>
            <pc:docMk/>
            <pc:sldMk cId="3910159608" sldId="337"/>
            <ac:graphicFrameMk id="9" creationId="{B8394110-932D-4131-8BF8-6A9EFD1CCD84}"/>
          </ac:graphicFrameMkLst>
        </pc:graphicFrameChg>
        <pc:picChg chg="add mod">
          <ac:chgData name="Leslie Nathaly Castillo" userId="3f5ee7d79274be0b" providerId="LiveId" clId="{53421F8C-00CF-4589-8B9E-BC767A4EFF25}" dt="2019-09-03T15:02:24.888" v="20097" actId="1076"/>
          <ac:picMkLst>
            <pc:docMk/>
            <pc:sldMk cId="3910159608" sldId="337"/>
            <ac:picMk id="11" creationId="{E9B3C858-D0F5-42E6-9CEB-54817E73DB9D}"/>
          </ac:picMkLst>
        </pc:picChg>
        <pc:picChg chg="add del mod">
          <ac:chgData name="Leslie Nathaly Castillo" userId="3f5ee7d79274be0b" providerId="LiveId" clId="{53421F8C-00CF-4589-8B9E-BC767A4EFF25}" dt="2019-09-03T15:01:15.753" v="20083" actId="478"/>
          <ac:picMkLst>
            <pc:docMk/>
            <pc:sldMk cId="3910159608" sldId="337"/>
            <ac:picMk id="1026" creationId="{2C3AEF52-1D2B-4D4A-9C03-670A915D6642}"/>
          </ac:picMkLst>
        </pc:picChg>
        <pc:picChg chg="add del mod">
          <ac:chgData name="Leslie Nathaly Castillo" userId="3f5ee7d79274be0b" providerId="LiveId" clId="{53421F8C-00CF-4589-8B9E-BC767A4EFF25}" dt="2019-09-03T15:01:48.056" v="20087" actId="478"/>
          <ac:picMkLst>
            <pc:docMk/>
            <pc:sldMk cId="3910159608" sldId="337"/>
            <ac:picMk id="1028" creationId="{4CAF063C-870D-43BE-B5E9-E340B9EF500B}"/>
          </ac:picMkLst>
        </pc:picChg>
        <pc:cxnChg chg="add mod">
          <ac:chgData name="Leslie Nathaly Castillo" userId="3f5ee7d79274be0b" providerId="LiveId" clId="{53421F8C-00CF-4589-8B9E-BC767A4EFF25}" dt="2019-09-01T01:53:56.617" v="19974" actId="1076"/>
          <ac:cxnSpMkLst>
            <pc:docMk/>
            <pc:sldMk cId="3910159608" sldId="337"/>
            <ac:cxnSpMk id="6" creationId="{764474B0-AC37-4F23-933E-E0FE911A12A6}"/>
          </ac:cxnSpMkLst>
        </pc:cxnChg>
      </pc:sldChg>
      <pc:sldChg chg="addSp delSp modSp add ord">
        <pc:chgData name="Leslie Nathaly Castillo" userId="3f5ee7d79274be0b" providerId="LiveId" clId="{53421F8C-00CF-4589-8B9E-BC767A4EFF25}" dt="2019-09-09T22:38:16.580" v="20790"/>
        <pc:sldMkLst>
          <pc:docMk/>
          <pc:sldMk cId="4074790284" sldId="340"/>
        </pc:sldMkLst>
        <pc:spChg chg="add del mod">
          <ac:chgData name="Leslie Nathaly Castillo" userId="3f5ee7d79274be0b" providerId="LiveId" clId="{53421F8C-00CF-4589-8B9E-BC767A4EFF25}" dt="2019-08-29T03:31:51.367" v="17560" actId="478"/>
          <ac:spMkLst>
            <pc:docMk/>
            <pc:sldMk cId="4074790284" sldId="340"/>
            <ac:spMk id="3" creationId="{EA1331EA-967D-4FA3-9D2D-AA78B9827FE1}"/>
          </ac:spMkLst>
        </pc:spChg>
        <pc:spChg chg="add del mod">
          <ac:chgData name="Leslie Nathaly Castillo" userId="3f5ee7d79274be0b" providerId="LiveId" clId="{53421F8C-00CF-4589-8B9E-BC767A4EFF25}" dt="2019-08-29T03:31:56.706" v="17563" actId="478"/>
          <ac:spMkLst>
            <pc:docMk/>
            <pc:sldMk cId="4074790284" sldId="340"/>
            <ac:spMk id="5" creationId="{BBDC0253-4816-4E67-ADB7-48FC05D8D56E}"/>
          </ac:spMkLst>
        </pc:spChg>
        <pc:spChg chg="mod">
          <ac:chgData name="Leslie Nathaly Castillo" userId="3f5ee7d79274be0b" providerId="LiveId" clId="{53421F8C-00CF-4589-8B9E-BC767A4EFF25}" dt="2019-08-29T03:42:49.347" v="17758" actId="208"/>
          <ac:spMkLst>
            <pc:docMk/>
            <pc:sldMk cId="4074790284" sldId="340"/>
            <ac:spMk id="62" creationId="{E3065441-9A2E-4590-AE96-45AC9FA4C61E}"/>
          </ac:spMkLst>
        </pc:spChg>
        <pc:spChg chg="mod">
          <ac:chgData name="Leslie Nathaly Castillo" userId="3f5ee7d79274be0b" providerId="LiveId" clId="{53421F8C-00CF-4589-8B9E-BC767A4EFF25}" dt="2019-08-29T03:42:49.347" v="17758" actId="208"/>
          <ac:spMkLst>
            <pc:docMk/>
            <pc:sldMk cId="4074790284" sldId="340"/>
            <ac:spMk id="63" creationId="{69AB2976-8CF7-444A-B6AB-F65FFD0F832F}"/>
          </ac:spMkLst>
        </pc:spChg>
        <pc:spChg chg="mod">
          <ac:chgData name="Leslie Nathaly Castillo" userId="3f5ee7d79274be0b" providerId="LiveId" clId="{53421F8C-00CF-4589-8B9E-BC767A4EFF25}" dt="2019-08-29T03:42:49.347" v="17758" actId="208"/>
          <ac:spMkLst>
            <pc:docMk/>
            <pc:sldMk cId="4074790284" sldId="340"/>
            <ac:spMk id="64" creationId="{9E35E992-2D13-4E8E-9D81-B10214AD10B8}"/>
          </ac:spMkLst>
        </pc:spChg>
        <pc:spChg chg="mod">
          <ac:chgData name="Leslie Nathaly Castillo" userId="3f5ee7d79274be0b" providerId="LiveId" clId="{53421F8C-00CF-4589-8B9E-BC767A4EFF25}" dt="2019-08-29T03:42:00.585" v="17747" actId="208"/>
          <ac:spMkLst>
            <pc:docMk/>
            <pc:sldMk cId="4074790284" sldId="340"/>
            <ac:spMk id="66" creationId="{C1B1129C-1597-431B-A644-2051932B55AA}"/>
          </ac:spMkLst>
        </pc:spChg>
        <pc:spChg chg="mod">
          <ac:chgData name="Leslie Nathaly Castillo" userId="3f5ee7d79274be0b" providerId="LiveId" clId="{53421F8C-00CF-4589-8B9E-BC767A4EFF25}" dt="2019-08-29T03:42:00.585" v="17747" actId="208"/>
          <ac:spMkLst>
            <pc:docMk/>
            <pc:sldMk cId="4074790284" sldId="340"/>
            <ac:spMk id="67" creationId="{FF454BD7-605F-4097-A1FD-972C6C74C98D}"/>
          </ac:spMkLst>
        </pc:spChg>
        <pc:spChg chg="mod">
          <ac:chgData name="Leslie Nathaly Castillo" userId="3f5ee7d79274be0b" providerId="LiveId" clId="{53421F8C-00CF-4589-8B9E-BC767A4EFF25}" dt="2019-08-29T03:42:00.585" v="17747" actId="208"/>
          <ac:spMkLst>
            <pc:docMk/>
            <pc:sldMk cId="4074790284" sldId="340"/>
            <ac:spMk id="68" creationId="{5AA191FF-4F2B-42CA-A5FE-A7C6F80C2B80}"/>
          </ac:spMkLst>
        </pc:spChg>
        <pc:spChg chg="mod">
          <ac:chgData name="Leslie Nathaly Castillo" userId="3f5ee7d79274be0b" providerId="LiveId" clId="{53421F8C-00CF-4589-8B9E-BC767A4EFF25}" dt="2019-08-29T03:42:00.585" v="17747" actId="208"/>
          <ac:spMkLst>
            <pc:docMk/>
            <pc:sldMk cId="4074790284" sldId="340"/>
            <ac:spMk id="69" creationId="{73451CCE-5C64-493F-8A60-D4DAC87D49DA}"/>
          </ac:spMkLst>
        </pc:spChg>
        <pc:spChg chg="add mod">
          <ac:chgData name="Leslie Nathaly Castillo" userId="3f5ee7d79274be0b" providerId="LiveId" clId="{53421F8C-00CF-4589-8B9E-BC767A4EFF25}" dt="2019-08-29T03:42:20.953" v="17751" actId="1076"/>
          <ac:spMkLst>
            <pc:docMk/>
            <pc:sldMk cId="4074790284" sldId="340"/>
            <ac:spMk id="70" creationId="{54FC8D44-BC81-41D5-A200-2303A5C5D79C}"/>
          </ac:spMkLst>
        </pc:spChg>
        <pc:spChg chg="add mod">
          <ac:chgData name="Leslie Nathaly Castillo" userId="3f5ee7d79274be0b" providerId="LiveId" clId="{53421F8C-00CF-4589-8B9E-BC767A4EFF25}" dt="2019-08-31T05:17:41.029" v="19124" actId="1035"/>
          <ac:spMkLst>
            <pc:docMk/>
            <pc:sldMk cId="4074790284" sldId="340"/>
            <ac:spMk id="71" creationId="{1322A105-7889-481C-AE87-4CE08A2B5DD4}"/>
          </ac:spMkLst>
        </pc:spChg>
        <pc:spChg chg="add mod">
          <ac:chgData name="Leslie Nathaly Castillo" userId="3f5ee7d79274be0b" providerId="LiveId" clId="{53421F8C-00CF-4589-8B9E-BC767A4EFF25}" dt="2019-08-29T03:42:24.002" v="17752" actId="1076"/>
          <ac:spMkLst>
            <pc:docMk/>
            <pc:sldMk cId="4074790284" sldId="340"/>
            <ac:spMk id="72" creationId="{BBFB38B3-C11F-427C-BC2A-048EA72CB5AD}"/>
          </ac:spMkLst>
        </pc:spChg>
        <pc:spChg chg="add mod">
          <ac:chgData name="Leslie Nathaly Castillo" userId="3f5ee7d79274be0b" providerId="LiveId" clId="{53421F8C-00CF-4589-8B9E-BC767A4EFF25}" dt="2019-08-31T05:18:07.528" v="19221" actId="1036"/>
          <ac:spMkLst>
            <pc:docMk/>
            <pc:sldMk cId="4074790284" sldId="340"/>
            <ac:spMk id="96" creationId="{94076F28-9FE3-48AD-B1B7-40596D8B7103}"/>
          </ac:spMkLst>
        </pc:spChg>
        <pc:spChg chg="del">
          <ac:chgData name="Leslie Nathaly Castillo" userId="3f5ee7d79274be0b" providerId="LiveId" clId="{53421F8C-00CF-4589-8B9E-BC767A4EFF25}" dt="2019-08-29T03:30:33.354" v="17540" actId="478"/>
          <ac:spMkLst>
            <pc:docMk/>
            <pc:sldMk cId="4074790284" sldId="340"/>
            <ac:spMk id="369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30:34.158" v="17541" actId="478"/>
          <ac:spMkLst>
            <pc:docMk/>
            <pc:sldMk cId="4074790284" sldId="340"/>
            <ac:spMk id="370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30:37.072" v="17544" actId="478"/>
          <ac:spMkLst>
            <pc:docMk/>
            <pc:sldMk cId="4074790284" sldId="340"/>
            <ac:spMk id="371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30:35.861" v="17543" actId="478"/>
          <ac:spMkLst>
            <pc:docMk/>
            <pc:sldMk cId="4074790284" sldId="340"/>
            <ac:spMk id="372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30:34.994" v="17542" actId="478"/>
          <ac:spMkLst>
            <pc:docMk/>
            <pc:sldMk cId="4074790284" sldId="340"/>
            <ac:spMk id="373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30:32.700" v="17539" actId="478"/>
          <ac:spMkLst>
            <pc:docMk/>
            <pc:sldMk cId="4074790284" sldId="340"/>
            <ac:spMk id="37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9-03T15:05:52.677" v="20146" actId="1038"/>
          <ac:spMkLst>
            <pc:docMk/>
            <pc:sldMk cId="4074790284" sldId="340"/>
            <ac:spMk id="37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5:16:54.588" v="18977" actId="403"/>
          <ac:spMkLst>
            <pc:docMk/>
            <pc:sldMk cId="4074790284" sldId="340"/>
            <ac:spMk id="37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5:16:57.723" v="18979" actId="403"/>
          <ac:spMkLst>
            <pc:docMk/>
            <pc:sldMk cId="4074790284" sldId="340"/>
            <ac:spMk id="377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31:47.313" v="17559" actId="478"/>
          <ac:spMkLst>
            <pc:docMk/>
            <pc:sldMk cId="4074790284" sldId="340"/>
            <ac:spMk id="378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5:17:13.235" v="18984" actId="403"/>
          <ac:spMkLst>
            <pc:docMk/>
            <pc:sldMk cId="4074790284" sldId="340"/>
            <ac:spMk id="38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5:17:29.574" v="19022" actId="1036"/>
          <ac:spMkLst>
            <pc:docMk/>
            <pc:sldMk cId="4074790284" sldId="340"/>
            <ac:spMk id="381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31:54.343" v="17562" actId="478"/>
          <ac:spMkLst>
            <pc:docMk/>
            <pc:sldMk cId="4074790284" sldId="340"/>
            <ac:spMk id="38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38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38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38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387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388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11.764" v="17750" actId="208"/>
          <ac:spMkLst>
            <pc:docMk/>
            <pc:sldMk cId="4074790284" sldId="340"/>
            <ac:spMk id="38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09.636" v="17749" actId="208"/>
          <ac:spMkLst>
            <pc:docMk/>
            <pc:sldMk cId="4074790284" sldId="340"/>
            <ac:spMk id="39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09.636" v="17749" actId="208"/>
          <ac:spMkLst>
            <pc:docMk/>
            <pc:sldMk cId="4074790284" sldId="340"/>
            <ac:spMk id="39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09.636" v="17749" actId="208"/>
          <ac:spMkLst>
            <pc:docMk/>
            <pc:sldMk cId="4074790284" sldId="340"/>
            <ac:spMk id="39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09.636" v="17749" actId="208"/>
          <ac:spMkLst>
            <pc:docMk/>
            <pc:sldMk cId="4074790284" sldId="340"/>
            <ac:spMk id="39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09.636" v="17749" actId="208"/>
          <ac:spMkLst>
            <pc:docMk/>
            <pc:sldMk cId="4074790284" sldId="340"/>
            <ac:spMk id="39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09.636" v="17749" actId="208"/>
          <ac:spMkLst>
            <pc:docMk/>
            <pc:sldMk cId="4074790284" sldId="340"/>
            <ac:spMk id="39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2:09.636" v="17749" actId="208"/>
          <ac:spMkLst>
            <pc:docMk/>
            <pc:sldMk cId="4074790284" sldId="340"/>
            <ac:spMk id="397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39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32:52.240" v="17604" actId="208"/>
          <ac:spMkLst>
            <pc:docMk/>
            <pc:sldMk cId="4074790284" sldId="340"/>
            <ac:spMk id="407" creationId="{00000000-0000-0000-0000-000000000000}"/>
          </ac:spMkLst>
        </pc:spChg>
        <pc:grpChg chg="add mod">
          <ac:chgData name="Leslie Nathaly Castillo" userId="3f5ee7d79274be0b" providerId="LiveId" clId="{53421F8C-00CF-4589-8B9E-BC767A4EFF25}" dt="2019-08-31T05:18:07.528" v="19221" actId="1036"/>
          <ac:grpSpMkLst>
            <pc:docMk/>
            <pc:sldMk cId="4074790284" sldId="340"/>
            <ac:grpSpMk id="61" creationId="{3B018067-49E4-4B23-8BD8-0424DDFA9F86}"/>
          </ac:grpSpMkLst>
        </pc:grpChg>
        <pc:grpChg chg="add mod">
          <ac:chgData name="Leslie Nathaly Castillo" userId="3f5ee7d79274be0b" providerId="LiveId" clId="{53421F8C-00CF-4589-8B9E-BC767A4EFF25}" dt="2019-08-29T03:34:35.413" v="17679" actId="1037"/>
          <ac:grpSpMkLst>
            <pc:docMk/>
            <pc:sldMk cId="4074790284" sldId="340"/>
            <ac:grpSpMk id="65" creationId="{29414B3D-6BEF-4AC7-BDA6-551071A0A2EE}"/>
          </ac:grpSpMkLst>
        </pc:grpChg>
        <pc:grpChg chg="add del mod">
          <ac:chgData name="Leslie Nathaly Castillo" userId="3f5ee7d79274be0b" providerId="LiveId" clId="{53421F8C-00CF-4589-8B9E-BC767A4EFF25}" dt="2019-08-29T03:41:45.333" v="17745" actId="478"/>
          <ac:grpSpMkLst>
            <pc:docMk/>
            <pc:sldMk cId="4074790284" sldId="340"/>
            <ac:grpSpMk id="73" creationId="{67E7CCE1-655B-48B4-8066-952D6518A94A}"/>
          </ac:grpSpMkLst>
        </pc:grpChg>
        <pc:grpChg chg="add del mod">
          <ac:chgData name="Leslie Nathaly Castillo" userId="3f5ee7d79274be0b" providerId="LiveId" clId="{53421F8C-00CF-4589-8B9E-BC767A4EFF25}" dt="2019-08-29T03:42:50.857" v="17759" actId="478"/>
          <ac:grpSpMkLst>
            <pc:docMk/>
            <pc:sldMk cId="4074790284" sldId="340"/>
            <ac:grpSpMk id="79" creationId="{AA8E5E6F-2C05-45F6-B951-F0D186D09364}"/>
          </ac:grpSpMkLst>
        </pc:grpChg>
        <pc:grpChg chg="add del mod">
          <ac:chgData name="Leslie Nathaly Castillo" userId="3f5ee7d79274be0b" providerId="LiveId" clId="{53421F8C-00CF-4589-8B9E-BC767A4EFF25}" dt="2019-08-29T03:42:26.928" v="17753" actId="478"/>
          <ac:grpSpMkLst>
            <pc:docMk/>
            <pc:sldMk cId="4074790284" sldId="340"/>
            <ac:grpSpMk id="89" creationId="{1457DD58-4033-4061-B01B-00264084157B}"/>
          </ac:grpSpMkLst>
        </pc:grpChg>
        <pc:grpChg chg="del">
          <ac:chgData name="Leslie Nathaly Castillo" userId="3f5ee7d79274be0b" providerId="LiveId" clId="{53421F8C-00CF-4589-8B9E-BC767A4EFF25}" dt="2019-08-29T03:34:29.865" v="17646" actId="478"/>
          <ac:grpSpMkLst>
            <pc:docMk/>
            <pc:sldMk cId="4074790284" sldId="340"/>
            <ac:grpSpMk id="383" creationId="{00000000-0000-0000-0000-000000000000}"/>
          </ac:grpSpMkLst>
        </pc:grpChg>
        <pc:grpChg chg="mod">
          <ac:chgData name="Leslie Nathaly Castillo" userId="3f5ee7d79274be0b" providerId="LiveId" clId="{53421F8C-00CF-4589-8B9E-BC767A4EFF25}" dt="2019-08-31T05:17:41.029" v="19124" actId="1035"/>
          <ac:grpSpMkLst>
            <pc:docMk/>
            <pc:sldMk cId="4074790284" sldId="340"/>
            <ac:grpSpMk id="390" creationId="{00000000-0000-0000-0000-000000000000}"/>
          </ac:grpSpMkLst>
        </pc:grpChg>
        <pc:grpChg chg="del mod">
          <ac:chgData name="Leslie Nathaly Castillo" userId="3f5ee7d79274be0b" providerId="LiveId" clId="{53421F8C-00CF-4589-8B9E-BC767A4EFF25}" dt="2019-08-29T03:33:54.091" v="17616" actId="478"/>
          <ac:grpSpMkLst>
            <pc:docMk/>
            <pc:sldMk cId="4074790284" sldId="340"/>
            <ac:grpSpMk id="398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9T03:31:52.358" v="17561" actId="478"/>
          <ac:grpSpMkLst>
            <pc:docMk/>
            <pc:sldMk cId="4074790284" sldId="340"/>
            <ac:grpSpMk id="408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9T03:31:45.913" v="17558" actId="478"/>
          <ac:grpSpMkLst>
            <pc:docMk/>
            <pc:sldMk cId="4074790284" sldId="340"/>
            <ac:grpSpMk id="417" creationId="{00000000-0000-0000-0000-000000000000}"/>
          </ac:grpSpMkLst>
        </pc:grpChg>
        <pc:cxnChg chg="add mod">
          <ac:chgData name="Leslie Nathaly Castillo" userId="3f5ee7d79274be0b" providerId="LiveId" clId="{53421F8C-00CF-4589-8B9E-BC767A4EFF25}" dt="2019-09-03T15:05:58.190" v="20152" actId="1038"/>
          <ac:cxnSpMkLst>
            <pc:docMk/>
            <pc:sldMk cId="4074790284" sldId="340"/>
            <ac:cxnSpMk id="30" creationId="{B4868341-A30E-42EE-A71E-D18D01F7FD1A}"/>
          </ac:cxnSpMkLst>
        </pc:cxnChg>
      </pc:sldChg>
      <pc:sldChg chg="addSp delSp modSp add ord">
        <pc:chgData name="Leslie Nathaly Castillo" userId="3f5ee7d79274be0b" providerId="LiveId" clId="{53421F8C-00CF-4589-8B9E-BC767A4EFF25}" dt="2019-09-09T22:38:16.580" v="20790"/>
        <pc:sldMkLst>
          <pc:docMk/>
          <pc:sldMk cId="1678853014" sldId="341"/>
        </pc:sldMkLst>
        <pc:spChg chg="add mod">
          <ac:chgData name="Leslie Nathaly Castillo" userId="3f5ee7d79274be0b" providerId="LiveId" clId="{53421F8C-00CF-4589-8B9E-BC767A4EFF25}" dt="2019-08-31T05:20:22.898" v="19285" actId="1036"/>
          <ac:spMkLst>
            <pc:docMk/>
            <pc:sldMk cId="1678853014" sldId="341"/>
            <ac:spMk id="27" creationId="{9DF1B598-9FDC-41CC-A92D-0A25B517A064}"/>
          </ac:spMkLst>
        </pc:spChg>
        <pc:spChg chg="mod">
          <ac:chgData name="Leslie Nathaly Castillo" userId="3f5ee7d79274be0b" providerId="LiveId" clId="{53421F8C-00CF-4589-8B9E-BC767A4EFF25}" dt="2019-08-29T03:36:38.018" v="17698" actId="20577"/>
          <ac:spMkLst>
            <pc:docMk/>
            <pc:sldMk cId="1678853014" sldId="341"/>
            <ac:spMk id="37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5:20:22.898" v="19285" actId="1036"/>
          <ac:spMkLst>
            <pc:docMk/>
            <pc:sldMk cId="1678853014" sldId="341"/>
            <ac:spMk id="376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31T05:04:54.958" v="18786" actId="478"/>
          <ac:spMkLst>
            <pc:docMk/>
            <pc:sldMk cId="1678853014" sldId="341"/>
            <ac:spMk id="377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31T05:05:07.942" v="18792" actId="478"/>
          <ac:spMkLst>
            <pc:docMk/>
            <pc:sldMk cId="1678853014" sldId="341"/>
            <ac:spMk id="380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31T05:05:14.712" v="18795" actId="478"/>
          <ac:spMkLst>
            <pc:docMk/>
            <pc:sldMk cId="1678853014" sldId="341"/>
            <ac:spMk id="38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5:20:22.898" v="19285" actId="1036"/>
          <ac:spMkLst>
            <pc:docMk/>
            <pc:sldMk cId="1678853014" sldId="341"/>
            <ac:spMk id="389" creationId="{00000000-0000-0000-0000-000000000000}"/>
          </ac:spMkLst>
        </pc:spChg>
        <pc:grpChg chg="del mod">
          <ac:chgData name="Leslie Nathaly Castillo" userId="3f5ee7d79274be0b" providerId="LiveId" clId="{53421F8C-00CF-4589-8B9E-BC767A4EFF25}" dt="2019-08-31T05:19:43.490" v="19235" actId="478"/>
          <ac:grpSpMkLst>
            <pc:docMk/>
            <pc:sldMk cId="1678853014" sldId="341"/>
            <ac:grpSpMk id="61" creationId="{3B018067-49E4-4B23-8BD8-0424DDFA9F86}"/>
          </ac:grpSpMkLst>
        </pc:grpChg>
        <pc:grpChg chg="mod">
          <ac:chgData name="Leslie Nathaly Castillo" userId="3f5ee7d79274be0b" providerId="LiveId" clId="{53421F8C-00CF-4589-8B9E-BC767A4EFF25}" dt="2019-08-31T05:20:22.898" v="19285" actId="1036"/>
          <ac:grpSpMkLst>
            <pc:docMk/>
            <pc:sldMk cId="1678853014" sldId="341"/>
            <ac:grpSpMk id="65" creationId="{29414B3D-6BEF-4AC7-BDA6-551071A0A2EE}"/>
          </ac:grpSpMkLst>
        </pc:grpChg>
        <pc:grpChg chg="mod">
          <ac:chgData name="Leslie Nathaly Castillo" userId="3f5ee7d79274be0b" providerId="LiveId" clId="{53421F8C-00CF-4589-8B9E-BC767A4EFF25}" dt="2019-08-31T05:20:22.898" v="19285" actId="1036"/>
          <ac:grpSpMkLst>
            <pc:docMk/>
            <pc:sldMk cId="1678853014" sldId="341"/>
            <ac:grpSpMk id="390" creationId="{00000000-0000-0000-0000-000000000000}"/>
          </ac:grpSpMkLst>
        </pc:grpChg>
        <pc:cxnChg chg="add mod">
          <ac:chgData name="Leslie Nathaly Castillo" userId="3f5ee7d79274be0b" providerId="LiveId" clId="{53421F8C-00CF-4589-8B9E-BC767A4EFF25}" dt="2019-08-31T05:07:11.768" v="18837" actId="1035"/>
          <ac:cxnSpMkLst>
            <pc:docMk/>
            <pc:sldMk cId="1678853014" sldId="341"/>
            <ac:cxnSpMk id="26" creationId="{903C8641-A74E-4C24-830D-BC912FE8BF29}"/>
          </ac:cxnSpMkLst>
        </pc:cxnChg>
      </pc:sldChg>
      <pc:sldChg chg="addSp delSp modSp add ord">
        <pc:chgData name="Leslie Nathaly Castillo" userId="3f5ee7d79274be0b" providerId="LiveId" clId="{53421F8C-00CF-4589-8B9E-BC767A4EFF25}" dt="2019-09-09T22:38:16.580" v="20790"/>
        <pc:sldMkLst>
          <pc:docMk/>
          <pc:sldMk cId="783794642" sldId="343"/>
        </pc:sldMkLst>
        <pc:spChg chg="add del mod">
          <ac:chgData name="Leslie Nathaly Castillo" userId="3f5ee7d79274be0b" providerId="LiveId" clId="{53421F8C-00CF-4589-8B9E-BC767A4EFF25}" dt="2019-08-29T03:44:19.780" v="17768" actId="478"/>
          <ac:spMkLst>
            <pc:docMk/>
            <pc:sldMk cId="783794642" sldId="343"/>
            <ac:spMk id="3" creationId="{1E186BCD-4D80-4836-B747-5B1F19E6DABA}"/>
          </ac:spMkLst>
        </pc:spChg>
        <pc:spChg chg="mod">
          <ac:chgData name="Leslie Nathaly Castillo" userId="3f5ee7d79274be0b" providerId="LiveId" clId="{53421F8C-00CF-4589-8B9E-BC767A4EFF25}" dt="2019-08-31T05:12:39.374" v="18932" actId="208"/>
          <ac:spMkLst>
            <pc:docMk/>
            <pc:sldMk cId="783794642" sldId="343"/>
            <ac:spMk id="40" creationId="{5C0C7CE9-573B-445F-BF33-2EF48A8F7B41}"/>
          </ac:spMkLst>
        </pc:spChg>
        <pc:spChg chg="mod">
          <ac:chgData name="Leslie Nathaly Castillo" userId="3f5ee7d79274be0b" providerId="LiveId" clId="{53421F8C-00CF-4589-8B9E-BC767A4EFF25}" dt="2019-08-31T05:12:39.374" v="18932" actId="208"/>
          <ac:spMkLst>
            <pc:docMk/>
            <pc:sldMk cId="783794642" sldId="343"/>
            <ac:spMk id="41" creationId="{0FE599A3-0B3A-4896-82CA-03AA8972C83A}"/>
          </ac:spMkLst>
        </pc:spChg>
        <pc:spChg chg="mod">
          <ac:chgData name="Leslie Nathaly Castillo" userId="3f5ee7d79274be0b" providerId="LiveId" clId="{53421F8C-00CF-4589-8B9E-BC767A4EFF25}" dt="2019-08-31T05:12:39.374" v="18932" actId="208"/>
          <ac:spMkLst>
            <pc:docMk/>
            <pc:sldMk cId="783794642" sldId="343"/>
            <ac:spMk id="42" creationId="{BA432354-F51C-4E56-AA94-364F593885C4}"/>
          </ac:spMkLst>
        </pc:spChg>
        <pc:spChg chg="mod">
          <ac:chgData name="Leslie Nathaly Castillo" userId="3f5ee7d79274be0b" providerId="LiveId" clId="{53421F8C-00CF-4589-8B9E-BC767A4EFF25}" dt="2019-08-29T03:48:31.159" v="18064" actId="208"/>
          <ac:spMkLst>
            <pc:docMk/>
            <pc:sldMk cId="783794642" sldId="343"/>
            <ac:spMk id="60" creationId="{DA82EEA7-9D3C-4B7E-8AB7-8F843BDF469E}"/>
          </ac:spMkLst>
        </pc:spChg>
        <pc:spChg chg="mod">
          <ac:chgData name="Leslie Nathaly Castillo" userId="3f5ee7d79274be0b" providerId="LiveId" clId="{53421F8C-00CF-4589-8B9E-BC767A4EFF25}" dt="2019-08-29T03:48:31.159" v="18064" actId="208"/>
          <ac:spMkLst>
            <pc:docMk/>
            <pc:sldMk cId="783794642" sldId="343"/>
            <ac:spMk id="61" creationId="{407C9F78-9182-4074-A3BF-26AF100A8282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63" creationId="{2E45620F-2273-491D-A2AA-B1154B644E18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64" creationId="{1176E057-4DBE-4762-A3A0-804ACECE1577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65" creationId="{70EE1C4C-D3AA-4753-B33F-287C50094B1B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66" creationId="{89EEF91D-0166-4175-A4D8-B2993476241B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67" creationId="{A310C759-CF39-4F73-B385-36213F395083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68" creationId="{5761E6E6-75B0-4D03-8EDC-1EC965553A01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69" creationId="{96CEAA9B-15FF-471C-940C-6600C27EDCC1}"/>
          </ac:spMkLst>
        </pc:spChg>
        <pc:spChg chg="mod">
          <ac:chgData name="Leslie Nathaly Castillo" userId="3f5ee7d79274be0b" providerId="LiveId" clId="{53421F8C-00CF-4589-8B9E-BC767A4EFF25}" dt="2019-08-29T03:49:26.686" v="18100" actId="208"/>
          <ac:spMkLst>
            <pc:docMk/>
            <pc:sldMk cId="783794642" sldId="343"/>
            <ac:spMk id="70" creationId="{9E7BBB87-3484-4EFA-8AE3-3F978FAC3F10}"/>
          </ac:spMkLst>
        </pc:spChg>
        <pc:spChg chg="add mod">
          <ac:chgData name="Leslie Nathaly Castillo" userId="3f5ee7d79274be0b" providerId="LiveId" clId="{53421F8C-00CF-4589-8B9E-BC767A4EFF25}" dt="2019-08-31T05:20:42.417" v="19287" actId="1076"/>
          <ac:spMkLst>
            <pc:docMk/>
            <pc:sldMk cId="783794642" sldId="343"/>
            <ac:spMk id="71" creationId="{6327E9B9-30B7-419E-A061-B2FEBC15B93F}"/>
          </ac:spMkLst>
        </pc:spChg>
        <pc:spChg chg="add del">
          <ac:chgData name="Leslie Nathaly Castillo" userId="3f5ee7d79274be0b" providerId="LiveId" clId="{53421F8C-00CF-4589-8B9E-BC767A4EFF25}" dt="2019-08-29T03:44:39.548" v="17773" actId="478"/>
          <ac:spMkLst>
            <pc:docMk/>
            <pc:sldMk cId="783794642" sldId="343"/>
            <ac:spMk id="369" creationId="{00000000-0000-0000-0000-000000000000}"/>
          </ac:spMkLst>
        </pc:spChg>
        <pc:spChg chg="add del">
          <ac:chgData name="Leslie Nathaly Castillo" userId="3f5ee7d79274be0b" providerId="LiveId" clId="{53421F8C-00CF-4589-8B9E-BC767A4EFF25}" dt="2019-08-29T03:44:40.236" v="17774" actId="478"/>
          <ac:spMkLst>
            <pc:docMk/>
            <pc:sldMk cId="783794642" sldId="343"/>
            <ac:spMk id="370" creationId="{00000000-0000-0000-0000-000000000000}"/>
          </ac:spMkLst>
        </pc:spChg>
        <pc:spChg chg="add del">
          <ac:chgData name="Leslie Nathaly Castillo" userId="3f5ee7d79274be0b" providerId="LiveId" clId="{53421F8C-00CF-4589-8B9E-BC767A4EFF25}" dt="2019-08-29T03:44:43.697" v="17776" actId="478"/>
          <ac:spMkLst>
            <pc:docMk/>
            <pc:sldMk cId="783794642" sldId="343"/>
            <ac:spMk id="371" creationId="{00000000-0000-0000-0000-000000000000}"/>
          </ac:spMkLst>
        </pc:spChg>
        <pc:spChg chg="add del">
          <ac:chgData name="Leslie Nathaly Castillo" userId="3f5ee7d79274be0b" providerId="LiveId" clId="{53421F8C-00CF-4589-8B9E-BC767A4EFF25}" dt="2019-08-29T03:44:42.639" v="17775" actId="478"/>
          <ac:spMkLst>
            <pc:docMk/>
            <pc:sldMk cId="783794642" sldId="343"/>
            <ac:spMk id="372" creationId="{00000000-0000-0000-0000-000000000000}"/>
          </ac:spMkLst>
        </pc:spChg>
        <pc:spChg chg="add del">
          <ac:chgData name="Leslie Nathaly Castillo" userId="3f5ee7d79274be0b" providerId="LiveId" clId="{53421F8C-00CF-4589-8B9E-BC767A4EFF25}" dt="2019-08-29T03:44:21.554" v="17770" actId="478"/>
          <ac:spMkLst>
            <pc:docMk/>
            <pc:sldMk cId="783794642" sldId="343"/>
            <ac:spMk id="373" creationId="{00000000-0000-0000-0000-000000000000}"/>
          </ac:spMkLst>
        </pc:spChg>
        <pc:spChg chg="add del">
          <ac:chgData name="Leslie Nathaly Castillo" userId="3f5ee7d79274be0b" providerId="LiveId" clId="{53421F8C-00CF-4589-8B9E-BC767A4EFF25}" dt="2019-08-29T03:44:38.445" v="17772" actId="478"/>
          <ac:spMkLst>
            <pc:docMk/>
            <pc:sldMk cId="783794642" sldId="343"/>
            <ac:spMk id="37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0:59.545" v="17729" actId="20577"/>
          <ac:spMkLst>
            <pc:docMk/>
            <pc:sldMk cId="783794642" sldId="343"/>
            <ac:spMk id="37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31T05:11:44.736" v="18922" actId="1076"/>
          <ac:spMkLst>
            <pc:docMk/>
            <pc:sldMk cId="783794642" sldId="343"/>
            <ac:spMk id="376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31T05:09:49.157" v="18883" actId="478"/>
          <ac:spMkLst>
            <pc:docMk/>
            <pc:sldMk cId="783794642" sldId="343"/>
            <ac:spMk id="377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31T05:10:02.467" v="18888" actId="478"/>
          <ac:spMkLst>
            <pc:docMk/>
            <pc:sldMk cId="783794642" sldId="343"/>
            <ac:spMk id="378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31T05:10:48.413" v="18902" actId="478"/>
          <ac:spMkLst>
            <pc:docMk/>
            <pc:sldMk cId="783794642" sldId="343"/>
            <ac:spMk id="380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31T05:10:50.010" v="18903" actId="478"/>
          <ac:spMkLst>
            <pc:docMk/>
            <pc:sldMk cId="783794642" sldId="343"/>
            <ac:spMk id="381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44:15.757" v="17767" actId="478"/>
          <ac:spMkLst>
            <pc:docMk/>
            <pc:sldMk cId="783794642" sldId="343"/>
            <ac:spMk id="38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8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8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8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87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88" creationId="{00000000-0000-0000-0000-000000000000}"/>
          </ac:spMkLst>
        </pc:spChg>
        <pc:spChg chg="del mod">
          <ac:chgData name="Leslie Nathaly Castillo" userId="3f5ee7d79274be0b" providerId="LiveId" clId="{53421F8C-00CF-4589-8B9E-BC767A4EFF25}" dt="2019-08-29T03:50:26.876" v="18145" actId="478"/>
          <ac:spMkLst>
            <pc:docMk/>
            <pc:sldMk cId="783794642" sldId="343"/>
            <ac:spMk id="38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7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39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3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4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5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6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07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18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19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20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21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2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48:10.930" v="18062" actId="208"/>
          <ac:spMkLst>
            <pc:docMk/>
            <pc:sldMk cId="783794642" sldId="343"/>
            <ac:spMk id="423" creationId="{00000000-0000-0000-0000-000000000000}"/>
          </ac:spMkLst>
        </pc:spChg>
        <pc:grpChg chg="add mod">
          <ac:chgData name="Leslie Nathaly Castillo" userId="3f5ee7d79274be0b" providerId="LiveId" clId="{53421F8C-00CF-4589-8B9E-BC767A4EFF25}" dt="2019-08-31T05:20:42.417" v="19287" actId="1076"/>
          <ac:grpSpMkLst>
            <pc:docMk/>
            <pc:sldMk cId="783794642" sldId="343"/>
            <ac:grpSpMk id="39" creationId="{1C81114F-BB1E-4A4D-8960-7193E93CC3F3}"/>
          </ac:grpSpMkLst>
        </pc:grpChg>
        <pc:grpChg chg="add mod">
          <ac:chgData name="Leslie Nathaly Castillo" userId="3f5ee7d79274be0b" providerId="LiveId" clId="{53421F8C-00CF-4589-8B9E-BC767A4EFF25}" dt="2019-08-31T05:20:42.417" v="19287" actId="1076"/>
          <ac:grpSpMkLst>
            <pc:docMk/>
            <pc:sldMk cId="783794642" sldId="343"/>
            <ac:grpSpMk id="59" creationId="{D8790A78-9F6E-4FEC-88FA-1547F37390EB}"/>
          </ac:grpSpMkLst>
        </pc:grpChg>
        <pc:grpChg chg="add mod">
          <ac:chgData name="Leslie Nathaly Castillo" userId="3f5ee7d79274be0b" providerId="LiveId" clId="{53421F8C-00CF-4589-8B9E-BC767A4EFF25}" dt="2019-08-31T05:20:42.417" v="19287" actId="1076"/>
          <ac:grpSpMkLst>
            <pc:docMk/>
            <pc:sldMk cId="783794642" sldId="343"/>
            <ac:grpSpMk id="62" creationId="{0EF6E70A-A7F5-405F-9741-94C9415E43C5}"/>
          </ac:grpSpMkLst>
        </pc:grpChg>
        <pc:grpChg chg="del mod">
          <ac:chgData name="Leslie Nathaly Castillo" userId="3f5ee7d79274be0b" providerId="LiveId" clId="{53421F8C-00CF-4589-8B9E-BC767A4EFF25}" dt="2019-08-29T03:48:41.085" v="18067" actId="478"/>
          <ac:grpSpMkLst>
            <pc:docMk/>
            <pc:sldMk cId="783794642" sldId="343"/>
            <ac:grpSpMk id="383" creationId="{00000000-0000-0000-0000-000000000000}"/>
          </ac:grpSpMkLst>
        </pc:grpChg>
        <pc:grpChg chg="del mod">
          <ac:chgData name="Leslie Nathaly Castillo" userId="3f5ee7d79274be0b" providerId="LiveId" clId="{53421F8C-00CF-4589-8B9E-BC767A4EFF25}" dt="2019-08-29T03:49:35.314" v="18104" actId="478"/>
          <ac:grpSpMkLst>
            <pc:docMk/>
            <pc:sldMk cId="783794642" sldId="343"/>
            <ac:grpSpMk id="390" creationId="{00000000-0000-0000-0000-000000000000}"/>
          </ac:grpSpMkLst>
        </pc:grpChg>
        <pc:grpChg chg="mod">
          <ac:chgData name="Leslie Nathaly Castillo" userId="3f5ee7d79274be0b" providerId="LiveId" clId="{53421F8C-00CF-4589-8B9E-BC767A4EFF25}" dt="2019-08-31T05:20:42.417" v="19287" actId="1076"/>
          <ac:grpSpMkLst>
            <pc:docMk/>
            <pc:sldMk cId="783794642" sldId="343"/>
            <ac:grpSpMk id="398" creationId="{00000000-0000-0000-0000-000000000000}"/>
          </ac:grpSpMkLst>
        </pc:grpChg>
        <pc:grpChg chg="del">
          <ac:chgData name="Leslie Nathaly Castillo" userId="3f5ee7d79274be0b" providerId="LiveId" clId="{53421F8C-00CF-4589-8B9E-BC767A4EFF25}" dt="2019-08-29T03:44:20.954" v="17769" actId="478"/>
          <ac:grpSpMkLst>
            <pc:docMk/>
            <pc:sldMk cId="783794642" sldId="343"/>
            <ac:grpSpMk id="408" creationId="{00000000-0000-0000-0000-000000000000}"/>
          </ac:grpSpMkLst>
        </pc:grpChg>
        <pc:grpChg chg="del mod">
          <ac:chgData name="Leslie Nathaly Castillo" userId="3f5ee7d79274be0b" providerId="LiveId" clId="{53421F8C-00CF-4589-8B9E-BC767A4EFF25}" dt="2019-08-31T05:12:07.277" v="18926" actId="478"/>
          <ac:grpSpMkLst>
            <pc:docMk/>
            <pc:sldMk cId="783794642" sldId="343"/>
            <ac:grpSpMk id="417" creationId="{00000000-0000-0000-0000-000000000000}"/>
          </ac:grpSpMkLst>
        </pc:grpChg>
        <pc:cxnChg chg="add">
          <ac:chgData name="Leslie Nathaly Castillo" userId="3f5ee7d79274be0b" providerId="LiveId" clId="{53421F8C-00CF-4589-8B9E-BC767A4EFF25}" dt="2019-08-31T05:18:27.487" v="19222"/>
          <ac:cxnSpMkLst>
            <pc:docMk/>
            <pc:sldMk cId="783794642" sldId="343"/>
            <ac:cxnSpMk id="43" creationId="{2A298653-70EB-49CE-AA69-9D20C0914B85}"/>
          </ac:cxnSpMkLst>
        </pc:cxnChg>
      </pc:sldChg>
      <pc:sldChg chg="addSp delSp modSp add">
        <pc:chgData name="Leslie Nathaly Castillo" userId="3f5ee7d79274be0b" providerId="LiveId" clId="{53421F8C-00CF-4589-8B9E-BC767A4EFF25}" dt="2019-08-31T05:22:50.425" v="19385" actId="14100"/>
        <pc:sldMkLst>
          <pc:docMk/>
          <pc:sldMk cId="3873808125" sldId="344"/>
        </pc:sldMkLst>
        <pc:spChg chg="add mod">
          <ac:chgData name="Leslie Nathaly Castillo" userId="3f5ee7d79274be0b" providerId="LiveId" clId="{53421F8C-00CF-4589-8B9E-BC767A4EFF25}" dt="2019-08-31T05:22:34.516" v="19376" actId="20577"/>
          <ac:spMkLst>
            <pc:docMk/>
            <pc:sldMk cId="3873808125" sldId="344"/>
            <ac:spMk id="4" creationId="{8B96BDCC-7E1C-430A-8680-BDD4404702DC}"/>
          </ac:spMkLst>
        </pc:spChg>
        <pc:spChg chg="del">
          <ac:chgData name="Leslie Nathaly Castillo" userId="3f5ee7d79274be0b" providerId="LiveId" clId="{53421F8C-00CF-4589-8B9E-BC767A4EFF25}" dt="2019-08-29T03:51:58.816" v="18178" actId="478"/>
          <ac:spMkLst>
            <pc:docMk/>
            <pc:sldMk cId="3873808125" sldId="344"/>
            <ac:spMk id="330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52:00.325" v="18179" actId="478"/>
          <ac:spMkLst>
            <pc:docMk/>
            <pc:sldMk cId="3873808125" sldId="344"/>
            <ac:spMk id="331" creationId="{00000000-0000-0000-0000-000000000000}"/>
          </ac:spMkLst>
        </pc:spChg>
        <pc:grpChg chg="del">
          <ac:chgData name="Leslie Nathaly Castillo" userId="3f5ee7d79274be0b" providerId="LiveId" clId="{53421F8C-00CF-4589-8B9E-BC767A4EFF25}" dt="2019-08-29T03:51:56.660" v="18177" actId="478"/>
          <ac:grpSpMkLst>
            <pc:docMk/>
            <pc:sldMk cId="3873808125" sldId="344"/>
            <ac:grpSpMk id="333" creationId="{00000000-0000-0000-0000-000000000000}"/>
          </ac:grpSpMkLst>
        </pc:grpChg>
        <pc:picChg chg="add mod modCrop">
          <ac:chgData name="Leslie Nathaly Castillo" userId="3f5ee7d79274be0b" providerId="LiveId" clId="{53421F8C-00CF-4589-8B9E-BC767A4EFF25}" dt="2019-08-31T05:22:50.425" v="19385" actId="14100"/>
          <ac:picMkLst>
            <pc:docMk/>
            <pc:sldMk cId="3873808125" sldId="344"/>
            <ac:picMk id="11" creationId="{31E1C74B-F283-4B58-8D5A-C6D56360CCBC}"/>
          </ac:picMkLst>
        </pc:picChg>
      </pc:sldChg>
      <pc:sldChg chg="addSp delSp modSp add">
        <pc:chgData name="Leslie Nathaly Castillo" userId="3f5ee7d79274be0b" providerId="LiveId" clId="{53421F8C-00CF-4589-8B9E-BC767A4EFF25}" dt="2019-08-31T05:24:41.894" v="19444" actId="113"/>
        <pc:sldMkLst>
          <pc:docMk/>
          <pc:sldMk cId="647595379" sldId="345"/>
        </pc:sldMkLst>
        <pc:spChg chg="add del mod">
          <ac:chgData name="Leslie Nathaly Castillo" userId="3f5ee7d79274be0b" providerId="LiveId" clId="{53421F8C-00CF-4589-8B9E-BC767A4EFF25}" dt="2019-08-29T03:55:58.266" v="18213" actId="478"/>
          <ac:spMkLst>
            <pc:docMk/>
            <pc:sldMk cId="647595379" sldId="345"/>
            <ac:spMk id="3" creationId="{3A4C7E78-6BBE-4A84-A37E-9B969F3F041F}"/>
          </ac:spMkLst>
        </pc:spChg>
        <pc:spChg chg="mod">
          <ac:chgData name="Leslie Nathaly Castillo" userId="3f5ee7d79274be0b" providerId="LiveId" clId="{53421F8C-00CF-4589-8B9E-BC767A4EFF25}" dt="2019-08-31T05:24:41.894" v="19444" actId="113"/>
          <ac:spMkLst>
            <pc:docMk/>
            <pc:sldMk cId="647595379" sldId="345"/>
            <ac:spMk id="481" creationId="{00000000-0000-0000-0000-000000000000}"/>
          </ac:spMkLst>
        </pc:spChg>
        <pc:spChg chg="del">
          <ac:chgData name="Leslie Nathaly Castillo" userId="3f5ee7d79274be0b" providerId="LiveId" clId="{53421F8C-00CF-4589-8B9E-BC767A4EFF25}" dt="2019-08-29T03:55:55.980" v="18212" actId="478"/>
          <ac:spMkLst>
            <pc:docMk/>
            <pc:sldMk cId="647595379" sldId="345"/>
            <ac:spMk id="482" creationId="{00000000-0000-0000-0000-000000000000}"/>
          </ac:spMkLst>
        </pc:spChg>
        <pc:spChg chg="mod">
          <ac:chgData name="Leslie Nathaly Castillo" userId="3f5ee7d79274be0b" providerId="LiveId" clId="{53421F8C-00CF-4589-8B9E-BC767A4EFF25}" dt="2019-08-29T03:56:14.170" v="18256" actId="1035"/>
          <ac:spMkLst>
            <pc:docMk/>
            <pc:sldMk cId="647595379" sldId="345"/>
            <ac:spMk id="484" creationId="{00000000-0000-0000-0000-000000000000}"/>
          </ac:spMkLst>
        </pc:spChg>
        <pc:cxnChg chg="add">
          <ac:chgData name="Leslie Nathaly Castillo" userId="3f5ee7d79274be0b" providerId="LiveId" clId="{53421F8C-00CF-4589-8B9E-BC767A4EFF25}" dt="2019-08-31T05:23:25.004" v="19408"/>
          <ac:cxnSpMkLst>
            <pc:docMk/>
            <pc:sldMk cId="647595379" sldId="345"/>
            <ac:cxnSpMk id="5" creationId="{83EA56ED-4108-4CAF-B785-0B7C9CCB1F8B}"/>
          </ac:cxnSpMkLst>
        </pc:cxnChg>
      </pc:sldChg>
      <pc:sldChg chg="modSp">
        <pc:chgData name="Leslie Nathaly Castillo" userId="3f5ee7d79274be0b" providerId="LiveId" clId="{53421F8C-00CF-4589-8B9E-BC767A4EFF25}" dt="2019-09-09T22:39:44.793" v="20832" actId="1038"/>
        <pc:sldMkLst>
          <pc:docMk/>
          <pc:sldMk cId="664291326" sldId="347"/>
        </pc:sldMkLst>
        <pc:spChg chg="mod">
          <ac:chgData name="Leslie Nathaly Castillo" userId="3f5ee7d79274be0b" providerId="LiveId" clId="{53421F8C-00CF-4589-8B9E-BC767A4EFF25}" dt="2019-09-09T22:39:44.793" v="20832" actId="1038"/>
          <ac:spMkLst>
            <pc:docMk/>
            <pc:sldMk cId="664291326" sldId="347"/>
            <ac:spMk id="3" creationId="{04D89521-CF04-49F1-8BE5-9D4DBFFA0099}"/>
          </ac:spMkLst>
        </pc:spChg>
      </pc:sldChg>
      <pc:sldMasterChg chg="delSldLayout">
        <pc:chgData name="Leslie Nathaly Castillo" userId="3f5ee7d79274be0b" providerId="LiveId" clId="{53421F8C-00CF-4589-8B9E-BC767A4EFF25}" dt="2019-08-31T05:24:08.860" v="19439" actId="2696"/>
        <pc:sldMasterMkLst>
          <pc:docMk/>
          <pc:sldMasterMk cId="0" sldId="2147483661"/>
        </pc:sldMasterMkLst>
        <pc:sldLayoutChg chg="del">
          <pc:chgData name="Leslie Nathaly Castillo" userId="3f5ee7d79274be0b" providerId="LiveId" clId="{53421F8C-00CF-4589-8B9E-BC767A4EFF25}" dt="2019-08-31T05:24:08.860" v="19439" actId="2696"/>
          <pc:sldLayoutMkLst>
            <pc:docMk/>
            <pc:sldMasterMk cId="0" sldId="2147483661"/>
            <pc:sldLayoutMk cId="0" sldId="2147483650"/>
          </pc:sldLayoutMkLst>
        </pc:sldLayoutChg>
        <pc:sldLayoutChg chg="del">
          <pc:chgData name="Leslie Nathaly Castillo" userId="3f5ee7d79274be0b" providerId="LiveId" clId="{53421F8C-00CF-4589-8B9E-BC767A4EFF25}" dt="2019-08-31T05:24:03.325" v="19435" actId="2696"/>
          <pc:sldLayoutMkLst>
            <pc:docMk/>
            <pc:sldMasterMk cId="0" sldId="2147483661"/>
            <pc:sldLayoutMk cId="0" sldId="2147483651"/>
          </pc:sldLayoutMkLst>
        </pc:sldLayoutChg>
        <pc:sldLayoutChg chg="del">
          <pc:chgData name="Leslie Nathaly Castillo" userId="3f5ee7d79274be0b" providerId="LiveId" clId="{53421F8C-00CF-4589-8B9E-BC767A4EFF25}" dt="2019-08-31T05:23:57.640" v="19427" actId="2696"/>
          <pc:sldLayoutMkLst>
            <pc:docMk/>
            <pc:sldMasterMk cId="0" sldId="2147483661"/>
            <pc:sldLayoutMk cId="0" sldId="2147483659"/>
          </pc:sldLayoutMkLst>
        </pc:sldLayoutChg>
      </pc:sldMasterChg>
    </pc:docChg>
  </pc:docChgLst>
  <pc:docChgLst>
    <pc:chgData name="Pablo Reyes" userId="a4bf37f80243ea66" providerId="Windows Live" clId="Web-{8448F3F4-12B1-4B29-AAF2-FC6D7E84D6D6}"/>
    <pc:docChg chg="modSld">
      <pc:chgData name="Pablo Reyes" userId="a4bf37f80243ea66" providerId="Windows Live" clId="Web-{8448F3F4-12B1-4B29-AAF2-FC6D7E84D6D6}" dt="2019-09-02T21:27:49.544" v="1" actId="20577"/>
      <pc:docMkLst>
        <pc:docMk/>
      </pc:docMkLst>
      <pc:sldChg chg="modSp">
        <pc:chgData name="Pablo Reyes" userId="a4bf37f80243ea66" providerId="Windows Live" clId="Web-{8448F3F4-12B1-4B29-AAF2-FC6D7E84D6D6}" dt="2019-09-02T21:27:49.544" v="1" actId="20577"/>
        <pc:sldMkLst>
          <pc:docMk/>
          <pc:sldMk cId="0" sldId="257"/>
        </pc:sldMkLst>
        <pc:spChg chg="mod">
          <ac:chgData name="Pablo Reyes" userId="a4bf37f80243ea66" providerId="Windows Live" clId="Web-{8448F3F4-12B1-4B29-AAF2-FC6D7E84D6D6}" dt="2019-09-02T21:27:49.544" v="1" actId="20577"/>
          <ac:spMkLst>
            <pc:docMk/>
            <pc:sldMk cId="0" sldId="257"/>
            <ac:spMk id="10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Libro1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Libro1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Libro1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oleObject" Target="Libro1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Libro1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oleObject" Target="Libro1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oleObject" Target="Libro1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oleObject" Target="Libro1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oleObject" Target="Libro1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oleObject" Target="Libro1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Libro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Libro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Libro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Libro1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Libro1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accent2"/>
                    </a:solidFill>
                    <a:latin typeface="Nunito Sans" panose="020B0604020202020204" charset="0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Hoja1!$B$6:$B$10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Hoja1!$C$6:$C$10</c:f>
              <c:numCache>
                <c:formatCode>0.00%</c:formatCode>
                <c:ptCount val="5"/>
                <c:pt idx="0">
                  <c:v>8.8499999999999995E-2</c:v>
                </c:pt>
                <c:pt idx="1">
                  <c:v>0.17710000000000001</c:v>
                </c:pt>
                <c:pt idx="2">
                  <c:v>0.39839999999999998</c:v>
                </c:pt>
                <c:pt idx="3">
                  <c:v>0.2656</c:v>
                </c:pt>
                <c:pt idx="4">
                  <c:v>7.0300000000000001E-2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5C-4515-A2A5-A6371220E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199241216"/>
        <c:axId val="136181376"/>
      </c:barChart>
      <c:catAx>
        <c:axId val="19924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ea typeface="+mn-ea"/>
                <a:cs typeface="+mn-cs"/>
              </a:defRPr>
            </a:pPr>
            <a:endParaRPr lang="es-EC"/>
          </a:p>
        </c:txPr>
        <c:crossAx val="136181376"/>
        <c:crosses val="autoZero"/>
        <c:auto val="1"/>
        <c:lblAlgn val="ctr"/>
        <c:lblOffset val="100"/>
        <c:noMultiLvlLbl val="0"/>
      </c:catAx>
      <c:valAx>
        <c:axId val="13618137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9924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Nunito Sans" panose="020B0604020202020204" charset="0"/>
        </a:defRPr>
      </a:pPr>
      <a:endParaRPr lang="es-EC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Hoja1!$B$134:$B$138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Hoja1!$C$134:$C$138</c:f>
              <c:numCache>
                <c:formatCode>0.00%</c:formatCode>
                <c:ptCount val="5"/>
                <c:pt idx="0">
                  <c:v>2.5999999999999999E-2</c:v>
                </c:pt>
                <c:pt idx="1">
                  <c:v>0.11459999999999999</c:v>
                </c:pt>
                <c:pt idx="2">
                  <c:v>0.3281</c:v>
                </c:pt>
                <c:pt idx="3">
                  <c:v>0.42709999999999998</c:v>
                </c:pt>
                <c:pt idx="4">
                  <c:v>0.1042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59-42E9-9829-37BC5BAF2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186752"/>
        <c:axId val="201488000"/>
      </c:barChart>
      <c:catAx>
        <c:axId val="20218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488000"/>
        <c:crosses val="autoZero"/>
        <c:auto val="1"/>
        <c:lblAlgn val="ctr"/>
        <c:lblOffset val="100"/>
        <c:noMultiLvlLbl val="0"/>
      </c:catAx>
      <c:valAx>
        <c:axId val="20148800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18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4.6296296296296294E-2"/>
          <c:w val="0.93888888888888888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Hoja1!$B$149:$B$153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Hoja1!$C$149:$C$153</c:f>
              <c:numCache>
                <c:formatCode>0.00%</c:formatCode>
                <c:ptCount val="5"/>
                <c:pt idx="0">
                  <c:v>7.5499999999999998E-2</c:v>
                </c:pt>
                <c:pt idx="1">
                  <c:v>0.23180000000000001</c:v>
                </c:pt>
                <c:pt idx="2">
                  <c:v>0.42449999999999999</c:v>
                </c:pt>
                <c:pt idx="3">
                  <c:v>0.224</c:v>
                </c:pt>
                <c:pt idx="4">
                  <c:v>4.4299999999999999E-2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BD-4F22-9832-ABBAE98BD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165760"/>
        <c:axId val="200098368"/>
      </c:barChart>
      <c:catAx>
        <c:axId val="20216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098368"/>
        <c:crosses val="autoZero"/>
        <c:auto val="1"/>
        <c:lblAlgn val="ctr"/>
        <c:lblOffset val="100"/>
        <c:noMultiLvlLbl val="0"/>
      </c:catAx>
      <c:valAx>
        <c:axId val="20009836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165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0925925925925923E-2"/>
          <c:w val="0.93888888888888888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Hoja1!$B$167:$B$171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Hoja1!$C$167:$C$171</c:f>
              <c:numCache>
                <c:formatCode>0.00%</c:formatCode>
                <c:ptCount val="5"/>
                <c:pt idx="0">
                  <c:v>6.7699999999999996E-2</c:v>
                </c:pt>
                <c:pt idx="1">
                  <c:v>0.2266</c:v>
                </c:pt>
                <c:pt idx="2">
                  <c:v>0.45829999999999999</c:v>
                </c:pt>
                <c:pt idx="3">
                  <c:v>0.2031</c:v>
                </c:pt>
                <c:pt idx="4">
                  <c:v>4.4299999999999999E-2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20-4D43-BEA6-90CC84A01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387968"/>
        <c:axId val="200100096"/>
      </c:barChart>
      <c:catAx>
        <c:axId val="20238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100096"/>
        <c:crosses val="autoZero"/>
        <c:auto val="1"/>
        <c:lblAlgn val="ctr"/>
        <c:lblOffset val="100"/>
        <c:noMultiLvlLbl val="0"/>
      </c:catAx>
      <c:valAx>
        <c:axId val="20010009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38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Hoja1!$B$184:$B$188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Hoja1!$C$184:$C$188</c:f>
              <c:numCache>
                <c:formatCode>0.00%</c:formatCode>
                <c:ptCount val="5"/>
                <c:pt idx="0">
                  <c:v>2.3400000000000001E-2</c:v>
                </c:pt>
                <c:pt idx="1">
                  <c:v>0.14319999999999999</c:v>
                </c:pt>
                <c:pt idx="2">
                  <c:v>0.27860000000000001</c:v>
                </c:pt>
                <c:pt idx="3">
                  <c:v>0.46089999999999998</c:v>
                </c:pt>
                <c:pt idx="4">
                  <c:v>9.3799999999999994E-2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FB-4733-A9C0-E554C8708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344448"/>
        <c:axId val="200102976"/>
      </c:barChart>
      <c:catAx>
        <c:axId val="20234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102976"/>
        <c:crosses val="autoZero"/>
        <c:auto val="1"/>
        <c:lblAlgn val="ctr"/>
        <c:lblOffset val="100"/>
        <c:noMultiLvlLbl val="0"/>
      </c:catAx>
      <c:valAx>
        <c:axId val="20010297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34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Hoja1!$B$201:$B$205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Hoja1!$C$201:$C$205</c:f>
              <c:numCache>
                <c:formatCode>0.00%</c:formatCode>
                <c:ptCount val="5"/>
                <c:pt idx="0">
                  <c:v>3.6499999999999998E-2</c:v>
                </c:pt>
                <c:pt idx="1">
                  <c:v>0.1953</c:v>
                </c:pt>
                <c:pt idx="2">
                  <c:v>0.40360000000000001</c:v>
                </c:pt>
                <c:pt idx="3">
                  <c:v>0.3125</c:v>
                </c:pt>
                <c:pt idx="4">
                  <c:v>5.21E-2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90-41DA-9435-217080D2D3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345984"/>
        <c:axId val="200104704"/>
      </c:barChart>
      <c:catAx>
        <c:axId val="20234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104704"/>
        <c:crosses val="autoZero"/>
        <c:auto val="1"/>
        <c:lblAlgn val="ctr"/>
        <c:lblOffset val="100"/>
        <c:noMultiLvlLbl val="0"/>
      </c:catAx>
      <c:valAx>
        <c:axId val="20010470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34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Hoja1!$B$219:$B$223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Hoja1!$C$219:$C$223</c:f>
              <c:numCache>
                <c:formatCode>0.00%</c:formatCode>
                <c:ptCount val="5"/>
                <c:pt idx="0">
                  <c:v>5.21E-2</c:v>
                </c:pt>
                <c:pt idx="1">
                  <c:v>0.1719</c:v>
                </c:pt>
                <c:pt idx="2">
                  <c:v>0.40889999999999999</c:v>
                </c:pt>
                <c:pt idx="3">
                  <c:v>0.30470000000000003</c:v>
                </c:pt>
                <c:pt idx="4">
                  <c:v>6.25E-2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96-4102-A222-7F0F095AEE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580480"/>
        <c:axId val="202515008"/>
      </c:barChart>
      <c:catAx>
        <c:axId val="20258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2515008"/>
        <c:crosses val="autoZero"/>
        <c:auto val="1"/>
        <c:lblAlgn val="ctr"/>
        <c:lblOffset val="100"/>
        <c:noMultiLvlLbl val="0"/>
      </c:catAx>
      <c:valAx>
        <c:axId val="20251500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58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Hoja1!$B$237:$B$241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Hoja1!$C$237:$C$241</c:f>
              <c:numCache>
                <c:formatCode>0.00%</c:formatCode>
                <c:ptCount val="5"/>
                <c:pt idx="0">
                  <c:v>5.9900000000000002E-2</c:v>
                </c:pt>
                <c:pt idx="1">
                  <c:v>0.14580000000000001</c:v>
                </c:pt>
                <c:pt idx="2">
                  <c:v>0.34899999999999998</c:v>
                </c:pt>
                <c:pt idx="3">
                  <c:v>0.34899999999999998</c:v>
                </c:pt>
                <c:pt idx="4">
                  <c:v>9.64E-2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08-4F88-BE7A-71D2F87441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779136"/>
        <c:axId val="200101248"/>
      </c:barChart>
      <c:catAx>
        <c:axId val="20277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101248"/>
        <c:crosses val="autoZero"/>
        <c:auto val="1"/>
        <c:lblAlgn val="ctr"/>
        <c:lblOffset val="100"/>
        <c:noMultiLvlLbl val="0"/>
      </c:catAx>
      <c:valAx>
        <c:axId val="20010124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77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Hoja1!$B$251:$B$255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Hoja1!$C$251:$C$255</c:f>
              <c:numCache>
                <c:formatCode>0.00%</c:formatCode>
                <c:ptCount val="5"/>
                <c:pt idx="0">
                  <c:v>0.30209999999999998</c:v>
                </c:pt>
                <c:pt idx="1">
                  <c:v>0.24740000000000001</c:v>
                </c:pt>
                <c:pt idx="2">
                  <c:v>0.26819999999999999</c:v>
                </c:pt>
                <c:pt idx="3">
                  <c:v>0.1406</c:v>
                </c:pt>
                <c:pt idx="4">
                  <c:v>4.1700000000000001E-2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00-497E-97F3-896E55D5B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2780160"/>
        <c:axId val="202518464"/>
      </c:barChart>
      <c:catAx>
        <c:axId val="20278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2518464"/>
        <c:crosses val="autoZero"/>
        <c:auto val="1"/>
        <c:lblAlgn val="ctr"/>
        <c:lblOffset val="100"/>
        <c:noMultiLvlLbl val="0"/>
      </c:catAx>
      <c:valAx>
        <c:axId val="20251846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27801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Hoja1!$B$269:$B$273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Hoja1!$C$269:$C$273</c:f>
              <c:numCache>
                <c:formatCode>0.00%</c:formatCode>
                <c:ptCount val="5"/>
                <c:pt idx="0">
                  <c:v>0.38800000000000001</c:v>
                </c:pt>
                <c:pt idx="1">
                  <c:v>0.23180000000000001</c:v>
                </c:pt>
                <c:pt idx="2">
                  <c:v>0.2266</c:v>
                </c:pt>
                <c:pt idx="3">
                  <c:v>0.12759999999999999</c:v>
                </c:pt>
                <c:pt idx="4">
                  <c:v>2.5999999999999999E-2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6D-4DB3-9ABD-322B18B22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3222528"/>
        <c:axId val="202520192"/>
      </c:barChart>
      <c:catAx>
        <c:axId val="20322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2520192"/>
        <c:crosses val="autoZero"/>
        <c:auto val="1"/>
        <c:lblAlgn val="ctr"/>
        <c:lblOffset val="100"/>
        <c:noMultiLvlLbl val="0"/>
      </c:catAx>
      <c:valAx>
        <c:axId val="20252019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322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Hoja1!$B$287:$B$291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Hoja1!$C$287:$C$291</c:f>
              <c:numCache>
                <c:formatCode>0.00%</c:formatCode>
                <c:ptCount val="5"/>
                <c:pt idx="0">
                  <c:v>0.21879999999999999</c:v>
                </c:pt>
                <c:pt idx="1">
                  <c:v>0.1875</c:v>
                </c:pt>
                <c:pt idx="2">
                  <c:v>0.25779999999999997</c:v>
                </c:pt>
                <c:pt idx="3">
                  <c:v>0.25779999999999997</c:v>
                </c:pt>
                <c:pt idx="4">
                  <c:v>7.8100000000000003E-2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DD-4356-B5E5-E7787624F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3346432"/>
        <c:axId val="202521920"/>
      </c:barChart>
      <c:catAx>
        <c:axId val="20334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2521920"/>
        <c:crosses val="autoZero"/>
        <c:auto val="1"/>
        <c:lblAlgn val="ctr"/>
        <c:lblOffset val="100"/>
        <c:noMultiLvlLbl val="0"/>
      </c:catAx>
      <c:valAx>
        <c:axId val="20252192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334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Nunito Sans" panose="020B0604020202020204" charset="0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Hoja1!$B$24:$B$28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Hoja1!$C$24:$C$28</c:f>
              <c:numCache>
                <c:formatCode>0.00%</c:formatCode>
                <c:ptCount val="5"/>
                <c:pt idx="0">
                  <c:v>4.6899999999999997E-2</c:v>
                </c:pt>
                <c:pt idx="1">
                  <c:v>0.14319999999999999</c:v>
                </c:pt>
                <c:pt idx="2">
                  <c:v>0.37240000000000001</c:v>
                </c:pt>
                <c:pt idx="3">
                  <c:v>0.36720000000000003</c:v>
                </c:pt>
                <c:pt idx="4">
                  <c:v>7.0300000000000001E-2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62-4BE9-8766-0D200DE67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99356416"/>
        <c:axId val="200043904"/>
      </c:barChart>
      <c:catAx>
        <c:axId val="19935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ea typeface="+mn-ea"/>
                <a:cs typeface="+mn-cs"/>
              </a:defRPr>
            </a:pPr>
            <a:endParaRPr lang="es-EC"/>
          </a:p>
        </c:txPr>
        <c:crossAx val="200043904"/>
        <c:crosses val="autoZero"/>
        <c:auto val="1"/>
        <c:lblAlgn val="ctr"/>
        <c:lblOffset val="100"/>
        <c:noMultiLvlLbl val="0"/>
      </c:catAx>
      <c:valAx>
        <c:axId val="20004390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993564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Nunito Sans" panose="020B0604020202020204" charset="0"/>
        </a:defRPr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Nunito Sans" panose="020B0604020202020204" charset="0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Hoja1!$B$39:$B$43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Hoja1!$C$39:$C$43</c:f>
              <c:numCache>
                <c:formatCode>0.00%</c:formatCode>
                <c:ptCount val="5"/>
                <c:pt idx="0">
                  <c:v>0.1615</c:v>
                </c:pt>
                <c:pt idx="1">
                  <c:v>0.26040000000000002</c:v>
                </c:pt>
                <c:pt idx="2">
                  <c:v>0.30990000000000001</c:v>
                </c:pt>
                <c:pt idx="3">
                  <c:v>0.23180000000000001</c:v>
                </c:pt>
                <c:pt idx="4">
                  <c:v>3.6499999999999998E-2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6A-45AB-8CD6-52D655EBE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1022976"/>
        <c:axId val="200046784"/>
      </c:barChart>
      <c:catAx>
        <c:axId val="2010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ea typeface="+mn-ea"/>
                <a:cs typeface="+mn-cs"/>
              </a:defRPr>
            </a:pPr>
            <a:endParaRPr lang="es-EC"/>
          </a:p>
        </c:txPr>
        <c:crossAx val="200046784"/>
        <c:crosses val="autoZero"/>
        <c:auto val="1"/>
        <c:lblAlgn val="ctr"/>
        <c:lblOffset val="100"/>
        <c:noMultiLvlLbl val="0"/>
      </c:catAx>
      <c:valAx>
        <c:axId val="20004678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102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accent1">
              <a:lumMod val="75000"/>
            </a:schemeClr>
          </a:solidFill>
          <a:latin typeface="Nunito Sans" panose="020B0604020202020204" charset="0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Nunito Sans" panose="020B0604020202020204" charset="0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Hoja1!$B$52:$B$56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Hoja1!$C$52:$C$56</c:f>
              <c:numCache>
                <c:formatCode>0.00%</c:formatCode>
                <c:ptCount val="5"/>
                <c:pt idx="0">
                  <c:v>0.15890000000000001</c:v>
                </c:pt>
                <c:pt idx="1">
                  <c:v>0.28389999999999999</c:v>
                </c:pt>
                <c:pt idx="2">
                  <c:v>0.32029999999999997</c:v>
                </c:pt>
                <c:pt idx="3">
                  <c:v>0.17449999999999999</c:v>
                </c:pt>
                <c:pt idx="4">
                  <c:v>6.25E-2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B2-42D0-BB05-FAD7AA136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1069056"/>
        <c:axId val="201154560"/>
      </c:barChart>
      <c:catAx>
        <c:axId val="20106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ea typeface="+mn-ea"/>
                <a:cs typeface="+mn-cs"/>
              </a:defRPr>
            </a:pPr>
            <a:endParaRPr lang="es-EC"/>
          </a:p>
        </c:txPr>
        <c:crossAx val="201154560"/>
        <c:crosses val="autoZero"/>
        <c:auto val="1"/>
        <c:lblAlgn val="ctr"/>
        <c:lblOffset val="100"/>
        <c:noMultiLvlLbl val="0"/>
      </c:catAx>
      <c:valAx>
        <c:axId val="20115456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10690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Nunito Sans" panose="020B0604020202020204" charset="0"/>
        </a:defRPr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Nunito Sans" panose="020B0604020202020204" charset="0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Hoja1!$B$64:$B$68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Hoja1!$C$64:$C$68</c:f>
              <c:numCache>
                <c:formatCode>0.00%</c:formatCode>
                <c:ptCount val="5"/>
                <c:pt idx="0">
                  <c:v>0.19270000000000001</c:v>
                </c:pt>
                <c:pt idx="1">
                  <c:v>0.25259999999999999</c:v>
                </c:pt>
                <c:pt idx="2">
                  <c:v>0.32290000000000002</c:v>
                </c:pt>
                <c:pt idx="3">
                  <c:v>0.16930000000000001</c:v>
                </c:pt>
                <c:pt idx="4">
                  <c:v>6.25E-2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3F-4059-92C2-95DBD22AE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1070080"/>
        <c:axId val="201156288"/>
      </c:barChart>
      <c:catAx>
        <c:axId val="20107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ea typeface="+mn-ea"/>
                <a:cs typeface="+mn-cs"/>
              </a:defRPr>
            </a:pPr>
            <a:endParaRPr lang="es-EC"/>
          </a:p>
        </c:txPr>
        <c:crossAx val="201156288"/>
        <c:crosses val="autoZero"/>
        <c:auto val="1"/>
        <c:lblAlgn val="ctr"/>
        <c:lblOffset val="100"/>
        <c:noMultiLvlLbl val="0"/>
      </c:catAx>
      <c:valAx>
        <c:axId val="201156288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107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Nunito Sans" panose="020B0604020202020204" charset="0"/>
        </a:defRPr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Nunito Sans" panose="020B0604020202020204" charset="0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Hoja1!$B$78:$B$82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Hoja1!$C$78:$C$82</c:f>
              <c:numCache>
                <c:formatCode>0.00%</c:formatCode>
                <c:ptCount val="5"/>
                <c:pt idx="0">
                  <c:v>2.0799999999999999E-2</c:v>
                </c:pt>
                <c:pt idx="1">
                  <c:v>7.8100000000000003E-2</c:v>
                </c:pt>
                <c:pt idx="2">
                  <c:v>0.19789999999999999</c:v>
                </c:pt>
                <c:pt idx="3">
                  <c:v>0.47399999999999998</c:v>
                </c:pt>
                <c:pt idx="4">
                  <c:v>0.22919999999999999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D4-4ACF-8C9F-9C145DB66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1317888"/>
        <c:axId val="201159744"/>
      </c:barChart>
      <c:catAx>
        <c:axId val="20131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ea typeface="+mn-ea"/>
                <a:cs typeface="+mn-cs"/>
              </a:defRPr>
            </a:pPr>
            <a:endParaRPr lang="es-EC"/>
          </a:p>
        </c:txPr>
        <c:crossAx val="201159744"/>
        <c:crosses val="autoZero"/>
        <c:auto val="1"/>
        <c:lblAlgn val="ctr"/>
        <c:lblOffset val="100"/>
        <c:noMultiLvlLbl val="0"/>
      </c:catAx>
      <c:valAx>
        <c:axId val="20115974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131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Nunito Sans" panose="020B0604020202020204" charset="0"/>
        </a:defRPr>
      </a:pPr>
      <a:endParaRPr lang="es-EC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Nunito Sans" panose="020B0604020202020204" charset="0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Hoja1!$B$92:$B$96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Hoja1!$C$92:$C$96</c:f>
              <c:numCache>
                <c:formatCode>0.00%</c:formatCode>
                <c:ptCount val="5"/>
                <c:pt idx="0">
                  <c:v>3.1199999999999999E-2</c:v>
                </c:pt>
                <c:pt idx="1">
                  <c:v>0.1042</c:v>
                </c:pt>
                <c:pt idx="2">
                  <c:v>0.24479999999999999</c:v>
                </c:pt>
                <c:pt idx="3">
                  <c:v>0.41410000000000002</c:v>
                </c:pt>
                <c:pt idx="4">
                  <c:v>0.20569999999999999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C2-46A8-AFA6-CB0671D203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1572864"/>
        <c:axId val="201161472"/>
      </c:barChart>
      <c:catAx>
        <c:axId val="20157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ea typeface="+mn-ea"/>
                <a:cs typeface="+mn-cs"/>
              </a:defRPr>
            </a:pPr>
            <a:endParaRPr lang="es-EC"/>
          </a:p>
        </c:txPr>
        <c:crossAx val="201161472"/>
        <c:crosses val="autoZero"/>
        <c:auto val="1"/>
        <c:lblAlgn val="ctr"/>
        <c:lblOffset val="100"/>
        <c:noMultiLvlLbl val="0"/>
      </c:catAx>
      <c:valAx>
        <c:axId val="20116147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157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Nunito Sans" panose="020B0604020202020204" charset="0"/>
        </a:defRPr>
      </a:pPr>
      <a:endParaRPr lang="es-EC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Hoja1!$B$104:$B$108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Hoja1!$C$104:$C$108</c:f>
              <c:numCache>
                <c:formatCode>0.00%</c:formatCode>
                <c:ptCount val="5"/>
                <c:pt idx="0">
                  <c:v>0.11459999999999999</c:v>
                </c:pt>
                <c:pt idx="1">
                  <c:v>0.16930000000000001</c:v>
                </c:pt>
                <c:pt idx="2">
                  <c:v>0.3125</c:v>
                </c:pt>
                <c:pt idx="3">
                  <c:v>0.31509999999999999</c:v>
                </c:pt>
                <c:pt idx="4">
                  <c:v>8.8499999999999995E-2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76-427C-B672-4C61585E9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1830400"/>
        <c:axId val="201483392"/>
      </c:barChart>
      <c:catAx>
        <c:axId val="20183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483392"/>
        <c:crosses val="autoZero"/>
        <c:auto val="1"/>
        <c:lblAlgn val="ctr"/>
        <c:lblOffset val="100"/>
        <c:noMultiLvlLbl val="0"/>
      </c:catAx>
      <c:valAx>
        <c:axId val="20148339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183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Hoja1!$B$117:$B$121</c:f>
              <c:strCache>
                <c:ptCount val="5"/>
                <c:pt idx="0">
                  <c:v>Muy bajo</c:v>
                </c:pt>
                <c:pt idx="1">
                  <c:v>Bajo</c:v>
                </c:pt>
                <c:pt idx="2">
                  <c:v>Neutro</c:v>
                </c:pt>
                <c:pt idx="3">
                  <c:v>Alto</c:v>
                </c:pt>
                <c:pt idx="4">
                  <c:v>Muy alto</c:v>
                </c:pt>
              </c:strCache>
            </c:strRef>
          </c:cat>
          <c:val>
            <c:numRef>
              <c:f>Hoja1!$C$117:$C$121</c:f>
              <c:numCache>
                <c:formatCode>0.00%</c:formatCode>
                <c:ptCount val="5"/>
                <c:pt idx="0">
                  <c:v>6.25E-2</c:v>
                </c:pt>
                <c:pt idx="1">
                  <c:v>0.17710000000000001</c:v>
                </c:pt>
                <c:pt idx="2">
                  <c:v>0.36199999999999999</c:v>
                </c:pt>
                <c:pt idx="3">
                  <c:v>0.3125</c:v>
                </c:pt>
                <c:pt idx="4">
                  <c:v>8.5900000000000004E-2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2F-4D5C-8882-CCEC60FF1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01831424"/>
        <c:axId val="201485120"/>
      </c:barChart>
      <c:catAx>
        <c:axId val="20183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1485120"/>
        <c:crosses val="autoZero"/>
        <c:auto val="1"/>
        <c:lblAlgn val="ctr"/>
        <c:lblOffset val="100"/>
        <c:noMultiLvlLbl val="0"/>
      </c:catAx>
      <c:valAx>
        <c:axId val="20148512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0183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FD9CA-49EE-43AD-96D7-4CE81261077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628E7B8-6D9B-464A-86E4-61C822D5C92C}">
      <dgm:prSet/>
      <dgm:spPr>
        <a:solidFill>
          <a:schemeClr val="accent2">
            <a:hueOff val="0"/>
            <a:satOff val="0"/>
            <a:lumOff val="0"/>
            <a:alpha val="60000"/>
          </a:schemeClr>
        </a:solidFill>
        <a:ln>
          <a:noFill/>
        </a:ln>
      </dgm:spPr>
      <dgm:t>
        <a:bodyPr/>
        <a:lstStyle/>
        <a:p>
          <a:r>
            <a:rPr lang="es-ES" dirty="0">
              <a:latin typeface="Nunito Sans" panose="020B0604020202020204" charset="0"/>
            </a:rPr>
            <a:t>PROBLEMA DE INVESTIGACIÓN</a:t>
          </a:r>
        </a:p>
      </dgm:t>
    </dgm:pt>
    <dgm:pt modelId="{E093E2B3-E461-4B26-B045-BEC1AA454F9F}" type="parTrans" cxnId="{9A3393E4-8CDA-48C5-9E08-0BD6C98C6EE1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1C9C3D17-509D-4679-8849-80AF14487300}" type="sibTrans" cxnId="{9A3393E4-8CDA-48C5-9E08-0BD6C98C6EE1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3892C251-970A-492F-9856-4A0B260F6718}">
      <dgm:prSet/>
      <dgm:spPr>
        <a:solidFill>
          <a:schemeClr val="accent3">
            <a:hueOff val="0"/>
            <a:satOff val="0"/>
            <a:lumOff val="0"/>
            <a:alpha val="60000"/>
          </a:schemeClr>
        </a:solidFill>
        <a:ln>
          <a:noFill/>
        </a:ln>
      </dgm:spPr>
      <dgm:t>
        <a:bodyPr/>
        <a:lstStyle/>
        <a:p>
          <a:r>
            <a:rPr lang="es-ES" dirty="0">
              <a:latin typeface="Nunito Sans" panose="020B0604020202020204" charset="0"/>
            </a:rPr>
            <a:t>MARCO TEÓRICO</a:t>
          </a:r>
        </a:p>
      </dgm:t>
    </dgm:pt>
    <dgm:pt modelId="{E34FEC08-1CA4-41A5-82F8-1184B2751C26}" type="parTrans" cxnId="{9A10BC19-6463-4DD7-BB43-5E85D0B74A31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45CF641A-8248-4FB0-A209-B659F6BDFD42}" type="sibTrans" cxnId="{9A10BC19-6463-4DD7-BB43-5E85D0B74A31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3C33C4D1-38F5-4768-BE1B-E470C9305335}">
      <dgm:prSet/>
      <dgm:spPr>
        <a:solidFill>
          <a:schemeClr val="accent4">
            <a:hueOff val="0"/>
            <a:satOff val="0"/>
            <a:lumOff val="0"/>
            <a:alpha val="60000"/>
          </a:schemeClr>
        </a:solidFill>
        <a:ln>
          <a:noFill/>
        </a:ln>
      </dgm:spPr>
      <dgm:t>
        <a:bodyPr/>
        <a:lstStyle/>
        <a:p>
          <a:r>
            <a:rPr lang="es-EC">
              <a:latin typeface="Nunito Sans" panose="020B0604020202020204" charset="0"/>
            </a:rPr>
            <a:t>MARCO METODOLÓGICO</a:t>
          </a:r>
          <a:endParaRPr lang="es-ES">
            <a:latin typeface="Nunito Sans" panose="020B0604020202020204" charset="0"/>
          </a:endParaRPr>
        </a:p>
      </dgm:t>
    </dgm:pt>
    <dgm:pt modelId="{27C383D4-E8AE-449B-87FF-D99F269B7D60}" type="parTrans" cxnId="{A2B7CEE3-F75C-49F9-B4AD-45E5800B1676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1C7EEDCA-5036-4EC2-BEA0-A397396E198E}" type="sibTrans" cxnId="{A2B7CEE3-F75C-49F9-B4AD-45E5800B1676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9FFC5C20-0D31-4BFD-A793-AB1F8817B8E3}">
      <dgm:prSet/>
      <dgm:spPr>
        <a:solidFill>
          <a:schemeClr val="accent5">
            <a:hueOff val="0"/>
            <a:satOff val="0"/>
            <a:lumOff val="0"/>
            <a:alpha val="60000"/>
          </a:schemeClr>
        </a:solidFill>
        <a:ln>
          <a:noFill/>
        </a:ln>
      </dgm:spPr>
      <dgm:t>
        <a:bodyPr/>
        <a:lstStyle/>
        <a:p>
          <a:r>
            <a:rPr lang="es-ES">
              <a:latin typeface="Nunito Sans" panose="020B0604020202020204" charset="0"/>
            </a:rPr>
            <a:t>RESULTADOS Y ANÁLISIS</a:t>
          </a:r>
        </a:p>
      </dgm:t>
    </dgm:pt>
    <dgm:pt modelId="{5C629F06-C76C-4E56-ACFC-02666AD72E0C}" type="parTrans" cxnId="{76B327E1-27CF-4E43-8CAB-1805C3F0EAB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C840B168-603D-4781-B643-879018328F7E}" type="sibTrans" cxnId="{76B327E1-27CF-4E43-8CAB-1805C3F0EAB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23CA8333-D78F-463F-B495-D3AF5A9B7635}">
      <dgm:prSet/>
      <dgm:spPr>
        <a:solidFill>
          <a:schemeClr val="accent6">
            <a:hueOff val="0"/>
            <a:satOff val="0"/>
            <a:lumOff val="0"/>
            <a:alpha val="60000"/>
          </a:schemeClr>
        </a:solidFill>
        <a:ln>
          <a:noFill/>
        </a:ln>
      </dgm:spPr>
      <dgm:t>
        <a:bodyPr/>
        <a:lstStyle/>
        <a:p>
          <a:r>
            <a:rPr lang="es-ES">
              <a:latin typeface="Nunito Sans" panose="020B0604020202020204" charset="0"/>
            </a:rPr>
            <a:t>PROPUESTA</a:t>
          </a:r>
        </a:p>
      </dgm:t>
    </dgm:pt>
    <dgm:pt modelId="{D43DE15C-4A8A-480C-AC49-4C70E2B84C35}" type="parTrans" cxnId="{4D9B92C8-5FCC-4C40-8ED5-D9DF6B5CD896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6D897238-7FF5-43A9-99DA-5AF8524FED93}" type="sibTrans" cxnId="{4D9B92C8-5FCC-4C40-8ED5-D9DF6B5CD896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DDA999EF-CDFE-40FD-815C-0710AA69C62F}" type="pres">
      <dgm:prSet presAssocID="{CC9FD9CA-49EE-43AD-96D7-4CE81261077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0ABA717-EFE3-450B-82AD-438043D89F3D}" type="pres">
      <dgm:prSet presAssocID="{CC9FD9CA-49EE-43AD-96D7-4CE812610776}" presName="dummyMaxCanvas" presStyleCnt="0">
        <dgm:presLayoutVars/>
      </dgm:prSet>
      <dgm:spPr/>
    </dgm:pt>
    <dgm:pt modelId="{3C90C1C5-96D0-4257-9708-6A8FEDF2FDC2}" type="pres">
      <dgm:prSet presAssocID="{CC9FD9CA-49EE-43AD-96D7-4CE81261077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C0D7D8-438E-4F98-AF14-2CCC4B3C26CE}" type="pres">
      <dgm:prSet presAssocID="{CC9FD9CA-49EE-43AD-96D7-4CE81261077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3B780D-50E7-40A2-889F-2DAF5F31FDE8}" type="pres">
      <dgm:prSet presAssocID="{CC9FD9CA-49EE-43AD-96D7-4CE81261077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1F85D3-7FCE-43B5-B9CB-AF22F724800F}" type="pres">
      <dgm:prSet presAssocID="{CC9FD9CA-49EE-43AD-96D7-4CE81261077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8C44EB-050B-4351-8A88-1D900E52BD35}" type="pres">
      <dgm:prSet presAssocID="{CC9FD9CA-49EE-43AD-96D7-4CE81261077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9111B4-4DCE-42AA-B990-B3EB009E2C46}" type="pres">
      <dgm:prSet presAssocID="{CC9FD9CA-49EE-43AD-96D7-4CE81261077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40A8B3-30B1-4596-8570-93CC6F29BDB4}" type="pres">
      <dgm:prSet presAssocID="{CC9FD9CA-49EE-43AD-96D7-4CE81261077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80D9C1-5461-4212-AD73-5D77B19667CB}" type="pres">
      <dgm:prSet presAssocID="{CC9FD9CA-49EE-43AD-96D7-4CE81261077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896245-282B-4045-939E-67588144454B}" type="pres">
      <dgm:prSet presAssocID="{CC9FD9CA-49EE-43AD-96D7-4CE81261077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B24B62-1C43-4363-9753-459E8239D97A}" type="pres">
      <dgm:prSet presAssocID="{CC9FD9CA-49EE-43AD-96D7-4CE81261077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60E658-6B88-4398-BA42-FE5EEADA6310}" type="pres">
      <dgm:prSet presAssocID="{CC9FD9CA-49EE-43AD-96D7-4CE81261077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807D4E-69BF-4160-BDC3-22EA22CADD09}" type="pres">
      <dgm:prSet presAssocID="{CC9FD9CA-49EE-43AD-96D7-4CE81261077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E9B1E5-FB6E-4483-8FDD-978A88A5E5B9}" type="pres">
      <dgm:prSet presAssocID="{CC9FD9CA-49EE-43AD-96D7-4CE81261077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8DEF57-9478-4E9D-A14F-308DBC214D45}" type="pres">
      <dgm:prSet presAssocID="{CC9FD9CA-49EE-43AD-96D7-4CE81261077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2EC690-8B5A-43B7-A54C-DE2EB8979E50}" type="presOf" srcId="{9FFC5C20-0D31-4BFD-A793-AB1F8817B8E3}" destId="{361F85D3-7FCE-43B5-B9CB-AF22F724800F}" srcOrd="0" destOrd="0" presId="urn:microsoft.com/office/officeart/2005/8/layout/vProcess5"/>
    <dgm:cxn modelId="{29D8F90A-B97A-4A60-88AD-FA89BE095E3A}" type="presOf" srcId="{CC9FD9CA-49EE-43AD-96D7-4CE812610776}" destId="{DDA999EF-CDFE-40FD-815C-0710AA69C62F}" srcOrd="0" destOrd="0" presId="urn:microsoft.com/office/officeart/2005/8/layout/vProcess5"/>
    <dgm:cxn modelId="{76B327E1-27CF-4E43-8CAB-1805C3F0EABE}" srcId="{CC9FD9CA-49EE-43AD-96D7-4CE812610776}" destId="{9FFC5C20-0D31-4BFD-A793-AB1F8817B8E3}" srcOrd="3" destOrd="0" parTransId="{5C629F06-C76C-4E56-ACFC-02666AD72E0C}" sibTransId="{C840B168-603D-4781-B643-879018328F7E}"/>
    <dgm:cxn modelId="{20B49439-9F13-4A24-96A4-410E0F4D9DE2}" type="presOf" srcId="{C840B168-603D-4781-B643-879018328F7E}" destId="{EF896245-282B-4045-939E-67588144454B}" srcOrd="0" destOrd="0" presId="urn:microsoft.com/office/officeart/2005/8/layout/vProcess5"/>
    <dgm:cxn modelId="{87B429C6-E919-40FE-B7E1-3355D6E9577F}" type="presOf" srcId="{3C33C4D1-38F5-4768-BE1B-E470C9305335}" destId="{8A807D4E-69BF-4160-BDC3-22EA22CADD09}" srcOrd="1" destOrd="0" presId="urn:microsoft.com/office/officeart/2005/8/layout/vProcess5"/>
    <dgm:cxn modelId="{CA0D0B60-FBC3-4713-9362-5AFCC9DBAAB6}" type="presOf" srcId="{1C7EEDCA-5036-4EC2-BEA0-A397396E198E}" destId="{A880D9C1-5461-4212-AD73-5D77B19667CB}" srcOrd="0" destOrd="0" presId="urn:microsoft.com/office/officeart/2005/8/layout/vProcess5"/>
    <dgm:cxn modelId="{7CD789A4-0C17-4A70-9678-FD90C0477D0A}" type="presOf" srcId="{6628E7B8-6D9B-464A-86E4-61C822D5C92C}" destId="{77B24B62-1C43-4363-9753-459E8239D97A}" srcOrd="1" destOrd="0" presId="urn:microsoft.com/office/officeart/2005/8/layout/vProcess5"/>
    <dgm:cxn modelId="{BEE85D98-F438-4D16-BC05-E63FE8DEFC52}" type="presOf" srcId="{9FFC5C20-0D31-4BFD-A793-AB1F8817B8E3}" destId="{56E9B1E5-FB6E-4483-8FDD-978A88A5E5B9}" srcOrd="1" destOrd="0" presId="urn:microsoft.com/office/officeart/2005/8/layout/vProcess5"/>
    <dgm:cxn modelId="{9A3393E4-8CDA-48C5-9E08-0BD6C98C6EE1}" srcId="{CC9FD9CA-49EE-43AD-96D7-4CE812610776}" destId="{6628E7B8-6D9B-464A-86E4-61C822D5C92C}" srcOrd="0" destOrd="0" parTransId="{E093E2B3-E461-4B26-B045-BEC1AA454F9F}" sibTransId="{1C9C3D17-509D-4679-8849-80AF14487300}"/>
    <dgm:cxn modelId="{D8089F3D-F38E-4CA3-A9D5-8D507AAC747C}" type="presOf" srcId="{3C33C4D1-38F5-4768-BE1B-E470C9305335}" destId="{393B780D-50E7-40A2-889F-2DAF5F31FDE8}" srcOrd="0" destOrd="0" presId="urn:microsoft.com/office/officeart/2005/8/layout/vProcess5"/>
    <dgm:cxn modelId="{A2B7CEE3-F75C-49F9-B4AD-45E5800B1676}" srcId="{CC9FD9CA-49EE-43AD-96D7-4CE812610776}" destId="{3C33C4D1-38F5-4768-BE1B-E470C9305335}" srcOrd="2" destOrd="0" parTransId="{27C383D4-E8AE-449B-87FF-D99F269B7D60}" sibTransId="{1C7EEDCA-5036-4EC2-BEA0-A397396E198E}"/>
    <dgm:cxn modelId="{4B296FA7-23F4-44C4-B74B-A55679812415}" type="presOf" srcId="{45CF641A-8248-4FB0-A209-B659F6BDFD42}" destId="{F140A8B3-30B1-4596-8570-93CC6F29BDB4}" srcOrd="0" destOrd="0" presId="urn:microsoft.com/office/officeart/2005/8/layout/vProcess5"/>
    <dgm:cxn modelId="{9FB087DD-DFEB-46BD-90E1-0399552D730B}" type="presOf" srcId="{3892C251-970A-492F-9856-4A0B260F6718}" destId="{D1C0D7D8-438E-4F98-AF14-2CCC4B3C26CE}" srcOrd="0" destOrd="0" presId="urn:microsoft.com/office/officeart/2005/8/layout/vProcess5"/>
    <dgm:cxn modelId="{D5ECEAE0-10DF-48E0-AF61-1E30FC17D2D4}" type="presOf" srcId="{1C9C3D17-509D-4679-8849-80AF14487300}" destId="{109111B4-4DCE-42AA-B990-B3EB009E2C46}" srcOrd="0" destOrd="0" presId="urn:microsoft.com/office/officeart/2005/8/layout/vProcess5"/>
    <dgm:cxn modelId="{9A10BC19-6463-4DD7-BB43-5E85D0B74A31}" srcId="{CC9FD9CA-49EE-43AD-96D7-4CE812610776}" destId="{3892C251-970A-492F-9856-4A0B260F6718}" srcOrd="1" destOrd="0" parTransId="{E34FEC08-1CA4-41A5-82F8-1184B2751C26}" sibTransId="{45CF641A-8248-4FB0-A209-B659F6BDFD42}"/>
    <dgm:cxn modelId="{FC55D0BB-7483-4F95-941A-A4AB0A257D09}" type="presOf" srcId="{3892C251-970A-492F-9856-4A0B260F6718}" destId="{8960E658-6B88-4398-BA42-FE5EEADA6310}" srcOrd="1" destOrd="0" presId="urn:microsoft.com/office/officeart/2005/8/layout/vProcess5"/>
    <dgm:cxn modelId="{E50B158D-9412-4F1E-AA9A-755EBC917389}" type="presOf" srcId="{23CA8333-D78F-463F-B495-D3AF5A9B7635}" destId="{9A8DEF57-9478-4E9D-A14F-308DBC214D45}" srcOrd="1" destOrd="0" presId="urn:microsoft.com/office/officeart/2005/8/layout/vProcess5"/>
    <dgm:cxn modelId="{CDC466EF-65EF-4679-9466-B9C505453C6C}" type="presOf" srcId="{23CA8333-D78F-463F-B495-D3AF5A9B7635}" destId="{CE8C44EB-050B-4351-8A88-1D900E52BD35}" srcOrd="0" destOrd="0" presId="urn:microsoft.com/office/officeart/2005/8/layout/vProcess5"/>
    <dgm:cxn modelId="{3012D402-F87A-495B-AEEA-B42F251FDC68}" type="presOf" srcId="{6628E7B8-6D9B-464A-86E4-61C822D5C92C}" destId="{3C90C1C5-96D0-4257-9708-6A8FEDF2FDC2}" srcOrd="0" destOrd="0" presId="urn:microsoft.com/office/officeart/2005/8/layout/vProcess5"/>
    <dgm:cxn modelId="{4D9B92C8-5FCC-4C40-8ED5-D9DF6B5CD896}" srcId="{CC9FD9CA-49EE-43AD-96D7-4CE812610776}" destId="{23CA8333-D78F-463F-B495-D3AF5A9B7635}" srcOrd="4" destOrd="0" parTransId="{D43DE15C-4A8A-480C-AC49-4C70E2B84C35}" sibTransId="{6D897238-7FF5-43A9-99DA-5AF8524FED93}"/>
    <dgm:cxn modelId="{D5B2F2AC-3DE9-4900-9E29-18692F010032}" type="presParOf" srcId="{DDA999EF-CDFE-40FD-815C-0710AA69C62F}" destId="{10ABA717-EFE3-450B-82AD-438043D89F3D}" srcOrd="0" destOrd="0" presId="urn:microsoft.com/office/officeart/2005/8/layout/vProcess5"/>
    <dgm:cxn modelId="{DDEBCE4A-6A61-41B8-8064-F4D9B53A6C29}" type="presParOf" srcId="{DDA999EF-CDFE-40FD-815C-0710AA69C62F}" destId="{3C90C1C5-96D0-4257-9708-6A8FEDF2FDC2}" srcOrd="1" destOrd="0" presId="urn:microsoft.com/office/officeart/2005/8/layout/vProcess5"/>
    <dgm:cxn modelId="{D494D649-D622-4183-99FE-167099FBD284}" type="presParOf" srcId="{DDA999EF-CDFE-40FD-815C-0710AA69C62F}" destId="{D1C0D7D8-438E-4F98-AF14-2CCC4B3C26CE}" srcOrd="2" destOrd="0" presId="urn:microsoft.com/office/officeart/2005/8/layout/vProcess5"/>
    <dgm:cxn modelId="{7CC6C1EE-00C3-42E7-99FA-502E88B88F68}" type="presParOf" srcId="{DDA999EF-CDFE-40FD-815C-0710AA69C62F}" destId="{393B780D-50E7-40A2-889F-2DAF5F31FDE8}" srcOrd="3" destOrd="0" presId="urn:microsoft.com/office/officeart/2005/8/layout/vProcess5"/>
    <dgm:cxn modelId="{846F1156-3D38-49B1-B9BF-C584BB1DBA66}" type="presParOf" srcId="{DDA999EF-CDFE-40FD-815C-0710AA69C62F}" destId="{361F85D3-7FCE-43B5-B9CB-AF22F724800F}" srcOrd="4" destOrd="0" presId="urn:microsoft.com/office/officeart/2005/8/layout/vProcess5"/>
    <dgm:cxn modelId="{ADB577D5-72AE-4D62-8F2D-E3D99DB06780}" type="presParOf" srcId="{DDA999EF-CDFE-40FD-815C-0710AA69C62F}" destId="{CE8C44EB-050B-4351-8A88-1D900E52BD35}" srcOrd="5" destOrd="0" presId="urn:microsoft.com/office/officeart/2005/8/layout/vProcess5"/>
    <dgm:cxn modelId="{4023A7EA-23CC-4D6D-A3BA-55CA904572A2}" type="presParOf" srcId="{DDA999EF-CDFE-40FD-815C-0710AA69C62F}" destId="{109111B4-4DCE-42AA-B990-B3EB009E2C46}" srcOrd="6" destOrd="0" presId="urn:microsoft.com/office/officeart/2005/8/layout/vProcess5"/>
    <dgm:cxn modelId="{BCF9205F-154B-4990-A56B-FD2F4632028D}" type="presParOf" srcId="{DDA999EF-CDFE-40FD-815C-0710AA69C62F}" destId="{F140A8B3-30B1-4596-8570-93CC6F29BDB4}" srcOrd="7" destOrd="0" presId="urn:microsoft.com/office/officeart/2005/8/layout/vProcess5"/>
    <dgm:cxn modelId="{08FF3839-BF13-40B7-B4F0-745BE2C726C5}" type="presParOf" srcId="{DDA999EF-CDFE-40FD-815C-0710AA69C62F}" destId="{A880D9C1-5461-4212-AD73-5D77B19667CB}" srcOrd="8" destOrd="0" presId="urn:microsoft.com/office/officeart/2005/8/layout/vProcess5"/>
    <dgm:cxn modelId="{9D8C7DF6-792D-4FB3-9B4B-C1E53CB63514}" type="presParOf" srcId="{DDA999EF-CDFE-40FD-815C-0710AA69C62F}" destId="{EF896245-282B-4045-939E-67588144454B}" srcOrd="9" destOrd="0" presId="urn:microsoft.com/office/officeart/2005/8/layout/vProcess5"/>
    <dgm:cxn modelId="{CEEDB1BB-5F73-484A-B39E-1B34350FD41B}" type="presParOf" srcId="{DDA999EF-CDFE-40FD-815C-0710AA69C62F}" destId="{77B24B62-1C43-4363-9753-459E8239D97A}" srcOrd="10" destOrd="0" presId="urn:microsoft.com/office/officeart/2005/8/layout/vProcess5"/>
    <dgm:cxn modelId="{AA006D0F-959A-47F3-9F20-F9A003A813F3}" type="presParOf" srcId="{DDA999EF-CDFE-40FD-815C-0710AA69C62F}" destId="{8960E658-6B88-4398-BA42-FE5EEADA6310}" srcOrd="11" destOrd="0" presId="urn:microsoft.com/office/officeart/2005/8/layout/vProcess5"/>
    <dgm:cxn modelId="{61B67AE3-F142-41A5-9D18-8693B4C89356}" type="presParOf" srcId="{DDA999EF-CDFE-40FD-815C-0710AA69C62F}" destId="{8A807D4E-69BF-4160-BDC3-22EA22CADD09}" srcOrd="12" destOrd="0" presId="urn:microsoft.com/office/officeart/2005/8/layout/vProcess5"/>
    <dgm:cxn modelId="{D2468668-FADD-4D7B-BDF7-F9B6577C6FB2}" type="presParOf" srcId="{DDA999EF-CDFE-40FD-815C-0710AA69C62F}" destId="{56E9B1E5-FB6E-4483-8FDD-978A88A5E5B9}" srcOrd="13" destOrd="0" presId="urn:microsoft.com/office/officeart/2005/8/layout/vProcess5"/>
    <dgm:cxn modelId="{3DF6A995-B52B-4082-86FC-4C47F935D057}" type="presParOf" srcId="{DDA999EF-CDFE-40FD-815C-0710AA69C62F}" destId="{9A8DEF57-9478-4E9D-A14F-308DBC214D4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3B798B-69F9-408A-91EC-A99CC299CE97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B5B2EE9-66C8-43D0-AEE2-CA4C71ABDAE2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400" dirty="0">
              <a:solidFill>
                <a:schemeClr val="bg1"/>
              </a:solidFill>
              <a:latin typeface="Nunito Sans" panose="020B0604020202020204" charset="0"/>
            </a:rPr>
            <a:t>Enfoque</a:t>
          </a:r>
          <a:endParaRPr lang="es-ES" sz="14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B0569A78-5C69-44B9-A5A0-A9AD1EE66527}" type="parTrans" cxnId="{7757BD63-BF3A-42C0-9261-0227A83854E9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FE69E50B-E6E9-4A2E-8A39-E27C298375AC}" type="sibTrans" cxnId="{7757BD63-BF3A-42C0-9261-0227A83854E9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E0986CA0-0B39-4ECE-A29D-8F1425ED5368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FFC000">
            <a:alpha val="50000"/>
          </a:srgbClr>
        </a:solidFill>
        <a:ln>
          <a:noFill/>
        </a:ln>
      </dgm:spPr>
      <dgm:t>
        <a:bodyPr/>
        <a:lstStyle/>
        <a:p>
          <a:r>
            <a:rPr lang="es-EC" sz="1400">
              <a:solidFill>
                <a:schemeClr val="bg1"/>
              </a:solidFill>
              <a:latin typeface="Nunito Sans" panose="020B0604020202020204" charset="0"/>
            </a:rPr>
            <a:t>Cuantitativo</a:t>
          </a:r>
          <a:endParaRPr lang="es-ES" sz="1400">
            <a:solidFill>
              <a:schemeClr val="bg1"/>
            </a:solidFill>
            <a:latin typeface="Nunito Sans" panose="020B0604020202020204" charset="0"/>
          </a:endParaRPr>
        </a:p>
      </dgm:t>
    </dgm:pt>
    <dgm:pt modelId="{FF63D927-951B-48AF-AB66-231B855BC1CD}" type="parTrans" cxnId="{76EDD669-9E85-43ED-A1B2-6066F50BA6F2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1779C462-AED7-4121-8F9D-372DF9A1B0E9}" type="sibTrans" cxnId="{76EDD669-9E85-43ED-A1B2-6066F50BA6F2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950F1D9E-F333-4FC5-A6EA-05FC25E619A5}" type="pres">
      <dgm:prSet presAssocID="{023B798B-69F9-408A-91EC-A99CC299CE9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CE22D85-C1B6-4A70-BBAA-DE61E5E32C82}" type="pres">
      <dgm:prSet presAssocID="{2B5B2EE9-66C8-43D0-AEE2-CA4C71ABDAE2}" presName="hierRoot1" presStyleCnt="0">
        <dgm:presLayoutVars>
          <dgm:hierBranch val="init"/>
        </dgm:presLayoutVars>
      </dgm:prSet>
      <dgm:spPr/>
    </dgm:pt>
    <dgm:pt modelId="{A1002F6A-7592-4F8D-8BB3-B6C5C178E0A6}" type="pres">
      <dgm:prSet presAssocID="{2B5B2EE9-66C8-43D0-AEE2-CA4C71ABDAE2}" presName="rootComposite1" presStyleCnt="0"/>
      <dgm:spPr/>
    </dgm:pt>
    <dgm:pt modelId="{0469FACE-4DA0-4962-856B-C663ADF6B2CB}" type="pres">
      <dgm:prSet presAssocID="{2B5B2EE9-66C8-43D0-AEE2-CA4C71ABDAE2}" presName="rootText1" presStyleLbl="node0" presStyleIdx="0" presStyleCnt="1" custScaleY="7581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E1D9504-76C2-49D6-88D1-D24FD75C4C62}" type="pres">
      <dgm:prSet presAssocID="{2B5B2EE9-66C8-43D0-AEE2-CA4C71ABDAE2}" presName="rootConnector1" presStyleLbl="node1" presStyleIdx="0" presStyleCnt="0"/>
      <dgm:spPr/>
      <dgm:t>
        <a:bodyPr/>
        <a:lstStyle/>
        <a:p>
          <a:endParaRPr lang="es-EC"/>
        </a:p>
      </dgm:t>
    </dgm:pt>
    <dgm:pt modelId="{515E8404-B9E0-4278-9FA1-B33C9DC47D21}" type="pres">
      <dgm:prSet presAssocID="{2B5B2EE9-66C8-43D0-AEE2-CA4C71ABDAE2}" presName="hierChild2" presStyleCnt="0"/>
      <dgm:spPr/>
    </dgm:pt>
    <dgm:pt modelId="{85565D4E-B6EB-4965-A7E6-00F14ED23F35}" type="pres">
      <dgm:prSet presAssocID="{FF63D927-951B-48AF-AB66-231B855BC1CD}" presName="Name37" presStyleLbl="parChTrans1D2" presStyleIdx="0" presStyleCnt="1"/>
      <dgm:spPr/>
      <dgm:t>
        <a:bodyPr/>
        <a:lstStyle/>
        <a:p>
          <a:endParaRPr lang="es-EC"/>
        </a:p>
      </dgm:t>
    </dgm:pt>
    <dgm:pt modelId="{821E0D93-1893-45F3-9B89-0531A869C53C}" type="pres">
      <dgm:prSet presAssocID="{E0986CA0-0B39-4ECE-A29D-8F1425ED5368}" presName="hierRoot2" presStyleCnt="0">
        <dgm:presLayoutVars>
          <dgm:hierBranch val="init"/>
        </dgm:presLayoutVars>
      </dgm:prSet>
      <dgm:spPr/>
    </dgm:pt>
    <dgm:pt modelId="{BFBEC055-FB2A-4E0B-93F5-E6AADF0745CD}" type="pres">
      <dgm:prSet presAssocID="{E0986CA0-0B39-4ECE-A29D-8F1425ED5368}" presName="rootComposite" presStyleCnt="0"/>
      <dgm:spPr/>
    </dgm:pt>
    <dgm:pt modelId="{351C4583-DD11-438E-9E32-B432DC2083E8}" type="pres">
      <dgm:prSet presAssocID="{E0986CA0-0B39-4ECE-A29D-8F1425ED5368}" presName="rootText" presStyleLbl="node2" presStyleIdx="0" presStyleCnt="1" custScaleY="8697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BC0E1FF-9401-496B-A9A8-DCB60F66BAA2}" type="pres">
      <dgm:prSet presAssocID="{E0986CA0-0B39-4ECE-A29D-8F1425ED5368}" presName="rootConnector" presStyleLbl="node2" presStyleIdx="0" presStyleCnt="1"/>
      <dgm:spPr/>
      <dgm:t>
        <a:bodyPr/>
        <a:lstStyle/>
        <a:p>
          <a:endParaRPr lang="es-EC"/>
        </a:p>
      </dgm:t>
    </dgm:pt>
    <dgm:pt modelId="{E0900A5B-1E6F-40C1-8F51-9F622927AF1E}" type="pres">
      <dgm:prSet presAssocID="{E0986CA0-0B39-4ECE-A29D-8F1425ED5368}" presName="hierChild4" presStyleCnt="0"/>
      <dgm:spPr/>
    </dgm:pt>
    <dgm:pt modelId="{A9DB4CCF-73FD-403D-9754-4C5B31ED62FE}" type="pres">
      <dgm:prSet presAssocID="{E0986CA0-0B39-4ECE-A29D-8F1425ED5368}" presName="hierChild5" presStyleCnt="0"/>
      <dgm:spPr/>
    </dgm:pt>
    <dgm:pt modelId="{0F5C25AF-FA33-4A49-B8F2-BB4A1EA3F423}" type="pres">
      <dgm:prSet presAssocID="{2B5B2EE9-66C8-43D0-AEE2-CA4C71ABDAE2}" presName="hierChild3" presStyleCnt="0"/>
      <dgm:spPr/>
    </dgm:pt>
  </dgm:ptLst>
  <dgm:cxnLst>
    <dgm:cxn modelId="{38C45608-F5D3-48A9-810A-362E21902863}" type="presOf" srcId="{2B5B2EE9-66C8-43D0-AEE2-CA4C71ABDAE2}" destId="{9E1D9504-76C2-49D6-88D1-D24FD75C4C62}" srcOrd="1" destOrd="0" presId="urn:microsoft.com/office/officeart/2005/8/layout/orgChart1"/>
    <dgm:cxn modelId="{91AB6475-FA26-418E-ADD9-E0CF92060D5C}" type="presOf" srcId="{FF63D927-951B-48AF-AB66-231B855BC1CD}" destId="{85565D4E-B6EB-4965-A7E6-00F14ED23F35}" srcOrd="0" destOrd="0" presId="urn:microsoft.com/office/officeart/2005/8/layout/orgChart1"/>
    <dgm:cxn modelId="{953C6F40-C5F4-400D-A0C0-426244ED17FA}" type="presOf" srcId="{2B5B2EE9-66C8-43D0-AEE2-CA4C71ABDAE2}" destId="{0469FACE-4DA0-4962-856B-C663ADF6B2CB}" srcOrd="0" destOrd="0" presId="urn:microsoft.com/office/officeart/2005/8/layout/orgChart1"/>
    <dgm:cxn modelId="{E9D21C6D-38F2-43F5-BBC2-7BEAE7057287}" type="presOf" srcId="{023B798B-69F9-408A-91EC-A99CC299CE97}" destId="{950F1D9E-F333-4FC5-A6EA-05FC25E619A5}" srcOrd="0" destOrd="0" presId="urn:microsoft.com/office/officeart/2005/8/layout/orgChart1"/>
    <dgm:cxn modelId="{7757BD63-BF3A-42C0-9261-0227A83854E9}" srcId="{023B798B-69F9-408A-91EC-A99CC299CE97}" destId="{2B5B2EE9-66C8-43D0-AEE2-CA4C71ABDAE2}" srcOrd="0" destOrd="0" parTransId="{B0569A78-5C69-44B9-A5A0-A9AD1EE66527}" sibTransId="{FE69E50B-E6E9-4A2E-8A39-E27C298375AC}"/>
    <dgm:cxn modelId="{593CC419-74B2-409D-AA66-6D9DA7E8059B}" type="presOf" srcId="{E0986CA0-0B39-4ECE-A29D-8F1425ED5368}" destId="{CBC0E1FF-9401-496B-A9A8-DCB60F66BAA2}" srcOrd="1" destOrd="0" presId="urn:microsoft.com/office/officeart/2005/8/layout/orgChart1"/>
    <dgm:cxn modelId="{76EDD669-9E85-43ED-A1B2-6066F50BA6F2}" srcId="{2B5B2EE9-66C8-43D0-AEE2-CA4C71ABDAE2}" destId="{E0986CA0-0B39-4ECE-A29D-8F1425ED5368}" srcOrd="0" destOrd="0" parTransId="{FF63D927-951B-48AF-AB66-231B855BC1CD}" sibTransId="{1779C462-AED7-4121-8F9D-372DF9A1B0E9}"/>
    <dgm:cxn modelId="{F02BB2A5-B649-4589-AEE6-92E3D4FFCEE3}" type="presOf" srcId="{E0986CA0-0B39-4ECE-A29D-8F1425ED5368}" destId="{351C4583-DD11-438E-9E32-B432DC2083E8}" srcOrd="0" destOrd="0" presId="urn:microsoft.com/office/officeart/2005/8/layout/orgChart1"/>
    <dgm:cxn modelId="{A8E9F7CD-9786-4D6E-996B-D88C248ABD79}" type="presParOf" srcId="{950F1D9E-F333-4FC5-A6EA-05FC25E619A5}" destId="{0CE22D85-C1B6-4A70-BBAA-DE61E5E32C82}" srcOrd="0" destOrd="0" presId="urn:microsoft.com/office/officeart/2005/8/layout/orgChart1"/>
    <dgm:cxn modelId="{AF602EE7-4E86-46ED-827E-D839F676B31B}" type="presParOf" srcId="{0CE22D85-C1B6-4A70-BBAA-DE61E5E32C82}" destId="{A1002F6A-7592-4F8D-8BB3-B6C5C178E0A6}" srcOrd="0" destOrd="0" presId="urn:microsoft.com/office/officeart/2005/8/layout/orgChart1"/>
    <dgm:cxn modelId="{7F6B01C5-6CF2-4555-A53C-48D7485B1F4C}" type="presParOf" srcId="{A1002F6A-7592-4F8D-8BB3-B6C5C178E0A6}" destId="{0469FACE-4DA0-4962-856B-C663ADF6B2CB}" srcOrd="0" destOrd="0" presId="urn:microsoft.com/office/officeart/2005/8/layout/orgChart1"/>
    <dgm:cxn modelId="{B6436D88-4B1E-4514-AF3B-87A4438AB2B7}" type="presParOf" srcId="{A1002F6A-7592-4F8D-8BB3-B6C5C178E0A6}" destId="{9E1D9504-76C2-49D6-88D1-D24FD75C4C62}" srcOrd="1" destOrd="0" presId="urn:microsoft.com/office/officeart/2005/8/layout/orgChart1"/>
    <dgm:cxn modelId="{46D72C73-D166-44D6-87AC-1A14C0A3D4E0}" type="presParOf" srcId="{0CE22D85-C1B6-4A70-BBAA-DE61E5E32C82}" destId="{515E8404-B9E0-4278-9FA1-B33C9DC47D21}" srcOrd="1" destOrd="0" presId="urn:microsoft.com/office/officeart/2005/8/layout/orgChart1"/>
    <dgm:cxn modelId="{A1F816FE-9B8C-4971-9A45-CF448962F9C9}" type="presParOf" srcId="{515E8404-B9E0-4278-9FA1-B33C9DC47D21}" destId="{85565D4E-B6EB-4965-A7E6-00F14ED23F35}" srcOrd="0" destOrd="0" presId="urn:microsoft.com/office/officeart/2005/8/layout/orgChart1"/>
    <dgm:cxn modelId="{3F982B88-6BC2-4601-8F91-868922B6CF19}" type="presParOf" srcId="{515E8404-B9E0-4278-9FA1-B33C9DC47D21}" destId="{821E0D93-1893-45F3-9B89-0531A869C53C}" srcOrd="1" destOrd="0" presId="urn:microsoft.com/office/officeart/2005/8/layout/orgChart1"/>
    <dgm:cxn modelId="{15403290-681F-42C1-AFCA-CE5A3F7FF2F7}" type="presParOf" srcId="{821E0D93-1893-45F3-9B89-0531A869C53C}" destId="{BFBEC055-FB2A-4E0B-93F5-E6AADF0745CD}" srcOrd="0" destOrd="0" presId="urn:microsoft.com/office/officeart/2005/8/layout/orgChart1"/>
    <dgm:cxn modelId="{C8DBB25E-E6B3-418B-842B-4A7264DD1AFD}" type="presParOf" srcId="{BFBEC055-FB2A-4E0B-93F5-E6AADF0745CD}" destId="{351C4583-DD11-438E-9E32-B432DC2083E8}" srcOrd="0" destOrd="0" presId="urn:microsoft.com/office/officeart/2005/8/layout/orgChart1"/>
    <dgm:cxn modelId="{23118301-9C22-497B-82D5-5E1216C89DE0}" type="presParOf" srcId="{BFBEC055-FB2A-4E0B-93F5-E6AADF0745CD}" destId="{CBC0E1FF-9401-496B-A9A8-DCB60F66BAA2}" srcOrd="1" destOrd="0" presId="urn:microsoft.com/office/officeart/2005/8/layout/orgChart1"/>
    <dgm:cxn modelId="{BD0548DD-4007-4E94-B508-BAC6F36E0DED}" type="presParOf" srcId="{821E0D93-1893-45F3-9B89-0531A869C53C}" destId="{E0900A5B-1E6F-40C1-8F51-9F622927AF1E}" srcOrd="1" destOrd="0" presId="urn:microsoft.com/office/officeart/2005/8/layout/orgChart1"/>
    <dgm:cxn modelId="{A3F8339C-4C2F-495D-B031-3BFAACC4472D}" type="presParOf" srcId="{821E0D93-1893-45F3-9B89-0531A869C53C}" destId="{A9DB4CCF-73FD-403D-9754-4C5B31ED62FE}" srcOrd="2" destOrd="0" presId="urn:microsoft.com/office/officeart/2005/8/layout/orgChart1"/>
    <dgm:cxn modelId="{BEDD13D2-1FBD-4711-B5D2-A4713671D0C2}" type="presParOf" srcId="{0CE22D85-C1B6-4A70-BBAA-DE61E5E32C82}" destId="{0F5C25AF-FA33-4A49-B8F2-BB4A1EA3F42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C6CCDD-FF1F-438C-ADB4-A5B68887707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B68B1B0-8720-4717-BA12-BFAAA36AFC4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s-EC" sz="800" b="0" i="0" dirty="0">
              <a:solidFill>
                <a:schemeClr val="tx1"/>
              </a:solidFill>
              <a:latin typeface="Nunito Sans" panose="020B0604020202020204" charset="0"/>
            </a:rPr>
            <a:t>Técnica</a:t>
          </a:r>
          <a:endParaRPr lang="es-ES" sz="800" dirty="0">
            <a:solidFill>
              <a:schemeClr val="tx1"/>
            </a:solidFill>
            <a:latin typeface="Nunito Sans" panose="020B0604020202020204" charset="0"/>
          </a:endParaRPr>
        </a:p>
      </dgm:t>
    </dgm:pt>
    <dgm:pt modelId="{D2F2EC9B-4098-48C7-94F0-E09063CD09A3}" type="parTrans" cxnId="{ACBAD1EB-0A8D-49A6-910F-B572F7280D08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CC563BC9-6EAE-448F-A3D2-27AFCD1DDCBB}" type="sibTrans" cxnId="{ACBAD1EB-0A8D-49A6-910F-B572F7280D08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6BDF3D68-D3A1-4D1C-9583-015A26EF8FA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s-EC" sz="800" b="0" i="0" dirty="0">
              <a:solidFill>
                <a:schemeClr val="tx1"/>
              </a:solidFill>
              <a:latin typeface="Nunito Sans" panose="020B0604020202020204" charset="0"/>
            </a:rPr>
            <a:t>Instrumento</a:t>
          </a:r>
          <a:endParaRPr lang="es-ES" sz="800" dirty="0">
            <a:solidFill>
              <a:schemeClr val="tx1"/>
            </a:solidFill>
            <a:latin typeface="Nunito Sans" panose="020B0604020202020204" charset="0"/>
          </a:endParaRPr>
        </a:p>
      </dgm:t>
    </dgm:pt>
    <dgm:pt modelId="{085A309F-95E8-432A-BE59-818A4693D7D0}" type="parTrans" cxnId="{17ED5605-7667-4A15-A08D-F9D89154EF96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C8FB3339-623E-4377-8F7F-57898775D171}" type="sibTrans" cxnId="{17ED5605-7667-4A15-A08D-F9D89154EF96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D779D3CC-D66E-406F-89D7-1F24B4FE83AB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s-EC" sz="800" b="0" i="0" dirty="0">
              <a:solidFill>
                <a:schemeClr val="tx1"/>
              </a:solidFill>
              <a:latin typeface="Nunito Sans" panose="020B0604020202020204" charset="0"/>
            </a:rPr>
            <a:t>Escala</a:t>
          </a:r>
          <a:endParaRPr lang="es-ES" sz="800" dirty="0">
            <a:solidFill>
              <a:schemeClr val="tx1"/>
            </a:solidFill>
            <a:latin typeface="Nunito Sans" panose="020B0604020202020204" charset="0"/>
          </a:endParaRPr>
        </a:p>
      </dgm:t>
    </dgm:pt>
    <dgm:pt modelId="{7E627ABA-7CE3-4A38-8816-A1B0D5350A4B}" type="parTrans" cxnId="{147F83E4-9D98-414A-94DF-8AD4443A2ABA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82EAE846-3BDA-4D27-9934-65CDA9AEF3EB}" type="sibTrans" cxnId="{147F83E4-9D98-414A-94DF-8AD4443A2ABA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66676E39-F4ED-461F-8A58-8549C9523AB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Encuesta  </a:t>
          </a:r>
          <a:endParaRPr lang="es-ES" sz="11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CD06938F-3601-4D3F-A0E5-E84191B08845}" type="parTrans" cxnId="{05F0CD40-A7C5-4E6C-A894-C2CE2A15DB81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D38101F2-45F1-4210-9890-6107270A9D80}" type="sibTrans" cxnId="{05F0CD40-A7C5-4E6C-A894-C2CE2A15DB81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69A0FBBB-472D-4C46-BAC1-4CE11132968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00B050">
            <a:alpha val="50000"/>
          </a:srgbClr>
        </a:solidFill>
        <a:ln>
          <a:noFill/>
        </a:ln>
      </dgm:spPr>
      <dgm:t>
        <a:bodyPr/>
        <a:lstStyle/>
        <a:p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Cuestionario </a:t>
          </a:r>
          <a:endParaRPr lang="es-ES" sz="11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8993048A-6F54-4365-8482-E6F4128F2731}" type="parTrans" cxnId="{CD0804F4-9652-449D-9CA3-56EA78208F02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855B7E5E-AB42-4652-BA5C-8E4061C817E3}" type="sibTrans" cxnId="{CD0804F4-9652-449D-9CA3-56EA78208F02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E50BB9DF-39D2-4676-AED1-BB46CD25C094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100" b="0" i="0">
              <a:solidFill>
                <a:schemeClr val="bg1"/>
              </a:solidFill>
              <a:latin typeface="Nunito Sans" panose="020B0604020202020204" charset="0"/>
            </a:rPr>
            <a:t>Tipo </a:t>
          </a:r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Likert</a:t>
          </a:r>
          <a:endParaRPr lang="es-ES" sz="11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7ABCE6CB-0E80-4AFF-9C37-DCB82342E05F}" type="parTrans" cxnId="{D9191CF2-B8CE-489D-B5E0-FCE21920CED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17ECCC3F-F4F5-4BA6-9CEB-CBCF7CFBD0F5}" type="sibTrans" cxnId="{D9191CF2-B8CE-489D-B5E0-FCE21920CED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B24CC24C-E288-483B-8D2C-BA98F645D192}" type="pres">
      <dgm:prSet presAssocID="{5AC6CCDD-FF1F-438C-ADB4-A5B68887707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A1EAD3C-E420-4F40-9DBA-A94C2A8FC9E1}" type="pres">
      <dgm:prSet presAssocID="{7B68B1B0-8720-4717-BA12-BFAAA36AFC43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1ED5F0-6ADC-4649-AE35-3522F971B267}" type="pres">
      <dgm:prSet presAssocID="{7B68B1B0-8720-4717-BA12-BFAAA36AFC43}" presName="childText1" presStyleLbl="solidAlignAcc1" presStyleIdx="0" presStyleCnt="3" custScaleY="53363" custLinFactNeighborY="-240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B8E5A7-7D13-4C5A-95B9-F3A36062A07C}" type="pres">
      <dgm:prSet presAssocID="{6BDF3D68-D3A1-4D1C-9583-015A26EF8FA2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ED45A2-F0BB-4161-82E0-CBB51BC6621F}" type="pres">
      <dgm:prSet presAssocID="{6BDF3D68-D3A1-4D1C-9583-015A26EF8FA2}" presName="childText2" presStyleLbl="solidAlignAcc1" presStyleIdx="1" presStyleCnt="3" custScaleY="53363" custLinFactNeighborY="-240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C0F6DC-7E84-4C72-8E93-8890E7B3C56F}" type="pres">
      <dgm:prSet presAssocID="{D779D3CC-D66E-406F-89D7-1F24B4FE83AB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FCEEEB-DA0D-4615-B6D4-EFC86F95066C}" type="pres">
      <dgm:prSet presAssocID="{D779D3CC-D66E-406F-89D7-1F24B4FE83AB}" presName="childText3" presStyleLbl="solidAlignAcc1" presStyleIdx="2" presStyleCnt="3" custScaleY="53363" custLinFactNeighborY="-244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CBAD1EB-0A8D-49A6-910F-B572F7280D08}" srcId="{5AC6CCDD-FF1F-438C-ADB4-A5B688877073}" destId="{7B68B1B0-8720-4717-BA12-BFAAA36AFC43}" srcOrd="0" destOrd="0" parTransId="{D2F2EC9B-4098-48C7-94F0-E09063CD09A3}" sibTransId="{CC563BC9-6EAE-448F-A3D2-27AFCD1DDCBB}"/>
    <dgm:cxn modelId="{CD0804F4-9652-449D-9CA3-56EA78208F02}" srcId="{6BDF3D68-D3A1-4D1C-9583-015A26EF8FA2}" destId="{69A0FBBB-472D-4C46-BAC1-4CE111329688}" srcOrd="0" destOrd="0" parTransId="{8993048A-6F54-4365-8482-E6F4128F2731}" sibTransId="{855B7E5E-AB42-4652-BA5C-8E4061C817E3}"/>
    <dgm:cxn modelId="{7067FCDB-680C-43BA-AC2B-73882B1271A4}" type="presOf" srcId="{5AC6CCDD-FF1F-438C-ADB4-A5B688877073}" destId="{B24CC24C-E288-483B-8D2C-BA98F645D192}" srcOrd="0" destOrd="0" presId="urn:microsoft.com/office/officeart/2009/3/layout/IncreasingArrowsProcess"/>
    <dgm:cxn modelId="{E9BB78F5-C2C7-4624-A744-C025D0709E0D}" type="presOf" srcId="{E50BB9DF-39D2-4676-AED1-BB46CD25C094}" destId="{D8FCEEEB-DA0D-4615-B6D4-EFC86F95066C}" srcOrd="0" destOrd="0" presId="urn:microsoft.com/office/officeart/2009/3/layout/IncreasingArrowsProcess"/>
    <dgm:cxn modelId="{F74FA5ED-758F-4F9E-8189-628CB1BBC403}" type="presOf" srcId="{6BDF3D68-D3A1-4D1C-9583-015A26EF8FA2}" destId="{90B8E5A7-7D13-4C5A-95B9-F3A36062A07C}" srcOrd="0" destOrd="0" presId="urn:microsoft.com/office/officeart/2009/3/layout/IncreasingArrowsProcess"/>
    <dgm:cxn modelId="{D9191CF2-B8CE-489D-B5E0-FCE21920CEDE}" srcId="{D779D3CC-D66E-406F-89D7-1F24B4FE83AB}" destId="{E50BB9DF-39D2-4676-AED1-BB46CD25C094}" srcOrd="0" destOrd="0" parTransId="{7ABCE6CB-0E80-4AFF-9C37-DCB82342E05F}" sibTransId="{17ECCC3F-F4F5-4BA6-9CEB-CBCF7CFBD0F5}"/>
    <dgm:cxn modelId="{147F83E4-9D98-414A-94DF-8AD4443A2ABA}" srcId="{5AC6CCDD-FF1F-438C-ADB4-A5B688877073}" destId="{D779D3CC-D66E-406F-89D7-1F24B4FE83AB}" srcOrd="2" destOrd="0" parTransId="{7E627ABA-7CE3-4A38-8816-A1B0D5350A4B}" sibTransId="{82EAE846-3BDA-4D27-9934-65CDA9AEF3EB}"/>
    <dgm:cxn modelId="{05F0CD40-A7C5-4E6C-A894-C2CE2A15DB81}" srcId="{7B68B1B0-8720-4717-BA12-BFAAA36AFC43}" destId="{66676E39-F4ED-461F-8A58-8549C9523AB9}" srcOrd="0" destOrd="0" parTransId="{CD06938F-3601-4D3F-A0E5-E84191B08845}" sibTransId="{D38101F2-45F1-4210-9890-6107270A9D80}"/>
    <dgm:cxn modelId="{D4DA021B-9AF1-4848-82B7-B7025D810EFC}" type="presOf" srcId="{D779D3CC-D66E-406F-89D7-1F24B4FE83AB}" destId="{0DC0F6DC-7E84-4C72-8E93-8890E7B3C56F}" srcOrd="0" destOrd="0" presId="urn:microsoft.com/office/officeart/2009/3/layout/IncreasingArrowsProcess"/>
    <dgm:cxn modelId="{FFBEFA4F-BA67-4A7C-BFC1-D39A55B0505C}" type="presOf" srcId="{69A0FBBB-472D-4C46-BAC1-4CE111329688}" destId="{12ED45A2-F0BB-4161-82E0-CBB51BC6621F}" srcOrd="0" destOrd="0" presId="urn:microsoft.com/office/officeart/2009/3/layout/IncreasingArrowsProcess"/>
    <dgm:cxn modelId="{F3F220F8-DF1A-49FF-8F00-FF3DD5BF30B0}" type="presOf" srcId="{7B68B1B0-8720-4717-BA12-BFAAA36AFC43}" destId="{4A1EAD3C-E420-4F40-9DBA-A94C2A8FC9E1}" srcOrd="0" destOrd="0" presId="urn:microsoft.com/office/officeart/2009/3/layout/IncreasingArrowsProcess"/>
    <dgm:cxn modelId="{AC90AADC-9016-4B12-9611-BB5B31A23A46}" type="presOf" srcId="{66676E39-F4ED-461F-8A58-8549C9523AB9}" destId="{D61ED5F0-6ADC-4649-AE35-3522F971B267}" srcOrd="0" destOrd="0" presId="urn:microsoft.com/office/officeart/2009/3/layout/IncreasingArrowsProcess"/>
    <dgm:cxn modelId="{17ED5605-7667-4A15-A08D-F9D89154EF96}" srcId="{5AC6CCDD-FF1F-438C-ADB4-A5B688877073}" destId="{6BDF3D68-D3A1-4D1C-9583-015A26EF8FA2}" srcOrd="1" destOrd="0" parTransId="{085A309F-95E8-432A-BE59-818A4693D7D0}" sibTransId="{C8FB3339-623E-4377-8F7F-57898775D171}"/>
    <dgm:cxn modelId="{DE39EA8B-72CB-46A5-9FB9-33E9481792A5}" type="presParOf" srcId="{B24CC24C-E288-483B-8D2C-BA98F645D192}" destId="{4A1EAD3C-E420-4F40-9DBA-A94C2A8FC9E1}" srcOrd="0" destOrd="0" presId="urn:microsoft.com/office/officeart/2009/3/layout/IncreasingArrowsProcess"/>
    <dgm:cxn modelId="{ABD82A98-D637-45C0-8EAA-701E383511B5}" type="presParOf" srcId="{B24CC24C-E288-483B-8D2C-BA98F645D192}" destId="{D61ED5F0-6ADC-4649-AE35-3522F971B267}" srcOrd="1" destOrd="0" presId="urn:microsoft.com/office/officeart/2009/3/layout/IncreasingArrowsProcess"/>
    <dgm:cxn modelId="{1B602D4C-3702-4C95-A20F-A83BE3ACC7EE}" type="presParOf" srcId="{B24CC24C-E288-483B-8D2C-BA98F645D192}" destId="{90B8E5A7-7D13-4C5A-95B9-F3A36062A07C}" srcOrd="2" destOrd="0" presId="urn:microsoft.com/office/officeart/2009/3/layout/IncreasingArrowsProcess"/>
    <dgm:cxn modelId="{7EA8F6BB-C4EF-42D8-9032-837323C78C42}" type="presParOf" srcId="{B24CC24C-E288-483B-8D2C-BA98F645D192}" destId="{12ED45A2-F0BB-4161-82E0-CBB51BC6621F}" srcOrd="3" destOrd="0" presId="urn:microsoft.com/office/officeart/2009/3/layout/IncreasingArrowsProcess"/>
    <dgm:cxn modelId="{16987641-780B-4132-B976-F65457806E33}" type="presParOf" srcId="{B24CC24C-E288-483B-8D2C-BA98F645D192}" destId="{0DC0F6DC-7E84-4C72-8E93-8890E7B3C56F}" srcOrd="4" destOrd="0" presId="urn:microsoft.com/office/officeart/2009/3/layout/IncreasingArrowsProcess"/>
    <dgm:cxn modelId="{BCD82597-B7FB-4B0F-9A19-61B9AF7E423B}" type="presParOf" srcId="{B24CC24C-E288-483B-8D2C-BA98F645D192}" destId="{D8FCEEEB-DA0D-4615-B6D4-EFC86F95066C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554A1-1C2B-456E-9F3B-E5F981D6929F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224715E-DBBB-4EC0-8B49-6FD2E253B2D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s-ES" sz="2000" b="1" i="0" dirty="0">
              <a:solidFill>
                <a:schemeClr val="bg1"/>
              </a:solidFill>
              <a:latin typeface="Nunito Sans" panose="020B0604020202020204" charset="0"/>
            </a:rPr>
            <a:t>General</a:t>
          </a:r>
          <a:endParaRPr lang="es-ES" sz="20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7114BE7C-83BE-4253-A866-5F9DC20D2823}" type="parTrans" cxnId="{E16AFE9C-8847-4221-B1A0-C2E1C32E127C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3FB58577-22A0-4FD8-9A62-4C463F601D74}" type="sibTrans" cxnId="{E16AFE9C-8847-4221-B1A0-C2E1C32E127C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E459BAAB-CA63-42FC-B139-97D8980A3FE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100" b="1" i="0" dirty="0">
              <a:solidFill>
                <a:schemeClr val="bg1"/>
              </a:solidFill>
              <a:latin typeface="Nunito Sans" panose="020B0604020202020204" charset="0"/>
            </a:rPr>
            <a:t>Estudiar el marketing de contenidos</a:t>
          </a:r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 en redes sociales como estrategia digital de marcas de </a:t>
          </a:r>
          <a:r>
            <a:rPr lang="es-EC" sz="1100" b="1" i="0" dirty="0">
              <a:solidFill>
                <a:schemeClr val="bg1"/>
              </a:solidFill>
              <a:latin typeface="Nunito Sans" panose="020B0604020202020204" charset="0"/>
            </a:rPr>
            <a:t>comida rápida</a:t>
          </a:r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 y su </a:t>
          </a:r>
          <a:r>
            <a:rPr lang="es-EC" sz="1100" b="1" i="0" dirty="0">
              <a:solidFill>
                <a:schemeClr val="bg1"/>
              </a:solidFill>
              <a:latin typeface="Nunito Sans" panose="020B0604020202020204" charset="0"/>
            </a:rPr>
            <a:t>influencia </a:t>
          </a:r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en el</a:t>
          </a:r>
          <a:r>
            <a:rPr lang="es-EC" sz="1100" b="1" i="0" dirty="0">
              <a:solidFill>
                <a:schemeClr val="bg1"/>
              </a:solidFill>
              <a:latin typeface="Nunito Sans" panose="020B0604020202020204" charset="0"/>
            </a:rPr>
            <a:t> comportamiento </a:t>
          </a:r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de la generación</a:t>
          </a:r>
          <a:r>
            <a:rPr lang="es-EC" sz="1100" b="1" i="0" dirty="0">
              <a:solidFill>
                <a:schemeClr val="bg1"/>
              </a:solidFill>
              <a:latin typeface="Nunito Sans" panose="020B0604020202020204" charset="0"/>
            </a:rPr>
            <a:t> millennial</a:t>
          </a:r>
          <a:r>
            <a:rPr lang="es-EC" sz="1100" b="0" i="0" dirty="0">
              <a:solidFill>
                <a:schemeClr val="bg1"/>
              </a:solidFill>
              <a:latin typeface="Nunito Sans" panose="020B0604020202020204" charset="0"/>
            </a:rPr>
            <a:t> del DMQ, con la finalidad de identificar la validez de estas herramientas en los negocios del sector.​</a:t>
          </a:r>
          <a:endParaRPr lang="es-ES" sz="11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E0124F67-C0CF-4B9F-846A-EB524D074B38}" type="parTrans" cxnId="{2DAD3DD3-7AAA-4ADA-95CD-185958C2205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16B7E061-4027-4564-B675-2F0F9853978C}" type="sibTrans" cxnId="{2DAD3DD3-7AAA-4ADA-95CD-185958C2205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869D1C17-B2DD-4E6C-8853-779386A347FF}" type="pres">
      <dgm:prSet presAssocID="{588554A1-1C2B-456E-9F3B-E5F981D6929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752C986-2D71-4FF1-8837-6CD408A1879F}" type="pres">
      <dgm:prSet presAssocID="{D224715E-DBBB-4EC0-8B49-6FD2E253B2D5}" presName="parentLin" presStyleCnt="0"/>
      <dgm:spPr/>
    </dgm:pt>
    <dgm:pt modelId="{03A99FD5-C0A5-4622-9675-8A9DC69E6B26}" type="pres">
      <dgm:prSet presAssocID="{D224715E-DBBB-4EC0-8B49-6FD2E253B2D5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17B27945-D34C-475C-BC1D-B6315A6B718B}" type="pres">
      <dgm:prSet presAssocID="{D224715E-DBBB-4EC0-8B49-6FD2E253B2D5}" presName="parentText" presStyleLbl="node1" presStyleIdx="0" presStyleCnt="1" custLinFactNeighborY="3576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EE5A5A-3ACA-452F-8A56-F81B26BA7E5E}" type="pres">
      <dgm:prSet presAssocID="{D224715E-DBBB-4EC0-8B49-6FD2E253B2D5}" presName="negativeSpace" presStyleCnt="0"/>
      <dgm:spPr/>
    </dgm:pt>
    <dgm:pt modelId="{CB0476CB-CDC3-4032-9F65-AB1279249455}" type="pres">
      <dgm:prSet presAssocID="{D224715E-DBBB-4EC0-8B49-6FD2E253B2D5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14DE30-5016-4517-A795-FDB09AEC78F7}" type="presOf" srcId="{D224715E-DBBB-4EC0-8B49-6FD2E253B2D5}" destId="{17B27945-D34C-475C-BC1D-B6315A6B718B}" srcOrd="1" destOrd="0" presId="urn:microsoft.com/office/officeart/2005/8/layout/list1"/>
    <dgm:cxn modelId="{0B7DD67E-CF79-4814-BA82-827A529A8F64}" type="presOf" srcId="{588554A1-1C2B-456E-9F3B-E5F981D6929F}" destId="{869D1C17-B2DD-4E6C-8853-779386A347FF}" srcOrd="0" destOrd="0" presId="urn:microsoft.com/office/officeart/2005/8/layout/list1"/>
    <dgm:cxn modelId="{5DC70824-3F6F-4C93-98F1-0CC386A18C50}" type="presOf" srcId="{D224715E-DBBB-4EC0-8B49-6FD2E253B2D5}" destId="{03A99FD5-C0A5-4622-9675-8A9DC69E6B26}" srcOrd="0" destOrd="0" presId="urn:microsoft.com/office/officeart/2005/8/layout/list1"/>
    <dgm:cxn modelId="{2B7B6AD9-6C25-4775-862E-90E82DECF740}" type="presOf" srcId="{E459BAAB-CA63-42FC-B139-97D8980A3FE2}" destId="{CB0476CB-CDC3-4032-9F65-AB1279249455}" srcOrd="0" destOrd="0" presId="urn:microsoft.com/office/officeart/2005/8/layout/list1"/>
    <dgm:cxn modelId="{2DAD3DD3-7AAA-4ADA-95CD-185958C2205E}" srcId="{D224715E-DBBB-4EC0-8B49-6FD2E253B2D5}" destId="{E459BAAB-CA63-42FC-B139-97D8980A3FE2}" srcOrd="0" destOrd="0" parTransId="{E0124F67-C0CF-4B9F-846A-EB524D074B38}" sibTransId="{16B7E061-4027-4564-B675-2F0F9853978C}"/>
    <dgm:cxn modelId="{E16AFE9C-8847-4221-B1A0-C2E1C32E127C}" srcId="{588554A1-1C2B-456E-9F3B-E5F981D6929F}" destId="{D224715E-DBBB-4EC0-8B49-6FD2E253B2D5}" srcOrd="0" destOrd="0" parTransId="{7114BE7C-83BE-4253-A866-5F9DC20D2823}" sibTransId="{3FB58577-22A0-4FD8-9A62-4C463F601D74}"/>
    <dgm:cxn modelId="{070B0090-56FE-4F39-A190-D9396406A1CE}" type="presParOf" srcId="{869D1C17-B2DD-4E6C-8853-779386A347FF}" destId="{E752C986-2D71-4FF1-8837-6CD408A1879F}" srcOrd="0" destOrd="0" presId="urn:microsoft.com/office/officeart/2005/8/layout/list1"/>
    <dgm:cxn modelId="{980DDD74-011F-4DAD-A320-EF12AF103B3C}" type="presParOf" srcId="{E752C986-2D71-4FF1-8837-6CD408A1879F}" destId="{03A99FD5-C0A5-4622-9675-8A9DC69E6B26}" srcOrd="0" destOrd="0" presId="urn:microsoft.com/office/officeart/2005/8/layout/list1"/>
    <dgm:cxn modelId="{29F2972F-BC22-4329-830C-08C1EE671209}" type="presParOf" srcId="{E752C986-2D71-4FF1-8837-6CD408A1879F}" destId="{17B27945-D34C-475C-BC1D-B6315A6B718B}" srcOrd="1" destOrd="0" presId="urn:microsoft.com/office/officeart/2005/8/layout/list1"/>
    <dgm:cxn modelId="{1072F21F-2AE2-4676-873B-B2CDE694A2D9}" type="presParOf" srcId="{869D1C17-B2DD-4E6C-8853-779386A347FF}" destId="{56EE5A5A-3ACA-452F-8A56-F81B26BA7E5E}" srcOrd="1" destOrd="0" presId="urn:microsoft.com/office/officeart/2005/8/layout/list1"/>
    <dgm:cxn modelId="{D49E79A3-81F6-437F-BB9E-5AE0E09841FF}" type="presParOf" srcId="{869D1C17-B2DD-4E6C-8853-779386A347FF}" destId="{CB0476CB-CDC3-4032-9F65-AB127924945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B7EB3B-E697-4423-9D4A-0A61617C9A81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2296C8A-8AEE-4497-A2F7-86B665F86D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noFill/>
        <a:ln>
          <a:noFill/>
        </a:ln>
      </dgm:spPr>
      <dgm:t>
        <a:bodyPr/>
        <a:lstStyle/>
        <a:p>
          <a:r>
            <a:rPr lang="es-ES" sz="2000" b="1" i="0" dirty="0">
              <a:solidFill>
                <a:schemeClr val="accent4"/>
              </a:solidFill>
              <a:latin typeface="Nunito Sans" panose="020B0604020202020204" charset="0"/>
            </a:rPr>
            <a:t>Específicos</a:t>
          </a:r>
          <a:endParaRPr lang="es-ES" sz="2000" dirty="0">
            <a:solidFill>
              <a:schemeClr val="accent4"/>
            </a:solidFill>
            <a:latin typeface="Nunito Sans" panose="020B0604020202020204" charset="0"/>
          </a:endParaRPr>
        </a:p>
      </dgm:t>
    </dgm:pt>
    <dgm:pt modelId="{6E6C2817-D63A-4D8E-AEE1-4D3BB9AFA6A0}" type="parTrans" cxnId="{C11F82FA-1DE9-4FCE-BFEE-7EAC1E91240B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97327924-BDBB-4586-AC46-286ACFD18605}" type="sibTrans" cxnId="{C11F82FA-1DE9-4FCE-BFEE-7EAC1E91240B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E4782BEF-413A-4C75-86B2-15EDD10F04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pPr rtl="0"/>
          <a:r>
            <a:rPr lang="es-EC" sz="1050" b="1" i="0" dirty="0">
              <a:solidFill>
                <a:schemeClr val="bg1"/>
              </a:solidFill>
            </a:rPr>
            <a:t>Identificar</a:t>
          </a:r>
          <a:r>
            <a:rPr lang="es-EC" sz="1050" b="0" i="0" dirty="0">
              <a:solidFill>
                <a:schemeClr val="bg1"/>
              </a:solidFill>
            </a:rPr>
            <a:t> teóricamente las </a:t>
          </a:r>
          <a:r>
            <a:rPr lang="es-EC" sz="1050" b="1" i="0" dirty="0">
              <a:solidFill>
                <a:schemeClr val="bg1"/>
              </a:solidFill>
            </a:rPr>
            <a:t>dimensiones </a:t>
          </a:r>
          <a:r>
            <a:rPr lang="es-EC" sz="1050" b="0" i="0" dirty="0">
              <a:solidFill>
                <a:schemeClr val="bg1"/>
              </a:solidFill>
            </a:rPr>
            <a:t>de </a:t>
          </a:r>
          <a:r>
            <a:rPr lang="es-EC" sz="1050" b="1" i="0" dirty="0">
              <a:solidFill>
                <a:schemeClr val="bg1"/>
              </a:solidFill>
            </a:rPr>
            <a:t>marketing de contenidos </a:t>
          </a:r>
          <a:r>
            <a:rPr lang="es-EC" sz="1050" b="0" i="0" dirty="0">
              <a:solidFill>
                <a:schemeClr val="bg1"/>
              </a:solidFill>
            </a:rPr>
            <a:t>que aplican las marcas en redes sociales para la construcción de un modelo de hipótesis</a:t>
          </a:r>
          <a:r>
            <a:rPr lang="es-EC" sz="1050" b="0" i="0" dirty="0">
              <a:solidFill>
                <a:schemeClr val="bg1"/>
              </a:solidFill>
              <a:latin typeface="Nunito Sans"/>
            </a:rPr>
            <a:t> </a:t>
          </a:r>
          <a:endParaRPr lang="es-ES" sz="1050" dirty="0">
            <a:solidFill>
              <a:schemeClr val="bg1"/>
            </a:solidFill>
            <a:latin typeface="Nunito Sans"/>
          </a:endParaRPr>
        </a:p>
      </dgm:t>
    </dgm:pt>
    <dgm:pt modelId="{ED89D796-CAF1-4A47-B036-D5732D7725DA}" type="parTrans" cxnId="{1CBF9CCE-FD63-4F8C-B2F5-8BC5B0DFF065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A1359A69-B1F6-4567-9A76-41F3506460CD}" type="sibTrans" cxnId="{1CBF9CCE-FD63-4F8C-B2F5-8BC5B0DFF065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D59E29C3-9F70-4F5E-B64B-92B65678037B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50" b="1" i="0" dirty="0">
              <a:solidFill>
                <a:schemeClr val="bg1"/>
              </a:solidFill>
            </a:rPr>
            <a:t>Caracterizar</a:t>
          </a:r>
          <a:r>
            <a:rPr lang="es-EC" sz="1050" b="0" i="0" dirty="0">
              <a:solidFill>
                <a:schemeClr val="bg1"/>
              </a:solidFill>
            </a:rPr>
            <a:t> a la generación </a:t>
          </a:r>
          <a:r>
            <a:rPr lang="es-EC" sz="1050" b="1" i="0" dirty="0">
              <a:solidFill>
                <a:schemeClr val="bg1"/>
              </a:solidFill>
            </a:rPr>
            <a:t>millennial </a:t>
          </a:r>
          <a:r>
            <a:rPr lang="es-EC" sz="1050" b="0" i="0" dirty="0">
              <a:solidFill>
                <a:schemeClr val="bg1"/>
              </a:solidFill>
            </a:rPr>
            <a:t>mediante un análisis descriptivo para establecer patrones de consumo de contenido en redes sociales de marcas de comida rápida.</a:t>
          </a:r>
          <a:endParaRPr lang="es-ES" sz="1050" dirty="0">
            <a:solidFill>
              <a:schemeClr val="bg1"/>
            </a:solidFill>
          </a:endParaRPr>
        </a:p>
      </dgm:t>
    </dgm:pt>
    <dgm:pt modelId="{E35D49D9-E754-48E0-90C0-4521C773C48C}" type="parTrans" cxnId="{38720936-D616-4B94-A895-BCD9A8FB0CE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325709C5-5A71-40E5-AB93-453E64F31CEC}" type="sibTrans" cxnId="{38720936-D616-4B94-A895-BCD9A8FB0CEE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91744971-341C-4A52-AA07-BDC195259CD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50" b="1" i="0" dirty="0">
              <a:solidFill>
                <a:schemeClr val="bg1"/>
              </a:solidFill>
            </a:rPr>
            <a:t>Medir</a:t>
          </a:r>
          <a:r>
            <a:rPr lang="es-EC" sz="1050" b="0" i="0" dirty="0">
              <a:solidFill>
                <a:schemeClr val="bg1"/>
              </a:solidFill>
            </a:rPr>
            <a:t> la </a:t>
          </a:r>
          <a:r>
            <a:rPr lang="es-EC" sz="1050" b="1" i="0" dirty="0">
              <a:solidFill>
                <a:schemeClr val="bg1"/>
              </a:solidFill>
            </a:rPr>
            <a:t>influencia</a:t>
          </a:r>
          <a:r>
            <a:rPr lang="es-EC" sz="1050" b="0" i="0" dirty="0">
              <a:solidFill>
                <a:schemeClr val="bg1"/>
              </a:solidFill>
            </a:rPr>
            <a:t> que tiene el </a:t>
          </a:r>
          <a:r>
            <a:rPr lang="es-EC" sz="1050" b="1" i="0" dirty="0">
              <a:solidFill>
                <a:schemeClr val="bg1"/>
              </a:solidFill>
            </a:rPr>
            <a:t>marketing de contenidos </a:t>
          </a:r>
          <a:r>
            <a:rPr lang="es-EC" sz="1050" b="0" i="0" dirty="0">
              <a:solidFill>
                <a:schemeClr val="bg1"/>
              </a:solidFill>
            </a:rPr>
            <a:t>en el </a:t>
          </a:r>
          <a:r>
            <a:rPr lang="es-EC" sz="1050" b="1" i="0" dirty="0">
              <a:solidFill>
                <a:schemeClr val="bg1"/>
              </a:solidFill>
            </a:rPr>
            <a:t>comportamiento</a:t>
          </a:r>
          <a:r>
            <a:rPr lang="es-EC" sz="1050" b="0" i="0" dirty="0">
              <a:solidFill>
                <a:schemeClr val="bg1"/>
              </a:solidFill>
            </a:rPr>
            <a:t> de la generación </a:t>
          </a:r>
          <a:r>
            <a:rPr lang="es-EC" sz="1050" b="1" i="0" dirty="0">
              <a:solidFill>
                <a:schemeClr val="bg1"/>
              </a:solidFill>
            </a:rPr>
            <a:t>millennial </a:t>
          </a:r>
          <a:r>
            <a:rPr lang="es-EC" sz="1050" b="0" i="0" dirty="0">
              <a:solidFill>
                <a:schemeClr val="bg1"/>
              </a:solidFill>
            </a:rPr>
            <a:t>en redes sociales de marcas de comida rápida, mediante un análisis inferencial para comprobar las hipótesis planteadas.</a:t>
          </a:r>
          <a:endParaRPr lang="es-ES" sz="1050" dirty="0">
            <a:solidFill>
              <a:schemeClr val="bg1"/>
            </a:solidFill>
          </a:endParaRPr>
        </a:p>
      </dgm:t>
    </dgm:pt>
    <dgm:pt modelId="{3197767E-B44F-465A-84C6-B12FDAC9AF4E}" type="parTrans" cxnId="{4FD6FD65-0D70-4D84-BBCE-61A0B92CDB35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89DB98D1-BDEB-4B6D-B805-598F7694A777}" type="sibTrans" cxnId="{4FD6FD65-0D70-4D84-BBCE-61A0B92CDB35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D35382C4-0369-4204-B4C9-75D97C4EF5B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50" b="1" i="0" dirty="0">
              <a:solidFill>
                <a:schemeClr val="bg1"/>
              </a:solidFill>
            </a:rPr>
            <a:t>Realizar</a:t>
          </a:r>
          <a:r>
            <a:rPr lang="es-EC" sz="1050" b="0" i="0" dirty="0">
              <a:solidFill>
                <a:schemeClr val="bg1"/>
              </a:solidFill>
            </a:rPr>
            <a:t> una </a:t>
          </a:r>
          <a:r>
            <a:rPr lang="es-EC" sz="1050" b="1" i="0" dirty="0">
              <a:solidFill>
                <a:schemeClr val="bg1"/>
              </a:solidFill>
            </a:rPr>
            <a:t>propuesta </a:t>
          </a:r>
          <a:r>
            <a:rPr lang="es-EC" sz="1050" b="0" i="0" dirty="0">
              <a:solidFill>
                <a:schemeClr val="bg1"/>
              </a:solidFill>
            </a:rPr>
            <a:t>de marketing de contenidos en redes sociales a marcas de comida rápida, mediante una herramienta de gestión que ayude a optimizar el contenido de la marca.</a:t>
          </a:r>
          <a:endParaRPr lang="es-ES" sz="1050" dirty="0">
            <a:solidFill>
              <a:schemeClr val="bg1"/>
            </a:solidFill>
          </a:endParaRPr>
        </a:p>
      </dgm:t>
    </dgm:pt>
    <dgm:pt modelId="{05B9E49C-9912-4F81-A1A0-ED972730C65F}" type="parTrans" cxnId="{0E6A2AD4-9225-4442-8544-05C1E87911EB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F42E431E-D91C-4E97-B9B0-B07394997424}" type="sibTrans" cxnId="{0E6A2AD4-9225-4442-8544-05C1E87911EB}">
      <dgm:prSet/>
      <dgm:spPr/>
      <dgm:t>
        <a:bodyPr/>
        <a:lstStyle/>
        <a:p>
          <a:endParaRPr lang="es-ES">
            <a:latin typeface="Nunito Sans" panose="020B0604020202020204" charset="0"/>
          </a:endParaRPr>
        </a:p>
      </dgm:t>
    </dgm:pt>
    <dgm:pt modelId="{C723CAF6-7E3E-4E28-B282-CEBA2F07588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es-ES" sz="3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74F35280-F280-40CB-B855-8B8EC788D78C}" type="parTrans" cxnId="{D3EA9147-FDAF-4C45-AD24-B0BA984DB57E}">
      <dgm:prSet/>
      <dgm:spPr/>
      <dgm:t>
        <a:bodyPr/>
        <a:lstStyle/>
        <a:p>
          <a:endParaRPr lang="es-EC"/>
        </a:p>
      </dgm:t>
    </dgm:pt>
    <dgm:pt modelId="{D72F5D01-A352-47E3-AF67-3786915C71C2}" type="sibTrans" cxnId="{D3EA9147-FDAF-4C45-AD24-B0BA984DB57E}">
      <dgm:prSet/>
      <dgm:spPr/>
      <dgm:t>
        <a:bodyPr/>
        <a:lstStyle/>
        <a:p>
          <a:endParaRPr lang="es-EC"/>
        </a:p>
      </dgm:t>
    </dgm:pt>
    <dgm:pt modelId="{686D4038-28D4-4886-86B2-115090643B5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es-ES" sz="3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C4276149-3A39-4FCE-BA55-4348A84E4C75}" type="parTrans" cxnId="{B454E19E-1040-4F05-B241-8E3E045534BF}">
      <dgm:prSet/>
      <dgm:spPr/>
      <dgm:t>
        <a:bodyPr/>
        <a:lstStyle/>
        <a:p>
          <a:endParaRPr lang="es-EC"/>
        </a:p>
      </dgm:t>
    </dgm:pt>
    <dgm:pt modelId="{54ED6104-0C70-4606-B7B9-B3179FCB2C87}" type="sibTrans" cxnId="{B454E19E-1040-4F05-B241-8E3E045534BF}">
      <dgm:prSet/>
      <dgm:spPr/>
      <dgm:t>
        <a:bodyPr/>
        <a:lstStyle/>
        <a:p>
          <a:endParaRPr lang="es-EC"/>
        </a:p>
      </dgm:t>
    </dgm:pt>
    <dgm:pt modelId="{3AB8CD3D-76BE-4AF1-A30A-A89C87FFAF7A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es-ES" sz="3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35E87180-1E4F-49B5-A1B1-7273CE4FB90E}" type="parTrans" cxnId="{6C6BEC45-A4DE-4656-B220-36961525ABF3}">
      <dgm:prSet/>
      <dgm:spPr/>
      <dgm:t>
        <a:bodyPr/>
        <a:lstStyle/>
        <a:p>
          <a:endParaRPr lang="es-EC"/>
        </a:p>
      </dgm:t>
    </dgm:pt>
    <dgm:pt modelId="{44164221-77BA-4ADC-A213-BFB0A8A2E70D}" type="sibTrans" cxnId="{6C6BEC45-A4DE-4656-B220-36961525ABF3}">
      <dgm:prSet/>
      <dgm:spPr/>
      <dgm:t>
        <a:bodyPr/>
        <a:lstStyle/>
        <a:p>
          <a:endParaRPr lang="es-EC"/>
        </a:p>
      </dgm:t>
    </dgm:pt>
    <dgm:pt modelId="{F390FBA0-848C-48F9-A643-E3F1812DE88C}" type="pres">
      <dgm:prSet presAssocID="{63B7EB3B-E697-4423-9D4A-0A61617C9A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846A30-D6CD-477F-B2DB-D08ADCAEEB3D}" type="pres">
      <dgm:prSet presAssocID="{D2296C8A-8AEE-4497-A2F7-86B665F86D15}" presName="parentLin" presStyleCnt="0"/>
      <dgm:spPr/>
    </dgm:pt>
    <dgm:pt modelId="{26E2D933-7C96-448D-9A32-A6183CBA103A}" type="pres">
      <dgm:prSet presAssocID="{D2296C8A-8AEE-4497-A2F7-86B665F86D15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C44D84A3-33FB-44ED-8615-8E813F8DB835}" type="pres">
      <dgm:prSet presAssocID="{D2296C8A-8AEE-4497-A2F7-86B665F86D15}" presName="parentText" presStyleLbl="node1" presStyleIdx="0" presStyleCnt="1" custScaleY="78448" custLinFactNeighborY="2239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E99FD8-189F-4FDD-BEE3-6071226E795C}" type="pres">
      <dgm:prSet presAssocID="{D2296C8A-8AEE-4497-A2F7-86B665F86D15}" presName="negativeSpace" presStyleCnt="0"/>
      <dgm:spPr/>
    </dgm:pt>
    <dgm:pt modelId="{E18173D6-F58D-4CB8-914B-F2D6117FB272}" type="pres">
      <dgm:prSet presAssocID="{D2296C8A-8AEE-4497-A2F7-86B665F86D15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8720936-D616-4B94-A895-BCD9A8FB0CEE}" srcId="{D2296C8A-8AEE-4497-A2F7-86B665F86D15}" destId="{D59E29C3-9F70-4F5E-B64B-92B65678037B}" srcOrd="2" destOrd="0" parTransId="{E35D49D9-E754-48E0-90C0-4521C773C48C}" sibTransId="{325709C5-5A71-40E5-AB93-453E64F31CEC}"/>
    <dgm:cxn modelId="{1CBF9CCE-FD63-4F8C-B2F5-8BC5B0DFF065}" srcId="{D2296C8A-8AEE-4497-A2F7-86B665F86D15}" destId="{E4782BEF-413A-4C75-86B2-15EDD10F04B6}" srcOrd="0" destOrd="0" parTransId="{ED89D796-CAF1-4A47-B036-D5732D7725DA}" sibTransId="{A1359A69-B1F6-4567-9A76-41F3506460CD}"/>
    <dgm:cxn modelId="{BCD9C7DE-1E41-434A-A1AB-378952ACC0FF}" type="presOf" srcId="{D35382C4-0369-4204-B4C9-75D97C4EF5BC}" destId="{E18173D6-F58D-4CB8-914B-F2D6117FB272}" srcOrd="0" destOrd="6" presId="urn:microsoft.com/office/officeart/2005/8/layout/list1"/>
    <dgm:cxn modelId="{8F97D749-4876-4895-8729-8D86D0985D7C}" type="presOf" srcId="{E4782BEF-413A-4C75-86B2-15EDD10F04B6}" destId="{E18173D6-F58D-4CB8-914B-F2D6117FB272}" srcOrd="0" destOrd="0" presId="urn:microsoft.com/office/officeart/2005/8/layout/list1"/>
    <dgm:cxn modelId="{83EB9F2E-E882-4B69-9FF4-4CE7B65D042D}" type="presOf" srcId="{C723CAF6-7E3E-4E28-B282-CEBA2F075881}" destId="{E18173D6-F58D-4CB8-914B-F2D6117FB272}" srcOrd="0" destOrd="1" presId="urn:microsoft.com/office/officeart/2005/8/layout/list1"/>
    <dgm:cxn modelId="{0E6A2AD4-9225-4442-8544-05C1E87911EB}" srcId="{D2296C8A-8AEE-4497-A2F7-86B665F86D15}" destId="{D35382C4-0369-4204-B4C9-75D97C4EF5BC}" srcOrd="6" destOrd="0" parTransId="{05B9E49C-9912-4F81-A1A0-ED972730C65F}" sibTransId="{F42E431E-D91C-4E97-B9B0-B07394997424}"/>
    <dgm:cxn modelId="{ECBEA890-4CA3-47C6-B210-48EF7BB914B5}" type="presOf" srcId="{686D4038-28D4-4886-86B2-115090643B52}" destId="{E18173D6-F58D-4CB8-914B-F2D6117FB272}" srcOrd="0" destOrd="3" presId="urn:microsoft.com/office/officeart/2005/8/layout/list1"/>
    <dgm:cxn modelId="{1011DAFE-AEF9-47D6-8DBC-EA00FEE2114A}" type="presOf" srcId="{D59E29C3-9F70-4F5E-B64B-92B65678037B}" destId="{E18173D6-F58D-4CB8-914B-F2D6117FB272}" srcOrd="0" destOrd="2" presId="urn:microsoft.com/office/officeart/2005/8/layout/list1"/>
    <dgm:cxn modelId="{D3EA9147-FDAF-4C45-AD24-B0BA984DB57E}" srcId="{D2296C8A-8AEE-4497-A2F7-86B665F86D15}" destId="{C723CAF6-7E3E-4E28-B282-CEBA2F075881}" srcOrd="1" destOrd="0" parTransId="{74F35280-F280-40CB-B855-8B8EC788D78C}" sibTransId="{D72F5D01-A352-47E3-AF67-3786915C71C2}"/>
    <dgm:cxn modelId="{D4B65930-C926-4AA4-945C-3F99AA4920F7}" type="presOf" srcId="{63B7EB3B-E697-4423-9D4A-0A61617C9A81}" destId="{F390FBA0-848C-48F9-A643-E3F1812DE88C}" srcOrd="0" destOrd="0" presId="urn:microsoft.com/office/officeart/2005/8/layout/list1"/>
    <dgm:cxn modelId="{6C6BEC45-A4DE-4656-B220-36961525ABF3}" srcId="{D2296C8A-8AEE-4497-A2F7-86B665F86D15}" destId="{3AB8CD3D-76BE-4AF1-A30A-A89C87FFAF7A}" srcOrd="5" destOrd="0" parTransId="{35E87180-1E4F-49B5-A1B1-7273CE4FB90E}" sibTransId="{44164221-77BA-4ADC-A213-BFB0A8A2E70D}"/>
    <dgm:cxn modelId="{B454E19E-1040-4F05-B241-8E3E045534BF}" srcId="{D2296C8A-8AEE-4497-A2F7-86B665F86D15}" destId="{686D4038-28D4-4886-86B2-115090643B52}" srcOrd="3" destOrd="0" parTransId="{C4276149-3A39-4FCE-BA55-4348A84E4C75}" sibTransId="{54ED6104-0C70-4606-B7B9-B3179FCB2C87}"/>
    <dgm:cxn modelId="{EE21478C-4817-4C4E-855A-A2F66B6493AF}" type="presOf" srcId="{D2296C8A-8AEE-4497-A2F7-86B665F86D15}" destId="{C44D84A3-33FB-44ED-8615-8E813F8DB835}" srcOrd="1" destOrd="0" presId="urn:microsoft.com/office/officeart/2005/8/layout/list1"/>
    <dgm:cxn modelId="{C11F82FA-1DE9-4FCE-BFEE-7EAC1E91240B}" srcId="{63B7EB3B-E697-4423-9D4A-0A61617C9A81}" destId="{D2296C8A-8AEE-4497-A2F7-86B665F86D15}" srcOrd="0" destOrd="0" parTransId="{6E6C2817-D63A-4D8E-AEE1-4D3BB9AFA6A0}" sibTransId="{97327924-BDBB-4586-AC46-286ACFD18605}"/>
    <dgm:cxn modelId="{5D9CA968-FD5E-415E-908C-BCB877F77A9B}" type="presOf" srcId="{D2296C8A-8AEE-4497-A2F7-86B665F86D15}" destId="{26E2D933-7C96-448D-9A32-A6183CBA103A}" srcOrd="0" destOrd="0" presId="urn:microsoft.com/office/officeart/2005/8/layout/list1"/>
    <dgm:cxn modelId="{4FD6FD65-0D70-4D84-BBCE-61A0B92CDB35}" srcId="{D2296C8A-8AEE-4497-A2F7-86B665F86D15}" destId="{91744971-341C-4A52-AA07-BDC195259CDF}" srcOrd="4" destOrd="0" parTransId="{3197767E-B44F-465A-84C6-B12FDAC9AF4E}" sibTransId="{89DB98D1-BDEB-4B6D-B805-598F7694A777}"/>
    <dgm:cxn modelId="{EA96EAB9-CE4F-4437-A108-678B5EEAD3BC}" type="presOf" srcId="{3AB8CD3D-76BE-4AF1-A30A-A89C87FFAF7A}" destId="{E18173D6-F58D-4CB8-914B-F2D6117FB272}" srcOrd="0" destOrd="5" presId="urn:microsoft.com/office/officeart/2005/8/layout/list1"/>
    <dgm:cxn modelId="{0A458CA4-CEBA-4A7D-85F2-E158E353FCB4}" type="presOf" srcId="{91744971-341C-4A52-AA07-BDC195259CDF}" destId="{E18173D6-F58D-4CB8-914B-F2D6117FB272}" srcOrd="0" destOrd="4" presId="urn:microsoft.com/office/officeart/2005/8/layout/list1"/>
    <dgm:cxn modelId="{244BD3AA-7565-42A8-9347-8CCB8E765037}" type="presParOf" srcId="{F390FBA0-848C-48F9-A643-E3F1812DE88C}" destId="{50846A30-D6CD-477F-B2DB-D08ADCAEEB3D}" srcOrd="0" destOrd="0" presId="urn:microsoft.com/office/officeart/2005/8/layout/list1"/>
    <dgm:cxn modelId="{C3BABF98-D757-48AD-8404-6C9228D550B1}" type="presParOf" srcId="{50846A30-D6CD-477F-B2DB-D08ADCAEEB3D}" destId="{26E2D933-7C96-448D-9A32-A6183CBA103A}" srcOrd="0" destOrd="0" presId="urn:microsoft.com/office/officeart/2005/8/layout/list1"/>
    <dgm:cxn modelId="{6DD84A92-2BA5-4158-8C7F-E02D1467E51F}" type="presParOf" srcId="{50846A30-D6CD-477F-B2DB-D08ADCAEEB3D}" destId="{C44D84A3-33FB-44ED-8615-8E813F8DB835}" srcOrd="1" destOrd="0" presId="urn:microsoft.com/office/officeart/2005/8/layout/list1"/>
    <dgm:cxn modelId="{C7D1BC7F-84EF-4BBA-9DB9-51BED207F291}" type="presParOf" srcId="{F390FBA0-848C-48F9-A643-E3F1812DE88C}" destId="{FAE99FD8-189F-4FDD-BEE3-6071226E795C}" srcOrd="1" destOrd="0" presId="urn:microsoft.com/office/officeart/2005/8/layout/list1"/>
    <dgm:cxn modelId="{D63AA6AE-42F2-4798-B325-AFCE9BD15553}" type="presParOf" srcId="{F390FBA0-848C-48F9-A643-E3F1812DE88C}" destId="{E18173D6-F58D-4CB8-914B-F2D6117FB27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CA0FE6-9852-4104-AFAD-68478828A152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6A19F8B-EAED-406B-A343-E384B252915C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es-EC" b="0" i="0"/>
            <a:t>Entender los patrones de comportamiento.</a:t>
          </a:r>
          <a:endParaRPr lang="es-ES"/>
        </a:p>
      </dgm:t>
    </dgm:pt>
    <dgm:pt modelId="{4E54DB7B-5855-4BD2-B219-869EB8BE9319}" type="parTrans" cxnId="{BA1A2B9E-389F-4BC2-8DF5-A573BA1F5360}">
      <dgm:prSet/>
      <dgm:spPr/>
      <dgm:t>
        <a:bodyPr/>
        <a:lstStyle/>
        <a:p>
          <a:endParaRPr lang="es-ES"/>
        </a:p>
      </dgm:t>
    </dgm:pt>
    <dgm:pt modelId="{A2AAD067-691C-4A91-A62E-8CB804D3879F}" type="sibTrans" cxnId="{BA1A2B9E-389F-4BC2-8DF5-A573BA1F5360}">
      <dgm:prSet/>
      <dgm:spPr/>
      <dgm:t>
        <a:bodyPr/>
        <a:lstStyle/>
        <a:p>
          <a:endParaRPr lang="es-ES"/>
        </a:p>
      </dgm:t>
    </dgm:pt>
    <dgm:pt modelId="{EE9FD755-81FA-4E58-84DF-3BC9B639FBE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s-EC" b="0" i="0" dirty="0"/>
            <a:t>Generar información para las marcas de comida rápida​.</a:t>
          </a:r>
          <a:endParaRPr lang="es-ES" dirty="0"/>
        </a:p>
      </dgm:t>
    </dgm:pt>
    <dgm:pt modelId="{F7FD8A9C-7008-4E31-8DB8-7C7C2565C2EE}" type="parTrans" cxnId="{AE739BD2-9351-47CA-90B6-96D4A6E463D7}">
      <dgm:prSet/>
      <dgm:spPr/>
      <dgm:t>
        <a:bodyPr/>
        <a:lstStyle/>
        <a:p>
          <a:endParaRPr lang="es-ES"/>
        </a:p>
      </dgm:t>
    </dgm:pt>
    <dgm:pt modelId="{00EF5E3E-84D4-4BF1-83C5-D6F6E7752D9F}" type="sibTrans" cxnId="{AE739BD2-9351-47CA-90B6-96D4A6E463D7}">
      <dgm:prSet/>
      <dgm:spPr/>
      <dgm:t>
        <a:bodyPr/>
        <a:lstStyle/>
        <a:p>
          <a:endParaRPr lang="es-ES"/>
        </a:p>
      </dgm:t>
    </dgm:pt>
    <dgm:pt modelId="{3446FDEC-FE9B-4099-9B2F-CAD6C0483541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es-EC" b="0" i="0" dirty="0"/>
            <a:t>Contribuye al entendimiento de una generación marcada por la digitalización​.</a:t>
          </a:r>
          <a:endParaRPr lang="es-ES" dirty="0"/>
        </a:p>
      </dgm:t>
    </dgm:pt>
    <dgm:pt modelId="{9351CAB2-5CA9-400B-8901-924CEFD7B832}" type="parTrans" cxnId="{4292E768-8062-4C0B-A7DE-41D3B31873D5}">
      <dgm:prSet/>
      <dgm:spPr/>
      <dgm:t>
        <a:bodyPr/>
        <a:lstStyle/>
        <a:p>
          <a:endParaRPr lang="es-ES"/>
        </a:p>
      </dgm:t>
    </dgm:pt>
    <dgm:pt modelId="{4D7B4136-750D-4D20-B66A-C19C0826DC2A}" type="sibTrans" cxnId="{4292E768-8062-4C0B-A7DE-41D3B31873D5}">
      <dgm:prSet/>
      <dgm:spPr/>
      <dgm:t>
        <a:bodyPr/>
        <a:lstStyle/>
        <a:p>
          <a:endParaRPr lang="es-ES"/>
        </a:p>
      </dgm:t>
    </dgm:pt>
    <dgm:pt modelId="{EB8E30FA-0408-4231-9CA2-89355CF470B7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alpha val="50000"/>
          </a:schemeClr>
        </a:solidFill>
        <a:ln>
          <a:noFill/>
        </a:ln>
      </dgm:spPr>
      <dgm:t>
        <a:bodyPr/>
        <a:lstStyle/>
        <a:p>
          <a:r>
            <a:rPr lang="es-EC" b="0" i="0" dirty="0"/>
            <a:t>Marcas de comida rápida y generación millennial.</a:t>
          </a:r>
          <a:endParaRPr lang="es-ES" dirty="0"/>
        </a:p>
      </dgm:t>
    </dgm:pt>
    <dgm:pt modelId="{CC233E30-E77C-4A8F-B116-A4602EAF2B48}" type="parTrans" cxnId="{B3BF82D7-CC20-4029-AA10-ADFDD086EF30}">
      <dgm:prSet/>
      <dgm:spPr/>
      <dgm:t>
        <a:bodyPr/>
        <a:lstStyle/>
        <a:p>
          <a:endParaRPr lang="es-ES"/>
        </a:p>
      </dgm:t>
    </dgm:pt>
    <dgm:pt modelId="{CEA22CA0-96D9-43FF-9898-6A0376462236}" type="sibTrans" cxnId="{B3BF82D7-CC20-4029-AA10-ADFDD086EF30}">
      <dgm:prSet/>
      <dgm:spPr/>
      <dgm:t>
        <a:bodyPr/>
        <a:lstStyle/>
        <a:p>
          <a:endParaRPr lang="es-ES"/>
        </a:p>
      </dgm:t>
    </dgm:pt>
    <dgm:pt modelId="{25ACE047-CAE1-4EB3-92A0-05BDC94A744E}" type="pres">
      <dgm:prSet presAssocID="{1ACA0FE6-9852-4104-AFAD-68478828A15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8F86ADC-1100-40B5-9ED2-E55E8C5DE3B9}" type="pres">
      <dgm:prSet presAssocID="{1ACA0FE6-9852-4104-AFAD-68478828A152}" presName="dummyMaxCanvas" presStyleCnt="0">
        <dgm:presLayoutVars/>
      </dgm:prSet>
      <dgm:spPr/>
    </dgm:pt>
    <dgm:pt modelId="{AA129EF6-5E16-49A6-8F08-33887DC5F34F}" type="pres">
      <dgm:prSet presAssocID="{1ACA0FE6-9852-4104-AFAD-68478828A152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E3D01-2223-4E3E-946F-45DCC6C31008}" type="pres">
      <dgm:prSet presAssocID="{1ACA0FE6-9852-4104-AFAD-68478828A152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DE090D-06AA-47E2-914E-332B19944A4B}" type="pres">
      <dgm:prSet presAssocID="{1ACA0FE6-9852-4104-AFAD-68478828A152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5CB709-28BA-432F-BAA1-E77951395E92}" type="pres">
      <dgm:prSet presAssocID="{1ACA0FE6-9852-4104-AFAD-68478828A152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2508A9-3AAD-4759-9394-E7FC40745D59}" type="pres">
      <dgm:prSet presAssocID="{1ACA0FE6-9852-4104-AFAD-68478828A152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8A8DB8-473F-4D10-B18F-4DA8F659FCD3}" type="pres">
      <dgm:prSet presAssocID="{1ACA0FE6-9852-4104-AFAD-68478828A152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DBD53F-7905-4DCB-91F8-518E7286C967}" type="pres">
      <dgm:prSet presAssocID="{1ACA0FE6-9852-4104-AFAD-68478828A152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CDFF26-FFE3-451B-BE0A-8448DC6A0D82}" type="pres">
      <dgm:prSet presAssocID="{1ACA0FE6-9852-4104-AFAD-68478828A152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73E6D7-411D-46B9-8FF1-BC88472AAA3D}" type="pres">
      <dgm:prSet presAssocID="{1ACA0FE6-9852-4104-AFAD-68478828A152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CB3276-6339-4919-9D6E-C3C76DCFD124}" type="pres">
      <dgm:prSet presAssocID="{1ACA0FE6-9852-4104-AFAD-68478828A152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7BAA5F3-D1C3-4D2A-9EF1-02D6D9E9D8A6}" type="pres">
      <dgm:prSet presAssocID="{1ACA0FE6-9852-4104-AFAD-68478828A152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A1A2B9E-389F-4BC2-8DF5-A573BA1F5360}" srcId="{1ACA0FE6-9852-4104-AFAD-68478828A152}" destId="{36A19F8B-EAED-406B-A343-E384B252915C}" srcOrd="0" destOrd="0" parTransId="{4E54DB7B-5855-4BD2-B219-869EB8BE9319}" sibTransId="{A2AAD067-691C-4A91-A62E-8CB804D3879F}"/>
    <dgm:cxn modelId="{E65DA7CD-017C-4603-A161-2611DF031CC9}" type="presOf" srcId="{36A19F8B-EAED-406B-A343-E384B252915C}" destId="{AA129EF6-5E16-49A6-8F08-33887DC5F34F}" srcOrd="0" destOrd="0" presId="urn:microsoft.com/office/officeart/2005/8/layout/vProcess5"/>
    <dgm:cxn modelId="{4292E768-8062-4C0B-A7DE-41D3B31873D5}" srcId="{1ACA0FE6-9852-4104-AFAD-68478828A152}" destId="{3446FDEC-FE9B-4099-9B2F-CAD6C0483541}" srcOrd="2" destOrd="0" parTransId="{9351CAB2-5CA9-400B-8901-924CEFD7B832}" sibTransId="{4D7B4136-750D-4D20-B66A-C19C0826DC2A}"/>
    <dgm:cxn modelId="{A51A1128-6B4A-4586-A417-30A4FAF427A5}" type="presOf" srcId="{EB8E30FA-0408-4231-9CA2-89355CF470B7}" destId="{D05CB709-28BA-432F-BAA1-E77951395E92}" srcOrd="0" destOrd="0" presId="urn:microsoft.com/office/officeart/2005/8/layout/vProcess5"/>
    <dgm:cxn modelId="{AE739BD2-9351-47CA-90B6-96D4A6E463D7}" srcId="{1ACA0FE6-9852-4104-AFAD-68478828A152}" destId="{EE9FD755-81FA-4E58-84DF-3BC9B639FBE5}" srcOrd="1" destOrd="0" parTransId="{F7FD8A9C-7008-4E31-8DB8-7C7C2565C2EE}" sibTransId="{00EF5E3E-84D4-4BF1-83C5-D6F6E7752D9F}"/>
    <dgm:cxn modelId="{0E93F695-B9A9-47A8-9707-124E3B58CD1D}" type="presOf" srcId="{EE9FD755-81FA-4E58-84DF-3BC9B639FBE5}" destId="{1673E6D7-411D-46B9-8FF1-BC88472AAA3D}" srcOrd="1" destOrd="0" presId="urn:microsoft.com/office/officeart/2005/8/layout/vProcess5"/>
    <dgm:cxn modelId="{7C484BBA-1DCD-45DC-92F4-FF11E2651610}" type="presOf" srcId="{4D7B4136-750D-4D20-B66A-C19C0826DC2A}" destId="{42DBD53F-7905-4DCB-91F8-518E7286C967}" srcOrd="0" destOrd="0" presId="urn:microsoft.com/office/officeart/2005/8/layout/vProcess5"/>
    <dgm:cxn modelId="{B0D0F671-905E-49AC-A96C-24E231548E1B}" type="presOf" srcId="{3446FDEC-FE9B-4099-9B2F-CAD6C0483541}" destId="{09CB3276-6339-4919-9D6E-C3C76DCFD124}" srcOrd="1" destOrd="0" presId="urn:microsoft.com/office/officeart/2005/8/layout/vProcess5"/>
    <dgm:cxn modelId="{1CC4BF18-7CA6-49E4-A1A3-1B5A8CC0E1B7}" type="presOf" srcId="{36A19F8B-EAED-406B-A343-E384B252915C}" destId="{E1CDFF26-FFE3-451B-BE0A-8448DC6A0D82}" srcOrd="1" destOrd="0" presId="urn:microsoft.com/office/officeart/2005/8/layout/vProcess5"/>
    <dgm:cxn modelId="{724AF0DB-4B7B-46F0-A558-0D571669C310}" type="presOf" srcId="{A2AAD067-691C-4A91-A62E-8CB804D3879F}" destId="{0F2508A9-3AAD-4759-9394-E7FC40745D59}" srcOrd="0" destOrd="0" presId="urn:microsoft.com/office/officeart/2005/8/layout/vProcess5"/>
    <dgm:cxn modelId="{4F3642CF-74FD-4260-A3ED-E1F22F761C23}" type="presOf" srcId="{1ACA0FE6-9852-4104-AFAD-68478828A152}" destId="{25ACE047-CAE1-4EB3-92A0-05BDC94A744E}" srcOrd="0" destOrd="0" presId="urn:microsoft.com/office/officeart/2005/8/layout/vProcess5"/>
    <dgm:cxn modelId="{7030CB79-21D9-4E3C-AE84-2257C49DB4CD}" type="presOf" srcId="{3446FDEC-FE9B-4099-9B2F-CAD6C0483541}" destId="{CDDE090D-06AA-47E2-914E-332B19944A4B}" srcOrd="0" destOrd="0" presId="urn:microsoft.com/office/officeart/2005/8/layout/vProcess5"/>
    <dgm:cxn modelId="{B3BF82D7-CC20-4029-AA10-ADFDD086EF30}" srcId="{1ACA0FE6-9852-4104-AFAD-68478828A152}" destId="{EB8E30FA-0408-4231-9CA2-89355CF470B7}" srcOrd="3" destOrd="0" parTransId="{CC233E30-E77C-4A8F-B116-A4602EAF2B48}" sibTransId="{CEA22CA0-96D9-43FF-9898-6A0376462236}"/>
    <dgm:cxn modelId="{1B3D17CC-7187-48EE-8CE4-1986C7B3C983}" type="presOf" srcId="{00EF5E3E-84D4-4BF1-83C5-D6F6E7752D9F}" destId="{E38A8DB8-473F-4D10-B18F-4DA8F659FCD3}" srcOrd="0" destOrd="0" presId="urn:microsoft.com/office/officeart/2005/8/layout/vProcess5"/>
    <dgm:cxn modelId="{329121F3-6B37-488E-A1DA-977E7BC6FE0A}" type="presOf" srcId="{EB8E30FA-0408-4231-9CA2-89355CF470B7}" destId="{B7BAA5F3-D1C3-4D2A-9EF1-02D6D9E9D8A6}" srcOrd="1" destOrd="0" presId="urn:microsoft.com/office/officeart/2005/8/layout/vProcess5"/>
    <dgm:cxn modelId="{ED58E92C-5842-4369-809E-D92A8B8B9FB1}" type="presOf" srcId="{EE9FD755-81FA-4E58-84DF-3BC9B639FBE5}" destId="{C4CE3D01-2223-4E3E-946F-45DCC6C31008}" srcOrd="0" destOrd="0" presId="urn:microsoft.com/office/officeart/2005/8/layout/vProcess5"/>
    <dgm:cxn modelId="{AA178D4F-84E8-45BC-9097-664EAA47EE05}" type="presParOf" srcId="{25ACE047-CAE1-4EB3-92A0-05BDC94A744E}" destId="{18F86ADC-1100-40B5-9ED2-E55E8C5DE3B9}" srcOrd="0" destOrd="0" presId="urn:microsoft.com/office/officeart/2005/8/layout/vProcess5"/>
    <dgm:cxn modelId="{F41F2589-9157-43B7-8024-738687ADEB26}" type="presParOf" srcId="{25ACE047-CAE1-4EB3-92A0-05BDC94A744E}" destId="{AA129EF6-5E16-49A6-8F08-33887DC5F34F}" srcOrd="1" destOrd="0" presId="urn:microsoft.com/office/officeart/2005/8/layout/vProcess5"/>
    <dgm:cxn modelId="{03515B38-4C4C-4E1A-9E9C-3A2B50B7DA67}" type="presParOf" srcId="{25ACE047-CAE1-4EB3-92A0-05BDC94A744E}" destId="{C4CE3D01-2223-4E3E-946F-45DCC6C31008}" srcOrd="2" destOrd="0" presId="urn:microsoft.com/office/officeart/2005/8/layout/vProcess5"/>
    <dgm:cxn modelId="{C0F16767-3528-41A9-9D2C-B9F7EA78B9DB}" type="presParOf" srcId="{25ACE047-CAE1-4EB3-92A0-05BDC94A744E}" destId="{CDDE090D-06AA-47E2-914E-332B19944A4B}" srcOrd="3" destOrd="0" presId="urn:microsoft.com/office/officeart/2005/8/layout/vProcess5"/>
    <dgm:cxn modelId="{88422C2F-CD78-40B8-9322-8C2FAE6F711C}" type="presParOf" srcId="{25ACE047-CAE1-4EB3-92A0-05BDC94A744E}" destId="{D05CB709-28BA-432F-BAA1-E77951395E92}" srcOrd="4" destOrd="0" presId="urn:microsoft.com/office/officeart/2005/8/layout/vProcess5"/>
    <dgm:cxn modelId="{3A317007-DD16-4F23-9FBE-146E2C80CD0B}" type="presParOf" srcId="{25ACE047-CAE1-4EB3-92A0-05BDC94A744E}" destId="{0F2508A9-3AAD-4759-9394-E7FC40745D59}" srcOrd="5" destOrd="0" presId="urn:microsoft.com/office/officeart/2005/8/layout/vProcess5"/>
    <dgm:cxn modelId="{804E2573-B60D-443F-B89B-5568B2FF3D33}" type="presParOf" srcId="{25ACE047-CAE1-4EB3-92A0-05BDC94A744E}" destId="{E38A8DB8-473F-4D10-B18F-4DA8F659FCD3}" srcOrd="6" destOrd="0" presId="urn:microsoft.com/office/officeart/2005/8/layout/vProcess5"/>
    <dgm:cxn modelId="{D1A7B46A-EB24-429E-AD76-65A3F776C232}" type="presParOf" srcId="{25ACE047-CAE1-4EB3-92A0-05BDC94A744E}" destId="{42DBD53F-7905-4DCB-91F8-518E7286C967}" srcOrd="7" destOrd="0" presId="urn:microsoft.com/office/officeart/2005/8/layout/vProcess5"/>
    <dgm:cxn modelId="{FB63C274-B973-4780-80F1-718451AE7ED8}" type="presParOf" srcId="{25ACE047-CAE1-4EB3-92A0-05BDC94A744E}" destId="{E1CDFF26-FFE3-451B-BE0A-8448DC6A0D82}" srcOrd="8" destOrd="0" presId="urn:microsoft.com/office/officeart/2005/8/layout/vProcess5"/>
    <dgm:cxn modelId="{A7EC5B29-569B-4900-8B15-0E80AEE8D537}" type="presParOf" srcId="{25ACE047-CAE1-4EB3-92A0-05BDC94A744E}" destId="{1673E6D7-411D-46B9-8FF1-BC88472AAA3D}" srcOrd="9" destOrd="0" presId="urn:microsoft.com/office/officeart/2005/8/layout/vProcess5"/>
    <dgm:cxn modelId="{44D29206-1518-45BA-92A1-2E13F4A646CA}" type="presParOf" srcId="{25ACE047-CAE1-4EB3-92A0-05BDC94A744E}" destId="{09CB3276-6339-4919-9D6E-C3C76DCFD124}" srcOrd="10" destOrd="0" presId="urn:microsoft.com/office/officeart/2005/8/layout/vProcess5"/>
    <dgm:cxn modelId="{A09D1B3B-1EB8-432D-BF12-2825F9E8DF4E}" type="presParOf" srcId="{25ACE047-CAE1-4EB3-92A0-05BDC94A744E}" destId="{B7BAA5F3-D1C3-4D2A-9EF1-02D6D9E9D8A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6DEDF5-49A9-451E-96D9-70064E08B260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DBB693E-6453-4A10-A8B8-D5B07819D36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200" b="0" i="0" dirty="0"/>
            <a:t>Teorías relacionadas al marketing y al comportamiento del consumidor</a:t>
          </a:r>
          <a:endParaRPr lang="es-ES" sz="1200" dirty="0"/>
        </a:p>
      </dgm:t>
    </dgm:pt>
    <dgm:pt modelId="{787A7D4E-5050-49BD-8194-A67E317075C7}" type="parTrans" cxnId="{C65549CB-C9AC-4426-956A-3CA3970A7500}">
      <dgm:prSet/>
      <dgm:spPr/>
      <dgm:t>
        <a:bodyPr/>
        <a:lstStyle/>
        <a:p>
          <a:endParaRPr lang="es-ES" sz="1100"/>
        </a:p>
      </dgm:t>
    </dgm:pt>
    <dgm:pt modelId="{1680F566-48B0-4D0C-93CB-D396AE1BD155}" type="sibTrans" cxnId="{C65549CB-C9AC-4426-956A-3CA3970A7500}">
      <dgm:prSet/>
      <dgm:spPr/>
      <dgm:t>
        <a:bodyPr/>
        <a:lstStyle/>
        <a:p>
          <a:endParaRPr lang="es-ES" sz="1100"/>
        </a:p>
      </dgm:t>
    </dgm:pt>
    <dgm:pt modelId="{F1193203-A2E8-4391-846A-C5199E4F237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200" b="0" i="0"/>
            <a:t> se acoplan a las nuevas realidades.</a:t>
          </a:r>
          <a:endParaRPr lang="es-ES" sz="1200" dirty="0"/>
        </a:p>
      </dgm:t>
    </dgm:pt>
    <dgm:pt modelId="{CD55DBB1-44A0-4FB7-B5FB-8334DE9310D8}" type="parTrans" cxnId="{AD744740-A869-463C-9FC3-8F1E64AB4676}">
      <dgm:prSet/>
      <dgm:spPr/>
      <dgm:t>
        <a:bodyPr/>
        <a:lstStyle/>
        <a:p>
          <a:endParaRPr lang="es-ES" sz="1600"/>
        </a:p>
      </dgm:t>
    </dgm:pt>
    <dgm:pt modelId="{D86843EE-04B7-46BF-B7EF-D2949CBAB1A3}" type="sibTrans" cxnId="{AD744740-A869-463C-9FC3-8F1E64AB4676}">
      <dgm:prSet/>
      <dgm:spPr/>
      <dgm:t>
        <a:bodyPr/>
        <a:lstStyle/>
        <a:p>
          <a:endParaRPr lang="es-ES" sz="1600"/>
        </a:p>
      </dgm:t>
    </dgm:pt>
    <dgm:pt modelId="{2ECC1D60-4BA3-4DFC-8344-F20189048524}" type="pres">
      <dgm:prSet presAssocID="{CF6DEDF5-49A9-451E-96D9-70064E08B2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CC3358-7DB0-488C-B6B2-8833F14474DC}" type="pres">
      <dgm:prSet presAssocID="{DDBB693E-6453-4A10-A8B8-D5B07819D368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8E35E4-7156-46E5-AA94-31A13E022905}" type="pres">
      <dgm:prSet presAssocID="{1680F566-48B0-4D0C-93CB-D396AE1BD155}" presName="space" presStyleCnt="0"/>
      <dgm:spPr/>
    </dgm:pt>
    <dgm:pt modelId="{1F447742-21C0-4553-A7F4-171E50E8657A}" type="pres">
      <dgm:prSet presAssocID="{F1193203-A2E8-4391-846A-C5199E4F2371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65549CB-C9AC-4426-956A-3CA3970A7500}" srcId="{CF6DEDF5-49A9-451E-96D9-70064E08B260}" destId="{DDBB693E-6453-4A10-A8B8-D5B07819D368}" srcOrd="0" destOrd="0" parTransId="{787A7D4E-5050-49BD-8194-A67E317075C7}" sibTransId="{1680F566-48B0-4D0C-93CB-D396AE1BD155}"/>
    <dgm:cxn modelId="{DA3EAD59-20F6-41F9-9A73-BD19F32E6576}" type="presOf" srcId="{DDBB693E-6453-4A10-A8B8-D5B07819D368}" destId="{46CC3358-7DB0-488C-B6B2-8833F14474DC}" srcOrd="0" destOrd="0" presId="urn:microsoft.com/office/officeart/2005/8/layout/venn3"/>
    <dgm:cxn modelId="{14CA40F7-1409-44BC-AABB-D1DFB19FB7EB}" type="presOf" srcId="{CF6DEDF5-49A9-451E-96D9-70064E08B260}" destId="{2ECC1D60-4BA3-4DFC-8344-F20189048524}" srcOrd="0" destOrd="0" presId="urn:microsoft.com/office/officeart/2005/8/layout/venn3"/>
    <dgm:cxn modelId="{AD744740-A869-463C-9FC3-8F1E64AB4676}" srcId="{CF6DEDF5-49A9-451E-96D9-70064E08B260}" destId="{F1193203-A2E8-4391-846A-C5199E4F2371}" srcOrd="1" destOrd="0" parTransId="{CD55DBB1-44A0-4FB7-B5FB-8334DE9310D8}" sibTransId="{D86843EE-04B7-46BF-B7EF-D2949CBAB1A3}"/>
    <dgm:cxn modelId="{54E46ADA-FD37-44A8-9ECE-8928E2042F8B}" type="presOf" srcId="{F1193203-A2E8-4391-846A-C5199E4F2371}" destId="{1F447742-21C0-4553-A7F4-171E50E8657A}" srcOrd="0" destOrd="0" presId="urn:microsoft.com/office/officeart/2005/8/layout/venn3"/>
    <dgm:cxn modelId="{FAD30DA0-C7AD-4B67-B6BE-E84A2FF357E1}" type="presParOf" srcId="{2ECC1D60-4BA3-4DFC-8344-F20189048524}" destId="{46CC3358-7DB0-488C-B6B2-8833F14474DC}" srcOrd="0" destOrd="0" presId="urn:microsoft.com/office/officeart/2005/8/layout/venn3"/>
    <dgm:cxn modelId="{0B3CF2CB-55D2-46EA-A5A6-8DC45D493186}" type="presParOf" srcId="{2ECC1D60-4BA3-4DFC-8344-F20189048524}" destId="{578E35E4-7156-46E5-AA94-31A13E022905}" srcOrd="1" destOrd="0" presId="urn:microsoft.com/office/officeart/2005/8/layout/venn3"/>
    <dgm:cxn modelId="{0F1DDB9D-CF13-46C7-BE47-CC7C5FC2F6FE}" type="presParOf" srcId="{2ECC1D60-4BA3-4DFC-8344-F20189048524}" destId="{1F447742-21C0-4553-A7F4-171E50E8657A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B3D829-DB5E-4A87-B6B9-53382CC13834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B88CCB7-DF8D-4BF2-AB1B-ADECAD4D068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100" dirty="0">
              <a:latin typeface="Nunito Sans" panose="020B0604020202020204" charset="0"/>
            </a:rPr>
            <a:t>De la Información</a:t>
          </a:r>
          <a:endParaRPr lang="es-ES" sz="1100" dirty="0">
            <a:latin typeface="Nunito Sans" panose="020B0604020202020204" charset="0"/>
          </a:endParaRPr>
        </a:p>
      </dgm:t>
    </dgm:pt>
    <dgm:pt modelId="{6EF504C2-F0B2-454C-B1E4-F336C550D962}" type="parTrans" cxnId="{99B50AAE-9610-432C-BB84-85B768D5E240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50EBB846-4AD0-43E3-A62D-CF0BF016E73E}" type="sibTrans" cxnId="{99B50AAE-9610-432C-BB84-85B768D5E240}">
      <dgm:prSet custT="1"/>
      <dgm:spPr/>
      <dgm:t>
        <a:bodyPr/>
        <a:lstStyle/>
        <a:p>
          <a:endParaRPr lang="es-ES" sz="1000">
            <a:latin typeface="Nunito Sans" panose="020B0604020202020204" charset="0"/>
          </a:endParaRPr>
        </a:p>
      </dgm:t>
    </dgm:pt>
    <dgm:pt modelId="{D6919EA4-EF39-4206-8306-1587AEEE984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00B050">
            <a:alpha val="50000"/>
          </a:srgbClr>
        </a:solidFill>
        <a:ln>
          <a:noFill/>
        </a:ln>
      </dgm:spPr>
      <dgm:t>
        <a:bodyPr/>
        <a:lstStyle/>
        <a:p>
          <a:r>
            <a:rPr lang="es-EC" sz="1100" dirty="0">
              <a:latin typeface="Nunito Sans" panose="020B0604020202020204" charset="0"/>
            </a:rPr>
            <a:t>De la Información de la sociedad telemática</a:t>
          </a:r>
          <a:endParaRPr lang="es-ES" sz="1100" dirty="0">
            <a:latin typeface="Nunito Sans" panose="020B0604020202020204" charset="0"/>
          </a:endParaRPr>
        </a:p>
      </dgm:t>
    </dgm:pt>
    <dgm:pt modelId="{1319CB74-5122-496F-BF7F-9C019F18F526}" type="parTrans" cxnId="{0BDD5097-53C1-42C1-B8BE-4811349F6D58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C6733A7F-C0CB-4C2B-B607-385738858E2D}" type="sibTrans" cxnId="{0BDD5097-53C1-42C1-B8BE-4811349F6D58}">
      <dgm:prSet custT="1"/>
      <dgm:spPr/>
      <dgm:t>
        <a:bodyPr/>
        <a:lstStyle/>
        <a:p>
          <a:endParaRPr lang="es-ES" sz="1000">
            <a:latin typeface="Nunito Sans" panose="020B0604020202020204" charset="0"/>
          </a:endParaRPr>
        </a:p>
      </dgm:t>
    </dgm:pt>
    <dgm:pt modelId="{9FADD843-457C-49E8-BDAD-38014820396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100" dirty="0">
              <a:latin typeface="Nunito Sans" panose="020B0604020202020204" charset="0"/>
            </a:rPr>
            <a:t>De Redes </a:t>
          </a:r>
          <a:endParaRPr lang="es-ES" sz="1100" dirty="0">
            <a:latin typeface="Nunito Sans" panose="020B0604020202020204" charset="0"/>
          </a:endParaRPr>
        </a:p>
      </dgm:t>
    </dgm:pt>
    <dgm:pt modelId="{955EFD5F-4FA9-4B73-A1E7-6B721784C9D2}" type="parTrans" cxnId="{A5B601E2-E6E1-4735-A22D-35009E4593A7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67834788-D58F-4EBD-99EE-A3A72E7AB544}" type="sibTrans" cxnId="{A5B601E2-E6E1-4735-A22D-35009E4593A7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D18BB722-0E00-42C7-A7CC-591AB76365E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00" dirty="0">
              <a:latin typeface="Nunito Sans" panose="020B0604020202020204" charset="0"/>
            </a:rPr>
            <a:t>Influencia social</a:t>
          </a:r>
          <a:endParaRPr lang="es-ES" sz="1000" dirty="0">
            <a:latin typeface="Nunito Sans" panose="020B0604020202020204" charset="0"/>
          </a:endParaRPr>
        </a:p>
      </dgm:t>
    </dgm:pt>
    <dgm:pt modelId="{36C997A9-FDCF-4A00-9C29-CD801C71978D}" type="parTrans" cxnId="{DAD8E1A9-9688-44DA-A710-20B17CC16862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41D52CD5-9397-4294-9399-3CBE2297A6A2}" type="sibTrans" cxnId="{DAD8E1A9-9688-44DA-A710-20B17CC16862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CB794F3A-611D-48F9-8495-1BE84D48641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00" dirty="0">
              <a:latin typeface="Nunito Sans" panose="020B0604020202020204" charset="0"/>
            </a:rPr>
            <a:t>Construcción del sujeto</a:t>
          </a:r>
          <a:endParaRPr lang="es-ES" sz="1000" dirty="0">
            <a:latin typeface="Nunito Sans" panose="020B0604020202020204" charset="0"/>
          </a:endParaRPr>
        </a:p>
      </dgm:t>
    </dgm:pt>
    <dgm:pt modelId="{017BC4BA-A786-4776-8815-32C7EA598762}" type="parTrans" cxnId="{238F6D08-2E62-438B-93FC-BFED481E2B4C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DED76054-6335-4FFD-9D66-C2075110E916}" type="sibTrans" cxnId="{238F6D08-2E62-438B-93FC-BFED481E2B4C}">
      <dgm:prSet/>
      <dgm:spPr/>
      <dgm:t>
        <a:bodyPr/>
        <a:lstStyle/>
        <a:p>
          <a:endParaRPr lang="es-ES" sz="2400">
            <a:latin typeface="Nunito Sans" panose="020B0604020202020204" charset="0"/>
          </a:endParaRPr>
        </a:p>
      </dgm:t>
    </dgm:pt>
    <dgm:pt modelId="{FB3EBEF9-604B-4F45-844C-4997D0FC60BD}" type="pres">
      <dgm:prSet presAssocID="{ACB3D829-DB5E-4A87-B6B9-53382CC13834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57BFD41-8F64-45DB-96C7-A1A04CA327DE}" type="pres">
      <dgm:prSet presAssocID="{0B88CCB7-DF8D-4BF2-AB1B-ADECAD4D0685}" presName="node" presStyleLbl="node1" presStyleIdx="0" presStyleCnt="3" custScaleX="173540" custLinFactNeighborX="0" custLinFactNeighborY="-61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FFF283-7D94-40B8-9615-493BF0E344B2}" type="pres">
      <dgm:prSet presAssocID="{50EBB846-4AD0-43E3-A62D-CF0BF016E73E}" presName="sibTrans" presStyleLbl="sibTrans2D1" presStyleIdx="0" presStyleCnt="2"/>
      <dgm:spPr/>
      <dgm:t>
        <a:bodyPr/>
        <a:lstStyle/>
        <a:p>
          <a:endParaRPr lang="es-EC"/>
        </a:p>
      </dgm:t>
    </dgm:pt>
    <dgm:pt modelId="{03C83CD5-BD7F-40CE-8056-6E9E0BFC7594}" type="pres">
      <dgm:prSet presAssocID="{50EBB846-4AD0-43E3-A62D-CF0BF016E73E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5ED2713D-B89E-4632-B576-EA97DAD3B5EE}" type="pres">
      <dgm:prSet presAssocID="{D6919EA4-EF39-4206-8306-1587AEEE984F}" presName="node" presStyleLbl="node1" presStyleIdx="1" presStyleCnt="3" custScaleX="1735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188B8D-9A5B-4345-A4F5-F5995B5E2151}" type="pres">
      <dgm:prSet presAssocID="{C6733A7F-C0CB-4C2B-B607-385738858E2D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9D866A7-4898-40D4-9865-0E1C32A321CC}" type="pres">
      <dgm:prSet presAssocID="{C6733A7F-C0CB-4C2B-B607-385738858E2D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F65B0CE3-51D1-4379-A64D-D59115E15E52}" type="pres">
      <dgm:prSet presAssocID="{9FADD843-457C-49E8-BDAD-38014820396C}" presName="node" presStyleLbl="node1" presStyleIdx="2" presStyleCnt="3" custScaleX="1735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5FE2FD2-3864-46F4-9D46-3B904DDA8F99}" type="presOf" srcId="{CB794F3A-611D-48F9-8495-1BE84D486418}" destId="{F65B0CE3-51D1-4379-A64D-D59115E15E52}" srcOrd="0" destOrd="2" presId="urn:microsoft.com/office/officeart/2005/8/layout/process2"/>
    <dgm:cxn modelId="{53380FEE-F6EA-415E-8D8C-81DD4F25C720}" type="presOf" srcId="{50EBB846-4AD0-43E3-A62D-CF0BF016E73E}" destId="{17FFF283-7D94-40B8-9615-493BF0E344B2}" srcOrd="0" destOrd="0" presId="urn:microsoft.com/office/officeart/2005/8/layout/process2"/>
    <dgm:cxn modelId="{F6B17EC3-5731-4F72-BFC2-1948C4CFCDA3}" type="presOf" srcId="{9FADD843-457C-49E8-BDAD-38014820396C}" destId="{F65B0CE3-51D1-4379-A64D-D59115E15E52}" srcOrd="0" destOrd="0" presId="urn:microsoft.com/office/officeart/2005/8/layout/process2"/>
    <dgm:cxn modelId="{B9DFCD17-2A21-48B6-978A-3AD0746BABD6}" type="presOf" srcId="{ACB3D829-DB5E-4A87-B6B9-53382CC13834}" destId="{FB3EBEF9-604B-4F45-844C-4997D0FC60BD}" srcOrd="0" destOrd="0" presId="urn:microsoft.com/office/officeart/2005/8/layout/process2"/>
    <dgm:cxn modelId="{A5B601E2-E6E1-4735-A22D-35009E4593A7}" srcId="{ACB3D829-DB5E-4A87-B6B9-53382CC13834}" destId="{9FADD843-457C-49E8-BDAD-38014820396C}" srcOrd="2" destOrd="0" parTransId="{955EFD5F-4FA9-4B73-A1E7-6B721784C9D2}" sibTransId="{67834788-D58F-4EBD-99EE-A3A72E7AB544}"/>
    <dgm:cxn modelId="{7CEA97EE-D134-4FA3-9D8D-BAE6AFE0DF55}" type="presOf" srcId="{0B88CCB7-DF8D-4BF2-AB1B-ADECAD4D0685}" destId="{157BFD41-8F64-45DB-96C7-A1A04CA327DE}" srcOrd="0" destOrd="0" presId="urn:microsoft.com/office/officeart/2005/8/layout/process2"/>
    <dgm:cxn modelId="{CA2AD278-04F9-459A-B626-3E43E3BC51B2}" type="presOf" srcId="{D6919EA4-EF39-4206-8306-1587AEEE984F}" destId="{5ED2713D-B89E-4632-B576-EA97DAD3B5EE}" srcOrd="0" destOrd="0" presId="urn:microsoft.com/office/officeart/2005/8/layout/process2"/>
    <dgm:cxn modelId="{0BDD5097-53C1-42C1-B8BE-4811349F6D58}" srcId="{ACB3D829-DB5E-4A87-B6B9-53382CC13834}" destId="{D6919EA4-EF39-4206-8306-1587AEEE984F}" srcOrd="1" destOrd="0" parTransId="{1319CB74-5122-496F-BF7F-9C019F18F526}" sibTransId="{C6733A7F-C0CB-4C2B-B607-385738858E2D}"/>
    <dgm:cxn modelId="{0976449B-49F6-4EDF-95FB-504A89857C5E}" type="presOf" srcId="{C6733A7F-C0CB-4C2B-B607-385738858E2D}" destId="{A4188B8D-9A5B-4345-A4F5-F5995B5E2151}" srcOrd="0" destOrd="0" presId="urn:microsoft.com/office/officeart/2005/8/layout/process2"/>
    <dgm:cxn modelId="{2483B82D-5ED9-4ADB-929A-B01073103B2C}" type="presOf" srcId="{50EBB846-4AD0-43E3-A62D-CF0BF016E73E}" destId="{03C83CD5-BD7F-40CE-8056-6E9E0BFC7594}" srcOrd="1" destOrd="0" presId="urn:microsoft.com/office/officeart/2005/8/layout/process2"/>
    <dgm:cxn modelId="{4BC617B2-4682-4D87-9D28-977AF6E6CF3D}" type="presOf" srcId="{D18BB722-0E00-42C7-A7CC-591AB76365E2}" destId="{F65B0CE3-51D1-4379-A64D-D59115E15E52}" srcOrd="0" destOrd="1" presId="urn:microsoft.com/office/officeart/2005/8/layout/process2"/>
    <dgm:cxn modelId="{C5BA5592-C701-41A2-B6E7-31A683ADA5A9}" type="presOf" srcId="{C6733A7F-C0CB-4C2B-B607-385738858E2D}" destId="{D9D866A7-4898-40D4-9865-0E1C32A321CC}" srcOrd="1" destOrd="0" presId="urn:microsoft.com/office/officeart/2005/8/layout/process2"/>
    <dgm:cxn modelId="{DAD8E1A9-9688-44DA-A710-20B17CC16862}" srcId="{9FADD843-457C-49E8-BDAD-38014820396C}" destId="{D18BB722-0E00-42C7-A7CC-591AB76365E2}" srcOrd="0" destOrd="0" parTransId="{36C997A9-FDCF-4A00-9C29-CD801C71978D}" sibTransId="{41D52CD5-9397-4294-9399-3CBE2297A6A2}"/>
    <dgm:cxn modelId="{99B50AAE-9610-432C-BB84-85B768D5E240}" srcId="{ACB3D829-DB5E-4A87-B6B9-53382CC13834}" destId="{0B88CCB7-DF8D-4BF2-AB1B-ADECAD4D0685}" srcOrd="0" destOrd="0" parTransId="{6EF504C2-F0B2-454C-B1E4-F336C550D962}" sibTransId="{50EBB846-4AD0-43E3-A62D-CF0BF016E73E}"/>
    <dgm:cxn modelId="{238F6D08-2E62-438B-93FC-BFED481E2B4C}" srcId="{9FADD843-457C-49E8-BDAD-38014820396C}" destId="{CB794F3A-611D-48F9-8495-1BE84D486418}" srcOrd="1" destOrd="0" parTransId="{017BC4BA-A786-4776-8815-32C7EA598762}" sibTransId="{DED76054-6335-4FFD-9D66-C2075110E916}"/>
    <dgm:cxn modelId="{3042BA54-5CD9-4EA4-B194-6FD3549CD95A}" type="presParOf" srcId="{FB3EBEF9-604B-4F45-844C-4997D0FC60BD}" destId="{157BFD41-8F64-45DB-96C7-A1A04CA327DE}" srcOrd="0" destOrd="0" presId="urn:microsoft.com/office/officeart/2005/8/layout/process2"/>
    <dgm:cxn modelId="{E52F4208-4D18-4F8C-9976-2C9B8862D3F2}" type="presParOf" srcId="{FB3EBEF9-604B-4F45-844C-4997D0FC60BD}" destId="{17FFF283-7D94-40B8-9615-493BF0E344B2}" srcOrd="1" destOrd="0" presId="urn:microsoft.com/office/officeart/2005/8/layout/process2"/>
    <dgm:cxn modelId="{EF0B97B8-03BD-48CE-A661-758FD7F19014}" type="presParOf" srcId="{17FFF283-7D94-40B8-9615-493BF0E344B2}" destId="{03C83CD5-BD7F-40CE-8056-6E9E0BFC7594}" srcOrd="0" destOrd="0" presId="urn:microsoft.com/office/officeart/2005/8/layout/process2"/>
    <dgm:cxn modelId="{D9B1FF4F-E78F-4CEF-9542-E944A291FC60}" type="presParOf" srcId="{FB3EBEF9-604B-4F45-844C-4997D0FC60BD}" destId="{5ED2713D-B89E-4632-B576-EA97DAD3B5EE}" srcOrd="2" destOrd="0" presId="urn:microsoft.com/office/officeart/2005/8/layout/process2"/>
    <dgm:cxn modelId="{C15F92BA-D29C-4F18-866D-2A33D24CEDB7}" type="presParOf" srcId="{FB3EBEF9-604B-4F45-844C-4997D0FC60BD}" destId="{A4188B8D-9A5B-4345-A4F5-F5995B5E2151}" srcOrd="3" destOrd="0" presId="urn:microsoft.com/office/officeart/2005/8/layout/process2"/>
    <dgm:cxn modelId="{2D3431D1-E444-4499-8696-B5E94FD387E1}" type="presParOf" srcId="{A4188B8D-9A5B-4345-A4F5-F5995B5E2151}" destId="{D9D866A7-4898-40D4-9865-0E1C32A321CC}" srcOrd="0" destOrd="0" presId="urn:microsoft.com/office/officeart/2005/8/layout/process2"/>
    <dgm:cxn modelId="{C58672EE-A691-4CBC-9A4B-354C23A13238}" type="presParOf" srcId="{FB3EBEF9-604B-4F45-844C-4997D0FC60BD}" destId="{F65B0CE3-51D1-4379-A64D-D59115E15E5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526725-64DF-469B-9D6A-6F56237A9E23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7EBD85A-06EE-46F7-ACE6-49AE6CF5098A}">
      <dgm:prSet custT="1"/>
      <dgm:spPr>
        <a:solidFill>
          <a:schemeClr val="accent5"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200" dirty="0">
              <a:latin typeface="Nunito Sans" panose="020B0604020202020204" charset="0"/>
            </a:rPr>
            <a:t>Económica </a:t>
          </a:r>
          <a:endParaRPr lang="es-ES" sz="1200" dirty="0">
            <a:latin typeface="Nunito Sans" panose="020B0604020202020204" charset="0"/>
          </a:endParaRPr>
        </a:p>
      </dgm:t>
    </dgm:pt>
    <dgm:pt modelId="{97D56A95-0C9C-433A-9710-9676E864EF56}" type="parTrans" cxnId="{3A848AD1-9AF4-4E77-8F26-500ACB92CCF0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E0D116EE-7528-46C6-A665-EFC388C4CCA4}" type="sibTrans" cxnId="{3A848AD1-9AF4-4E77-8F26-500ACB92CCF0}">
      <dgm:prSet custT="1"/>
      <dgm:spPr/>
      <dgm:t>
        <a:bodyPr/>
        <a:lstStyle/>
        <a:p>
          <a:endParaRPr lang="es-ES" sz="900">
            <a:latin typeface="Nunito Sans" panose="020B0604020202020204" charset="0"/>
          </a:endParaRPr>
        </a:p>
      </dgm:t>
    </dgm:pt>
    <dgm:pt modelId="{F361C3D3-F09E-4EFE-8D67-6A761BE172AA}">
      <dgm:prSet custT="1"/>
      <dgm:spPr>
        <a:solidFill>
          <a:schemeClr val="accent5">
            <a:hueOff val="1679779"/>
            <a:satOff val="472"/>
            <a:lumOff val="-6765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200" dirty="0">
              <a:latin typeface="Nunito Sans" panose="020B0604020202020204" charset="0"/>
            </a:rPr>
            <a:t>Clásica del consumidor</a:t>
          </a:r>
          <a:endParaRPr lang="es-ES" sz="1200" dirty="0">
            <a:latin typeface="Nunito Sans" panose="020B0604020202020204" charset="0"/>
          </a:endParaRPr>
        </a:p>
      </dgm:t>
    </dgm:pt>
    <dgm:pt modelId="{40B7519D-2E86-4FB9-89A0-37C86D22854F}" type="parTrans" cxnId="{4793842C-6832-43E6-B520-3188C4D1626B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7A6548DD-E704-401B-BB28-1204980D434C}" type="sibTrans" cxnId="{4793842C-6832-43E6-B520-3188C4D1626B}">
      <dgm:prSet custT="1"/>
      <dgm:spPr/>
      <dgm:t>
        <a:bodyPr/>
        <a:lstStyle/>
        <a:p>
          <a:endParaRPr lang="es-ES" sz="900">
            <a:latin typeface="Nunito Sans" panose="020B0604020202020204" charset="0"/>
          </a:endParaRPr>
        </a:p>
      </dgm:t>
    </dgm:pt>
    <dgm:pt modelId="{8B073FC7-14C8-4E89-A7E8-57F092CE3995}">
      <dgm:prSet custT="1"/>
      <dgm:spPr>
        <a:solidFill>
          <a:schemeClr val="accent5">
            <a:hueOff val="1679779"/>
            <a:satOff val="472"/>
            <a:lumOff val="-6765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00" dirty="0">
              <a:latin typeface="Nunito Sans" panose="020B0604020202020204" charset="0"/>
            </a:rPr>
            <a:t>Comportamiento del comprador</a:t>
          </a:r>
          <a:endParaRPr lang="es-ES" sz="1000" dirty="0">
            <a:latin typeface="Nunito Sans" panose="020B0604020202020204" charset="0"/>
          </a:endParaRPr>
        </a:p>
      </dgm:t>
    </dgm:pt>
    <dgm:pt modelId="{E04D3071-632B-432B-8679-482564E9A2ED}" type="parTrans" cxnId="{6B37F869-9F77-4D5B-9147-00D099B73A30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BF247A88-87D5-4D5E-A443-FCFDA44E6A14}" type="sibTrans" cxnId="{6B37F869-9F77-4D5B-9147-00D099B73A30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CD38E356-31ED-42FC-A337-E0CCAEF581DC}">
      <dgm:prSet custT="1"/>
      <dgm:spPr>
        <a:solidFill>
          <a:schemeClr val="accent5">
            <a:hueOff val="3359558"/>
            <a:satOff val="945"/>
            <a:lumOff val="-1353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200" dirty="0">
              <a:latin typeface="Nunito Sans" panose="020B0604020202020204" charset="0"/>
            </a:rPr>
            <a:t>De la Percepción </a:t>
          </a:r>
          <a:endParaRPr lang="es-ES" sz="1200" dirty="0">
            <a:latin typeface="Nunito Sans" panose="020B0604020202020204" charset="0"/>
          </a:endParaRPr>
        </a:p>
      </dgm:t>
    </dgm:pt>
    <dgm:pt modelId="{4A262223-D9FC-42D6-9515-334FB5D2096C}" type="parTrans" cxnId="{6CEE46BA-6C41-465B-A81C-EA97EE4D9FEA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C2970DC1-79B8-4FC2-A1AE-78B26A3FC840}" type="sibTrans" cxnId="{6CEE46BA-6C41-465B-A81C-EA97EE4D9FEA}">
      <dgm:prSet custT="1"/>
      <dgm:spPr/>
      <dgm:t>
        <a:bodyPr/>
        <a:lstStyle/>
        <a:p>
          <a:endParaRPr lang="es-ES" sz="900">
            <a:latin typeface="Nunito Sans" panose="020B0604020202020204" charset="0"/>
          </a:endParaRPr>
        </a:p>
      </dgm:t>
    </dgm:pt>
    <dgm:pt modelId="{BEDE9A04-351E-4A4E-95C0-F085F3EAA0E7}">
      <dgm:prSet custT="1"/>
      <dgm:spPr>
        <a:solidFill>
          <a:schemeClr val="accent5">
            <a:hueOff val="5039337"/>
            <a:satOff val="1417"/>
            <a:lumOff val="-20295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200" dirty="0">
              <a:latin typeface="Nunito Sans" panose="020B0604020202020204" charset="0"/>
            </a:rPr>
            <a:t>De la Motivación </a:t>
          </a:r>
          <a:endParaRPr lang="es-ES" sz="1200" dirty="0">
            <a:latin typeface="Nunito Sans" panose="020B0604020202020204" charset="0"/>
          </a:endParaRPr>
        </a:p>
      </dgm:t>
    </dgm:pt>
    <dgm:pt modelId="{EBCDCED2-3EFC-4FA6-8AFE-42CF3969797E}" type="parTrans" cxnId="{E5523456-F414-4FF8-BB5E-B0BD6A0D96A6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EFD3E14B-A2CF-49D4-A156-5CB7729BEBE2}" type="sibTrans" cxnId="{E5523456-F414-4FF8-BB5E-B0BD6A0D96A6}">
      <dgm:prSet custT="1"/>
      <dgm:spPr/>
      <dgm:t>
        <a:bodyPr/>
        <a:lstStyle/>
        <a:p>
          <a:endParaRPr lang="es-ES" sz="900">
            <a:latin typeface="Nunito Sans" panose="020B0604020202020204" charset="0"/>
          </a:endParaRPr>
        </a:p>
      </dgm:t>
    </dgm:pt>
    <dgm:pt modelId="{51F15D5C-2F95-4A5B-8289-254191C80A58}">
      <dgm:prSet custT="1"/>
      <dgm:spPr>
        <a:solidFill>
          <a:schemeClr val="accent5">
            <a:hueOff val="5039337"/>
            <a:satOff val="1417"/>
            <a:lumOff val="-20295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00" dirty="0">
              <a:latin typeface="Nunito Sans" panose="020B0604020202020204" charset="0"/>
            </a:rPr>
            <a:t>Freud / Maslow / Herzberg</a:t>
          </a:r>
          <a:endParaRPr lang="es-ES" sz="1000" dirty="0">
            <a:latin typeface="Nunito Sans" panose="020B0604020202020204" charset="0"/>
          </a:endParaRPr>
        </a:p>
      </dgm:t>
    </dgm:pt>
    <dgm:pt modelId="{C29BD0AF-BEF9-4769-8376-56B923D04BA7}" type="parTrans" cxnId="{E821DA14-E569-4E2D-B5E0-852CA173E1B3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05A33C36-5036-4D02-A92C-E6B50E8892B3}" type="sibTrans" cxnId="{E821DA14-E569-4E2D-B5E0-852CA173E1B3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EA82DA5C-DE77-4083-9D17-11CE6E06382F}">
      <dgm:prSet custT="1"/>
      <dgm:spPr>
        <a:solidFill>
          <a:schemeClr val="accent5">
            <a:hueOff val="6719117"/>
            <a:satOff val="1889"/>
            <a:lumOff val="-2706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200" dirty="0">
              <a:latin typeface="Nunito Sans" panose="020B0604020202020204" charset="0"/>
            </a:rPr>
            <a:t>Del Aprendizaje </a:t>
          </a:r>
          <a:endParaRPr lang="es-ES" sz="1200" dirty="0">
            <a:latin typeface="Nunito Sans" panose="020B0604020202020204" charset="0"/>
          </a:endParaRPr>
        </a:p>
      </dgm:t>
    </dgm:pt>
    <dgm:pt modelId="{D3FD8BE9-72C9-4F2E-BE37-507C2FA5E4F2}" type="parTrans" cxnId="{D68E80AD-4583-4453-B8CC-14052DA71CC1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71B91641-C944-4819-848C-1F0D5AAB8547}" type="sibTrans" cxnId="{D68E80AD-4583-4453-B8CC-14052DA71CC1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D2F888AD-3808-4073-BA9E-C852DF7B0B73}">
      <dgm:prSet custT="1"/>
      <dgm:spPr>
        <a:solidFill>
          <a:schemeClr val="accent5">
            <a:hueOff val="0"/>
            <a:satOff val="0"/>
            <a:lumOff val="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1000" dirty="0">
              <a:latin typeface="Nunito Sans" panose="020B0604020202020204" charset="0"/>
            </a:rPr>
            <a:t>Economía de </a:t>
          </a:r>
          <a:r>
            <a:rPr lang="es-EC" sz="1000" dirty="0" err="1">
              <a:latin typeface="Nunito Sans" panose="020B0604020202020204" charset="0"/>
            </a:rPr>
            <a:t>long</a:t>
          </a:r>
          <a:r>
            <a:rPr lang="es-EC" sz="1000" dirty="0">
              <a:latin typeface="Nunito Sans" panose="020B0604020202020204" charset="0"/>
            </a:rPr>
            <a:t> </a:t>
          </a:r>
          <a:r>
            <a:rPr lang="es-EC" sz="1000" dirty="0" err="1">
              <a:latin typeface="Nunito Sans" panose="020B0604020202020204" charset="0"/>
            </a:rPr>
            <a:t>tail</a:t>
          </a:r>
          <a:r>
            <a:rPr lang="es-EC" sz="1000" dirty="0">
              <a:latin typeface="Nunito Sans" panose="020B0604020202020204" charset="0"/>
            </a:rPr>
            <a:t> </a:t>
          </a:r>
          <a:endParaRPr lang="es-ES" sz="1000" dirty="0">
            <a:latin typeface="Nunito Sans" panose="020B0604020202020204" charset="0"/>
          </a:endParaRPr>
        </a:p>
      </dgm:t>
    </dgm:pt>
    <dgm:pt modelId="{2A22E624-388D-4C04-8882-D3B75D466C4C}" type="sibTrans" cxnId="{4EE224A1-9311-4724-AE79-9FA089AA1290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4C9A8A59-021B-4ED9-B876-2EB7A2A78C10}" type="parTrans" cxnId="{4EE224A1-9311-4724-AE79-9FA089AA1290}">
      <dgm:prSet/>
      <dgm:spPr/>
      <dgm:t>
        <a:bodyPr/>
        <a:lstStyle/>
        <a:p>
          <a:endParaRPr lang="es-ES" sz="2000">
            <a:latin typeface="Nunito Sans" panose="020B0604020202020204" charset="0"/>
          </a:endParaRPr>
        </a:p>
      </dgm:t>
    </dgm:pt>
    <dgm:pt modelId="{4863889D-2C85-4F76-8441-49999647AF6A}" type="pres">
      <dgm:prSet presAssocID="{55526725-64DF-469B-9D6A-6F56237A9E2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4D0A8E1-20FD-4EED-AA4F-649BC2C5430E}" type="pres">
      <dgm:prSet presAssocID="{67EBD85A-06EE-46F7-ACE6-49AE6CF5098A}" presName="node" presStyleLbl="node1" presStyleIdx="0" presStyleCnt="5" custScaleX="147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D8E809-DF68-4B6B-BA86-7A567E1825A2}" type="pres">
      <dgm:prSet presAssocID="{E0D116EE-7528-46C6-A665-EFC388C4CCA4}" presName="sibTrans" presStyleLbl="sibTrans2D1" presStyleIdx="0" presStyleCnt="4"/>
      <dgm:spPr/>
      <dgm:t>
        <a:bodyPr/>
        <a:lstStyle/>
        <a:p>
          <a:endParaRPr lang="es-EC"/>
        </a:p>
      </dgm:t>
    </dgm:pt>
    <dgm:pt modelId="{A96631CD-CCF1-48AA-8880-096CFC27AFB3}" type="pres">
      <dgm:prSet presAssocID="{E0D116EE-7528-46C6-A665-EFC388C4CCA4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5C8DE4E2-1403-4A22-A1DD-DA33757AB2CF}" type="pres">
      <dgm:prSet presAssocID="{F361C3D3-F09E-4EFE-8D67-6A761BE172AA}" presName="node" presStyleLbl="node1" presStyleIdx="1" presStyleCnt="5" custScaleX="147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1B645F-5221-488A-805D-2CDC39EA3B3C}" type="pres">
      <dgm:prSet presAssocID="{7A6548DD-E704-401B-BB28-1204980D434C}" presName="sibTrans" presStyleLbl="sibTrans2D1" presStyleIdx="1" presStyleCnt="4"/>
      <dgm:spPr/>
      <dgm:t>
        <a:bodyPr/>
        <a:lstStyle/>
        <a:p>
          <a:endParaRPr lang="es-EC"/>
        </a:p>
      </dgm:t>
    </dgm:pt>
    <dgm:pt modelId="{4BF22359-25FA-4C43-ABD5-EAEFFEB4881C}" type="pres">
      <dgm:prSet presAssocID="{7A6548DD-E704-401B-BB28-1204980D434C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245862BD-EB43-4A61-B021-B8E744BF3902}" type="pres">
      <dgm:prSet presAssocID="{CD38E356-31ED-42FC-A337-E0CCAEF581DC}" presName="node" presStyleLbl="node1" presStyleIdx="2" presStyleCnt="5" custScaleX="147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8DECE0-72B8-46BA-838B-1C30A9666190}" type="pres">
      <dgm:prSet presAssocID="{C2970DC1-79B8-4FC2-A1AE-78B26A3FC840}" presName="sibTrans" presStyleLbl="sibTrans2D1" presStyleIdx="2" presStyleCnt="4"/>
      <dgm:spPr/>
      <dgm:t>
        <a:bodyPr/>
        <a:lstStyle/>
        <a:p>
          <a:endParaRPr lang="es-EC"/>
        </a:p>
      </dgm:t>
    </dgm:pt>
    <dgm:pt modelId="{42AB93DE-BB5B-4A63-8CA6-B4E1E977C18B}" type="pres">
      <dgm:prSet presAssocID="{C2970DC1-79B8-4FC2-A1AE-78B26A3FC840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10967085-C6D9-4B3F-B9FA-0C84912528C2}" type="pres">
      <dgm:prSet presAssocID="{BEDE9A04-351E-4A4E-95C0-F085F3EAA0E7}" presName="node" presStyleLbl="node1" presStyleIdx="3" presStyleCnt="5" custScaleX="147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FE3307-7C63-4490-A25A-4621D31401A4}" type="pres">
      <dgm:prSet presAssocID="{EFD3E14B-A2CF-49D4-A156-5CB7729BEBE2}" presName="sibTrans" presStyleLbl="sibTrans2D1" presStyleIdx="3" presStyleCnt="4"/>
      <dgm:spPr/>
      <dgm:t>
        <a:bodyPr/>
        <a:lstStyle/>
        <a:p>
          <a:endParaRPr lang="es-EC"/>
        </a:p>
      </dgm:t>
    </dgm:pt>
    <dgm:pt modelId="{481D04CE-263C-43EC-99CB-5BB3BB1C6F48}" type="pres">
      <dgm:prSet presAssocID="{EFD3E14B-A2CF-49D4-A156-5CB7729BEBE2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F21576B5-96D7-4BD9-B5E7-1F6DDE87E8AD}" type="pres">
      <dgm:prSet presAssocID="{EA82DA5C-DE77-4083-9D17-11CE6E06382F}" presName="node" presStyleLbl="node1" presStyleIdx="4" presStyleCnt="5" custScaleX="147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D44C09-6DCB-4070-BF6A-942E00ED9BBD}" type="presOf" srcId="{C2970DC1-79B8-4FC2-A1AE-78B26A3FC840}" destId="{42AB93DE-BB5B-4A63-8CA6-B4E1E977C18B}" srcOrd="1" destOrd="0" presId="urn:microsoft.com/office/officeart/2005/8/layout/process2"/>
    <dgm:cxn modelId="{EE08D25D-66FF-41D5-A3D3-8218536D3939}" type="presOf" srcId="{51F15D5C-2F95-4A5B-8289-254191C80A58}" destId="{10967085-C6D9-4B3F-B9FA-0C84912528C2}" srcOrd="0" destOrd="1" presId="urn:microsoft.com/office/officeart/2005/8/layout/process2"/>
    <dgm:cxn modelId="{E033E537-8880-410B-85BA-F41EC9FBE0AE}" type="presOf" srcId="{E0D116EE-7528-46C6-A665-EFC388C4CCA4}" destId="{A96631CD-CCF1-48AA-8880-096CFC27AFB3}" srcOrd="1" destOrd="0" presId="urn:microsoft.com/office/officeart/2005/8/layout/process2"/>
    <dgm:cxn modelId="{83FB4FC3-35FB-4169-AB25-DD0B41FFE2EF}" type="presOf" srcId="{EFD3E14B-A2CF-49D4-A156-5CB7729BEBE2}" destId="{481D04CE-263C-43EC-99CB-5BB3BB1C6F48}" srcOrd="1" destOrd="0" presId="urn:microsoft.com/office/officeart/2005/8/layout/process2"/>
    <dgm:cxn modelId="{A8715917-C3AB-4D39-95BB-5917639AF626}" type="presOf" srcId="{7A6548DD-E704-401B-BB28-1204980D434C}" destId="{4BF22359-25FA-4C43-ABD5-EAEFFEB4881C}" srcOrd="1" destOrd="0" presId="urn:microsoft.com/office/officeart/2005/8/layout/process2"/>
    <dgm:cxn modelId="{6B37F869-9F77-4D5B-9147-00D099B73A30}" srcId="{F361C3D3-F09E-4EFE-8D67-6A761BE172AA}" destId="{8B073FC7-14C8-4E89-A7E8-57F092CE3995}" srcOrd="0" destOrd="0" parTransId="{E04D3071-632B-432B-8679-482564E9A2ED}" sibTransId="{BF247A88-87D5-4D5E-A443-FCFDA44E6A14}"/>
    <dgm:cxn modelId="{E821DA14-E569-4E2D-B5E0-852CA173E1B3}" srcId="{BEDE9A04-351E-4A4E-95C0-F085F3EAA0E7}" destId="{51F15D5C-2F95-4A5B-8289-254191C80A58}" srcOrd="0" destOrd="0" parTransId="{C29BD0AF-BEF9-4769-8376-56B923D04BA7}" sibTransId="{05A33C36-5036-4D02-A92C-E6B50E8892B3}"/>
    <dgm:cxn modelId="{4793842C-6832-43E6-B520-3188C4D1626B}" srcId="{55526725-64DF-469B-9D6A-6F56237A9E23}" destId="{F361C3D3-F09E-4EFE-8D67-6A761BE172AA}" srcOrd="1" destOrd="0" parTransId="{40B7519D-2E86-4FB9-89A0-37C86D22854F}" sibTransId="{7A6548DD-E704-401B-BB28-1204980D434C}"/>
    <dgm:cxn modelId="{3CDB3A6F-D041-4968-A9EE-9D6FE74A465A}" type="presOf" srcId="{67EBD85A-06EE-46F7-ACE6-49AE6CF5098A}" destId="{F4D0A8E1-20FD-4EED-AA4F-649BC2C5430E}" srcOrd="0" destOrd="0" presId="urn:microsoft.com/office/officeart/2005/8/layout/process2"/>
    <dgm:cxn modelId="{EF6005E8-9E74-4CBA-A3C1-65000D421807}" type="presOf" srcId="{BEDE9A04-351E-4A4E-95C0-F085F3EAA0E7}" destId="{10967085-C6D9-4B3F-B9FA-0C84912528C2}" srcOrd="0" destOrd="0" presId="urn:microsoft.com/office/officeart/2005/8/layout/process2"/>
    <dgm:cxn modelId="{D12B9874-EA01-4E9B-AC82-38D2F11B4196}" type="presOf" srcId="{EFD3E14B-A2CF-49D4-A156-5CB7729BEBE2}" destId="{CDFE3307-7C63-4490-A25A-4621D31401A4}" srcOrd="0" destOrd="0" presId="urn:microsoft.com/office/officeart/2005/8/layout/process2"/>
    <dgm:cxn modelId="{17CFEE25-3121-42D3-AA17-63E2A3C32BC6}" type="presOf" srcId="{CD38E356-31ED-42FC-A337-E0CCAEF581DC}" destId="{245862BD-EB43-4A61-B021-B8E744BF3902}" srcOrd="0" destOrd="0" presId="urn:microsoft.com/office/officeart/2005/8/layout/process2"/>
    <dgm:cxn modelId="{0DBEE43F-9D69-4475-A5A0-1284F036F50B}" type="presOf" srcId="{55526725-64DF-469B-9D6A-6F56237A9E23}" destId="{4863889D-2C85-4F76-8441-49999647AF6A}" srcOrd="0" destOrd="0" presId="urn:microsoft.com/office/officeart/2005/8/layout/process2"/>
    <dgm:cxn modelId="{3B76D0DD-FFF2-429E-ADDF-B75727E6A17C}" type="presOf" srcId="{D2F888AD-3808-4073-BA9E-C852DF7B0B73}" destId="{F4D0A8E1-20FD-4EED-AA4F-649BC2C5430E}" srcOrd="0" destOrd="1" presId="urn:microsoft.com/office/officeart/2005/8/layout/process2"/>
    <dgm:cxn modelId="{4EE224A1-9311-4724-AE79-9FA089AA1290}" srcId="{67EBD85A-06EE-46F7-ACE6-49AE6CF5098A}" destId="{D2F888AD-3808-4073-BA9E-C852DF7B0B73}" srcOrd="0" destOrd="0" parTransId="{4C9A8A59-021B-4ED9-B876-2EB7A2A78C10}" sibTransId="{2A22E624-388D-4C04-8882-D3B75D466C4C}"/>
    <dgm:cxn modelId="{6CEE46BA-6C41-465B-A81C-EA97EE4D9FEA}" srcId="{55526725-64DF-469B-9D6A-6F56237A9E23}" destId="{CD38E356-31ED-42FC-A337-E0CCAEF581DC}" srcOrd="2" destOrd="0" parTransId="{4A262223-D9FC-42D6-9515-334FB5D2096C}" sibTransId="{C2970DC1-79B8-4FC2-A1AE-78B26A3FC840}"/>
    <dgm:cxn modelId="{681CB08F-499A-485F-9E27-13492C67B813}" type="presOf" srcId="{F361C3D3-F09E-4EFE-8D67-6A761BE172AA}" destId="{5C8DE4E2-1403-4A22-A1DD-DA33757AB2CF}" srcOrd="0" destOrd="0" presId="urn:microsoft.com/office/officeart/2005/8/layout/process2"/>
    <dgm:cxn modelId="{E5523456-F414-4FF8-BB5E-B0BD6A0D96A6}" srcId="{55526725-64DF-469B-9D6A-6F56237A9E23}" destId="{BEDE9A04-351E-4A4E-95C0-F085F3EAA0E7}" srcOrd="3" destOrd="0" parTransId="{EBCDCED2-3EFC-4FA6-8AFE-42CF3969797E}" sibTransId="{EFD3E14B-A2CF-49D4-A156-5CB7729BEBE2}"/>
    <dgm:cxn modelId="{3A848AD1-9AF4-4E77-8F26-500ACB92CCF0}" srcId="{55526725-64DF-469B-9D6A-6F56237A9E23}" destId="{67EBD85A-06EE-46F7-ACE6-49AE6CF5098A}" srcOrd="0" destOrd="0" parTransId="{97D56A95-0C9C-433A-9710-9676E864EF56}" sibTransId="{E0D116EE-7528-46C6-A665-EFC388C4CCA4}"/>
    <dgm:cxn modelId="{B73F81B3-386E-4905-A898-DA13D5FC3D8E}" type="presOf" srcId="{E0D116EE-7528-46C6-A665-EFC388C4CCA4}" destId="{82D8E809-DF68-4B6B-BA86-7A567E1825A2}" srcOrd="0" destOrd="0" presId="urn:microsoft.com/office/officeart/2005/8/layout/process2"/>
    <dgm:cxn modelId="{47EDB1E7-51D8-4C3E-B1C4-77FA531DB396}" type="presOf" srcId="{EA82DA5C-DE77-4083-9D17-11CE6E06382F}" destId="{F21576B5-96D7-4BD9-B5E7-1F6DDE87E8AD}" srcOrd="0" destOrd="0" presId="urn:microsoft.com/office/officeart/2005/8/layout/process2"/>
    <dgm:cxn modelId="{D68E80AD-4583-4453-B8CC-14052DA71CC1}" srcId="{55526725-64DF-469B-9D6A-6F56237A9E23}" destId="{EA82DA5C-DE77-4083-9D17-11CE6E06382F}" srcOrd="4" destOrd="0" parTransId="{D3FD8BE9-72C9-4F2E-BE37-507C2FA5E4F2}" sibTransId="{71B91641-C944-4819-848C-1F0D5AAB8547}"/>
    <dgm:cxn modelId="{E31498AF-74F5-46FF-90EE-996D770F5FBE}" type="presOf" srcId="{7A6548DD-E704-401B-BB28-1204980D434C}" destId="{461B645F-5221-488A-805D-2CDC39EA3B3C}" srcOrd="0" destOrd="0" presId="urn:microsoft.com/office/officeart/2005/8/layout/process2"/>
    <dgm:cxn modelId="{A6E353A6-D352-46A7-A623-F19190E4C99D}" type="presOf" srcId="{C2970DC1-79B8-4FC2-A1AE-78B26A3FC840}" destId="{DA8DECE0-72B8-46BA-838B-1C30A9666190}" srcOrd="0" destOrd="0" presId="urn:microsoft.com/office/officeart/2005/8/layout/process2"/>
    <dgm:cxn modelId="{BBE0BDA2-2FBA-4C18-966C-C8B03A9D3B36}" type="presOf" srcId="{8B073FC7-14C8-4E89-A7E8-57F092CE3995}" destId="{5C8DE4E2-1403-4A22-A1DD-DA33757AB2CF}" srcOrd="0" destOrd="1" presId="urn:microsoft.com/office/officeart/2005/8/layout/process2"/>
    <dgm:cxn modelId="{D45876D0-0908-41AF-BCA2-BA6C2D00564F}" type="presParOf" srcId="{4863889D-2C85-4F76-8441-49999647AF6A}" destId="{F4D0A8E1-20FD-4EED-AA4F-649BC2C5430E}" srcOrd="0" destOrd="0" presId="urn:microsoft.com/office/officeart/2005/8/layout/process2"/>
    <dgm:cxn modelId="{A694B188-04C6-4DC6-89D0-A8CB2B9BD14E}" type="presParOf" srcId="{4863889D-2C85-4F76-8441-49999647AF6A}" destId="{82D8E809-DF68-4B6B-BA86-7A567E1825A2}" srcOrd="1" destOrd="0" presId="urn:microsoft.com/office/officeart/2005/8/layout/process2"/>
    <dgm:cxn modelId="{9595D51E-9C95-416C-89A8-A38111CDFA59}" type="presParOf" srcId="{82D8E809-DF68-4B6B-BA86-7A567E1825A2}" destId="{A96631CD-CCF1-48AA-8880-096CFC27AFB3}" srcOrd="0" destOrd="0" presId="urn:microsoft.com/office/officeart/2005/8/layout/process2"/>
    <dgm:cxn modelId="{4347A38D-7444-4D38-8909-456848791625}" type="presParOf" srcId="{4863889D-2C85-4F76-8441-49999647AF6A}" destId="{5C8DE4E2-1403-4A22-A1DD-DA33757AB2CF}" srcOrd="2" destOrd="0" presId="urn:microsoft.com/office/officeart/2005/8/layout/process2"/>
    <dgm:cxn modelId="{07DA1C8C-3F3F-4FA6-81AF-AAD578C9BEEE}" type="presParOf" srcId="{4863889D-2C85-4F76-8441-49999647AF6A}" destId="{461B645F-5221-488A-805D-2CDC39EA3B3C}" srcOrd="3" destOrd="0" presId="urn:microsoft.com/office/officeart/2005/8/layout/process2"/>
    <dgm:cxn modelId="{3820D340-3B7A-417D-8E86-88D50BB92515}" type="presParOf" srcId="{461B645F-5221-488A-805D-2CDC39EA3B3C}" destId="{4BF22359-25FA-4C43-ABD5-EAEFFEB4881C}" srcOrd="0" destOrd="0" presId="urn:microsoft.com/office/officeart/2005/8/layout/process2"/>
    <dgm:cxn modelId="{F6A50E40-9726-4499-A75A-5870A20FEC2D}" type="presParOf" srcId="{4863889D-2C85-4F76-8441-49999647AF6A}" destId="{245862BD-EB43-4A61-B021-B8E744BF3902}" srcOrd="4" destOrd="0" presId="urn:microsoft.com/office/officeart/2005/8/layout/process2"/>
    <dgm:cxn modelId="{914B6F99-75D0-42CD-BDFF-4F754CFB30E5}" type="presParOf" srcId="{4863889D-2C85-4F76-8441-49999647AF6A}" destId="{DA8DECE0-72B8-46BA-838B-1C30A9666190}" srcOrd="5" destOrd="0" presId="urn:microsoft.com/office/officeart/2005/8/layout/process2"/>
    <dgm:cxn modelId="{8615D9A5-8AB5-4DB6-83B3-DF702BF342AD}" type="presParOf" srcId="{DA8DECE0-72B8-46BA-838B-1C30A9666190}" destId="{42AB93DE-BB5B-4A63-8CA6-B4E1E977C18B}" srcOrd="0" destOrd="0" presId="urn:microsoft.com/office/officeart/2005/8/layout/process2"/>
    <dgm:cxn modelId="{E5796C2F-6B02-466C-B644-3263B799C790}" type="presParOf" srcId="{4863889D-2C85-4F76-8441-49999647AF6A}" destId="{10967085-C6D9-4B3F-B9FA-0C84912528C2}" srcOrd="6" destOrd="0" presId="urn:microsoft.com/office/officeart/2005/8/layout/process2"/>
    <dgm:cxn modelId="{648BA214-D62F-4E2C-9693-70FBDE49F0E3}" type="presParOf" srcId="{4863889D-2C85-4F76-8441-49999647AF6A}" destId="{CDFE3307-7C63-4490-A25A-4621D31401A4}" srcOrd="7" destOrd="0" presId="urn:microsoft.com/office/officeart/2005/8/layout/process2"/>
    <dgm:cxn modelId="{A7C2275C-1371-4D8A-94CF-F6E62571BEA3}" type="presParOf" srcId="{CDFE3307-7C63-4490-A25A-4621D31401A4}" destId="{481D04CE-263C-43EC-99CB-5BB3BB1C6F48}" srcOrd="0" destOrd="0" presId="urn:microsoft.com/office/officeart/2005/8/layout/process2"/>
    <dgm:cxn modelId="{17C3FC5A-31E2-4935-9C5C-C730E0DDFC28}" type="presParOf" srcId="{4863889D-2C85-4F76-8441-49999647AF6A}" destId="{F21576B5-96D7-4BD9-B5E7-1F6DDE87E8AD}" srcOrd="8" destOrd="0" presId="urn:microsoft.com/office/officeart/2005/8/layout/process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A09186-5353-400B-97B9-B6158393808B}" type="doc">
      <dgm:prSet loTypeId="urn:microsoft.com/office/officeart/2005/8/layout/lProcess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AF719C9-DF6D-4E4F-865F-FDC670DE68D2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Marketing de contenidos</a:t>
          </a:r>
          <a:endParaRPr lang="es-ES" sz="700" dirty="0">
            <a:solidFill>
              <a:schemeClr val="bg1"/>
            </a:solidFill>
          </a:endParaRPr>
        </a:p>
      </dgm:t>
    </dgm:pt>
    <dgm:pt modelId="{271C24A4-F7A1-4721-B950-82374D8C21BE}" type="parTrans" cxnId="{0135C3CF-6E19-4371-9C05-B4FCADAF0E70}">
      <dgm:prSet/>
      <dgm:spPr/>
      <dgm:t>
        <a:bodyPr/>
        <a:lstStyle/>
        <a:p>
          <a:endParaRPr lang="es-ES"/>
        </a:p>
      </dgm:t>
    </dgm:pt>
    <dgm:pt modelId="{67316458-F690-4496-825C-D76AEABFE0F4}" type="sibTrans" cxnId="{0135C3CF-6E19-4371-9C05-B4FCADAF0E70}">
      <dgm:prSet/>
      <dgm:spPr/>
      <dgm:t>
        <a:bodyPr/>
        <a:lstStyle/>
        <a:p>
          <a:endParaRPr lang="es-ES"/>
        </a:p>
      </dgm:t>
    </dgm:pt>
    <dgm:pt modelId="{020DB4A5-FAFB-4A8A-A650-E10C2DC19E62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Marketing de contenidos en redes sociales</a:t>
          </a:r>
          <a:endParaRPr lang="es-ES" sz="700" dirty="0">
            <a:solidFill>
              <a:schemeClr val="bg1"/>
            </a:solidFill>
          </a:endParaRPr>
        </a:p>
      </dgm:t>
    </dgm:pt>
    <dgm:pt modelId="{A32F180C-A3A8-412D-82A0-641D7BF2A121}" type="parTrans" cxnId="{17EE3335-247D-4A87-8467-1A5AF91FC87A}">
      <dgm:prSet/>
      <dgm:spPr/>
      <dgm:t>
        <a:bodyPr/>
        <a:lstStyle/>
        <a:p>
          <a:endParaRPr lang="es-ES"/>
        </a:p>
      </dgm:t>
    </dgm:pt>
    <dgm:pt modelId="{66B9D237-9744-4F36-B1C1-DE9C3096E50B}" type="sibTrans" cxnId="{17EE3335-247D-4A87-8467-1A5AF91FC87A}">
      <dgm:prSet/>
      <dgm:spPr/>
      <dgm:t>
        <a:bodyPr/>
        <a:lstStyle/>
        <a:p>
          <a:endParaRPr lang="es-ES"/>
        </a:p>
      </dgm:t>
    </dgm:pt>
    <dgm:pt modelId="{BB275ACC-C43D-40F1-A306-970824451EA7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Explotar las nuevas plataformas para conectar con su audiencia.</a:t>
          </a:r>
          <a:br>
            <a:rPr lang="es-EC" sz="700" b="0" dirty="0">
              <a:solidFill>
                <a:schemeClr val="tx1"/>
              </a:solidFill>
            </a:rPr>
          </a:br>
          <a:endParaRPr lang="es-EC" sz="700" b="0" dirty="0">
            <a:solidFill>
              <a:schemeClr val="tx1"/>
            </a:solidFill>
          </a:endParaRPr>
        </a:p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Explorar diferentes estrategias de contenido.</a:t>
          </a:r>
          <a:endParaRPr lang="es-ES" sz="700" b="0" dirty="0">
            <a:solidFill>
              <a:schemeClr val="tx1"/>
            </a:solidFill>
          </a:endParaRPr>
        </a:p>
      </dgm:t>
    </dgm:pt>
    <dgm:pt modelId="{65110A9D-2086-48E8-BB5F-6818799F1B8B}" type="parTrans" cxnId="{2070C788-6C31-43B7-9FC6-EA043892BF89}">
      <dgm:prSet/>
      <dgm:spPr/>
      <dgm:t>
        <a:bodyPr/>
        <a:lstStyle/>
        <a:p>
          <a:endParaRPr lang="es-ES"/>
        </a:p>
      </dgm:t>
    </dgm:pt>
    <dgm:pt modelId="{F627A045-9D42-414F-A6CF-55A4B38AB249}" type="sibTrans" cxnId="{2070C788-6C31-43B7-9FC6-EA043892BF89}">
      <dgm:prSet/>
      <dgm:spPr/>
      <dgm:t>
        <a:bodyPr/>
        <a:lstStyle/>
        <a:p>
          <a:endParaRPr lang="es-ES"/>
        </a:p>
      </dgm:t>
    </dgm:pt>
    <dgm:pt modelId="{46DDFE01-729F-46F4-9E90-F1ECD22A96E9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Marketing de contenidos y comportamiento del consumidor</a:t>
          </a:r>
          <a:endParaRPr lang="es-ES" sz="700" dirty="0">
            <a:solidFill>
              <a:schemeClr val="bg1"/>
            </a:solidFill>
          </a:endParaRPr>
        </a:p>
      </dgm:t>
    </dgm:pt>
    <dgm:pt modelId="{0897FD11-11DF-4618-8114-CAE60CBF1D08}" type="parTrans" cxnId="{8701945F-9B85-4365-9313-89C8C44B9DD9}">
      <dgm:prSet/>
      <dgm:spPr/>
      <dgm:t>
        <a:bodyPr/>
        <a:lstStyle/>
        <a:p>
          <a:endParaRPr lang="es-ES"/>
        </a:p>
      </dgm:t>
    </dgm:pt>
    <dgm:pt modelId="{41B7A0EC-9C58-4929-9986-28360C1F6EC4}" type="sibTrans" cxnId="{8701945F-9B85-4365-9313-89C8C44B9DD9}">
      <dgm:prSet/>
      <dgm:spPr/>
      <dgm:t>
        <a:bodyPr/>
        <a:lstStyle/>
        <a:p>
          <a:endParaRPr lang="es-ES"/>
        </a:p>
      </dgm:t>
    </dgm:pt>
    <dgm:pt modelId="{DF00EA75-D7B9-458E-AF59-FE5A4696F31E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Medir el compromiso del consumidor </a:t>
          </a:r>
          <a:r>
            <a:rPr lang="es-EC" sz="650" b="0" dirty="0">
              <a:solidFill>
                <a:schemeClr val="tx1"/>
              </a:solidFill>
            </a:rPr>
            <a:t>(engagement).</a:t>
          </a:r>
          <a:endParaRPr lang="es-ES" sz="650" b="0" dirty="0">
            <a:solidFill>
              <a:schemeClr val="tx1"/>
            </a:solidFill>
          </a:endParaRPr>
        </a:p>
      </dgm:t>
    </dgm:pt>
    <dgm:pt modelId="{1E663DAC-710F-4007-9465-327ECBC02785}" type="parTrans" cxnId="{0B2823F7-F455-4D7F-9B7F-E93597C62704}">
      <dgm:prSet/>
      <dgm:spPr/>
      <dgm:t>
        <a:bodyPr/>
        <a:lstStyle/>
        <a:p>
          <a:endParaRPr lang="es-ES"/>
        </a:p>
      </dgm:t>
    </dgm:pt>
    <dgm:pt modelId="{38C0C449-D08A-44D5-A312-02036FFE6B2F}" type="sibTrans" cxnId="{0B2823F7-F455-4D7F-9B7F-E93597C62704}">
      <dgm:prSet/>
      <dgm:spPr/>
      <dgm:t>
        <a:bodyPr/>
        <a:lstStyle/>
        <a:p>
          <a:endParaRPr lang="es-ES"/>
        </a:p>
      </dgm:t>
    </dgm:pt>
    <dgm:pt modelId="{3FBF9827-48A6-452C-9337-FEC7B9734FF4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Comportamiento del consumidor en redes sociales</a:t>
          </a:r>
          <a:endParaRPr lang="es-ES" sz="700" dirty="0">
            <a:solidFill>
              <a:schemeClr val="bg1"/>
            </a:solidFill>
          </a:endParaRPr>
        </a:p>
      </dgm:t>
    </dgm:pt>
    <dgm:pt modelId="{5C47BE36-5EF6-4D42-A780-2185BDDCE3CA}" type="parTrans" cxnId="{75D2F0EA-34A5-41D4-BFAE-D79A27D779F2}">
      <dgm:prSet/>
      <dgm:spPr/>
      <dgm:t>
        <a:bodyPr/>
        <a:lstStyle/>
        <a:p>
          <a:endParaRPr lang="es-ES"/>
        </a:p>
      </dgm:t>
    </dgm:pt>
    <dgm:pt modelId="{15A704E4-D562-44AC-9BE8-FD31015A1344}" type="sibTrans" cxnId="{75D2F0EA-34A5-41D4-BFAE-D79A27D779F2}">
      <dgm:prSet/>
      <dgm:spPr/>
      <dgm:t>
        <a:bodyPr/>
        <a:lstStyle/>
        <a:p>
          <a:endParaRPr lang="es-ES"/>
        </a:p>
      </dgm:t>
    </dgm:pt>
    <dgm:pt modelId="{33F1506C-7DB8-43B8-9EFA-727425A55BA9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Millennials y comportamiento del consumo</a:t>
          </a:r>
          <a:endParaRPr lang="es-ES" sz="700" dirty="0">
            <a:solidFill>
              <a:schemeClr val="bg1"/>
            </a:solidFill>
          </a:endParaRPr>
        </a:p>
      </dgm:t>
    </dgm:pt>
    <dgm:pt modelId="{6296F07F-631F-4BED-9037-994231F868B6}" type="parTrans" cxnId="{38388083-024E-4FC3-9615-DDC39DF81A7E}">
      <dgm:prSet/>
      <dgm:spPr/>
      <dgm:t>
        <a:bodyPr/>
        <a:lstStyle/>
        <a:p>
          <a:endParaRPr lang="es-ES"/>
        </a:p>
      </dgm:t>
    </dgm:pt>
    <dgm:pt modelId="{1C982025-623E-4231-BDC6-BE743BBEFCD4}" type="sibTrans" cxnId="{38388083-024E-4FC3-9615-DDC39DF81A7E}">
      <dgm:prSet/>
      <dgm:spPr/>
      <dgm:t>
        <a:bodyPr/>
        <a:lstStyle/>
        <a:p>
          <a:endParaRPr lang="es-ES"/>
        </a:p>
      </dgm:t>
    </dgm:pt>
    <dgm:pt modelId="{1A699EDD-B47B-4FBA-A8A0-D32435AFDC75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Falta de voluntad para compartir el contenido.</a:t>
          </a:r>
          <a:br>
            <a:rPr lang="es-EC" sz="700" b="0" dirty="0">
              <a:solidFill>
                <a:schemeClr val="tx1"/>
              </a:solidFill>
            </a:rPr>
          </a:br>
          <a:endParaRPr lang="es-EC" sz="700" b="0" dirty="0">
            <a:solidFill>
              <a:schemeClr val="tx1"/>
            </a:solidFill>
          </a:endParaRPr>
        </a:p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Marcas incentivan al público a participar.</a:t>
          </a:r>
          <a:endParaRPr lang="es-ES" sz="700" b="0" dirty="0">
            <a:solidFill>
              <a:schemeClr val="tx1"/>
            </a:solidFill>
          </a:endParaRPr>
        </a:p>
      </dgm:t>
    </dgm:pt>
    <dgm:pt modelId="{B6EB3F32-35F6-410E-86D9-DB594E1A3D8A}" type="parTrans" cxnId="{912C9899-ED55-4B01-ADB8-0B235386FEBC}">
      <dgm:prSet/>
      <dgm:spPr/>
      <dgm:t>
        <a:bodyPr/>
        <a:lstStyle/>
        <a:p>
          <a:endParaRPr lang="es-ES"/>
        </a:p>
      </dgm:t>
    </dgm:pt>
    <dgm:pt modelId="{B4CEF743-E6E0-424A-8EFC-4EBFDC17906B}" type="sibTrans" cxnId="{912C9899-ED55-4B01-ADB8-0B235386FEBC}">
      <dgm:prSet/>
      <dgm:spPr/>
      <dgm:t>
        <a:bodyPr/>
        <a:lstStyle/>
        <a:p>
          <a:endParaRPr lang="es-ES"/>
        </a:p>
      </dgm:t>
    </dgm:pt>
    <dgm:pt modelId="{FC7C0F38-BA9F-4004-9779-B1570CFB56CA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(Lee,2013)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0F7946F-91F9-488D-B4FD-455F9224FE9A}" type="parTrans" cxnId="{82340797-6641-4DBF-9F39-1C205BAD0C71}">
      <dgm:prSet/>
      <dgm:spPr/>
      <dgm:t>
        <a:bodyPr/>
        <a:lstStyle/>
        <a:p>
          <a:endParaRPr lang="es-ES"/>
        </a:p>
      </dgm:t>
    </dgm:pt>
    <dgm:pt modelId="{EC3219F0-15E7-40BF-8E7A-85F13C06A014}" type="sibTrans" cxnId="{82340797-6641-4DBF-9F39-1C205BAD0C71}">
      <dgm:prSet/>
      <dgm:spPr/>
      <dgm:t>
        <a:bodyPr/>
        <a:lstStyle/>
        <a:p>
          <a:endParaRPr lang="es-ES"/>
        </a:p>
      </dgm:t>
    </dgm:pt>
    <dgm:pt modelId="{3206E3B9-066E-4457-BBA7-D98065B20037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Millennials y marcas en redes sociales</a:t>
          </a:r>
          <a:endParaRPr lang="es-ES" sz="700" dirty="0">
            <a:solidFill>
              <a:schemeClr val="bg1"/>
            </a:solidFill>
          </a:endParaRPr>
        </a:p>
      </dgm:t>
    </dgm:pt>
    <dgm:pt modelId="{32DFF401-A69E-4E40-BF01-9C32B0CABC36}" type="parTrans" cxnId="{3AD6D452-8F4C-4AB0-B9FB-7B3CF0F768E1}">
      <dgm:prSet/>
      <dgm:spPr/>
      <dgm:t>
        <a:bodyPr/>
        <a:lstStyle/>
        <a:p>
          <a:endParaRPr lang="es-ES"/>
        </a:p>
      </dgm:t>
    </dgm:pt>
    <dgm:pt modelId="{783ADD5D-6C96-4286-8B1C-05F6ACED15E2}" type="sibTrans" cxnId="{3AD6D452-8F4C-4AB0-B9FB-7B3CF0F768E1}">
      <dgm:prSet/>
      <dgm:spPr/>
      <dgm:t>
        <a:bodyPr/>
        <a:lstStyle/>
        <a:p>
          <a:endParaRPr lang="es-ES"/>
        </a:p>
      </dgm:t>
    </dgm:pt>
    <dgm:pt modelId="{BF170F46-B4B1-42D2-B111-724C22E15966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Millennials y consumo de contenido</a:t>
          </a:r>
          <a:endParaRPr lang="es-ES" sz="700" dirty="0">
            <a:solidFill>
              <a:schemeClr val="bg1"/>
            </a:solidFill>
          </a:endParaRPr>
        </a:p>
      </dgm:t>
    </dgm:pt>
    <dgm:pt modelId="{8D6BD02F-8D34-4B66-B54A-EE7249976D48}" type="parTrans" cxnId="{53E6D41A-204B-4B0C-AA67-9AA1CD1B7799}">
      <dgm:prSet/>
      <dgm:spPr/>
      <dgm:t>
        <a:bodyPr/>
        <a:lstStyle/>
        <a:p>
          <a:endParaRPr lang="es-ES"/>
        </a:p>
      </dgm:t>
    </dgm:pt>
    <dgm:pt modelId="{5D6DF066-E859-4740-914C-D1B1B845A17D}" type="sibTrans" cxnId="{53E6D41A-204B-4B0C-AA67-9AA1CD1B7799}">
      <dgm:prSet/>
      <dgm:spPr/>
      <dgm:t>
        <a:bodyPr/>
        <a:lstStyle/>
        <a:p>
          <a:endParaRPr lang="es-ES"/>
        </a:p>
      </dgm:t>
    </dgm:pt>
    <dgm:pt modelId="{CE4587BB-0356-42AF-B8D8-955A6A7B0BD4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  <a:alpha val="50000"/>
          </a:schemeClr>
        </a:solidFill>
        <a:ln>
          <a:noFill/>
        </a:ln>
      </dgm:spPr>
      <dgm:t>
        <a:bodyPr/>
        <a:lstStyle/>
        <a:p>
          <a:r>
            <a:rPr lang="es-EC" sz="700" dirty="0">
              <a:solidFill>
                <a:schemeClr val="bg1"/>
              </a:solidFill>
            </a:rPr>
            <a:t>Redes sociales y marcas de comida rápida</a:t>
          </a:r>
          <a:endParaRPr lang="es-ES" sz="700" dirty="0">
            <a:solidFill>
              <a:schemeClr val="bg1"/>
            </a:solidFill>
          </a:endParaRPr>
        </a:p>
      </dgm:t>
    </dgm:pt>
    <dgm:pt modelId="{1A7EE7A1-20A6-4428-BC75-8206E061B1E5}" type="parTrans" cxnId="{73D46D02-9106-4C8A-B3EC-55810E04C248}">
      <dgm:prSet/>
      <dgm:spPr/>
      <dgm:t>
        <a:bodyPr/>
        <a:lstStyle/>
        <a:p>
          <a:endParaRPr lang="es-ES"/>
        </a:p>
      </dgm:t>
    </dgm:pt>
    <dgm:pt modelId="{BB0B79F1-12CF-4B6A-8B61-3242BBA7FE47}" type="sibTrans" cxnId="{73D46D02-9106-4C8A-B3EC-55810E04C248}">
      <dgm:prSet/>
      <dgm:spPr/>
      <dgm:t>
        <a:bodyPr/>
        <a:lstStyle/>
        <a:p>
          <a:endParaRPr lang="es-ES"/>
        </a:p>
      </dgm:t>
    </dgm:pt>
    <dgm:pt modelId="{93EB0DF6-C5CC-4A66-94CC-F8516A7A6DD1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(Ruiz, 2017)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8A80DA9-83F3-429F-86DF-8DD07EF78877}" type="parTrans" cxnId="{BDC743CB-60AE-4510-B3EB-4A81E0F4402A}">
      <dgm:prSet/>
      <dgm:spPr/>
      <dgm:t>
        <a:bodyPr/>
        <a:lstStyle/>
        <a:p>
          <a:endParaRPr lang="es-ES"/>
        </a:p>
      </dgm:t>
    </dgm:pt>
    <dgm:pt modelId="{2858D928-F4DF-486A-8177-115F9C2AFF2C}" type="sibTrans" cxnId="{BDC743CB-60AE-4510-B3EB-4A81E0F4402A}">
      <dgm:prSet/>
      <dgm:spPr/>
      <dgm:t>
        <a:bodyPr/>
        <a:lstStyle/>
        <a:p>
          <a:endParaRPr lang="es-ES"/>
        </a:p>
      </dgm:t>
    </dgm:pt>
    <dgm:pt modelId="{AFFB2D96-C9D3-413E-81D9-7269F6594E9B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s-EC" sz="700" b="0" dirty="0">
              <a:solidFill>
                <a:schemeClr val="tx1"/>
              </a:solidFill>
            </a:rPr>
            <a:t>Necesidad de estar conectados.</a:t>
          </a:r>
        </a:p>
        <a:p>
          <a:r>
            <a:rPr lang="es-EC" sz="700" b="0" dirty="0">
              <a:solidFill>
                <a:schemeClr val="tx1"/>
              </a:solidFill>
            </a:rPr>
            <a:t/>
          </a:r>
          <a:br>
            <a:rPr lang="es-EC" sz="700" b="0" dirty="0">
              <a:solidFill>
                <a:schemeClr val="tx1"/>
              </a:solidFill>
            </a:rPr>
          </a:br>
          <a:r>
            <a:rPr lang="es-EC" sz="700" b="0" dirty="0">
              <a:solidFill>
                <a:schemeClr val="tx1"/>
              </a:solidFill>
            </a:rPr>
            <a:t>Exigentes con las marcas.</a:t>
          </a:r>
          <a:endParaRPr lang="es-ES" sz="700" b="0" dirty="0">
            <a:solidFill>
              <a:schemeClr val="tx1"/>
            </a:solidFill>
          </a:endParaRPr>
        </a:p>
      </dgm:t>
    </dgm:pt>
    <dgm:pt modelId="{5D9F185B-E366-4970-B37C-EB2D44011E13}" type="parTrans" cxnId="{2F2C49E2-2CBF-4F67-BFA5-E559BD496E2C}">
      <dgm:prSet/>
      <dgm:spPr/>
      <dgm:t>
        <a:bodyPr/>
        <a:lstStyle/>
        <a:p>
          <a:endParaRPr lang="es-ES"/>
        </a:p>
      </dgm:t>
    </dgm:pt>
    <dgm:pt modelId="{06919515-5DC6-484F-B4FA-7F4BE23514A4}" type="sibTrans" cxnId="{2F2C49E2-2CBF-4F67-BFA5-E559BD496E2C}">
      <dgm:prSet/>
      <dgm:spPr/>
      <dgm:t>
        <a:bodyPr/>
        <a:lstStyle/>
        <a:p>
          <a:endParaRPr lang="es-ES"/>
        </a:p>
      </dgm:t>
    </dgm:pt>
    <dgm:pt modelId="{AD4DEE70-EA17-45BA-B097-50F3005924D9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​ (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ArenaMedia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, 2016)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6BA32AF-BD04-4643-9A44-3C6A13AE9452}" type="parTrans" cxnId="{72345A32-7529-4A01-ADD3-9FC186A63904}">
      <dgm:prSet/>
      <dgm:spPr/>
      <dgm:t>
        <a:bodyPr/>
        <a:lstStyle/>
        <a:p>
          <a:endParaRPr lang="es-ES"/>
        </a:p>
      </dgm:t>
    </dgm:pt>
    <dgm:pt modelId="{57D84BE5-1243-4ED4-B69B-96B9060F26AF}" type="sibTrans" cxnId="{72345A32-7529-4A01-ADD3-9FC186A63904}">
      <dgm:prSet/>
      <dgm:spPr/>
      <dgm:t>
        <a:bodyPr/>
        <a:lstStyle/>
        <a:p>
          <a:endParaRPr lang="es-ES"/>
        </a:p>
      </dgm:t>
    </dgm:pt>
    <dgm:pt modelId="{D4B4D40D-EF88-4044-B443-CC5FA559439C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sz="700" b="0">
              <a:solidFill>
                <a:schemeClr val="tx1"/>
              </a:solidFill>
            </a:rPr>
            <a:t>El 72% de la población de 18 a 30 años siguen a marcas en redes sociales.</a:t>
          </a:r>
          <a:endParaRPr lang="es-ES" sz="700" b="0" dirty="0">
            <a:solidFill>
              <a:schemeClr val="tx1"/>
            </a:solidFill>
          </a:endParaRPr>
        </a:p>
      </dgm:t>
    </dgm:pt>
    <dgm:pt modelId="{6DB4B7D5-7A95-4E98-81DD-1ED26C7EF4B4}" type="parTrans" cxnId="{C321CE4E-2471-4358-B589-C5C77C75DF88}">
      <dgm:prSet/>
      <dgm:spPr/>
      <dgm:t>
        <a:bodyPr/>
        <a:lstStyle/>
        <a:p>
          <a:endParaRPr lang="es-ES"/>
        </a:p>
      </dgm:t>
    </dgm:pt>
    <dgm:pt modelId="{54B63CC3-200B-4457-B279-B2AD5B56B73D}" type="sibTrans" cxnId="{C321CE4E-2471-4358-B589-C5C77C75DF88}">
      <dgm:prSet/>
      <dgm:spPr/>
      <dgm:t>
        <a:bodyPr/>
        <a:lstStyle/>
        <a:p>
          <a:endParaRPr lang="es-ES"/>
        </a:p>
      </dgm:t>
    </dgm:pt>
    <dgm:pt modelId="{A2589840-AC14-472E-8720-A5145FB72746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​ (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ArenaMedia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, 2016) 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B140307-66DA-4BE0-8309-4EB680973FB0}" type="parTrans" cxnId="{F7AB4D3B-0DB7-4266-9A90-6ED2F786308F}">
      <dgm:prSet/>
      <dgm:spPr/>
      <dgm:t>
        <a:bodyPr/>
        <a:lstStyle/>
        <a:p>
          <a:endParaRPr lang="es-ES"/>
        </a:p>
      </dgm:t>
    </dgm:pt>
    <dgm:pt modelId="{5E16BE31-5E5A-45CD-B1DA-2DC308270F11}" type="sibTrans" cxnId="{F7AB4D3B-0DB7-4266-9A90-6ED2F786308F}">
      <dgm:prSet/>
      <dgm:spPr/>
      <dgm:t>
        <a:bodyPr/>
        <a:lstStyle/>
        <a:p>
          <a:endParaRPr lang="es-ES"/>
        </a:p>
      </dgm:t>
    </dgm:pt>
    <dgm:pt modelId="{909F7692-DD8B-4B84-9D90-4882BB691B3C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Contenido de fácil consumo, sutil, no directo a la venta, nuevo y no reiterado, inmediato, apropiable y compartible. </a:t>
          </a:r>
          <a:endParaRPr lang="es-ES" sz="700" b="0" dirty="0">
            <a:solidFill>
              <a:schemeClr val="tx1"/>
            </a:solidFill>
          </a:endParaRPr>
        </a:p>
      </dgm:t>
    </dgm:pt>
    <dgm:pt modelId="{59DD9A0D-5D89-42D2-8196-E9584937142A}" type="parTrans" cxnId="{C2808411-369F-4F7A-9F9D-915090DE5DEB}">
      <dgm:prSet/>
      <dgm:spPr/>
      <dgm:t>
        <a:bodyPr/>
        <a:lstStyle/>
        <a:p>
          <a:endParaRPr lang="es-ES"/>
        </a:p>
      </dgm:t>
    </dgm:pt>
    <dgm:pt modelId="{A73BB825-6C33-4BF3-8CA5-AE63B181E8F9}" type="sibTrans" cxnId="{C2808411-369F-4F7A-9F9D-915090DE5DEB}">
      <dgm:prSet/>
      <dgm:spPr/>
      <dgm:t>
        <a:bodyPr/>
        <a:lstStyle/>
        <a:p>
          <a:endParaRPr lang="es-ES"/>
        </a:p>
      </dgm:t>
    </dgm:pt>
    <dgm:pt modelId="{2A1AA170-8B3C-4BDD-809F-E556DD7CF253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S" dirty="0">
              <a:solidFill>
                <a:schemeClr val="tx1">
                  <a:lumMod val="85000"/>
                  <a:lumOff val="15000"/>
                </a:schemeClr>
              </a:solidFill>
            </a:rPr>
            <a:t>(Freeman et al., 2014)</a:t>
          </a:r>
        </a:p>
      </dgm:t>
    </dgm:pt>
    <dgm:pt modelId="{580CABED-EBC7-4C12-920C-7DE069FB134B}" type="parTrans" cxnId="{A542D472-5658-4F97-A55D-84A38D4346B5}">
      <dgm:prSet/>
      <dgm:spPr/>
      <dgm:t>
        <a:bodyPr/>
        <a:lstStyle/>
        <a:p>
          <a:endParaRPr lang="es-ES"/>
        </a:p>
      </dgm:t>
    </dgm:pt>
    <dgm:pt modelId="{FFD4E182-9195-4F1A-93AE-1017676126DA}" type="sibTrans" cxnId="{A542D472-5658-4F97-A55D-84A38D4346B5}">
      <dgm:prSet/>
      <dgm:spPr/>
      <dgm:t>
        <a:bodyPr/>
        <a:lstStyle/>
        <a:p>
          <a:endParaRPr lang="es-ES"/>
        </a:p>
      </dgm:t>
    </dgm:pt>
    <dgm:pt modelId="{E0AABBEF-3CDF-4ABF-ACB6-9DAF7C1289CC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Las marcas con contenido atractivo son mejor posicionadas en la sección de noticias.</a:t>
          </a:r>
          <a:endParaRPr lang="es-ES" sz="700" b="0" dirty="0">
            <a:solidFill>
              <a:schemeClr val="tx1"/>
            </a:solidFill>
          </a:endParaRPr>
        </a:p>
      </dgm:t>
    </dgm:pt>
    <dgm:pt modelId="{3B4DF521-BF87-46B2-817A-DCC6332B3AD8}" type="parTrans" cxnId="{D1352A9B-94B7-4DB3-891F-BD461233E24A}">
      <dgm:prSet/>
      <dgm:spPr/>
      <dgm:t>
        <a:bodyPr/>
        <a:lstStyle/>
        <a:p>
          <a:endParaRPr lang="es-ES"/>
        </a:p>
      </dgm:t>
    </dgm:pt>
    <dgm:pt modelId="{6B65570D-AC7E-4462-BA9A-2BFB6DA313D7}" type="sibTrans" cxnId="{D1352A9B-94B7-4DB3-891F-BD461233E24A}">
      <dgm:prSet/>
      <dgm:spPr/>
      <dgm:t>
        <a:bodyPr/>
        <a:lstStyle/>
        <a:p>
          <a:endParaRPr lang="es-ES"/>
        </a:p>
      </dgm:t>
    </dgm:pt>
    <dgm:pt modelId="{B56B6831-32B8-45CF-8479-ED3F8E99F8C5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sz="700" b="0" dirty="0">
              <a:solidFill>
                <a:schemeClr val="tx1"/>
              </a:solidFill>
            </a:rPr>
            <a:t>Optimización de la gestión de contenidos.</a:t>
          </a:r>
          <a:endParaRPr lang="es-ES" sz="700" b="0" dirty="0">
            <a:solidFill>
              <a:schemeClr val="tx1"/>
            </a:solidFill>
          </a:endParaRPr>
        </a:p>
      </dgm:t>
    </dgm:pt>
    <dgm:pt modelId="{BEF628AB-1697-4A92-8838-4201A233FCC0}" type="parTrans" cxnId="{71519C45-1D38-4739-A785-6604BBFD5168}">
      <dgm:prSet/>
      <dgm:spPr/>
      <dgm:t>
        <a:bodyPr/>
        <a:lstStyle/>
        <a:p>
          <a:endParaRPr lang="es-ES"/>
        </a:p>
      </dgm:t>
    </dgm:pt>
    <dgm:pt modelId="{1E198240-9FA6-4F1C-B009-FB155C0DBE6A}" type="sibTrans" cxnId="{71519C45-1D38-4739-A785-6604BBFD5168}">
      <dgm:prSet/>
      <dgm:spPr/>
      <dgm:t>
        <a:bodyPr/>
        <a:lstStyle/>
        <a:p>
          <a:endParaRPr lang="es-ES"/>
        </a:p>
      </dgm:t>
    </dgm:pt>
    <dgm:pt modelId="{A1C3B303-ABD3-48C0-B94B-4D613AB9A24D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Marketing de contenidos y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viralidad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A8E8144-DC81-418F-A7D8-8365B4DD4DED}" type="parTrans" cxnId="{6E060CEA-85E9-40C6-BCD2-ED188A1EBA0E}">
      <dgm:prSet/>
      <dgm:spPr/>
      <dgm:t>
        <a:bodyPr/>
        <a:lstStyle/>
        <a:p>
          <a:endParaRPr lang="es-ES"/>
        </a:p>
      </dgm:t>
    </dgm:pt>
    <dgm:pt modelId="{109F19C9-01B4-4919-B9DA-81A1C82C3160}" type="sibTrans" cxnId="{6E060CEA-85E9-40C6-BCD2-ED188A1EBA0E}">
      <dgm:prSet/>
      <dgm:spPr/>
      <dgm:t>
        <a:bodyPr/>
        <a:lstStyle/>
        <a:p>
          <a:endParaRPr lang="es-ES"/>
        </a:p>
      </dgm:t>
    </dgm:pt>
    <dgm:pt modelId="{129ED55C-7A14-44BE-8501-CE702F6A31F8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A Content Marketing Framework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to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analize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costumer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engagement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social media.</a:t>
          </a:r>
          <a:b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Content Marketing in Social Networks.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961621C-887D-4CFF-834C-ED406DE70E3B}" type="parTrans" cxnId="{37BC56BF-ED0F-4A14-876E-A072D195F100}">
      <dgm:prSet/>
      <dgm:spPr/>
      <dgm:t>
        <a:bodyPr/>
        <a:lstStyle/>
        <a:p>
          <a:endParaRPr lang="es-ES"/>
        </a:p>
      </dgm:t>
    </dgm:pt>
    <dgm:pt modelId="{1C17727D-7F6D-4887-9DD1-806537FCC114}" type="sibTrans" cxnId="{37BC56BF-ED0F-4A14-876E-A072D195F100}">
      <dgm:prSet/>
      <dgm:spPr/>
      <dgm:t>
        <a:bodyPr/>
        <a:lstStyle/>
        <a:p>
          <a:endParaRPr lang="es-ES"/>
        </a:p>
      </dgm:t>
    </dgm:pt>
    <dgm:pt modelId="{B3365D9D-67B3-4C85-9640-1C15C01164B5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The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effect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of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social media Marketing Content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Costumer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Engagement.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9337172-CE62-4AF1-A8A8-4D43D5C00C49}" type="parTrans" cxnId="{CBCE605D-05C0-460B-96CF-C7F2BF1112D8}">
      <dgm:prSet/>
      <dgm:spPr/>
      <dgm:t>
        <a:bodyPr/>
        <a:lstStyle/>
        <a:p>
          <a:endParaRPr lang="es-ES"/>
        </a:p>
      </dgm:t>
    </dgm:pt>
    <dgm:pt modelId="{D60B151D-05EB-49A7-8DF0-9BE86EC11A09}" type="sibTrans" cxnId="{CBCE605D-05C0-460B-96CF-C7F2BF1112D8}">
      <dgm:prSet/>
      <dgm:spPr/>
      <dgm:t>
        <a:bodyPr/>
        <a:lstStyle/>
        <a:p>
          <a:endParaRPr lang="es-ES"/>
        </a:p>
      </dgm:t>
    </dgm:pt>
    <dgm:pt modelId="{C40B5B27-B6CA-4097-BDBA-453A72A3747A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Impacts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of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Social Media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Costumer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Behavior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. Decisión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Making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Process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E2F3283-9C89-4EFD-A415-4533E1EED50E}" type="parTrans" cxnId="{6E325D7A-D28D-4BBC-A2B7-DC1212C04F7F}">
      <dgm:prSet/>
      <dgm:spPr/>
      <dgm:t>
        <a:bodyPr/>
        <a:lstStyle/>
        <a:p>
          <a:endParaRPr lang="es-ES"/>
        </a:p>
      </dgm:t>
    </dgm:pt>
    <dgm:pt modelId="{4E34CC63-145C-4BC5-82D7-F16FB6A1972A}" type="sibTrans" cxnId="{6E325D7A-D28D-4BBC-A2B7-DC1212C04F7F}">
      <dgm:prSet/>
      <dgm:spPr/>
      <dgm:t>
        <a:bodyPr/>
        <a:lstStyle/>
        <a:p>
          <a:endParaRPr lang="es-ES"/>
        </a:p>
      </dgm:t>
    </dgm:pt>
    <dgm:pt modelId="{D7828C3B-4D18-4F9D-B204-9890C9AC1FCD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Millennials y redes sociales: estrategias para una comunicación de marca efectiva.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785B599-D0CE-43D2-A5A6-70E98940BD74}" type="parTrans" cxnId="{AAEC58DA-660C-4624-8977-F840198C8011}">
      <dgm:prSet/>
      <dgm:spPr/>
      <dgm:t>
        <a:bodyPr/>
        <a:lstStyle/>
        <a:p>
          <a:endParaRPr lang="es-ES"/>
        </a:p>
      </dgm:t>
    </dgm:pt>
    <dgm:pt modelId="{1926AC5E-611B-4FB1-A0C4-892E59748F78}" type="sibTrans" cxnId="{AAEC58DA-660C-4624-8977-F840198C8011}">
      <dgm:prSet/>
      <dgm:spPr/>
      <dgm:t>
        <a:bodyPr/>
        <a:lstStyle/>
        <a:p>
          <a:endParaRPr lang="es-ES"/>
        </a:p>
      </dgm:t>
    </dgm:pt>
    <dgm:pt modelId="{68857101-E262-4DEC-8B4B-6AEB6C7D6AE3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Observatorio redes sociales – millennials.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142AC54-4DF8-4754-849E-5227EE8C60E5}" type="parTrans" cxnId="{BF8A136D-9DE8-4D8A-BEA0-C7194CFEDC5B}">
      <dgm:prSet/>
      <dgm:spPr/>
      <dgm:t>
        <a:bodyPr/>
        <a:lstStyle/>
        <a:p>
          <a:endParaRPr lang="es-ES"/>
        </a:p>
      </dgm:t>
    </dgm:pt>
    <dgm:pt modelId="{8ABAC438-8639-4170-932B-45138DC1889F}" type="sibTrans" cxnId="{BF8A136D-9DE8-4D8A-BEA0-C7194CFEDC5B}">
      <dgm:prSet/>
      <dgm:spPr/>
      <dgm:t>
        <a:bodyPr/>
        <a:lstStyle/>
        <a:p>
          <a:endParaRPr lang="es-ES"/>
        </a:p>
      </dgm:t>
    </dgm:pt>
    <dgm:pt modelId="{03A7172B-BF29-47A5-B332-C27F67DBE342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Observatorio redes sociales – millennials.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C9C81EB-D676-4D5D-ADFF-7FE5DB92C45E}" type="parTrans" cxnId="{A0B02DC4-8D62-4A56-8FA7-AAC94A571210}">
      <dgm:prSet/>
      <dgm:spPr/>
      <dgm:t>
        <a:bodyPr/>
        <a:lstStyle/>
        <a:p>
          <a:endParaRPr lang="es-ES"/>
        </a:p>
      </dgm:t>
    </dgm:pt>
    <dgm:pt modelId="{EC145CAE-FD4D-4A7A-AF96-60C12E369FCA}" type="sibTrans" cxnId="{A0B02DC4-8D62-4A56-8FA7-AAC94A571210}">
      <dgm:prSet/>
      <dgm:spPr/>
      <dgm:t>
        <a:bodyPr/>
        <a:lstStyle/>
        <a:p>
          <a:endParaRPr lang="es-ES"/>
        </a:p>
      </dgm:t>
    </dgm:pt>
    <dgm:pt modelId="{790349E8-BCB8-4CA7-9272-20D92D26801E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Digital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Junk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: Food and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beverage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Marketing 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Facebook.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F770782-F844-4D07-A9EA-989E417D1B85}" type="parTrans" cxnId="{797A79FE-3273-4964-A5FD-0113A1D6480D}">
      <dgm:prSet/>
      <dgm:spPr/>
      <dgm:t>
        <a:bodyPr/>
        <a:lstStyle/>
        <a:p>
          <a:endParaRPr lang="es-ES"/>
        </a:p>
      </dgm:t>
    </dgm:pt>
    <dgm:pt modelId="{B5D609FD-8C28-48CB-A753-B96BFBEF2EAA}" type="sibTrans" cxnId="{797A79FE-3273-4964-A5FD-0113A1D6480D}">
      <dgm:prSet/>
      <dgm:spPr/>
      <dgm:t>
        <a:bodyPr/>
        <a:lstStyle/>
        <a:p>
          <a:endParaRPr lang="es-ES"/>
        </a:p>
      </dgm:t>
    </dgm:pt>
    <dgm:pt modelId="{DF0AE5CF-6F96-4DE0-BC6D-EE23712AC80E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>
              <a:solidFill>
                <a:schemeClr val="tx1">
                  <a:lumMod val="85000"/>
                  <a:lumOff val="15000"/>
                </a:schemeClr>
              </a:solidFill>
            </a:rPr>
            <a:t>(Angosto, 2015)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D843FB7-5358-4228-86FD-5912845D6B6C}" type="parTrans" cxnId="{A3E20CBB-AA4A-4728-93E3-50792E558B59}">
      <dgm:prSet/>
      <dgm:spPr/>
      <dgm:t>
        <a:bodyPr/>
        <a:lstStyle/>
        <a:p>
          <a:endParaRPr lang="es-ES"/>
        </a:p>
      </dgm:t>
    </dgm:pt>
    <dgm:pt modelId="{5DB0CCF1-932C-40C1-99E5-FE423C2EE1EA}" type="sibTrans" cxnId="{A3E20CBB-AA4A-4728-93E3-50792E558B59}">
      <dgm:prSet/>
      <dgm:spPr/>
      <dgm:t>
        <a:bodyPr/>
        <a:lstStyle/>
        <a:p>
          <a:endParaRPr lang="es-ES"/>
        </a:p>
      </dgm:t>
    </dgm:pt>
    <dgm:pt modelId="{525A41C4-2D9E-4C2E-9DE8-581C1CFCFE96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(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doRêgo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2017)</a:t>
          </a:r>
          <a:b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(</a:t>
          </a:r>
          <a:r>
            <a:rPr lang="es-EC" dirty="0" err="1">
              <a:solidFill>
                <a:schemeClr val="tx1">
                  <a:lumMod val="85000"/>
                  <a:lumOff val="15000"/>
                </a:schemeClr>
              </a:solidFill>
            </a:rPr>
            <a:t>Hillebrand</a:t>
          </a:r>
          <a:r>
            <a:rPr lang="es-EC" dirty="0">
              <a:solidFill>
                <a:schemeClr val="tx1">
                  <a:lumMod val="85000"/>
                  <a:lumOff val="15000"/>
                </a:schemeClr>
              </a:solidFill>
            </a:rPr>
            <a:t> 2014)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FC3E942-E71A-49B6-BD28-19DC80B751A3}" type="parTrans" cxnId="{B8F013CA-5E4E-444D-A1AC-E4391FDA66D6}">
      <dgm:prSet/>
      <dgm:spPr/>
      <dgm:t>
        <a:bodyPr/>
        <a:lstStyle/>
        <a:p>
          <a:endParaRPr lang="es-ES"/>
        </a:p>
      </dgm:t>
    </dgm:pt>
    <dgm:pt modelId="{A363BDC7-2CAA-4B2D-8A0A-1E743369563D}" type="sibTrans" cxnId="{B8F013CA-5E4E-444D-A1AC-E4391FDA66D6}">
      <dgm:prSet/>
      <dgm:spPr/>
      <dgm:t>
        <a:bodyPr/>
        <a:lstStyle/>
        <a:p>
          <a:endParaRPr lang="es-ES"/>
        </a:p>
      </dgm:t>
    </dgm:pt>
    <dgm:pt modelId="{F97E4707-9875-4CEF-BFF2-12FE269A66CE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noFill/>
        </a:ln>
      </dgm:spPr>
      <dgm:t>
        <a:bodyPr/>
        <a:lstStyle/>
        <a:p>
          <a:pPr>
            <a:buNone/>
          </a:pPr>
          <a:r>
            <a:rPr lang="es-EC">
              <a:solidFill>
                <a:schemeClr val="tx1">
                  <a:lumMod val="85000"/>
                  <a:lumOff val="15000"/>
                </a:schemeClr>
              </a:solidFill>
            </a:rPr>
            <a:t>(Lee, Hosanagar, &amp; Nair, 2014)</a:t>
          </a:r>
          <a:endParaRPr lang="es-E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70A3B07-D68E-4839-A5C9-C72A7C6A9CF3}" type="parTrans" cxnId="{8E3BFB51-4637-4560-879A-5BBBC3824E3A}">
      <dgm:prSet/>
      <dgm:spPr/>
      <dgm:t>
        <a:bodyPr/>
        <a:lstStyle/>
        <a:p>
          <a:endParaRPr lang="es-ES"/>
        </a:p>
      </dgm:t>
    </dgm:pt>
    <dgm:pt modelId="{7EC18357-D86B-442C-8080-CDC75B346142}" type="sibTrans" cxnId="{8E3BFB51-4637-4560-879A-5BBBC3824E3A}">
      <dgm:prSet/>
      <dgm:spPr/>
      <dgm:t>
        <a:bodyPr/>
        <a:lstStyle/>
        <a:p>
          <a:endParaRPr lang="es-ES"/>
        </a:p>
      </dgm:t>
    </dgm:pt>
    <dgm:pt modelId="{B7A58664-57F2-46DF-A50E-CAC320F8C5C2}" type="pres">
      <dgm:prSet presAssocID="{9BA09186-5353-400B-97B9-B6158393808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D8A2A5A-37E7-44D7-B4F6-6233EB33C6D0}" type="pres">
      <dgm:prSet presAssocID="{2AF719C9-DF6D-4E4F-865F-FDC670DE68D2}" presName="compNode" presStyleCnt="0"/>
      <dgm:spPr/>
    </dgm:pt>
    <dgm:pt modelId="{CC358CA9-8269-4056-8987-B0690282EF2D}" type="pres">
      <dgm:prSet presAssocID="{2AF719C9-DF6D-4E4F-865F-FDC670DE68D2}" presName="aNode" presStyleLbl="bgShp" presStyleIdx="0" presStyleCnt="8"/>
      <dgm:spPr/>
      <dgm:t>
        <a:bodyPr/>
        <a:lstStyle/>
        <a:p>
          <a:endParaRPr lang="es-EC"/>
        </a:p>
      </dgm:t>
    </dgm:pt>
    <dgm:pt modelId="{5241B3AA-5978-4C0C-9825-741CFE832EE2}" type="pres">
      <dgm:prSet presAssocID="{2AF719C9-DF6D-4E4F-865F-FDC670DE68D2}" presName="textNode" presStyleLbl="bgShp" presStyleIdx="0" presStyleCnt="8"/>
      <dgm:spPr/>
      <dgm:t>
        <a:bodyPr/>
        <a:lstStyle/>
        <a:p>
          <a:endParaRPr lang="es-EC"/>
        </a:p>
      </dgm:t>
    </dgm:pt>
    <dgm:pt modelId="{D2E6F720-4CB8-4B12-9BD9-6E6D2B83F790}" type="pres">
      <dgm:prSet presAssocID="{2AF719C9-DF6D-4E4F-865F-FDC670DE68D2}" presName="compChildNode" presStyleCnt="0"/>
      <dgm:spPr/>
    </dgm:pt>
    <dgm:pt modelId="{CC938406-7779-401F-8E72-6E58CA323656}" type="pres">
      <dgm:prSet presAssocID="{2AF719C9-DF6D-4E4F-865F-FDC670DE68D2}" presName="theInnerList" presStyleCnt="0"/>
      <dgm:spPr/>
    </dgm:pt>
    <dgm:pt modelId="{4124F8D2-0EED-4D0E-B619-04F1C5A97C33}" type="pres">
      <dgm:prSet presAssocID="{B56B6831-32B8-45CF-8479-ED3F8E99F8C5}" presName="childNode" presStyleLbl="node1" presStyleIdx="0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CA2BED-E446-47F8-A418-031D24E6EC74}" type="pres">
      <dgm:prSet presAssocID="{B56B6831-32B8-45CF-8479-ED3F8E99F8C5}" presName="aSpace2" presStyleCnt="0"/>
      <dgm:spPr/>
    </dgm:pt>
    <dgm:pt modelId="{234ABEA3-619F-428C-9FA7-95F0AB573E65}" type="pres">
      <dgm:prSet presAssocID="{DF0AE5CF-6F96-4DE0-BC6D-EE23712AC80E}" presName="childNode" presStyleLbl="node1" presStyleIdx="1" presStyleCnt="24" custScaleY="457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66F365-E987-4E5A-987C-8A821D0EE133}" type="pres">
      <dgm:prSet presAssocID="{DF0AE5CF-6F96-4DE0-BC6D-EE23712AC80E}" presName="aSpace2" presStyleCnt="0"/>
      <dgm:spPr/>
    </dgm:pt>
    <dgm:pt modelId="{73B2D550-C9F1-4838-9896-EA9F3D93737D}" type="pres">
      <dgm:prSet presAssocID="{A1C3B303-ABD3-48C0-B94B-4D613AB9A24D}" presName="childNode" presStyleLbl="node1" presStyleIdx="2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B29774-83EC-4A9D-9C8B-292B062DBBA5}" type="pres">
      <dgm:prSet presAssocID="{2AF719C9-DF6D-4E4F-865F-FDC670DE68D2}" presName="aSpace" presStyleCnt="0"/>
      <dgm:spPr/>
    </dgm:pt>
    <dgm:pt modelId="{25967446-F5A0-4224-8FBF-D13943DD98B6}" type="pres">
      <dgm:prSet presAssocID="{020DB4A5-FAFB-4A8A-A650-E10C2DC19E62}" presName="compNode" presStyleCnt="0"/>
      <dgm:spPr/>
    </dgm:pt>
    <dgm:pt modelId="{D7335134-5D53-4F69-8CF0-7393C61E62DD}" type="pres">
      <dgm:prSet presAssocID="{020DB4A5-FAFB-4A8A-A650-E10C2DC19E62}" presName="aNode" presStyleLbl="bgShp" presStyleIdx="1" presStyleCnt="8"/>
      <dgm:spPr/>
      <dgm:t>
        <a:bodyPr/>
        <a:lstStyle/>
        <a:p>
          <a:endParaRPr lang="es-EC"/>
        </a:p>
      </dgm:t>
    </dgm:pt>
    <dgm:pt modelId="{3B199352-9C90-4C7E-A25A-FC03576E54AE}" type="pres">
      <dgm:prSet presAssocID="{020DB4A5-FAFB-4A8A-A650-E10C2DC19E62}" presName="textNode" presStyleLbl="bgShp" presStyleIdx="1" presStyleCnt="8"/>
      <dgm:spPr/>
      <dgm:t>
        <a:bodyPr/>
        <a:lstStyle/>
        <a:p>
          <a:endParaRPr lang="es-EC"/>
        </a:p>
      </dgm:t>
    </dgm:pt>
    <dgm:pt modelId="{00E1D70A-01D8-4495-BE92-F09B950B132F}" type="pres">
      <dgm:prSet presAssocID="{020DB4A5-FAFB-4A8A-A650-E10C2DC19E62}" presName="compChildNode" presStyleCnt="0"/>
      <dgm:spPr/>
    </dgm:pt>
    <dgm:pt modelId="{8C1AECE5-EB93-4448-910D-DA0E7EF69C9F}" type="pres">
      <dgm:prSet presAssocID="{020DB4A5-FAFB-4A8A-A650-E10C2DC19E62}" presName="theInnerList" presStyleCnt="0"/>
      <dgm:spPr/>
    </dgm:pt>
    <dgm:pt modelId="{FF6C3AAD-C539-46C3-867E-7B8C846BF8FD}" type="pres">
      <dgm:prSet presAssocID="{BB275ACC-C43D-40F1-A306-970824451EA7}" presName="childNode" presStyleLbl="node1" presStyleIdx="3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C74547-623F-4AA6-9A25-6F4DE29CFCB4}" type="pres">
      <dgm:prSet presAssocID="{BB275ACC-C43D-40F1-A306-970824451EA7}" presName="aSpace2" presStyleCnt="0"/>
      <dgm:spPr/>
    </dgm:pt>
    <dgm:pt modelId="{65DCFBE8-5A9C-4C44-AC58-9A53D371653D}" type="pres">
      <dgm:prSet presAssocID="{525A41C4-2D9E-4C2E-9DE8-581C1CFCFE96}" presName="childNode" presStyleLbl="node1" presStyleIdx="4" presStyleCnt="24" custScaleY="40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AB4C63-9908-44D0-B694-390F90D85821}" type="pres">
      <dgm:prSet presAssocID="{525A41C4-2D9E-4C2E-9DE8-581C1CFCFE96}" presName="aSpace2" presStyleCnt="0"/>
      <dgm:spPr/>
    </dgm:pt>
    <dgm:pt modelId="{9BA30140-8451-4DFD-BC81-541F9204071D}" type="pres">
      <dgm:prSet presAssocID="{129ED55C-7A14-44BE-8501-CE702F6A31F8}" presName="childNode" presStyleLbl="node1" presStyleIdx="5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063060-385A-43FF-82AA-1705F5C9AED5}" type="pres">
      <dgm:prSet presAssocID="{020DB4A5-FAFB-4A8A-A650-E10C2DC19E62}" presName="aSpace" presStyleCnt="0"/>
      <dgm:spPr/>
    </dgm:pt>
    <dgm:pt modelId="{6066A99A-C383-4C31-87EC-BDA3FDAB23DA}" type="pres">
      <dgm:prSet presAssocID="{46DDFE01-729F-46F4-9E90-F1ECD22A96E9}" presName="compNode" presStyleCnt="0"/>
      <dgm:spPr/>
    </dgm:pt>
    <dgm:pt modelId="{133B0414-7FEB-4999-8732-F0FF227E0FA3}" type="pres">
      <dgm:prSet presAssocID="{46DDFE01-729F-46F4-9E90-F1ECD22A96E9}" presName="aNode" presStyleLbl="bgShp" presStyleIdx="2" presStyleCnt="8"/>
      <dgm:spPr/>
      <dgm:t>
        <a:bodyPr/>
        <a:lstStyle/>
        <a:p>
          <a:endParaRPr lang="es-EC"/>
        </a:p>
      </dgm:t>
    </dgm:pt>
    <dgm:pt modelId="{2CB9BD31-A2B6-444C-A9AC-32A32B5B7086}" type="pres">
      <dgm:prSet presAssocID="{46DDFE01-729F-46F4-9E90-F1ECD22A96E9}" presName="textNode" presStyleLbl="bgShp" presStyleIdx="2" presStyleCnt="8"/>
      <dgm:spPr/>
      <dgm:t>
        <a:bodyPr/>
        <a:lstStyle/>
        <a:p>
          <a:endParaRPr lang="es-EC"/>
        </a:p>
      </dgm:t>
    </dgm:pt>
    <dgm:pt modelId="{4C0EEB1F-5D4E-468B-865E-665E09A3580F}" type="pres">
      <dgm:prSet presAssocID="{46DDFE01-729F-46F4-9E90-F1ECD22A96E9}" presName="compChildNode" presStyleCnt="0"/>
      <dgm:spPr/>
    </dgm:pt>
    <dgm:pt modelId="{F94E0A98-0BA8-476C-9584-50B997E25538}" type="pres">
      <dgm:prSet presAssocID="{46DDFE01-729F-46F4-9E90-F1ECD22A96E9}" presName="theInnerList" presStyleCnt="0"/>
      <dgm:spPr/>
    </dgm:pt>
    <dgm:pt modelId="{39A140BA-774E-4C97-9E24-538074F797F6}" type="pres">
      <dgm:prSet presAssocID="{DF00EA75-D7B9-458E-AF59-FE5A4696F31E}" presName="childNode" presStyleLbl="node1" presStyleIdx="6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E16622-7281-48EB-A116-2F4AA4857B3D}" type="pres">
      <dgm:prSet presAssocID="{DF00EA75-D7B9-458E-AF59-FE5A4696F31E}" presName="aSpace2" presStyleCnt="0"/>
      <dgm:spPr/>
    </dgm:pt>
    <dgm:pt modelId="{0D3E6AA6-C758-4E21-A2E1-228CEDC59101}" type="pres">
      <dgm:prSet presAssocID="{F97E4707-9875-4CEF-BFF2-12FE269A66CE}" presName="childNode" presStyleLbl="node1" presStyleIdx="7" presStyleCnt="24" custScaleY="457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7804A5-9EE6-4A63-9C35-B65F4D738542}" type="pres">
      <dgm:prSet presAssocID="{F97E4707-9875-4CEF-BFF2-12FE269A66CE}" presName="aSpace2" presStyleCnt="0"/>
      <dgm:spPr/>
    </dgm:pt>
    <dgm:pt modelId="{1664DDDE-439C-442D-B04B-5BE712682206}" type="pres">
      <dgm:prSet presAssocID="{B3365D9D-67B3-4C85-9640-1C15C01164B5}" presName="childNode" presStyleLbl="node1" presStyleIdx="8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0ACECD-226F-4BE2-BFF3-4BE82F58E206}" type="pres">
      <dgm:prSet presAssocID="{46DDFE01-729F-46F4-9E90-F1ECD22A96E9}" presName="aSpace" presStyleCnt="0"/>
      <dgm:spPr/>
    </dgm:pt>
    <dgm:pt modelId="{CAC5C7CF-DC3A-4960-9195-BD263F760C87}" type="pres">
      <dgm:prSet presAssocID="{3FBF9827-48A6-452C-9337-FEC7B9734FF4}" presName="compNode" presStyleCnt="0"/>
      <dgm:spPr/>
    </dgm:pt>
    <dgm:pt modelId="{168C8C55-510C-4E54-A025-15D32831A02A}" type="pres">
      <dgm:prSet presAssocID="{3FBF9827-48A6-452C-9337-FEC7B9734FF4}" presName="aNode" presStyleLbl="bgShp" presStyleIdx="3" presStyleCnt="8"/>
      <dgm:spPr/>
      <dgm:t>
        <a:bodyPr/>
        <a:lstStyle/>
        <a:p>
          <a:endParaRPr lang="es-EC"/>
        </a:p>
      </dgm:t>
    </dgm:pt>
    <dgm:pt modelId="{DE89DF55-F6EE-493F-A024-FC0E1657F0DF}" type="pres">
      <dgm:prSet presAssocID="{3FBF9827-48A6-452C-9337-FEC7B9734FF4}" presName="textNode" presStyleLbl="bgShp" presStyleIdx="3" presStyleCnt="8"/>
      <dgm:spPr/>
      <dgm:t>
        <a:bodyPr/>
        <a:lstStyle/>
        <a:p>
          <a:endParaRPr lang="es-EC"/>
        </a:p>
      </dgm:t>
    </dgm:pt>
    <dgm:pt modelId="{D96A543E-86A0-47E9-83F4-AECCB88D0F4C}" type="pres">
      <dgm:prSet presAssocID="{3FBF9827-48A6-452C-9337-FEC7B9734FF4}" presName="compChildNode" presStyleCnt="0"/>
      <dgm:spPr/>
    </dgm:pt>
    <dgm:pt modelId="{F3C7E995-907A-4AE0-95D6-E781ACC32720}" type="pres">
      <dgm:prSet presAssocID="{3FBF9827-48A6-452C-9337-FEC7B9734FF4}" presName="theInnerList" presStyleCnt="0"/>
      <dgm:spPr/>
    </dgm:pt>
    <dgm:pt modelId="{AE65B3BA-3ABB-4132-B938-9EF68ACDBA55}" type="pres">
      <dgm:prSet presAssocID="{1A699EDD-B47B-4FBA-A8A0-D32435AFDC75}" presName="childNode" presStyleLbl="node1" presStyleIdx="9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FC30AB-645A-4FA9-A4BB-53762215AC10}" type="pres">
      <dgm:prSet presAssocID="{1A699EDD-B47B-4FBA-A8A0-D32435AFDC75}" presName="aSpace2" presStyleCnt="0"/>
      <dgm:spPr/>
    </dgm:pt>
    <dgm:pt modelId="{54A4B462-9ED1-4074-862B-7B1AE356F3E5}" type="pres">
      <dgm:prSet presAssocID="{FC7C0F38-BA9F-4004-9779-B1570CFB56CA}" presName="childNode" presStyleLbl="node1" presStyleIdx="10" presStyleCnt="24" custScaleY="457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FFC689-772C-4513-97AF-5E4AE259D80B}" type="pres">
      <dgm:prSet presAssocID="{FC7C0F38-BA9F-4004-9779-B1570CFB56CA}" presName="aSpace2" presStyleCnt="0"/>
      <dgm:spPr/>
    </dgm:pt>
    <dgm:pt modelId="{07BDE822-E4E7-4C87-9EE5-C33B639199A9}" type="pres">
      <dgm:prSet presAssocID="{C40B5B27-B6CA-4097-BDBA-453A72A3747A}" presName="childNode" presStyleLbl="node1" presStyleIdx="11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4BAE01-8AC5-49E9-80FF-42B7CC2E6C0B}" type="pres">
      <dgm:prSet presAssocID="{3FBF9827-48A6-452C-9337-FEC7B9734FF4}" presName="aSpace" presStyleCnt="0"/>
      <dgm:spPr/>
    </dgm:pt>
    <dgm:pt modelId="{6EF1F157-4584-43CD-9B93-6BEBA1829B71}" type="pres">
      <dgm:prSet presAssocID="{33F1506C-7DB8-43B8-9EFA-727425A55BA9}" presName="compNode" presStyleCnt="0"/>
      <dgm:spPr/>
    </dgm:pt>
    <dgm:pt modelId="{6C490F3F-6BD1-4E6A-AC60-9332A007DA8F}" type="pres">
      <dgm:prSet presAssocID="{33F1506C-7DB8-43B8-9EFA-727425A55BA9}" presName="aNode" presStyleLbl="bgShp" presStyleIdx="4" presStyleCnt="8"/>
      <dgm:spPr/>
      <dgm:t>
        <a:bodyPr/>
        <a:lstStyle/>
        <a:p>
          <a:endParaRPr lang="es-EC"/>
        </a:p>
      </dgm:t>
    </dgm:pt>
    <dgm:pt modelId="{EEFF8EE0-64F7-4527-9321-DCEFC08E9DBD}" type="pres">
      <dgm:prSet presAssocID="{33F1506C-7DB8-43B8-9EFA-727425A55BA9}" presName="textNode" presStyleLbl="bgShp" presStyleIdx="4" presStyleCnt="8"/>
      <dgm:spPr/>
      <dgm:t>
        <a:bodyPr/>
        <a:lstStyle/>
        <a:p>
          <a:endParaRPr lang="es-EC"/>
        </a:p>
      </dgm:t>
    </dgm:pt>
    <dgm:pt modelId="{9299AA83-2E95-4D96-8042-88207643E9D0}" type="pres">
      <dgm:prSet presAssocID="{33F1506C-7DB8-43B8-9EFA-727425A55BA9}" presName="compChildNode" presStyleCnt="0"/>
      <dgm:spPr/>
    </dgm:pt>
    <dgm:pt modelId="{8F7BDC45-ECA4-4B8A-9F5B-182371BD43CF}" type="pres">
      <dgm:prSet presAssocID="{33F1506C-7DB8-43B8-9EFA-727425A55BA9}" presName="theInnerList" presStyleCnt="0"/>
      <dgm:spPr/>
    </dgm:pt>
    <dgm:pt modelId="{980C99FD-E071-4486-8A7B-0B201F21CB9C}" type="pres">
      <dgm:prSet presAssocID="{AFFB2D96-C9D3-413E-81D9-7269F6594E9B}" presName="childNode" presStyleLbl="node1" presStyleIdx="12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1E86E8-7B30-4DD0-87B8-A4EB071C3F87}" type="pres">
      <dgm:prSet presAssocID="{AFFB2D96-C9D3-413E-81D9-7269F6594E9B}" presName="aSpace2" presStyleCnt="0"/>
      <dgm:spPr/>
    </dgm:pt>
    <dgm:pt modelId="{93E2BF83-A72E-44F5-9F37-EC2F53C11062}" type="pres">
      <dgm:prSet presAssocID="{93EB0DF6-C5CC-4A66-94CC-F8516A7A6DD1}" presName="childNode" presStyleLbl="node1" presStyleIdx="13" presStyleCnt="24" custScaleY="457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6B689E-3A6A-41BD-BDC6-9553CD23446D}" type="pres">
      <dgm:prSet presAssocID="{93EB0DF6-C5CC-4A66-94CC-F8516A7A6DD1}" presName="aSpace2" presStyleCnt="0"/>
      <dgm:spPr/>
    </dgm:pt>
    <dgm:pt modelId="{78BD3BB6-913F-4E3E-8080-1E4252C1996B}" type="pres">
      <dgm:prSet presAssocID="{D7828C3B-4D18-4F9D-B204-9890C9AC1FCD}" presName="childNode" presStyleLbl="node1" presStyleIdx="14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3462F9-4042-4589-917B-1503D6199289}" type="pres">
      <dgm:prSet presAssocID="{33F1506C-7DB8-43B8-9EFA-727425A55BA9}" presName="aSpace" presStyleCnt="0"/>
      <dgm:spPr/>
    </dgm:pt>
    <dgm:pt modelId="{15DB57DA-428D-4C19-A0F6-7114B31AACCA}" type="pres">
      <dgm:prSet presAssocID="{3206E3B9-066E-4457-BBA7-D98065B20037}" presName="compNode" presStyleCnt="0"/>
      <dgm:spPr/>
    </dgm:pt>
    <dgm:pt modelId="{05C2A0D4-5BF0-4848-981D-162421CB8E82}" type="pres">
      <dgm:prSet presAssocID="{3206E3B9-066E-4457-BBA7-D98065B20037}" presName="aNode" presStyleLbl="bgShp" presStyleIdx="5" presStyleCnt="8"/>
      <dgm:spPr/>
      <dgm:t>
        <a:bodyPr/>
        <a:lstStyle/>
        <a:p>
          <a:endParaRPr lang="es-EC"/>
        </a:p>
      </dgm:t>
    </dgm:pt>
    <dgm:pt modelId="{59FF94E6-0416-43A5-9B72-0D9610B216F9}" type="pres">
      <dgm:prSet presAssocID="{3206E3B9-066E-4457-BBA7-D98065B20037}" presName="textNode" presStyleLbl="bgShp" presStyleIdx="5" presStyleCnt="8"/>
      <dgm:spPr/>
      <dgm:t>
        <a:bodyPr/>
        <a:lstStyle/>
        <a:p>
          <a:endParaRPr lang="es-EC"/>
        </a:p>
      </dgm:t>
    </dgm:pt>
    <dgm:pt modelId="{FBD5FB40-641F-45C0-97C4-D99C8E3C2000}" type="pres">
      <dgm:prSet presAssocID="{3206E3B9-066E-4457-BBA7-D98065B20037}" presName="compChildNode" presStyleCnt="0"/>
      <dgm:spPr/>
    </dgm:pt>
    <dgm:pt modelId="{9F5B7259-D08B-4892-8D5F-430D588994AD}" type="pres">
      <dgm:prSet presAssocID="{3206E3B9-066E-4457-BBA7-D98065B20037}" presName="theInnerList" presStyleCnt="0"/>
      <dgm:spPr/>
    </dgm:pt>
    <dgm:pt modelId="{6ADE0BD1-CE63-49F9-B063-43532962BB56}" type="pres">
      <dgm:prSet presAssocID="{D4B4D40D-EF88-4044-B443-CC5FA559439C}" presName="childNode" presStyleLbl="node1" presStyleIdx="15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FD0ACE-2900-41C0-AA43-BBB399BB0B95}" type="pres">
      <dgm:prSet presAssocID="{D4B4D40D-EF88-4044-B443-CC5FA559439C}" presName="aSpace2" presStyleCnt="0"/>
      <dgm:spPr/>
    </dgm:pt>
    <dgm:pt modelId="{D0BE7AA8-B1DD-45AD-82FB-5ED8B6FF2E62}" type="pres">
      <dgm:prSet presAssocID="{AD4DEE70-EA17-45BA-B097-50F3005924D9}" presName="childNode" presStyleLbl="node1" presStyleIdx="16" presStyleCnt="24" custScaleY="457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FBF183-0E64-4C75-ACFD-44F9C00E4FEC}" type="pres">
      <dgm:prSet presAssocID="{AD4DEE70-EA17-45BA-B097-50F3005924D9}" presName="aSpace2" presStyleCnt="0"/>
      <dgm:spPr/>
    </dgm:pt>
    <dgm:pt modelId="{597AA66C-19F3-4C90-9317-24D2289F492B}" type="pres">
      <dgm:prSet presAssocID="{68857101-E262-4DEC-8B4B-6AEB6C7D6AE3}" presName="childNode" presStyleLbl="node1" presStyleIdx="17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885577-7710-4FD9-B57F-EEDC7EF2293A}" type="pres">
      <dgm:prSet presAssocID="{3206E3B9-066E-4457-BBA7-D98065B20037}" presName="aSpace" presStyleCnt="0"/>
      <dgm:spPr/>
    </dgm:pt>
    <dgm:pt modelId="{1D9C9898-E212-4054-9C31-12113CC723FA}" type="pres">
      <dgm:prSet presAssocID="{BF170F46-B4B1-42D2-B111-724C22E15966}" presName="compNode" presStyleCnt="0"/>
      <dgm:spPr/>
    </dgm:pt>
    <dgm:pt modelId="{84795A97-BB4A-46BA-9FE7-EA1A77AFB374}" type="pres">
      <dgm:prSet presAssocID="{BF170F46-B4B1-42D2-B111-724C22E15966}" presName="aNode" presStyleLbl="bgShp" presStyleIdx="6" presStyleCnt="8"/>
      <dgm:spPr/>
      <dgm:t>
        <a:bodyPr/>
        <a:lstStyle/>
        <a:p>
          <a:endParaRPr lang="es-EC"/>
        </a:p>
      </dgm:t>
    </dgm:pt>
    <dgm:pt modelId="{ABCAD643-81E0-4BB6-B3CF-F0CC99229523}" type="pres">
      <dgm:prSet presAssocID="{BF170F46-B4B1-42D2-B111-724C22E15966}" presName="textNode" presStyleLbl="bgShp" presStyleIdx="6" presStyleCnt="8"/>
      <dgm:spPr/>
      <dgm:t>
        <a:bodyPr/>
        <a:lstStyle/>
        <a:p>
          <a:endParaRPr lang="es-EC"/>
        </a:p>
      </dgm:t>
    </dgm:pt>
    <dgm:pt modelId="{0C6FEA8A-7901-4001-8B63-A524C1C1F098}" type="pres">
      <dgm:prSet presAssocID="{BF170F46-B4B1-42D2-B111-724C22E15966}" presName="compChildNode" presStyleCnt="0"/>
      <dgm:spPr/>
    </dgm:pt>
    <dgm:pt modelId="{1A688438-4846-4944-A6C2-17EEB630AB94}" type="pres">
      <dgm:prSet presAssocID="{BF170F46-B4B1-42D2-B111-724C22E15966}" presName="theInnerList" presStyleCnt="0"/>
      <dgm:spPr/>
    </dgm:pt>
    <dgm:pt modelId="{DCD84754-DB77-46DE-B98E-A74C5E57D915}" type="pres">
      <dgm:prSet presAssocID="{909F7692-DD8B-4B84-9D90-4882BB691B3C}" presName="childNode" presStyleLbl="node1" presStyleIdx="18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08F77C-5219-48BB-93A3-FD8DDF3A5DF7}" type="pres">
      <dgm:prSet presAssocID="{909F7692-DD8B-4B84-9D90-4882BB691B3C}" presName="aSpace2" presStyleCnt="0"/>
      <dgm:spPr/>
    </dgm:pt>
    <dgm:pt modelId="{156ABE4D-3640-4249-A721-CD17694A8FFB}" type="pres">
      <dgm:prSet presAssocID="{A2589840-AC14-472E-8720-A5145FB72746}" presName="childNode" presStyleLbl="node1" presStyleIdx="19" presStyleCnt="24" custScaleY="457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D64DBD-5E82-4F24-99F9-D84C13117C8F}" type="pres">
      <dgm:prSet presAssocID="{A2589840-AC14-472E-8720-A5145FB72746}" presName="aSpace2" presStyleCnt="0"/>
      <dgm:spPr/>
    </dgm:pt>
    <dgm:pt modelId="{547A1EF2-DB3B-43B4-A270-6D068776FA43}" type="pres">
      <dgm:prSet presAssocID="{03A7172B-BF29-47A5-B332-C27F67DBE342}" presName="childNode" presStyleLbl="node1" presStyleIdx="20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A9DA24-B1FB-453D-8D77-A3B5BDC5A3CB}" type="pres">
      <dgm:prSet presAssocID="{BF170F46-B4B1-42D2-B111-724C22E15966}" presName="aSpace" presStyleCnt="0"/>
      <dgm:spPr/>
    </dgm:pt>
    <dgm:pt modelId="{F47B6EFE-D013-414D-862A-516915ED541D}" type="pres">
      <dgm:prSet presAssocID="{CE4587BB-0356-42AF-B8D8-955A6A7B0BD4}" presName="compNode" presStyleCnt="0"/>
      <dgm:spPr/>
    </dgm:pt>
    <dgm:pt modelId="{C6CB7EEB-FB5A-4B29-9A37-28C653193AF7}" type="pres">
      <dgm:prSet presAssocID="{CE4587BB-0356-42AF-B8D8-955A6A7B0BD4}" presName="aNode" presStyleLbl="bgShp" presStyleIdx="7" presStyleCnt="8"/>
      <dgm:spPr/>
      <dgm:t>
        <a:bodyPr/>
        <a:lstStyle/>
        <a:p>
          <a:endParaRPr lang="es-EC"/>
        </a:p>
      </dgm:t>
    </dgm:pt>
    <dgm:pt modelId="{C611D37C-A068-40DE-B135-5483A93AB31F}" type="pres">
      <dgm:prSet presAssocID="{CE4587BB-0356-42AF-B8D8-955A6A7B0BD4}" presName="textNode" presStyleLbl="bgShp" presStyleIdx="7" presStyleCnt="8"/>
      <dgm:spPr/>
      <dgm:t>
        <a:bodyPr/>
        <a:lstStyle/>
        <a:p>
          <a:endParaRPr lang="es-EC"/>
        </a:p>
      </dgm:t>
    </dgm:pt>
    <dgm:pt modelId="{4B3F29CA-669E-41D5-9BD7-545D63B8382E}" type="pres">
      <dgm:prSet presAssocID="{CE4587BB-0356-42AF-B8D8-955A6A7B0BD4}" presName="compChildNode" presStyleCnt="0"/>
      <dgm:spPr/>
    </dgm:pt>
    <dgm:pt modelId="{3C67C80C-3977-49A8-B9FA-956C53C5FF00}" type="pres">
      <dgm:prSet presAssocID="{CE4587BB-0356-42AF-B8D8-955A6A7B0BD4}" presName="theInnerList" presStyleCnt="0"/>
      <dgm:spPr/>
    </dgm:pt>
    <dgm:pt modelId="{BD69959C-2D2C-4506-AFD5-1B9B15908A61}" type="pres">
      <dgm:prSet presAssocID="{E0AABBEF-3CDF-4ABF-ACB6-9DAF7C1289CC}" presName="childNode" presStyleLbl="node1" presStyleIdx="21" presStyleCnt="24" custScaleY="216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0B2F95-3C6E-4318-829B-D8B0F5E65DEE}" type="pres">
      <dgm:prSet presAssocID="{E0AABBEF-3CDF-4ABF-ACB6-9DAF7C1289CC}" presName="aSpace2" presStyleCnt="0"/>
      <dgm:spPr/>
    </dgm:pt>
    <dgm:pt modelId="{93D85F30-B3BB-42B9-A05F-FBD0A793DB3F}" type="pres">
      <dgm:prSet presAssocID="{2A1AA170-8B3C-4BDD-809F-E556DD7CF253}" presName="childNode" presStyleLbl="node1" presStyleIdx="22" presStyleCnt="24" custScaleY="4579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26CE31-7B6E-44C8-AC7E-37D92955A50D}" type="pres">
      <dgm:prSet presAssocID="{2A1AA170-8B3C-4BDD-809F-E556DD7CF253}" presName="aSpace2" presStyleCnt="0"/>
      <dgm:spPr/>
    </dgm:pt>
    <dgm:pt modelId="{381C8AD3-50EC-4259-87FF-4578E09FA9F9}" type="pres">
      <dgm:prSet presAssocID="{790349E8-BCB8-4CA7-9272-20D92D26801E}" presName="childNode" presStyleLbl="node1" presStyleIdx="23" presStyleCnt="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9BD263F-116E-4166-89BC-8E00A8C7C7FB}" type="presOf" srcId="{A2589840-AC14-472E-8720-A5145FB72746}" destId="{156ABE4D-3640-4249-A721-CD17694A8FFB}" srcOrd="0" destOrd="0" presId="urn:microsoft.com/office/officeart/2005/8/layout/lProcess2"/>
    <dgm:cxn modelId="{37BC56BF-ED0F-4A14-876E-A072D195F100}" srcId="{020DB4A5-FAFB-4A8A-A650-E10C2DC19E62}" destId="{129ED55C-7A14-44BE-8501-CE702F6A31F8}" srcOrd="2" destOrd="0" parTransId="{D961621C-887D-4CFF-834C-ED406DE70E3B}" sibTransId="{1C17727D-7F6D-4887-9DD1-806537FCC114}"/>
    <dgm:cxn modelId="{CECB129B-5355-47AE-8AA9-B809A8CE1D0B}" type="presOf" srcId="{CE4587BB-0356-42AF-B8D8-955A6A7B0BD4}" destId="{C611D37C-A068-40DE-B135-5483A93AB31F}" srcOrd="1" destOrd="0" presId="urn:microsoft.com/office/officeart/2005/8/layout/lProcess2"/>
    <dgm:cxn modelId="{32825A49-91DE-4780-A34C-9D1BF3E0CCA5}" type="presOf" srcId="{03A7172B-BF29-47A5-B332-C27F67DBE342}" destId="{547A1EF2-DB3B-43B4-A270-6D068776FA43}" srcOrd="0" destOrd="0" presId="urn:microsoft.com/office/officeart/2005/8/layout/lProcess2"/>
    <dgm:cxn modelId="{A3E20CBB-AA4A-4728-93E3-50792E558B59}" srcId="{2AF719C9-DF6D-4E4F-865F-FDC670DE68D2}" destId="{DF0AE5CF-6F96-4DE0-BC6D-EE23712AC80E}" srcOrd="1" destOrd="0" parTransId="{DD843FB7-5358-4228-86FD-5912845D6B6C}" sibTransId="{5DB0CCF1-932C-40C1-99E5-FE423C2EE1EA}"/>
    <dgm:cxn modelId="{34B5AA23-46C7-4E4A-AB22-38369A060816}" type="presOf" srcId="{2A1AA170-8B3C-4BDD-809F-E556DD7CF253}" destId="{93D85F30-B3BB-42B9-A05F-FBD0A793DB3F}" srcOrd="0" destOrd="0" presId="urn:microsoft.com/office/officeart/2005/8/layout/lProcess2"/>
    <dgm:cxn modelId="{5BBABDDE-91A8-4197-81DF-19F6E6BDC015}" type="presOf" srcId="{DF00EA75-D7B9-458E-AF59-FE5A4696F31E}" destId="{39A140BA-774E-4C97-9E24-538074F797F6}" srcOrd="0" destOrd="0" presId="urn:microsoft.com/office/officeart/2005/8/layout/lProcess2"/>
    <dgm:cxn modelId="{84C47AB9-6FB0-4428-A8B4-31D528ED8C09}" type="presOf" srcId="{3206E3B9-066E-4457-BBA7-D98065B20037}" destId="{59FF94E6-0416-43A5-9B72-0D9610B216F9}" srcOrd="1" destOrd="0" presId="urn:microsoft.com/office/officeart/2005/8/layout/lProcess2"/>
    <dgm:cxn modelId="{912C9899-ED55-4B01-ADB8-0B235386FEBC}" srcId="{3FBF9827-48A6-452C-9337-FEC7B9734FF4}" destId="{1A699EDD-B47B-4FBA-A8A0-D32435AFDC75}" srcOrd="0" destOrd="0" parTransId="{B6EB3F32-35F6-410E-86D9-DB594E1A3D8A}" sibTransId="{B4CEF743-E6E0-424A-8EFC-4EBFDC17906B}"/>
    <dgm:cxn modelId="{DD4129DA-D27A-4481-B4C9-6BF797380D00}" type="presOf" srcId="{020DB4A5-FAFB-4A8A-A650-E10C2DC19E62}" destId="{3B199352-9C90-4C7E-A25A-FC03576E54AE}" srcOrd="1" destOrd="0" presId="urn:microsoft.com/office/officeart/2005/8/layout/lProcess2"/>
    <dgm:cxn modelId="{19AA16CC-7C2E-49A2-A759-6A5BF9FE79E8}" type="presOf" srcId="{DF0AE5CF-6F96-4DE0-BC6D-EE23712AC80E}" destId="{234ABEA3-619F-428C-9FA7-95F0AB573E65}" srcOrd="0" destOrd="0" presId="urn:microsoft.com/office/officeart/2005/8/layout/lProcess2"/>
    <dgm:cxn modelId="{71519C45-1D38-4739-A785-6604BBFD5168}" srcId="{2AF719C9-DF6D-4E4F-865F-FDC670DE68D2}" destId="{B56B6831-32B8-45CF-8479-ED3F8E99F8C5}" srcOrd="0" destOrd="0" parTransId="{BEF628AB-1697-4A92-8838-4201A233FCC0}" sibTransId="{1E198240-9FA6-4F1C-B009-FB155C0DBE6A}"/>
    <dgm:cxn modelId="{3ED722B7-3ABF-471D-8FE9-C49105F44581}" type="presOf" srcId="{46DDFE01-729F-46F4-9E90-F1ECD22A96E9}" destId="{133B0414-7FEB-4999-8732-F0FF227E0FA3}" srcOrd="0" destOrd="0" presId="urn:microsoft.com/office/officeart/2005/8/layout/lProcess2"/>
    <dgm:cxn modelId="{6E325D7A-D28D-4BBC-A2B7-DC1212C04F7F}" srcId="{3FBF9827-48A6-452C-9337-FEC7B9734FF4}" destId="{C40B5B27-B6CA-4097-BDBA-453A72A3747A}" srcOrd="2" destOrd="0" parTransId="{EE2F3283-9C89-4EFD-A415-4533E1EED50E}" sibTransId="{4E34CC63-145C-4BC5-82D7-F16FB6A1972A}"/>
    <dgm:cxn modelId="{7984BEF1-9ACB-437E-AB4C-4CADCAF4602A}" type="presOf" srcId="{BF170F46-B4B1-42D2-B111-724C22E15966}" destId="{ABCAD643-81E0-4BB6-B3CF-F0CC99229523}" srcOrd="1" destOrd="0" presId="urn:microsoft.com/office/officeart/2005/8/layout/lProcess2"/>
    <dgm:cxn modelId="{E46CEFA0-4E0E-4233-84BE-98E4B14B6D29}" type="presOf" srcId="{A1C3B303-ABD3-48C0-B94B-4D613AB9A24D}" destId="{73B2D550-C9F1-4838-9896-EA9F3D93737D}" srcOrd="0" destOrd="0" presId="urn:microsoft.com/office/officeart/2005/8/layout/lProcess2"/>
    <dgm:cxn modelId="{C2808411-369F-4F7A-9F9D-915090DE5DEB}" srcId="{BF170F46-B4B1-42D2-B111-724C22E15966}" destId="{909F7692-DD8B-4B84-9D90-4882BB691B3C}" srcOrd="0" destOrd="0" parTransId="{59DD9A0D-5D89-42D2-8196-E9584937142A}" sibTransId="{A73BB825-6C33-4BF3-8CA5-AE63B181E8F9}"/>
    <dgm:cxn modelId="{797A79FE-3273-4964-A5FD-0113A1D6480D}" srcId="{CE4587BB-0356-42AF-B8D8-955A6A7B0BD4}" destId="{790349E8-BCB8-4CA7-9272-20D92D26801E}" srcOrd="2" destOrd="0" parTransId="{3F770782-F844-4D07-A9EA-989E417D1B85}" sibTransId="{B5D609FD-8C28-48CB-A753-B96BFBEF2EAA}"/>
    <dgm:cxn modelId="{8E3BFB51-4637-4560-879A-5BBBC3824E3A}" srcId="{46DDFE01-729F-46F4-9E90-F1ECD22A96E9}" destId="{F97E4707-9875-4CEF-BFF2-12FE269A66CE}" srcOrd="1" destOrd="0" parTransId="{870A3B07-D68E-4839-A5C9-C72A7C6A9CF3}" sibTransId="{7EC18357-D86B-442C-8080-CDC75B346142}"/>
    <dgm:cxn modelId="{CBDC1CBC-8EA4-4F3C-93DF-854CCC120BBD}" type="presOf" srcId="{3FBF9827-48A6-452C-9337-FEC7B9734FF4}" destId="{DE89DF55-F6EE-493F-A024-FC0E1657F0DF}" srcOrd="1" destOrd="0" presId="urn:microsoft.com/office/officeart/2005/8/layout/lProcess2"/>
    <dgm:cxn modelId="{0B2823F7-F455-4D7F-9B7F-E93597C62704}" srcId="{46DDFE01-729F-46F4-9E90-F1ECD22A96E9}" destId="{DF00EA75-D7B9-458E-AF59-FE5A4696F31E}" srcOrd="0" destOrd="0" parTransId="{1E663DAC-710F-4007-9465-327ECBC02785}" sibTransId="{38C0C449-D08A-44D5-A312-02036FFE6B2F}"/>
    <dgm:cxn modelId="{B1E573E2-4AE1-4E1A-906D-21DAEF937300}" type="presOf" srcId="{FC7C0F38-BA9F-4004-9779-B1570CFB56CA}" destId="{54A4B462-9ED1-4074-862B-7B1AE356F3E5}" srcOrd="0" destOrd="0" presId="urn:microsoft.com/office/officeart/2005/8/layout/lProcess2"/>
    <dgm:cxn modelId="{53E6D41A-204B-4B0C-AA67-9AA1CD1B7799}" srcId="{9BA09186-5353-400B-97B9-B6158393808B}" destId="{BF170F46-B4B1-42D2-B111-724C22E15966}" srcOrd="6" destOrd="0" parTransId="{8D6BD02F-8D34-4B66-B54A-EE7249976D48}" sibTransId="{5D6DF066-E859-4740-914C-D1B1B845A17D}"/>
    <dgm:cxn modelId="{BF8A136D-9DE8-4D8A-BEA0-C7194CFEDC5B}" srcId="{3206E3B9-066E-4457-BBA7-D98065B20037}" destId="{68857101-E262-4DEC-8B4B-6AEB6C7D6AE3}" srcOrd="2" destOrd="0" parTransId="{E142AC54-4DF8-4754-849E-5227EE8C60E5}" sibTransId="{8ABAC438-8639-4170-932B-45138DC1889F}"/>
    <dgm:cxn modelId="{77E155BD-E874-4F16-9435-37FD3FBC622F}" type="presOf" srcId="{3206E3B9-066E-4457-BBA7-D98065B20037}" destId="{05C2A0D4-5BF0-4848-981D-162421CB8E82}" srcOrd="0" destOrd="0" presId="urn:microsoft.com/office/officeart/2005/8/layout/lProcess2"/>
    <dgm:cxn modelId="{A542D472-5658-4F97-A55D-84A38D4346B5}" srcId="{CE4587BB-0356-42AF-B8D8-955A6A7B0BD4}" destId="{2A1AA170-8B3C-4BDD-809F-E556DD7CF253}" srcOrd="1" destOrd="0" parTransId="{580CABED-EBC7-4C12-920C-7DE069FB134B}" sibTransId="{FFD4E182-9195-4F1A-93AE-1017676126DA}"/>
    <dgm:cxn modelId="{0E2E8091-849A-477E-AB93-E9EB8031321C}" type="presOf" srcId="{E0AABBEF-3CDF-4ABF-ACB6-9DAF7C1289CC}" destId="{BD69959C-2D2C-4506-AFD5-1B9B15908A61}" srcOrd="0" destOrd="0" presId="urn:microsoft.com/office/officeart/2005/8/layout/lProcess2"/>
    <dgm:cxn modelId="{83BF4804-DE71-49D5-A67F-8FB83B0D90C5}" type="presOf" srcId="{68857101-E262-4DEC-8B4B-6AEB6C7D6AE3}" destId="{597AA66C-19F3-4C90-9317-24D2289F492B}" srcOrd="0" destOrd="0" presId="urn:microsoft.com/office/officeart/2005/8/layout/lProcess2"/>
    <dgm:cxn modelId="{F7AB4D3B-0DB7-4266-9A90-6ED2F786308F}" srcId="{BF170F46-B4B1-42D2-B111-724C22E15966}" destId="{A2589840-AC14-472E-8720-A5145FB72746}" srcOrd="1" destOrd="0" parTransId="{EB140307-66DA-4BE0-8309-4EB680973FB0}" sibTransId="{5E16BE31-5E5A-45CD-B1DA-2DC308270F11}"/>
    <dgm:cxn modelId="{3A3B9555-142E-468D-960A-CE467071BA51}" type="presOf" srcId="{525A41C4-2D9E-4C2E-9DE8-581C1CFCFE96}" destId="{65DCFBE8-5A9C-4C44-AC58-9A53D371653D}" srcOrd="0" destOrd="0" presId="urn:microsoft.com/office/officeart/2005/8/layout/lProcess2"/>
    <dgm:cxn modelId="{AAEC58DA-660C-4624-8977-F840198C8011}" srcId="{33F1506C-7DB8-43B8-9EFA-727425A55BA9}" destId="{D7828C3B-4D18-4F9D-B204-9890C9AC1FCD}" srcOrd="2" destOrd="0" parTransId="{7785B599-D0CE-43D2-A5A6-70E98940BD74}" sibTransId="{1926AC5E-611B-4FB1-A0C4-892E59748F78}"/>
    <dgm:cxn modelId="{A0B02DC4-8D62-4A56-8FA7-AAC94A571210}" srcId="{BF170F46-B4B1-42D2-B111-724C22E15966}" destId="{03A7172B-BF29-47A5-B332-C27F67DBE342}" srcOrd="2" destOrd="0" parTransId="{CC9C81EB-D676-4D5D-ADFF-7FE5DB92C45E}" sibTransId="{EC145CAE-FD4D-4A7A-AF96-60C12E369FCA}"/>
    <dgm:cxn modelId="{BDC743CB-60AE-4510-B3EB-4A81E0F4402A}" srcId="{33F1506C-7DB8-43B8-9EFA-727425A55BA9}" destId="{93EB0DF6-C5CC-4A66-94CC-F8516A7A6DD1}" srcOrd="1" destOrd="0" parTransId="{38A80DA9-83F3-429F-86DF-8DD07EF78877}" sibTransId="{2858D928-F4DF-486A-8177-115F9C2AFF2C}"/>
    <dgm:cxn modelId="{82340797-6641-4DBF-9F39-1C205BAD0C71}" srcId="{3FBF9827-48A6-452C-9337-FEC7B9734FF4}" destId="{FC7C0F38-BA9F-4004-9779-B1570CFB56CA}" srcOrd="1" destOrd="0" parTransId="{90F7946F-91F9-488D-B4FD-455F9224FE9A}" sibTransId="{EC3219F0-15E7-40BF-8E7A-85F13C06A014}"/>
    <dgm:cxn modelId="{EB77A51B-8972-4EC9-8321-8222761D79E6}" type="presOf" srcId="{3FBF9827-48A6-452C-9337-FEC7B9734FF4}" destId="{168C8C55-510C-4E54-A025-15D32831A02A}" srcOrd="0" destOrd="0" presId="urn:microsoft.com/office/officeart/2005/8/layout/lProcess2"/>
    <dgm:cxn modelId="{38388083-024E-4FC3-9615-DDC39DF81A7E}" srcId="{9BA09186-5353-400B-97B9-B6158393808B}" destId="{33F1506C-7DB8-43B8-9EFA-727425A55BA9}" srcOrd="4" destOrd="0" parTransId="{6296F07F-631F-4BED-9037-994231F868B6}" sibTransId="{1C982025-623E-4231-BDC6-BE743BBEFCD4}"/>
    <dgm:cxn modelId="{A6E10760-64D7-4E43-A6A6-1F08070F83B6}" type="presOf" srcId="{2AF719C9-DF6D-4E4F-865F-FDC670DE68D2}" destId="{5241B3AA-5978-4C0C-9825-741CFE832EE2}" srcOrd="1" destOrd="0" presId="urn:microsoft.com/office/officeart/2005/8/layout/lProcess2"/>
    <dgm:cxn modelId="{17EE3335-247D-4A87-8467-1A5AF91FC87A}" srcId="{9BA09186-5353-400B-97B9-B6158393808B}" destId="{020DB4A5-FAFB-4A8A-A650-E10C2DC19E62}" srcOrd="1" destOrd="0" parTransId="{A32F180C-A3A8-412D-82A0-641D7BF2A121}" sibTransId="{66B9D237-9744-4F36-B1C1-DE9C3096E50B}"/>
    <dgm:cxn modelId="{AF15F968-CCC0-4EDB-A835-F2AFCFE5A575}" type="presOf" srcId="{BB275ACC-C43D-40F1-A306-970824451EA7}" destId="{FF6C3AAD-C539-46C3-867E-7B8C846BF8FD}" srcOrd="0" destOrd="0" presId="urn:microsoft.com/office/officeart/2005/8/layout/lProcess2"/>
    <dgm:cxn modelId="{CBCE605D-05C0-460B-96CF-C7F2BF1112D8}" srcId="{46DDFE01-729F-46F4-9E90-F1ECD22A96E9}" destId="{B3365D9D-67B3-4C85-9640-1C15C01164B5}" srcOrd="2" destOrd="0" parTransId="{39337172-CE62-4AF1-A8A8-4D43D5C00C49}" sibTransId="{D60B151D-05EB-49A7-8DF0-9BE86EC11A09}"/>
    <dgm:cxn modelId="{7F15DC19-295C-469B-AF87-C0554E10F78F}" type="presOf" srcId="{1A699EDD-B47B-4FBA-A8A0-D32435AFDC75}" destId="{AE65B3BA-3ABB-4132-B938-9EF68ACDBA55}" srcOrd="0" destOrd="0" presId="urn:microsoft.com/office/officeart/2005/8/layout/lProcess2"/>
    <dgm:cxn modelId="{EA9D02CE-1903-43FE-A217-663323C1CEAD}" type="presOf" srcId="{33F1506C-7DB8-43B8-9EFA-727425A55BA9}" destId="{6C490F3F-6BD1-4E6A-AC60-9332A007DA8F}" srcOrd="0" destOrd="0" presId="urn:microsoft.com/office/officeart/2005/8/layout/lProcess2"/>
    <dgm:cxn modelId="{D1352A9B-94B7-4DB3-891F-BD461233E24A}" srcId="{CE4587BB-0356-42AF-B8D8-955A6A7B0BD4}" destId="{E0AABBEF-3CDF-4ABF-ACB6-9DAF7C1289CC}" srcOrd="0" destOrd="0" parTransId="{3B4DF521-BF87-46B2-817A-DCC6332B3AD8}" sibTransId="{6B65570D-AC7E-4462-BA9A-2BFB6DA313D7}"/>
    <dgm:cxn modelId="{AD2D524C-2946-40A0-9A42-0C7E9970D27E}" type="presOf" srcId="{D7828C3B-4D18-4F9D-B204-9890C9AC1FCD}" destId="{78BD3BB6-913F-4E3E-8080-1E4252C1996B}" srcOrd="0" destOrd="0" presId="urn:microsoft.com/office/officeart/2005/8/layout/lProcess2"/>
    <dgm:cxn modelId="{3AD6D452-8F4C-4AB0-B9FB-7B3CF0F768E1}" srcId="{9BA09186-5353-400B-97B9-B6158393808B}" destId="{3206E3B9-066E-4457-BBA7-D98065B20037}" srcOrd="5" destOrd="0" parTransId="{32DFF401-A69E-4E40-BF01-9C32B0CABC36}" sibTransId="{783ADD5D-6C96-4286-8B1C-05F6ACED15E2}"/>
    <dgm:cxn modelId="{C02F6DA0-880B-4E09-AA34-539442B21012}" type="presOf" srcId="{129ED55C-7A14-44BE-8501-CE702F6A31F8}" destId="{9BA30140-8451-4DFD-BC81-541F9204071D}" srcOrd="0" destOrd="0" presId="urn:microsoft.com/office/officeart/2005/8/layout/lProcess2"/>
    <dgm:cxn modelId="{2E0D9B34-C898-4593-BE69-1754FDC53102}" type="presOf" srcId="{46DDFE01-729F-46F4-9E90-F1ECD22A96E9}" destId="{2CB9BD31-A2B6-444C-A9AC-32A32B5B7086}" srcOrd="1" destOrd="0" presId="urn:microsoft.com/office/officeart/2005/8/layout/lProcess2"/>
    <dgm:cxn modelId="{89F6C466-145C-4C24-8A5C-7F1B1C6444ED}" type="presOf" srcId="{F97E4707-9875-4CEF-BFF2-12FE269A66CE}" destId="{0D3E6AA6-C758-4E21-A2E1-228CEDC59101}" srcOrd="0" destOrd="0" presId="urn:microsoft.com/office/officeart/2005/8/layout/lProcess2"/>
    <dgm:cxn modelId="{CE3EAF87-5C4D-4095-97C8-A21BB1C32D64}" type="presOf" srcId="{909F7692-DD8B-4B84-9D90-4882BB691B3C}" destId="{DCD84754-DB77-46DE-B98E-A74C5E57D915}" srcOrd="0" destOrd="0" presId="urn:microsoft.com/office/officeart/2005/8/layout/lProcess2"/>
    <dgm:cxn modelId="{3F97E07C-44C7-4C4B-8398-21E673892B45}" type="presOf" srcId="{790349E8-BCB8-4CA7-9272-20D92D26801E}" destId="{381C8AD3-50EC-4259-87FF-4578E09FA9F9}" srcOrd="0" destOrd="0" presId="urn:microsoft.com/office/officeart/2005/8/layout/lProcess2"/>
    <dgm:cxn modelId="{E997A2B6-2F5F-4479-BC78-6A60799C050C}" type="presOf" srcId="{D4B4D40D-EF88-4044-B443-CC5FA559439C}" destId="{6ADE0BD1-CE63-49F9-B063-43532962BB56}" srcOrd="0" destOrd="0" presId="urn:microsoft.com/office/officeart/2005/8/layout/lProcess2"/>
    <dgm:cxn modelId="{C321CE4E-2471-4358-B589-C5C77C75DF88}" srcId="{3206E3B9-066E-4457-BBA7-D98065B20037}" destId="{D4B4D40D-EF88-4044-B443-CC5FA559439C}" srcOrd="0" destOrd="0" parTransId="{6DB4B7D5-7A95-4E98-81DD-1ED26C7EF4B4}" sibTransId="{54B63CC3-200B-4457-B279-B2AD5B56B73D}"/>
    <dgm:cxn modelId="{1049F2DC-56FA-40B0-9496-C65A59A5921B}" type="presOf" srcId="{020DB4A5-FAFB-4A8A-A650-E10C2DC19E62}" destId="{D7335134-5D53-4F69-8CF0-7393C61E62DD}" srcOrd="0" destOrd="0" presId="urn:microsoft.com/office/officeart/2005/8/layout/lProcess2"/>
    <dgm:cxn modelId="{0135C3CF-6E19-4371-9C05-B4FCADAF0E70}" srcId="{9BA09186-5353-400B-97B9-B6158393808B}" destId="{2AF719C9-DF6D-4E4F-865F-FDC670DE68D2}" srcOrd="0" destOrd="0" parTransId="{271C24A4-F7A1-4721-B950-82374D8C21BE}" sibTransId="{67316458-F690-4496-825C-D76AEABFE0F4}"/>
    <dgm:cxn modelId="{5493CF69-9271-408F-B016-3FDAFAC629F0}" type="presOf" srcId="{AD4DEE70-EA17-45BA-B097-50F3005924D9}" destId="{D0BE7AA8-B1DD-45AD-82FB-5ED8B6FF2E62}" srcOrd="0" destOrd="0" presId="urn:microsoft.com/office/officeart/2005/8/layout/lProcess2"/>
    <dgm:cxn modelId="{361A9FE8-4AB1-4D73-A3C3-DCFDAF6B6BCF}" type="presOf" srcId="{CE4587BB-0356-42AF-B8D8-955A6A7B0BD4}" destId="{C6CB7EEB-FB5A-4B29-9A37-28C653193AF7}" srcOrd="0" destOrd="0" presId="urn:microsoft.com/office/officeart/2005/8/layout/lProcess2"/>
    <dgm:cxn modelId="{B8F013CA-5E4E-444D-A1AC-E4391FDA66D6}" srcId="{020DB4A5-FAFB-4A8A-A650-E10C2DC19E62}" destId="{525A41C4-2D9E-4C2E-9DE8-581C1CFCFE96}" srcOrd="1" destOrd="0" parTransId="{EFC3E942-E71A-49B6-BD28-19DC80B751A3}" sibTransId="{A363BDC7-2CAA-4B2D-8A0A-1E743369563D}"/>
    <dgm:cxn modelId="{8701945F-9B85-4365-9313-89C8C44B9DD9}" srcId="{9BA09186-5353-400B-97B9-B6158393808B}" destId="{46DDFE01-729F-46F4-9E90-F1ECD22A96E9}" srcOrd="2" destOrd="0" parTransId="{0897FD11-11DF-4618-8114-CAE60CBF1D08}" sibTransId="{41B7A0EC-9C58-4929-9986-28360C1F6EC4}"/>
    <dgm:cxn modelId="{E56E7D33-DB1F-4FB1-967B-86D5360712D8}" type="presOf" srcId="{B3365D9D-67B3-4C85-9640-1C15C01164B5}" destId="{1664DDDE-439C-442D-B04B-5BE712682206}" srcOrd="0" destOrd="0" presId="urn:microsoft.com/office/officeart/2005/8/layout/lProcess2"/>
    <dgm:cxn modelId="{2F2C49E2-2CBF-4F67-BFA5-E559BD496E2C}" srcId="{33F1506C-7DB8-43B8-9EFA-727425A55BA9}" destId="{AFFB2D96-C9D3-413E-81D9-7269F6594E9B}" srcOrd="0" destOrd="0" parTransId="{5D9F185B-E366-4970-B37C-EB2D44011E13}" sibTransId="{06919515-5DC6-484F-B4FA-7F4BE23514A4}"/>
    <dgm:cxn modelId="{72345A32-7529-4A01-ADD3-9FC186A63904}" srcId="{3206E3B9-066E-4457-BBA7-D98065B20037}" destId="{AD4DEE70-EA17-45BA-B097-50F3005924D9}" srcOrd="1" destOrd="0" parTransId="{66BA32AF-BD04-4643-9A44-3C6A13AE9452}" sibTransId="{57D84BE5-1243-4ED4-B69B-96B9060F26AF}"/>
    <dgm:cxn modelId="{2070C788-6C31-43B7-9FC6-EA043892BF89}" srcId="{020DB4A5-FAFB-4A8A-A650-E10C2DC19E62}" destId="{BB275ACC-C43D-40F1-A306-970824451EA7}" srcOrd="0" destOrd="0" parTransId="{65110A9D-2086-48E8-BB5F-6818799F1B8B}" sibTransId="{F627A045-9D42-414F-A6CF-55A4B38AB249}"/>
    <dgm:cxn modelId="{6E060CEA-85E9-40C6-BCD2-ED188A1EBA0E}" srcId="{2AF719C9-DF6D-4E4F-865F-FDC670DE68D2}" destId="{A1C3B303-ABD3-48C0-B94B-4D613AB9A24D}" srcOrd="2" destOrd="0" parTransId="{4A8E8144-DC81-418F-A7D8-8365B4DD4DED}" sibTransId="{109F19C9-01B4-4919-B9DA-81A1C82C3160}"/>
    <dgm:cxn modelId="{88467347-46EB-40A5-9B11-3CB0418202AA}" type="presOf" srcId="{AFFB2D96-C9D3-413E-81D9-7269F6594E9B}" destId="{980C99FD-E071-4486-8A7B-0B201F21CB9C}" srcOrd="0" destOrd="0" presId="urn:microsoft.com/office/officeart/2005/8/layout/lProcess2"/>
    <dgm:cxn modelId="{6E5C122F-D3E3-43CB-8C77-C60FBFDC3936}" type="presOf" srcId="{2AF719C9-DF6D-4E4F-865F-FDC670DE68D2}" destId="{CC358CA9-8269-4056-8987-B0690282EF2D}" srcOrd="0" destOrd="0" presId="urn:microsoft.com/office/officeart/2005/8/layout/lProcess2"/>
    <dgm:cxn modelId="{75D2F0EA-34A5-41D4-BFAE-D79A27D779F2}" srcId="{9BA09186-5353-400B-97B9-B6158393808B}" destId="{3FBF9827-48A6-452C-9337-FEC7B9734FF4}" srcOrd="3" destOrd="0" parTransId="{5C47BE36-5EF6-4D42-A780-2185BDDCE3CA}" sibTransId="{15A704E4-D562-44AC-9BE8-FD31015A1344}"/>
    <dgm:cxn modelId="{36CFAFD4-B3AF-444B-815B-92EE5EF651C7}" type="presOf" srcId="{BF170F46-B4B1-42D2-B111-724C22E15966}" destId="{84795A97-BB4A-46BA-9FE7-EA1A77AFB374}" srcOrd="0" destOrd="0" presId="urn:microsoft.com/office/officeart/2005/8/layout/lProcess2"/>
    <dgm:cxn modelId="{73D46D02-9106-4C8A-B3EC-55810E04C248}" srcId="{9BA09186-5353-400B-97B9-B6158393808B}" destId="{CE4587BB-0356-42AF-B8D8-955A6A7B0BD4}" srcOrd="7" destOrd="0" parTransId="{1A7EE7A1-20A6-4428-BC75-8206E061B1E5}" sibTransId="{BB0B79F1-12CF-4B6A-8B61-3242BBA7FE47}"/>
    <dgm:cxn modelId="{E14B8C98-090F-49A3-816B-11EC2A69ADF3}" type="presOf" srcId="{9BA09186-5353-400B-97B9-B6158393808B}" destId="{B7A58664-57F2-46DF-A50E-CAC320F8C5C2}" srcOrd="0" destOrd="0" presId="urn:microsoft.com/office/officeart/2005/8/layout/lProcess2"/>
    <dgm:cxn modelId="{61EF0703-585E-422D-A493-A463995A752D}" type="presOf" srcId="{33F1506C-7DB8-43B8-9EFA-727425A55BA9}" destId="{EEFF8EE0-64F7-4527-9321-DCEFC08E9DBD}" srcOrd="1" destOrd="0" presId="urn:microsoft.com/office/officeart/2005/8/layout/lProcess2"/>
    <dgm:cxn modelId="{DEFA5220-005E-4043-8061-2B9255C6CF97}" type="presOf" srcId="{93EB0DF6-C5CC-4A66-94CC-F8516A7A6DD1}" destId="{93E2BF83-A72E-44F5-9F37-EC2F53C11062}" srcOrd="0" destOrd="0" presId="urn:microsoft.com/office/officeart/2005/8/layout/lProcess2"/>
    <dgm:cxn modelId="{026F9E35-3C51-492A-83BF-F36CA0A0EFD0}" type="presOf" srcId="{C40B5B27-B6CA-4097-BDBA-453A72A3747A}" destId="{07BDE822-E4E7-4C87-9EE5-C33B639199A9}" srcOrd="0" destOrd="0" presId="urn:microsoft.com/office/officeart/2005/8/layout/lProcess2"/>
    <dgm:cxn modelId="{CA3CC507-5C5B-4A91-8F0F-3EE05CD06815}" type="presOf" srcId="{B56B6831-32B8-45CF-8479-ED3F8E99F8C5}" destId="{4124F8D2-0EED-4D0E-B619-04F1C5A97C33}" srcOrd="0" destOrd="0" presId="urn:microsoft.com/office/officeart/2005/8/layout/lProcess2"/>
    <dgm:cxn modelId="{FB660719-1974-4A64-9ABF-1EC4C451578F}" type="presParOf" srcId="{B7A58664-57F2-46DF-A50E-CAC320F8C5C2}" destId="{0D8A2A5A-37E7-44D7-B4F6-6233EB33C6D0}" srcOrd="0" destOrd="0" presId="urn:microsoft.com/office/officeart/2005/8/layout/lProcess2"/>
    <dgm:cxn modelId="{D4EB1094-32AF-44A3-8087-344C40082CF0}" type="presParOf" srcId="{0D8A2A5A-37E7-44D7-B4F6-6233EB33C6D0}" destId="{CC358CA9-8269-4056-8987-B0690282EF2D}" srcOrd="0" destOrd="0" presId="urn:microsoft.com/office/officeart/2005/8/layout/lProcess2"/>
    <dgm:cxn modelId="{C68780E4-C7A0-48F9-82D3-BBD35E7244CD}" type="presParOf" srcId="{0D8A2A5A-37E7-44D7-B4F6-6233EB33C6D0}" destId="{5241B3AA-5978-4C0C-9825-741CFE832EE2}" srcOrd="1" destOrd="0" presId="urn:microsoft.com/office/officeart/2005/8/layout/lProcess2"/>
    <dgm:cxn modelId="{C34B1644-FC91-4CA0-9A08-6FE9D6F97191}" type="presParOf" srcId="{0D8A2A5A-37E7-44D7-B4F6-6233EB33C6D0}" destId="{D2E6F720-4CB8-4B12-9BD9-6E6D2B83F790}" srcOrd="2" destOrd="0" presId="urn:microsoft.com/office/officeart/2005/8/layout/lProcess2"/>
    <dgm:cxn modelId="{3F89200E-F4EA-4F36-8705-DC05F34655CF}" type="presParOf" srcId="{D2E6F720-4CB8-4B12-9BD9-6E6D2B83F790}" destId="{CC938406-7779-401F-8E72-6E58CA323656}" srcOrd="0" destOrd="0" presId="urn:microsoft.com/office/officeart/2005/8/layout/lProcess2"/>
    <dgm:cxn modelId="{8420772E-23A8-4EC6-BC56-2EFB1464AA29}" type="presParOf" srcId="{CC938406-7779-401F-8E72-6E58CA323656}" destId="{4124F8D2-0EED-4D0E-B619-04F1C5A97C33}" srcOrd="0" destOrd="0" presId="urn:microsoft.com/office/officeart/2005/8/layout/lProcess2"/>
    <dgm:cxn modelId="{565256B8-61C5-445E-B1BD-035055425E24}" type="presParOf" srcId="{CC938406-7779-401F-8E72-6E58CA323656}" destId="{90CA2BED-E446-47F8-A418-031D24E6EC74}" srcOrd="1" destOrd="0" presId="urn:microsoft.com/office/officeart/2005/8/layout/lProcess2"/>
    <dgm:cxn modelId="{D2E503E6-FDAB-44B8-BE22-815239AEDBBD}" type="presParOf" srcId="{CC938406-7779-401F-8E72-6E58CA323656}" destId="{234ABEA3-619F-428C-9FA7-95F0AB573E65}" srcOrd="2" destOrd="0" presId="urn:microsoft.com/office/officeart/2005/8/layout/lProcess2"/>
    <dgm:cxn modelId="{536914F5-08C5-41EB-B52E-D304D33C37FC}" type="presParOf" srcId="{CC938406-7779-401F-8E72-6E58CA323656}" destId="{C166F365-E987-4E5A-987C-8A821D0EE133}" srcOrd="3" destOrd="0" presId="urn:microsoft.com/office/officeart/2005/8/layout/lProcess2"/>
    <dgm:cxn modelId="{00D5CB84-6C90-4409-96DF-436C9AB497FE}" type="presParOf" srcId="{CC938406-7779-401F-8E72-6E58CA323656}" destId="{73B2D550-C9F1-4838-9896-EA9F3D93737D}" srcOrd="4" destOrd="0" presId="urn:microsoft.com/office/officeart/2005/8/layout/lProcess2"/>
    <dgm:cxn modelId="{A6721AE1-039B-47B7-A95A-C4323456AE18}" type="presParOf" srcId="{B7A58664-57F2-46DF-A50E-CAC320F8C5C2}" destId="{32B29774-83EC-4A9D-9C8B-292B062DBBA5}" srcOrd="1" destOrd="0" presId="urn:microsoft.com/office/officeart/2005/8/layout/lProcess2"/>
    <dgm:cxn modelId="{5D89060A-CCA9-4AA6-A072-F54A7ED59BEC}" type="presParOf" srcId="{B7A58664-57F2-46DF-A50E-CAC320F8C5C2}" destId="{25967446-F5A0-4224-8FBF-D13943DD98B6}" srcOrd="2" destOrd="0" presId="urn:microsoft.com/office/officeart/2005/8/layout/lProcess2"/>
    <dgm:cxn modelId="{6677F9DE-7BE4-4132-8535-E4DB6B59DC1F}" type="presParOf" srcId="{25967446-F5A0-4224-8FBF-D13943DD98B6}" destId="{D7335134-5D53-4F69-8CF0-7393C61E62DD}" srcOrd="0" destOrd="0" presId="urn:microsoft.com/office/officeart/2005/8/layout/lProcess2"/>
    <dgm:cxn modelId="{5B174F4C-A03D-4EFB-AE1A-7915ACE7026D}" type="presParOf" srcId="{25967446-F5A0-4224-8FBF-D13943DD98B6}" destId="{3B199352-9C90-4C7E-A25A-FC03576E54AE}" srcOrd="1" destOrd="0" presId="urn:microsoft.com/office/officeart/2005/8/layout/lProcess2"/>
    <dgm:cxn modelId="{D700145F-07A6-4572-83D3-522E11BE454F}" type="presParOf" srcId="{25967446-F5A0-4224-8FBF-D13943DD98B6}" destId="{00E1D70A-01D8-4495-BE92-F09B950B132F}" srcOrd="2" destOrd="0" presId="urn:microsoft.com/office/officeart/2005/8/layout/lProcess2"/>
    <dgm:cxn modelId="{4AF6F140-B945-4550-8789-FD693DD20843}" type="presParOf" srcId="{00E1D70A-01D8-4495-BE92-F09B950B132F}" destId="{8C1AECE5-EB93-4448-910D-DA0E7EF69C9F}" srcOrd="0" destOrd="0" presId="urn:microsoft.com/office/officeart/2005/8/layout/lProcess2"/>
    <dgm:cxn modelId="{4E06329F-AB8C-4E57-9DFE-D33C0CAFC348}" type="presParOf" srcId="{8C1AECE5-EB93-4448-910D-DA0E7EF69C9F}" destId="{FF6C3AAD-C539-46C3-867E-7B8C846BF8FD}" srcOrd="0" destOrd="0" presId="urn:microsoft.com/office/officeart/2005/8/layout/lProcess2"/>
    <dgm:cxn modelId="{DD06CBD2-F970-4876-BCA4-07D82C657A12}" type="presParOf" srcId="{8C1AECE5-EB93-4448-910D-DA0E7EF69C9F}" destId="{0CC74547-623F-4AA6-9A25-6F4DE29CFCB4}" srcOrd="1" destOrd="0" presId="urn:microsoft.com/office/officeart/2005/8/layout/lProcess2"/>
    <dgm:cxn modelId="{EAEDB1D8-62AE-426F-915E-816517EC021A}" type="presParOf" srcId="{8C1AECE5-EB93-4448-910D-DA0E7EF69C9F}" destId="{65DCFBE8-5A9C-4C44-AC58-9A53D371653D}" srcOrd="2" destOrd="0" presId="urn:microsoft.com/office/officeart/2005/8/layout/lProcess2"/>
    <dgm:cxn modelId="{07600221-89A0-457E-B62A-5C4A52E460BB}" type="presParOf" srcId="{8C1AECE5-EB93-4448-910D-DA0E7EF69C9F}" destId="{43AB4C63-9908-44D0-B694-390F90D85821}" srcOrd="3" destOrd="0" presId="urn:microsoft.com/office/officeart/2005/8/layout/lProcess2"/>
    <dgm:cxn modelId="{34F3DDB8-A4A1-492C-B560-2F1BC3243F4A}" type="presParOf" srcId="{8C1AECE5-EB93-4448-910D-DA0E7EF69C9F}" destId="{9BA30140-8451-4DFD-BC81-541F9204071D}" srcOrd="4" destOrd="0" presId="urn:microsoft.com/office/officeart/2005/8/layout/lProcess2"/>
    <dgm:cxn modelId="{DE45034F-A41C-4CAA-8CED-1D659DB1EFA9}" type="presParOf" srcId="{B7A58664-57F2-46DF-A50E-CAC320F8C5C2}" destId="{52063060-385A-43FF-82AA-1705F5C9AED5}" srcOrd="3" destOrd="0" presId="urn:microsoft.com/office/officeart/2005/8/layout/lProcess2"/>
    <dgm:cxn modelId="{4E43D539-1991-4622-9FD1-A5EFF3F791CF}" type="presParOf" srcId="{B7A58664-57F2-46DF-A50E-CAC320F8C5C2}" destId="{6066A99A-C383-4C31-87EC-BDA3FDAB23DA}" srcOrd="4" destOrd="0" presId="urn:microsoft.com/office/officeart/2005/8/layout/lProcess2"/>
    <dgm:cxn modelId="{C623B9B9-8F7B-4CAC-848F-940EF0B41F61}" type="presParOf" srcId="{6066A99A-C383-4C31-87EC-BDA3FDAB23DA}" destId="{133B0414-7FEB-4999-8732-F0FF227E0FA3}" srcOrd="0" destOrd="0" presId="urn:microsoft.com/office/officeart/2005/8/layout/lProcess2"/>
    <dgm:cxn modelId="{76D2BDD6-1E79-4223-A44E-82FE9A42EA25}" type="presParOf" srcId="{6066A99A-C383-4C31-87EC-BDA3FDAB23DA}" destId="{2CB9BD31-A2B6-444C-A9AC-32A32B5B7086}" srcOrd="1" destOrd="0" presId="urn:microsoft.com/office/officeart/2005/8/layout/lProcess2"/>
    <dgm:cxn modelId="{238B48FA-0BE2-4FF1-A033-99802C0E1396}" type="presParOf" srcId="{6066A99A-C383-4C31-87EC-BDA3FDAB23DA}" destId="{4C0EEB1F-5D4E-468B-865E-665E09A3580F}" srcOrd="2" destOrd="0" presId="urn:microsoft.com/office/officeart/2005/8/layout/lProcess2"/>
    <dgm:cxn modelId="{2DAEE72B-70C1-4039-BCB3-032F8D1F2B74}" type="presParOf" srcId="{4C0EEB1F-5D4E-468B-865E-665E09A3580F}" destId="{F94E0A98-0BA8-476C-9584-50B997E25538}" srcOrd="0" destOrd="0" presId="urn:microsoft.com/office/officeart/2005/8/layout/lProcess2"/>
    <dgm:cxn modelId="{8E90E366-A8FB-466C-8617-5989EF995D53}" type="presParOf" srcId="{F94E0A98-0BA8-476C-9584-50B997E25538}" destId="{39A140BA-774E-4C97-9E24-538074F797F6}" srcOrd="0" destOrd="0" presId="urn:microsoft.com/office/officeart/2005/8/layout/lProcess2"/>
    <dgm:cxn modelId="{064D9E70-E515-40C7-BC0E-177E287C57FF}" type="presParOf" srcId="{F94E0A98-0BA8-476C-9584-50B997E25538}" destId="{44E16622-7281-48EB-A116-2F4AA4857B3D}" srcOrd="1" destOrd="0" presId="urn:microsoft.com/office/officeart/2005/8/layout/lProcess2"/>
    <dgm:cxn modelId="{75EC9BB5-2A06-4FE5-8CCB-7B977B3538DF}" type="presParOf" srcId="{F94E0A98-0BA8-476C-9584-50B997E25538}" destId="{0D3E6AA6-C758-4E21-A2E1-228CEDC59101}" srcOrd="2" destOrd="0" presId="urn:microsoft.com/office/officeart/2005/8/layout/lProcess2"/>
    <dgm:cxn modelId="{F194C892-7102-4688-818E-7F52AAFF0D26}" type="presParOf" srcId="{F94E0A98-0BA8-476C-9584-50B997E25538}" destId="{177804A5-9EE6-4A63-9C35-B65F4D738542}" srcOrd="3" destOrd="0" presId="urn:microsoft.com/office/officeart/2005/8/layout/lProcess2"/>
    <dgm:cxn modelId="{E2217EE1-B271-407B-BCB0-EE72F5ABDEF3}" type="presParOf" srcId="{F94E0A98-0BA8-476C-9584-50B997E25538}" destId="{1664DDDE-439C-442D-B04B-5BE712682206}" srcOrd="4" destOrd="0" presId="urn:microsoft.com/office/officeart/2005/8/layout/lProcess2"/>
    <dgm:cxn modelId="{F19DCE17-A217-437A-8154-C1322BF9AA5A}" type="presParOf" srcId="{B7A58664-57F2-46DF-A50E-CAC320F8C5C2}" destId="{FF0ACECD-226F-4BE2-BFF3-4BE82F58E206}" srcOrd="5" destOrd="0" presId="urn:microsoft.com/office/officeart/2005/8/layout/lProcess2"/>
    <dgm:cxn modelId="{6A339F26-3AC1-4696-A6E6-3A708C669F5B}" type="presParOf" srcId="{B7A58664-57F2-46DF-A50E-CAC320F8C5C2}" destId="{CAC5C7CF-DC3A-4960-9195-BD263F760C87}" srcOrd="6" destOrd="0" presId="urn:microsoft.com/office/officeart/2005/8/layout/lProcess2"/>
    <dgm:cxn modelId="{3F1FA2A4-B4F5-498E-9EB6-6D72E2D8599A}" type="presParOf" srcId="{CAC5C7CF-DC3A-4960-9195-BD263F760C87}" destId="{168C8C55-510C-4E54-A025-15D32831A02A}" srcOrd="0" destOrd="0" presId="urn:microsoft.com/office/officeart/2005/8/layout/lProcess2"/>
    <dgm:cxn modelId="{46CA6059-18FE-49A2-A243-FE889BEF628F}" type="presParOf" srcId="{CAC5C7CF-DC3A-4960-9195-BD263F760C87}" destId="{DE89DF55-F6EE-493F-A024-FC0E1657F0DF}" srcOrd="1" destOrd="0" presId="urn:microsoft.com/office/officeart/2005/8/layout/lProcess2"/>
    <dgm:cxn modelId="{3D8FA51A-49A3-4BC2-AAB5-F9B1912B7132}" type="presParOf" srcId="{CAC5C7CF-DC3A-4960-9195-BD263F760C87}" destId="{D96A543E-86A0-47E9-83F4-AECCB88D0F4C}" srcOrd="2" destOrd="0" presId="urn:microsoft.com/office/officeart/2005/8/layout/lProcess2"/>
    <dgm:cxn modelId="{F96D9DE2-4D80-434B-A3F1-EE536682340F}" type="presParOf" srcId="{D96A543E-86A0-47E9-83F4-AECCB88D0F4C}" destId="{F3C7E995-907A-4AE0-95D6-E781ACC32720}" srcOrd="0" destOrd="0" presId="urn:microsoft.com/office/officeart/2005/8/layout/lProcess2"/>
    <dgm:cxn modelId="{148488D2-48BA-4887-B634-94635667E6A4}" type="presParOf" srcId="{F3C7E995-907A-4AE0-95D6-E781ACC32720}" destId="{AE65B3BA-3ABB-4132-B938-9EF68ACDBA55}" srcOrd="0" destOrd="0" presId="urn:microsoft.com/office/officeart/2005/8/layout/lProcess2"/>
    <dgm:cxn modelId="{020CA9B9-44EB-4047-A134-5540B66A482A}" type="presParOf" srcId="{F3C7E995-907A-4AE0-95D6-E781ACC32720}" destId="{F4FC30AB-645A-4FA9-A4BB-53762215AC10}" srcOrd="1" destOrd="0" presId="urn:microsoft.com/office/officeart/2005/8/layout/lProcess2"/>
    <dgm:cxn modelId="{AD5850D8-48E9-44E4-8B4F-7371DC3920E2}" type="presParOf" srcId="{F3C7E995-907A-4AE0-95D6-E781ACC32720}" destId="{54A4B462-9ED1-4074-862B-7B1AE356F3E5}" srcOrd="2" destOrd="0" presId="urn:microsoft.com/office/officeart/2005/8/layout/lProcess2"/>
    <dgm:cxn modelId="{B58852D1-4D75-487D-8DAE-6AE5BCB9770D}" type="presParOf" srcId="{F3C7E995-907A-4AE0-95D6-E781ACC32720}" destId="{82FFC689-772C-4513-97AF-5E4AE259D80B}" srcOrd="3" destOrd="0" presId="urn:microsoft.com/office/officeart/2005/8/layout/lProcess2"/>
    <dgm:cxn modelId="{88CE98A8-A837-42B4-8371-1990D8B55877}" type="presParOf" srcId="{F3C7E995-907A-4AE0-95D6-E781ACC32720}" destId="{07BDE822-E4E7-4C87-9EE5-C33B639199A9}" srcOrd="4" destOrd="0" presId="urn:microsoft.com/office/officeart/2005/8/layout/lProcess2"/>
    <dgm:cxn modelId="{CC669F2E-2EB4-49F1-97BF-C93F2D9F80A1}" type="presParOf" srcId="{B7A58664-57F2-46DF-A50E-CAC320F8C5C2}" destId="{174BAE01-8AC5-49E9-80FF-42B7CC2E6C0B}" srcOrd="7" destOrd="0" presId="urn:microsoft.com/office/officeart/2005/8/layout/lProcess2"/>
    <dgm:cxn modelId="{4AB6FB77-BDEB-4382-9F64-D4174DFC8172}" type="presParOf" srcId="{B7A58664-57F2-46DF-A50E-CAC320F8C5C2}" destId="{6EF1F157-4584-43CD-9B93-6BEBA1829B71}" srcOrd="8" destOrd="0" presId="urn:microsoft.com/office/officeart/2005/8/layout/lProcess2"/>
    <dgm:cxn modelId="{90EBECC3-7EE7-41C6-81F5-DEFB3EF4666D}" type="presParOf" srcId="{6EF1F157-4584-43CD-9B93-6BEBA1829B71}" destId="{6C490F3F-6BD1-4E6A-AC60-9332A007DA8F}" srcOrd="0" destOrd="0" presId="urn:microsoft.com/office/officeart/2005/8/layout/lProcess2"/>
    <dgm:cxn modelId="{500C357A-8A1F-4883-B056-9C9604EABBC2}" type="presParOf" srcId="{6EF1F157-4584-43CD-9B93-6BEBA1829B71}" destId="{EEFF8EE0-64F7-4527-9321-DCEFC08E9DBD}" srcOrd="1" destOrd="0" presId="urn:microsoft.com/office/officeart/2005/8/layout/lProcess2"/>
    <dgm:cxn modelId="{5CBD2E53-AA95-46C3-8273-9C57C8FCB8D4}" type="presParOf" srcId="{6EF1F157-4584-43CD-9B93-6BEBA1829B71}" destId="{9299AA83-2E95-4D96-8042-88207643E9D0}" srcOrd="2" destOrd="0" presId="urn:microsoft.com/office/officeart/2005/8/layout/lProcess2"/>
    <dgm:cxn modelId="{2B8DF357-161C-472B-B381-069B7135D674}" type="presParOf" srcId="{9299AA83-2E95-4D96-8042-88207643E9D0}" destId="{8F7BDC45-ECA4-4B8A-9F5B-182371BD43CF}" srcOrd="0" destOrd="0" presId="urn:microsoft.com/office/officeart/2005/8/layout/lProcess2"/>
    <dgm:cxn modelId="{668B1861-29F3-495B-B64B-A6F9CF3B8D5C}" type="presParOf" srcId="{8F7BDC45-ECA4-4B8A-9F5B-182371BD43CF}" destId="{980C99FD-E071-4486-8A7B-0B201F21CB9C}" srcOrd="0" destOrd="0" presId="urn:microsoft.com/office/officeart/2005/8/layout/lProcess2"/>
    <dgm:cxn modelId="{EE6F112F-6037-44F6-9E0B-A77A586FE84E}" type="presParOf" srcId="{8F7BDC45-ECA4-4B8A-9F5B-182371BD43CF}" destId="{231E86E8-7B30-4DD0-87B8-A4EB071C3F87}" srcOrd="1" destOrd="0" presId="urn:microsoft.com/office/officeart/2005/8/layout/lProcess2"/>
    <dgm:cxn modelId="{08F2CDE2-EEB2-49F6-9FF9-00DBBADD0A5E}" type="presParOf" srcId="{8F7BDC45-ECA4-4B8A-9F5B-182371BD43CF}" destId="{93E2BF83-A72E-44F5-9F37-EC2F53C11062}" srcOrd="2" destOrd="0" presId="urn:microsoft.com/office/officeart/2005/8/layout/lProcess2"/>
    <dgm:cxn modelId="{686BA119-EE85-44F1-9DED-A3CFC21FFB76}" type="presParOf" srcId="{8F7BDC45-ECA4-4B8A-9F5B-182371BD43CF}" destId="{DD6B689E-3A6A-41BD-BDC6-9553CD23446D}" srcOrd="3" destOrd="0" presId="urn:microsoft.com/office/officeart/2005/8/layout/lProcess2"/>
    <dgm:cxn modelId="{EE20D1C4-20BF-4014-8F8C-F4D0DF1E819C}" type="presParOf" srcId="{8F7BDC45-ECA4-4B8A-9F5B-182371BD43CF}" destId="{78BD3BB6-913F-4E3E-8080-1E4252C1996B}" srcOrd="4" destOrd="0" presId="urn:microsoft.com/office/officeart/2005/8/layout/lProcess2"/>
    <dgm:cxn modelId="{90969591-F3B3-4A74-96DB-B5171C9F8F26}" type="presParOf" srcId="{B7A58664-57F2-46DF-A50E-CAC320F8C5C2}" destId="{963462F9-4042-4589-917B-1503D6199289}" srcOrd="9" destOrd="0" presId="urn:microsoft.com/office/officeart/2005/8/layout/lProcess2"/>
    <dgm:cxn modelId="{62417C4E-58BD-49F4-B9CC-AB00DC286AAB}" type="presParOf" srcId="{B7A58664-57F2-46DF-A50E-CAC320F8C5C2}" destId="{15DB57DA-428D-4C19-A0F6-7114B31AACCA}" srcOrd="10" destOrd="0" presId="urn:microsoft.com/office/officeart/2005/8/layout/lProcess2"/>
    <dgm:cxn modelId="{96E30635-12F0-4019-A0A5-E524D2C96889}" type="presParOf" srcId="{15DB57DA-428D-4C19-A0F6-7114B31AACCA}" destId="{05C2A0D4-5BF0-4848-981D-162421CB8E82}" srcOrd="0" destOrd="0" presId="urn:microsoft.com/office/officeart/2005/8/layout/lProcess2"/>
    <dgm:cxn modelId="{05C7FA5A-1ADA-4921-93A8-21F0EB6B4DB5}" type="presParOf" srcId="{15DB57DA-428D-4C19-A0F6-7114B31AACCA}" destId="{59FF94E6-0416-43A5-9B72-0D9610B216F9}" srcOrd="1" destOrd="0" presId="urn:microsoft.com/office/officeart/2005/8/layout/lProcess2"/>
    <dgm:cxn modelId="{F7ACB818-88AE-4554-841E-AB2D313B790F}" type="presParOf" srcId="{15DB57DA-428D-4C19-A0F6-7114B31AACCA}" destId="{FBD5FB40-641F-45C0-97C4-D99C8E3C2000}" srcOrd="2" destOrd="0" presId="urn:microsoft.com/office/officeart/2005/8/layout/lProcess2"/>
    <dgm:cxn modelId="{C6591C45-6BBB-44B8-876A-AF82086F4B84}" type="presParOf" srcId="{FBD5FB40-641F-45C0-97C4-D99C8E3C2000}" destId="{9F5B7259-D08B-4892-8D5F-430D588994AD}" srcOrd="0" destOrd="0" presId="urn:microsoft.com/office/officeart/2005/8/layout/lProcess2"/>
    <dgm:cxn modelId="{29A6E4BA-708B-4D45-ABBB-50B651485A74}" type="presParOf" srcId="{9F5B7259-D08B-4892-8D5F-430D588994AD}" destId="{6ADE0BD1-CE63-49F9-B063-43532962BB56}" srcOrd="0" destOrd="0" presId="urn:microsoft.com/office/officeart/2005/8/layout/lProcess2"/>
    <dgm:cxn modelId="{B19EBAC4-75FB-4481-A40E-FCE51A179717}" type="presParOf" srcId="{9F5B7259-D08B-4892-8D5F-430D588994AD}" destId="{C1FD0ACE-2900-41C0-AA43-BBB399BB0B95}" srcOrd="1" destOrd="0" presId="urn:microsoft.com/office/officeart/2005/8/layout/lProcess2"/>
    <dgm:cxn modelId="{49C19A38-CCD5-4F6D-98B2-A5BFD2786A24}" type="presParOf" srcId="{9F5B7259-D08B-4892-8D5F-430D588994AD}" destId="{D0BE7AA8-B1DD-45AD-82FB-5ED8B6FF2E62}" srcOrd="2" destOrd="0" presId="urn:microsoft.com/office/officeart/2005/8/layout/lProcess2"/>
    <dgm:cxn modelId="{CE5F1968-177F-4BC8-9E3C-B82D13BD0D53}" type="presParOf" srcId="{9F5B7259-D08B-4892-8D5F-430D588994AD}" destId="{ECFBF183-0E64-4C75-ACFD-44F9C00E4FEC}" srcOrd="3" destOrd="0" presId="urn:microsoft.com/office/officeart/2005/8/layout/lProcess2"/>
    <dgm:cxn modelId="{3E306085-5880-4ED1-8954-E17E1AC83059}" type="presParOf" srcId="{9F5B7259-D08B-4892-8D5F-430D588994AD}" destId="{597AA66C-19F3-4C90-9317-24D2289F492B}" srcOrd="4" destOrd="0" presId="urn:microsoft.com/office/officeart/2005/8/layout/lProcess2"/>
    <dgm:cxn modelId="{CCB56417-646D-40BD-A2E6-2306CEE3F5E9}" type="presParOf" srcId="{B7A58664-57F2-46DF-A50E-CAC320F8C5C2}" destId="{38885577-7710-4FD9-B57F-EEDC7EF2293A}" srcOrd="11" destOrd="0" presId="urn:microsoft.com/office/officeart/2005/8/layout/lProcess2"/>
    <dgm:cxn modelId="{02226825-0C47-4201-9CC3-315EADDFAC2A}" type="presParOf" srcId="{B7A58664-57F2-46DF-A50E-CAC320F8C5C2}" destId="{1D9C9898-E212-4054-9C31-12113CC723FA}" srcOrd="12" destOrd="0" presId="urn:microsoft.com/office/officeart/2005/8/layout/lProcess2"/>
    <dgm:cxn modelId="{0503438B-5809-4D08-9A51-709593D15AB2}" type="presParOf" srcId="{1D9C9898-E212-4054-9C31-12113CC723FA}" destId="{84795A97-BB4A-46BA-9FE7-EA1A77AFB374}" srcOrd="0" destOrd="0" presId="urn:microsoft.com/office/officeart/2005/8/layout/lProcess2"/>
    <dgm:cxn modelId="{C43EBD79-2EA9-4BD7-A940-81B80C3A7EEE}" type="presParOf" srcId="{1D9C9898-E212-4054-9C31-12113CC723FA}" destId="{ABCAD643-81E0-4BB6-B3CF-F0CC99229523}" srcOrd="1" destOrd="0" presId="urn:microsoft.com/office/officeart/2005/8/layout/lProcess2"/>
    <dgm:cxn modelId="{E07A5777-94FB-45C9-8A3F-45BE41C270DF}" type="presParOf" srcId="{1D9C9898-E212-4054-9C31-12113CC723FA}" destId="{0C6FEA8A-7901-4001-8B63-A524C1C1F098}" srcOrd="2" destOrd="0" presId="urn:microsoft.com/office/officeart/2005/8/layout/lProcess2"/>
    <dgm:cxn modelId="{E97BE4C5-80E8-4BA9-9F37-48D41B5337E2}" type="presParOf" srcId="{0C6FEA8A-7901-4001-8B63-A524C1C1F098}" destId="{1A688438-4846-4944-A6C2-17EEB630AB94}" srcOrd="0" destOrd="0" presId="urn:microsoft.com/office/officeart/2005/8/layout/lProcess2"/>
    <dgm:cxn modelId="{638A6981-5B6D-4260-BEFB-8DE7AD264060}" type="presParOf" srcId="{1A688438-4846-4944-A6C2-17EEB630AB94}" destId="{DCD84754-DB77-46DE-B98E-A74C5E57D915}" srcOrd="0" destOrd="0" presId="urn:microsoft.com/office/officeart/2005/8/layout/lProcess2"/>
    <dgm:cxn modelId="{6B5EC98E-1BCD-4A68-B815-6C28F97606B1}" type="presParOf" srcId="{1A688438-4846-4944-A6C2-17EEB630AB94}" destId="{7B08F77C-5219-48BB-93A3-FD8DDF3A5DF7}" srcOrd="1" destOrd="0" presId="urn:microsoft.com/office/officeart/2005/8/layout/lProcess2"/>
    <dgm:cxn modelId="{2C7FA35E-A3FF-4ED5-A4B3-4ACEE00C03F0}" type="presParOf" srcId="{1A688438-4846-4944-A6C2-17EEB630AB94}" destId="{156ABE4D-3640-4249-A721-CD17694A8FFB}" srcOrd="2" destOrd="0" presId="urn:microsoft.com/office/officeart/2005/8/layout/lProcess2"/>
    <dgm:cxn modelId="{99545E73-8375-4486-972B-AA771AEDA556}" type="presParOf" srcId="{1A688438-4846-4944-A6C2-17EEB630AB94}" destId="{76D64DBD-5E82-4F24-99F9-D84C13117C8F}" srcOrd="3" destOrd="0" presId="urn:microsoft.com/office/officeart/2005/8/layout/lProcess2"/>
    <dgm:cxn modelId="{D2D05233-34E9-4FA9-A554-955BE32F9DC3}" type="presParOf" srcId="{1A688438-4846-4944-A6C2-17EEB630AB94}" destId="{547A1EF2-DB3B-43B4-A270-6D068776FA43}" srcOrd="4" destOrd="0" presId="urn:microsoft.com/office/officeart/2005/8/layout/lProcess2"/>
    <dgm:cxn modelId="{F8C09369-74AE-4626-84C8-F19F20CFD34F}" type="presParOf" srcId="{B7A58664-57F2-46DF-A50E-CAC320F8C5C2}" destId="{40A9DA24-B1FB-453D-8D77-A3B5BDC5A3CB}" srcOrd="13" destOrd="0" presId="urn:microsoft.com/office/officeart/2005/8/layout/lProcess2"/>
    <dgm:cxn modelId="{8152B850-8DF0-4C21-A9D0-7F19DE4D7AE0}" type="presParOf" srcId="{B7A58664-57F2-46DF-A50E-CAC320F8C5C2}" destId="{F47B6EFE-D013-414D-862A-516915ED541D}" srcOrd="14" destOrd="0" presId="urn:microsoft.com/office/officeart/2005/8/layout/lProcess2"/>
    <dgm:cxn modelId="{FFEF8664-DFDE-40B8-8846-84B887B48F6F}" type="presParOf" srcId="{F47B6EFE-D013-414D-862A-516915ED541D}" destId="{C6CB7EEB-FB5A-4B29-9A37-28C653193AF7}" srcOrd="0" destOrd="0" presId="urn:microsoft.com/office/officeart/2005/8/layout/lProcess2"/>
    <dgm:cxn modelId="{649689A9-E3B2-4645-A620-65EBB5ABC2BB}" type="presParOf" srcId="{F47B6EFE-D013-414D-862A-516915ED541D}" destId="{C611D37C-A068-40DE-B135-5483A93AB31F}" srcOrd="1" destOrd="0" presId="urn:microsoft.com/office/officeart/2005/8/layout/lProcess2"/>
    <dgm:cxn modelId="{68007497-478A-428C-9701-4662D03133C7}" type="presParOf" srcId="{F47B6EFE-D013-414D-862A-516915ED541D}" destId="{4B3F29CA-669E-41D5-9BD7-545D63B8382E}" srcOrd="2" destOrd="0" presId="urn:microsoft.com/office/officeart/2005/8/layout/lProcess2"/>
    <dgm:cxn modelId="{AEFD0825-78A8-479F-A27E-9C3B1CFCEC39}" type="presParOf" srcId="{4B3F29CA-669E-41D5-9BD7-545D63B8382E}" destId="{3C67C80C-3977-49A8-B9FA-956C53C5FF00}" srcOrd="0" destOrd="0" presId="urn:microsoft.com/office/officeart/2005/8/layout/lProcess2"/>
    <dgm:cxn modelId="{D5933BBE-73F0-440B-BBF6-2C610B50AA23}" type="presParOf" srcId="{3C67C80C-3977-49A8-B9FA-956C53C5FF00}" destId="{BD69959C-2D2C-4506-AFD5-1B9B15908A61}" srcOrd="0" destOrd="0" presId="urn:microsoft.com/office/officeart/2005/8/layout/lProcess2"/>
    <dgm:cxn modelId="{33BDBE38-1D84-4E72-A979-050245F9CB0B}" type="presParOf" srcId="{3C67C80C-3977-49A8-B9FA-956C53C5FF00}" destId="{F20B2F95-3C6E-4318-829B-D8B0F5E65DEE}" srcOrd="1" destOrd="0" presId="urn:microsoft.com/office/officeart/2005/8/layout/lProcess2"/>
    <dgm:cxn modelId="{515D6690-0FFA-4757-AA42-3453692489C8}" type="presParOf" srcId="{3C67C80C-3977-49A8-B9FA-956C53C5FF00}" destId="{93D85F30-B3BB-42B9-A05F-FBD0A793DB3F}" srcOrd="2" destOrd="0" presId="urn:microsoft.com/office/officeart/2005/8/layout/lProcess2"/>
    <dgm:cxn modelId="{3570D960-2B7A-4FA0-89CC-481BE14CF7AB}" type="presParOf" srcId="{3C67C80C-3977-49A8-B9FA-956C53C5FF00}" destId="{8026CE31-7B6E-44C8-AC7E-37D92955A50D}" srcOrd="3" destOrd="0" presId="urn:microsoft.com/office/officeart/2005/8/layout/lProcess2"/>
    <dgm:cxn modelId="{B5DB6266-FF54-48C5-8870-21B0E0BC5973}" type="presParOf" srcId="{3C67C80C-3977-49A8-B9FA-956C53C5FF00}" destId="{381C8AD3-50EC-4259-87FF-4578E09FA9F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043FA3-833D-4730-A9F1-D250D2597746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84CE46F-BC87-4F39-B2CA-5AE22DED5A76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es-EC" sz="1400" dirty="0">
              <a:solidFill>
                <a:schemeClr val="bg1"/>
              </a:solidFill>
              <a:latin typeface="Nunito Sans" panose="020B0604020202020204" charset="0"/>
            </a:rPr>
            <a:t>Tipología</a:t>
          </a:r>
          <a:endParaRPr lang="es-ES" sz="1400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1AF5A570-4478-47E9-B0A3-1656EA2B0550}" type="parTrans" cxnId="{68F2E10C-5F3B-460D-88F1-233B078FE9E5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2D9A60EE-0AE1-47D3-B19E-034E70319AD2}" type="sibTrans" cxnId="{68F2E10C-5F3B-460D-88F1-233B078FE9E5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8ABE5608-789D-426B-9310-39BC4808D950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es-EC" dirty="0">
              <a:solidFill>
                <a:schemeClr val="bg1"/>
              </a:solidFill>
              <a:latin typeface="Nunito Sans" panose="020B0604020202020204" charset="0"/>
            </a:rPr>
            <a:t>Investigación aplicada</a:t>
          </a:r>
          <a:endParaRPr lang="es-ES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C80FA858-984B-49DD-9694-FF4CACBCC164}" type="parTrans" cxnId="{4808215D-E59E-45B6-BB6F-A77769AA78F0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6D27680E-7E47-4EE2-8A93-DC6621A69D9C}" type="sibTrans" cxnId="{4808215D-E59E-45B6-BB6F-A77769AA78F0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C1B824E6-EB34-4CF0-A79C-A3D9B46DBE2B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es-EC">
              <a:solidFill>
                <a:schemeClr val="bg1"/>
              </a:solidFill>
              <a:latin typeface="Nunito Sans" panose="020B0604020202020204" charset="0"/>
            </a:rPr>
            <a:t>Investigación documental</a:t>
          </a:r>
          <a:endParaRPr lang="es-ES">
            <a:solidFill>
              <a:schemeClr val="bg1"/>
            </a:solidFill>
            <a:latin typeface="Nunito Sans" panose="020B0604020202020204" charset="0"/>
          </a:endParaRPr>
        </a:p>
      </dgm:t>
    </dgm:pt>
    <dgm:pt modelId="{E774D104-4820-450F-8B36-6188EB12A96C}" type="parTrans" cxnId="{A83140BC-9173-45CE-820E-377ED673E502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FAE063FA-C4DA-464D-A34B-79DAADFC57A4}" type="sibTrans" cxnId="{A83140BC-9173-45CE-820E-377ED673E502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918DA8FB-24B2-426D-8FED-C843F05BB0B8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es-EC" dirty="0">
              <a:solidFill>
                <a:schemeClr val="bg1"/>
              </a:solidFill>
              <a:latin typeface="Nunito Sans" panose="020B0604020202020204" charset="0"/>
            </a:rPr>
            <a:t>Investigación de campo</a:t>
          </a:r>
          <a:endParaRPr lang="es-ES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29BCBA27-1476-4B11-BD92-11C404D4C46D}" type="parTrans" cxnId="{E247AF69-6F66-4D31-9887-0F5106161D6E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36E39E19-FAF8-4008-93D0-F0754C6890BC}" type="sibTrans" cxnId="{E247AF69-6F66-4D31-9887-0F5106161D6E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67A996DB-0D00-431A-B322-4C644EDF3FC7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s-EC">
              <a:solidFill>
                <a:schemeClr val="bg1"/>
              </a:solidFill>
              <a:latin typeface="Nunito Sans" panose="020B0604020202020204" charset="0"/>
            </a:rPr>
            <a:t>In situ</a:t>
          </a:r>
          <a:endParaRPr lang="es-ES">
            <a:solidFill>
              <a:schemeClr val="bg1"/>
            </a:solidFill>
            <a:latin typeface="Nunito Sans" panose="020B0604020202020204" charset="0"/>
          </a:endParaRPr>
        </a:p>
      </dgm:t>
    </dgm:pt>
    <dgm:pt modelId="{44A260E4-A680-4082-94E3-816574CFDF39}" type="parTrans" cxnId="{42C85C5B-F6CB-478E-ABD2-7893511AF705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78D4B9F8-A4B0-416D-B6A0-B4E63B56414A}" type="sibTrans" cxnId="{42C85C5B-F6CB-478E-ABD2-7893511AF705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94C23452-6768-4D16-80B4-64CAF0BA8FAA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s-EC" dirty="0">
              <a:solidFill>
                <a:schemeClr val="bg1"/>
              </a:solidFill>
              <a:latin typeface="Nunito Sans" panose="020B0604020202020204" charset="0"/>
            </a:rPr>
            <a:t>No experimental</a:t>
          </a:r>
          <a:endParaRPr lang="es-ES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81508DCC-373A-4BCF-A09C-A6A3E698C7B0}" type="parTrans" cxnId="{9EF66B88-3F47-4E63-AF77-2A3B7205A557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4F7B76DA-4448-4B8D-95E4-63D24F5C0C08}" type="sibTrans" cxnId="{9EF66B88-3F47-4E63-AF77-2A3B7205A557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3DCA878B-C1DB-430C-B603-F79F6046BEA1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alpha val="50000"/>
          </a:schemeClr>
        </a:solidFill>
        <a:ln>
          <a:noFill/>
        </a:ln>
      </dgm:spPr>
      <dgm:t>
        <a:bodyPr/>
        <a:lstStyle/>
        <a:p>
          <a:r>
            <a:rPr lang="es-EC">
              <a:solidFill>
                <a:schemeClr val="bg1"/>
              </a:solidFill>
              <a:latin typeface="Nunito Sans" panose="020B0604020202020204" charset="0"/>
            </a:rPr>
            <a:t>Exploratorio</a:t>
          </a:r>
          <a:endParaRPr lang="es-ES">
            <a:solidFill>
              <a:schemeClr val="bg1"/>
            </a:solidFill>
            <a:latin typeface="Nunito Sans" panose="020B0604020202020204" charset="0"/>
          </a:endParaRPr>
        </a:p>
      </dgm:t>
    </dgm:pt>
    <dgm:pt modelId="{8BCF636D-9A2A-4D0C-BA51-35FF80ECC2A8}" type="parTrans" cxnId="{EA43A1F5-A0BC-40EE-85F5-B8B5A371751E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600EB40D-4D72-4F64-A959-CE41020E3D83}" type="sibTrans" cxnId="{EA43A1F5-A0BC-40EE-85F5-B8B5A371751E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53732ED5-5C6B-46B1-95D6-CB4331492A14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alpha val="50000"/>
          </a:schemeClr>
        </a:solidFill>
        <a:ln>
          <a:noFill/>
        </a:ln>
      </dgm:spPr>
      <dgm:t>
        <a:bodyPr/>
        <a:lstStyle/>
        <a:p>
          <a:r>
            <a:rPr lang="es-EC" dirty="0">
              <a:solidFill>
                <a:schemeClr val="bg1"/>
              </a:solidFill>
              <a:latin typeface="Nunito Sans" panose="020B0604020202020204" charset="0"/>
            </a:rPr>
            <a:t>Descriptivo</a:t>
          </a:r>
          <a:endParaRPr lang="es-ES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38BBAD14-E1BB-4DE9-86E1-6F2B4133E45E}" type="parTrans" cxnId="{F7925D28-5A65-4EB3-9ECA-DA1C0E849BC3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F30AE051-FF95-4DCE-8E6F-5DCC008B3B81}" type="sibTrans" cxnId="{F7925D28-5A65-4EB3-9ECA-DA1C0E849BC3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67E98CD2-07DB-48F4-9293-1E7682779F96}">
      <dgm:prSet phldrT="[Texto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alpha val="50000"/>
          </a:schemeClr>
        </a:solidFill>
        <a:ln>
          <a:noFill/>
        </a:ln>
      </dgm:spPr>
      <dgm:t>
        <a:bodyPr/>
        <a:lstStyle/>
        <a:p>
          <a:r>
            <a:rPr lang="es-EC" dirty="0">
              <a:solidFill>
                <a:schemeClr val="bg1"/>
              </a:solidFill>
              <a:latin typeface="Nunito Sans" panose="020B0604020202020204" charset="0"/>
            </a:rPr>
            <a:t>Correlacional</a:t>
          </a:r>
          <a:endParaRPr lang="es-ES" dirty="0">
            <a:solidFill>
              <a:schemeClr val="bg1"/>
            </a:solidFill>
            <a:latin typeface="Nunito Sans" panose="020B0604020202020204" charset="0"/>
          </a:endParaRPr>
        </a:p>
      </dgm:t>
    </dgm:pt>
    <dgm:pt modelId="{D5CAD982-705E-4AD6-8D80-2A755178E14D}" type="parTrans" cxnId="{EEC2E79E-CDDF-4EDB-9605-023256853141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273A2A2A-3ECE-4848-B45D-E89A18A993A7}" type="sibTrans" cxnId="{EEC2E79E-CDDF-4EDB-9605-023256853141}">
      <dgm:prSet/>
      <dgm:spPr/>
      <dgm:t>
        <a:bodyPr/>
        <a:lstStyle/>
        <a:p>
          <a:endParaRPr lang="es-ES">
            <a:solidFill>
              <a:srgbClr val="002060"/>
            </a:solidFill>
            <a:latin typeface="Nunito Sans" panose="020B0604020202020204" charset="0"/>
          </a:endParaRPr>
        </a:p>
      </dgm:t>
    </dgm:pt>
    <dgm:pt modelId="{5354D69C-113A-44CF-9F99-9E1FB259BC28}" type="pres">
      <dgm:prSet presAssocID="{59043FA3-833D-4730-A9F1-D250D25977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CF97B1B6-16C6-4F1E-910D-0F706B84BB24}" type="pres">
      <dgm:prSet presAssocID="{884CE46F-BC87-4F39-B2CA-5AE22DED5A76}" presName="hierRoot1" presStyleCnt="0">
        <dgm:presLayoutVars>
          <dgm:hierBranch val="init"/>
        </dgm:presLayoutVars>
      </dgm:prSet>
      <dgm:spPr/>
    </dgm:pt>
    <dgm:pt modelId="{1184F7C4-D2EF-4E9D-B9B2-A37B3DEC7EB2}" type="pres">
      <dgm:prSet presAssocID="{884CE46F-BC87-4F39-B2CA-5AE22DED5A76}" presName="rootComposite1" presStyleCnt="0"/>
      <dgm:spPr/>
    </dgm:pt>
    <dgm:pt modelId="{07F91B49-9F0C-42B5-9971-F8B293E76B72}" type="pres">
      <dgm:prSet presAssocID="{884CE46F-BC87-4F39-B2CA-5AE22DED5A7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CFA226E-68D6-47DF-B1AF-8E1DD41935D3}" type="pres">
      <dgm:prSet presAssocID="{884CE46F-BC87-4F39-B2CA-5AE22DED5A76}" presName="rootConnector1" presStyleLbl="node1" presStyleIdx="0" presStyleCnt="0"/>
      <dgm:spPr/>
      <dgm:t>
        <a:bodyPr/>
        <a:lstStyle/>
        <a:p>
          <a:endParaRPr lang="es-EC"/>
        </a:p>
      </dgm:t>
    </dgm:pt>
    <dgm:pt modelId="{96AB1F7E-7C63-4886-9EF6-3264786E1CD3}" type="pres">
      <dgm:prSet presAssocID="{884CE46F-BC87-4F39-B2CA-5AE22DED5A76}" presName="hierChild2" presStyleCnt="0"/>
      <dgm:spPr/>
    </dgm:pt>
    <dgm:pt modelId="{A8F053ED-E9ED-420D-AC5F-CA36E0AA2E5F}" type="pres">
      <dgm:prSet presAssocID="{C80FA858-984B-49DD-9694-FF4CACBCC164}" presName="Name64" presStyleLbl="parChTrans1D2" presStyleIdx="0" presStyleCnt="8"/>
      <dgm:spPr/>
      <dgm:t>
        <a:bodyPr/>
        <a:lstStyle/>
        <a:p>
          <a:endParaRPr lang="es-EC"/>
        </a:p>
      </dgm:t>
    </dgm:pt>
    <dgm:pt modelId="{ABDC9F26-5101-4E75-A5AE-5EF5D83D6313}" type="pres">
      <dgm:prSet presAssocID="{8ABE5608-789D-426B-9310-39BC4808D950}" presName="hierRoot2" presStyleCnt="0">
        <dgm:presLayoutVars>
          <dgm:hierBranch val="init"/>
        </dgm:presLayoutVars>
      </dgm:prSet>
      <dgm:spPr/>
    </dgm:pt>
    <dgm:pt modelId="{E1CC213D-8E7D-43B5-B6B2-27393DBF0134}" type="pres">
      <dgm:prSet presAssocID="{8ABE5608-789D-426B-9310-39BC4808D950}" presName="rootComposite" presStyleCnt="0"/>
      <dgm:spPr/>
    </dgm:pt>
    <dgm:pt modelId="{20DE0B58-F806-44C5-BD8B-5893FB4C0CA9}" type="pres">
      <dgm:prSet presAssocID="{8ABE5608-789D-426B-9310-39BC4808D950}" presName="rootText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15AE156-59E9-4339-9D26-29469D8F0FD0}" type="pres">
      <dgm:prSet presAssocID="{8ABE5608-789D-426B-9310-39BC4808D950}" presName="rootConnector" presStyleLbl="node2" presStyleIdx="0" presStyleCnt="8"/>
      <dgm:spPr/>
      <dgm:t>
        <a:bodyPr/>
        <a:lstStyle/>
        <a:p>
          <a:endParaRPr lang="es-EC"/>
        </a:p>
      </dgm:t>
    </dgm:pt>
    <dgm:pt modelId="{95534103-6537-4706-B9D5-6DD37E10244E}" type="pres">
      <dgm:prSet presAssocID="{8ABE5608-789D-426B-9310-39BC4808D950}" presName="hierChild4" presStyleCnt="0"/>
      <dgm:spPr/>
    </dgm:pt>
    <dgm:pt modelId="{2FB316AC-4C6D-48C3-99BF-B707C0570F9C}" type="pres">
      <dgm:prSet presAssocID="{8ABE5608-789D-426B-9310-39BC4808D950}" presName="hierChild5" presStyleCnt="0"/>
      <dgm:spPr/>
    </dgm:pt>
    <dgm:pt modelId="{9FF9817F-8646-40F8-A53D-725F5C9D1967}" type="pres">
      <dgm:prSet presAssocID="{E774D104-4820-450F-8B36-6188EB12A96C}" presName="Name64" presStyleLbl="parChTrans1D2" presStyleIdx="1" presStyleCnt="8"/>
      <dgm:spPr/>
      <dgm:t>
        <a:bodyPr/>
        <a:lstStyle/>
        <a:p>
          <a:endParaRPr lang="es-EC"/>
        </a:p>
      </dgm:t>
    </dgm:pt>
    <dgm:pt modelId="{EED22469-B0C9-44D7-8C57-81AB1E96610E}" type="pres">
      <dgm:prSet presAssocID="{C1B824E6-EB34-4CF0-A79C-A3D9B46DBE2B}" presName="hierRoot2" presStyleCnt="0">
        <dgm:presLayoutVars>
          <dgm:hierBranch val="init"/>
        </dgm:presLayoutVars>
      </dgm:prSet>
      <dgm:spPr/>
    </dgm:pt>
    <dgm:pt modelId="{9B723D50-D25A-4DD3-AC5B-85FCDCC8FFCB}" type="pres">
      <dgm:prSet presAssocID="{C1B824E6-EB34-4CF0-A79C-A3D9B46DBE2B}" presName="rootComposite" presStyleCnt="0"/>
      <dgm:spPr/>
    </dgm:pt>
    <dgm:pt modelId="{6C8C3AF3-F47E-41B9-8A6D-D782CAC356D8}" type="pres">
      <dgm:prSet presAssocID="{C1B824E6-EB34-4CF0-A79C-A3D9B46DBE2B}" presName="rootText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67755A3-508D-41E3-8F2D-8808F3C6AC89}" type="pres">
      <dgm:prSet presAssocID="{C1B824E6-EB34-4CF0-A79C-A3D9B46DBE2B}" presName="rootConnector" presStyleLbl="node2" presStyleIdx="1" presStyleCnt="8"/>
      <dgm:spPr/>
      <dgm:t>
        <a:bodyPr/>
        <a:lstStyle/>
        <a:p>
          <a:endParaRPr lang="es-EC"/>
        </a:p>
      </dgm:t>
    </dgm:pt>
    <dgm:pt modelId="{4EFE19C0-7EEF-4EF6-8C00-1DA4CEED5600}" type="pres">
      <dgm:prSet presAssocID="{C1B824E6-EB34-4CF0-A79C-A3D9B46DBE2B}" presName="hierChild4" presStyleCnt="0"/>
      <dgm:spPr/>
    </dgm:pt>
    <dgm:pt modelId="{3F5E6364-90B0-4E07-9345-1EC2C76AABFB}" type="pres">
      <dgm:prSet presAssocID="{C1B824E6-EB34-4CF0-A79C-A3D9B46DBE2B}" presName="hierChild5" presStyleCnt="0"/>
      <dgm:spPr/>
    </dgm:pt>
    <dgm:pt modelId="{44D166E4-8288-480A-9295-D0FC931AEF97}" type="pres">
      <dgm:prSet presAssocID="{29BCBA27-1476-4B11-BD92-11C404D4C46D}" presName="Name64" presStyleLbl="parChTrans1D2" presStyleIdx="2" presStyleCnt="8"/>
      <dgm:spPr/>
      <dgm:t>
        <a:bodyPr/>
        <a:lstStyle/>
        <a:p>
          <a:endParaRPr lang="es-EC"/>
        </a:p>
      </dgm:t>
    </dgm:pt>
    <dgm:pt modelId="{DC036513-9001-4327-AD6D-981E018EE52B}" type="pres">
      <dgm:prSet presAssocID="{918DA8FB-24B2-426D-8FED-C843F05BB0B8}" presName="hierRoot2" presStyleCnt="0">
        <dgm:presLayoutVars>
          <dgm:hierBranch val="init"/>
        </dgm:presLayoutVars>
      </dgm:prSet>
      <dgm:spPr/>
    </dgm:pt>
    <dgm:pt modelId="{4E7EE52A-1696-4770-A7B0-8CBD719E0E22}" type="pres">
      <dgm:prSet presAssocID="{918DA8FB-24B2-426D-8FED-C843F05BB0B8}" presName="rootComposite" presStyleCnt="0"/>
      <dgm:spPr/>
    </dgm:pt>
    <dgm:pt modelId="{EF9B6FE1-9954-4550-AA80-B2C76BA0CD34}" type="pres">
      <dgm:prSet presAssocID="{918DA8FB-24B2-426D-8FED-C843F05BB0B8}" presName="rootText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1E502CA-0205-4D6A-99D1-B5537FD06F8E}" type="pres">
      <dgm:prSet presAssocID="{918DA8FB-24B2-426D-8FED-C843F05BB0B8}" presName="rootConnector" presStyleLbl="node2" presStyleIdx="2" presStyleCnt="8"/>
      <dgm:spPr/>
      <dgm:t>
        <a:bodyPr/>
        <a:lstStyle/>
        <a:p>
          <a:endParaRPr lang="es-EC"/>
        </a:p>
      </dgm:t>
    </dgm:pt>
    <dgm:pt modelId="{2C0509A5-1D3C-4001-BF48-B2A9E1CDA8F9}" type="pres">
      <dgm:prSet presAssocID="{918DA8FB-24B2-426D-8FED-C843F05BB0B8}" presName="hierChild4" presStyleCnt="0"/>
      <dgm:spPr/>
    </dgm:pt>
    <dgm:pt modelId="{CCBFD4B8-9C5F-4211-A849-1599989FD0A2}" type="pres">
      <dgm:prSet presAssocID="{918DA8FB-24B2-426D-8FED-C843F05BB0B8}" presName="hierChild5" presStyleCnt="0"/>
      <dgm:spPr/>
    </dgm:pt>
    <dgm:pt modelId="{5324DA5B-3A87-4275-B2D4-16E6A4DAE87C}" type="pres">
      <dgm:prSet presAssocID="{44A260E4-A680-4082-94E3-816574CFDF39}" presName="Name64" presStyleLbl="parChTrans1D2" presStyleIdx="3" presStyleCnt="8"/>
      <dgm:spPr/>
      <dgm:t>
        <a:bodyPr/>
        <a:lstStyle/>
        <a:p>
          <a:endParaRPr lang="es-EC"/>
        </a:p>
      </dgm:t>
    </dgm:pt>
    <dgm:pt modelId="{14330482-6F29-439C-8838-8060F7D7DFEF}" type="pres">
      <dgm:prSet presAssocID="{67A996DB-0D00-431A-B322-4C644EDF3FC7}" presName="hierRoot2" presStyleCnt="0">
        <dgm:presLayoutVars>
          <dgm:hierBranch val="init"/>
        </dgm:presLayoutVars>
      </dgm:prSet>
      <dgm:spPr/>
    </dgm:pt>
    <dgm:pt modelId="{A7A9B147-A03C-4685-8073-5A2B89F0D4A3}" type="pres">
      <dgm:prSet presAssocID="{67A996DB-0D00-431A-B322-4C644EDF3FC7}" presName="rootComposite" presStyleCnt="0"/>
      <dgm:spPr/>
    </dgm:pt>
    <dgm:pt modelId="{E3B6C3AF-68C6-4805-8E39-ACAECE1414CB}" type="pres">
      <dgm:prSet presAssocID="{67A996DB-0D00-431A-B322-4C644EDF3FC7}" presName="rootText" presStyleLbl="node2" presStyleIdx="3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6EA914A-1B70-4C21-A740-065A5B9C2E21}" type="pres">
      <dgm:prSet presAssocID="{67A996DB-0D00-431A-B322-4C644EDF3FC7}" presName="rootConnector" presStyleLbl="node2" presStyleIdx="3" presStyleCnt="8"/>
      <dgm:spPr/>
      <dgm:t>
        <a:bodyPr/>
        <a:lstStyle/>
        <a:p>
          <a:endParaRPr lang="es-EC"/>
        </a:p>
      </dgm:t>
    </dgm:pt>
    <dgm:pt modelId="{0A01603A-F17A-4B2C-B7DE-1CFDD817B663}" type="pres">
      <dgm:prSet presAssocID="{67A996DB-0D00-431A-B322-4C644EDF3FC7}" presName="hierChild4" presStyleCnt="0"/>
      <dgm:spPr/>
    </dgm:pt>
    <dgm:pt modelId="{60B59A44-C2B0-4D7B-9DDE-E8AFFF26CFFE}" type="pres">
      <dgm:prSet presAssocID="{67A996DB-0D00-431A-B322-4C644EDF3FC7}" presName="hierChild5" presStyleCnt="0"/>
      <dgm:spPr/>
    </dgm:pt>
    <dgm:pt modelId="{F713F0E6-7720-401C-8D78-6B533F0641D2}" type="pres">
      <dgm:prSet presAssocID="{81508DCC-373A-4BCF-A09C-A6A3E698C7B0}" presName="Name64" presStyleLbl="parChTrans1D2" presStyleIdx="4" presStyleCnt="8"/>
      <dgm:spPr/>
      <dgm:t>
        <a:bodyPr/>
        <a:lstStyle/>
        <a:p>
          <a:endParaRPr lang="es-EC"/>
        </a:p>
      </dgm:t>
    </dgm:pt>
    <dgm:pt modelId="{97F24493-4B41-4C2F-B820-AC9909059A84}" type="pres">
      <dgm:prSet presAssocID="{94C23452-6768-4D16-80B4-64CAF0BA8FAA}" presName="hierRoot2" presStyleCnt="0">
        <dgm:presLayoutVars>
          <dgm:hierBranch val="init"/>
        </dgm:presLayoutVars>
      </dgm:prSet>
      <dgm:spPr/>
    </dgm:pt>
    <dgm:pt modelId="{F60CF352-9C75-4CF5-B2F1-D5CF6515C573}" type="pres">
      <dgm:prSet presAssocID="{94C23452-6768-4D16-80B4-64CAF0BA8FAA}" presName="rootComposite" presStyleCnt="0"/>
      <dgm:spPr/>
    </dgm:pt>
    <dgm:pt modelId="{B22FF239-212E-41CA-9FAD-1767C28DBF98}" type="pres">
      <dgm:prSet presAssocID="{94C23452-6768-4D16-80B4-64CAF0BA8FAA}" presName="rootText" presStyleLbl="node2" presStyleIdx="4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FAAFED3-6318-479D-AD05-7EE454919CAB}" type="pres">
      <dgm:prSet presAssocID="{94C23452-6768-4D16-80B4-64CAF0BA8FAA}" presName="rootConnector" presStyleLbl="node2" presStyleIdx="4" presStyleCnt="8"/>
      <dgm:spPr/>
      <dgm:t>
        <a:bodyPr/>
        <a:lstStyle/>
        <a:p>
          <a:endParaRPr lang="es-EC"/>
        </a:p>
      </dgm:t>
    </dgm:pt>
    <dgm:pt modelId="{0F06F37C-4431-4769-9B7B-871A9EBBB215}" type="pres">
      <dgm:prSet presAssocID="{94C23452-6768-4D16-80B4-64CAF0BA8FAA}" presName="hierChild4" presStyleCnt="0"/>
      <dgm:spPr/>
    </dgm:pt>
    <dgm:pt modelId="{34C09897-C82F-4975-86A5-0303F96EC999}" type="pres">
      <dgm:prSet presAssocID="{94C23452-6768-4D16-80B4-64CAF0BA8FAA}" presName="hierChild5" presStyleCnt="0"/>
      <dgm:spPr/>
    </dgm:pt>
    <dgm:pt modelId="{2890AD81-9C0D-4435-8739-28F794F4B9DF}" type="pres">
      <dgm:prSet presAssocID="{8BCF636D-9A2A-4D0C-BA51-35FF80ECC2A8}" presName="Name64" presStyleLbl="parChTrans1D2" presStyleIdx="5" presStyleCnt="8"/>
      <dgm:spPr/>
      <dgm:t>
        <a:bodyPr/>
        <a:lstStyle/>
        <a:p>
          <a:endParaRPr lang="es-EC"/>
        </a:p>
      </dgm:t>
    </dgm:pt>
    <dgm:pt modelId="{3B4E3035-8F39-4E6B-B62D-01B2DE64AAC7}" type="pres">
      <dgm:prSet presAssocID="{3DCA878B-C1DB-430C-B603-F79F6046BEA1}" presName="hierRoot2" presStyleCnt="0">
        <dgm:presLayoutVars>
          <dgm:hierBranch val="init"/>
        </dgm:presLayoutVars>
      </dgm:prSet>
      <dgm:spPr/>
    </dgm:pt>
    <dgm:pt modelId="{DDA382BE-CC35-41E2-8A1D-560F7AD17649}" type="pres">
      <dgm:prSet presAssocID="{3DCA878B-C1DB-430C-B603-F79F6046BEA1}" presName="rootComposite" presStyleCnt="0"/>
      <dgm:spPr/>
    </dgm:pt>
    <dgm:pt modelId="{2AE668A7-8360-4C85-A09D-A0AAF0390D03}" type="pres">
      <dgm:prSet presAssocID="{3DCA878B-C1DB-430C-B603-F79F6046BEA1}" presName="rootText" presStyleLbl="node2" presStyleIdx="5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8E744EF-A105-438F-A96F-4F92BE6F98EC}" type="pres">
      <dgm:prSet presAssocID="{3DCA878B-C1DB-430C-B603-F79F6046BEA1}" presName="rootConnector" presStyleLbl="node2" presStyleIdx="5" presStyleCnt="8"/>
      <dgm:spPr/>
      <dgm:t>
        <a:bodyPr/>
        <a:lstStyle/>
        <a:p>
          <a:endParaRPr lang="es-EC"/>
        </a:p>
      </dgm:t>
    </dgm:pt>
    <dgm:pt modelId="{FB94F4A8-F4E5-4F09-B8D5-751AA1249C14}" type="pres">
      <dgm:prSet presAssocID="{3DCA878B-C1DB-430C-B603-F79F6046BEA1}" presName="hierChild4" presStyleCnt="0"/>
      <dgm:spPr/>
    </dgm:pt>
    <dgm:pt modelId="{667EA36E-5432-47E7-A291-CFB019E07554}" type="pres">
      <dgm:prSet presAssocID="{3DCA878B-C1DB-430C-B603-F79F6046BEA1}" presName="hierChild5" presStyleCnt="0"/>
      <dgm:spPr/>
    </dgm:pt>
    <dgm:pt modelId="{3CD9B6D3-FD8D-41F2-B3C7-B4C937ABD518}" type="pres">
      <dgm:prSet presAssocID="{38BBAD14-E1BB-4DE9-86E1-6F2B4133E45E}" presName="Name64" presStyleLbl="parChTrans1D2" presStyleIdx="6" presStyleCnt="8"/>
      <dgm:spPr/>
      <dgm:t>
        <a:bodyPr/>
        <a:lstStyle/>
        <a:p>
          <a:endParaRPr lang="es-EC"/>
        </a:p>
      </dgm:t>
    </dgm:pt>
    <dgm:pt modelId="{393D78D2-A6CB-4A81-8470-0B9362FA8715}" type="pres">
      <dgm:prSet presAssocID="{53732ED5-5C6B-46B1-95D6-CB4331492A14}" presName="hierRoot2" presStyleCnt="0">
        <dgm:presLayoutVars>
          <dgm:hierBranch val="init"/>
        </dgm:presLayoutVars>
      </dgm:prSet>
      <dgm:spPr/>
    </dgm:pt>
    <dgm:pt modelId="{61CF7838-E5DB-451E-B2E7-8CBDFA9CCDB6}" type="pres">
      <dgm:prSet presAssocID="{53732ED5-5C6B-46B1-95D6-CB4331492A14}" presName="rootComposite" presStyleCnt="0"/>
      <dgm:spPr/>
    </dgm:pt>
    <dgm:pt modelId="{65F811C1-969A-4F8E-848F-59F073EBA450}" type="pres">
      <dgm:prSet presAssocID="{53732ED5-5C6B-46B1-95D6-CB4331492A14}" presName="rootText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019E2D9-9E04-4BC7-934C-ECB61A04962E}" type="pres">
      <dgm:prSet presAssocID="{53732ED5-5C6B-46B1-95D6-CB4331492A14}" presName="rootConnector" presStyleLbl="node2" presStyleIdx="6" presStyleCnt="8"/>
      <dgm:spPr/>
      <dgm:t>
        <a:bodyPr/>
        <a:lstStyle/>
        <a:p>
          <a:endParaRPr lang="es-EC"/>
        </a:p>
      </dgm:t>
    </dgm:pt>
    <dgm:pt modelId="{D86B84E3-FFCF-4AA4-ADAD-D122CA9D8F02}" type="pres">
      <dgm:prSet presAssocID="{53732ED5-5C6B-46B1-95D6-CB4331492A14}" presName="hierChild4" presStyleCnt="0"/>
      <dgm:spPr/>
    </dgm:pt>
    <dgm:pt modelId="{D1F3CDC0-0A27-4420-95FD-F719C0592D01}" type="pres">
      <dgm:prSet presAssocID="{53732ED5-5C6B-46B1-95D6-CB4331492A14}" presName="hierChild5" presStyleCnt="0"/>
      <dgm:spPr/>
    </dgm:pt>
    <dgm:pt modelId="{A8D2594E-30E6-4A5C-80A0-BC9581F72FC7}" type="pres">
      <dgm:prSet presAssocID="{D5CAD982-705E-4AD6-8D80-2A755178E14D}" presName="Name64" presStyleLbl="parChTrans1D2" presStyleIdx="7" presStyleCnt="8"/>
      <dgm:spPr/>
      <dgm:t>
        <a:bodyPr/>
        <a:lstStyle/>
        <a:p>
          <a:endParaRPr lang="es-EC"/>
        </a:p>
      </dgm:t>
    </dgm:pt>
    <dgm:pt modelId="{4619890B-FE58-489D-98D1-72643AF9E111}" type="pres">
      <dgm:prSet presAssocID="{67E98CD2-07DB-48F4-9293-1E7682779F96}" presName="hierRoot2" presStyleCnt="0">
        <dgm:presLayoutVars>
          <dgm:hierBranch val="init"/>
        </dgm:presLayoutVars>
      </dgm:prSet>
      <dgm:spPr/>
    </dgm:pt>
    <dgm:pt modelId="{43B5EDFA-55E0-4D3D-9C9E-935BF4D706CF}" type="pres">
      <dgm:prSet presAssocID="{67E98CD2-07DB-48F4-9293-1E7682779F96}" presName="rootComposite" presStyleCnt="0"/>
      <dgm:spPr/>
    </dgm:pt>
    <dgm:pt modelId="{4366CB66-1E76-4F9C-ADF0-771D832DDF01}" type="pres">
      <dgm:prSet presAssocID="{67E98CD2-07DB-48F4-9293-1E7682779F96}" presName="rootText" presStyleLbl="node2" presStyleIdx="7" presStyleCnt="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130EDD4-7FFF-4882-8487-99A287AD4FBE}" type="pres">
      <dgm:prSet presAssocID="{67E98CD2-07DB-48F4-9293-1E7682779F96}" presName="rootConnector" presStyleLbl="node2" presStyleIdx="7" presStyleCnt="8"/>
      <dgm:spPr/>
      <dgm:t>
        <a:bodyPr/>
        <a:lstStyle/>
        <a:p>
          <a:endParaRPr lang="es-EC"/>
        </a:p>
      </dgm:t>
    </dgm:pt>
    <dgm:pt modelId="{2E1CC67A-85B1-42D7-A414-4E7A408E758F}" type="pres">
      <dgm:prSet presAssocID="{67E98CD2-07DB-48F4-9293-1E7682779F96}" presName="hierChild4" presStyleCnt="0"/>
      <dgm:spPr/>
    </dgm:pt>
    <dgm:pt modelId="{CD3A0EE2-7AB3-45FF-89A2-953BBDCB7529}" type="pres">
      <dgm:prSet presAssocID="{67E98CD2-07DB-48F4-9293-1E7682779F96}" presName="hierChild5" presStyleCnt="0"/>
      <dgm:spPr/>
    </dgm:pt>
    <dgm:pt modelId="{31C805B2-350C-4C90-925C-5B135223CE21}" type="pres">
      <dgm:prSet presAssocID="{884CE46F-BC87-4F39-B2CA-5AE22DED5A76}" presName="hierChild3" presStyleCnt="0"/>
      <dgm:spPr/>
    </dgm:pt>
  </dgm:ptLst>
  <dgm:cxnLst>
    <dgm:cxn modelId="{03AD96C8-6773-4D48-8B05-1849D1194EEE}" type="presOf" srcId="{94C23452-6768-4D16-80B4-64CAF0BA8FAA}" destId="{BFAAFED3-6318-479D-AD05-7EE454919CAB}" srcOrd="1" destOrd="0" presId="urn:microsoft.com/office/officeart/2009/3/layout/HorizontalOrganizationChart"/>
    <dgm:cxn modelId="{E247AF69-6F66-4D31-9887-0F5106161D6E}" srcId="{884CE46F-BC87-4F39-B2CA-5AE22DED5A76}" destId="{918DA8FB-24B2-426D-8FED-C843F05BB0B8}" srcOrd="2" destOrd="0" parTransId="{29BCBA27-1476-4B11-BD92-11C404D4C46D}" sibTransId="{36E39E19-FAF8-4008-93D0-F0754C6890BC}"/>
    <dgm:cxn modelId="{E05C7C4B-CED7-4DD4-A3FE-F14E912BF032}" type="presOf" srcId="{E774D104-4820-450F-8B36-6188EB12A96C}" destId="{9FF9817F-8646-40F8-A53D-725F5C9D1967}" srcOrd="0" destOrd="0" presId="urn:microsoft.com/office/officeart/2009/3/layout/HorizontalOrganizationChart"/>
    <dgm:cxn modelId="{EA43A1F5-A0BC-40EE-85F5-B8B5A371751E}" srcId="{884CE46F-BC87-4F39-B2CA-5AE22DED5A76}" destId="{3DCA878B-C1DB-430C-B603-F79F6046BEA1}" srcOrd="5" destOrd="0" parTransId="{8BCF636D-9A2A-4D0C-BA51-35FF80ECC2A8}" sibTransId="{600EB40D-4D72-4F64-A959-CE41020E3D83}"/>
    <dgm:cxn modelId="{B6A4F250-D841-4321-BDB9-90ECCD1CA30A}" type="presOf" srcId="{918DA8FB-24B2-426D-8FED-C843F05BB0B8}" destId="{EF9B6FE1-9954-4550-AA80-B2C76BA0CD34}" srcOrd="0" destOrd="0" presId="urn:microsoft.com/office/officeart/2009/3/layout/HorizontalOrganizationChart"/>
    <dgm:cxn modelId="{42C85C5B-F6CB-478E-ABD2-7893511AF705}" srcId="{884CE46F-BC87-4F39-B2CA-5AE22DED5A76}" destId="{67A996DB-0D00-431A-B322-4C644EDF3FC7}" srcOrd="3" destOrd="0" parTransId="{44A260E4-A680-4082-94E3-816574CFDF39}" sibTransId="{78D4B9F8-A4B0-416D-B6A0-B4E63B56414A}"/>
    <dgm:cxn modelId="{EEC2E79E-CDDF-4EDB-9605-023256853141}" srcId="{884CE46F-BC87-4F39-B2CA-5AE22DED5A76}" destId="{67E98CD2-07DB-48F4-9293-1E7682779F96}" srcOrd="7" destOrd="0" parTransId="{D5CAD982-705E-4AD6-8D80-2A755178E14D}" sibTransId="{273A2A2A-3ECE-4848-B45D-E89A18A993A7}"/>
    <dgm:cxn modelId="{F1E801DC-F37D-4634-8A08-B9EFC5C60A89}" type="presOf" srcId="{44A260E4-A680-4082-94E3-816574CFDF39}" destId="{5324DA5B-3A87-4275-B2D4-16E6A4DAE87C}" srcOrd="0" destOrd="0" presId="urn:microsoft.com/office/officeart/2009/3/layout/HorizontalOrganizationChart"/>
    <dgm:cxn modelId="{4808215D-E59E-45B6-BB6F-A77769AA78F0}" srcId="{884CE46F-BC87-4F39-B2CA-5AE22DED5A76}" destId="{8ABE5608-789D-426B-9310-39BC4808D950}" srcOrd="0" destOrd="0" parTransId="{C80FA858-984B-49DD-9694-FF4CACBCC164}" sibTransId="{6D27680E-7E47-4EE2-8A93-DC6621A69D9C}"/>
    <dgm:cxn modelId="{5B7A1CAF-57E6-456C-B625-11795F05B571}" type="presOf" srcId="{59043FA3-833D-4730-A9F1-D250D2597746}" destId="{5354D69C-113A-44CF-9F99-9E1FB259BC28}" srcOrd="0" destOrd="0" presId="urn:microsoft.com/office/officeart/2009/3/layout/HorizontalOrganizationChart"/>
    <dgm:cxn modelId="{F7925D28-5A65-4EB3-9ECA-DA1C0E849BC3}" srcId="{884CE46F-BC87-4F39-B2CA-5AE22DED5A76}" destId="{53732ED5-5C6B-46B1-95D6-CB4331492A14}" srcOrd="6" destOrd="0" parTransId="{38BBAD14-E1BB-4DE9-86E1-6F2B4133E45E}" sibTransId="{F30AE051-FF95-4DCE-8E6F-5DCC008B3B81}"/>
    <dgm:cxn modelId="{9009ACFB-DF9B-4A81-8338-1439A04F674E}" type="presOf" srcId="{67E98CD2-07DB-48F4-9293-1E7682779F96}" destId="{4366CB66-1E76-4F9C-ADF0-771D832DDF01}" srcOrd="0" destOrd="0" presId="urn:microsoft.com/office/officeart/2009/3/layout/HorizontalOrganizationChart"/>
    <dgm:cxn modelId="{63926DDA-493A-4D7C-9C76-AF7FF4E857ED}" type="presOf" srcId="{38BBAD14-E1BB-4DE9-86E1-6F2B4133E45E}" destId="{3CD9B6D3-FD8D-41F2-B3C7-B4C937ABD518}" srcOrd="0" destOrd="0" presId="urn:microsoft.com/office/officeart/2009/3/layout/HorizontalOrganizationChart"/>
    <dgm:cxn modelId="{CC71BD35-4134-4488-83B4-3259B1CEBCD4}" type="presOf" srcId="{C80FA858-984B-49DD-9694-FF4CACBCC164}" destId="{A8F053ED-E9ED-420D-AC5F-CA36E0AA2E5F}" srcOrd="0" destOrd="0" presId="urn:microsoft.com/office/officeart/2009/3/layout/HorizontalOrganizationChart"/>
    <dgm:cxn modelId="{F00F0327-C49F-4C6D-A7AE-FAB2F3982652}" type="presOf" srcId="{8ABE5608-789D-426B-9310-39BC4808D950}" destId="{20DE0B58-F806-44C5-BD8B-5893FB4C0CA9}" srcOrd="0" destOrd="0" presId="urn:microsoft.com/office/officeart/2009/3/layout/HorizontalOrganizationChart"/>
    <dgm:cxn modelId="{C817D536-5201-4680-A7F9-C5EDFE2E636A}" type="presOf" srcId="{3DCA878B-C1DB-430C-B603-F79F6046BEA1}" destId="{08E744EF-A105-438F-A96F-4F92BE6F98EC}" srcOrd="1" destOrd="0" presId="urn:microsoft.com/office/officeart/2009/3/layout/HorizontalOrganizationChart"/>
    <dgm:cxn modelId="{79882E43-3567-4F20-A4AB-B202B99536EB}" type="presOf" srcId="{94C23452-6768-4D16-80B4-64CAF0BA8FAA}" destId="{B22FF239-212E-41CA-9FAD-1767C28DBF98}" srcOrd="0" destOrd="0" presId="urn:microsoft.com/office/officeart/2009/3/layout/HorizontalOrganizationChart"/>
    <dgm:cxn modelId="{243C474F-FA90-40A3-9FDB-BBAB3E3F8A5D}" type="presOf" srcId="{C1B824E6-EB34-4CF0-A79C-A3D9B46DBE2B}" destId="{6C8C3AF3-F47E-41B9-8A6D-D782CAC356D8}" srcOrd="0" destOrd="0" presId="urn:microsoft.com/office/officeart/2009/3/layout/HorizontalOrganizationChart"/>
    <dgm:cxn modelId="{5FE3EA8F-4F77-43B7-A908-527A4FB627C5}" type="presOf" srcId="{884CE46F-BC87-4F39-B2CA-5AE22DED5A76}" destId="{ACFA226E-68D6-47DF-B1AF-8E1DD41935D3}" srcOrd="1" destOrd="0" presId="urn:microsoft.com/office/officeart/2009/3/layout/HorizontalOrganizationChart"/>
    <dgm:cxn modelId="{CB3A1CCE-01A6-41D3-B9CB-6974039DDF8B}" type="presOf" srcId="{8BCF636D-9A2A-4D0C-BA51-35FF80ECC2A8}" destId="{2890AD81-9C0D-4435-8739-28F794F4B9DF}" srcOrd="0" destOrd="0" presId="urn:microsoft.com/office/officeart/2009/3/layout/HorizontalOrganizationChart"/>
    <dgm:cxn modelId="{F1A6CA3D-E185-4F14-B842-D6E2E6E80138}" type="presOf" srcId="{C1B824E6-EB34-4CF0-A79C-A3D9B46DBE2B}" destId="{367755A3-508D-41E3-8F2D-8808F3C6AC89}" srcOrd="1" destOrd="0" presId="urn:microsoft.com/office/officeart/2009/3/layout/HorizontalOrganizationChart"/>
    <dgm:cxn modelId="{B7D67AA1-0EC8-44F6-ACE7-615974EECCD5}" type="presOf" srcId="{29BCBA27-1476-4B11-BD92-11C404D4C46D}" destId="{44D166E4-8288-480A-9295-D0FC931AEF97}" srcOrd="0" destOrd="0" presId="urn:microsoft.com/office/officeart/2009/3/layout/HorizontalOrganizationChart"/>
    <dgm:cxn modelId="{D7FCED55-DC99-4E53-A0D7-E3D6A8978C9E}" type="presOf" srcId="{884CE46F-BC87-4F39-B2CA-5AE22DED5A76}" destId="{07F91B49-9F0C-42B5-9971-F8B293E76B72}" srcOrd="0" destOrd="0" presId="urn:microsoft.com/office/officeart/2009/3/layout/HorizontalOrganizationChart"/>
    <dgm:cxn modelId="{A83140BC-9173-45CE-820E-377ED673E502}" srcId="{884CE46F-BC87-4F39-B2CA-5AE22DED5A76}" destId="{C1B824E6-EB34-4CF0-A79C-A3D9B46DBE2B}" srcOrd="1" destOrd="0" parTransId="{E774D104-4820-450F-8B36-6188EB12A96C}" sibTransId="{FAE063FA-C4DA-464D-A34B-79DAADFC57A4}"/>
    <dgm:cxn modelId="{231318BA-A2BD-4B47-A783-365A20CB6EED}" type="presOf" srcId="{67E98CD2-07DB-48F4-9293-1E7682779F96}" destId="{F130EDD4-7FFF-4882-8487-99A287AD4FBE}" srcOrd="1" destOrd="0" presId="urn:microsoft.com/office/officeart/2009/3/layout/HorizontalOrganizationChart"/>
    <dgm:cxn modelId="{9EF66B88-3F47-4E63-AF77-2A3B7205A557}" srcId="{884CE46F-BC87-4F39-B2CA-5AE22DED5A76}" destId="{94C23452-6768-4D16-80B4-64CAF0BA8FAA}" srcOrd="4" destOrd="0" parTransId="{81508DCC-373A-4BCF-A09C-A6A3E698C7B0}" sibTransId="{4F7B76DA-4448-4B8D-95E4-63D24F5C0C08}"/>
    <dgm:cxn modelId="{642F7EFE-2875-4DBE-ACD5-8905BBBAFE02}" type="presOf" srcId="{53732ED5-5C6B-46B1-95D6-CB4331492A14}" destId="{4019E2D9-9E04-4BC7-934C-ECB61A04962E}" srcOrd="1" destOrd="0" presId="urn:microsoft.com/office/officeart/2009/3/layout/HorizontalOrganizationChart"/>
    <dgm:cxn modelId="{F85FCA27-AF28-4858-8286-D84A406068C0}" type="presOf" srcId="{3DCA878B-C1DB-430C-B603-F79F6046BEA1}" destId="{2AE668A7-8360-4C85-A09D-A0AAF0390D03}" srcOrd="0" destOrd="0" presId="urn:microsoft.com/office/officeart/2009/3/layout/HorizontalOrganizationChart"/>
    <dgm:cxn modelId="{68F2E10C-5F3B-460D-88F1-233B078FE9E5}" srcId="{59043FA3-833D-4730-A9F1-D250D2597746}" destId="{884CE46F-BC87-4F39-B2CA-5AE22DED5A76}" srcOrd="0" destOrd="0" parTransId="{1AF5A570-4478-47E9-B0A3-1656EA2B0550}" sibTransId="{2D9A60EE-0AE1-47D3-B19E-034E70319AD2}"/>
    <dgm:cxn modelId="{C4B660DF-A8B6-4BE8-844E-B0EF1CF54277}" type="presOf" srcId="{81508DCC-373A-4BCF-A09C-A6A3E698C7B0}" destId="{F713F0E6-7720-401C-8D78-6B533F0641D2}" srcOrd="0" destOrd="0" presId="urn:microsoft.com/office/officeart/2009/3/layout/HorizontalOrganizationChart"/>
    <dgm:cxn modelId="{E28EE933-7656-45D4-9A02-203138D664E5}" type="presOf" srcId="{67A996DB-0D00-431A-B322-4C644EDF3FC7}" destId="{E3B6C3AF-68C6-4805-8E39-ACAECE1414CB}" srcOrd="0" destOrd="0" presId="urn:microsoft.com/office/officeart/2009/3/layout/HorizontalOrganizationChart"/>
    <dgm:cxn modelId="{F31266E9-1372-4D38-A6B9-04A1A1536DD6}" type="presOf" srcId="{53732ED5-5C6B-46B1-95D6-CB4331492A14}" destId="{65F811C1-969A-4F8E-848F-59F073EBA450}" srcOrd="0" destOrd="0" presId="urn:microsoft.com/office/officeart/2009/3/layout/HorizontalOrganizationChart"/>
    <dgm:cxn modelId="{0D3014FE-6D8A-405D-BBDF-87FF1C6672EA}" type="presOf" srcId="{67A996DB-0D00-431A-B322-4C644EDF3FC7}" destId="{76EA914A-1B70-4C21-A740-065A5B9C2E21}" srcOrd="1" destOrd="0" presId="urn:microsoft.com/office/officeart/2009/3/layout/HorizontalOrganizationChart"/>
    <dgm:cxn modelId="{A9A5EE5A-9076-4DA8-947E-9C0FBBCA4B37}" type="presOf" srcId="{D5CAD982-705E-4AD6-8D80-2A755178E14D}" destId="{A8D2594E-30E6-4A5C-80A0-BC9581F72FC7}" srcOrd="0" destOrd="0" presId="urn:microsoft.com/office/officeart/2009/3/layout/HorizontalOrganizationChart"/>
    <dgm:cxn modelId="{BF073B5B-1EB9-4C81-BE1E-A8AAE5FF7A7A}" type="presOf" srcId="{918DA8FB-24B2-426D-8FED-C843F05BB0B8}" destId="{71E502CA-0205-4D6A-99D1-B5537FD06F8E}" srcOrd="1" destOrd="0" presId="urn:microsoft.com/office/officeart/2009/3/layout/HorizontalOrganizationChart"/>
    <dgm:cxn modelId="{F238F9A1-179E-499A-839C-308415CEE458}" type="presOf" srcId="{8ABE5608-789D-426B-9310-39BC4808D950}" destId="{315AE156-59E9-4339-9D26-29469D8F0FD0}" srcOrd="1" destOrd="0" presId="urn:microsoft.com/office/officeart/2009/3/layout/HorizontalOrganizationChart"/>
    <dgm:cxn modelId="{B7CDA3E9-ECEB-488A-984A-F73982120CD3}" type="presParOf" srcId="{5354D69C-113A-44CF-9F99-9E1FB259BC28}" destId="{CF97B1B6-16C6-4F1E-910D-0F706B84BB24}" srcOrd="0" destOrd="0" presId="urn:microsoft.com/office/officeart/2009/3/layout/HorizontalOrganizationChart"/>
    <dgm:cxn modelId="{85295456-8368-4B8D-997E-D70CA6F665FB}" type="presParOf" srcId="{CF97B1B6-16C6-4F1E-910D-0F706B84BB24}" destId="{1184F7C4-D2EF-4E9D-B9B2-A37B3DEC7EB2}" srcOrd="0" destOrd="0" presId="urn:microsoft.com/office/officeart/2009/3/layout/HorizontalOrganizationChart"/>
    <dgm:cxn modelId="{2A35F01C-BD6A-4990-A15D-ADB9DCF4E5C4}" type="presParOf" srcId="{1184F7C4-D2EF-4E9D-B9B2-A37B3DEC7EB2}" destId="{07F91B49-9F0C-42B5-9971-F8B293E76B72}" srcOrd="0" destOrd="0" presId="urn:microsoft.com/office/officeart/2009/3/layout/HorizontalOrganizationChart"/>
    <dgm:cxn modelId="{D3C73644-799D-4DD5-ABED-02FAD6259516}" type="presParOf" srcId="{1184F7C4-D2EF-4E9D-B9B2-A37B3DEC7EB2}" destId="{ACFA226E-68D6-47DF-B1AF-8E1DD41935D3}" srcOrd="1" destOrd="0" presId="urn:microsoft.com/office/officeart/2009/3/layout/HorizontalOrganizationChart"/>
    <dgm:cxn modelId="{DC6494D0-ADDA-4E32-BA0E-0760B170F2A1}" type="presParOf" srcId="{CF97B1B6-16C6-4F1E-910D-0F706B84BB24}" destId="{96AB1F7E-7C63-4886-9EF6-3264786E1CD3}" srcOrd="1" destOrd="0" presId="urn:microsoft.com/office/officeart/2009/3/layout/HorizontalOrganizationChart"/>
    <dgm:cxn modelId="{4A4E222F-A680-432B-B78C-DE721F8E950A}" type="presParOf" srcId="{96AB1F7E-7C63-4886-9EF6-3264786E1CD3}" destId="{A8F053ED-E9ED-420D-AC5F-CA36E0AA2E5F}" srcOrd="0" destOrd="0" presId="urn:microsoft.com/office/officeart/2009/3/layout/HorizontalOrganizationChart"/>
    <dgm:cxn modelId="{D30D1C08-A828-49E8-96BE-C1E58690DD34}" type="presParOf" srcId="{96AB1F7E-7C63-4886-9EF6-3264786E1CD3}" destId="{ABDC9F26-5101-4E75-A5AE-5EF5D83D6313}" srcOrd="1" destOrd="0" presId="urn:microsoft.com/office/officeart/2009/3/layout/HorizontalOrganizationChart"/>
    <dgm:cxn modelId="{C1946DF4-3D48-4FAE-B65E-CFCB62496219}" type="presParOf" srcId="{ABDC9F26-5101-4E75-A5AE-5EF5D83D6313}" destId="{E1CC213D-8E7D-43B5-B6B2-27393DBF0134}" srcOrd="0" destOrd="0" presId="urn:microsoft.com/office/officeart/2009/3/layout/HorizontalOrganizationChart"/>
    <dgm:cxn modelId="{BA461396-C096-4AA2-AF6A-EE9A061DB9C6}" type="presParOf" srcId="{E1CC213D-8E7D-43B5-B6B2-27393DBF0134}" destId="{20DE0B58-F806-44C5-BD8B-5893FB4C0CA9}" srcOrd="0" destOrd="0" presId="urn:microsoft.com/office/officeart/2009/3/layout/HorizontalOrganizationChart"/>
    <dgm:cxn modelId="{A93EB44D-6F8B-4709-9583-6FCD7B2CB6A6}" type="presParOf" srcId="{E1CC213D-8E7D-43B5-B6B2-27393DBF0134}" destId="{315AE156-59E9-4339-9D26-29469D8F0FD0}" srcOrd="1" destOrd="0" presId="urn:microsoft.com/office/officeart/2009/3/layout/HorizontalOrganizationChart"/>
    <dgm:cxn modelId="{D5FFB3E5-3F7C-4BFF-ACE9-EFAD6B11D51B}" type="presParOf" srcId="{ABDC9F26-5101-4E75-A5AE-5EF5D83D6313}" destId="{95534103-6537-4706-B9D5-6DD37E10244E}" srcOrd="1" destOrd="0" presId="urn:microsoft.com/office/officeart/2009/3/layout/HorizontalOrganizationChart"/>
    <dgm:cxn modelId="{8814DE93-9FA0-4F95-889B-FEB2BB8256EB}" type="presParOf" srcId="{ABDC9F26-5101-4E75-A5AE-5EF5D83D6313}" destId="{2FB316AC-4C6D-48C3-99BF-B707C0570F9C}" srcOrd="2" destOrd="0" presId="urn:microsoft.com/office/officeart/2009/3/layout/HorizontalOrganizationChart"/>
    <dgm:cxn modelId="{2F4DB04C-68C8-4D53-B7ED-05D19F5538EF}" type="presParOf" srcId="{96AB1F7E-7C63-4886-9EF6-3264786E1CD3}" destId="{9FF9817F-8646-40F8-A53D-725F5C9D1967}" srcOrd="2" destOrd="0" presId="urn:microsoft.com/office/officeart/2009/3/layout/HorizontalOrganizationChart"/>
    <dgm:cxn modelId="{699D9964-51C9-42C9-9984-C6FBC42D4BC9}" type="presParOf" srcId="{96AB1F7E-7C63-4886-9EF6-3264786E1CD3}" destId="{EED22469-B0C9-44D7-8C57-81AB1E96610E}" srcOrd="3" destOrd="0" presId="urn:microsoft.com/office/officeart/2009/3/layout/HorizontalOrganizationChart"/>
    <dgm:cxn modelId="{B920B8DD-E904-4F5F-8AA5-7D327A0C7FE7}" type="presParOf" srcId="{EED22469-B0C9-44D7-8C57-81AB1E96610E}" destId="{9B723D50-D25A-4DD3-AC5B-85FCDCC8FFCB}" srcOrd="0" destOrd="0" presId="urn:microsoft.com/office/officeart/2009/3/layout/HorizontalOrganizationChart"/>
    <dgm:cxn modelId="{D5B3AF4C-778D-4B0E-9C03-DD612F021878}" type="presParOf" srcId="{9B723D50-D25A-4DD3-AC5B-85FCDCC8FFCB}" destId="{6C8C3AF3-F47E-41B9-8A6D-D782CAC356D8}" srcOrd="0" destOrd="0" presId="urn:microsoft.com/office/officeart/2009/3/layout/HorizontalOrganizationChart"/>
    <dgm:cxn modelId="{A9EFC698-64A5-4A64-98B3-797AB4F21C0D}" type="presParOf" srcId="{9B723D50-D25A-4DD3-AC5B-85FCDCC8FFCB}" destId="{367755A3-508D-41E3-8F2D-8808F3C6AC89}" srcOrd="1" destOrd="0" presId="urn:microsoft.com/office/officeart/2009/3/layout/HorizontalOrganizationChart"/>
    <dgm:cxn modelId="{428F6836-CBF5-4E90-8A4C-260932E26489}" type="presParOf" srcId="{EED22469-B0C9-44D7-8C57-81AB1E96610E}" destId="{4EFE19C0-7EEF-4EF6-8C00-1DA4CEED5600}" srcOrd="1" destOrd="0" presId="urn:microsoft.com/office/officeart/2009/3/layout/HorizontalOrganizationChart"/>
    <dgm:cxn modelId="{276B21C7-E2C4-4D9D-8118-2C7CE4695AFA}" type="presParOf" srcId="{EED22469-B0C9-44D7-8C57-81AB1E96610E}" destId="{3F5E6364-90B0-4E07-9345-1EC2C76AABFB}" srcOrd="2" destOrd="0" presId="urn:microsoft.com/office/officeart/2009/3/layout/HorizontalOrganizationChart"/>
    <dgm:cxn modelId="{4E2C9156-CF94-4EE4-AE4A-28F439B7BA62}" type="presParOf" srcId="{96AB1F7E-7C63-4886-9EF6-3264786E1CD3}" destId="{44D166E4-8288-480A-9295-D0FC931AEF97}" srcOrd="4" destOrd="0" presId="urn:microsoft.com/office/officeart/2009/3/layout/HorizontalOrganizationChart"/>
    <dgm:cxn modelId="{3C296520-8B9D-4EC4-8DD3-D63815C41D98}" type="presParOf" srcId="{96AB1F7E-7C63-4886-9EF6-3264786E1CD3}" destId="{DC036513-9001-4327-AD6D-981E018EE52B}" srcOrd="5" destOrd="0" presId="urn:microsoft.com/office/officeart/2009/3/layout/HorizontalOrganizationChart"/>
    <dgm:cxn modelId="{B1C9147B-4FC1-4B1D-AC29-A10070C61346}" type="presParOf" srcId="{DC036513-9001-4327-AD6D-981E018EE52B}" destId="{4E7EE52A-1696-4770-A7B0-8CBD719E0E22}" srcOrd="0" destOrd="0" presId="urn:microsoft.com/office/officeart/2009/3/layout/HorizontalOrganizationChart"/>
    <dgm:cxn modelId="{83AD402C-F34E-426F-B753-A350480002AB}" type="presParOf" srcId="{4E7EE52A-1696-4770-A7B0-8CBD719E0E22}" destId="{EF9B6FE1-9954-4550-AA80-B2C76BA0CD34}" srcOrd="0" destOrd="0" presId="urn:microsoft.com/office/officeart/2009/3/layout/HorizontalOrganizationChart"/>
    <dgm:cxn modelId="{E3E97A49-5A74-406D-89C6-698AD35314B3}" type="presParOf" srcId="{4E7EE52A-1696-4770-A7B0-8CBD719E0E22}" destId="{71E502CA-0205-4D6A-99D1-B5537FD06F8E}" srcOrd="1" destOrd="0" presId="urn:microsoft.com/office/officeart/2009/3/layout/HorizontalOrganizationChart"/>
    <dgm:cxn modelId="{FDD18EDA-BF07-4FEB-9383-1AE85DAE7231}" type="presParOf" srcId="{DC036513-9001-4327-AD6D-981E018EE52B}" destId="{2C0509A5-1D3C-4001-BF48-B2A9E1CDA8F9}" srcOrd="1" destOrd="0" presId="urn:microsoft.com/office/officeart/2009/3/layout/HorizontalOrganizationChart"/>
    <dgm:cxn modelId="{8BFB2C4F-56E4-4698-9B1C-A63934756911}" type="presParOf" srcId="{DC036513-9001-4327-AD6D-981E018EE52B}" destId="{CCBFD4B8-9C5F-4211-A849-1599989FD0A2}" srcOrd="2" destOrd="0" presId="urn:microsoft.com/office/officeart/2009/3/layout/HorizontalOrganizationChart"/>
    <dgm:cxn modelId="{10E735B5-7E5B-46D9-8651-4F9F2E498193}" type="presParOf" srcId="{96AB1F7E-7C63-4886-9EF6-3264786E1CD3}" destId="{5324DA5B-3A87-4275-B2D4-16E6A4DAE87C}" srcOrd="6" destOrd="0" presId="urn:microsoft.com/office/officeart/2009/3/layout/HorizontalOrganizationChart"/>
    <dgm:cxn modelId="{38CA6E59-E7CD-4CCE-BD6E-6E0A311EBE85}" type="presParOf" srcId="{96AB1F7E-7C63-4886-9EF6-3264786E1CD3}" destId="{14330482-6F29-439C-8838-8060F7D7DFEF}" srcOrd="7" destOrd="0" presId="urn:microsoft.com/office/officeart/2009/3/layout/HorizontalOrganizationChart"/>
    <dgm:cxn modelId="{17EA5837-B786-4F58-A057-6A9226B80756}" type="presParOf" srcId="{14330482-6F29-439C-8838-8060F7D7DFEF}" destId="{A7A9B147-A03C-4685-8073-5A2B89F0D4A3}" srcOrd="0" destOrd="0" presId="urn:microsoft.com/office/officeart/2009/3/layout/HorizontalOrganizationChart"/>
    <dgm:cxn modelId="{37F62F66-06A8-43FB-AECF-A463E3EC254C}" type="presParOf" srcId="{A7A9B147-A03C-4685-8073-5A2B89F0D4A3}" destId="{E3B6C3AF-68C6-4805-8E39-ACAECE1414CB}" srcOrd="0" destOrd="0" presId="urn:microsoft.com/office/officeart/2009/3/layout/HorizontalOrganizationChart"/>
    <dgm:cxn modelId="{F24C53D7-1B98-486D-B8DC-0394E27B33A6}" type="presParOf" srcId="{A7A9B147-A03C-4685-8073-5A2B89F0D4A3}" destId="{76EA914A-1B70-4C21-A740-065A5B9C2E21}" srcOrd="1" destOrd="0" presId="urn:microsoft.com/office/officeart/2009/3/layout/HorizontalOrganizationChart"/>
    <dgm:cxn modelId="{54C5E248-6315-48EF-8277-D46B56CD5E78}" type="presParOf" srcId="{14330482-6F29-439C-8838-8060F7D7DFEF}" destId="{0A01603A-F17A-4B2C-B7DE-1CFDD817B663}" srcOrd="1" destOrd="0" presId="urn:microsoft.com/office/officeart/2009/3/layout/HorizontalOrganizationChart"/>
    <dgm:cxn modelId="{9AE5974D-E89B-4067-85F0-55750CBBB8AD}" type="presParOf" srcId="{14330482-6F29-439C-8838-8060F7D7DFEF}" destId="{60B59A44-C2B0-4D7B-9DDE-E8AFFF26CFFE}" srcOrd="2" destOrd="0" presId="urn:microsoft.com/office/officeart/2009/3/layout/HorizontalOrganizationChart"/>
    <dgm:cxn modelId="{5E982DAE-1F1D-4AA2-9367-2B99421A67D3}" type="presParOf" srcId="{96AB1F7E-7C63-4886-9EF6-3264786E1CD3}" destId="{F713F0E6-7720-401C-8D78-6B533F0641D2}" srcOrd="8" destOrd="0" presId="urn:microsoft.com/office/officeart/2009/3/layout/HorizontalOrganizationChart"/>
    <dgm:cxn modelId="{3322B3CB-1975-40C9-9994-9F045124478D}" type="presParOf" srcId="{96AB1F7E-7C63-4886-9EF6-3264786E1CD3}" destId="{97F24493-4B41-4C2F-B820-AC9909059A84}" srcOrd="9" destOrd="0" presId="urn:microsoft.com/office/officeart/2009/3/layout/HorizontalOrganizationChart"/>
    <dgm:cxn modelId="{CF83B44E-EE4B-4C9B-A35B-1713C1FFDF2C}" type="presParOf" srcId="{97F24493-4B41-4C2F-B820-AC9909059A84}" destId="{F60CF352-9C75-4CF5-B2F1-D5CF6515C573}" srcOrd="0" destOrd="0" presId="urn:microsoft.com/office/officeart/2009/3/layout/HorizontalOrganizationChart"/>
    <dgm:cxn modelId="{AF4DE881-E4E2-462D-85C0-087ACDAF26A6}" type="presParOf" srcId="{F60CF352-9C75-4CF5-B2F1-D5CF6515C573}" destId="{B22FF239-212E-41CA-9FAD-1767C28DBF98}" srcOrd="0" destOrd="0" presId="urn:microsoft.com/office/officeart/2009/3/layout/HorizontalOrganizationChart"/>
    <dgm:cxn modelId="{59B5102D-879E-4AF8-A2FD-1F4D8A6FFBEB}" type="presParOf" srcId="{F60CF352-9C75-4CF5-B2F1-D5CF6515C573}" destId="{BFAAFED3-6318-479D-AD05-7EE454919CAB}" srcOrd="1" destOrd="0" presId="urn:microsoft.com/office/officeart/2009/3/layout/HorizontalOrganizationChart"/>
    <dgm:cxn modelId="{BCD83A6B-4694-4F21-97EF-191F416D24BB}" type="presParOf" srcId="{97F24493-4B41-4C2F-B820-AC9909059A84}" destId="{0F06F37C-4431-4769-9B7B-871A9EBBB215}" srcOrd="1" destOrd="0" presId="urn:microsoft.com/office/officeart/2009/3/layout/HorizontalOrganizationChart"/>
    <dgm:cxn modelId="{4FB1D0F0-BC20-49E4-9EE9-0D056E7C3767}" type="presParOf" srcId="{97F24493-4B41-4C2F-B820-AC9909059A84}" destId="{34C09897-C82F-4975-86A5-0303F96EC999}" srcOrd="2" destOrd="0" presId="urn:microsoft.com/office/officeart/2009/3/layout/HorizontalOrganizationChart"/>
    <dgm:cxn modelId="{E56E0766-7756-4B41-B2C8-0EEE62A9B255}" type="presParOf" srcId="{96AB1F7E-7C63-4886-9EF6-3264786E1CD3}" destId="{2890AD81-9C0D-4435-8739-28F794F4B9DF}" srcOrd="10" destOrd="0" presId="urn:microsoft.com/office/officeart/2009/3/layout/HorizontalOrganizationChart"/>
    <dgm:cxn modelId="{A1312979-CAF2-486A-9521-CCA301AEA275}" type="presParOf" srcId="{96AB1F7E-7C63-4886-9EF6-3264786E1CD3}" destId="{3B4E3035-8F39-4E6B-B62D-01B2DE64AAC7}" srcOrd="11" destOrd="0" presId="urn:microsoft.com/office/officeart/2009/3/layout/HorizontalOrganizationChart"/>
    <dgm:cxn modelId="{D5D621B7-2775-4B42-82F1-6AF2A642EF95}" type="presParOf" srcId="{3B4E3035-8F39-4E6B-B62D-01B2DE64AAC7}" destId="{DDA382BE-CC35-41E2-8A1D-560F7AD17649}" srcOrd="0" destOrd="0" presId="urn:microsoft.com/office/officeart/2009/3/layout/HorizontalOrganizationChart"/>
    <dgm:cxn modelId="{854568A5-BE8E-4386-BFF9-14F2AB2DA947}" type="presParOf" srcId="{DDA382BE-CC35-41E2-8A1D-560F7AD17649}" destId="{2AE668A7-8360-4C85-A09D-A0AAF0390D03}" srcOrd="0" destOrd="0" presId="urn:microsoft.com/office/officeart/2009/3/layout/HorizontalOrganizationChart"/>
    <dgm:cxn modelId="{5EE17E05-B480-43C8-8129-1CA84E1D0EE8}" type="presParOf" srcId="{DDA382BE-CC35-41E2-8A1D-560F7AD17649}" destId="{08E744EF-A105-438F-A96F-4F92BE6F98EC}" srcOrd="1" destOrd="0" presId="urn:microsoft.com/office/officeart/2009/3/layout/HorizontalOrganizationChart"/>
    <dgm:cxn modelId="{4077B2D7-1FB5-4A1A-8723-E8FB595BDDB4}" type="presParOf" srcId="{3B4E3035-8F39-4E6B-B62D-01B2DE64AAC7}" destId="{FB94F4A8-F4E5-4F09-B8D5-751AA1249C14}" srcOrd="1" destOrd="0" presId="urn:microsoft.com/office/officeart/2009/3/layout/HorizontalOrganizationChart"/>
    <dgm:cxn modelId="{CB2554EA-EFB7-44BB-BB2D-E04C4F7093DF}" type="presParOf" srcId="{3B4E3035-8F39-4E6B-B62D-01B2DE64AAC7}" destId="{667EA36E-5432-47E7-A291-CFB019E07554}" srcOrd="2" destOrd="0" presId="urn:microsoft.com/office/officeart/2009/3/layout/HorizontalOrganizationChart"/>
    <dgm:cxn modelId="{F27D73AC-6D2C-4EB1-A6BF-EFB0CDA1344F}" type="presParOf" srcId="{96AB1F7E-7C63-4886-9EF6-3264786E1CD3}" destId="{3CD9B6D3-FD8D-41F2-B3C7-B4C937ABD518}" srcOrd="12" destOrd="0" presId="urn:microsoft.com/office/officeart/2009/3/layout/HorizontalOrganizationChart"/>
    <dgm:cxn modelId="{2A695AE1-2D1D-42EC-9E97-75BB73CA1052}" type="presParOf" srcId="{96AB1F7E-7C63-4886-9EF6-3264786E1CD3}" destId="{393D78D2-A6CB-4A81-8470-0B9362FA8715}" srcOrd="13" destOrd="0" presId="urn:microsoft.com/office/officeart/2009/3/layout/HorizontalOrganizationChart"/>
    <dgm:cxn modelId="{18017C27-E385-4B86-BB5B-1D33454A6BB6}" type="presParOf" srcId="{393D78D2-A6CB-4A81-8470-0B9362FA8715}" destId="{61CF7838-E5DB-451E-B2E7-8CBDFA9CCDB6}" srcOrd="0" destOrd="0" presId="urn:microsoft.com/office/officeart/2009/3/layout/HorizontalOrganizationChart"/>
    <dgm:cxn modelId="{BA2C2A42-5E2E-46B3-BB5E-1F67F319DB20}" type="presParOf" srcId="{61CF7838-E5DB-451E-B2E7-8CBDFA9CCDB6}" destId="{65F811C1-969A-4F8E-848F-59F073EBA450}" srcOrd="0" destOrd="0" presId="urn:microsoft.com/office/officeart/2009/3/layout/HorizontalOrganizationChart"/>
    <dgm:cxn modelId="{B3927278-7C77-4397-AB6F-E4340839F487}" type="presParOf" srcId="{61CF7838-E5DB-451E-B2E7-8CBDFA9CCDB6}" destId="{4019E2D9-9E04-4BC7-934C-ECB61A04962E}" srcOrd="1" destOrd="0" presId="urn:microsoft.com/office/officeart/2009/3/layout/HorizontalOrganizationChart"/>
    <dgm:cxn modelId="{80A7EC8C-37EA-470F-BB20-FBF410D0CA8B}" type="presParOf" srcId="{393D78D2-A6CB-4A81-8470-0B9362FA8715}" destId="{D86B84E3-FFCF-4AA4-ADAD-D122CA9D8F02}" srcOrd="1" destOrd="0" presId="urn:microsoft.com/office/officeart/2009/3/layout/HorizontalOrganizationChart"/>
    <dgm:cxn modelId="{25018097-CA5A-42C0-AA19-10AF862E5071}" type="presParOf" srcId="{393D78D2-A6CB-4A81-8470-0B9362FA8715}" destId="{D1F3CDC0-0A27-4420-95FD-F719C0592D01}" srcOrd="2" destOrd="0" presId="urn:microsoft.com/office/officeart/2009/3/layout/HorizontalOrganizationChart"/>
    <dgm:cxn modelId="{D516380A-AC10-4A11-9E66-DE05C246E449}" type="presParOf" srcId="{96AB1F7E-7C63-4886-9EF6-3264786E1CD3}" destId="{A8D2594E-30E6-4A5C-80A0-BC9581F72FC7}" srcOrd="14" destOrd="0" presId="urn:microsoft.com/office/officeart/2009/3/layout/HorizontalOrganizationChart"/>
    <dgm:cxn modelId="{CF7A0740-631C-47A1-B293-C2665AF6764C}" type="presParOf" srcId="{96AB1F7E-7C63-4886-9EF6-3264786E1CD3}" destId="{4619890B-FE58-489D-98D1-72643AF9E111}" srcOrd="15" destOrd="0" presId="urn:microsoft.com/office/officeart/2009/3/layout/HorizontalOrganizationChart"/>
    <dgm:cxn modelId="{9BD85645-7C01-40BC-802A-FD9518B5C947}" type="presParOf" srcId="{4619890B-FE58-489D-98D1-72643AF9E111}" destId="{43B5EDFA-55E0-4D3D-9C9E-935BF4D706CF}" srcOrd="0" destOrd="0" presId="urn:microsoft.com/office/officeart/2009/3/layout/HorizontalOrganizationChart"/>
    <dgm:cxn modelId="{71401FCA-37DB-4107-901A-A759762EBD01}" type="presParOf" srcId="{43B5EDFA-55E0-4D3D-9C9E-935BF4D706CF}" destId="{4366CB66-1E76-4F9C-ADF0-771D832DDF01}" srcOrd="0" destOrd="0" presId="urn:microsoft.com/office/officeart/2009/3/layout/HorizontalOrganizationChart"/>
    <dgm:cxn modelId="{6997A6F8-9AF7-4CFC-B387-49245BE2A509}" type="presParOf" srcId="{43B5EDFA-55E0-4D3D-9C9E-935BF4D706CF}" destId="{F130EDD4-7FFF-4882-8487-99A287AD4FBE}" srcOrd="1" destOrd="0" presId="urn:microsoft.com/office/officeart/2009/3/layout/HorizontalOrganizationChart"/>
    <dgm:cxn modelId="{7B760692-D4BC-4102-8DC8-6A5047726378}" type="presParOf" srcId="{4619890B-FE58-489D-98D1-72643AF9E111}" destId="{2E1CC67A-85B1-42D7-A414-4E7A408E758F}" srcOrd="1" destOrd="0" presId="urn:microsoft.com/office/officeart/2009/3/layout/HorizontalOrganizationChart"/>
    <dgm:cxn modelId="{F832AED9-063E-4868-B92D-0251CF6B051B}" type="presParOf" srcId="{4619890B-FE58-489D-98D1-72643AF9E111}" destId="{CD3A0EE2-7AB3-45FF-89A2-953BBDCB7529}" srcOrd="2" destOrd="0" presId="urn:microsoft.com/office/officeart/2009/3/layout/HorizontalOrganizationChart"/>
    <dgm:cxn modelId="{5873FCCE-7B26-4AE3-AF36-61F4087F5D82}" type="presParOf" srcId="{CF97B1B6-16C6-4F1E-910D-0F706B84BB24}" destId="{31C805B2-350C-4C90-925C-5B135223CE2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0C1C5-96D0-4257-9708-6A8FEDF2FDC2}">
      <dsp:nvSpPr>
        <dsp:cNvPr id="0" name=""/>
        <dsp:cNvSpPr/>
      </dsp:nvSpPr>
      <dsp:spPr>
        <a:xfrm>
          <a:off x="0" y="0"/>
          <a:ext cx="3017566" cy="5781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latin typeface="Nunito Sans" panose="020B0604020202020204" charset="0"/>
            </a:rPr>
            <a:t>PROBLEMA DE INVESTIGACIÓN</a:t>
          </a:r>
        </a:p>
      </dsp:txBody>
      <dsp:txXfrm>
        <a:off x="16932" y="16932"/>
        <a:ext cx="2326108" cy="544240"/>
      </dsp:txXfrm>
    </dsp:sp>
    <dsp:sp modelId="{D1C0D7D8-438E-4F98-AF14-2CCC4B3C26CE}">
      <dsp:nvSpPr>
        <dsp:cNvPr id="0" name=""/>
        <dsp:cNvSpPr/>
      </dsp:nvSpPr>
      <dsp:spPr>
        <a:xfrm>
          <a:off x="225337" y="658396"/>
          <a:ext cx="3017566" cy="5781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latin typeface="Nunito Sans" panose="020B0604020202020204" charset="0"/>
            </a:rPr>
            <a:t>MARCO TEÓRICO</a:t>
          </a:r>
        </a:p>
      </dsp:txBody>
      <dsp:txXfrm>
        <a:off x="242269" y="675328"/>
        <a:ext cx="2382596" cy="544240"/>
      </dsp:txXfrm>
    </dsp:sp>
    <dsp:sp modelId="{393B780D-50E7-40A2-889F-2DAF5F31FDE8}">
      <dsp:nvSpPr>
        <dsp:cNvPr id="0" name=""/>
        <dsp:cNvSpPr/>
      </dsp:nvSpPr>
      <dsp:spPr>
        <a:xfrm>
          <a:off x="450675" y="1316793"/>
          <a:ext cx="3017566" cy="5781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>
              <a:latin typeface="Nunito Sans" panose="020B0604020202020204" charset="0"/>
            </a:rPr>
            <a:t>MARCO METODOLÓGICO</a:t>
          </a:r>
          <a:endParaRPr lang="es-ES" sz="1300" kern="1200">
            <a:latin typeface="Nunito Sans" panose="020B0604020202020204" charset="0"/>
          </a:endParaRPr>
        </a:p>
      </dsp:txBody>
      <dsp:txXfrm>
        <a:off x="467607" y="1333725"/>
        <a:ext cx="2382596" cy="544240"/>
      </dsp:txXfrm>
    </dsp:sp>
    <dsp:sp modelId="{361F85D3-7FCE-43B5-B9CB-AF22F724800F}">
      <dsp:nvSpPr>
        <dsp:cNvPr id="0" name=""/>
        <dsp:cNvSpPr/>
      </dsp:nvSpPr>
      <dsp:spPr>
        <a:xfrm>
          <a:off x="676013" y="1975190"/>
          <a:ext cx="3017566" cy="5781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>
              <a:latin typeface="Nunito Sans" panose="020B0604020202020204" charset="0"/>
            </a:rPr>
            <a:t>RESULTADOS Y ANÁLISIS</a:t>
          </a:r>
        </a:p>
      </dsp:txBody>
      <dsp:txXfrm>
        <a:off x="692945" y="1992122"/>
        <a:ext cx="2382596" cy="544240"/>
      </dsp:txXfrm>
    </dsp:sp>
    <dsp:sp modelId="{CE8C44EB-050B-4351-8A88-1D900E52BD35}">
      <dsp:nvSpPr>
        <dsp:cNvPr id="0" name=""/>
        <dsp:cNvSpPr/>
      </dsp:nvSpPr>
      <dsp:spPr>
        <a:xfrm>
          <a:off x="901350" y="2633587"/>
          <a:ext cx="3017566" cy="5781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>
              <a:latin typeface="Nunito Sans" panose="020B0604020202020204" charset="0"/>
            </a:rPr>
            <a:t>PROPUESTA</a:t>
          </a:r>
        </a:p>
      </dsp:txBody>
      <dsp:txXfrm>
        <a:off x="918282" y="2650519"/>
        <a:ext cx="2382596" cy="544240"/>
      </dsp:txXfrm>
    </dsp:sp>
    <dsp:sp modelId="{109111B4-4DCE-42AA-B990-B3EB009E2C46}">
      <dsp:nvSpPr>
        <dsp:cNvPr id="0" name=""/>
        <dsp:cNvSpPr/>
      </dsp:nvSpPr>
      <dsp:spPr>
        <a:xfrm>
          <a:off x="2641798" y="422337"/>
          <a:ext cx="375767" cy="3757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>
            <a:latin typeface="Nunito Sans" panose="020B0604020202020204" charset="0"/>
          </a:endParaRPr>
        </a:p>
      </dsp:txBody>
      <dsp:txXfrm>
        <a:off x="2726346" y="422337"/>
        <a:ext cx="206671" cy="282765"/>
      </dsp:txXfrm>
    </dsp:sp>
    <dsp:sp modelId="{F140A8B3-30B1-4596-8570-93CC6F29BDB4}">
      <dsp:nvSpPr>
        <dsp:cNvPr id="0" name=""/>
        <dsp:cNvSpPr/>
      </dsp:nvSpPr>
      <dsp:spPr>
        <a:xfrm>
          <a:off x="2867135" y="1080734"/>
          <a:ext cx="375767" cy="37576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>
            <a:latin typeface="Nunito Sans" panose="020B0604020202020204" charset="0"/>
          </a:endParaRPr>
        </a:p>
      </dsp:txBody>
      <dsp:txXfrm>
        <a:off x="2951683" y="1080734"/>
        <a:ext cx="206671" cy="282765"/>
      </dsp:txXfrm>
    </dsp:sp>
    <dsp:sp modelId="{A880D9C1-5461-4212-AD73-5D77B19667CB}">
      <dsp:nvSpPr>
        <dsp:cNvPr id="0" name=""/>
        <dsp:cNvSpPr/>
      </dsp:nvSpPr>
      <dsp:spPr>
        <a:xfrm>
          <a:off x="3092473" y="1729496"/>
          <a:ext cx="375767" cy="3757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>
            <a:latin typeface="Nunito Sans" panose="020B0604020202020204" charset="0"/>
          </a:endParaRPr>
        </a:p>
      </dsp:txBody>
      <dsp:txXfrm>
        <a:off x="3177021" y="1729496"/>
        <a:ext cx="206671" cy="282765"/>
      </dsp:txXfrm>
    </dsp:sp>
    <dsp:sp modelId="{EF896245-282B-4045-939E-67588144454B}">
      <dsp:nvSpPr>
        <dsp:cNvPr id="0" name=""/>
        <dsp:cNvSpPr/>
      </dsp:nvSpPr>
      <dsp:spPr>
        <a:xfrm>
          <a:off x="3317811" y="2394316"/>
          <a:ext cx="375767" cy="37576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>
            <a:latin typeface="Nunito Sans" panose="020B0604020202020204" charset="0"/>
          </a:endParaRPr>
        </a:p>
      </dsp:txBody>
      <dsp:txXfrm>
        <a:off x="3402359" y="2394316"/>
        <a:ext cx="206671" cy="2827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65D4E-B6EB-4965-A7E6-00F14ED23F35}">
      <dsp:nvSpPr>
        <dsp:cNvPr id="0" name=""/>
        <dsp:cNvSpPr/>
      </dsp:nvSpPr>
      <dsp:spPr>
        <a:xfrm>
          <a:off x="732845" y="422833"/>
          <a:ext cx="91440" cy="2339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39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9FACE-4DA0-4962-856B-C663ADF6B2CB}">
      <dsp:nvSpPr>
        <dsp:cNvPr id="0" name=""/>
        <dsp:cNvSpPr/>
      </dsp:nvSpPr>
      <dsp:spPr>
        <a:xfrm>
          <a:off x="221632" y="599"/>
          <a:ext cx="1113865" cy="422233"/>
        </a:xfrm>
        <a:prstGeom prst="rect">
          <a:avLst/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bg1"/>
              </a:solidFill>
              <a:latin typeface="Nunito Sans" panose="020B0604020202020204" charset="0"/>
            </a:rPr>
            <a:t>Enfoque</a:t>
          </a:r>
          <a:endParaRPr lang="es-ES" sz="14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21632" y="599"/>
        <a:ext cx="1113865" cy="422233"/>
      </dsp:txXfrm>
    </dsp:sp>
    <dsp:sp modelId="{351C4583-DD11-438E-9E32-B432DC2083E8}">
      <dsp:nvSpPr>
        <dsp:cNvPr id="0" name=""/>
        <dsp:cNvSpPr/>
      </dsp:nvSpPr>
      <dsp:spPr>
        <a:xfrm>
          <a:off x="221632" y="656744"/>
          <a:ext cx="1113865" cy="484381"/>
        </a:xfrm>
        <a:prstGeom prst="rect">
          <a:avLst/>
        </a:prstGeom>
        <a:solidFill>
          <a:srgbClr val="FFC00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>
              <a:solidFill>
                <a:schemeClr val="bg1"/>
              </a:solidFill>
              <a:latin typeface="Nunito Sans" panose="020B0604020202020204" charset="0"/>
            </a:rPr>
            <a:t>Cuantitativo</a:t>
          </a:r>
          <a:endParaRPr lang="es-ES" sz="1400" kern="120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21632" y="656744"/>
        <a:ext cx="1113865" cy="4843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EAD3C-E420-4F40-9DBA-A94C2A8FC9E1}">
      <dsp:nvSpPr>
        <dsp:cNvPr id="0" name=""/>
        <dsp:cNvSpPr/>
      </dsp:nvSpPr>
      <dsp:spPr>
        <a:xfrm>
          <a:off x="8260" y="115909"/>
          <a:ext cx="2848461" cy="414844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254000" bIns="65857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b="0" i="0" kern="1200" dirty="0">
              <a:solidFill>
                <a:schemeClr val="tx1"/>
              </a:solidFill>
              <a:latin typeface="Nunito Sans" panose="020B0604020202020204" charset="0"/>
            </a:rPr>
            <a:t>Técnica</a:t>
          </a:r>
          <a:endParaRPr lang="es-ES" sz="800" kern="1200" dirty="0">
            <a:solidFill>
              <a:schemeClr val="tx1"/>
            </a:solidFill>
            <a:latin typeface="Nunito Sans" panose="020B0604020202020204" charset="0"/>
          </a:endParaRPr>
        </a:p>
      </dsp:txBody>
      <dsp:txXfrm>
        <a:off x="8260" y="219620"/>
        <a:ext cx="2744750" cy="207422"/>
      </dsp:txXfrm>
    </dsp:sp>
    <dsp:sp modelId="{D61ED5F0-6ADC-4649-AE35-3522F971B267}">
      <dsp:nvSpPr>
        <dsp:cNvPr id="0" name=""/>
        <dsp:cNvSpPr/>
      </dsp:nvSpPr>
      <dsp:spPr>
        <a:xfrm>
          <a:off x="8260" y="429697"/>
          <a:ext cx="877326" cy="426446"/>
        </a:xfrm>
        <a:prstGeom prst="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Encuesta  </a:t>
          </a:r>
          <a:endParaRPr lang="es-ES" sz="11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8260" y="429697"/>
        <a:ext cx="877326" cy="426446"/>
      </dsp:txXfrm>
    </dsp:sp>
    <dsp:sp modelId="{90B8E5A7-7D13-4C5A-95B9-F3A36062A07C}">
      <dsp:nvSpPr>
        <dsp:cNvPr id="0" name=""/>
        <dsp:cNvSpPr/>
      </dsp:nvSpPr>
      <dsp:spPr>
        <a:xfrm>
          <a:off x="885586" y="254191"/>
          <a:ext cx="1971135" cy="414844"/>
        </a:xfrm>
        <a:prstGeom prst="rightArrow">
          <a:avLst>
            <a:gd name="adj1" fmla="val 5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254000" bIns="65857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b="0" i="0" kern="1200" dirty="0">
              <a:solidFill>
                <a:schemeClr val="tx1"/>
              </a:solidFill>
              <a:latin typeface="Nunito Sans" panose="020B0604020202020204" charset="0"/>
            </a:rPr>
            <a:t>Instrumento</a:t>
          </a:r>
          <a:endParaRPr lang="es-ES" sz="800" kern="1200" dirty="0">
            <a:solidFill>
              <a:schemeClr val="tx1"/>
            </a:solidFill>
            <a:latin typeface="Nunito Sans" panose="020B0604020202020204" charset="0"/>
          </a:endParaRPr>
        </a:p>
      </dsp:txBody>
      <dsp:txXfrm>
        <a:off x="885586" y="357902"/>
        <a:ext cx="1867424" cy="207422"/>
      </dsp:txXfrm>
    </dsp:sp>
    <dsp:sp modelId="{12ED45A2-F0BB-4161-82E0-CBB51BC6621F}">
      <dsp:nvSpPr>
        <dsp:cNvPr id="0" name=""/>
        <dsp:cNvSpPr/>
      </dsp:nvSpPr>
      <dsp:spPr>
        <a:xfrm>
          <a:off x="885586" y="567978"/>
          <a:ext cx="877326" cy="426446"/>
        </a:xfrm>
        <a:prstGeom prst="rect">
          <a:avLst/>
        </a:prstGeom>
        <a:solidFill>
          <a:srgbClr val="00B05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Cuestionario </a:t>
          </a:r>
          <a:endParaRPr lang="es-ES" sz="11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885586" y="567978"/>
        <a:ext cx="877326" cy="426446"/>
      </dsp:txXfrm>
    </dsp:sp>
    <dsp:sp modelId="{0DC0F6DC-7E84-4C72-8E93-8890E7B3C56F}">
      <dsp:nvSpPr>
        <dsp:cNvPr id="0" name=""/>
        <dsp:cNvSpPr/>
      </dsp:nvSpPr>
      <dsp:spPr>
        <a:xfrm>
          <a:off x="1762913" y="392472"/>
          <a:ext cx="1093809" cy="41484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254000" bIns="65857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800" b="0" i="0" kern="1200" dirty="0">
              <a:solidFill>
                <a:schemeClr val="tx1"/>
              </a:solidFill>
              <a:latin typeface="Nunito Sans" panose="020B0604020202020204" charset="0"/>
            </a:rPr>
            <a:t>Escala</a:t>
          </a:r>
          <a:endParaRPr lang="es-ES" sz="800" kern="1200" dirty="0">
            <a:solidFill>
              <a:schemeClr val="tx1"/>
            </a:solidFill>
            <a:latin typeface="Nunito Sans" panose="020B0604020202020204" charset="0"/>
          </a:endParaRPr>
        </a:p>
      </dsp:txBody>
      <dsp:txXfrm>
        <a:off x="1762913" y="496183"/>
        <a:ext cx="990098" cy="207422"/>
      </dsp:txXfrm>
    </dsp:sp>
    <dsp:sp modelId="{D8FCEEEB-DA0D-4615-B6D4-EFC86F95066C}">
      <dsp:nvSpPr>
        <dsp:cNvPr id="0" name=""/>
        <dsp:cNvSpPr/>
      </dsp:nvSpPr>
      <dsp:spPr>
        <a:xfrm>
          <a:off x="1762913" y="703514"/>
          <a:ext cx="877326" cy="420205"/>
        </a:xfrm>
        <a:prstGeom prst="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0" i="0" kern="1200">
              <a:solidFill>
                <a:schemeClr val="bg1"/>
              </a:solidFill>
              <a:latin typeface="Nunito Sans" panose="020B0604020202020204" charset="0"/>
            </a:rPr>
            <a:t>Tipo </a:t>
          </a: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Likert</a:t>
          </a:r>
          <a:endParaRPr lang="es-ES" sz="11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1762913" y="703514"/>
        <a:ext cx="877326" cy="4202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476CB-CDC3-4032-9F65-AB1279249455}">
      <dsp:nvSpPr>
        <dsp:cNvPr id="0" name=""/>
        <dsp:cNvSpPr/>
      </dsp:nvSpPr>
      <dsp:spPr>
        <a:xfrm>
          <a:off x="0" y="355420"/>
          <a:ext cx="5813412" cy="1285200"/>
        </a:xfrm>
        <a:prstGeom prst="rect">
          <a:avLst/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85" tIns="499872" rIns="45118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1" i="0" kern="1200" dirty="0">
              <a:solidFill>
                <a:schemeClr val="bg1"/>
              </a:solidFill>
              <a:latin typeface="Nunito Sans" panose="020B0604020202020204" charset="0"/>
            </a:rPr>
            <a:t>Estudiar el marketing de contenidos</a:t>
          </a: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 en redes sociales como estrategia digital de marcas de </a:t>
          </a:r>
          <a:r>
            <a:rPr lang="es-EC" sz="1100" b="1" i="0" kern="1200" dirty="0">
              <a:solidFill>
                <a:schemeClr val="bg1"/>
              </a:solidFill>
              <a:latin typeface="Nunito Sans" panose="020B0604020202020204" charset="0"/>
            </a:rPr>
            <a:t>comida rápida</a:t>
          </a: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 y su </a:t>
          </a:r>
          <a:r>
            <a:rPr lang="es-EC" sz="1100" b="1" i="0" kern="1200" dirty="0">
              <a:solidFill>
                <a:schemeClr val="bg1"/>
              </a:solidFill>
              <a:latin typeface="Nunito Sans" panose="020B0604020202020204" charset="0"/>
            </a:rPr>
            <a:t>influencia </a:t>
          </a: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en el</a:t>
          </a:r>
          <a:r>
            <a:rPr lang="es-EC" sz="1100" b="1" i="0" kern="1200" dirty="0">
              <a:solidFill>
                <a:schemeClr val="bg1"/>
              </a:solidFill>
              <a:latin typeface="Nunito Sans" panose="020B0604020202020204" charset="0"/>
            </a:rPr>
            <a:t> comportamiento </a:t>
          </a: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de la generación</a:t>
          </a:r>
          <a:r>
            <a:rPr lang="es-EC" sz="1100" b="1" i="0" kern="1200" dirty="0">
              <a:solidFill>
                <a:schemeClr val="bg1"/>
              </a:solidFill>
              <a:latin typeface="Nunito Sans" panose="020B0604020202020204" charset="0"/>
            </a:rPr>
            <a:t> millennial</a:t>
          </a:r>
          <a:r>
            <a:rPr lang="es-EC" sz="1100" b="0" i="0" kern="1200" dirty="0">
              <a:solidFill>
                <a:schemeClr val="bg1"/>
              </a:solidFill>
              <a:latin typeface="Nunito Sans" panose="020B0604020202020204" charset="0"/>
            </a:rPr>
            <a:t> del DMQ, con la finalidad de identificar la validez de estas herramientas en los negocios del sector.​</a:t>
          </a:r>
          <a:endParaRPr lang="es-ES" sz="11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0" y="355420"/>
        <a:ext cx="5813412" cy="1285200"/>
      </dsp:txXfrm>
    </dsp:sp>
    <dsp:sp modelId="{17B27945-D34C-475C-BC1D-B6315A6B718B}">
      <dsp:nvSpPr>
        <dsp:cNvPr id="0" name=""/>
        <dsp:cNvSpPr/>
      </dsp:nvSpPr>
      <dsp:spPr>
        <a:xfrm>
          <a:off x="290670" y="254568"/>
          <a:ext cx="4069388" cy="708480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13" tIns="0" rIns="1538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kern="1200" dirty="0">
              <a:solidFill>
                <a:schemeClr val="bg1"/>
              </a:solidFill>
              <a:latin typeface="Nunito Sans" panose="020B0604020202020204" charset="0"/>
            </a:rPr>
            <a:t>General</a:t>
          </a:r>
          <a:endParaRPr lang="es-ES" sz="20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325255" y="289153"/>
        <a:ext cx="4000218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173D6-F58D-4CB8-914B-F2D6117FB272}">
      <dsp:nvSpPr>
        <dsp:cNvPr id="0" name=""/>
        <dsp:cNvSpPr/>
      </dsp:nvSpPr>
      <dsp:spPr>
        <a:xfrm>
          <a:off x="0" y="221030"/>
          <a:ext cx="5813412" cy="2677500"/>
        </a:xfrm>
        <a:prstGeom prst="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85" tIns="520700" rIns="451185" bIns="78232" numCol="1" spcCol="1270" anchor="t" anchorCtr="0">
          <a:noAutofit/>
        </a:bodyPr>
        <a:lstStyle/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b="1" i="0" kern="1200" dirty="0">
              <a:solidFill>
                <a:schemeClr val="bg1"/>
              </a:solidFill>
            </a:rPr>
            <a:t>Identificar</a:t>
          </a:r>
          <a:r>
            <a:rPr lang="es-EC" sz="1050" b="0" i="0" kern="1200" dirty="0">
              <a:solidFill>
                <a:schemeClr val="bg1"/>
              </a:solidFill>
            </a:rPr>
            <a:t> teóricamente las </a:t>
          </a:r>
          <a:r>
            <a:rPr lang="es-EC" sz="1050" b="1" i="0" kern="1200" dirty="0">
              <a:solidFill>
                <a:schemeClr val="bg1"/>
              </a:solidFill>
            </a:rPr>
            <a:t>dimensiones </a:t>
          </a:r>
          <a:r>
            <a:rPr lang="es-EC" sz="1050" b="0" i="0" kern="1200" dirty="0">
              <a:solidFill>
                <a:schemeClr val="bg1"/>
              </a:solidFill>
            </a:rPr>
            <a:t>de </a:t>
          </a:r>
          <a:r>
            <a:rPr lang="es-EC" sz="1050" b="1" i="0" kern="1200" dirty="0">
              <a:solidFill>
                <a:schemeClr val="bg1"/>
              </a:solidFill>
            </a:rPr>
            <a:t>marketing de contenidos </a:t>
          </a:r>
          <a:r>
            <a:rPr lang="es-EC" sz="1050" b="0" i="0" kern="1200" dirty="0">
              <a:solidFill>
                <a:schemeClr val="bg1"/>
              </a:solidFill>
            </a:rPr>
            <a:t>que aplican las marcas en redes sociales para la construcción de un modelo de hipótesis</a:t>
          </a:r>
          <a:r>
            <a:rPr lang="es-EC" sz="1050" b="0" i="0" kern="1200" dirty="0">
              <a:solidFill>
                <a:schemeClr val="bg1"/>
              </a:solidFill>
              <a:latin typeface="Nunito Sans"/>
            </a:rPr>
            <a:t> </a:t>
          </a:r>
          <a:endParaRPr lang="es-ES" sz="1050" kern="1200" dirty="0">
            <a:solidFill>
              <a:schemeClr val="bg1"/>
            </a:solidFill>
            <a:latin typeface="Nunito Sans"/>
          </a:endParaRPr>
        </a:p>
        <a:p>
          <a:pPr marL="57150" lvl="1" indent="-57150" algn="l" defTabSz="133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300" kern="1200" dirty="0">
            <a:solidFill>
              <a:schemeClr val="bg1"/>
            </a:solidFill>
            <a:latin typeface="Nunito Sans" panose="020B060402020202020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b="1" i="0" kern="1200" dirty="0">
              <a:solidFill>
                <a:schemeClr val="bg1"/>
              </a:solidFill>
            </a:rPr>
            <a:t>Caracterizar</a:t>
          </a:r>
          <a:r>
            <a:rPr lang="es-EC" sz="1050" b="0" i="0" kern="1200" dirty="0">
              <a:solidFill>
                <a:schemeClr val="bg1"/>
              </a:solidFill>
            </a:rPr>
            <a:t> a la generación </a:t>
          </a:r>
          <a:r>
            <a:rPr lang="es-EC" sz="1050" b="1" i="0" kern="1200" dirty="0">
              <a:solidFill>
                <a:schemeClr val="bg1"/>
              </a:solidFill>
            </a:rPr>
            <a:t>millennial </a:t>
          </a:r>
          <a:r>
            <a:rPr lang="es-EC" sz="1050" b="0" i="0" kern="1200" dirty="0">
              <a:solidFill>
                <a:schemeClr val="bg1"/>
              </a:solidFill>
            </a:rPr>
            <a:t>mediante un análisis descriptivo para establecer patrones de consumo de contenido en redes sociales de marcas de comida rápida.</a:t>
          </a:r>
          <a:endParaRPr lang="es-ES" sz="1050" kern="1200" dirty="0">
            <a:solidFill>
              <a:schemeClr val="bg1"/>
            </a:solidFill>
          </a:endParaRPr>
        </a:p>
        <a:p>
          <a:pPr marL="57150" lvl="1" indent="-57150" algn="l" defTabSz="133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300" kern="1200" dirty="0">
            <a:solidFill>
              <a:schemeClr val="bg1"/>
            </a:solidFill>
            <a:latin typeface="Nunito Sans" panose="020B060402020202020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b="1" i="0" kern="1200" dirty="0">
              <a:solidFill>
                <a:schemeClr val="bg1"/>
              </a:solidFill>
            </a:rPr>
            <a:t>Medir</a:t>
          </a:r>
          <a:r>
            <a:rPr lang="es-EC" sz="1050" b="0" i="0" kern="1200" dirty="0">
              <a:solidFill>
                <a:schemeClr val="bg1"/>
              </a:solidFill>
            </a:rPr>
            <a:t> la </a:t>
          </a:r>
          <a:r>
            <a:rPr lang="es-EC" sz="1050" b="1" i="0" kern="1200" dirty="0">
              <a:solidFill>
                <a:schemeClr val="bg1"/>
              </a:solidFill>
            </a:rPr>
            <a:t>influencia</a:t>
          </a:r>
          <a:r>
            <a:rPr lang="es-EC" sz="1050" b="0" i="0" kern="1200" dirty="0">
              <a:solidFill>
                <a:schemeClr val="bg1"/>
              </a:solidFill>
            </a:rPr>
            <a:t> que tiene el </a:t>
          </a:r>
          <a:r>
            <a:rPr lang="es-EC" sz="1050" b="1" i="0" kern="1200" dirty="0">
              <a:solidFill>
                <a:schemeClr val="bg1"/>
              </a:solidFill>
            </a:rPr>
            <a:t>marketing de contenidos </a:t>
          </a:r>
          <a:r>
            <a:rPr lang="es-EC" sz="1050" b="0" i="0" kern="1200" dirty="0">
              <a:solidFill>
                <a:schemeClr val="bg1"/>
              </a:solidFill>
            </a:rPr>
            <a:t>en el </a:t>
          </a:r>
          <a:r>
            <a:rPr lang="es-EC" sz="1050" b="1" i="0" kern="1200" dirty="0">
              <a:solidFill>
                <a:schemeClr val="bg1"/>
              </a:solidFill>
            </a:rPr>
            <a:t>comportamiento</a:t>
          </a:r>
          <a:r>
            <a:rPr lang="es-EC" sz="1050" b="0" i="0" kern="1200" dirty="0">
              <a:solidFill>
                <a:schemeClr val="bg1"/>
              </a:solidFill>
            </a:rPr>
            <a:t> de la generación </a:t>
          </a:r>
          <a:r>
            <a:rPr lang="es-EC" sz="1050" b="1" i="0" kern="1200" dirty="0">
              <a:solidFill>
                <a:schemeClr val="bg1"/>
              </a:solidFill>
            </a:rPr>
            <a:t>millennial </a:t>
          </a:r>
          <a:r>
            <a:rPr lang="es-EC" sz="1050" b="0" i="0" kern="1200" dirty="0">
              <a:solidFill>
                <a:schemeClr val="bg1"/>
              </a:solidFill>
            </a:rPr>
            <a:t>en redes sociales de marcas de comida rápida, mediante un análisis inferencial para comprobar las hipótesis planteadas.</a:t>
          </a:r>
          <a:endParaRPr lang="es-ES" sz="1050" kern="1200" dirty="0">
            <a:solidFill>
              <a:schemeClr val="bg1"/>
            </a:solidFill>
          </a:endParaRPr>
        </a:p>
        <a:p>
          <a:pPr marL="57150" lvl="1" indent="-57150" algn="l" defTabSz="133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300" kern="1200" dirty="0">
            <a:solidFill>
              <a:schemeClr val="bg1"/>
            </a:solidFill>
            <a:latin typeface="Nunito Sans" panose="020B060402020202020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b="1" i="0" kern="1200" dirty="0">
              <a:solidFill>
                <a:schemeClr val="bg1"/>
              </a:solidFill>
            </a:rPr>
            <a:t>Realizar</a:t>
          </a:r>
          <a:r>
            <a:rPr lang="es-EC" sz="1050" b="0" i="0" kern="1200" dirty="0">
              <a:solidFill>
                <a:schemeClr val="bg1"/>
              </a:solidFill>
            </a:rPr>
            <a:t> una </a:t>
          </a:r>
          <a:r>
            <a:rPr lang="es-EC" sz="1050" b="1" i="0" kern="1200" dirty="0">
              <a:solidFill>
                <a:schemeClr val="bg1"/>
              </a:solidFill>
            </a:rPr>
            <a:t>propuesta </a:t>
          </a:r>
          <a:r>
            <a:rPr lang="es-EC" sz="1050" b="0" i="0" kern="1200" dirty="0">
              <a:solidFill>
                <a:schemeClr val="bg1"/>
              </a:solidFill>
            </a:rPr>
            <a:t>de marketing de contenidos en redes sociales a marcas de comida rápida, mediante una herramienta de gestión que ayude a optimizar el contenido de la marca.</a:t>
          </a:r>
          <a:endParaRPr lang="es-ES" sz="1050" kern="1200" dirty="0">
            <a:solidFill>
              <a:schemeClr val="bg1"/>
            </a:solidFill>
          </a:endParaRPr>
        </a:p>
      </dsp:txBody>
      <dsp:txXfrm>
        <a:off x="0" y="221030"/>
        <a:ext cx="5813412" cy="2677500"/>
      </dsp:txXfrm>
    </dsp:sp>
    <dsp:sp modelId="{C44D84A3-33FB-44ED-8615-8E813F8DB835}">
      <dsp:nvSpPr>
        <dsp:cNvPr id="0" name=""/>
        <dsp:cNvSpPr/>
      </dsp:nvSpPr>
      <dsp:spPr>
        <a:xfrm>
          <a:off x="290670" y="176359"/>
          <a:ext cx="4069388" cy="578946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813" tIns="0" rIns="1538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kern="1200" dirty="0">
              <a:solidFill>
                <a:schemeClr val="accent4"/>
              </a:solidFill>
              <a:latin typeface="Nunito Sans" panose="020B0604020202020204" charset="0"/>
            </a:rPr>
            <a:t>Específicos</a:t>
          </a:r>
          <a:endParaRPr lang="es-ES" sz="2000" kern="1200" dirty="0">
            <a:solidFill>
              <a:schemeClr val="accent4"/>
            </a:solidFill>
            <a:latin typeface="Nunito Sans" panose="020B0604020202020204" charset="0"/>
          </a:endParaRPr>
        </a:p>
      </dsp:txBody>
      <dsp:txXfrm>
        <a:off x="318932" y="204621"/>
        <a:ext cx="4012864" cy="5224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29EF6-5E16-49A6-8F08-33887DC5F34F}">
      <dsp:nvSpPr>
        <dsp:cNvPr id="0" name=""/>
        <dsp:cNvSpPr/>
      </dsp:nvSpPr>
      <dsp:spPr>
        <a:xfrm>
          <a:off x="0" y="0"/>
          <a:ext cx="2813760" cy="650694"/>
        </a:xfrm>
        <a:prstGeom prst="roundRect">
          <a:avLst>
            <a:gd name="adj" fmla="val 10000"/>
          </a:avLst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/>
            <a:t>Entender los patrones de comportamiento.</a:t>
          </a:r>
          <a:endParaRPr lang="es-ES" sz="1200" kern="1200"/>
        </a:p>
      </dsp:txBody>
      <dsp:txXfrm>
        <a:off x="19058" y="19058"/>
        <a:ext cx="2056627" cy="612578"/>
      </dsp:txXfrm>
    </dsp:sp>
    <dsp:sp modelId="{C4CE3D01-2223-4E3E-946F-45DCC6C31008}">
      <dsp:nvSpPr>
        <dsp:cNvPr id="0" name=""/>
        <dsp:cNvSpPr/>
      </dsp:nvSpPr>
      <dsp:spPr>
        <a:xfrm>
          <a:off x="235652" y="769002"/>
          <a:ext cx="2813760" cy="650694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/>
            <a:t>Generar información para las marcas de comida rápida​.</a:t>
          </a:r>
          <a:endParaRPr lang="es-ES" sz="1200" kern="1200" dirty="0"/>
        </a:p>
      </dsp:txBody>
      <dsp:txXfrm>
        <a:off x="254710" y="788060"/>
        <a:ext cx="2117040" cy="612578"/>
      </dsp:txXfrm>
    </dsp:sp>
    <dsp:sp modelId="{CDDE090D-06AA-47E2-914E-332B19944A4B}">
      <dsp:nvSpPr>
        <dsp:cNvPr id="0" name=""/>
        <dsp:cNvSpPr/>
      </dsp:nvSpPr>
      <dsp:spPr>
        <a:xfrm>
          <a:off x="467787" y="1538004"/>
          <a:ext cx="2813760" cy="650694"/>
        </a:xfrm>
        <a:prstGeom prst="roundRect">
          <a:avLst>
            <a:gd name="adj" fmla="val 10000"/>
          </a:avLst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/>
            <a:t>Contribuye al entendimiento de una generación marcada por la digitalización​.</a:t>
          </a:r>
          <a:endParaRPr lang="es-ES" sz="1200" kern="1200" dirty="0"/>
        </a:p>
      </dsp:txBody>
      <dsp:txXfrm>
        <a:off x="486845" y="1557062"/>
        <a:ext cx="2120557" cy="612577"/>
      </dsp:txXfrm>
    </dsp:sp>
    <dsp:sp modelId="{D05CB709-28BA-432F-BAA1-E77951395E92}">
      <dsp:nvSpPr>
        <dsp:cNvPr id="0" name=""/>
        <dsp:cNvSpPr/>
      </dsp:nvSpPr>
      <dsp:spPr>
        <a:xfrm>
          <a:off x="703439" y="2307006"/>
          <a:ext cx="2813760" cy="650694"/>
        </a:xfrm>
        <a:prstGeom prst="roundRect">
          <a:avLst>
            <a:gd name="adj" fmla="val 10000"/>
          </a:avLst>
        </a:prstGeom>
        <a:solidFill>
          <a:schemeClr val="accent5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/>
            <a:t>Marcas de comida rápida y generación millennial.</a:t>
          </a:r>
          <a:endParaRPr lang="es-ES" sz="1200" kern="1200" dirty="0"/>
        </a:p>
      </dsp:txBody>
      <dsp:txXfrm>
        <a:off x="722497" y="2326064"/>
        <a:ext cx="2117040" cy="612577"/>
      </dsp:txXfrm>
    </dsp:sp>
    <dsp:sp modelId="{0F2508A9-3AAD-4759-9394-E7FC40745D59}">
      <dsp:nvSpPr>
        <dsp:cNvPr id="0" name=""/>
        <dsp:cNvSpPr/>
      </dsp:nvSpPr>
      <dsp:spPr>
        <a:xfrm>
          <a:off x="2390808" y="498372"/>
          <a:ext cx="422951" cy="4229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2485972" y="498372"/>
        <a:ext cx="232623" cy="318271"/>
      </dsp:txXfrm>
    </dsp:sp>
    <dsp:sp modelId="{E38A8DB8-473F-4D10-B18F-4DA8F659FCD3}">
      <dsp:nvSpPr>
        <dsp:cNvPr id="0" name=""/>
        <dsp:cNvSpPr/>
      </dsp:nvSpPr>
      <dsp:spPr>
        <a:xfrm>
          <a:off x="2626461" y="1267374"/>
          <a:ext cx="422951" cy="42295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2721625" y="1267374"/>
        <a:ext cx="232623" cy="318271"/>
      </dsp:txXfrm>
    </dsp:sp>
    <dsp:sp modelId="{42DBD53F-7905-4DCB-91F8-518E7286C967}">
      <dsp:nvSpPr>
        <dsp:cNvPr id="0" name=""/>
        <dsp:cNvSpPr/>
      </dsp:nvSpPr>
      <dsp:spPr>
        <a:xfrm>
          <a:off x="2858596" y="2036376"/>
          <a:ext cx="422951" cy="42295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2953760" y="2036376"/>
        <a:ext cx="232623" cy="3182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C3358-7DB0-488C-B6B2-8833F14474DC}">
      <dsp:nvSpPr>
        <dsp:cNvPr id="0" name=""/>
        <dsp:cNvSpPr/>
      </dsp:nvSpPr>
      <dsp:spPr>
        <a:xfrm>
          <a:off x="2972" y="329922"/>
          <a:ext cx="2110509" cy="2110509"/>
        </a:xfrm>
        <a:prstGeom prst="ellipse">
          <a:avLst/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48" tIns="15240" rIns="116148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 dirty="0"/>
            <a:t>Teorías relacionadas al marketing y al comportamiento del consumidor</a:t>
          </a:r>
          <a:endParaRPr lang="es-ES" sz="1200" kern="1200" dirty="0"/>
        </a:p>
      </dsp:txBody>
      <dsp:txXfrm>
        <a:off x="312049" y="638999"/>
        <a:ext cx="1492355" cy="1492355"/>
      </dsp:txXfrm>
    </dsp:sp>
    <dsp:sp modelId="{1F447742-21C0-4553-A7F4-171E50E8657A}">
      <dsp:nvSpPr>
        <dsp:cNvPr id="0" name=""/>
        <dsp:cNvSpPr/>
      </dsp:nvSpPr>
      <dsp:spPr>
        <a:xfrm>
          <a:off x="1691380" y="329922"/>
          <a:ext cx="2110509" cy="2110509"/>
        </a:xfrm>
        <a:prstGeom prst="ellipse">
          <a:avLst/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148" tIns="15240" rIns="116148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0" i="0" kern="1200"/>
            <a:t> se acoplan a las nuevas realidades.</a:t>
          </a:r>
          <a:endParaRPr lang="es-ES" sz="1200" kern="1200" dirty="0"/>
        </a:p>
      </dsp:txBody>
      <dsp:txXfrm>
        <a:off x="2000457" y="638999"/>
        <a:ext cx="1492355" cy="1492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BFD41-8F64-45DB-96C7-A1A04CA327DE}">
      <dsp:nvSpPr>
        <dsp:cNvPr id="0" name=""/>
        <dsp:cNvSpPr/>
      </dsp:nvSpPr>
      <dsp:spPr>
        <a:xfrm>
          <a:off x="208194" y="0"/>
          <a:ext cx="2615505" cy="605888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Nunito Sans" panose="020B0604020202020204" charset="0"/>
            </a:rPr>
            <a:t>De la Información</a:t>
          </a:r>
          <a:endParaRPr lang="es-ES" sz="1100" kern="1200" dirty="0">
            <a:latin typeface="Nunito Sans" panose="020B0604020202020204" charset="0"/>
          </a:endParaRPr>
        </a:p>
      </dsp:txBody>
      <dsp:txXfrm>
        <a:off x="225940" y="17746"/>
        <a:ext cx="2580013" cy="570396"/>
      </dsp:txXfrm>
    </dsp:sp>
    <dsp:sp modelId="{17FFF283-7D94-40B8-9615-493BF0E344B2}">
      <dsp:nvSpPr>
        <dsp:cNvPr id="0" name=""/>
        <dsp:cNvSpPr/>
      </dsp:nvSpPr>
      <dsp:spPr>
        <a:xfrm rot="5400000">
          <a:off x="1401899" y="621628"/>
          <a:ext cx="228096" cy="2726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Nunito Sans" panose="020B0604020202020204" charset="0"/>
          </a:endParaRPr>
        </a:p>
      </dsp:txBody>
      <dsp:txXfrm rot="-5400000">
        <a:off x="1434153" y="643905"/>
        <a:ext cx="163589" cy="159667"/>
      </dsp:txXfrm>
    </dsp:sp>
    <dsp:sp modelId="{5ED2713D-B89E-4632-B576-EA97DAD3B5EE}">
      <dsp:nvSpPr>
        <dsp:cNvPr id="0" name=""/>
        <dsp:cNvSpPr/>
      </dsp:nvSpPr>
      <dsp:spPr>
        <a:xfrm>
          <a:off x="208194" y="910017"/>
          <a:ext cx="2615505" cy="605888"/>
        </a:xfrm>
        <a:prstGeom prst="roundRect">
          <a:avLst>
            <a:gd name="adj" fmla="val 10000"/>
          </a:avLst>
        </a:prstGeom>
        <a:solidFill>
          <a:srgbClr val="00B050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Nunito Sans" panose="020B0604020202020204" charset="0"/>
            </a:rPr>
            <a:t>De la Información de la sociedad telemática</a:t>
          </a:r>
          <a:endParaRPr lang="es-ES" sz="1100" kern="1200" dirty="0">
            <a:latin typeface="Nunito Sans" panose="020B0604020202020204" charset="0"/>
          </a:endParaRPr>
        </a:p>
      </dsp:txBody>
      <dsp:txXfrm>
        <a:off x="225940" y="927763"/>
        <a:ext cx="2580013" cy="570396"/>
      </dsp:txXfrm>
    </dsp:sp>
    <dsp:sp modelId="{A4188B8D-9A5B-4345-A4F5-F5995B5E2151}">
      <dsp:nvSpPr>
        <dsp:cNvPr id="0" name=""/>
        <dsp:cNvSpPr/>
      </dsp:nvSpPr>
      <dsp:spPr>
        <a:xfrm rot="5400000">
          <a:off x="1402343" y="1531053"/>
          <a:ext cx="227208" cy="2726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639025"/>
            <a:satOff val="-5461"/>
            <a:lumOff val="6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>
            <a:latin typeface="Nunito Sans" panose="020B0604020202020204" charset="0"/>
          </a:endParaRPr>
        </a:p>
      </dsp:txBody>
      <dsp:txXfrm rot="-5400000">
        <a:off x="1434153" y="1553773"/>
        <a:ext cx="163589" cy="159046"/>
      </dsp:txXfrm>
    </dsp:sp>
    <dsp:sp modelId="{F65B0CE3-51D1-4379-A64D-D59115E15E52}">
      <dsp:nvSpPr>
        <dsp:cNvPr id="0" name=""/>
        <dsp:cNvSpPr/>
      </dsp:nvSpPr>
      <dsp:spPr>
        <a:xfrm>
          <a:off x="208194" y="1818850"/>
          <a:ext cx="2615505" cy="605888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>
              <a:latin typeface="Nunito Sans" panose="020B0604020202020204" charset="0"/>
            </a:rPr>
            <a:t>De Redes </a:t>
          </a:r>
          <a:endParaRPr lang="es-ES" sz="1100" kern="1200" dirty="0">
            <a:latin typeface="Nunito Sans" panose="020B060402020202020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>
              <a:latin typeface="Nunito Sans" panose="020B0604020202020204" charset="0"/>
            </a:rPr>
            <a:t>Influencia social</a:t>
          </a:r>
          <a:endParaRPr lang="es-ES" sz="1000" kern="1200" dirty="0">
            <a:latin typeface="Nunito Sans" panose="020B060402020202020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>
              <a:latin typeface="Nunito Sans" panose="020B0604020202020204" charset="0"/>
            </a:rPr>
            <a:t>Construcción del sujeto</a:t>
          </a:r>
          <a:endParaRPr lang="es-ES" sz="1000" kern="1200" dirty="0">
            <a:latin typeface="Nunito Sans" panose="020B0604020202020204" charset="0"/>
          </a:endParaRPr>
        </a:p>
      </dsp:txBody>
      <dsp:txXfrm>
        <a:off x="225940" y="1836596"/>
        <a:ext cx="2580013" cy="570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0A8E1-20FD-4EED-AA4F-649BC2C5430E}">
      <dsp:nvSpPr>
        <dsp:cNvPr id="0" name=""/>
        <dsp:cNvSpPr/>
      </dsp:nvSpPr>
      <dsp:spPr>
        <a:xfrm>
          <a:off x="0" y="2225"/>
          <a:ext cx="2594720" cy="5203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Nunito Sans" panose="020B0604020202020204" charset="0"/>
            </a:rPr>
            <a:t>Económica </a:t>
          </a:r>
          <a:endParaRPr lang="es-ES" sz="1200" kern="1200" dirty="0">
            <a:latin typeface="Nunito Sans" panose="020B060402020202020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>
              <a:latin typeface="Nunito Sans" panose="020B0604020202020204" charset="0"/>
            </a:rPr>
            <a:t>Economía de </a:t>
          </a:r>
          <a:r>
            <a:rPr lang="es-EC" sz="1000" kern="1200" dirty="0" err="1">
              <a:latin typeface="Nunito Sans" panose="020B0604020202020204" charset="0"/>
            </a:rPr>
            <a:t>long</a:t>
          </a:r>
          <a:r>
            <a:rPr lang="es-EC" sz="1000" kern="1200" dirty="0">
              <a:latin typeface="Nunito Sans" panose="020B0604020202020204" charset="0"/>
            </a:rPr>
            <a:t> </a:t>
          </a:r>
          <a:r>
            <a:rPr lang="es-EC" sz="1000" kern="1200" dirty="0" err="1">
              <a:latin typeface="Nunito Sans" panose="020B0604020202020204" charset="0"/>
            </a:rPr>
            <a:t>tail</a:t>
          </a:r>
          <a:r>
            <a:rPr lang="es-EC" sz="1000" kern="1200" dirty="0">
              <a:latin typeface="Nunito Sans" panose="020B0604020202020204" charset="0"/>
            </a:rPr>
            <a:t> </a:t>
          </a:r>
          <a:endParaRPr lang="es-ES" sz="1000" kern="1200" dirty="0">
            <a:latin typeface="Nunito Sans" panose="020B0604020202020204" charset="0"/>
          </a:endParaRPr>
        </a:p>
      </dsp:txBody>
      <dsp:txXfrm>
        <a:off x="15240" y="17465"/>
        <a:ext cx="2564240" cy="489841"/>
      </dsp:txXfrm>
    </dsp:sp>
    <dsp:sp modelId="{82D8E809-DF68-4B6B-BA86-7A567E1825A2}">
      <dsp:nvSpPr>
        <dsp:cNvPr id="0" name=""/>
        <dsp:cNvSpPr/>
      </dsp:nvSpPr>
      <dsp:spPr>
        <a:xfrm rot="5400000">
          <a:off x="1199799" y="535554"/>
          <a:ext cx="195120" cy="234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latin typeface="Nunito Sans" panose="020B0604020202020204" charset="0"/>
          </a:endParaRPr>
        </a:p>
      </dsp:txBody>
      <dsp:txXfrm rot="-5400000">
        <a:off x="1227116" y="555066"/>
        <a:ext cx="140486" cy="136584"/>
      </dsp:txXfrm>
    </dsp:sp>
    <dsp:sp modelId="{5C8DE4E2-1403-4A22-A1DD-DA33757AB2CF}">
      <dsp:nvSpPr>
        <dsp:cNvPr id="0" name=""/>
        <dsp:cNvSpPr/>
      </dsp:nvSpPr>
      <dsp:spPr>
        <a:xfrm>
          <a:off x="0" y="782707"/>
          <a:ext cx="2594720" cy="520321"/>
        </a:xfrm>
        <a:prstGeom prst="roundRect">
          <a:avLst>
            <a:gd name="adj" fmla="val 10000"/>
          </a:avLst>
        </a:prstGeom>
        <a:solidFill>
          <a:schemeClr val="accent5">
            <a:hueOff val="1679779"/>
            <a:satOff val="472"/>
            <a:lumOff val="-6765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Nunito Sans" panose="020B0604020202020204" charset="0"/>
            </a:rPr>
            <a:t>Clásica del consumidor</a:t>
          </a:r>
          <a:endParaRPr lang="es-ES" sz="1200" kern="1200" dirty="0">
            <a:latin typeface="Nunito Sans" panose="020B060402020202020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>
              <a:latin typeface="Nunito Sans" panose="020B0604020202020204" charset="0"/>
            </a:rPr>
            <a:t>Comportamiento del comprador</a:t>
          </a:r>
          <a:endParaRPr lang="es-ES" sz="1000" kern="1200" dirty="0">
            <a:latin typeface="Nunito Sans" panose="020B0604020202020204" charset="0"/>
          </a:endParaRPr>
        </a:p>
      </dsp:txBody>
      <dsp:txXfrm>
        <a:off x="15240" y="797947"/>
        <a:ext cx="2564240" cy="489841"/>
      </dsp:txXfrm>
    </dsp:sp>
    <dsp:sp modelId="{461B645F-5221-488A-805D-2CDC39EA3B3C}">
      <dsp:nvSpPr>
        <dsp:cNvPr id="0" name=""/>
        <dsp:cNvSpPr/>
      </dsp:nvSpPr>
      <dsp:spPr>
        <a:xfrm rot="5400000">
          <a:off x="1199799" y="1316036"/>
          <a:ext cx="195120" cy="234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239706"/>
            <a:satOff val="630"/>
            <a:lumOff val="-9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latin typeface="Nunito Sans" panose="020B0604020202020204" charset="0"/>
          </a:endParaRPr>
        </a:p>
      </dsp:txBody>
      <dsp:txXfrm rot="-5400000">
        <a:off x="1227116" y="1335548"/>
        <a:ext cx="140486" cy="136584"/>
      </dsp:txXfrm>
    </dsp:sp>
    <dsp:sp modelId="{245862BD-EB43-4A61-B021-B8E744BF3902}">
      <dsp:nvSpPr>
        <dsp:cNvPr id="0" name=""/>
        <dsp:cNvSpPr/>
      </dsp:nvSpPr>
      <dsp:spPr>
        <a:xfrm>
          <a:off x="0" y="1563189"/>
          <a:ext cx="2594720" cy="520321"/>
        </a:xfrm>
        <a:prstGeom prst="roundRect">
          <a:avLst>
            <a:gd name="adj" fmla="val 10000"/>
          </a:avLst>
        </a:prstGeom>
        <a:solidFill>
          <a:schemeClr val="accent5">
            <a:hueOff val="3359558"/>
            <a:satOff val="945"/>
            <a:lumOff val="-1353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Nunito Sans" panose="020B0604020202020204" charset="0"/>
            </a:rPr>
            <a:t>De la Percepción </a:t>
          </a:r>
          <a:endParaRPr lang="es-ES" sz="1200" kern="1200" dirty="0">
            <a:latin typeface="Nunito Sans" panose="020B0604020202020204" charset="0"/>
          </a:endParaRPr>
        </a:p>
      </dsp:txBody>
      <dsp:txXfrm>
        <a:off x="15240" y="1578429"/>
        <a:ext cx="2564240" cy="489841"/>
      </dsp:txXfrm>
    </dsp:sp>
    <dsp:sp modelId="{DA8DECE0-72B8-46BA-838B-1C30A9666190}">
      <dsp:nvSpPr>
        <dsp:cNvPr id="0" name=""/>
        <dsp:cNvSpPr/>
      </dsp:nvSpPr>
      <dsp:spPr>
        <a:xfrm rot="5400000">
          <a:off x="1199799" y="2096518"/>
          <a:ext cx="195120" cy="234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479411"/>
            <a:satOff val="1259"/>
            <a:lumOff val="-18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latin typeface="Nunito Sans" panose="020B0604020202020204" charset="0"/>
          </a:endParaRPr>
        </a:p>
      </dsp:txBody>
      <dsp:txXfrm rot="-5400000">
        <a:off x="1227116" y="2116030"/>
        <a:ext cx="140486" cy="136584"/>
      </dsp:txXfrm>
    </dsp:sp>
    <dsp:sp modelId="{10967085-C6D9-4B3F-B9FA-0C84912528C2}">
      <dsp:nvSpPr>
        <dsp:cNvPr id="0" name=""/>
        <dsp:cNvSpPr/>
      </dsp:nvSpPr>
      <dsp:spPr>
        <a:xfrm>
          <a:off x="0" y="2343671"/>
          <a:ext cx="2594720" cy="520321"/>
        </a:xfrm>
        <a:prstGeom prst="roundRect">
          <a:avLst>
            <a:gd name="adj" fmla="val 10000"/>
          </a:avLst>
        </a:prstGeom>
        <a:solidFill>
          <a:schemeClr val="accent5">
            <a:hueOff val="5039337"/>
            <a:satOff val="1417"/>
            <a:lumOff val="-20295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Nunito Sans" panose="020B0604020202020204" charset="0"/>
            </a:rPr>
            <a:t>De la Motivación </a:t>
          </a:r>
          <a:endParaRPr lang="es-ES" sz="1200" kern="1200" dirty="0">
            <a:latin typeface="Nunito Sans" panose="020B060402020202020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>
              <a:latin typeface="Nunito Sans" panose="020B0604020202020204" charset="0"/>
            </a:rPr>
            <a:t>Freud / Maslow / Herzberg</a:t>
          </a:r>
          <a:endParaRPr lang="es-ES" sz="1000" kern="1200" dirty="0">
            <a:latin typeface="Nunito Sans" panose="020B0604020202020204" charset="0"/>
          </a:endParaRPr>
        </a:p>
      </dsp:txBody>
      <dsp:txXfrm>
        <a:off x="15240" y="2358911"/>
        <a:ext cx="2564240" cy="489841"/>
      </dsp:txXfrm>
    </dsp:sp>
    <dsp:sp modelId="{CDFE3307-7C63-4490-A25A-4621D31401A4}">
      <dsp:nvSpPr>
        <dsp:cNvPr id="0" name=""/>
        <dsp:cNvSpPr/>
      </dsp:nvSpPr>
      <dsp:spPr>
        <a:xfrm rot="5400000">
          <a:off x="1199799" y="2877000"/>
          <a:ext cx="195120" cy="234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900" kern="1200">
            <a:latin typeface="Nunito Sans" panose="020B0604020202020204" charset="0"/>
          </a:endParaRPr>
        </a:p>
      </dsp:txBody>
      <dsp:txXfrm rot="-5400000">
        <a:off x="1227116" y="2896512"/>
        <a:ext cx="140486" cy="136584"/>
      </dsp:txXfrm>
    </dsp:sp>
    <dsp:sp modelId="{F21576B5-96D7-4BD9-B5E7-1F6DDE87E8AD}">
      <dsp:nvSpPr>
        <dsp:cNvPr id="0" name=""/>
        <dsp:cNvSpPr/>
      </dsp:nvSpPr>
      <dsp:spPr>
        <a:xfrm>
          <a:off x="0" y="3124153"/>
          <a:ext cx="2594720" cy="520321"/>
        </a:xfrm>
        <a:prstGeom prst="roundRect">
          <a:avLst>
            <a:gd name="adj" fmla="val 10000"/>
          </a:avLst>
        </a:prstGeom>
        <a:solidFill>
          <a:schemeClr val="accent5">
            <a:hueOff val="6719117"/>
            <a:satOff val="1889"/>
            <a:lumOff val="-2706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Nunito Sans" panose="020B0604020202020204" charset="0"/>
            </a:rPr>
            <a:t>Del Aprendizaje </a:t>
          </a:r>
          <a:endParaRPr lang="es-ES" sz="1200" kern="1200" dirty="0">
            <a:latin typeface="Nunito Sans" panose="020B0604020202020204" charset="0"/>
          </a:endParaRPr>
        </a:p>
      </dsp:txBody>
      <dsp:txXfrm>
        <a:off x="15240" y="3139393"/>
        <a:ext cx="2564240" cy="4898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58CA9-8269-4056-8987-B0690282EF2D}">
      <dsp:nvSpPr>
        <dsp:cNvPr id="0" name=""/>
        <dsp:cNvSpPr/>
      </dsp:nvSpPr>
      <dsp:spPr>
        <a:xfrm>
          <a:off x="3383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Marketing de contenidos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3383" y="0"/>
        <a:ext cx="812091" cy="1194300"/>
      </dsp:txXfrm>
    </dsp:sp>
    <dsp:sp modelId="{4124F8D2-0EED-4D0E-B619-04F1C5A97C33}">
      <dsp:nvSpPr>
        <dsp:cNvPr id="0" name=""/>
        <dsp:cNvSpPr/>
      </dsp:nvSpPr>
      <dsp:spPr>
        <a:xfrm>
          <a:off x="84592" y="1194582"/>
          <a:ext cx="649672" cy="142477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Optimización de la gestión de contenidos.</a:t>
          </a:r>
          <a:endParaRPr lang="es-ES" sz="700" b="0" kern="1200" dirty="0">
            <a:solidFill>
              <a:schemeClr val="tx1"/>
            </a:solidFill>
          </a:endParaRPr>
        </a:p>
      </dsp:txBody>
      <dsp:txXfrm>
        <a:off x="103620" y="1213610"/>
        <a:ext cx="611616" cy="1386720"/>
      </dsp:txXfrm>
    </dsp:sp>
    <dsp:sp modelId="{234ABEA3-619F-428C-9FA7-95F0AB573E65}">
      <dsp:nvSpPr>
        <dsp:cNvPr id="0" name=""/>
        <dsp:cNvSpPr/>
      </dsp:nvSpPr>
      <dsp:spPr>
        <a:xfrm>
          <a:off x="84592" y="2720634"/>
          <a:ext cx="649672" cy="30147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>
              <a:solidFill>
                <a:schemeClr val="tx1">
                  <a:lumMod val="85000"/>
                  <a:lumOff val="15000"/>
                </a:schemeClr>
              </a:solidFill>
            </a:rPr>
            <a:t>(Angosto, 2015)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3422" y="2729464"/>
        <a:ext cx="632012" cy="283814"/>
      </dsp:txXfrm>
    </dsp:sp>
    <dsp:sp modelId="{73B2D550-C9F1-4838-9896-EA9F3D93737D}">
      <dsp:nvSpPr>
        <dsp:cNvPr id="0" name=""/>
        <dsp:cNvSpPr/>
      </dsp:nvSpPr>
      <dsp:spPr>
        <a:xfrm>
          <a:off x="84592" y="3123382"/>
          <a:ext cx="649672" cy="6582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Marketing de contenidos y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viralidad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03620" y="3142410"/>
        <a:ext cx="611616" cy="620228"/>
      </dsp:txXfrm>
    </dsp:sp>
    <dsp:sp modelId="{D7335134-5D53-4F69-8CF0-7393C61E62DD}">
      <dsp:nvSpPr>
        <dsp:cNvPr id="0" name=""/>
        <dsp:cNvSpPr/>
      </dsp:nvSpPr>
      <dsp:spPr>
        <a:xfrm>
          <a:off x="876381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Marketing de contenidos en redes sociales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876381" y="0"/>
        <a:ext cx="812091" cy="1194300"/>
      </dsp:txXfrm>
    </dsp:sp>
    <dsp:sp modelId="{FF6C3AAD-C539-46C3-867E-7B8C846BF8FD}">
      <dsp:nvSpPr>
        <dsp:cNvPr id="0" name=""/>
        <dsp:cNvSpPr/>
      </dsp:nvSpPr>
      <dsp:spPr>
        <a:xfrm>
          <a:off x="957590" y="1196192"/>
          <a:ext cx="649672" cy="144118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Explotar las nuevas plataformas para conectar con su audiencia.</a:t>
          </a:r>
          <a:br>
            <a:rPr lang="es-EC" sz="700" b="0" kern="1200" dirty="0">
              <a:solidFill>
                <a:schemeClr val="tx1"/>
              </a:solidFill>
            </a:rPr>
          </a:br>
          <a:endParaRPr lang="es-EC" sz="700" b="0" kern="1200" dirty="0">
            <a:solidFill>
              <a:schemeClr val="tx1"/>
            </a:solidFill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Explorar diferentes estrategias de contenido.</a:t>
          </a:r>
          <a:endParaRPr lang="es-ES" sz="700" b="0" kern="1200" dirty="0">
            <a:solidFill>
              <a:schemeClr val="tx1"/>
            </a:solidFill>
          </a:endParaRPr>
        </a:p>
      </dsp:txBody>
      <dsp:txXfrm>
        <a:off x="976618" y="1215220"/>
        <a:ext cx="611616" cy="1403128"/>
      </dsp:txXfrm>
    </dsp:sp>
    <dsp:sp modelId="{65DCFBE8-5A9C-4C44-AC58-9A53D371653D}">
      <dsp:nvSpPr>
        <dsp:cNvPr id="0" name=""/>
        <dsp:cNvSpPr/>
      </dsp:nvSpPr>
      <dsp:spPr>
        <a:xfrm>
          <a:off x="957590" y="2739818"/>
          <a:ext cx="649672" cy="27193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(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doRêgo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2017)</a:t>
          </a:r>
          <a:b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(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Hillebrand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2014)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65555" y="2747783"/>
        <a:ext cx="633742" cy="256002"/>
      </dsp:txXfrm>
    </dsp:sp>
    <dsp:sp modelId="{9BA30140-8451-4DFD-BC81-541F9204071D}">
      <dsp:nvSpPr>
        <dsp:cNvPr id="0" name=""/>
        <dsp:cNvSpPr/>
      </dsp:nvSpPr>
      <dsp:spPr>
        <a:xfrm>
          <a:off x="957590" y="3114192"/>
          <a:ext cx="649672" cy="66586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A Content Marketing Framework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to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analize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costumer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engagement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social media.</a:t>
          </a:r>
          <a:b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Content Marketing in Social Networks.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76618" y="3133220"/>
        <a:ext cx="611616" cy="627809"/>
      </dsp:txXfrm>
    </dsp:sp>
    <dsp:sp modelId="{133B0414-7FEB-4999-8732-F0FF227E0FA3}">
      <dsp:nvSpPr>
        <dsp:cNvPr id="0" name=""/>
        <dsp:cNvSpPr/>
      </dsp:nvSpPr>
      <dsp:spPr>
        <a:xfrm>
          <a:off x="1749379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Marketing de contenidos y comportamiento del consumidor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1749379" y="0"/>
        <a:ext cx="812091" cy="1194300"/>
      </dsp:txXfrm>
    </dsp:sp>
    <dsp:sp modelId="{39A140BA-774E-4C97-9E24-538074F797F6}">
      <dsp:nvSpPr>
        <dsp:cNvPr id="0" name=""/>
        <dsp:cNvSpPr/>
      </dsp:nvSpPr>
      <dsp:spPr>
        <a:xfrm>
          <a:off x="1830588" y="1194582"/>
          <a:ext cx="649672" cy="142477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Medir el compromiso del consumidor </a:t>
          </a:r>
          <a:r>
            <a:rPr lang="es-EC" sz="650" b="0" kern="1200" dirty="0">
              <a:solidFill>
                <a:schemeClr val="tx1"/>
              </a:solidFill>
            </a:rPr>
            <a:t>(engagement).</a:t>
          </a:r>
          <a:endParaRPr lang="es-ES" sz="650" b="0" kern="1200" dirty="0">
            <a:solidFill>
              <a:schemeClr val="tx1"/>
            </a:solidFill>
          </a:endParaRPr>
        </a:p>
      </dsp:txBody>
      <dsp:txXfrm>
        <a:off x="1849616" y="1213610"/>
        <a:ext cx="611616" cy="1386720"/>
      </dsp:txXfrm>
    </dsp:sp>
    <dsp:sp modelId="{0D3E6AA6-C758-4E21-A2E1-228CEDC59101}">
      <dsp:nvSpPr>
        <dsp:cNvPr id="0" name=""/>
        <dsp:cNvSpPr/>
      </dsp:nvSpPr>
      <dsp:spPr>
        <a:xfrm>
          <a:off x="1830588" y="2720634"/>
          <a:ext cx="649672" cy="30147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>
              <a:solidFill>
                <a:schemeClr val="tx1">
                  <a:lumMod val="85000"/>
                  <a:lumOff val="15000"/>
                </a:schemeClr>
              </a:solidFill>
            </a:rPr>
            <a:t>(Lee, Hosanagar, &amp; Nair, 2014)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839418" y="2729464"/>
        <a:ext cx="632012" cy="283814"/>
      </dsp:txXfrm>
    </dsp:sp>
    <dsp:sp modelId="{1664DDDE-439C-442D-B04B-5BE712682206}">
      <dsp:nvSpPr>
        <dsp:cNvPr id="0" name=""/>
        <dsp:cNvSpPr/>
      </dsp:nvSpPr>
      <dsp:spPr>
        <a:xfrm>
          <a:off x="1830588" y="3123382"/>
          <a:ext cx="649672" cy="6582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The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effect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of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social media Marketing Content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Costumer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Engagement.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1849616" y="3142410"/>
        <a:ext cx="611616" cy="620228"/>
      </dsp:txXfrm>
    </dsp:sp>
    <dsp:sp modelId="{168C8C55-510C-4E54-A025-15D32831A02A}">
      <dsp:nvSpPr>
        <dsp:cNvPr id="0" name=""/>
        <dsp:cNvSpPr/>
      </dsp:nvSpPr>
      <dsp:spPr>
        <a:xfrm>
          <a:off x="2622377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Comportamiento del consumidor en redes sociales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2622377" y="0"/>
        <a:ext cx="812091" cy="1194300"/>
      </dsp:txXfrm>
    </dsp:sp>
    <dsp:sp modelId="{AE65B3BA-3ABB-4132-B938-9EF68ACDBA55}">
      <dsp:nvSpPr>
        <dsp:cNvPr id="0" name=""/>
        <dsp:cNvSpPr/>
      </dsp:nvSpPr>
      <dsp:spPr>
        <a:xfrm>
          <a:off x="2703586" y="1194582"/>
          <a:ext cx="649672" cy="142477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Falta de voluntad para compartir el contenido.</a:t>
          </a:r>
          <a:br>
            <a:rPr lang="es-EC" sz="700" b="0" kern="1200" dirty="0">
              <a:solidFill>
                <a:schemeClr val="tx1"/>
              </a:solidFill>
            </a:rPr>
          </a:br>
          <a:endParaRPr lang="es-EC" sz="700" b="0" kern="1200" dirty="0">
            <a:solidFill>
              <a:schemeClr val="tx1"/>
            </a:solidFill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Marcas incentivan al público a participar.</a:t>
          </a:r>
          <a:endParaRPr lang="es-ES" sz="700" b="0" kern="1200" dirty="0">
            <a:solidFill>
              <a:schemeClr val="tx1"/>
            </a:solidFill>
          </a:endParaRPr>
        </a:p>
      </dsp:txBody>
      <dsp:txXfrm>
        <a:off x="2722614" y="1213610"/>
        <a:ext cx="611616" cy="1386720"/>
      </dsp:txXfrm>
    </dsp:sp>
    <dsp:sp modelId="{54A4B462-9ED1-4074-862B-7B1AE356F3E5}">
      <dsp:nvSpPr>
        <dsp:cNvPr id="0" name=""/>
        <dsp:cNvSpPr/>
      </dsp:nvSpPr>
      <dsp:spPr>
        <a:xfrm>
          <a:off x="2703586" y="2720634"/>
          <a:ext cx="649672" cy="30147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(Lee,2013)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2712416" y="2729464"/>
        <a:ext cx="632012" cy="283814"/>
      </dsp:txXfrm>
    </dsp:sp>
    <dsp:sp modelId="{07BDE822-E4E7-4C87-9EE5-C33B639199A9}">
      <dsp:nvSpPr>
        <dsp:cNvPr id="0" name=""/>
        <dsp:cNvSpPr/>
      </dsp:nvSpPr>
      <dsp:spPr>
        <a:xfrm>
          <a:off x="2703586" y="3123382"/>
          <a:ext cx="649672" cy="6582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Impacts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of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Social Media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Costumer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Behavior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. Decisión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Making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Process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2722614" y="3142410"/>
        <a:ext cx="611616" cy="620228"/>
      </dsp:txXfrm>
    </dsp:sp>
    <dsp:sp modelId="{6C490F3F-6BD1-4E6A-AC60-9332A007DA8F}">
      <dsp:nvSpPr>
        <dsp:cNvPr id="0" name=""/>
        <dsp:cNvSpPr/>
      </dsp:nvSpPr>
      <dsp:spPr>
        <a:xfrm>
          <a:off x="3495375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Millennials y comportamiento del consumo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3495375" y="0"/>
        <a:ext cx="812091" cy="1194300"/>
      </dsp:txXfrm>
    </dsp:sp>
    <dsp:sp modelId="{980C99FD-E071-4486-8A7B-0B201F21CB9C}">
      <dsp:nvSpPr>
        <dsp:cNvPr id="0" name=""/>
        <dsp:cNvSpPr/>
      </dsp:nvSpPr>
      <dsp:spPr>
        <a:xfrm>
          <a:off x="3576585" y="1194582"/>
          <a:ext cx="649672" cy="142477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b="0" kern="1200" dirty="0">
              <a:solidFill>
                <a:schemeClr val="tx1"/>
              </a:solidFill>
            </a:rPr>
            <a:t>Necesidad de estar conectados.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b="0" kern="1200" dirty="0">
              <a:solidFill>
                <a:schemeClr val="tx1"/>
              </a:solidFill>
            </a:rPr>
            <a:t/>
          </a:r>
          <a:br>
            <a:rPr lang="es-EC" sz="700" b="0" kern="1200" dirty="0">
              <a:solidFill>
                <a:schemeClr val="tx1"/>
              </a:solidFill>
            </a:rPr>
          </a:br>
          <a:r>
            <a:rPr lang="es-EC" sz="700" b="0" kern="1200" dirty="0">
              <a:solidFill>
                <a:schemeClr val="tx1"/>
              </a:solidFill>
            </a:rPr>
            <a:t>Exigentes con las marcas.</a:t>
          </a:r>
          <a:endParaRPr lang="es-ES" sz="700" b="0" kern="1200" dirty="0">
            <a:solidFill>
              <a:schemeClr val="tx1"/>
            </a:solidFill>
          </a:endParaRPr>
        </a:p>
      </dsp:txBody>
      <dsp:txXfrm>
        <a:off x="3595613" y="1213610"/>
        <a:ext cx="611616" cy="1386720"/>
      </dsp:txXfrm>
    </dsp:sp>
    <dsp:sp modelId="{93E2BF83-A72E-44F5-9F37-EC2F53C11062}">
      <dsp:nvSpPr>
        <dsp:cNvPr id="0" name=""/>
        <dsp:cNvSpPr/>
      </dsp:nvSpPr>
      <dsp:spPr>
        <a:xfrm>
          <a:off x="3576585" y="2720634"/>
          <a:ext cx="649672" cy="30147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(Ruiz, 2017)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585415" y="2729464"/>
        <a:ext cx="632012" cy="283814"/>
      </dsp:txXfrm>
    </dsp:sp>
    <dsp:sp modelId="{78BD3BB6-913F-4E3E-8080-1E4252C1996B}">
      <dsp:nvSpPr>
        <dsp:cNvPr id="0" name=""/>
        <dsp:cNvSpPr/>
      </dsp:nvSpPr>
      <dsp:spPr>
        <a:xfrm>
          <a:off x="3576585" y="3123382"/>
          <a:ext cx="649672" cy="6582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Millennials y redes sociales: estrategias para una comunicación de marca efectiva.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595613" y="3142410"/>
        <a:ext cx="611616" cy="620228"/>
      </dsp:txXfrm>
    </dsp:sp>
    <dsp:sp modelId="{05C2A0D4-5BF0-4848-981D-162421CB8E82}">
      <dsp:nvSpPr>
        <dsp:cNvPr id="0" name=""/>
        <dsp:cNvSpPr/>
      </dsp:nvSpPr>
      <dsp:spPr>
        <a:xfrm>
          <a:off x="4368373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Millennials y marcas en redes sociales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4368373" y="0"/>
        <a:ext cx="812091" cy="1194300"/>
      </dsp:txXfrm>
    </dsp:sp>
    <dsp:sp modelId="{6ADE0BD1-CE63-49F9-B063-43532962BB56}">
      <dsp:nvSpPr>
        <dsp:cNvPr id="0" name=""/>
        <dsp:cNvSpPr/>
      </dsp:nvSpPr>
      <dsp:spPr>
        <a:xfrm>
          <a:off x="4449583" y="1194582"/>
          <a:ext cx="649672" cy="142477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>
              <a:solidFill>
                <a:schemeClr val="tx1"/>
              </a:solidFill>
            </a:rPr>
            <a:t>El 72% de la población de 18 a 30 años siguen a marcas en redes sociales.</a:t>
          </a:r>
          <a:endParaRPr lang="es-ES" sz="700" b="0" kern="1200" dirty="0">
            <a:solidFill>
              <a:schemeClr val="tx1"/>
            </a:solidFill>
          </a:endParaRPr>
        </a:p>
      </dsp:txBody>
      <dsp:txXfrm>
        <a:off x="4468611" y="1213610"/>
        <a:ext cx="611616" cy="1386720"/>
      </dsp:txXfrm>
    </dsp:sp>
    <dsp:sp modelId="{D0BE7AA8-B1DD-45AD-82FB-5ED8B6FF2E62}">
      <dsp:nvSpPr>
        <dsp:cNvPr id="0" name=""/>
        <dsp:cNvSpPr/>
      </dsp:nvSpPr>
      <dsp:spPr>
        <a:xfrm>
          <a:off x="4449583" y="2720634"/>
          <a:ext cx="649672" cy="30147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​ (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ArenaMedia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, 2016)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458413" y="2729464"/>
        <a:ext cx="632012" cy="283814"/>
      </dsp:txXfrm>
    </dsp:sp>
    <dsp:sp modelId="{597AA66C-19F3-4C90-9317-24D2289F492B}">
      <dsp:nvSpPr>
        <dsp:cNvPr id="0" name=""/>
        <dsp:cNvSpPr/>
      </dsp:nvSpPr>
      <dsp:spPr>
        <a:xfrm>
          <a:off x="4449583" y="3123382"/>
          <a:ext cx="649672" cy="6582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Observatorio redes sociales – millennials.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468611" y="3142410"/>
        <a:ext cx="611616" cy="620228"/>
      </dsp:txXfrm>
    </dsp:sp>
    <dsp:sp modelId="{84795A97-BB4A-46BA-9FE7-EA1A77AFB374}">
      <dsp:nvSpPr>
        <dsp:cNvPr id="0" name=""/>
        <dsp:cNvSpPr/>
      </dsp:nvSpPr>
      <dsp:spPr>
        <a:xfrm>
          <a:off x="5241372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Millennials y consumo de contenido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5241372" y="0"/>
        <a:ext cx="812091" cy="1194300"/>
      </dsp:txXfrm>
    </dsp:sp>
    <dsp:sp modelId="{DCD84754-DB77-46DE-B98E-A74C5E57D915}">
      <dsp:nvSpPr>
        <dsp:cNvPr id="0" name=""/>
        <dsp:cNvSpPr/>
      </dsp:nvSpPr>
      <dsp:spPr>
        <a:xfrm>
          <a:off x="5322581" y="1194582"/>
          <a:ext cx="649672" cy="142477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Contenido de fácil consumo, sutil, no directo a la venta, nuevo y no reiterado, inmediato, apropiable y compartible. </a:t>
          </a:r>
          <a:endParaRPr lang="es-ES" sz="700" b="0" kern="1200" dirty="0">
            <a:solidFill>
              <a:schemeClr val="tx1"/>
            </a:solidFill>
          </a:endParaRPr>
        </a:p>
      </dsp:txBody>
      <dsp:txXfrm>
        <a:off x="5341609" y="1213610"/>
        <a:ext cx="611616" cy="1386720"/>
      </dsp:txXfrm>
    </dsp:sp>
    <dsp:sp modelId="{156ABE4D-3640-4249-A721-CD17694A8FFB}">
      <dsp:nvSpPr>
        <dsp:cNvPr id="0" name=""/>
        <dsp:cNvSpPr/>
      </dsp:nvSpPr>
      <dsp:spPr>
        <a:xfrm>
          <a:off x="5322581" y="2720634"/>
          <a:ext cx="649672" cy="30147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​ (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ArenaMedia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, 2016) 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5331411" y="2729464"/>
        <a:ext cx="632012" cy="283814"/>
      </dsp:txXfrm>
    </dsp:sp>
    <dsp:sp modelId="{547A1EF2-DB3B-43B4-A270-6D068776FA43}">
      <dsp:nvSpPr>
        <dsp:cNvPr id="0" name=""/>
        <dsp:cNvSpPr/>
      </dsp:nvSpPr>
      <dsp:spPr>
        <a:xfrm>
          <a:off x="5322581" y="3123382"/>
          <a:ext cx="649672" cy="6582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Observatorio redes sociales – millennials.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5341609" y="3142410"/>
        <a:ext cx="611616" cy="620228"/>
      </dsp:txXfrm>
    </dsp:sp>
    <dsp:sp modelId="{C6CB7EEB-FB5A-4B29-9A37-28C653193AF7}">
      <dsp:nvSpPr>
        <dsp:cNvPr id="0" name=""/>
        <dsp:cNvSpPr/>
      </dsp:nvSpPr>
      <dsp:spPr>
        <a:xfrm>
          <a:off x="6114370" y="0"/>
          <a:ext cx="812091" cy="39810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kern="1200" dirty="0">
              <a:solidFill>
                <a:schemeClr val="bg1"/>
              </a:solidFill>
            </a:rPr>
            <a:t>Redes sociales y marcas de comida rápida</a:t>
          </a:r>
          <a:endParaRPr lang="es-ES" sz="700" kern="1200" dirty="0">
            <a:solidFill>
              <a:schemeClr val="bg1"/>
            </a:solidFill>
          </a:endParaRPr>
        </a:p>
      </dsp:txBody>
      <dsp:txXfrm>
        <a:off x="6114370" y="0"/>
        <a:ext cx="812091" cy="1194300"/>
      </dsp:txXfrm>
    </dsp:sp>
    <dsp:sp modelId="{BD69959C-2D2C-4506-AFD5-1B9B15908A61}">
      <dsp:nvSpPr>
        <dsp:cNvPr id="0" name=""/>
        <dsp:cNvSpPr/>
      </dsp:nvSpPr>
      <dsp:spPr>
        <a:xfrm>
          <a:off x="6195579" y="1194582"/>
          <a:ext cx="649672" cy="1424776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b="0" kern="1200" dirty="0">
              <a:solidFill>
                <a:schemeClr val="tx1"/>
              </a:solidFill>
            </a:rPr>
            <a:t>Las marcas con contenido atractivo son mejor posicionadas en la sección de noticias.</a:t>
          </a:r>
          <a:endParaRPr lang="es-ES" sz="700" b="0" kern="1200" dirty="0">
            <a:solidFill>
              <a:schemeClr val="tx1"/>
            </a:solidFill>
          </a:endParaRPr>
        </a:p>
      </dsp:txBody>
      <dsp:txXfrm>
        <a:off x="6214607" y="1213610"/>
        <a:ext cx="611616" cy="1386720"/>
      </dsp:txXfrm>
    </dsp:sp>
    <dsp:sp modelId="{93D85F30-B3BB-42B9-A05F-FBD0A793DB3F}">
      <dsp:nvSpPr>
        <dsp:cNvPr id="0" name=""/>
        <dsp:cNvSpPr/>
      </dsp:nvSpPr>
      <dsp:spPr>
        <a:xfrm>
          <a:off x="6195579" y="2720634"/>
          <a:ext cx="649672" cy="301474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(Freeman et al., 2014)</a:t>
          </a:r>
        </a:p>
      </dsp:txBody>
      <dsp:txXfrm>
        <a:off x="6204409" y="2729464"/>
        <a:ext cx="632012" cy="283814"/>
      </dsp:txXfrm>
    </dsp:sp>
    <dsp:sp modelId="{381C8AD3-50EC-4259-87FF-4578E09FA9F9}">
      <dsp:nvSpPr>
        <dsp:cNvPr id="0" name=""/>
        <dsp:cNvSpPr/>
      </dsp:nvSpPr>
      <dsp:spPr>
        <a:xfrm>
          <a:off x="6195579" y="3123382"/>
          <a:ext cx="649672" cy="6582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9525" rIns="12700" bIns="952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Digital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Junk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: Food and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beverage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Marketing </a:t>
          </a:r>
          <a:r>
            <a:rPr lang="es-EC" sz="5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on</a:t>
          </a:r>
          <a:r>
            <a:rPr lang="es-EC" sz="500" kern="1200" dirty="0">
              <a:solidFill>
                <a:schemeClr val="tx1">
                  <a:lumMod val="85000"/>
                  <a:lumOff val="15000"/>
                </a:schemeClr>
              </a:solidFill>
            </a:rPr>
            <a:t> Facebook.</a:t>
          </a:r>
          <a:endParaRPr lang="es-ES" sz="5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214607" y="3142410"/>
        <a:ext cx="611616" cy="6202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2594E-30E6-4A5C-80A0-BC9581F72FC7}">
      <dsp:nvSpPr>
        <dsp:cNvPr id="0" name=""/>
        <dsp:cNvSpPr/>
      </dsp:nvSpPr>
      <dsp:spPr>
        <a:xfrm>
          <a:off x="2185947" y="1798241"/>
          <a:ext cx="216774" cy="163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387" y="0"/>
              </a:lnTo>
              <a:lnTo>
                <a:pt x="108387" y="1631226"/>
              </a:lnTo>
              <a:lnTo>
                <a:pt x="216774" y="16312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9B6D3-FD8D-41F2-B3C7-B4C937ABD518}">
      <dsp:nvSpPr>
        <dsp:cNvPr id="0" name=""/>
        <dsp:cNvSpPr/>
      </dsp:nvSpPr>
      <dsp:spPr>
        <a:xfrm>
          <a:off x="2185947" y="1798241"/>
          <a:ext cx="216774" cy="1165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387" y="0"/>
              </a:lnTo>
              <a:lnTo>
                <a:pt x="108387" y="1165162"/>
              </a:lnTo>
              <a:lnTo>
                <a:pt x="216774" y="11651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0AD81-9C0D-4435-8739-28F794F4B9DF}">
      <dsp:nvSpPr>
        <dsp:cNvPr id="0" name=""/>
        <dsp:cNvSpPr/>
      </dsp:nvSpPr>
      <dsp:spPr>
        <a:xfrm>
          <a:off x="2185947" y="1798241"/>
          <a:ext cx="216774" cy="699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387" y="0"/>
              </a:lnTo>
              <a:lnTo>
                <a:pt x="108387" y="699097"/>
              </a:lnTo>
              <a:lnTo>
                <a:pt x="216774" y="6990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13F0E6-7720-401C-8D78-6B533F0641D2}">
      <dsp:nvSpPr>
        <dsp:cNvPr id="0" name=""/>
        <dsp:cNvSpPr/>
      </dsp:nvSpPr>
      <dsp:spPr>
        <a:xfrm>
          <a:off x="2185947" y="1798241"/>
          <a:ext cx="216774" cy="23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387" y="0"/>
              </a:lnTo>
              <a:lnTo>
                <a:pt x="108387" y="233032"/>
              </a:lnTo>
              <a:lnTo>
                <a:pt x="216774" y="2330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4DA5B-3A87-4275-B2D4-16E6A4DAE87C}">
      <dsp:nvSpPr>
        <dsp:cNvPr id="0" name=""/>
        <dsp:cNvSpPr/>
      </dsp:nvSpPr>
      <dsp:spPr>
        <a:xfrm>
          <a:off x="2185947" y="1565209"/>
          <a:ext cx="216774" cy="233032"/>
        </a:xfrm>
        <a:custGeom>
          <a:avLst/>
          <a:gdLst/>
          <a:ahLst/>
          <a:cxnLst/>
          <a:rect l="0" t="0" r="0" b="0"/>
          <a:pathLst>
            <a:path>
              <a:moveTo>
                <a:pt x="0" y="233032"/>
              </a:moveTo>
              <a:lnTo>
                <a:pt x="108387" y="233032"/>
              </a:lnTo>
              <a:lnTo>
                <a:pt x="108387" y="0"/>
              </a:lnTo>
              <a:lnTo>
                <a:pt x="2167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D166E4-8288-480A-9295-D0FC931AEF97}">
      <dsp:nvSpPr>
        <dsp:cNvPr id="0" name=""/>
        <dsp:cNvSpPr/>
      </dsp:nvSpPr>
      <dsp:spPr>
        <a:xfrm>
          <a:off x="2185947" y="1099144"/>
          <a:ext cx="216774" cy="699097"/>
        </a:xfrm>
        <a:custGeom>
          <a:avLst/>
          <a:gdLst/>
          <a:ahLst/>
          <a:cxnLst/>
          <a:rect l="0" t="0" r="0" b="0"/>
          <a:pathLst>
            <a:path>
              <a:moveTo>
                <a:pt x="0" y="699097"/>
              </a:moveTo>
              <a:lnTo>
                <a:pt x="108387" y="699097"/>
              </a:lnTo>
              <a:lnTo>
                <a:pt x="108387" y="0"/>
              </a:lnTo>
              <a:lnTo>
                <a:pt x="2167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9817F-8646-40F8-A53D-725F5C9D1967}">
      <dsp:nvSpPr>
        <dsp:cNvPr id="0" name=""/>
        <dsp:cNvSpPr/>
      </dsp:nvSpPr>
      <dsp:spPr>
        <a:xfrm>
          <a:off x="2185947" y="633079"/>
          <a:ext cx="216774" cy="1165162"/>
        </a:xfrm>
        <a:custGeom>
          <a:avLst/>
          <a:gdLst/>
          <a:ahLst/>
          <a:cxnLst/>
          <a:rect l="0" t="0" r="0" b="0"/>
          <a:pathLst>
            <a:path>
              <a:moveTo>
                <a:pt x="0" y="1165162"/>
              </a:moveTo>
              <a:lnTo>
                <a:pt x="108387" y="1165162"/>
              </a:lnTo>
              <a:lnTo>
                <a:pt x="108387" y="0"/>
              </a:lnTo>
              <a:lnTo>
                <a:pt x="2167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053ED-E9ED-420D-AC5F-CA36E0AA2E5F}">
      <dsp:nvSpPr>
        <dsp:cNvPr id="0" name=""/>
        <dsp:cNvSpPr/>
      </dsp:nvSpPr>
      <dsp:spPr>
        <a:xfrm>
          <a:off x="2185947" y="167014"/>
          <a:ext cx="216774" cy="1631226"/>
        </a:xfrm>
        <a:custGeom>
          <a:avLst/>
          <a:gdLst/>
          <a:ahLst/>
          <a:cxnLst/>
          <a:rect l="0" t="0" r="0" b="0"/>
          <a:pathLst>
            <a:path>
              <a:moveTo>
                <a:pt x="0" y="1631226"/>
              </a:moveTo>
              <a:lnTo>
                <a:pt x="108387" y="1631226"/>
              </a:lnTo>
              <a:lnTo>
                <a:pt x="108387" y="0"/>
              </a:lnTo>
              <a:lnTo>
                <a:pt x="2167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F91B49-9F0C-42B5-9971-F8B293E76B72}">
      <dsp:nvSpPr>
        <dsp:cNvPr id="0" name=""/>
        <dsp:cNvSpPr/>
      </dsp:nvSpPr>
      <dsp:spPr>
        <a:xfrm>
          <a:off x="1102076" y="1632951"/>
          <a:ext cx="1083871" cy="330580"/>
        </a:xfrm>
        <a:prstGeom prst="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>
              <a:solidFill>
                <a:schemeClr val="bg1"/>
              </a:solidFill>
              <a:latin typeface="Nunito Sans" panose="020B0604020202020204" charset="0"/>
            </a:rPr>
            <a:t>Tipología</a:t>
          </a:r>
          <a:endParaRPr lang="es-ES" sz="14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1102076" y="1632951"/>
        <a:ext cx="1083871" cy="330580"/>
      </dsp:txXfrm>
    </dsp:sp>
    <dsp:sp modelId="{20DE0B58-F806-44C5-BD8B-5893FB4C0CA9}">
      <dsp:nvSpPr>
        <dsp:cNvPr id="0" name=""/>
        <dsp:cNvSpPr/>
      </dsp:nvSpPr>
      <dsp:spPr>
        <a:xfrm>
          <a:off x="2402722" y="1724"/>
          <a:ext cx="1083871" cy="330580"/>
        </a:xfrm>
        <a:prstGeom prst="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>
              <a:solidFill>
                <a:schemeClr val="bg1"/>
              </a:solidFill>
              <a:latin typeface="Nunito Sans" panose="020B0604020202020204" charset="0"/>
            </a:rPr>
            <a:t>Investigación aplicada</a:t>
          </a:r>
          <a:endParaRPr lang="es-ES" sz="10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1724"/>
        <a:ext cx="1083871" cy="330580"/>
      </dsp:txXfrm>
    </dsp:sp>
    <dsp:sp modelId="{6C8C3AF3-F47E-41B9-8A6D-D782CAC356D8}">
      <dsp:nvSpPr>
        <dsp:cNvPr id="0" name=""/>
        <dsp:cNvSpPr/>
      </dsp:nvSpPr>
      <dsp:spPr>
        <a:xfrm>
          <a:off x="2402722" y="467789"/>
          <a:ext cx="1083871" cy="330580"/>
        </a:xfrm>
        <a:prstGeom prst="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>
              <a:solidFill>
                <a:schemeClr val="bg1"/>
              </a:solidFill>
              <a:latin typeface="Nunito Sans" panose="020B0604020202020204" charset="0"/>
            </a:rPr>
            <a:t>Investigación documental</a:t>
          </a:r>
          <a:endParaRPr lang="es-ES" sz="1000" kern="120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467789"/>
        <a:ext cx="1083871" cy="330580"/>
      </dsp:txXfrm>
    </dsp:sp>
    <dsp:sp modelId="{EF9B6FE1-9954-4550-AA80-B2C76BA0CD34}">
      <dsp:nvSpPr>
        <dsp:cNvPr id="0" name=""/>
        <dsp:cNvSpPr/>
      </dsp:nvSpPr>
      <dsp:spPr>
        <a:xfrm>
          <a:off x="2402722" y="933853"/>
          <a:ext cx="1083871" cy="330580"/>
        </a:xfrm>
        <a:prstGeom prst="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>
              <a:solidFill>
                <a:schemeClr val="bg1"/>
              </a:solidFill>
              <a:latin typeface="Nunito Sans" panose="020B0604020202020204" charset="0"/>
            </a:rPr>
            <a:t>Investigación de campo</a:t>
          </a:r>
          <a:endParaRPr lang="es-ES" sz="10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933853"/>
        <a:ext cx="1083871" cy="330580"/>
      </dsp:txXfrm>
    </dsp:sp>
    <dsp:sp modelId="{E3B6C3AF-68C6-4805-8E39-ACAECE1414CB}">
      <dsp:nvSpPr>
        <dsp:cNvPr id="0" name=""/>
        <dsp:cNvSpPr/>
      </dsp:nvSpPr>
      <dsp:spPr>
        <a:xfrm>
          <a:off x="2402722" y="1399918"/>
          <a:ext cx="1083871" cy="330580"/>
        </a:xfrm>
        <a:prstGeom prst="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>
              <a:solidFill>
                <a:schemeClr val="bg1"/>
              </a:solidFill>
              <a:latin typeface="Nunito Sans" panose="020B0604020202020204" charset="0"/>
            </a:rPr>
            <a:t>In situ</a:t>
          </a:r>
          <a:endParaRPr lang="es-ES" sz="1000" kern="120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1399918"/>
        <a:ext cx="1083871" cy="330580"/>
      </dsp:txXfrm>
    </dsp:sp>
    <dsp:sp modelId="{B22FF239-212E-41CA-9FAD-1767C28DBF98}">
      <dsp:nvSpPr>
        <dsp:cNvPr id="0" name=""/>
        <dsp:cNvSpPr/>
      </dsp:nvSpPr>
      <dsp:spPr>
        <a:xfrm>
          <a:off x="2402722" y="1865983"/>
          <a:ext cx="1083871" cy="330580"/>
        </a:xfrm>
        <a:prstGeom prst="rect">
          <a:avLst/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>
              <a:solidFill>
                <a:schemeClr val="bg1"/>
              </a:solidFill>
              <a:latin typeface="Nunito Sans" panose="020B0604020202020204" charset="0"/>
            </a:rPr>
            <a:t>No experimental</a:t>
          </a:r>
          <a:endParaRPr lang="es-ES" sz="10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1865983"/>
        <a:ext cx="1083871" cy="330580"/>
      </dsp:txXfrm>
    </dsp:sp>
    <dsp:sp modelId="{2AE668A7-8360-4C85-A09D-A0AAF0390D03}">
      <dsp:nvSpPr>
        <dsp:cNvPr id="0" name=""/>
        <dsp:cNvSpPr/>
      </dsp:nvSpPr>
      <dsp:spPr>
        <a:xfrm>
          <a:off x="2402722" y="2332048"/>
          <a:ext cx="1083871" cy="330580"/>
        </a:xfrm>
        <a:prstGeom prst="rect">
          <a:avLst/>
        </a:prstGeom>
        <a:solidFill>
          <a:schemeClr val="accent5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>
              <a:solidFill>
                <a:schemeClr val="bg1"/>
              </a:solidFill>
              <a:latin typeface="Nunito Sans" panose="020B0604020202020204" charset="0"/>
            </a:rPr>
            <a:t>Exploratorio</a:t>
          </a:r>
          <a:endParaRPr lang="es-ES" sz="1000" kern="120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2332048"/>
        <a:ext cx="1083871" cy="330580"/>
      </dsp:txXfrm>
    </dsp:sp>
    <dsp:sp modelId="{65F811C1-969A-4F8E-848F-59F073EBA450}">
      <dsp:nvSpPr>
        <dsp:cNvPr id="0" name=""/>
        <dsp:cNvSpPr/>
      </dsp:nvSpPr>
      <dsp:spPr>
        <a:xfrm>
          <a:off x="2402722" y="2798113"/>
          <a:ext cx="1083871" cy="330580"/>
        </a:xfrm>
        <a:prstGeom prst="rect">
          <a:avLst/>
        </a:prstGeom>
        <a:solidFill>
          <a:schemeClr val="accent5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>
              <a:solidFill>
                <a:schemeClr val="bg1"/>
              </a:solidFill>
              <a:latin typeface="Nunito Sans" panose="020B0604020202020204" charset="0"/>
            </a:rPr>
            <a:t>Descriptivo</a:t>
          </a:r>
          <a:endParaRPr lang="es-ES" sz="10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2798113"/>
        <a:ext cx="1083871" cy="330580"/>
      </dsp:txXfrm>
    </dsp:sp>
    <dsp:sp modelId="{4366CB66-1E76-4F9C-ADF0-771D832DDF01}">
      <dsp:nvSpPr>
        <dsp:cNvPr id="0" name=""/>
        <dsp:cNvSpPr/>
      </dsp:nvSpPr>
      <dsp:spPr>
        <a:xfrm>
          <a:off x="2402722" y="3264177"/>
          <a:ext cx="1083871" cy="330580"/>
        </a:xfrm>
        <a:prstGeom prst="rect">
          <a:avLst/>
        </a:prstGeom>
        <a:solidFill>
          <a:schemeClr val="accent5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>
              <a:solidFill>
                <a:schemeClr val="bg1"/>
              </a:solidFill>
              <a:latin typeface="Nunito Sans" panose="020B0604020202020204" charset="0"/>
            </a:rPr>
            <a:t>Correlacional</a:t>
          </a:r>
          <a:endParaRPr lang="es-ES" sz="1000" kern="1200" dirty="0">
            <a:solidFill>
              <a:schemeClr val="bg1"/>
            </a:solidFill>
            <a:latin typeface="Nunito Sans" panose="020B0604020202020204" charset="0"/>
          </a:endParaRPr>
        </a:p>
      </dsp:txBody>
      <dsp:txXfrm>
        <a:off x="2402722" y="3264177"/>
        <a:ext cx="1083871" cy="330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6309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8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342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098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748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983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506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247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285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17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938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90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94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311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373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822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117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003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968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001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387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897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274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63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35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158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94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19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6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55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left">
  <p:cSld name="TITLE_AND_BODY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136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234450" y="2004325"/>
            <a:ext cx="2046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_AND_BODY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574903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1425" y="1598600"/>
            <a:ext cx="35172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0" r:id="rId8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slide" Target="slide2.xml"/><Relationship Id="rId10" Type="http://schemas.openxmlformats.org/officeDocument/2006/relationships/diagramData" Target="../diagrams/data10.xml"/><Relationship Id="rId4" Type="http://schemas.microsoft.com/office/2007/relationships/hdphoto" Target="../media/hdphoto2.wdp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diagramColors" Target="../diagrams/colors11.xml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diagramQuickStyle" Target="../diagrams/quickStyl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diagramLayout" Target="../diagrams/layout11.xml"/><Relationship Id="rId5" Type="http://schemas.openxmlformats.org/officeDocument/2006/relationships/slide" Target="slide2.xml"/><Relationship Id="rId10" Type="http://schemas.openxmlformats.org/officeDocument/2006/relationships/diagramData" Target="../diagrams/data11.xml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diagramDrawing" Target="../diagrams/drawin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chart" Target="../charts/chart1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chart" Target="../charts/char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chart" Target="../charts/chart10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3.pn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microsoft.com/office/2007/relationships/hdphoto" Target="../media/hdphoto5.wdp"/><Relationship Id="rId9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slide" Target="slide2.xml"/><Relationship Id="rId10" Type="http://schemas.openxmlformats.org/officeDocument/2006/relationships/diagramData" Target="../diagrams/data3.xml"/><Relationship Id="rId4" Type="http://schemas.microsoft.com/office/2007/relationships/hdphoto" Target="../media/hdphoto3.wdp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slide" Target="slide2.xml"/><Relationship Id="rId10" Type="http://schemas.openxmlformats.org/officeDocument/2006/relationships/diagramData" Target="../diagrams/data5.xml"/><Relationship Id="rId4" Type="http://schemas.microsoft.com/office/2007/relationships/hdphoto" Target="../media/hdphoto3.wdp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diagramColors" Target="../diagrams/colors7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12" Type="http://schemas.openxmlformats.org/officeDocument/2006/relationships/diagramQuickStyle" Target="../diagrams/quickStyl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6.xml"/><Relationship Id="rId11" Type="http://schemas.openxmlformats.org/officeDocument/2006/relationships/diagramLayout" Target="../diagrams/layout7.xml"/><Relationship Id="rId5" Type="http://schemas.openxmlformats.org/officeDocument/2006/relationships/diagramData" Target="../diagrams/data6.xml"/><Relationship Id="rId15" Type="http://schemas.openxmlformats.org/officeDocument/2006/relationships/slide" Target="slide2.xml"/><Relationship Id="rId10" Type="http://schemas.openxmlformats.org/officeDocument/2006/relationships/diagramData" Target="../diagrams/data7.xml"/><Relationship Id="rId4" Type="http://schemas.microsoft.com/office/2007/relationships/hdphoto" Target="../media/hdphoto4.wdp"/><Relationship Id="rId9" Type="http://schemas.microsoft.com/office/2007/relationships/diagramDrawing" Target="../diagrams/drawing6.xml"/><Relationship Id="rId14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4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BD0E2CD-9D2D-44F7-9FCA-4DA484C0C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  <a14:imgEffect>
                      <a14:brightnessContrast bright="-74000"/>
                    </a14:imgEffect>
                  </a14:imgLayer>
                </a14:imgProps>
              </a:ext>
            </a:extLst>
          </a:blip>
          <a:srcRect l="4030" r="9203"/>
          <a:stretch/>
        </p:blipFill>
        <p:spPr>
          <a:xfrm>
            <a:off x="2588964" y="0"/>
            <a:ext cx="6635898" cy="5143500"/>
          </a:xfrm>
          <a:prstGeom prst="rect">
            <a:avLst/>
          </a:prstGeom>
        </p:spPr>
      </p:pic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6F63C63A-4D9A-4759-9CDE-E7B1C7E4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1532433"/>
            <a:ext cx="2046300" cy="2688696"/>
          </a:xfrm>
        </p:spPr>
        <p:txBody>
          <a:bodyPr/>
          <a:lstStyle/>
          <a:p>
            <a:pPr algn="ctr"/>
            <a:r>
              <a:rPr lang="es-EC" sz="1600" dirty="0">
                <a:solidFill>
                  <a:schemeClr val="accent1">
                    <a:lumMod val="50000"/>
                  </a:schemeClr>
                </a:solidFill>
              </a:rPr>
              <a:t>DEPARTAMENTO DE CIENCIAS ECONÓMICAS, ADMINISTRATIVAS Y DE COMERCIO </a:t>
            </a:r>
            <a:br>
              <a:rPr lang="es-EC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C" sz="1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C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C" sz="1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C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C" sz="1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C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C" sz="1600" dirty="0">
                <a:solidFill>
                  <a:schemeClr val="accent1">
                    <a:lumMod val="50000"/>
                  </a:schemeClr>
                </a:solidFill>
              </a:rPr>
              <a:t>CARRERA DE INGENIERÍA EN MERCADOTECNIA</a:t>
            </a:r>
            <a:endParaRPr lang="es-ES" sz="16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17362B9-8FF8-4E12-90F4-2578BDAAE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0" y="521360"/>
            <a:ext cx="2345211" cy="6056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65F8296-4045-4790-A2FD-3CFF8AEC0AE1}"/>
              </a:ext>
            </a:extLst>
          </p:cNvPr>
          <p:cNvSpPr/>
          <p:nvPr/>
        </p:nvSpPr>
        <p:spPr>
          <a:xfrm>
            <a:off x="3413051" y="777200"/>
            <a:ext cx="5029200" cy="3908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  <a:latin typeface="Nunito Sans" panose="020B0604020202020204" charset="0"/>
              </a:rPr>
              <a:t>TRABAJO DE TITULACIÓN</a:t>
            </a:r>
          </a:p>
          <a:p>
            <a:pPr algn="ctr"/>
            <a:endParaRPr lang="es-EC" sz="1600" b="1" dirty="0">
              <a:solidFill>
                <a:schemeClr val="bg1"/>
              </a:solidFill>
              <a:latin typeface="Nunito Sans" panose="020B0604020202020204" charset="0"/>
            </a:endParaRPr>
          </a:p>
          <a:p>
            <a:pPr algn="ctr" fontAlgn="base"/>
            <a:r>
              <a:rPr lang="es-EC" sz="1600" b="1" dirty="0">
                <a:solidFill>
                  <a:schemeClr val="bg1"/>
                </a:solidFill>
                <a:latin typeface="Nunito Sans" panose="020B0604020202020204" charset="0"/>
              </a:rPr>
              <a:t>TEMA: Marketing de contenidos y su influencia en el comportamiento del consumidor millennial, en redes sociales de marcas de comida rápida del DMQ.</a:t>
            </a:r>
          </a:p>
          <a:p>
            <a:pPr algn="ctr" fontAlgn="base"/>
            <a:endParaRPr lang="es-EC" sz="1600" b="1" dirty="0">
              <a:solidFill>
                <a:schemeClr val="bg1"/>
              </a:solidFill>
              <a:latin typeface="Nunito Sans" panose="020B0604020202020204" charset="0"/>
            </a:endParaRPr>
          </a:p>
          <a:p>
            <a:pPr algn="ctr" fontAlgn="base"/>
            <a:r>
              <a:rPr lang="es-EC" sz="1600" b="1" dirty="0">
                <a:solidFill>
                  <a:schemeClr val="bg1"/>
                </a:solidFill>
                <a:latin typeface="Nunito Sans" panose="020B0604020202020204" charset="0"/>
              </a:rPr>
              <a:t>AUTORES:</a:t>
            </a:r>
          </a:p>
          <a:p>
            <a:pPr algn="ctr" fontAlgn="base"/>
            <a:r>
              <a:rPr lang="es-EC" sz="1600" b="1" dirty="0">
                <a:solidFill>
                  <a:schemeClr val="bg1"/>
                </a:solidFill>
                <a:latin typeface="Nunito Sans" panose="020B0604020202020204" charset="0"/>
              </a:rPr>
              <a:t>Castillo Calle Leslie Nathaly</a:t>
            </a:r>
          </a:p>
          <a:p>
            <a:pPr algn="ctr" fontAlgn="base"/>
            <a:r>
              <a:rPr lang="es-EC" sz="1600" b="1" dirty="0">
                <a:solidFill>
                  <a:schemeClr val="bg1"/>
                </a:solidFill>
                <a:latin typeface="Nunito Sans" panose="020B0604020202020204" charset="0"/>
              </a:rPr>
              <a:t>Reyes Sánchez Pablo Esteban</a:t>
            </a:r>
          </a:p>
          <a:p>
            <a:pPr algn="ctr" fontAlgn="base"/>
            <a:endParaRPr lang="es-EC" sz="1600" b="1" dirty="0">
              <a:solidFill>
                <a:schemeClr val="bg1"/>
              </a:solidFill>
              <a:latin typeface="Nunito Sans" panose="020B0604020202020204" charset="0"/>
            </a:endParaRPr>
          </a:p>
          <a:p>
            <a:pPr algn="ctr" fontAlgn="base"/>
            <a:r>
              <a:rPr lang="es-EC" sz="1600" b="1" dirty="0">
                <a:solidFill>
                  <a:schemeClr val="bg1"/>
                </a:solidFill>
                <a:latin typeface="Nunito Sans" panose="020B0604020202020204" charset="0"/>
              </a:rPr>
              <a:t>DIRECTOR:</a:t>
            </a:r>
          </a:p>
          <a:p>
            <a:pPr algn="ctr" fontAlgn="base"/>
            <a:r>
              <a:rPr lang="es-EC" sz="1600" b="1" dirty="0">
                <a:solidFill>
                  <a:schemeClr val="bg1"/>
                </a:solidFill>
                <a:latin typeface="Nunito Sans" panose="020B0604020202020204" charset="0"/>
              </a:rPr>
              <a:t>Eco. Ballesteros Trujillo Lenin Antonio</a:t>
            </a:r>
            <a:endParaRPr lang="es-MX" sz="1600" b="1" dirty="0">
              <a:solidFill>
                <a:schemeClr val="bg1"/>
              </a:solidFill>
              <a:latin typeface="Nunito Sans" panose="020B0604020202020204" charset="0"/>
            </a:endParaRPr>
          </a:p>
          <a:p>
            <a:pPr algn="ctr" fontAlgn="base"/>
            <a:r>
              <a:rPr lang="es-MX" sz="1600" b="1" dirty="0">
                <a:solidFill>
                  <a:schemeClr val="bg1"/>
                </a:solidFill>
                <a:latin typeface="Nunito Sans" panose="020B0604020202020204" charset="0"/>
              </a:rPr>
              <a:t>​</a:t>
            </a:r>
          </a:p>
          <a:p>
            <a:pPr algn="ctr"/>
            <a:endParaRPr lang="es-ES" sz="16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6612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FB5AF9D5-A753-4C99-8847-921DB2F46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443" y="0"/>
            <a:ext cx="9179443" cy="5143500"/>
          </a:xfrm>
          <a:prstGeom prst="rect">
            <a:avLst/>
          </a:prstGeom>
        </p:spPr>
      </p:pic>
      <p:sp>
        <p:nvSpPr>
          <p:cNvPr id="50" name="Flecha: hacia abajo 49">
            <a:extLst>
              <a:ext uri="{FF2B5EF4-FFF2-40B4-BE49-F238E27FC236}">
                <a16:creationId xmlns:a16="http://schemas.microsoft.com/office/drawing/2014/main" xmlns="" id="{A37C1670-EA5A-431B-96BC-6031B3E2D37E}"/>
              </a:ext>
            </a:extLst>
          </p:cNvPr>
          <p:cNvSpPr/>
          <p:nvPr/>
        </p:nvSpPr>
        <p:spPr>
          <a:xfrm>
            <a:off x="3961582" y="4224619"/>
            <a:ext cx="198783" cy="149872"/>
          </a:xfrm>
          <a:prstGeom prst="downArrow">
            <a:avLst>
              <a:gd name="adj1" fmla="val 5828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lecha: hacia abajo 48">
            <a:extLst>
              <a:ext uri="{FF2B5EF4-FFF2-40B4-BE49-F238E27FC236}">
                <a16:creationId xmlns:a16="http://schemas.microsoft.com/office/drawing/2014/main" xmlns="" id="{A8316E99-1BB0-4EFA-AF84-80956C1C24BE}"/>
              </a:ext>
            </a:extLst>
          </p:cNvPr>
          <p:cNvSpPr/>
          <p:nvPr/>
        </p:nvSpPr>
        <p:spPr>
          <a:xfrm>
            <a:off x="3968206" y="3446058"/>
            <a:ext cx="198783" cy="149872"/>
          </a:xfrm>
          <a:prstGeom prst="downArrow">
            <a:avLst>
              <a:gd name="adj1" fmla="val 5828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Flecha: hacia abajo 47">
            <a:extLst>
              <a:ext uri="{FF2B5EF4-FFF2-40B4-BE49-F238E27FC236}">
                <a16:creationId xmlns:a16="http://schemas.microsoft.com/office/drawing/2014/main" xmlns="" id="{12390D04-A197-4401-B395-6D2A198FA576}"/>
              </a:ext>
            </a:extLst>
          </p:cNvPr>
          <p:cNvSpPr/>
          <p:nvPr/>
        </p:nvSpPr>
        <p:spPr>
          <a:xfrm>
            <a:off x="3964891" y="2259985"/>
            <a:ext cx="198783" cy="149872"/>
          </a:xfrm>
          <a:prstGeom prst="downArrow">
            <a:avLst>
              <a:gd name="adj1" fmla="val 5828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xmlns="" id="{9A7729DF-5126-49A4-AAC8-7253B13D1940}"/>
              </a:ext>
            </a:extLst>
          </p:cNvPr>
          <p:cNvSpPr/>
          <p:nvPr/>
        </p:nvSpPr>
        <p:spPr>
          <a:xfrm>
            <a:off x="3936158" y="1471347"/>
            <a:ext cx="198783" cy="149872"/>
          </a:xfrm>
          <a:prstGeom prst="downArrow">
            <a:avLst>
              <a:gd name="adj1" fmla="val 5828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701615" y="361485"/>
            <a:ext cx="2046300" cy="8363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bg1"/>
                </a:solidFill>
              </a:rPr>
              <a:t>Hipótesis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xmlns="" id="{D37359CE-E718-4056-83FC-07DE5E9B05F6}"/>
              </a:ext>
            </a:extLst>
          </p:cNvPr>
          <p:cNvCxnSpPr/>
          <p:nvPr/>
        </p:nvCxnSpPr>
        <p:spPr>
          <a:xfrm>
            <a:off x="5114260" y="1043748"/>
            <a:ext cx="1446028" cy="0"/>
          </a:xfrm>
          <a:prstGeom prst="straightConnector1">
            <a:avLst/>
          </a:prstGeom>
          <a:ln>
            <a:solidFill>
              <a:schemeClr val="accent2">
                <a:alpha val="41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8EAB5483-C160-415D-B079-9542CC0D00B7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5114260" y="2579155"/>
            <a:ext cx="1497699" cy="444879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D734D7DE-B13D-4F0B-B41B-AA0DD37D0FE1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5095773" y="1797140"/>
            <a:ext cx="1516186" cy="199224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47341834-B0B8-402F-879A-06B9D2A22EE8}"/>
              </a:ext>
            </a:extLst>
          </p:cNvPr>
          <p:cNvCxnSpPr>
            <a:cxnSpLocks/>
          </p:cNvCxnSpPr>
          <p:nvPr/>
        </p:nvCxnSpPr>
        <p:spPr>
          <a:xfrm flipV="1">
            <a:off x="5094456" y="3191795"/>
            <a:ext cx="1519632" cy="585376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0812E1BA-6844-49FF-ACFD-9822AD46B992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5102857" y="4030625"/>
            <a:ext cx="1495900" cy="529587"/>
          </a:xfrm>
          <a:prstGeom prst="straightConnector1">
            <a:avLst/>
          </a:prstGeom>
          <a:ln>
            <a:solidFill>
              <a:schemeClr val="accent2">
                <a:alpha val="5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F9B03C2-6465-43EB-B36C-E525BEE6A04B}"/>
              </a:ext>
            </a:extLst>
          </p:cNvPr>
          <p:cNvSpPr/>
          <p:nvPr/>
        </p:nvSpPr>
        <p:spPr>
          <a:xfrm>
            <a:off x="5573212" y="747708"/>
            <a:ext cx="479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anose="020B0604020202020204" charset="0"/>
              </a:rPr>
              <a:t>H1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9F04A815-74C9-4EF2-AC9D-62016842CFD0}"/>
              </a:ext>
            </a:extLst>
          </p:cNvPr>
          <p:cNvSpPr/>
          <p:nvPr/>
        </p:nvSpPr>
        <p:spPr>
          <a:xfrm>
            <a:off x="5591003" y="1532371"/>
            <a:ext cx="479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anose="020B0604020202020204" charset="0"/>
              </a:rPr>
              <a:t>H2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F91FEA57-820B-4723-852E-B0CE2EE72509}"/>
              </a:ext>
            </a:extLst>
          </p:cNvPr>
          <p:cNvSpPr/>
          <p:nvPr/>
        </p:nvSpPr>
        <p:spPr>
          <a:xfrm>
            <a:off x="5626210" y="2439768"/>
            <a:ext cx="479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anose="020B0604020202020204" charset="0"/>
              </a:rPr>
              <a:t>H3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D8189A9D-0DE1-4077-B2AB-5D43F0D2CA67}"/>
              </a:ext>
            </a:extLst>
          </p:cNvPr>
          <p:cNvSpPr/>
          <p:nvPr/>
        </p:nvSpPr>
        <p:spPr>
          <a:xfrm>
            <a:off x="5612837" y="3595930"/>
            <a:ext cx="479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anose="020B0604020202020204" charset="0"/>
              </a:rPr>
              <a:t>H4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FCCC6369-CECE-4C5D-9906-69C0D06BFD2A}"/>
              </a:ext>
            </a:extLst>
          </p:cNvPr>
          <p:cNvSpPr/>
          <p:nvPr/>
        </p:nvSpPr>
        <p:spPr>
          <a:xfrm>
            <a:off x="5614822" y="4465613"/>
            <a:ext cx="47961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unito Sans" panose="020B0604020202020204" charset="0"/>
              </a:rPr>
              <a:t>H5</a:t>
            </a:r>
          </a:p>
        </p:txBody>
      </p:sp>
      <p:sp>
        <p:nvSpPr>
          <p:cNvPr id="20" name="19 Botón de acción: Inicio">
            <a:hlinkClick r:id="rId5" action="ppaction://hlinksldjump" highlightClick="1"/>
          </p:cNvPr>
          <p:cNvSpPr/>
          <p:nvPr/>
        </p:nvSpPr>
        <p:spPr>
          <a:xfrm>
            <a:off x="85502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69BE917-DE9B-4B03-9B62-AA0269742599}"/>
              </a:ext>
            </a:extLst>
          </p:cNvPr>
          <p:cNvSpPr txBox="1"/>
          <p:nvPr/>
        </p:nvSpPr>
        <p:spPr>
          <a:xfrm>
            <a:off x="233965" y="1462515"/>
            <a:ext cx="2424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nito Sans" panose="020B0604020202020204" charset="0"/>
              </a:rPr>
              <a:t>H1:</a:t>
            </a:r>
            <a:r>
              <a:rPr lang="es-EC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nito Sans" panose="020B0604020202020204" charset="0"/>
                <a:ea typeface="Times New Roman" panose="02020603050405020304" pitchFamily="18" charset="0"/>
              </a:rPr>
              <a:t> </a:t>
            </a: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  <a:ea typeface="Times New Roman" panose="02020603050405020304" pitchFamily="18" charset="0"/>
              </a:rPr>
              <a:t>La red social de contenido influye en la exposición al mensaje.</a:t>
            </a:r>
          </a:p>
          <a:p>
            <a:endParaRPr lang="es-EC" sz="1100" dirty="0">
              <a:solidFill>
                <a:schemeClr val="bg1"/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endParaRPr lang="es-EC" sz="1100" dirty="0">
              <a:solidFill>
                <a:schemeClr val="accent2">
                  <a:lumMod val="60000"/>
                  <a:lumOff val="40000"/>
                </a:schemeClr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r>
              <a:rPr lang="es-EC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nito Sans" panose="020B0604020202020204" charset="0"/>
              </a:rPr>
              <a:t>H2:  </a:t>
            </a: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  <a:ea typeface="Times New Roman" panose="02020603050405020304" pitchFamily="18" charset="0"/>
              </a:rPr>
              <a:t>La estrategia de contenido influye en la motivación.</a:t>
            </a:r>
          </a:p>
          <a:p>
            <a:endParaRPr lang="es-EC" sz="1100" dirty="0">
              <a:solidFill>
                <a:schemeClr val="bg1"/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endParaRPr lang="es-ES" sz="1100" dirty="0">
              <a:solidFill>
                <a:schemeClr val="bg1"/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r>
              <a:rPr lang="es-ES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nito Sans" panose="020B0604020202020204" charset="0"/>
              </a:rPr>
              <a:t>H3: </a:t>
            </a: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  <a:ea typeface="Times New Roman" panose="02020603050405020304" pitchFamily="18" charset="0"/>
              </a:rPr>
              <a:t>La tipología de contenido influye en el consumo.</a:t>
            </a:r>
          </a:p>
          <a:p>
            <a:endParaRPr lang="es-EC" sz="1100" dirty="0">
              <a:solidFill>
                <a:schemeClr val="bg1"/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endParaRPr lang="es-EC" sz="1100" dirty="0">
              <a:solidFill>
                <a:schemeClr val="bg1"/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r>
              <a:rPr lang="es-EC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nito Sans" panose="020B0604020202020204" charset="0"/>
                <a:ea typeface="Times New Roman" panose="02020603050405020304" pitchFamily="18" charset="0"/>
              </a:rPr>
              <a:t>H4: </a:t>
            </a: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  <a:ea typeface="Times New Roman" panose="02020603050405020304" pitchFamily="18" charset="0"/>
              </a:rPr>
              <a:t>La presentación de contenido influye en el consumo.</a:t>
            </a:r>
          </a:p>
          <a:p>
            <a:endParaRPr lang="es-EC" sz="1100" dirty="0">
              <a:solidFill>
                <a:schemeClr val="bg1"/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endParaRPr lang="es-EC" sz="1100" dirty="0">
              <a:solidFill>
                <a:schemeClr val="bg1"/>
              </a:solidFill>
              <a:latin typeface="Nunito Sans" panose="020B0604020202020204" charset="0"/>
              <a:ea typeface="Times New Roman" panose="02020603050405020304" pitchFamily="18" charset="0"/>
            </a:endParaRPr>
          </a:p>
          <a:p>
            <a:r>
              <a:rPr lang="es-EC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unito Sans" panose="020B0604020202020204" charset="0"/>
                <a:ea typeface="Times New Roman" panose="02020603050405020304" pitchFamily="18" charset="0"/>
              </a:rPr>
              <a:t>H5: </a:t>
            </a: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  <a:ea typeface="Times New Roman" panose="02020603050405020304" pitchFamily="18" charset="0"/>
              </a:rPr>
              <a:t>El valor del contenido influye en el feedback.</a:t>
            </a:r>
            <a:endParaRPr lang="es-ES" sz="11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4314058D-8E93-433B-B0CC-EBBD5787F9CA}"/>
              </a:ext>
            </a:extLst>
          </p:cNvPr>
          <p:cNvSpPr/>
          <p:nvPr/>
        </p:nvSpPr>
        <p:spPr>
          <a:xfrm>
            <a:off x="3027480" y="209708"/>
            <a:ext cx="2088301" cy="506420"/>
          </a:xfrm>
          <a:prstGeom prst="roundRect">
            <a:avLst>
              <a:gd name="adj" fmla="val 616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  <a:latin typeface="Nunito Sans" panose="020B0604020202020204" charset="0"/>
              </a:rPr>
              <a:t>Marketing de contenidos</a:t>
            </a:r>
            <a:endParaRPr lang="es-ES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xmlns="" id="{D31488B4-389F-4CFB-848E-E1E6E313C7CB}"/>
              </a:ext>
            </a:extLst>
          </p:cNvPr>
          <p:cNvSpPr/>
          <p:nvPr/>
        </p:nvSpPr>
        <p:spPr>
          <a:xfrm>
            <a:off x="6614088" y="220488"/>
            <a:ext cx="2025923" cy="506420"/>
          </a:xfrm>
          <a:prstGeom prst="roundRect">
            <a:avLst>
              <a:gd name="adj" fmla="val 616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  <a:latin typeface="Nunito Sans" panose="020B0604020202020204" charset="0"/>
              </a:rPr>
              <a:t>Comportamiento del consumidor</a:t>
            </a:r>
            <a:endParaRPr lang="es-ES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847D036-787F-4442-A5C6-6EBFE27D8E83}"/>
              </a:ext>
            </a:extLst>
          </p:cNvPr>
          <p:cNvSpPr/>
          <p:nvPr/>
        </p:nvSpPr>
        <p:spPr>
          <a:xfrm>
            <a:off x="3040959" y="840156"/>
            <a:ext cx="2068292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Red social de contenidos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4CB32989-562F-4AB3-937F-C6D250AD9A62}"/>
              </a:ext>
            </a:extLst>
          </p:cNvPr>
          <p:cNvSpPr/>
          <p:nvPr/>
        </p:nvSpPr>
        <p:spPr>
          <a:xfrm>
            <a:off x="3040959" y="1636254"/>
            <a:ext cx="2067667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Estrategia de contenidos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9EBE1CE6-B5FD-4F1C-B01A-F4BDE46F4967}"/>
              </a:ext>
            </a:extLst>
          </p:cNvPr>
          <p:cNvSpPr/>
          <p:nvPr/>
        </p:nvSpPr>
        <p:spPr>
          <a:xfrm>
            <a:off x="3035190" y="2409881"/>
            <a:ext cx="2067667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Tipología de contenidos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983D0DC7-C4E3-4A32-A9ED-77CC33D927C5}"/>
              </a:ext>
            </a:extLst>
          </p:cNvPr>
          <p:cNvSpPr/>
          <p:nvPr/>
        </p:nvSpPr>
        <p:spPr>
          <a:xfrm>
            <a:off x="3028797" y="3604949"/>
            <a:ext cx="2066976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Presentación de contenidos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2ED2AE54-E165-4018-83D8-BF2B211E85FD}"/>
              </a:ext>
            </a:extLst>
          </p:cNvPr>
          <p:cNvSpPr/>
          <p:nvPr/>
        </p:nvSpPr>
        <p:spPr>
          <a:xfrm>
            <a:off x="3027480" y="4377242"/>
            <a:ext cx="2066976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Valor de contenidos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1FA369A-8903-4C39-B1A6-F262C8BDD1D9}"/>
              </a:ext>
            </a:extLst>
          </p:cNvPr>
          <p:cNvSpPr/>
          <p:nvPr/>
        </p:nvSpPr>
        <p:spPr>
          <a:xfrm>
            <a:off x="3027481" y="4715981"/>
            <a:ext cx="2066976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900" dirty="0">
                <a:latin typeface="Nunito Sans" panose="020B0604020202020204" charset="0"/>
              </a:rPr>
              <a:t>  Funcional      Social       Emocional</a:t>
            </a:r>
          </a:p>
          <a:p>
            <a:r>
              <a:rPr lang="es-EC" sz="900" dirty="0">
                <a:latin typeface="Nunito Sans" panose="020B0604020202020204" charset="0"/>
              </a:rPr>
              <a:t>  Epistémico    Condicional</a:t>
            </a:r>
            <a:endParaRPr lang="es-ES" sz="900" dirty="0">
              <a:latin typeface="Nunito Sans" panose="020B060402020202020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6ED7BED0-35DF-4663-A351-952ABB051B71}"/>
              </a:ext>
            </a:extLst>
          </p:cNvPr>
          <p:cNvSpPr/>
          <p:nvPr/>
        </p:nvSpPr>
        <p:spPr>
          <a:xfrm>
            <a:off x="3040959" y="1180862"/>
            <a:ext cx="2068292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900" dirty="0">
                <a:latin typeface="Nunito Sans" panose="020B0604020202020204" charset="0"/>
              </a:rPr>
              <a:t>Facebook                    YouTube</a:t>
            </a:r>
          </a:p>
          <a:p>
            <a:r>
              <a:rPr lang="es-EC" sz="900" dirty="0">
                <a:latin typeface="Nunito Sans" panose="020B0604020202020204" charset="0"/>
              </a:rPr>
              <a:t>Instagram                    Twitter</a:t>
            </a:r>
            <a:endParaRPr lang="es-ES" sz="900" dirty="0">
              <a:latin typeface="Nunito Sans" panose="020B060402020202020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F134A0E3-21C5-4DAF-93E6-D60495B1518E}"/>
              </a:ext>
            </a:extLst>
          </p:cNvPr>
          <p:cNvSpPr/>
          <p:nvPr/>
        </p:nvSpPr>
        <p:spPr>
          <a:xfrm>
            <a:off x="3040959" y="1970423"/>
            <a:ext cx="2068292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900" dirty="0">
                <a:latin typeface="Nunito Sans" panose="020B0604020202020204" charset="0"/>
              </a:rPr>
              <a:t>Información             Interacción  Entretenimiento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BB1CF127-8CC8-4007-93FE-A78A256FA52A}"/>
              </a:ext>
            </a:extLst>
          </p:cNvPr>
          <p:cNvSpPr/>
          <p:nvPr/>
        </p:nvSpPr>
        <p:spPr>
          <a:xfrm>
            <a:off x="3035190" y="2747545"/>
            <a:ext cx="2068292" cy="720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900" dirty="0">
                <a:latin typeface="Nunito Sans" panose="020B0604020202020204" charset="0"/>
              </a:rPr>
              <a:t>Sketch                Registro documental</a:t>
            </a:r>
          </a:p>
          <a:p>
            <a:r>
              <a:rPr lang="es-EC" sz="900" dirty="0">
                <a:latin typeface="Nunito Sans" panose="020B0604020202020204" charset="0"/>
              </a:rPr>
              <a:t>Post de citas      Memes</a:t>
            </a:r>
          </a:p>
          <a:p>
            <a:r>
              <a:rPr lang="es-EC" sz="900" dirty="0">
                <a:latin typeface="Nunito Sans" panose="020B0604020202020204" charset="0"/>
              </a:rPr>
              <a:t>Tutorial               Prueba de producto </a:t>
            </a:r>
          </a:p>
          <a:p>
            <a:r>
              <a:rPr lang="es-EC" sz="900" dirty="0">
                <a:latin typeface="Nunito Sans" panose="020B0604020202020204" charset="0"/>
              </a:rPr>
              <a:t>Quiz                    </a:t>
            </a:r>
            <a:r>
              <a:rPr lang="es-EC" sz="900" dirty="0" err="1">
                <a:latin typeface="Nunito Sans" panose="020B0604020202020204" charset="0"/>
              </a:rPr>
              <a:t>Challenge</a:t>
            </a:r>
            <a:r>
              <a:rPr lang="es-EC" sz="900" dirty="0">
                <a:latin typeface="Nunito Sans" panose="020B0604020202020204" charset="0"/>
              </a:rPr>
              <a:t>   </a:t>
            </a:r>
          </a:p>
          <a:p>
            <a:r>
              <a:rPr lang="es-EC" sz="900" dirty="0">
                <a:latin typeface="Nunito Sans" panose="020B0604020202020204" charset="0"/>
              </a:rPr>
              <a:t>Storytelling         Gamificación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FF6523A0-47A1-498C-9EDA-F1FD5810FE07}"/>
              </a:ext>
            </a:extLst>
          </p:cNvPr>
          <p:cNvSpPr/>
          <p:nvPr/>
        </p:nvSpPr>
        <p:spPr>
          <a:xfrm>
            <a:off x="3027480" y="3946840"/>
            <a:ext cx="2068292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900" dirty="0">
                <a:latin typeface="Nunito Sans" panose="020B0604020202020204" charset="0"/>
              </a:rPr>
              <a:t>Texto            Imagen             Video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DCAD52AD-995D-43C1-A375-FDA71FBCBFAC}"/>
              </a:ext>
            </a:extLst>
          </p:cNvPr>
          <p:cNvSpPr/>
          <p:nvPr/>
        </p:nvSpPr>
        <p:spPr>
          <a:xfrm>
            <a:off x="6611961" y="860839"/>
            <a:ext cx="2031615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Exposición al mensaje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5C7F08BE-AAF6-47B2-9493-975450CAF8F1}"/>
              </a:ext>
            </a:extLst>
          </p:cNvPr>
          <p:cNvSpPr/>
          <p:nvPr/>
        </p:nvSpPr>
        <p:spPr>
          <a:xfrm>
            <a:off x="6611961" y="1197815"/>
            <a:ext cx="2031616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>
                <a:latin typeface="Nunito Sans" panose="020B0604020202020204" charset="0"/>
              </a:rPr>
              <a:t>Exposición al contenido</a:t>
            </a:r>
            <a:endParaRPr lang="es-ES" sz="900" dirty="0">
              <a:latin typeface="Nunito Sans" panose="020B0604020202020204" charset="0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BC691CD1-7DBC-4AD8-A2DC-889B41E22A7A}"/>
              </a:ext>
            </a:extLst>
          </p:cNvPr>
          <p:cNvSpPr/>
          <p:nvPr/>
        </p:nvSpPr>
        <p:spPr>
          <a:xfrm>
            <a:off x="6611959" y="1827090"/>
            <a:ext cx="2031617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Motivación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F4CC9B17-AC4C-4BAA-B2EB-EB3F2B2D56BB}"/>
              </a:ext>
            </a:extLst>
          </p:cNvPr>
          <p:cNvSpPr/>
          <p:nvPr/>
        </p:nvSpPr>
        <p:spPr>
          <a:xfrm>
            <a:off x="6611959" y="2854760"/>
            <a:ext cx="2031617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Consumo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3611CD28-B28D-4B54-9E10-AB4BC546CB7B}"/>
              </a:ext>
            </a:extLst>
          </p:cNvPr>
          <p:cNvSpPr/>
          <p:nvPr/>
        </p:nvSpPr>
        <p:spPr>
          <a:xfrm>
            <a:off x="6598757" y="3861351"/>
            <a:ext cx="2042827" cy="3385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Nunito Sans" panose="020B0604020202020204" charset="0"/>
              </a:rPr>
              <a:t>Feedback</a:t>
            </a:r>
            <a:endParaRPr lang="es-ES" sz="1200" dirty="0">
              <a:latin typeface="Nunito Sans" panose="020B060402020202020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4D3DAD36-39BD-4484-9113-5AA99065443E}"/>
              </a:ext>
            </a:extLst>
          </p:cNvPr>
          <p:cNvSpPr/>
          <p:nvPr/>
        </p:nvSpPr>
        <p:spPr>
          <a:xfrm>
            <a:off x="6611959" y="2156704"/>
            <a:ext cx="2031615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>
                <a:latin typeface="Nunito Sans" panose="020B0604020202020204" charset="0"/>
              </a:rPr>
              <a:t>Búsqueda           Evaluación</a:t>
            </a:r>
            <a:endParaRPr lang="es-ES" sz="900" dirty="0">
              <a:latin typeface="Nunito Sans" panose="020B060402020202020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E421841A-E2BA-4F01-B8F3-F7184A4B7E2B}"/>
              </a:ext>
            </a:extLst>
          </p:cNvPr>
          <p:cNvSpPr/>
          <p:nvPr/>
        </p:nvSpPr>
        <p:spPr>
          <a:xfrm>
            <a:off x="6614088" y="3191795"/>
            <a:ext cx="2031615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>
                <a:latin typeface="Nunito Sans" panose="020B0604020202020204" charset="0"/>
              </a:rPr>
              <a:t>Consumo de contenido</a:t>
            </a:r>
            <a:endParaRPr lang="es-ES" sz="900" dirty="0">
              <a:latin typeface="Nunito Sans" panose="020B060402020202020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3C6C68CF-C93E-429B-BC58-7B21A36D3C39}"/>
              </a:ext>
            </a:extLst>
          </p:cNvPr>
          <p:cNvSpPr/>
          <p:nvPr/>
        </p:nvSpPr>
        <p:spPr>
          <a:xfrm>
            <a:off x="6605842" y="4202465"/>
            <a:ext cx="2034169" cy="297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>
                <a:latin typeface="Nunito Sans" panose="020B0604020202020204" charset="0"/>
              </a:rPr>
              <a:t>Reacción          Comentar</a:t>
            </a:r>
          </a:p>
          <a:p>
            <a:pPr algn="ctr"/>
            <a:r>
              <a:rPr lang="es-EC" sz="900" dirty="0">
                <a:latin typeface="Nunito Sans" panose="020B0604020202020204" charset="0"/>
              </a:rPr>
              <a:t>Compartir          Difundir</a:t>
            </a:r>
            <a:endParaRPr lang="es-ES" sz="900" dirty="0">
              <a:latin typeface="Nunito Sans" panose="020B0604020202020204" charset="0"/>
            </a:endParaRPr>
          </a:p>
        </p:txBody>
      </p:sp>
      <p:sp>
        <p:nvSpPr>
          <p:cNvPr id="51" name="Flecha: hacia abajo 50">
            <a:extLst>
              <a:ext uri="{FF2B5EF4-FFF2-40B4-BE49-F238E27FC236}">
                <a16:creationId xmlns:a16="http://schemas.microsoft.com/office/drawing/2014/main" xmlns="" id="{763A629B-FA09-4F7D-A2C4-B5534CE82F59}"/>
              </a:ext>
            </a:extLst>
          </p:cNvPr>
          <p:cNvSpPr/>
          <p:nvPr/>
        </p:nvSpPr>
        <p:spPr>
          <a:xfrm>
            <a:off x="7428102" y="1494539"/>
            <a:ext cx="384056" cy="303569"/>
          </a:xfrm>
          <a:prstGeom prst="downArrow">
            <a:avLst>
              <a:gd name="adj1" fmla="val 5828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Flecha: hacia abajo 53">
            <a:extLst>
              <a:ext uri="{FF2B5EF4-FFF2-40B4-BE49-F238E27FC236}">
                <a16:creationId xmlns:a16="http://schemas.microsoft.com/office/drawing/2014/main" xmlns="" id="{306BCDA1-75EB-4BD0-B5D7-1895C905553A}"/>
              </a:ext>
            </a:extLst>
          </p:cNvPr>
          <p:cNvSpPr/>
          <p:nvPr/>
        </p:nvSpPr>
        <p:spPr>
          <a:xfrm>
            <a:off x="7421478" y="2452012"/>
            <a:ext cx="384056" cy="303569"/>
          </a:xfrm>
          <a:prstGeom prst="downArrow">
            <a:avLst>
              <a:gd name="adj1" fmla="val 5828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Flecha: hacia abajo 54">
            <a:extLst>
              <a:ext uri="{FF2B5EF4-FFF2-40B4-BE49-F238E27FC236}">
                <a16:creationId xmlns:a16="http://schemas.microsoft.com/office/drawing/2014/main" xmlns="" id="{F22E0931-C384-4E12-83B2-6189711E13AF}"/>
              </a:ext>
            </a:extLst>
          </p:cNvPr>
          <p:cNvSpPr/>
          <p:nvPr/>
        </p:nvSpPr>
        <p:spPr>
          <a:xfrm>
            <a:off x="7414854" y="3488991"/>
            <a:ext cx="384056" cy="303569"/>
          </a:xfrm>
          <a:prstGeom prst="downArrow">
            <a:avLst>
              <a:gd name="adj1" fmla="val 58289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71777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4294967295"/>
          </p:nvPr>
        </p:nvSpPr>
        <p:spPr>
          <a:xfrm>
            <a:off x="473337" y="2197100"/>
            <a:ext cx="2046288" cy="1508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Enfoque y tipología</a:t>
            </a:r>
            <a:endParaRPr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E4A83556-C114-4B5E-9F06-EE2A2ACF2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315339"/>
              </p:ext>
            </p:extLst>
          </p:nvPr>
        </p:nvGraphicFramePr>
        <p:xfrm>
          <a:off x="3914065" y="1219704"/>
          <a:ext cx="4588670" cy="3596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E92E4A8C-B3CF-48D9-B1E8-39089570FF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636931"/>
              </p:ext>
            </p:extLst>
          </p:nvPr>
        </p:nvGraphicFramePr>
        <p:xfrm>
          <a:off x="2743396" y="2447082"/>
          <a:ext cx="1557131" cy="1141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10 Botón de acción: Inicio">
            <a:hlinkClick r:id="rId1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Google Shape;242;p27">
            <a:extLst>
              <a:ext uri="{FF2B5EF4-FFF2-40B4-BE49-F238E27FC236}">
                <a16:creationId xmlns:a16="http://schemas.microsoft.com/office/drawing/2014/main" xmlns="" id="{C9B4319F-4DCC-4763-B575-1A5E06385EAD}"/>
              </a:ext>
            </a:extLst>
          </p:cNvPr>
          <p:cNvSpPr txBox="1">
            <a:spLocks/>
          </p:cNvSpPr>
          <p:nvPr/>
        </p:nvSpPr>
        <p:spPr>
          <a:xfrm>
            <a:off x="0" y="250272"/>
            <a:ext cx="5876045" cy="680156"/>
          </a:xfrm>
          <a:prstGeom prst="rect">
            <a:avLst/>
          </a:pr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r"/>
            <a:r>
              <a:rPr lang="es-EC" b="1" dirty="0">
                <a:solidFill>
                  <a:schemeClr val="bg1"/>
                </a:solidFill>
              </a:rPr>
              <a:t>M</a:t>
            </a:r>
            <a:r>
              <a:rPr lang="es-ES" b="1" dirty="0">
                <a:solidFill>
                  <a:schemeClr val="bg1"/>
                </a:solidFill>
              </a:rPr>
              <a:t>ARCO METODOLÓGICO</a:t>
            </a:r>
          </a:p>
        </p:txBody>
      </p:sp>
    </p:spTree>
    <p:extLst>
      <p:ext uri="{BB962C8B-B14F-4D97-AF65-F5344CB8AC3E}">
        <p14:creationId xmlns:p14="http://schemas.microsoft.com/office/powerpoint/2010/main" val="10401903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title" idx="4294967295"/>
          </p:nvPr>
        </p:nvSpPr>
        <p:spPr>
          <a:xfrm>
            <a:off x="2960048" y="635641"/>
            <a:ext cx="3223904" cy="655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Población y muestra</a:t>
            </a:r>
            <a:endParaRPr b="1" dirty="0"/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4294967295"/>
          </p:nvPr>
        </p:nvSpPr>
        <p:spPr>
          <a:xfrm>
            <a:off x="2753574" y="2532315"/>
            <a:ext cx="2163676" cy="1444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</a:rPr>
              <a:t>Unidades de análisis</a:t>
            </a:r>
            <a:endParaRPr b="1" dirty="0">
              <a:solidFill>
                <a:schemeClr val="accent3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s-EC" sz="1050" dirty="0">
                <a:solidFill>
                  <a:schemeClr val="bg1"/>
                </a:solidFill>
              </a:rPr>
              <a:t>- Generación millennial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C" sz="1050" dirty="0">
                <a:solidFill>
                  <a:schemeClr val="bg1"/>
                </a:solidFill>
              </a:rPr>
              <a:t>  18 a 39 años.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C" sz="1050" dirty="0">
                <a:solidFill>
                  <a:schemeClr val="bg1"/>
                </a:solidFill>
              </a:rPr>
              <a:t>- Usan redes sociales​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C" sz="1050" dirty="0">
                <a:solidFill>
                  <a:schemeClr val="bg1"/>
                </a:solidFill>
              </a:rPr>
              <a:t>- Siguen a marcas de comida       rápida​.</a:t>
            </a: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4294967295"/>
          </p:nvPr>
        </p:nvSpPr>
        <p:spPr>
          <a:xfrm>
            <a:off x="5061622" y="2535354"/>
            <a:ext cx="2134757" cy="18877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/>
                </a:solidFill>
              </a:rPr>
              <a:t>Delimitación geográfica </a:t>
            </a:r>
            <a:r>
              <a:rPr lang="es-ES" b="1" dirty="0">
                <a:solidFill>
                  <a:schemeClr val="accent2"/>
                </a:solidFill>
              </a:rPr>
              <a:t>y temporal</a:t>
            </a:r>
            <a:endParaRPr b="1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r>
              <a:rPr lang="es-ES" sz="1050" dirty="0">
                <a:solidFill>
                  <a:schemeClr val="bg1"/>
                </a:solidFill>
              </a:rPr>
              <a:t>- Distrito  Metropolitano de Quito (DMQ)​.</a:t>
            </a:r>
          </a:p>
          <a:p>
            <a:pPr marL="0" lvl="0" indent="0">
              <a:buNone/>
            </a:pPr>
            <a:r>
              <a:rPr lang="es-ES" sz="1050" dirty="0">
                <a:solidFill>
                  <a:schemeClr val="bg1"/>
                </a:solidFill>
              </a:rPr>
              <a:t>- Período Nov 2018 – Jun 2019.</a:t>
            </a:r>
          </a:p>
        </p:txBody>
      </p:sp>
      <p:sp>
        <p:nvSpPr>
          <p:cNvPr id="21" name="Google Shape;212;p25">
            <a:extLst>
              <a:ext uri="{FF2B5EF4-FFF2-40B4-BE49-F238E27FC236}">
                <a16:creationId xmlns:a16="http://schemas.microsoft.com/office/drawing/2014/main" xmlns="" id="{FFCC619F-B339-4A41-B933-5CD946431B83}"/>
              </a:ext>
            </a:extLst>
          </p:cNvPr>
          <p:cNvSpPr txBox="1">
            <a:spLocks/>
          </p:cNvSpPr>
          <p:nvPr/>
        </p:nvSpPr>
        <p:spPr>
          <a:xfrm>
            <a:off x="530521" y="2510803"/>
            <a:ext cx="1844995" cy="91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s-EC" sz="1400" b="1" dirty="0">
                <a:solidFill>
                  <a:schemeClr val="accent1"/>
                </a:solidFill>
              </a:rPr>
              <a:t>Población universo de estudio</a:t>
            </a:r>
          </a:p>
          <a:p>
            <a:pPr marL="0" indent="0">
              <a:buFont typeface="Nunito Sans"/>
              <a:buNone/>
            </a:pPr>
            <a:r>
              <a:rPr lang="es-EC" sz="1050" dirty="0">
                <a:solidFill>
                  <a:schemeClr val="bg1"/>
                </a:solidFill>
              </a:rPr>
              <a:t>545 724 unidades de análisis​.</a:t>
            </a:r>
          </a:p>
        </p:txBody>
      </p:sp>
      <p:sp>
        <p:nvSpPr>
          <p:cNvPr id="22" name="Google Shape;213;p25">
            <a:extLst>
              <a:ext uri="{FF2B5EF4-FFF2-40B4-BE49-F238E27FC236}">
                <a16:creationId xmlns:a16="http://schemas.microsoft.com/office/drawing/2014/main" xmlns="" id="{E7EF3C93-BF0C-4290-8EFD-DB7858D6CAA4}"/>
              </a:ext>
            </a:extLst>
          </p:cNvPr>
          <p:cNvSpPr txBox="1">
            <a:spLocks/>
          </p:cNvSpPr>
          <p:nvPr/>
        </p:nvSpPr>
        <p:spPr>
          <a:xfrm>
            <a:off x="7377139" y="2526838"/>
            <a:ext cx="1417100" cy="120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s-ES" sz="1400" b="1" dirty="0">
                <a:solidFill>
                  <a:schemeClr val="accent4"/>
                </a:solidFill>
              </a:rPr>
              <a:t>Muestreo estratificado</a:t>
            </a:r>
          </a:p>
          <a:p>
            <a:pPr marL="0" indent="0">
              <a:spcBef>
                <a:spcPts val="0"/>
              </a:spcBef>
              <a:buFont typeface="Nunito Sans"/>
              <a:buNone/>
            </a:pPr>
            <a:r>
              <a:rPr lang="es-ES" sz="1050" dirty="0">
                <a:solidFill>
                  <a:schemeClr val="bg1"/>
                </a:solidFill>
              </a:rPr>
              <a:t>Norte 42%​</a:t>
            </a:r>
          </a:p>
          <a:p>
            <a:pPr marL="0" indent="0">
              <a:spcBef>
                <a:spcPts val="0"/>
              </a:spcBef>
              <a:buFont typeface="Nunito Sans"/>
              <a:buNone/>
            </a:pPr>
            <a:r>
              <a:rPr lang="es-ES" sz="1050" dirty="0">
                <a:solidFill>
                  <a:schemeClr val="bg1"/>
                </a:solidFill>
              </a:rPr>
              <a:t>Sur 33%​</a:t>
            </a:r>
          </a:p>
          <a:p>
            <a:pPr marL="0" indent="0">
              <a:spcBef>
                <a:spcPts val="0"/>
              </a:spcBef>
              <a:buFont typeface="Nunito Sans"/>
              <a:buNone/>
            </a:pPr>
            <a:r>
              <a:rPr lang="es-ES" sz="1050" dirty="0">
                <a:solidFill>
                  <a:schemeClr val="bg1"/>
                </a:solidFill>
              </a:rPr>
              <a:t>Centro  11%​</a:t>
            </a:r>
          </a:p>
          <a:p>
            <a:pPr marL="0" indent="0">
              <a:spcBef>
                <a:spcPts val="0"/>
              </a:spcBef>
              <a:buFont typeface="Nunito Sans"/>
              <a:buNone/>
            </a:pPr>
            <a:r>
              <a:rPr lang="es-ES" sz="1050" dirty="0">
                <a:solidFill>
                  <a:schemeClr val="bg1"/>
                </a:solidFill>
              </a:rPr>
              <a:t>Valles 14%​ </a:t>
            </a:r>
          </a:p>
        </p:txBody>
      </p:sp>
      <p:grpSp>
        <p:nvGrpSpPr>
          <p:cNvPr id="23" name="Google Shape;630;p43">
            <a:extLst>
              <a:ext uri="{FF2B5EF4-FFF2-40B4-BE49-F238E27FC236}">
                <a16:creationId xmlns:a16="http://schemas.microsoft.com/office/drawing/2014/main" xmlns="" id="{0B7B8694-EF89-4D0E-9206-EF8BFDD28BB7}"/>
              </a:ext>
            </a:extLst>
          </p:cNvPr>
          <p:cNvGrpSpPr/>
          <p:nvPr/>
        </p:nvGrpSpPr>
        <p:grpSpPr>
          <a:xfrm>
            <a:off x="3066109" y="1618391"/>
            <a:ext cx="399077" cy="996488"/>
            <a:chOff x="3384375" y="2267500"/>
            <a:chExt cx="203375" cy="507825"/>
          </a:xfrm>
        </p:grpSpPr>
        <p:sp>
          <p:nvSpPr>
            <p:cNvPr id="24" name="Google Shape;631;p43">
              <a:extLst>
                <a:ext uri="{FF2B5EF4-FFF2-40B4-BE49-F238E27FC236}">
                  <a16:creationId xmlns:a16="http://schemas.microsoft.com/office/drawing/2014/main" xmlns="" id="{5D93B33E-861C-4107-9998-FC4CB45A6FB6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2;p43">
              <a:extLst>
                <a:ext uri="{FF2B5EF4-FFF2-40B4-BE49-F238E27FC236}">
                  <a16:creationId xmlns:a16="http://schemas.microsoft.com/office/drawing/2014/main" xmlns="" id="{5E93C8CB-D45D-4880-848B-BB0071EB352C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636;p43">
            <a:extLst>
              <a:ext uri="{FF2B5EF4-FFF2-40B4-BE49-F238E27FC236}">
                <a16:creationId xmlns:a16="http://schemas.microsoft.com/office/drawing/2014/main" xmlns="" id="{72E82B88-65E5-4623-B50C-C61C40FE6611}"/>
              </a:ext>
            </a:extLst>
          </p:cNvPr>
          <p:cNvGrpSpPr/>
          <p:nvPr/>
        </p:nvGrpSpPr>
        <p:grpSpPr>
          <a:xfrm>
            <a:off x="3531877" y="1620429"/>
            <a:ext cx="339324" cy="986920"/>
            <a:chOff x="4071800" y="2269925"/>
            <a:chExt cx="172925" cy="502950"/>
          </a:xfrm>
        </p:grpSpPr>
        <p:sp>
          <p:nvSpPr>
            <p:cNvPr id="27" name="Google Shape;637;p43">
              <a:extLst>
                <a:ext uri="{FF2B5EF4-FFF2-40B4-BE49-F238E27FC236}">
                  <a16:creationId xmlns:a16="http://schemas.microsoft.com/office/drawing/2014/main" xmlns="" id="{17E8AA6E-C9FF-4811-8E5A-2E1CD3B31931}"/>
                </a:ext>
              </a:extLst>
            </p:cNvPr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8;p43">
              <a:extLst>
                <a:ext uri="{FF2B5EF4-FFF2-40B4-BE49-F238E27FC236}">
                  <a16:creationId xmlns:a16="http://schemas.microsoft.com/office/drawing/2014/main" xmlns="" id="{8D598E42-37E8-4D7F-B0E1-81771EC6906B}"/>
                </a:ext>
              </a:extLst>
            </p:cNvPr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525;p43">
            <a:extLst>
              <a:ext uri="{FF2B5EF4-FFF2-40B4-BE49-F238E27FC236}">
                <a16:creationId xmlns:a16="http://schemas.microsoft.com/office/drawing/2014/main" xmlns="" id="{635217F5-610D-4C16-BEE7-F74B6F608311}"/>
              </a:ext>
            </a:extLst>
          </p:cNvPr>
          <p:cNvSpPr/>
          <p:nvPr/>
        </p:nvSpPr>
        <p:spPr>
          <a:xfrm>
            <a:off x="5514401" y="1712547"/>
            <a:ext cx="587846" cy="779018"/>
          </a:xfrm>
          <a:custGeom>
            <a:avLst/>
            <a:gdLst/>
            <a:ahLst/>
            <a:cxnLst/>
            <a:rect l="l" t="t" r="r" b="b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713;p43">
            <a:extLst>
              <a:ext uri="{FF2B5EF4-FFF2-40B4-BE49-F238E27FC236}">
                <a16:creationId xmlns:a16="http://schemas.microsoft.com/office/drawing/2014/main" xmlns="" id="{DEEA581C-24E9-4B4A-80DD-A5F2C3F8885D}"/>
              </a:ext>
            </a:extLst>
          </p:cNvPr>
          <p:cNvGrpSpPr/>
          <p:nvPr/>
        </p:nvGrpSpPr>
        <p:grpSpPr>
          <a:xfrm>
            <a:off x="833450" y="1640691"/>
            <a:ext cx="917654" cy="917654"/>
            <a:chOff x="5941025" y="3634400"/>
            <a:chExt cx="467650" cy="467650"/>
          </a:xfrm>
        </p:grpSpPr>
        <p:sp>
          <p:nvSpPr>
            <p:cNvPr id="46" name="Google Shape;714;p43">
              <a:extLst>
                <a:ext uri="{FF2B5EF4-FFF2-40B4-BE49-F238E27FC236}">
                  <a16:creationId xmlns:a16="http://schemas.microsoft.com/office/drawing/2014/main" xmlns="" id="{5142F01F-C5BF-4E1A-A917-FA20DA183B28}"/>
                </a:ext>
              </a:extLst>
            </p:cNvPr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15;p43">
              <a:extLst>
                <a:ext uri="{FF2B5EF4-FFF2-40B4-BE49-F238E27FC236}">
                  <a16:creationId xmlns:a16="http://schemas.microsoft.com/office/drawing/2014/main" xmlns="" id="{E5336EDA-F372-474E-AC69-7C5A7B96AF15}"/>
                </a:ext>
              </a:extLst>
            </p:cNvPr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16;p43">
              <a:extLst>
                <a:ext uri="{FF2B5EF4-FFF2-40B4-BE49-F238E27FC236}">
                  <a16:creationId xmlns:a16="http://schemas.microsoft.com/office/drawing/2014/main" xmlns="" id="{AE604B19-62D6-45DF-A75D-B0725D89335F}"/>
                </a:ext>
              </a:extLst>
            </p:cNvPr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17;p43">
              <a:extLst>
                <a:ext uri="{FF2B5EF4-FFF2-40B4-BE49-F238E27FC236}">
                  <a16:creationId xmlns:a16="http://schemas.microsoft.com/office/drawing/2014/main" xmlns="" id="{663388D1-C99E-430A-B070-D7A0D46F500E}"/>
                </a:ext>
              </a:extLst>
            </p:cNvPr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18;p43">
              <a:extLst>
                <a:ext uri="{FF2B5EF4-FFF2-40B4-BE49-F238E27FC236}">
                  <a16:creationId xmlns:a16="http://schemas.microsoft.com/office/drawing/2014/main" xmlns="" id="{ADFD816D-AE62-42DA-B167-47FEB2E883CA}"/>
                </a:ext>
              </a:extLst>
            </p:cNvPr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19;p43">
              <a:extLst>
                <a:ext uri="{FF2B5EF4-FFF2-40B4-BE49-F238E27FC236}">
                  <a16:creationId xmlns:a16="http://schemas.microsoft.com/office/drawing/2014/main" xmlns="" id="{7F4BAEB7-8D86-4E66-BE12-5D85EC1D714B}"/>
                </a:ext>
              </a:extLst>
            </p:cNvPr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6;p43">
            <a:extLst>
              <a:ext uri="{FF2B5EF4-FFF2-40B4-BE49-F238E27FC236}">
                <a16:creationId xmlns:a16="http://schemas.microsoft.com/office/drawing/2014/main" xmlns="" id="{F1167C45-AE10-496E-926C-AFB81A3542D0}"/>
              </a:ext>
            </a:extLst>
          </p:cNvPr>
          <p:cNvGrpSpPr/>
          <p:nvPr/>
        </p:nvGrpSpPr>
        <p:grpSpPr>
          <a:xfrm>
            <a:off x="7520173" y="1671823"/>
            <a:ext cx="786230" cy="896117"/>
            <a:chOff x="4630125" y="278900"/>
            <a:chExt cx="400675" cy="456675"/>
          </a:xfrm>
        </p:grpSpPr>
        <p:sp>
          <p:nvSpPr>
            <p:cNvPr id="53" name="Google Shape;527;p43">
              <a:extLst>
                <a:ext uri="{FF2B5EF4-FFF2-40B4-BE49-F238E27FC236}">
                  <a16:creationId xmlns:a16="http://schemas.microsoft.com/office/drawing/2014/main" xmlns="" id="{390AC34D-9899-47E3-89D5-FC22FFCDEF63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8;p43">
              <a:extLst>
                <a:ext uri="{FF2B5EF4-FFF2-40B4-BE49-F238E27FC236}">
                  <a16:creationId xmlns:a16="http://schemas.microsoft.com/office/drawing/2014/main" xmlns="" id="{68C34F76-66AB-4D12-A8ED-10890CACFAAD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l" t="t" r="r" b="b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9;p43">
              <a:extLst>
                <a:ext uri="{FF2B5EF4-FFF2-40B4-BE49-F238E27FC236}">
                  <a16:creationId xmlns:a16="http://schemas.microsoft.com/office/drawing/2014/main" xmlns="" id="{59F7B9EE-5C3F-4699-9F9A-5D4C58AB7CAA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l" t="t" r="r" b="b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0;p43">
              <a:extLst>
                <a:ext uri="{FF2B5EF4-FFF2-40B4-BE49-F238E27FC236}">
                  <a16:creationId xmlns:a16="http://schemas.microsoft.com/office/drawing/2014/main" xmlns="" id="{67D3F2D2-AD73-4AE6-945A-065E95508852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l" t="t" r="r" b="b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57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7911535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4294967295"/>
          </p:nvPr>
        </p:nvSpPr>
        <p:spPr>
          <a:xfrm>
            <a:off x="282234" y="1835393"/>
            <a:ext cx="2046288" cy="855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Cálculo de la muestra</a:t>
            </a:r>
            <a:endParaRPr b="1" dirty="0"/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4294967295"/>
          </p:nvPr>
        </p:nvSpPr>
        <p:spPr>
          <a:xfrm>
            <a:off x="5054750" y="1382157"/>
            <a:ext cx="14732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C" sz="900" dirty="0">
                <a:solidFill>
                  <a:schemeClr val="bg2"/>
                </a:solidFill>
              </a:rPr>
              <a:t>Fuente (Tamayo, 2001)</a:t>
            </a:r>
            <a:endParaRPr sz="9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xmlns="" id="{DCF0BCE2-7E06-4080-841E-C156AA9A3DC9}"/>
                  </a:ext>
                </a:extLst>
              </p:cNvPr>
              <p:cNvSpPr/>
              <p:nvPr/>
            </p:nvSpPr>
            <p:spPr>
              <a:xfrm>
                <a:off x="2038064" y="536259"/>
                <a:ext cx="3276568" cy="855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s-EC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S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undOvr"/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  <m: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</m:sup>
                          <m:e>
                            <m:sSub>
                              <m:sSubPr>
                                <m:ctrlP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s-EC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s-EC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sSub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s-EC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ND</m:t>
                        </m:r>
                        <m:r>
                          <a:rPr lang="es-EC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den>
                        </m:f>
                        <m:nary>
                          <m:naryPr>
                            <m:chr m:val="∑"/>
                            <m:limLoc m:val="undOvr"/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  <m: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</m:sup>
                          <m:e>
                            <m:sSub>
                              <m:sSubPr>
                                <m:ctrlP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s-EC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s-EC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nary>
                        <m:sSub>
                          <m:sSub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sSub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</m:sub>
                        </m:sSub>
                      </m:den>
                    </m:f>
                  </m:oMath>
                </a14:m>
                <a:r>
                  <a:rPr lang="es-EC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con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s-EC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S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Z</m:t>
                            </m:r>
                          </m:e>
                          <m:sup>
                            <m: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s-E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DCF0BCE2-7E06-4080-841E-C156AA9A3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64" y="536259"/>
                <a:ext cx="3276568" cy="855940"/>
              </a:xfrm>
              <a:prstGeom prst="rect">
                <a:avLst/>
              </a:prstGeom>
              <a:blipFill>
                <a:blip r:embed="rId5"/>
                <a:stretch>
                  <a:fillRect b="-3785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xmlns="" id="{3D3082B4-6261-4766-A434-38E5270A2621}"/>
                  </a:ext>
                </a:extLst>
              </p:cNvPr>
              <p:cNvSpPr/>
              <p:nvPr/>
            </p:nvSpPr>
            <p:spPr>
              <a:xfrm>
                <a:off x="6093741" y="646349"/>
                <a:ext cx="2665152" cy="656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C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C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s-EC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EC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d>
                      <m:dPr>
                        <m:ctrlPr>
                          <a:rPr lang="es-ES" i="1">
                            <a:solidFill>
                              <a:schemeClr val="bg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s-EC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s-EC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s-EC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den>
                        </m:f>
                      </m:e>
                    </m:d>
                  </m:oMath>
                </a14:m>
                <a:r>
                  <a:rPr lang="es-EC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con      </a:t>
                </a:r>
                <a:r>
                  <a:rPr lang="es-EC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i=1,2,.., L</a:t>
                </a:r>
                <a:endParaRPr lang="es-ES" sz="1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3D3082B4-6261-4766-A434-38E5270A2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741" y="646349"/>
                <a:ext cx="2665152" cy="656526"/>
              </a:xfrm>
              <a:prstGeom prst="rect">
                <a:avLst/>
              </a:prstGeom>
              <a:blipFill>
                <a:blip r:embed="rId6"/>
                <a:stretch>
                  <a:fillRect r="-229" b="-92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150;p22">
            <a:extLst>
              <a:ext uri="{FF2B5EF4-FFF2-40B4-BE49-F238E27FC236}">
                <a16:creationId xmlns:a16="http://schemas.microsoft.com/office/drawing/2014/main" xmlns="" id="{47159E24-5028-4296-A059-2BD8CA434209}"/>
              </a:ext>
            </a:extLst>
          </p:cNvPr>
          <p:cNvSpPr txBox="1">
            <a:spLocks/>
          </p:cNvSpPr>
          <p:nvPr/>
        </p:nvSpPr>
        <p:spPr>
          <a:xfrm>
            <a:off x="2728865" y="237431"/>
            <a:ext cx="3073118" cy="39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s-EC" sz="1100" dirty="0">
                <a:solidFill>
                  <a:schemeClr val="bg1"/>
                </a:solidFill>
              </a:rPr>
              <a:t>Fórmula para el cálculo de la muestra</a:t>
            </a:r>
          </a:p>
        </p:txBody>
      </p:sp>
      <p:sp>
        <p:nvSpPr>
          <p:cNvPr id="16" name="Google Shape;150;p22">
            <a:extLst>
              <a:ext uri="{FF2B5EF4-FFF2-40B4-BE49-F238E27FC236}">
                <a16:creationId xmlns:a16="http://schemas.microsoft.com/office/drawing/2014/main" xmlns="" id="{65009962-A789-4887-9102-45D63E96C064}"/>
              </a:ext>
            </a:extLst>
          </p:cNvPr>
          <p:cNvSpPr txBox="1">
            <a:spLocks/>
          </p:cNvSpPr>
          <p:nvPr/>
        </p:nvSpPr>
        <p:spPr>
          <a:xfrm>
            <a:off x="6201987" y="253048"/>
            <a:ext cx="2716401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s-EC" sz="1100" dirty="0">
                <a:solidFill>
                  <a:schemeClr val="bg1"/>
                </a:solidFill>
              </a:rPr>
              <a:t>Fórmula para el cálculo de cada estrato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xmlns="" id="{7262FC5A-4D32-4227-96F7-93B59E318711}"/>
                  </a:ext>
                </a:extLst>
              </p:cNvPr>
              <p:cNvSpPr/>
              <p:nvPr/>
            </p:nvSpPr>
            <p:spPr>
              <a:xfrm>
                <a:off x="4458729" y="1608764"/>
                <a:ext cx="2404248" cy="462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s-EC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s-EC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C" sz="1200" dirty="0">
                    <a:solidFill>
                      <a:schemeClr val="bg1"/>
                    </a:solidFill>
                    <a:latin typeface="Nunito Sans" panose="020B0604020202020204" charset="0"/>
                    <a:ea typeface="Times New Roman" panose="02020603050405020304" pitchFamily="18" charset="0"/>
                  </a:rPr>
                  <a:t>384 unidades de análisis</a:t>
                </a:r>
                <a:endParaRPr lang="es-ES" sz="1200" dirty="0">
                  <a:solidFill>
                    <a:schemeClr val="bg1"/>
                  </a:solidFill>
                  <a:effectLst/>
                  <a:latin typeface="Nunito Sans" panose="020B060402020202020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7262FC5A-4D32-4227-96F7-93B59E3187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729" y="1608764"/>
                <a:ext cx="2404248" cy="462050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Google Shape;308;p29">
            <a:extLst>
              <a:ext uri="{FF2B5EF4-FFF2-40B4-BE49-F238E27FC236}">
                <a16:creationId xmlns:a16="http://schemas.microsoft.com/office/drawing/2014/main" xmlns="" id="{9F6C4694-23A9-4B28-BD14-394DB7547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262671"/>
              </p:ext>
            </p:extLst>
          </p:nvPr>
        </p:nvGraphicFramePr>
        <p:xfrm>
          <a:off x="2996944" y="2275673"/>
          <a:ext cx="5327817" cy="2570745"/>
        </p:xfrm>
        <a:graphic>
          <a:graphicData uri="http://schemas.openxmlformats.org/drawingml/2006/table">
            <a:tbl>
              <a:tblPr>
                <a:noFill/>
                <a:tableStyleId>{30DEDB4D-20D1-4C43-A646-BA69657EFFC1}</a:tableStyleId>
              </a:tblPr>
              <a:tblGrid>
                <a:gridCol w="469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66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1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63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b="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</a:t>
                      </a:r>
                      <a:endParaRPr sz="800" b="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M</a:t>
                      </a:r>
                      <a:r>
                        <a:rPr lang="en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uestra</a:t>
                      </a:r>
                      <a:endParaRPr sz="80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384</a:t>
                      </a:r>
                      <a:endParaRPr sz="80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3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</a:t>
                      </a:r>
                      <a:endParaRPr sz="80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oblación universo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45724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5966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Ni</a:t>
                      </a:r>
                      <a:endParaRPr sz="80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Número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de elementos del estrato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N1: (norte 42%) 229204​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N2 (centro 11%) 60030​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N3: (</a:t>
                      </a: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sur</a:t>
                      </a: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33%) 189089​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N4: (</a:t>
                      </a: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valles</a:t>
                      </a:r>
                      <a:r>
                        <a:rPr kumimoji="0" lang="pt-BR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14%) 76401​</a:t>
                      </a:r>
                      <a:endParaRPr kumimoji="0" lang="es-E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3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</a:t>
                      </a:r>
                      <a:endParaRPr sz="80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Probabilidad de éxito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0</a:t>
                      </a:r>
                      <a:r>
                        <a:rPr kumimoji="0" lang="es-E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,5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3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Q</a:t>
                      </a:r>
                      <a:endParaRPr sz="80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Probabilidad de fracaso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0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2634506"/>
                  </a:ext>
                </a:extLst>
              </a:tr>
              <a:tr h="2663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E</a:t>
                      </a:r>
                      <a:endParaRPr sz="80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Error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máximo admisible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0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,05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8895219"/>
                  </a:ext>
                </a:extLst>
              </a:tr>
              <a:tr h="2663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D</a:t>
                      </a:r>
                      <a:endParaRPr sz="80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E</a:t>
                      </a:r>
                      <a:r>
                        <a:rPr kumimoji="0" lang="es-ES" sz="8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rror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máximo admisible en términos de proporción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0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,000625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386186"/>
                  </a:ext>
                </a:extLst>
              </a:tr>
              <a:tr h="2663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Z</a:t>
                      </a:r>
                      <a:endParaRPr sz="80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Nivel de confianza calculado en tablas</a:t>
                      </a:r>
                      <a:endParaRPr kumimoji="0" lang="es-E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</a:t>
                      </a:r>
                      <a:r>
                        <a:rPr kumimoji="0" lang="es-E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,96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49496542"/>
                  </a:ext>
                </a:extLst>
              </a:tr>
            </a:tbl>
          </a:graphicData>
        </a:graphic>
      </p:graphicFrame>
      <p:sp>
        <p:nvSpPr>
          <p:cNvPr id="13" name="12 Botón de acción: Inicio">
            <a:hlinkClick r:id="rId8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311419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title" idx="4294967295"/>
          </p:nvPr>
        </p:nvSpPr>
        <p:spPr>
          <a:xfrm>
            <a:off x="323469" y="2169207"/>
            <a:ext cx="2046288" cy="8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b="1" dirty="0"/>
              <a:t>Técnicas de validación</a:t>
            </a:r>
            <a:endParaRPr b="1" dirty="0"/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4294967295"/>
          </p:nvPr>
        </p:nvSpPr>
        <p:spPr>
          <a:xfrm>
            <a:off x="2677267" y="547460"/>
            <a:ext cx="2600325" cy="22621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accent2"/>
                </a:solidFill>
              </a:rPr>
              <a:t>Confiabilidad externa</a:t>
            </a:r>
            <a:endParaRPr sz="1000" b="1"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bg1"/>
                </a:solidFill>
              </a:rPr>
              <a:t>JUICIO A EXPERTOS</a:t>
            </a:r>
          </a:p>
          <a:p>
            <a:pPr marL="0" lvl="0" indent="0">
              <a:buNone/>
            </a:pPr>
            <a:r>
              <a:rPr lang="es-EC" sz="1000" dirty="0">
                <a:solidFill>
                  <a:schemeClr val="bg1"/>
                </a:solidFill>
              </a:rPr>
              <a:t>10 Académicos y expertos en Marketing y Marketing Digital​</a:t>
            </a:r>
          </a:p>
          <a:p>
            <a:pPr marL="0" lvl="0" indent="0">
              <a:buNone/>
            </a:pPr>
            <a:r>
              <a:rPr lang="es-EC" sz="1000" dirty="0">
                <a:solidFill>
                  <a:schemeClr val="bg1"/>
                </a:solidFill>
              </a:rPr>
              <a:t>Técnica: Promedio ponderado​</a:t>
            </a:r>
          </a:p>
          <a:p>
            <a:pPr marL="0" lvl="0" indent="0">
              <a:buNone/>
            </a:pPr>
            <a:r>
              <a:rPr lang="es-EC" sz="1000" dirty="0">
                <a:solidFill>
                  <a:schemeClr val="bg1"/>
                </a:solidFill>
              </a:rPr>
              <a:t>Criterios de validación:​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C" sz="1000" dirty="0">
                <a:solidFill>
                  <a:schemeClr val="bg1"/>
                </a:solidFill>
              </a:rPr>
              <a:t>1. Suficiencia​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C" sz="1000" dirty="0">
                <a:solidFill>
                  <a:schemeClr val="bg1"/>
                </a:solidFill>
              </a:rPr>
              <a:t>2. Claridad​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C" sz="1000" dirty="0">
                <a:solidFill>
                  <a:schemeClr val="bg1"/>
                </a:solidFill>
              </a:rPr>
              <a:t>3. Coherencia​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C" sz="1000" dirty="0">
                <a:solidFill>
                  <a:schemeClr val="bg1"/>
                </a:solidFill>
              </a:rPr>
              <a:t>4. Relevancia​</a:t>
            </a:r>
          </a:p>
          <a:p>
            <a:pPr marL="0" lvl="0" indent="0">
              <a:buNone/>
            </a:pPr>
            <a:r>
              <a:rPr lang="es-EC" sz="1000" dirty="0">
                <a:solidFill>
                  <a:schemeClr val="bg1"/>
                </a:solidFill>
              </a:rPr>
              <a:t>​</a:t>
            </a: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4294967295"/>
          </p:nvPr>
        </p:nvSpPr>
        <p:spPr>
          <a:xfrm>
            <a:off x="6367947" y="557388"/>
            <a:ext cx="2135187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accent2"/>
                </a:solidFill>
              </a:rPr>
              <a:t>Confiabilidad interna</a:t>
            </a:r>
            <a:endParaRPr sz="1000" b="1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r>
              <a:rPr lang="es-ES" sz="1000" dirty="0">
                <a:solidFill>
                  <a:schemeClr val="bg1"/>
                </a:solidFill>
              </a:rPr>
              <a:t>COEFICIENTE DE CRONBACH​</a:t>
            </a:r>
          </a:p>
          <a:p>
            <a:pPr marL="0" lvl="0" indent="0">
              <a:buNone/>
            </a:pPr>
            <a:endParaRPr lang="es-ES" sz="10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s-ES" sz="1000" dirty="0">
              <a:solidFill>
                <a:schemeClr val="bg1"/>
              </a:solidFill>
            </a:endParaRPr>
          </a:p>
        </p:txBody>
      </p:sp>
      <p:grpSp>
        <p:nvGrpSpPr>
          <p:cNvPr id="23" name="Google Shape;532;p43">
            <a:extLst>
              <a:ext uri="{FF2B5EF4-FFF2-40B4-BE49-F238E27FC236}">
                <a16:creationId xmlns:a16="http://schemas.microsoft.com/office/drawing/2014/main" xmlns="" id="{2D77326F-20C8-4AF3-A1A0-65DAA0BE5F6D}"/>
              </a:ext>
            </a:extLst>
          </p:cNvPr>
          <p:cNvGrpSpPr/>
          <p:nvPr/>
        </p:nvGrpSpPr>
        <p:grpSpPr>
          <a:xfrm>
            <a:off x="6948079" y="225175"/>
            <a:ext cx="358280" cy="436905"/>
            <a:chOff x="596350" y="929175"/>
            <a:chExt cx="407950" cy="497475"/>
          </a:xfrm>
        </p:grpSpPr>
        <p:sp>
          <p:nvSpPr>
            <p:cNvPr id="24" name="Google Shape;533;p43">
              <a:extLst>
                <a:ext uri="{FF2B5EF4-FFF2-40B4-BE49-F238E27FC236}">
                  <a16:creationId xmlns:a16="http://schemas.microsoft.com/office/drawing/2014/main" xmlns="" id="{00548BE4-1FEC-45EC-9951-3F4FC0323249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4;p43">
              <a:extLst>
                <a:ext uri="{FF2B5EF4-FFF2-40B4-BE49-F238E27FC236}">
                  <a16:creationId xmlns:a16="http://schemas.microsoft.com/office/drawing/2014/main" xmlns="" id="{D8935BB4-CBCA-43C0-AD27-0E27F23C271E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5;p43">
              <a:extLst>
                <a:ext uri="{FF2B5EF4-FFF2-40B4-BE49-F238E27FC236}">
                  <a16:creationId xmlns:a16="http://schemas.microsoft.com/office/drawing/2014/main" xmlns="" id="{58C32D55-C279-47A3-A903-877830EF7315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6;p43">
              <a:extLst>
                <a:ext uri="{FF2B5EF4-FFF2-40B4-BE49-F238E27FC236}">
                  <a16:creationId xmlns:a16="http://schemas.microsoft.com/office/drawing/2014/main" xmlns="" id="{601ECFCC-29B0-412F-8221-0FA2574CC9A1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7;p43">
              <a:extLst>
                <a:ext uri="{FF2B5EF4-FFF2-40B4-BE49-F238E27FC236}">
                  <a16:creationId xmlns:a16="http://schemas.microsoft.com/office/drawing/2014/main" xmlns="" id="{0506F661-FD42-4784-9519-3D176F080554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8;p43">
              <a:extLst>
                <a:ext uri="{FF2B5EF4-FFF2-40B4-BE49-F238E27FC236}">
                  <a16:creationId xmlns:a16="http://schemas.microsoft.com/office/drawing/2014/main" xmlns="" id="{D011C129-8B6B-4C9A-897D-B308FD429EEB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9;p43">
              <a:extLst>
                <a:ext uri="{FF2B5EF4-FFF2-40B4-BE49-F238E27FC236}">
                  <a16:creationId xmlns:a16="http://schemas.microsoft.com/office/drawing/2014/main" xmlns="" id="{AB9B15BC-4A92-43D9-B48C-EA5751384E28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639;p43">
            <a:extLst>
              <a:ext uri="{FF2B5EF4-FFF2-40B4-BE49-F238E27FC236}">
                <a16:creationId xmlns:a16="http://schemas.microsoft.com/office/drawing/2014/main" xmlns="" id="{4E1EB096-A2A5-4377-B592-F50B63BE0366}"/>
              </a:ext>
            </a:extLst>
          </p:cNvPr>
          <p:cNvSpPr/>
          <p:nvPr/>
        </p:nvSpPr>
        <p:spPr>
          <a:xfrm>
            <a:off x="3138898" y="239110"/>
            <a:ext cx="375689" cy="396091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3" name="Google Shape;308;p29">
            <a:extLst>
              <a:ext uri="{FF2B5EF4-FFF2-40B4-BE49-F238E27FC236}">
                <a16:creationId xmlns:a16="http://schemas.microsoft.com/office/drawing/2014/main" xmlns="" id="{D95E92D8-9B24-41A2-847A-DAD1E99A2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261476"/>
              </p:ext>
            </p:extLst>
          </p:nvPr>
        </p:nvGraphicFramePr>
        <p:xfrm>
          <a:off x="6483911" y="1360636"/>
          <a:ext cx="1415292" cy="727226"/>
        </p:xfrm>
        <a:graphic>
          <a:graphicData uri="http://schemas.openxmlformats.org/drawingml/2006/table">
            <a:tbl>
              <a:tblPr>
                <a:noFill/>
                <a:tableStyleId>{30DEDB4D-20D1-4C43-A646-BA69657EFFC1}</a:tableStyleId>
              </a:tblPr>
              <a:tblGrid>
                <a:gridCol w="7076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6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6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b="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Alfa de </a:t>
                      </a:r>
                      <a:r>
                        <a:rPr lang="es-EC" sz="800" b="0" dirty="0" err="1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Cronbach</a:t>
                      </a:r>
                      <a:endParaRPr sz="800" b="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N de elementos</a:t>
                      </a:r>
                      <a:endParaRPr sz="80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C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</a:t>
                      </a:r>
                      <a:r>
                        <a:rPr lang="es-ES" sz="800" dirty="0">
                          <a:solidFill>
                            <a:schemeClr val="bg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904</a:t>
                      </a:r>
                      <a:endParaRPr sz="800" dirty="0">
                        <a:solidFill>
                          <a:schemeClr val="bg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EC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34​</a:t>
                      </a:r>
                      <a:endParaRPr kumimoji="0" lang="es-E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427A0C23-5A86-4167-85A1-E3430E116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08704"/>
              </p:ext>
            </p:extLst>
          </p:nvPr>
        </p:nvGraphicFramePr>
        <p:xfrm>
          <a:off x="3138898" y="3017314"/>
          <a:ext cx="5259667" cy="1882411"/>
        </p:xfrm>
        <a:graphic>
          <a:graphicData uri="http://schemas.openxmlformats.org/drawingml/2006/table">
            <a:tbl>
              <a:tblPr/>
              <a:tblGrid>
                <a:gridCol w="1114648">
                  <a:extLst>
                    <a:ext uri="{9D8B030D-6E8A-4147-A177-3AD203B41FA5}">
                      <a16:colId xmlns:a16="http://schemas.microsoft.com/office/drawing/2014/main" xmlns="" val="2951248425"/>
                    </a:ext>
                  </a:extLst>
                </a:gridCol>
                <a:gridCol w="796402">
                  <a:extLst>
                    <a:ext uri="{9D8B030D-6E8A-4147-A177-3AD203B41FA5}">
                      <a16:colId xmlns:a16="http://schemas.microsoft.com/office/drawing/2014/main" xmlns="" val="552206725"/>
                    </a:ext>
                  </a:extLst>
                </a:gridCol>
                <a:gridCol w="1210234">
                  <a:extLst>
                    <a:ext uri="{9D8B030D-6E8A-4147-A177-3AD203B41FA5}">
                      <a16:colId xmlns:a16="http://schemas.microsoft.com/office/drawing/2014/main" xmlns="" val="3013208042"/>
                    </a:ext>
                  </a:extLst>
                </a:gridCol>
                <a:gridCol w="2138383">
                  <a:extLst>
                    <a:ext uri="{9D8B030D-6E8A-4147-A177-3AD203B41FA5}">
                      <a16:colId xmlns:a16="http://schemas.microsoft.com/office/drawing/2014/main" xmlns="" val="2771217791"/>
                    </a:ext>
                  </a:extLst>
                </a:gridCol>
              </a:tblGrid>
              <a:tr h="206807">
                <a:tc>
                  <a:txBody>
                    <a:bodyPr/>
                    <a:lstStyle/>
                    <a:p>
                      <a:pPr algn="l" fontAlgn="auto"/>
                      <a:r>
                        <a:rPr lang="es-ES" sz="700" b="1" i="0" dirty="0">
                          <a:solidFill>
                            <a:srgbClr val="FFFFFF"/>
                          </a:solidFill>
                          <a:effectLst/>
                          <a:latin typeface="Nunito Sans" panose="020B0604020202020204" charset="0"/>
                        </a:rPr>
                        <a:t>​</a:t>
                      </a: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1" i="0">
                          <a:solidFill>
                            <a:srgbClr val="FFFFFF"/>
                          </a:solidFill>
                          <a:effectLst/>
                          <a:latin typeface="Nunito Sans" panose="020B0604020202020204" charset="0"/>
                        </a:rPr>
                        <a:t>Dimensiones​</a:t>
                      </a:r>
                      <a:endParaRPr lang="es-ES" sz="400" b="1" i="0">
                        <a:solidFill>
                          <a:srgbClr val="FFFFFF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1" i="0" dirty="0">
                          <a:solidFill>
                            <a:srgbClr val="FFFFFF"/>
                          </a:solidFill>
                          <a:effectLst/>
                          <a:latin typeface="Nunito Sans" panose="020B0604020202020204" charset="0"/>
                        </a:rPr>
                        <a:t>Confiabilidad externa​</a:t>
                      </a:r>
                      <a:endParaRPr lang="es-ES" sz="400" b="1" i="0" dirty="0">
                        <a:solidFill>
                          <a:srgbClr val="FFFFFF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1" i="0" dirty="0">
                          <a:solidFill>
                            <a:srgbClr val="FFFFFF"/>
                          </a:solidFill>
                          <a:effectLst/>
                          <a:latin typeface="Nunito Sans" panose="020B0604020202020204" charset="0"/>
                        </a:rPr>
                        <a:t>Confiabilidad interna - </a:t>
                      </a:r>
                      <a:r>
                        <a:rPr lang="es-ES" sz="700" b="1" i="0" dirty="0" err="1">
                          <a:solidFill>
                            <a:srgbClr val="FFFFFF"/>
                          </a:solidFill>
                          <a:effectLst/>
                          <a:latin typeface="Nunito Sans" panose="020B0604020202020204" charset="0"/>
                        </a:rPr>
                        <a:t>Items</a:t>
                      </a:r>
                      <a:r>
                        <a:rPr lang="es-ES" sz="700" b="1" i="0" dirty="0">
                          <a:solidFill>
                            <a:srgbClr val="FFFFFF"/>
                          </a:solidFill>
                          <a:effectLst/>
                          <a:latin typeface="Nunito Sans" panose="020B0604020202020204" charset="0"/>
                        </a:rPr>
                        <a:t> eliminados ​</a:t>
                      </a:r>
                      <a:endParaRPr lang="es-ES" sz="400" b="1" i="0" dirty="0">
                        <a:solidFill>
                          <a:srgbClr val="FFFFFF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6280728"/>
                  </a:ext>
                </a:extLst>
              </a:tr>
              <a:tr h="175909">
                <a:tc rowSpan="5">
                  <a:txBody>
                    <a:bodyPr/>
                    <a:lstStyle/>
                    <a:p>
                      <a:pPr algn="l" fontAlgn="base"/>
                      <a:endParaRPr lang="es-ES" sz="700" b="0" i="0" u="none" strike="noStrike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  <a:p>
                      <a:pPr algn="l" fontAlgn="base"/>
                      <a:endParaRPr lang="es-ES" sz="700" b="0" i="0" u="none" strike="noStrike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  <a:p>
                      <a:pPr algn="l" fontAlgn="base"/>
                      <a:endParaRPr lang="es-ES" sz="700" b="0" i="0" u="none" strike="noStrike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  <a:p>
                      <a:pPr algn="l" fontAlgn="base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Marketing de contenidos</a:t>
                      </a:r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Red Social 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94%​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YouTube, Twitter 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87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2823991"/>
                  </a:ext>
                </a:extLst>
              </a:tr>
              <a:tr h="1726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Estrategia 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99%​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-​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3264223"/>
                  </a:ext>
                </a:extLst>
              </a:tr>
              <a:tr h="2911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Tipología​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98%​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Sketch, registro documental, post de citas, quiz, </a:t>
                      </a:r>
                      <a:r>
                        <a:rPr lang="pt-BR" sz="700" b="0" i="0" dirty="0" err="1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storytelling</a:t>
                      </a:r>
                      <a:r>
                        <a:rPr lang="pt-BR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.​</a:t>
                      </a:r>
                      <a:endParaRPr lang="pt-BR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7344691"/>
                  </a:ext>
                </a:extLst>
              </a:tr>
              <a:tr h="1726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Presentación 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100%​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-​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6688682"/>
                  </a:ext>
                </a:extLst>
              </a:tr>
              <a:tr h="1726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Valor​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96%​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-​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8773182"/>
                  </a:ext>
                </a:extLst>
              </a:tr>
              <a:tr h="172645">
                <a:tc rowSpan="4">
                  <a:txBody>
                    <a:bodyPr/>
                    <a:lstStyle/>
                    <a:p>
                      <a:pPr algn="l" fontAlgn="base"/>
                      <a:endParaRPr lang="es-ES" sz="700" b="0" i="0" u="none" strike="noStrike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  <a:p>
                      <a:pPr algn="l" fontAlgn="base"/>
                      <a:endParaRPr lang="es-ES" sz="700" b="0" i="0" u="none" strike="noStrike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  <a:p>
                      <a:pPr algn="l" fontAlgn="base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Comportamiento del consumidor</a:t>
                      </a:r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Exposición 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91%​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-​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2777212"/>
                  </a:ext>
                </a:extLst>
              </a:tr>
              <a:tr h="1726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Motivación 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96%​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-​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5337757"/>
                  </a:ext>
                </a:extLst>
              </a:tr>
              <a:tr h="1726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Consumo 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93%​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-​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9629787"/>
                  </a:ext>
                </a:extLst>
              </a:tr>
              <a:tr h="17264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Feedback​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95%​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ES" sz="700" b="0" i="0" dirty="0">
                          <a:solidFill>
                            <a:schemeClr val="bg1"/>
                          </a:solidFill>
                          <a:effectLst/>
                          <a:latin typeface="Nunito Sans" panose="020B0604020202020204" charset="0"/>
                        </a:rPr>
                        <a:t>-​</a:t>
                      </a:r>
                      <a:endParaRPr lang="es-ES" sz="400" b="0" i="0" dirty="0">
                        <a:solidFill>
                          <a:schemeClr val="bg1"/>
                        </a:solidFill>
                        <a:effectLst/>
                        <a:latin typeface="Nunito Sans" panose="020B0604020202020204" charset="0"/>
                      </a:endParaRPr>
                    </a:p>
                  </a:txBody>
                  <a:tcPr marL="62612" marR="62612" marT="31306" marB="3130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5791956"/>
                  </a:ext>
                </a:extLst>
              </a:tr>
            </a:tbl>
          </a:graphicData>
        </a:graphic>
      </p:graphicFrame>
      <p:sp>
        <p:nvSpPr>
          <p:cNvPr id="18" name="17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Rectángulo"/>
          <p:cNvSpPr/>
          <p:nvPr/>
        </p:nvSpPr>
        <p:spPr>
          <a:xfrm>
            <a:off x="4634507" y="2438492"/>
            <a:ext cx="13708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es-ES" sz="1100" dirty="0">
                <a:solidFill>
                  <a:schemeClr val="bg1"/>
                </a:solidFill>
                <a:latin typeface="Nunito Sans" charset="0"/>
              </a:rPr>
              <a:t>Confiabilidad &gt; 0,8</a:t>
            </a:r>
          </a:p>
          <a:p>
            <a:pPr marL="0" lvl="0" indent="0">
              <a:buNone/>
            </a:pPr>
            <a:endParaRPr lang="es-ES" sz="1100" dirty="0">
              <a:solidFill>
                <a:schemeClr val="bg1"/>
              </a:solidFill>
              <a:latin typeface="Nunito Sans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4A495FA-2B9E-4BAD-A75D-CED96A2C2E72}"/>
              </a:ext>
            </a:extLst>
          </p:cNvPr>
          <p:cNvSpPr txBox="1"/>
          <p:nvPr/>
        </p:nvSpPr>
        <p:spPr>
          <a:xfrm>
            <a:off x="4019487" y="268956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800" dirty="0">
                <a:solidFill>
                  <a:schemeClr val="tx2">
                    <a:lumMod val="75000"/>
                  </a:schemeClr>
                </a:solidFill>
                <a:latin typeface="Nunito Sans" charset="0"/>
                <a:cs typeface="Times New Roman"/>
              </a:rPr>
              <a:t>(Hyrkäs et al., 2003); (Quero, 2010)</a:t>
            </a:r>
            <a:endParaRPr lang="es-MX" sz="900" dirty="0">
              <a:solidFill>
                <a:schemeClr val="tx2">
                  <a:lumMod val="75000"/>
                </a:schemeClr>
              </a:solidFill>
              <a:latin typeface="Nunito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3945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4294967295"/>
          </p:nvPr>
        </p:nvSpPr>
        <p:spPr>
          <a:xfrm>
            <a:off x="430164" y="1778272"/>
            <a:ext cx="2046288" cy="1220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Recolección y análisis de información</a:t>
            </a:r>
            <a:endParaRPr b="1" dirty="0"/>
          </a:p>
        </p:txBody>
      </p:sp>
      <p:sp>
        <p:nvSpPr>
          <p:cNvPr id="24" name="Google Shape;212;p25">
            <a:extLst>
              <a:ext uri="{FF2B5EF4-FFF2-40B4-BE49-F238E27FC236}">
                <a16:creationId xmlns:a16="http://schemas.microsoft.com/office/drawing/2014/main" xmlns="" id="{D7A3D24F-E921-4D5F-BE4C-561E7D9718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10721" y="848310"/>
            <a:ext cx="2600325" cy="1086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100" dirty="0" smtClean="0">
                <a:solidFill>
                  <a:schemeClr val="bg1"/>
                </a:solidFill>
              </a:rPr>
              <a:t>​Comunidades </a:t>
            </a:r>
            <a:r>
              <a:rPr lang="es-ES" sz="1100" dirty="0">
                <a:solidFill>
                  <a:schemeClr val="bg1"/>
                </a:solidFill>
              </a:rPr>
              <a:t>digitales (comida rápida)</a:t>
            </a:r>
            <a:r>
              <a:rPr lang="es-ES" sz="1100" dirty="0" smtClean="0">
                <a:solidFill>
                  <a:schemeClr val="bg1"/>
                </a:solidFill>
              </a:rPr>
              <a:t>​</a:t>
            </a:r>
          </a:p>
          <a:p>
            <a:pPr marL="0" lvl="0" indent="0">
              <a:buNone/>
            </a:pPr>
            <a:endParaRPr lang="es-ES" sz="11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ES" sz="1100" dirty="0">
                <a:solidFill>
                  <a:schemeClr val="bg1"/>
                </a:solidFill>
              </a:rPr>
              <a:t>Sitios de recurrencia millennial ​</a:t>
            </a:r>
            <a:r>
              <a:rPr lang="es-EC" sz="1100" dirty="0">
                <a:solidFill>
                  <a:schemeClr val="bg1"/>
                </a:solidFill>
              </a:rPr>
              <a:t>​</a:t>
            </a:r>
          </a:p>
        </p:txBody>
      </p:sp>
      <p:sp>
        <p:nvSpPr>
          <p:cNvPr id="25" name="Google Shape;213;p25">
            <a:extLst>
              <a:ext uri="{FF2B5EF4-FFF2-40B4-BE49-F238E27FC236}">
                <a16:creationId xmlns:a16="http://schemas.microsoft.com/office/drawing/2014/main" xmlns="" id="{D512B17F-596D-4AF6-9A4E-BFF5F2C17B78}"/>
              </a:ext>
            </a:extLst>
          </p:cNvPr>
          <p:cNvSpPr txBox="1">
            <a:spLocks/>
          </p:cNvSpPr>
          <p:nvPr/>
        </p:nvSpPr>
        <p:spPr>
          <a:xfrm>
            <a:off x="6108869" y="3260982"/>
            <a:ext cx="2204611" cy="1086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</a:rPr>
              <a:t>Codificación de variables​</a:t>
            </a:r>
          </a:p>
          <a:p>
            <a:pPr>
              <a:spcBef>
                <a:spcPts val="600"/>
              </a:spcBef>
            </a:pP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</a:rPr>
              <a:t>Análisis estadístico (SPSS)​</a:t>
            </a:r>
          </a:p>
          <a:p>
            <a:pPr>
              <a:spcBef>
                <a:spcPts val="600"/>
              </a:spcBef>
            </a:pP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</a:rPr>
              <a:t>Análisis </a:t>
            </a:r>
            <a:r>
              <a:rPr lang="es-EC" sz="1100" dirty="0" err="1">
                <a:solidFill>
                  <a:schemeClr val="bg1"/>
                </a:solidFill>
                <a:latin typeface="Nunito Sans" panose="020B0604020202020204" charset="0"/>
              </a:rPr>
              <a:t>Univariado</a:t>
            </a: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</a:rPr>
              <a:t> (Descriptivo)​</a:t>
            </a:r>
          </a:p>
          <a:p>
            <a:pPr>
              <a:spcBef>
                <a:spcPts val="600"/>
              </a:spcBef>
            </a:pPr>
            <a:r>
              <a:rPr lang="es-EC" sz="1100" dirty="0">
                <a:solidFill>
                  <a:schemeClr val="bg1"/>
                </a:solidFill>
                <a:latin typeface="Nunito Sans" panose="020B0604020202020204" charset="0"/>
              </a:rPr>
              <a:t>Análisis Bivariado (Inferencial)</a:t>
            </a:r>
            <a:endParaRPr lang="es-ES" sz="11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grpSp>
        <p:nvGrpSpPr>
          <p:cNvPr id="36" name="Google Shape;784;p43">
            <a:extLst>
              <a:ext uri="{FF2B5EF4-FFF2-40B4-BE49-F238E27FC236}">
                <a16:creationId xmlns:a16="http://schemas.microsoft.com/office/drawing/2014/main" xmlns="" id="{87792DFA-C3B7-41B9-A192-F8D830B970D3}"/>
              </a:ext>
            </a:extLst>
          </p:cNvPr>
          <p:cNvGrpSpPr/>
          <p:nvPr/>
        </p:nvGrpSpPr>
        <p:grpSpPr>
          <a:xfrm>
            <a:off x="2835211" y="808355"/>
            <a:ext cx="1337600" cy="1192914"/>
            <a:chOff x="3927500" y="301425"/>
            <a:chExt cx="461550" cy="411625"/>
          </a:xfrm>
        </p:grpSpPr>
        <p:sp>
          <p:nvSpPr>
            <p:cNvPr id="37" name="Google Shape;785;p43">
              <a:extLst>
                <a:ext uri="{FF2B5EF4-FFF2-40B4-BE49-F238E27FC236}">
                  <a16:creationId xmlns:a16="http://schemas.microsoft.com/office/drawing/2014/main" xmlns="" id="{89095B63-568F-4966-9EC0-21BE19468BD8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86;p43">
              <a:extLst>
                <a:ext uri="{FF2B5EF4-FFF2-40B4-BE49-F238E27FC236}">
                  <a16:creationId xmlns:a16="http://schemas.microsoft.com/office/drawing/2014/main" xmlns="" id="{61DB3FFB-B1CF-4C73-A76E-21364CEF1948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87;p43">
              <a:extLst>
                <a:ext uri="{FF2B5EF4-FFF2-40B4-BE49-F238E27FC236}">
                  <a16:creationId xmlns:a16="http://schemas.microsoft.com/office/drawing/2014/main" xmlns="" id="{24BDC4CB-695B-4625-A27A-53B6BFA32AB9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88;p43">
              <a:extLst>
                <a:ext uri="{FF2B5EF4-FFF2-40B4-BE49-F238E27FC236}">
                  <a16:creationId xmlns:a16="http://schemas.microsoft.com/office/drawing/2014/main" xmlns="" id="{5D13CE28-D400-4B26-9C2C-F4BB22510E10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89;p43">
              <a:extLst>
                <a:ext uri="{FF2B5EF4-FFF2-40B4-BE49-F238E27FC236}">
                  <a16:creationId xmlns:a16="http://schemas.microsoft.com/office/drawing/2014/main" xmlns="" id="{C92FC875-6690-4637-A75D-535308488D25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0;p43">
              <a:extLst>
                <a:ext uri="{FF2B5EF4-FFF2-40B4-BE49-F238E27FC236}">
                  <a16:creationId xmlns:a16="http://schemas.microsoft.com/office/drawing/2014/main" xmlns="" id="{FA6F5717-8045-42B8-8B1F-1B199DD2DFA6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91;p43">
              <a:extLst>
                <a:ext uri="{FF2B5EF4-FFF2-40B4-BE49-F238E27FC236}">
                  <a16:creationId xmlns:a16="http://schemas.microsoft.com/office/drawing/2014/main" xmlns="" id="{08DFB152-38C8-45FA-B45C-51D82934297B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92;p43">
              <a:extLst>
                <a:ext uri="{FF2B5EF4-FFF2-40B4-BE49-F238E27FC236}">
                  <a16:creationId xmlns:a16="http://schemas.microsoft.com/office/drawing/2014/main" xmlns="" id="{C6A000A2-A8E6-4694-9334-D275A78FD590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93;p43">
              <a:extLst>
                <a:ext uri="{FF2B5EF4-FFF2-40B4-BE49-F238E27FC236}">
                  <a16:creationId xmlns:a16="http://schemas.microsoft.com/office/drawing/2014/main" xmlns="" id="{FFBB923C-5FFC-448D-936A-A534658A1893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94;p43">
              <a:extLst>
                <a:ext uri="{FF2B5EF4-FFF2-40B4-BE49-F238E27FC236}">
                  <a16:creationId xmlns:a16="http://schemas.microsoft.com/office/drawing/2014/main" xmlns="" id="{8776AC64-BFCF-48F6-A0FB-35A16EFCE5A2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95;p43">
              <a:extLst>
                <a:ext uri="{FF2B5EF4-FFF2-40B4-BE49-F238E27FC236}">
                  <a16:creationId xmlns:a16="http://schemas.microsoft.com/office/drawing/2014/main" xmlns="" id="{6124CAFD-E1B0-4F75-9789-27426E9D78C7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96;p43">
              <a:extLst>
                <a:ext uri="{FF2B5EF4-FFF2-40B4-BE49-F238E27FC236}">
                  <a16:creationId xmlns:a16="http://schemas.microsoft.com/office/drawing/2014/main" xmlns="" id="{98AD5D00-414E-4DE6-BF9A-37FD57DA6830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97;p43">
              <a:extLst>
                <a:ext uri="{FF2B5EF4-FFF2-40B4-BE49-F238E27FC236}">
                  <a16:creationId xmlns:a16="http://schemas.microsoft.com/office/drawing/2014/main" xmlns="" id="{A6B74E3C-C00F-4F9E-ABE7-CF901B51BA6D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98;p43">
              <a:extLst>
                <a:ext uri="{FF2B5EF4-FFF2-40B4-BE49-F238E27FC236}">
                  <a16:creationId xmlns:a16="http://schemas.microsoft.com/office/drawing/2014/main" xmlns="" id="{D4135619-DFE7-41FA-87E1-06EF78ED0694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99;p43">
              <a:extLst>
                <a:ext uri="{FF2B5EF4-FFF2-40B4-BE49-F238E27FC236}">
                  <a16:creationId xmlns:a16="http://schemas.microsoft.com/office/drawing/2014/main" xmlns="" id="{46AA5E53-721E-4647-B1CA-34875901E1AC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0;p43">
              <a:extLst>
                <a:ext uri="{FF2B5EF4-FFF2-40B4-BE49-F238E27FC236}">
                  <a16:creationId xmlns:a16="http://schemas.microsoft.com/office/drawing/2014/main" xmlns="" id="{5F8A6473-E652-45B3-B88C-80028804DAE8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1;p43">
              <a:extLst>
                <a:ext uri="{FF2B5EF4-FFF2-40B4-BE49-F238E27FC236}">
                  <a16:creationId xmlns:a16="http://schemas.microsoft.com/office/drawing/2014/main" xmlns="" id="{7EBC8D46-7A26-4E82-AB7C-4F6BEBE7F00A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2;p43">
              <a:extLst>
                <a:ext uri="{FF2B5EF4-FFF2-40B4-BE49-F238E27FC236}">
                  <a16:creationId xmlns:a16="http://schemas.microsoft.com/office/drawing/2014/main" xmlns="" id="{A76C017E-316C-44C0-87AA-063347DA51AA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3;p43">
              <a:extLst>
                <a:ext uri="{FF2B5EF4-FFF2-40B4-BE49-F238E27FC236}">
                  <a16:creationId xmlns:a16="http://schemas.microsoft.com/office/drawing/2014/main" xmlns="" id="{70352958-1B43-4EFC-86EC-0337CCFB6C56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4;p43">
              <a:extLst>
                <a:ext uri="{FF2B5EF4-FFF2-40B4-BE49-F238E27FC236}">
                  <a16:creationId xmlns:a16="http://schemas.microsoft.com/office/drawing/2014/main" xmlns="" id="{CFAD57D0-9B88-45B7-B7F8-5FE5F0C015AE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05;p43">
              <a:extLst>
                <a:ext uri="{FF2B5EF4-FFF2-40B4-BE49-F238E27FC236}">
                  <a16:creationId xmlns:a16="http://schemas.microsoft.com/office/drawing/2014/main" xmlns="" id="{50DEBBF5-1468-483D-9746-1939A990F3FE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6;p43">
              <a:extLst>
                <a:ext uri="{FF2B5EF4-FFF2-40B4-BE49-F238E27FC236}">
                  <a16:creationId xmlns:a16="http://schemas.microsoft.com/office/drawing/2014/main" xmlns="" id="{D657E4C5-0C3D-4756-8606-D71794CF1675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07;p43">
              <a:extLst>
                <a:ext uri="{FF2B5EF4-FFF2-40B4-BE49-F238E27FC236}">
                  <a16:creationId xmlns:a16="http://schemas.microsoft.com/office/drawing/2014/main" xmlns="" id="{41B03115-910B-442A-B6B3-0DAC03E44D4C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8;p43">
              <a:extLst>
                <a:ext uri="{FF2B5EF4-FFF2-40B4-BE49-F238E27FC236}">
                  <a16:creationId xmlns:a16="http://schemas.microsoft.com/office/drawing/2014/main" xmlns="" id="{C4FC987B-629C-45B1-98BE-CBCAEDA39715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9;p43">
              <a:extLst>
                <a:ext uri="{FF2B5EF4-FFF2-40B4-BE49-F238E27FC236}">
                  <a16:creationId xmlns:a16="http://schemas.microsoft.com/office/drawing/2014/main" xmlns="" id="{99A9E88C-21DF-4F6C-B2B2-91A6C27CF743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10;p43">
              <a:extLst>
                <a:ext uri="{FF2B5EF4-FFF2-40B4-BE49-F238E27FC236}">
                  <a16:creationId xmlns:a16="http://schemas.microsoft.com/office/drawing/2014/main" xmlns="" id="{3E8333BC-42F2-4505-9266-5E38000809F3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11;p43">
              <a:extLst>
                <a:ext uri="{FF2B5EF4-FFF2-40B4-BE49-F238E27FC236}">
                  <a16:creationId xmlns:a16="http://schemas.microsoft.com/office/drawing/2014/main" xmlns="" id="{EE84D0E2-DE4F-4F5D-8FEA-49DFC80DAD4C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696;p43">
            <a:extLst>
              <a:ext uri="{FF2B5EF4-FFF2-40B4-BE49-F238E27FC236}">
                <a16:creationId xmlns:a16="http://schemas.microsoft.com/office/drawing/2014/main" xmlns="" id="{074F022A-8A57-4022-9D54-1860FC7DED16}"/>
              </a:ext>
            </a:extLst>
          </p:cNvPr>
          <p:cNvGrpSpPr/>
          <p:nvPr/>
        </p:nvGrpSpPr>
        <p:grpSpPr>
          <a:xfrm>
            <a:off x="2937512" y="3300496"/>
            <a:ext cx="1274132" cy="924700"/>
            <a:chOff x="3932350" y="3714775"/>
            <a:chExt cx="439650" cy="319075"/>
          </a:xfrm>
        </p:grpSpPr>
        <p:sp>
          <p:nvSpPr>
            <p:cNvPr id="75" name="Google Shape;697;p43">
              <a:extLst>
                <a:ext uri="{FF2B5EF4-FFF2-40B4-BE49-F238E27FC236}">
                  <a16:creationId xmlns:a16="http://schemas.microsoft.com/office/drawing/2014/main" xmlns="" id="{CFE9D1B5-0EC7-4DEC-80B1-CB0F45AA0101}"/>
                </a:ext>
              </a:extLst>
            </p:cNvPr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8;p43">
              <a:extLst>
                <a:ext uri="{FF2B5EF4-FFF2-40B4-BE49-F238E27FC236}">
                  <a16:creationId xmlns:a16="http://schemas.microsoft.com/office/drawing/2014/main" xmlns="" id="{F6D48EC1-D234-4E31-B28A-EF2A234808C4}"/>
                </a:ext>
              </a:extLst>
            </p:cNvPr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9;p43">
              <a:extLst>
                <a:ext uri="{FF2B5EF4-FFF2-40B4-BE49-F238E27FC236}">
                  <a16:creationId xmlns:a16="http://schemas.microsoft.com/office/drawing/2014/main" xmlns="" id="{EAA6B855-C746-4693-8D3E-9905376519B3}"/>
                </a:ext>
              </a:extLst>
            </p:cNvPr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00;p43">
              <a:extLst>
                <a:ext uri="{FF2B5EF4-FFF2-40B4-BE49-F238E27FC236}">
                  <a16:creationId xmlns:a16="http://schemas.microsoft.com/office/drawing/2014/main" xmlns="" id="{722F522F-2228-47C4-98FF-1BB14CBA1F95}"/>
                </a:ext>
              </a:extLst>
            </p:cNvPr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01;p43">
              <a:extLst>
                <a:ext uri="{FF2B5EF4-FFF2-40B4-BE49-F238E27FC236}">
                  <a16:creationId xmlns:a16="http://schemas.microsoft.com/office/drawing/2014/main" xmlns="" id="{1C03AB9B-9B8E-4AAE-87FC-B12F1F3F8054}"/>
                </a:ext>
              </a:extLst>
            </p:cNvPr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64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078EF9A-C691-43A2-93AB-72EC2A4FF55F}"/>
              </a:ext>
            </a:extLst>
          </p:cNvPr>
          <p:cNvSpPr/>
          <p:nvPr/>
        </p:nvSpPr>
        <p:spPr>
          <a:xfrm>
            <a:off x="4572000" y="928379"/>
            <a:ext cx="1266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600"/>
              </a:spcBef>
            </a:pPr>
            <a:r>
              <a:rPr lang="es-ES" sz="1600" b="1" dirty="0">
                <a:solidFill>
                  <a:schemeClr val="bg1"/>
                </a:solidFill>
                <a:latin typeface="Nunito Sans" panose="020B0604020202020204" charset="0"/>
              </a:rPr>
              <a:t>Cobertura de las unidades de análisis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3BFFB4E-D946-4BB7-BAAE-CDED9E650EAE}"/>
              </a:ext>
            </a:extLst>
          </p:cNvPr>
          <p:cNvSpPr/>
          <p:nvPr/>
        </p:nvSpPr>
        <p:spPr>
          <a:xfrm>
            <a:off x="4383323" y="3516434"/>
            <a:ext cx="1553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s-ES" sz="1600" b="1" dirty="0">
                <a:solidFill>
                  <a:schemeClr val="bg1"/>
                </a:solidFill>
                <a:latin typeface="Nunito Sans" panose="020B0604020202020204" charset="0"/>
              </a:rPr>
              <a:t>Tratamiento y análisis de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03498642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8" name="Google Shape;136;p20">
            <a:extLst>
              <a:ext uri="{FF2B5EF4-FFF2-40B4-BE49-F238E27FC236}">
                <a16:creationId xmlns:a16="http://schemas.microsoft.com/office/drawing/2014/main" xmlns="" id="{6583529C-382A-4026-A2E1-D045E7349A31}"/>
              </a:ext>
            </a:extLst>
          </p:cNvPr>
          <p:cNvSpPr txBox="1">
            <a:spLocks/>
          </p:cNvSpPr>
          <p:nvPr/>
        </p:nvSpPr>
        <p:spPr>
          <a:xfrm>
            <a:off x="277100" y="284200"/>
            <a:ext cx="2024100" cy="287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b="1" dirty="0">
                <a:solidFill>
                  <a:schemeClr val="bg1"/>
                </a:solidFill>
              </a:rPr>
              <a:t>Método de recolección de datos</a:t>
            </a:r>
            <a:endParaRPr lang="es-EC" sz="1100" b="1" dirty="0">
              <a:solidFill>
                <a:schemeClr val="bg1"/>
              </a:solidFill>
            </a:endParaRPr>
          </a:p>
        </p:txBody>
      </p:sp>
      <p:sp>
        <p:nvSpPr>
          <p:cNvPr id="5" name="Callout: Down Arrow 1">
            <a:extLst>
              <a:ext uri="{FF2B5EF4-FFF2-40B4-BE49-F238E27FC236}">
                <a16:creationId xmlns:a16="http://schemas.microsoft.com/office/drawing/2014/main" xmlns="" id="{06B47C72-DB02-4642-91CD-D112008805DE}"/>
              </a:ext>
            </a:extLst>
          </p:cNvPr>
          <p:cNvSpPr/>
          <p:nvPr/>
        </p:nvSpPr>
        <p:spPr>
          <a:xfrm>
            <a:off x="2981018" y="548638"/>
            <a:ext cx="1677044" cy="625476"/>
          </a:xfrm>
          <a:prstGeom prst="downArrowCallou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>
                <a:latin typeface="Nunito Sans" panose="020B0604020202020204" charset="0"/>
                <a:cs typeface="Calibri"/>
              </a:rPr>
              <a:t>Datos de clasificación</a:t>
            </a:r>
            <a:endParaRPr lang="es-EC" sz="1100">
              <a:latin typeface="Nunito Sans" panose="020B0604020202020204" charset="0"/>
            </a:endParaRPr>
          </a:p>
        </p:txBody>
      </p:sp>
      <p:sp>
        <p:nvSpPr>
          <p:cNvPr id="9" name="Right Brace 2">
            <a:extLst>
              <a:ext uri="{FF2B5EF4-FFF2-40B4-BE49-F238E27FC236}">
                <a16:creationId xmlns:a16="http://schemas.microsoft.com/office/drawing/2014/main" xmlns="" id="{0E0E3F66-290F-480C-AC0C-F7C650520828}"/>
              </a:ext>
            </a:extLst>
          </p:cNvPr>
          <p:cNvSpPr/>
          <p:nvPr/>
        </p:nvSpPr>
        <p:spPr>
          <a:xfrm>
            <a:off x="7593052" y="324185"/>
            <a:ext cx="208054" cy="2088277"/>
          </a:xfrm>
          <a:prstGeom prst="rightBrace">
            <a:avLst>
              <a:gd name="adj1" fmla="val 53231"/>
              <a:gd name="adj2" fmla="val 50000"/>
            </a:avLst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C7C6152C-A271-4B17-AED4-7B631E01CA1A}"/>
              </a:ext>
            </a:extLst>
          </p:cNvPr>
          <p:cNvSpPr/>
          <p:nvPr/>
        </p:nvSpPr>
        <p:spPr>
          <a:xfrm>
            <a:off x="7855666" y="1188092"/>
            <a:ext cx="999710" cy="4009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Nunito Sans" panose="020B0604020202020204" charset="0"/>
                <a:cs typeface="Calibri"/>
              </a:rPr>
              <a:t>Marketing de </a:t>
            </a:r>
            <a:r>
              <a:rPr lang="es-EC" sz="1100" dirty="0">
                <a:latin typeface="Nunito Sans" panose="020B0604020202020204" charset="0"/>
                <a:cs typeface="Calibri"/>
              </a:rPr>
              <a:t>contenidos</a:t>
            </a:r>
            <a:endParaRPr lang="es-EC" sz="1100" dirty="0">
              <a:latin typeface="Nunito Sans" panose="020B060402020202020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0CEF2482-9ABF-469B-B878-ED747FD13723}"/>
              </a:ext>
            </a:extLst>
          </p:cNvPr>
          <p:cNvSpPr/>
          <p:nvPr/>
        </p:nvSpPr>
        <p:spPr>
          <a:xfrm>
            <a:off x="7855666" y="3531511"/>
            <a:ext cx="1237434" cy="39360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100" dirty="0">
                <a:latin typeface="Nunito Sans" panose="020B0604020202020204" charset="0"/>
                <a:cs typeface="Calibri"/>
              </a:rPr>
              <a:t>Comportamiento del consumidor</a:t>
            </a:r>
            <a:endParaRPr lang="es-EC" sz="1100" dirty="0">
              <a:latin typeface="Nunito Sans" panose="020B0604020202020204" charset="0"/>
            </a:endParaRPr>
          </a:p>
        </p:txBody>
      </p:sp>
      <p:sp>
        <p:nvSpPr>
          <p:cNvPr id="13" name="Right Brace 2">
            <a:extLst>
              <a:ext uri="{FF2B5EF4-FFF2-40B4-BE49-F238E27FC236}">
                <a16:creationId xmlns:a16="http://schemas.microsoft.com/office/drawing/2014/main" xmlns="" id="{2A9DD5CB-1939-4C9C-B083-22FA3C678434}"/>
              </a:ext>
            </a:extLst>
          </p:cNvPr>
          <p:cNvSpPr/>
          <p:nvPr/>
        </p:nvSpPr>
        <p:spPr>
          <a:xfrm>
            <a:off x="7605091" y="2490284"/>
            <a:ext cx="196015" cy="2471355"/>
          </a:xfrm>
          <a:prstGeom prst="rightBrace">
            <a:avLst>
              <a:gd name="adj1" fmla="val 53231"/>
              <a:gd name="adj2" fmla="val 50000"/>
            </a:avLst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DB1BF361-9BC4-4510-959B-C7611EAA7B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4" t="18390" r="46612" b="13988"/>
          <a:stretch/>
        </p:blipFill>
        <p:spPr>
          <a:xfrm>
            <a:off x="2707676" y="1268830"/>
            <a:ext cx="2223727" cy="175427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8F5C0281-3667-4CBB-A105-DBEE5C7BE1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4" t="18168" r="46552" b="20390"/>
          <a:stretch/>
        </p:blipFill>
        <p:spPr>
          <a:xfrm>
            <a:off x="5170903" y="290160"/>
            <a:ext cx="2211588" cy="1580279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5E527935-F660-4404-B3B1-F8DDFC19E5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48" t="18774" r="46479" b="15249"/>
          <a:stretch/>
        </p:blipFill>
        <p:spPr>
          <a:xfrm>
            <a:off x="5173353" y="1870615"/>
            <a:ext cx="2211520" cy="1699369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95593E63-5CF0-4C75-BDA3-73E4958F27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94" t="19806" r="46412" b="24235"/>
          <a:stretch/>
        </p:blipFill>
        <p:spPr>
          <a:xfrm>
            <a:off x="5170903" y="3569146"/>
            <a:ext cx="2216925" cy="1435073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1A05B932-12D6-41F2-AB35-4FF6CEAC0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470960"/>
              </p:ext>
            </p:extLst>
          </p:nvPr>
        </p:nvGraphicFramePr>
        <p:xfrm>
          <a:off x="2011680" y="3291841"/>
          <a:ext cx="2864983" cy="1432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80955115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26"/>
          <p:cNvSpPr txBox="1">
            <a:spLocks noGrp="1"/>
          </p:cNvSpPr>
          <p:nvPr>
            <p:ph type="title" idx="4294967295"/>
          </p:nvPr>
        </p:nvSpPr>
        <p:spPr>
          <a:xfrm>
            <a:off x="742279" y="1620614"/>
            <a:ext cx="2046288" cy="13636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>
                <a:solidFill>
                  <a:schemeClr val="bg1"/>
                </a:solidFill>
              </a:rPr>
              <a:t>E</a:t>
            </a:r>
            <a:r>
              <a:rPr lang="es-ES" b="1" dirty="0" err="1">
                <a:solidFill>
                  <a:schemeClr val="bg1"/>
                </a:solidFill>
              </a:rPr>
              <a:t>stadística</a:t>
            </a:r>
            <a:r>
              <a:rPr lang="es-ES" b="1" dirty="0">
                <a:solidFill>
                  <a:schemeClr val="bg1"/>
                </a:solidFill>
              </a:rPr>
              <a:t> descriptiva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8" name="Google Shape;131;p19">
            <a:extLst>
              <a:ext uri="{FF2B5EF4-FFF2-40B4-BE49-F238E27FC236}">
                <a16:creationId xmlns:a16="http://schemas.microsoft.com/office/drawing/2014/main" xmlns="" id="{8159843B-F0C0-4B8A-8C87-D230B8DBE772}"/>
              </a:ext>
            </a:extLst>
          </p:cNvPr>
          <p:cNvSpPr txBox="1">
            <a:spLocks/>
          </p:cNvSpPr>
          <p:nvPr/>
        </p:nvSpPr>
        <p:spPr>
          <a:xfrm>
            <a:off x="5275998" y="1771588"/>
            <a:ext cx="3517200" cy="29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s-EC" sz="1400" b="1" dirty="0">
                <a:solidFill>
                  <a:schemeClr val="bg1"/>
                </a:solidFill>
              </a:rPr>
              <a:t>Análisis de frecuencia</a:t>
            </a:r>
          </a:p>
          <a:p>
            <a:pPr marL="0" indent="0">
              <a:buFont typeface="Nunito Sans"/>
              <a:buNone/>
            </a:pPr>
            <a:endParaRPr lang="es-EC" sz="1400" b="1" dirty="0">
              <a:solidFill>
                <a:schemeClr val="bg1"/>
              </a:solidFill>
            </a:endParaRPr>
          </a:p>
          <a:p>
            <a:pPr marL="0" indent="0">
              <a:buFont typeface="Nunito Sans"/>
              <a:buNone/>
            </a:pPr>
            <a:endParaRPr lang="es-EC" sz="1400" b="1" dirty="0">
              <a:solidFill>
                <a:schemeClr val="bg1"/>
              </a:solidFill>
            </a:endParaRPr>
          </a:p>
          <a:p>
            <a:pPr marL="0" indent="0">
              <a:buFont typeface="Nunito Sans"/>
              <a:buNone/>
            </a:pPr>
            <a:endParaRPr lang="es-EC" sz="1400" b="1" dirty="0">
              <a:solidFill>
                <a:schemeClr val="bg1"/>
              </a:solidFill>
            </a:endParaRPr>
          </a:p>
          <a:p>
            <a:pPr marL="0" indent="0">
              <a:buFont typeface="Nunito Sans"/>
              <a:buNone/>
            </a:pPr>
            <a:endParaRPr lang="es-EC" sz="1400" b="1" dirty="0">
              <a:solidFill>
                <a:schemeClr val="bg1"/>
              </a:solidFill>
            </a:endParaRPr>
          </a:p>
          <a:p>
            <a:pPr marL="0" indent="0">
              <a:buFont typeface="Nunito Sans"/>
              <a:buNone/>
            </a:pPr>
            <a:endParaRPr lang="es-EC" sz="1400" b="1" dirty="0">
              <a:solidFill>
                <a:schemeClr val="bg1"/>
              </a:solidFill>
            </a:endParaRPr>
          </a:p>
          <a:p>
            <a:pPr marL="0" indent="0">
              <a:buFont typeface="Nunito Sans"/>
              <a:buNone/>
            </a:pPr>
            <a:r>
              <a:rPr lang="es-EC" sz="1400" b="1" dirty="0">
                <a:solidFill>
                  <a:schemeClr val="bg1"/>
                </a:solidFill>
              </a:rPr>
              <a:t>Representación gráfica</a:t>
            </a:r>
          </a:p>
          <a:p>
            <a:pPr marL="0" indent="0">
              <a:buFont typeface="Nunito Sans"/>
              <a:buNone/>
            </a:pPr>
            <a:endParaRPr lang="es-EC" sz="1400" b="1" dirty="0">
              <a:solidFill>
                <a:schemeClr val="bg1"/>
              </a:solidFill>
            </a:endParaRPr>
          </a:p>
        </p:txBody>
      </p:sp>
      <p:grpSp>
        <p:nvGrpSpPr>
          <p:cNvPr id="20" name="Google Shape;692;p43">
            <a:extLst>
              <a:ext uri="{FF2B5EF4-FFF2-40B4-BE49-F238E27FC236}">
                <a16:creationId xmlns:a16="http://schemas.microsoft.com/office/drawing/2014/main" xmlns="" id="{E2B474F0-B57D-4BE6-BAEB-DFFD9D749B5F}"/>
              </a:ext>
            </a:extLst>
          </p:cNvPr>
          <p:cNvGrpSpPr/>
          <p:nvPr/>
        </p:nvGrpSpPr>
        <p:grpSpPr>
          <a:xfrm>
            <a:off x="3880344" y="3373351"/>
            <a:ext cx="1095906" cy="1080724"/>
            <a:chOff x="3292425" y="3664250"/>
            <a:chExt cx="397025" cy="391525"/>
          </a:xfrm>
        </p:grpSpPr>
        <p:sp>
          <p:nvSpPr>
            <p:cNvPr id="21" name="Google Shape;693;p43">
              <a:extLst>
                <a:ext uri="{FF2B5EF4-FFF2-40B4-BE49-F238E27FC236}">
                  <a16:creationId xmlns:a16="http://schemas.microsoft.com/office/drawing/2014/main" xmlns="" id="{FB52BCF1-F012-489F-8A01-09632649715C}"/>
                </a:ext>
              </a:extLst>
            </p:cNvPr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l" t="t" r="r" b="b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4;p43">
              <a:extLst>
                <a:ext uri="{FF2B5EF4-FFF2-40B4-BE49-F238E27FC236}">
                  <a16:creationId xmlns:a16="http://schemas.microsoft.com/office/drawing/2014/main" xmlns="" id="{A9C35FE1-9D77-4110-BA12-A98ECF8042CE}"/>
                </a:ext>
              </a:extLst>
            </p:cNvPr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l" t="t" r="r" b="b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5;p43">
              <a:extLst>
                <a:ext uri="{FF2B5EF4-FFF2-40B4-BE49-F238E27FC236}">
                  <a16:creationId xmlns:a16="http://schemas.microsoft.com/office/drawing/2014/main" xmlns="" id="{F19D42B9-3AFB-417A-95DA-214930CABAF9}"/>
                </a:ext>
              </a:extLst>
            </p:cNvPr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l" t="t" r="r" b="b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702;p43">
            <a:extLst>
              <a:ext uri="{FF2B5EF4-FFF2-40B4-BE49-F238E27FC236}">
                <a16:creationId xmlns:a16="http://schemas.microsoft.com/office/drawing/2014/main" xmlns="" id="{0971EBAB-0776-488E-AF50-B7631B5B572C}"/>
              </a:ext>
            </a:extLst>
          </p:cNvPr>
          <p:cNvGrpSpPr/>
          <p:nvPr/>
        </p:nvGrpSpPr>
        <p:grpSpPr>
          <a:xfrm>
            <a:off x="3880344" y="1642130"/>
            <a:ext cx="1213494" cy="880742"/>
            <a:chOff x="4604550" y="3714775"/>
            <a:chExt cx="439625" cy="319075"/>
          </a:xfrm>
        </p:grpSpPr>
        <p:sp>
          <p:nvSpPr>
            <p:cNvPr id="29" name="Google Shape;703;p43">
              <a:extLst>
                <a:ext uri="{FF2B5EF4-FFF2-40B4-BE49-F238E27FC236}">
                  <a16:creationId xmlns:a16="http://schemas.microsoft.com/office/drawing/2014/main" xmlns="" id="{A39AAF91-5CFC-48B4-9307-E68922B827BD}"/>
                </a:ext>
              </a:extLst>
            </p:cNvPr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4;p43">
              <a:extLst>
                <a:ext uri="{FF2B5EF4-FFF2-40B4-BE49-F238E27FC236}">
                  <a16:creationId xmlns:a16="http://schemas.microsoft.com/office/drawing/2014/main" xmlns="" id="{9D9297EE-6467-4D79-B7C1-F6C558B913E7}"/>
                </a:ext>
              </a:extLst>
            </p:cNvPr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12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Google Shape;242;p27">
            <a:extLst>
              <a:ext uri="{FF2B5EF4-FFF2-40B4-BE49-F238E27FC236}">
                <a16:creationId xmlns:a16="http://schemas.microsoft.com/office/drawing/2014/main" xmlns="" id="{486DA092-1BC5-497F-AEEF-DCB213EC02A3}"/>
              </a:ext>
            </a:extLst>
          </p:cNvPr>
          <p:cNvSpPr txBox="1">
            <a:spLocks/>
          </p:cNvSpPr>
          <p:nvPr/>
        </p:nvSpPr>
        <p:spPr>
          <a:xfrm>
            <a:off x="0" y="516439"/>
            <a:ext cx="4947373" cy="680156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r"/>
            <a:r>
              <a:rPr lang="es-EC" b="1" dirty="0">
                <a:solidFill>
                  <a:schemeClr val="bg1"/>
                </a:solidFill>
              </a:rPr>
              <a:t>RESULTADOS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1448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7" name="Google Shape;345;p32">
            <a:extLst>
              <a:ext uri="{FF2B5EF4-FFF2-40B4-BE49-F238E27FC236}">
                <a16:creationId xmlns:a16="http://schemas.microsoft.com/office/drawing/2014/main" xmlns="" id="{38E060D5-6099-4531-8B99-A438908094D9}"/>
              </a:ext>
            </a:extLst>
          </p:cNvPr>
          <p:cNvSpPr txBox="1">
            <a:spLocks/>
          </p:cNvSpPr>
          <p:nvPr/>
        </p:nvSpPr>
        <p:spPr>
          <a:xfrm>
            <a:off x="3400100" y="460892"/>
            <a:ext cx="5058000" cy="770014"/>
          </a:xfrm>
          <a:prstGeom prst="rect">
            <a:avLst/>
          </a:prstGeom>
          <a:solidFill>
            <a:srgbClr val="CA64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3200" b="1" dirty="0"/>
              <a:t>45,57%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/>
              <a:t>KFC</a:t>
            </a:r>
            <a:endParaRPr lang="en-US" sz="3600" b="1" dirty="0"/>
          </a:p>
        </p:txBody>
      </p:sp>
      <p:sp>
        <p:nvSpPr>
          <p:cNvPr id="8" name="Google Shape;346;p32">
            <a:extLst>
              <a:ext uri="{FF2B5EF4-FFF2-40B4-BE49-F238E27FC236}">
                <a16:creationId xmlns:a16="http://schemas.microsoft.com/office/drawing/2014/main" xmlns="" id="{100BEE18-F3EF-4150-8BC4-EFB22EE52EA5}"/>
              </a:ext>
            </a:extLst>
          </p:cNvPr>
          <p:cNvSpPr txBox="1">
            <a:spLocks/>
          </p:cNvSpPr>
          <p:nvPr/>
        </p:nvSpPr>
        <p:spPr>
          <a:xfrm>
            <a:off x="3400100" y="2933479"/>
            <a:ext cx="5058000" cy="7700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3200" b="1" dirty="0"/>
              <a:t>2%</a:t>
            </a:r>
          </a:p>
          <a:p>
            <a:r>
              <a:rPr lang="en-US" sz="1400" dirty="0"/>
              <a:t>Tropiburguer, </a:t>
            </a:r>
            <a:r>
              <a:rPr lang="en-US" sz="1400" dirty="0" err="1"/>
              <a:t>Alitas</a:t>
            </a:r>
            <a:r>
              <a:rPr lang="en-US" sz="1400" dirty="0"/>
              <a:t> </a:t>
            </a:r>
            <a:r>
              <a:rPr lang="en-US" sz="1400" dirty="0" err="1"/>
              <a:t>cadillacs</a:t>
            </a:r>
            <a:r>
              <a:rPr lang="en-US" sz="1400" dirty="0"/>
              <a:t>, Burguer king, </a:t>
            </a:r>
            <a:r>
              <a:rPr lang="en-US" sz="1400" dirty="0" err="1"/>
              <a:t>InkaBurguer</a:t>
            </a:r>
            <a:endParaRPr lang="en-US" sz="3600" dirty="0"/>
          </a:p>
        </p:txBody>
      </p:sp>
      <p:sp>
        <p:nvSpPr>
          <p:cNvPr id="9" name="Google Shape;347;p32">
            <a:extLst>
              <a:ext uri="{FF2B5EF4-FFF2-40B4-BE49-F238E27FC236}">
                <a16:creationId xmlns:a16="http://schemas.microsoft.com/office/drawing/2014/main" xmlns="" id="{98405A58-7BA9-4E8E-BFC2-0D321DE5A4FD}"/>
              </a:ext>
            </a:extLst>
          </p:cNvPr>
          <p:cNvSpPr txBox="1">
            <a:spLocks/>
          </p:cNvSpPr>
          <p:nvPr/>
        </p:nvSpPr>
        <p:spPr>
          <a:xfrm>
            <a:off x="3400100" y="2109985"/>
            <a:ext cx="5058000" cy="770014"/>
          </a:xfrm>
          <a:prstGeom prst="rect">
            <a:avLst/>
          </a:prstGeom>
          <a:solidFill>
            <a:srgbClr val="ED00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s-ES" sz="3200" b="1" dirty="0"/>
              <a:t>6,77%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/>
              <a:t>Pizza Hut</a:t>
            </a:r>
            <a:endParaRPr lang="es-ES" sz="3600" dirty="0"/>
          </a:p>
        </p:txBody>
      </p:sp>
      <p:pic>
        <p:nvPicPr>
          <p:cNvPr id="1026" name="Picture 2" descr="Resultado de imagen para logo kfc png">
            <a:extLst>
              <a:ext uri="{FF2B5EF4-FFF2-40B4-BE49-F238E27FC236}">
                <a16:creationId xmlns:a16="http://schemas.microsoft.com/office/drawing/2014/main" xmlns="" id="{C05ABD79-15C1-4C46-9E2F-A1489A2B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53" y="680481"/>
            <a:ext cx="1092226" cy="3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logo pizza hut png">
            <a:extLst>
              <a:ext uri="{FF2B5EF4-FFF2-40B4-BE49-F238E27FC236}">
                <a16:creationId xmlns:a16="http://schemas.microsoft.com/office/drawing/2014/main" xmlns="" id="{3BA6B45B-2C8C-4C4B-828E-B6C2B195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46" y="2137956"/>
            <a:ext cx="745950" cy="7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685900" y="1230906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S" b="1" dirty="0">
                <a:solidFill>
                  <a:schemeClr val="bg1"/>
                </a:solidFill>
              </a:rPr>
              <a:t>Marcas de preferencia</a:t>
            </a: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685900" y="2493028"/>
            <a:ext cx="2046300" cy="116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Nunito Sans"/>
              <a:buNone/>
            </a:pPr>
            <a:r>
              <a:rPr lang="es-EC" dirty="0">
                <a:solidFill>
                  <a:schemeClr val="bg1"/>
                </a:solidFill>
              </a:rPr>
              <a:t>Marketing de contenidos</a:t>
            </a:r>
          </a:p>
          <a:p>
            <a:pPr marL="0" indent="0">
              <a:buFont typeface="Nunito Sans"/>
              <a:buNone/>
            </a:pP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1" name="Google Shape;345;p32">
            <a:extLst>
              <a:ext uri="{FF2B5EF4-FFF2-40B4-BE49-F238E27FC236}">
                <a16:creationId xmlns:a16="http://schemas.microsoft.com/office/drawing/2014/main" xmlns="" id="{FFFE0796-C509-47F9-BD11-EAD29DC44714}"/>
              </a:ext>
            </a:extLst>
          </p:cNvPr>
          <p:cNvSpPr txBox="1">
            <a:spLocks/>
          </p:cNvSpPr>
          <p:nvPr/>
        </p:nvSpPr>
        <p:spPr>
          <a:xfrm>
            <a:off x="3400100" y="1284211"/>
            <a:ext cx="5058000" cy="770014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n-US" sz="3200" b="1" dirty="0"/>
              <a:t>15,63%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1400" dirty="0"/>
              <a:t>Mc </a:t>
            </a:r>
            <a:r>
              <a:rPr lang="en-US" sz="1400" dirty="0" err="1"/>
              <a:t>Donalds</a:t>
            </a:r>
            <a:endParaRPr lang="en-US" sz="1400" b="1" dirty="0"/>
          </a:p>
        </p:txBody>
      </p:sp>
      <p:pic>
        <p:nvPicPr>
          <p:cNvPr id="32" name="Picture 6" descr="Resultado de imagen para logo mcdonalds png">
            <a:extLst>
              <a:ext uri="{FF2B5EF4-FFF2-40B4-BE49-F238E27FC236}">
                <a16:creationId xmlns:a16="http://schemas.microsoft.com/office/drawing/2014/main" xmlns="" id="{D9D0597C-C612-4C36-895D-CC43AE2A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23" y="1400939"/>
            <a:ext cx="645097" cy="5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Botón de acción: Inicio">
            <a:hlinkClick r:id="rId8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0" name="Picture 2" descr="Resultado de imagen para tropiburguer logo png">
            <a:extLst>
              <a:ext uri="{FF2B5EF4-FFF2-40B4-BE49-F238E27FC236}">
                <a16:creationId xmlns:a16="http://schemas.microsoft.com/office/drawing/2014/main" xmlns="" id="{BA0775CF-0DBD-4EAD-9D1A-9FD8A6CDF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r="16659"/>
          <a:stretch/>
        </p:blipFill>
        <p:spPr bwMode="auto">
          <a:xfrm>
            <a:off x="3677788" y="3797705"/>
            <a:ext cx="636971" cy="7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alitas cadillac logo png">
            <a:extLst>
              <a:ext uri="{FF2B5EF4-FFF2-40B4-BE49-F238E27FC236}">
                <a16:creationId xmlns:a16="http://schemas.microsoft.com/office/drawing/2014/main" xmlns="" id="{5E3B9FF9-E30D-44A4-88A6-EE6C0747E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09" y="3753167"/>
            <a:ext cx="1071870" cy="8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inka burger logo png">
            <a:extLst>
              <a:ext uri="{FF2B5EF4-FFF2-40B4-BE49-F238E27FC236}">
                <a16:creationId xmlns:a16="http://schemas.microsoft.com/office/drawing/2014/main" xmlns="" id="{7DB0A9BA-876B-4E32-B1DC-D479CD19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40" y="3838349"/>
            <a:ext cx="674824" cy="67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sultado de imagen para TROPIBURGER LOGO PNG">
            <a:extLst>
              <a:ext uri="{FF2B5EF4-FFF2-40B4-BE49-F238E27FC236}">
                <a16:creationId xmlns:a16="http://schemas.microsoft.com/office/drawing/2014/main" xmlns="" id="{9108BECD-BD79-4474-882E-0BA9B19A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191" y="3804651"/>
            <a:ext cx="760455" cy="7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6942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19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433186" y="1172380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b="1" dirty="0">
                <a:solidFill>
                  <a:schemeClr val="bg1"/>
                </a:solidFill>
              </a:rPr>
              <a:t>Red social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433186" y="2343019"/>
            <a:ext cx="2046300" cy="659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dirty="0">
                <a:solidFill>
                  <a:schemeClr val="bg1"/>
                </a:solidFill>
              </a:rPr>
              <a:t>Marketing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2249963" y="291309"/>
            <a:ext cx="5277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chemeClr val="accent2"/>
                </a:solidFill>
                <a:latin typeface="Nunito Sans" panose="020B0604020202020204" charset="0"/>
              </a:rPr>
              <a:t>33,59%</a:t>
            </a:r>
            <a:r>
              <a:rPr lang="en-US" sz="1200" dirty="0">
                <a:solidFill>
                  <a:schemeClr val="bg2"/>
                </a:solidFill>
                <a:latin typeface="Nunito Sans" panose="020B0604020202020204" charset="0"/>
              </a:rPr>
              <a:t> 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afirman tener un alto seguimiento de su marca de comida rápida en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 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Facebook.</a:t>
            </a:r>
            <a:r>
              <a:rPr lang="en-US" sz="1200" b="1" dirty="0">
                <a:solidFill>
                  <a:schemeClr val="accent2"/>
                </a:solidFill>
                <a:latin typeface="Nunito Sans" panose="020B0604020202020204" charset="0"/>
              </a:rPr>
              <a:t>​</a:t>
            </a:r>
          </a:p>
          <a:p>
            <a:pPr fontAlgn="base"/>
            <a:endParaRPr lang="en-US" sz="1200" b="1" dirty="0">
              <a:solidFill>
                <a:schemeClr val="accent2"/>
              </a:solidFill>
              <a:latin typeface="Nunito Sans" panose="020B0604020202020204" charset="0"/>
            </a:endParaRP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Instagram</a:t>
            </a:r>
            <a:r>
              <a:rPr lang="es-EC" sz="1200" i="1" dirty="0">
                <a:solidFill>
                  <a:schemeClr val="bg1"/>
                </a:solidFill>
                <a:latin typeface="Nunito Sans" panose="020B0604020202020204" charset="0"/>
              </a:rPr>
              <a:t> 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con un 18,49%</a:t>
            </a:r>
            <a:r>
              <a:rPr lang="en-US" sz="1200" dirty="0">
                <a:solidFill>
                  <a:schemeClr val="bg1"/>
                </a:solidFill>
                <a:latin typeface="Nunito Sans" panose="020B0604020202020204" charset="0"/>
              </a:rPr>
              <a:t>​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B94FD524-228C-4BD3-9125-9FB40212FD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808734"/>
              </p:ext>
            </p:extLst>
          </p:nvPr>
        </p:nvGraphicFramePr>
        <p:xfrm>
          <a:off x="2249963" y="1337811"/>
          <a:ext cx="3985715" cy="2929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E2B1124-CCBD-4DE5-BEDE-D035601C36EF}"/>
              </a:ext>
            </a:extLst>
          </p:cNvPr>
          <p:cNvSpPr/>
          <p:nvPr/>
        </p:nvSpPr>
        <p:spPr>
          <a:xfrm>
            <a:off x="3821069" y="4298947"/>
            <a:ext cx="7328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Facebook</a:t>
            </a:r>
            <a:endParaRPr lang="es-ES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Botón de acción: Inicio">
            <a:hlinkClick r:id="rId6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Google Shape;444;p37">
            <a:extLst>
              <a:ext uri="{FF2B5EF4-FFF2-40B4-BE49-F238E27FC236}">
                <a16:creationId xmlns:a16="http://schemas.microsoft.com/office/drawing/2014/main" xmlns="" id="{666C8CF8-DB9B-4F41-AABB-483D97C27570}"/>
              </a:ext>
            </a:extLst>
          </p:cNvPr>
          <p:cNvSpPr/>
          <p:nvPr/>
        </p:nvSpPr>
        <p:spPr>
          <a:xfrm>
            <a:off x="6558374" y="819988"/>
            <a:ext cx="1863608" cy="3921828"/>
          </a:xfrm>
          <a:custGeom>
            <a:avLst/>
            <a:gdLst/>
            <a:ahLst/>
            <a:cxnLst/>
            <a:rect l="l" t="t" r="r" b="b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1"/>
          </a:solidFill>
          <a:ln w="127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DE920B8-1B33-4906-BCD4-8FF3BBBD4B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37" t="2962" r="30107" b="-112"/>
          <a:stretch/>
        </p:blipFill>
        <p:spPr>
          <a:xfrm>
            <a:off x="6684366" y="1337810"/>
            <a:ext cx="1605116" cy="2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592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4294967295"/>
          </p:nvPr>
        </p:nvSpPr>
        <p:spPr>
          <a:xfrm>
            <a:off x="606056" y="2233988"/>
            <a:ext cx="2046288" cy="742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Intro</a:t>
            </a:r>
            <a:r>
              <a:rPr lang="es-ES" b="1" dirty="0" err="1"/>
              <a:t>ducción</a:t>
            </a:r>
            <a:endParaRPr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AF00D742-5BFC-4411-8917-C548E04E5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268683"/>
              </p:ext>
            </p:extLst>
          </p:nvPr>
        </p:nvGraphicFramePr>
        <p:xfrm>
          <a:off x="3819816" y="860725"/>
          <a:ext cx="3918917" cy="3211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261063" y="1215419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b="1" dirty="0">
                <a:solidFill>
                  <a:schemeClr val="bg1"/>
                </a:solidFill>
              </a:rPr>
              <a:t>Estrategia de contenido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261063" y="2353784"/>
            <a:ext cx="2046300" cy="70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>
                <a:solidFill>
                  <a:schemeClr val="bg1"/>
                </a:solidFill>
              </a:rPr>
              <a:t>Marketing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2052616" y="303866"/>
            <a:ext cx="4888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4"/>
                </a:solidFill>
                <a:latin typeface="Nunito Sans" panose="020B0604020202020204" charset="0"/>
              </a:rPr>
              <a:t>43,75%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percibe la utilización de contenido </a:t>
            </a:r>
            <a:r>
              <a:rPr lang="es-EC" sz="1200" b="1" dirty="0">
                <a:solidFill>
                  <a:schemeClr val="accent4"/>
                </a:solidFill>
                <a:latin typeface="Nunito Sans" panose="020B0604020202020204" charset="0"/>
              </a:rPr>
              <a:t>informativo</a:t>
            </a:r>
            <a:r>
              <a:rPr lang="es-EC" sz="1200" b="1" dirty="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​</a:t>
            </a:r>
          </a:p>
          <a:p>
            <a:pPr fontAlgn="base"/>
            <a:endParaRPr lang="es-EC" sz="1200" dirty="0">
              <a:solidFill>
                <a:schemeClr val="bg1"/>
              </a:solidFill>
              <a:latin typeface="Nunito Sans" panose="020B0604020202020204" charset="0"/>
            </a:endParaRP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Interactivo con un 36,98%​</a:t>
            </a: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entretenimiento con un 35,16%​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xmlns="" id="{9386A105-AD98-4643-A214-016EE8B025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330188"/>
              </p:ext>
            </p:extLst>
          </p:nvPr>
        </p:nvGraphicFramePr>
        <p:xfrm>
          <a:off x="2157639" y="1496685"/>
          <a:ext cx="4065498" cy="282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E0B99D2-A95A-435B-80F8-8EF9A4B49B8D}"/>
              </a:ext>
            </a:extLst>
          </p:cNvPr>
          <p:cNvSpPr/>
          <p:nvPr/>
        </p:nvSpPr>
        <p:spPr>
          <a:xfrm>
            <a:off x="3543044" y="4294005"/>
            <a:ext cx="14526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4"/>
                </a:solidFill>
                <a:latin typeface="Nunito Sans" panose="020B0604020202020204" charset="0"/>
              </a:rPr>
              <a:t>Contenido informativo</a:t>
            </a:r>
            <a:endParaRPr lang="es-ES" sz="1000" dirty="0">
              <a:solidFill>
                <a:schemeClr val="accent4"/>
              </a:solidFill>
            </a:endParaRPr>
          </a:p>
        </p:txBody>
      </p:sp>
      <p:sp>
        <p:nvSpPr>
          <p:cNvPr id="9" name="8 Botón de acción: Inicio">
            <a:hlinkClick r:id="rId6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Google Shape;435;p36">
            <a:extLst>
              <a:ext uri="{FF2B5EF4-FFF2-40B4-BE49-F238E27FC236}">
                <a16:creationId xmlns:a16="http://schemas.microsoft.com/office/drawing/2014/main" xmlns="" id="{5E65AC93-AE8A-4BA4-A062-4B3E75581722}"/>
              </a:ext>
            </a:extLst>
          </p:cNvPr>
          <p:cNvSpPr/>
          <p:nvPr/>
        </p:nvSpPr>
        <p:spPr>
          <a:xfrm>
            <a:off x="6685884" y="672401"/>
            <a:ext cx="1967072" cy="3947102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chemeClr val="tx1"/>
          </a:solidFill>
          <a:ln w="127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E105849-7031-45A5-A63C-E0B7CA8FD2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853"/>
          <a:stretch/>
        </p:blipFill>
        <p:spPr>
          <a:xfrm>
            <a:off x="6770267" y="995725"/>
            <a:ext cx="1798522" cy="31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1778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530005" y="551780"/>
            <a:ext cx="2046300" cy="92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b="1" dirty="0">
                <a:solidFill>
                  <a:schemeClr val="bg1"/>
                </a:solidFill>
              </a:rPr>
              <a:t>Tipo de contenido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530005" y="1301371"/>
            <a:ext cx="2046300" cy="46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dirty="0">
                <a:solidFill>
                  <a:schemeClr val="bg1"/>
                </a:solidFill>
              </a:rPr>
              <a:t>Marketing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2669403" y="196849"/>
            <a:ext cx="60625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26,83%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percibe una alta y muy alta utilización de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pruebas (presentación) de producto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​</a:t>
            </a:r>
          </a:p>
          <a:p>
            <a:pPr fontAlgn="base"/>
            <a:endParaRPr lang="es-EC" sz="1200" dirty="0">
              <a:solidFill>
                <a:schemeClr val="bg2"/>
              </a:solidFill>
              <a:latin typeface="Nunito Sans" panose="020B0604020202020204" charset="0"/>
            </a:endParaRP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Gamificación (dinámica) con un 23,7%​</a:t>
            </a: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Memes con un 23,18%​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817456B9-765B-418D-ACF1-3D53F449ED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6154"/>
              </p:ext>
            </p:extLst>
          </p:nvPr>
        </p:nvGraphicFramePr>
        <p:xfrm>
          <a:off x="4340301" y="1290497"/>
          <a:ext cx="2734791" cy="159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F44F7F3E-D6D8-45A7-8E25-74CC07A95B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890877"/>
              </p:ext>
            </p:extLst>
          </p:nvPr>
        </p:nvGraphicFramePr>
        <p:xfrm>
          <a:off x="2768428" y="3092657"/>
          <a:ext cx="2734791" cy="186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D46EEB65-DF1C-40BF-B09D-035DD16B36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079190"/>
              </p:ext>
            </p:extLst>
          </p:nvPr>
        </p:nvGraphicFramePr>
        <p:xfrm>
          <a:off x="5781549" y="3079617"/>
          <a:ext cx="3179716" cy="186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FB201E9-B61A-40E2-A7D3-775AAAE4D51D}"/>
              </a:ext>
            </a:extLst>
          </p:cNvPr>
          <p:cNvSpPr/>
          <p:nvPr/>
        </p:nvSpPr>
        <p:spPr>
          <a:xfrm>
            <a:off x="4888436" y="2759706"/>
            <a:ext cx="13789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1">
                    <a:lumMod val="75000"/>
                  </a:schemeClr>
                </a:solidFill>
                <a:latin typeface="Nunito Sans" panose="020B0604020202020204" charset="0"/>
              </a:rPr>
              <a:t>Pruebas de producto</a:t>
            </a:r>
            <a:endParaRPr lang="es-E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7169AA0-584E-48C1-B6A4-6891E01A5B0B}"/>
              </a:ext>
            </a:extLst>
          </p:cNvPr>
          <p:cNvSpPr/>
          <p:nvPr/>
        </p:nvSpPr>
        <p:spPr>
          <a:xfrm>
            <a:off x="3436758" y="4835723"/>
            <a:ext cx="9188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Gamificación</a:t>
            </a:r>
            <a:endParaRPr lang="es-ES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885E360F-3A90-4B95-9492-E6B8CC92ED09}"/>
              </a:ext>
            </a:extLst>
          </p:cNvPr>
          <p:cNvSpPr/>
          <p:nvPr/>
        </p:nvSpPr>
        <p:spPr>
          <a:xfrm>
            <a:off x="6989731" y="4805802"/>
            <a:ext cx="596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Memes</a:t>
            </a:r>
            <a:endParaRPr lang="es-ES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13 Botón de acción: Inicio">
            <a:hlinkClick r:id="rId8" action="ppaction://hlinksldjump" highlightClick="1"/>
          </p:cNvPr>
          <p:cNvSpPr/>
          <p:nvPr/>
        </p:nvSpPr>
        <p:spPr>
          <a:xfrm>
            <a:off x="8731990" y="118864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Google Shape;453;p38">
            <a:extLst>
              <a:ext uri="{FF2B5EF4-FFF2-40B4-BE49-F238E27FC236}">
                <a16:creationId xmlns:a16="http://schemas.microsoft.com/office/drawing/2014/main" xmlns="" id="{BE42915E-956A-4B3C-870F-EDA1030C15E6}"/>
              </a:ext>
            </a:extLst>
          </p:cNvPr>
          <p:cNvSpPr/>
          <p:nvPr/>
        </p:nvSpPr>
        <p:spPr>
          <a:xfrm>
            <a:off x="454338" y="2157954"/>
            <a:ext cx="1643877" cy="2552100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tx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A762E25-C69F-4C4C-814A-2C31934EA7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984"/>
          <a:stretch/>
        </p:blipFill>
        <p:spPr>
          <a:xfrm>
            <a:off x="571703" y="2405861"/>
            <a:ext cx="1422012" cy="208751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18AA9C41-AEC3-45F8-A590-14199E63AF7D}"/>
              </a:ext>
            </a:extLst>
          </p:cNvPr>
          <p:cNvSpPr/>
          <p:nvPr/>
        </p:nvSpPr>
        <p:spPr>
          <a:xfrm>
            <a:off x="571703" y="2505383"/>
            <a:ext cx="1422012" cy="262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Resultado de imagen para instagram logo">
            <a:extLst>
              <a:ext uri="{FF2B5EF4-FFF2-40B4-BE49-F238E27FC236}">
                <a16:creationId xmlns:a16="http://schemas.microsoft.com/office/drawing/2014/main" xmlns="" id="{225E4273-BC6A-47F0-96E5-EED1EBB2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5" y="2553843"/>
            <a:ext cx="665253" cy="23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5598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357885" y="483892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b="1" dirty="0">
                <a:solidFill>
                  <a:schemeClr val="bg1"/>
                </a:solidFill>
              </a:rPr>
              <a:t>Presentación de contenido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357885" y="1719077"/>
            <a:ext cx="2046300" cy="49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dirty="0">
                <a:solidFill>
                  <a:schemeClr val="bg1"/>
                </a:solidFill>
              </a:rPr>
              <a:t>Marketing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3393872" y="629261"/>
            <a:ext cx="5392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70,32%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percibe una presentación en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imagen</a:t>
            </a:r>
            <a:r>
              <a:rPr lang="es-EC" sz="1200" dirty="0">
                <a:solidFill>
                  <a:schemeClr val="accent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alta y muy alta​</a:t>
            </a:r>
          </a:p>
          <a:p>
            <a:pPr fontAlgn="base"/>
            <a:endParaRPr lang="es-EC" sz="1200" dirty="0">
              <a:solidFill>
                <a:schemeClr val="bg1"/>
              </a:solidFill>
              <a:latin typeface="Nunito Sans" panose="020B0604020202020204" charset="0"/>
            </a:endParaRP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En video 61,98%​</a:t>
            </a: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En texto 46,09%​.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80C82C80-93C5-497E-8C01-001E8D92E6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027985"/>
              </p:ext>
            </p:extLst>
          </p:nvPr>
        </p:nvGraphicFramePr>
        <p:xfrm>
          <a:off x="2850588" y="1992451"/>
          <a:ext cx="2731456" cy="2048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B6392463-D521-44AF-8E4A-68BD1477F0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971595"/>
              </p:ext>
            </p:extLst>
          </p:nvPr>
        </p:nvGraphicFramePr>
        <p:xfrm>
          <a:off x="5827208" y="2217915"/>
          <a:ext cx="3017228" cy="1800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2173946-9805-4CA4-B33F-497B1BA1AAF8}"/>
              </a:ext>
            </a:extLst>
          </p:cNvPr>
          <p:cNvSpPr/>
          <p:nvPr/>
        </p:nvSpPr>
        <p:spPr>
          <a:xfrm>
            <a:off x="4082458" y="4148710"/>
            <a:ext cx="6078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Imagen</a:t>
            </a:r>
            <a:endParaRPr lang="es-ES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B6BC494-24FC-4ED0-BC31-E40A7A6485EE}"/>
              </a:ext>
            </a:extLst>
          </p:cNvPr>
          <p:cNvSpPr/>
          <p:nvPr/>
        </p:nvSpPr>
        <p:spPr>
          <a:xfrm>
            <a:off x="7200020" y="4148709"/>
            <a:ext cx="5164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>
                <a:solidFill>
                  <a:schemeClr val="accent1">
                    <a:lumMod val="75000"/>
                  </a:schemeClr>
                </a:solidFill>
                <a:latin typeface="Nunito Sans" panose="020B0604020202020204" charset="0"/>
              </a:rPr>
              <a:t>Video</a:t>
            </a:r>
            <a:endParaRPr lang="es-ES" sz="1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10 Botón de acción: Inicio">
            <a:hlinkClick r:id="rId7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32888" b="4339"/>
          <a:stretch/>
        </p:blipFill>
        <p:spPr>
          <a:xfrm>
            <a:off x="498039" y="2792142"/>
            <a:ext cx="1948736" cy="1267518"/>
          </a:xfrm>
          <a:prstGeom prst="rect">
            <a:avLst/>
          </a:prstGeom>
        </p:spPr>
      </p:pic>
      <p:sp>
        <p:nvSpPr>
          <p:cNvPr id="14" name="Google Shape;462;p39"/>
          <p:cNvSpPr/>
          <p:nvPr/>
        </p:nvSpPr>
        <p:spPr>
          <a:xfrm>
            <a:off x="411672" y="2725903"/>
            <a:ext cx="2046300" cy="153451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26986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411672" y="245278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b="1" dirty="0">
                <a:solidFill>
                  <a:schemeClr val="bg1"/>
                </a:solidFill>
              </a:rPr>
              <a:t>Valor de contenido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374365" y="1437431"/>
            <a:ext cx="2046300" cy="48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dirty="0">
                <a:solidFill>
                  <a:schemeClr val="bg1"/>
                </a:solidFill>
              </a:rPr>
              <a:t>Marketing de contenidos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2911096" y="925668"/>
            <a:ext cx="283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40,36%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percibe la utilización alta y muy alta de contenido con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valor emocional​</a:t>
            </a:r>
            <a:r>
              <a:rPr lang="es-EC" sz="1200" dirty="0">
                <a:solidFill>
                  <a:schemeClr val="accent2"/>
                </a:solidFill>
                <a:latin typeface="Nunito Sans" panose="020B0604020202020204" charset="0"/>
              </a:rPr>
              <a:t>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6A4CEC2F-281A-4DB9-A8AB-66D02E2A64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589593"/>
              </p:ext>
            </p:extLst>
          </p:nvPr>
        </p:nvGraphicFramePr>
        <p:xfrm>
          <a:off x="2630548" y="2068515"/>
          <a:ext cx="2839174" cy="201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490C0AE1-C5EE-4F21-8C04-98C1AF1660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614884"/>
              </p:ext>
            </p:extLst>
          </p:nvPr>
        </p:nvGraphicFramePr>
        <p:xfrm>
          <a:off x="5773938" y="1877389"/>
          <a:ext cx="3158571" cy="220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7D0C7B2-7C98-4B89-85CB-99BB538ADF8C}"/>
              </a:ext>
            </a:extLst>
          </p:cNvPr>
          <p:cNvSpPr/>
          <p:nvPr/>
        </p:nvSpPr>
        <p:spPr>
          <a:xfrm>
            <a:off x="3512167" y="4077949"/>
            <a:ext cx="10759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valor emocional​</a:t>
            </a:r>
            <a:endParaRPr lang="es-ES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5F7F3E9-6D16-4F8E-8390-4346FACF2B20}"/>
              </a:ext>
            </a:extLst>
          </p:cNvPr>
          <p:cNvSpPr/>
          <p:nvPr/>
        </p:nvSpPr>
        <p:spPr>
          <a:xfrm>
            <a:off x="6805278" y="4089545"/>
            <a:ext cx="1194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Valor condicional </a:t>
            </a:r>
            <a:endParaRPr lang="es-ES" sz="10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F9BDE5F-9909-45C5-8A31-AA2AFA099946}"/>
              </a:ext>
            </a:extLst>
          </p:cNvPr>
          <p:cNvSpPr/>
          <p:nvPr/>
        </p:nvSpPr>
        <p:spPr>
          <a:xfrm>
            <a:off x="6354003" y="1000682"/>
            <a:ext cx="1992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Valor condicional </a:t>
            </a:r>
            <a:r>
              <a:rPr lang="es-EC" sz="1200" b="1" dirty="0">
                <a:solidFill>
                  <a:schemeClr val="accent4"/>
                </a:solidFill>
                <a:latin typeface="Nunito Sans" panose="020B0604020202020204" charset="0"/>
              </a:rPr>
              <a:t>39,84%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.</a:t>
            </a:r>
            <a:r>
              <a:rPr lang="es-EC" sz="1200" b="1" dirty="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​</a:t>
            </a: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​</a:t>
            </a:r>
          </a:p>
        </p:txBody>
      </p:sp>
      <p:sp>
        <p:nvSpPr>
          <p:cNvPr id="12" name="11 Botón de acción: Inicio">
            <a:hlinkClick r:id="rId7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Google Shape;444;p37">
            <a:extLst>
              <a:ext uri="{FF2B5EF4-FFF2-40B4-BE49-F238E27FC236}">
                <a16:creationId xmlns:a16="http://schemas.microsoft.com/office/drawing/2014/main" xmlns="" id="{E412192A-A242-4B14-95D6-68C5139BE05E}"/>
              </a:ext>
            </a:extLst>
          </p:cNvPr>
          <p:cNvSpPr/>
          <p:nvPr/>
        </p:nvSpPr>
        <p:spPr>
          <a:xfrm>
            <a:off x="708058" y="2186743"/>
            <a:ext cx="1162316" cy="2446010"/>
          </a:xfrm>
          <a:custGeom>
            <a:avLst/>
            <a:gdLst/>
            <a:ahLst/>
            <a:cxnLst/>
            <a:rect l="l" t="t" r="r" b="b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1" y="2480383"/>
            <a:ext cx="1017165" cy="206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8966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261063" y="483892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dirty="0">
                <a:solidFill>
                  <a:schemeClr val="bg1"/>
                </a:solidFill>
              </a:rPr>
              <a:t>Exposición al contenido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261063" y="1912717"/>
            <a:ext cx="20463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>
                <a:solidFill>
                  <a:schemeClr val="bg1"/>
                </a:solidFill>
              </a:rPr>
              <a:t>Comportamiento del consumidor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3336491" y="70427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53,13%</a:t>
            </a:r>
            <a:r>
              <a:rPr lang="es-EC" sz="1200" b="1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los encuestados se consideran una alta y muy alta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exposición</a:t>
            </a:r>
            <a:r>
              <a:rPr lang="es-EC" sz="1200" dirty="0">
                <a:solidFill>
                  <a:schemeClr val="accent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al contenido​.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6E91DEE9-D4DF-44BC-AC70-A64692EC5F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9696733"/>
              </p:ext>
            </p:extLst>
          </p:nvPr>
        </p:nvGraphicFramePr>
        <p:xfrm>
          <a:off x="3336491" y="1495448"/>
          <a:ext cx="4738250" cy="2674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F002555-A950-49F0-8BEF-32EB7DFE509D}"/>
              </a:ext>
            </a:extLst>
          </p:cNvPr>
          <p:cNvSpPr/>
          <p:nvPr/>
        </p:nvSpPr>
        <p:spPr>
          <a:xfrm>
            <a:off x="4962009" y="4240199"/>
            <a:ext cx="1524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Exposición al contenido</a:t>
            </a:r>
            <a:endParaRPr lang="es-ES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9F4BDBCF-4CBB-44E6-A6C0-007F7E20ACA2}"/>
              </a:ext>
            </a:extLst>
          </p:cNvPr>
          <p:cNvCxnSpPr>
            <a:cxnSpLocks/>
          </p:cNvCxnSpPr>
          <p:nvPr/>
        </p:nvCxnSpPr>
        <p:spPr>
          <a:xfrm>
            <a:off x="394461" y="1865997"/>
            <a:ext cx="122168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8 Botón de acción: Inicio">
            <a:hlinkClick r:id="rId6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0" name="Google Shape;630;p43"/>
          <p:cNvGrpSpPr/>
          <p:nvPr/>
        </p:nvGrpSpPr>
        <p:grpSpPr>
          <a:xfrm>
            <a:off x="874265" y="2832853"/>
            <a:ext cx="691773" cy="1743720"/>
            <a:chOff x="3384375" y="2267500"/>
            <a:chExt cx="203375" cy="507825"/>
          </a:xfrm>
        </p:grpSpPr>
        <p:sp>
          <p:nvSpPr>
            <p:cNvPr id="11" name="Google Shape;631;p43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32;p43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3166457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261063" y="239341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dirty="0">
                <a:solidFill>
                  <a:schemeClr val="bg1"/>
                </a:solidFill>
              </a:rPr>
              <a:t>Motivación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261063" y="1593733"/>
            <a:ext cx="20463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dirty="0">
                <a:solidFill>
                  <a:schemeClr val="bg1"/>
                </a:solidFill>
              </a:rPr>
              <a:t>Comportamiento del consumidor</a:t>
            </a:r>
          </a:p>
          <a:p>
            <a:pPr marL="0" indent="0">
              <a:buClr>
                <a:schemeClr val="dk1"/>
              </a:buClr>
              <a:buSzPts val="1100"/>
              <a:buFont typeface="Nunito Sans"/>
              <a:buNone/>
            </a:pP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6311848" y="955106"/>
            <a:ext cx="2442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24,74%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los encuestados consideran una alta y muy alta motivación a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evaluar</a:t>
            </a:r>
            <a:r>
              <a:rPr lang="es-EC" sz="1200" dirty="0">
                <a:solidFill>
                  <a:schemeClr val="accent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contenido​.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70B2A7E-1B88-4F80-9641-5131FF536424}"/>
              </a:ext>
            </a:extLst>
          </p:cNvPr>
          <p:cNvSpPr/>
          <p:nvPr/>
        </p:nvSpPr>
        <p:spPr>
          <a:xfrm>
            <a:off x="2710381" y="955106"/>
            <a:ext cx="2463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solidFill>
                  <a:schemeClr val="accent1"/>
                </a:solidFill>
                <a:latin typeface="Nunito Sans" panose="020B0604020202020204" charset="0"/>
              </a:rPr>
              <a:t>26,83%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los encuestados consideran una alta y muy alta motivación a </a:t>
            </a:r>
            <a:r>
              <a:rPr lang="es-EC" sz="1200" b="1" dirty="0">
                <a:solidFill>
                  <a:schemeClr val="accent1"/>
                </a:solidFill>
                <a:latin typeface="Nunito Sans" panose="020B0604020202020204" charset="0"/>
              </a:rPr>
              <a:t>buscar</a:t>
            </a:r>
            <a:r>
              <a:rPr lang="es-EC" sz="1200" b="1" dirty="0">
                <a:solidFill>
                  <a:schemeClr val="accent1">
                    <a:lumMod val="75000"/>
                  </a:schemeClr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contenido​.</a:t>
            </a:r>
            <a:endParaRPr lang="es-E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8F0C8F3D-0590-490D-B342-8F44A2FAE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1674"/>
              </p:ext>
            </p:extLst>
          </p:nvPr>
        </p:nvGraphicFramePr>
        <p:xfrm>
          <a:off x="2293122" y="1866962"/>
          <a:ext cx="3272848" cy="261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DAB3FD5E-1F9D-4419-875E-FA69AD42E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0615074"/>
              </p:ext>
            </p:extLst>
          </p:nvPr>
        </p:nvGraphicFramePr>
        <p:xfrm>
          <a:off x="5763490" y="1965948"/>
          <a:ext cx="3452963" cy="249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358D0D1-9B7A-422A-A843-3CC3C7B0B2DE}"/>
              </a:ext>
            </a:extLst>
          </p:cNvPr>
          <p:cNvSpPr/>
          <p:nvPr/>
        </p:nvSpPr>
        <p:spPr>
          <a:xfrm>
            <a:off x="3899868" y="4441140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1">
                    <a:lumMod val="75000"/>
                  </a:schemeClr>
                </a:solidFill>
                <a:latin typeface="Nunito Sans" panose="020B0604020202020204" charset="0"/>
              </a:rPr>
              <a:t>Buscar</a:t>
            </a:r>
            <a:endParaRPr lang="es-E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293E8D1-FA2F-475C-BED5-2109EDA61CD0}"/>
              </a:ext>
            </a:extLst>
          </p:cNvPr>
          <p:cNvSpPr/>
          <p:nvPr/>
        </p:nvSpPr>
        <p:spPr>
          <a:xfrm>
            <a:off x="7110216" y="4425750"/>
            <a:ext cx="6078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Evaluar</a:t>
            </a:r>
            <a:endParaRPr lang="es-ES" sz="100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589885F4-B5E6-4343-8794-E783F26489AC}"/>
              </a:ext>
            </a:extLst>
          </p:cNvPr>
          <p:cNvCxnSpPr>
            <a:cxnSpLocks/>
          </p:cNvCxnSpPr>
          <p:nvPr/>
        </p:nvCxnSpPr>
        <p:spPr>
          <a:xfrm>
            <a:off x="374365" y="1610813"/>
            <a:ext cx="14242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1 Botón de acción: Inicio">
            <a:hlinkClick r:id="rId7" action="ppaction://hlinksldjump" highlightClick="1"/>
          </p:cNvPr>
          <p:cNvSpPr/>
          <p:nvPr/>
        </p:nvSpPr>
        <p:spPr>
          <a:xfrm>
            <a:off x="8550239" y="4714265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3" name="Google Shape;630;p43"/>
          <p:cNvGrpSpPr/>
          <p:nvPr/>
        </p:nvGrpSpPr>
        <p:grpSpPr>
          <a:xfrm>
            <a:off x="874265" y="2832853"/>
            <a:ext cx="691773" cy="1743720"/>
            <a:chOff x="3384375" y="2267500"/>
            <a:chExt cx="203375" cy="507825"/>
          </a:xfrm>
        </p:grpSpPr>
        <p:sp>
          <p:nvSpPr>
            <p:cNvPr id="14" name="Google Shape;631;p43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32;p43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4919679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261063" y="483892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dirty="0">
                <a:solidFill>
                  <a:schemeClr val="bg1"/>
                </a:solidFill>
              </a:rPr>
              <a:t>Consumo </a:t>
            </a:r>
            <a:r>
              <a:rPr lang="es-EC" sz="1400" dirty="0">
                <a:solidFill>
                  <a:schemeClr val="bg1"/>
                </a:solidFill>
              </a:rPr>
              <a:t>(lectura, visualización y reproducción)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261063" y="1912717"/>
            <a:ext cx="20463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>
                <a:solidFill>
                  <a:schemeClr val="bg1"/>
                </a:solidFill>
              </a:rPr>
              <a:t>Comportamiento del consumidor</a:t>
            </a:r>
          </a:p>
          <a:p>
            <a:pPr marL="0" indent="0">
              <a:buFont typeface="Nunito Sans"/>
              <a:buNone/>
            </a:pPr>
            <a:endParaRPr lang="es-EC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2701427" y="917666"/>
            <a:ext cx="1767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1"/>
                </a:solidFill>
                <a:latin typeface="Nunito Sans" panose="020B0604020202020204" charset="0"/>
              </a:rPr>
              <a:t>55,57%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los encuestados tienen </a:t>
            </a:r>
            <a:r>
              <a:rPr lang="es-EC" sz="1200" b="1" dirty="0">
                <a:solidFill>
                  <a:schemeClr val="accent1"/>
                </a:solidFill>
                <a:latin typeface="Nunito Sans" panose="020B0604020202020204" charset="0"/>
              </a:rPr>
              <a:t>disposición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a consumir el contenido​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0BBB847-5074-41CD-B8DF-F4EAC3FC67D6}"/>
              </a:ext>
            </a:extLst>
          </p:cNvPr>
          <p:cNvSpPr/>
          <p:nvPr/>
        </p:nvSpPr>
        <p:spPr>
          <a:xfrm>
            <a:off x="4634722" y="917666"/>
            <a:ext cx="2112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36,46%</a:t>
            </a:r>
            <a:r>
              <a:rPr lang="es-EC" sz="1200" b="1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los encuestados consideran una alta y muy alta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frecuencia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consumo de contenido​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766DF92-0AD2-4CEE-83ED-DE82B8791A86}"/>
              </a:ext>
            </a:extLst>
          </p:cNvPr>
          <p:cNvSpPr/>
          <p:nvPr/>
        </p:nvSpPr>
        <p:spPr>
          <a:xfrm>
            <a:off x="6911717" y="372082"/>
            <a:ext cx="2112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b="1" dirty="0">
                <a:solidFill>
                  <a:schemeClr val="accent4"/>
                </a:solidFill>
                <a:latin typeface="Nunito Sans" panose="020B0604020202020204" charset="0"/>
              </a:rPr>
              <a:t>Tiempo de consumo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neutro en un 40,89%, alto en un 30,47% y bajo en un 17,19%. 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​</a:t>
            </a:r>
          </a:p>
          <a:p>
            <a:pPr fontAlgn="base"/>
            <a:endParaRPr lang="es-EC" sz="1200" dirty="0">
              <a:solidFill>
                <a:schemeClr val="bg2"/>
              </a:solidFill>
              <a:latin typeface="Nunito Sans" panose="020B0604020202020204" charset="0"/>
            </a:endParaRPr>
          </a:p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Tiempo de </a:t>
            </a:r>
            <a:r>
              <a:rPr lang="es-EC" sz="1200" b="1" dirty="0">
                <a:solidFill>
                  <a:schemeClr val="accent4"/>
                </a:solidFill>
                <a:latin typeface="Nunito Sans" panose="020B0604020202020204" charset="0"/>
              </a:rPr>
              <a:t>duración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de los contenidos de moderado a alto. ​</a:t>
            </a:r>
            <a:endParaRPr lang="en-US" sz="12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2A5BB5C9-6A2E-4052-8A1E-70A7B85D35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21662"/>
              </p:ext>
            </p:extLst>
          </p:nvPr>
        </p:nvGraphicFramePr>
        <p:xfrm>
          <a:off x="2110143" y="2013625"/>
          <a:ext cx="2335124" cy="2257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05436754-5EB6-41CE-9EFC-9A3EB9777D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1821177"/>
              </p:ext>
            </p:extLst>
          </p:nvPr>
        </p:nvGraphicFramePr>
        <p:xfrm>
          <a:off x="4473312" y="2131352"/>
          <a:ext cx="2112059" cy="213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88E8FC7E-63C1-42A7-BC78-5352F0EEA0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825132"/>
              </p:ext>
            </p:extLst>
          </p:nvPr>
        </p:nvGraphicFramePr>
        <p:xfrm>
          <a:off x="6599719" y="1996432"/>
          <a:ext cx="2335124" cy="2266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6EEBEDF-72FE-421E-BF7C-7ADEEF692BB9}"/>
              </a:ext>
            </a:extLst>
          </p:cNvPr>
          <p:cNvSpPr/>
          <p:nvPr/>
        </p:nvSpPr>
        <p:spPr>
          <a:xfrm>
            <a:off x="3311380" y="4227299"/>
            <a:ext cx="841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1">
                    <a:lumMod val="75000"/>
                  </a:schemeClr>
                </a:solidFill>
                <a:latin typeface="Nunito Sans" panose="020B0604020202020204" charset="0"/>
              </a:rPr>
              <a:t>Disposición</a:t>
            </a:r>
            <a:endParaRPr lang="es-ES" sz="10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4E28A6C-F0B8-4A90-B291-7723B6F0543D}"/>
              </a:ext>
            </a:extLst>
          </p:cNvPr>
          <p:cNvSpPr/>
          <p:nvPr/>
        </p:nvSpPr>
        <p:spPr>
          <a:xfrm>
            <a:off x="5356840" y="4227299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Frecuencia</a:t>
            </a:r>
            <a:endParaRPr lang="es-ES" sz="10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2519245-07E3-45AA-A3A0-92C0FB8DD1BB}"/>
              </a:ext>
            </a:extLst>
          </p:cNvPr>
          <p:cNvSpPr/>
          <p:nvPr/>
        </p:nvSpPr>
        <p:spPr>
          <a:xfrm>
            <a:off x="7270720" y="4206527"/>
            <a:ext cx="13740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Tiempo de consumo </a:t>
            </a:r>
            <a:endParaRPr lang="es-ES" sz="100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ABB1082C-B45D-4674-A8CE-BE8D145A65A0}"/>
              </a:ext>
            </a:extLst>
          </p:cNvPr>
          <p:cNvCxnSpPr>
            <a:cxnSpLocks/>
          </p:cNvCxnSpPr>
          <p:nvPr/>
        </p:nvCxnSpPr>
        <p:spPr>
          <a:xfrm>
            <a:off x="354269" y="1865997"/>
            <a:ext cx="13137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14 Botón de acción: Inicio">
            <a:hlinkClick r:id="rId8" action="ppaction://hlinksldjump" highlightClick="1"/>
          </p:cNvPr>
          <p:cNvSpPr/>
          <p:nvPr/>
        </p:nvSpPr>
        <p:spPr>
          <a:xfrm>
            <a:off x="118559" y="4659608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6" name="Google Shape;630;p43"/>
          <p:cNvGrpSpPr/>
          <p:nvPr/>
        </p:nvGrpSpPr>
        <p:grpSpPr>
          <a:xfrm>
            <a:off x="874265" y="2832853"/>
            <a:ext cx="691773" cy="1743720"/>
            <a:chOff x="3384375" y="2267500"/>
            <a:chExt cx="203375" cy="507825"/>
          </a:xfrm>
        </p:grpSpPr>
        <p:sp>
          <p:nvSpPr>
            <p:cNvPr id="17" name="Google Shape;631;p43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2;p43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4906111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261063" y="483892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dirty="0">
                <a:solidFill>
                  <a:schemeClr val="bg1"/>
                </a:solidFill>
              </a:rPr>
              <a:t>Feedback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8" name="Google Shape;236;p26">
            <a:extLst>
              <a:ext uri="{FF2B5EF4-FFF2-40B4-BE49-F238E27FC236}">
                <a16:creationId xmlns:a16="http://schemas.microsoft.com/office/drawing/2014/main" xmlns="" id="{3A1FEF01-4AE0-4140-9125-8FE040775BC1}"/>
              </a:ext>
            </a:extLst>
          </p:cNvPr>
          <p:cNvSpPr txBox="1">
            <a:spLocks/>
          </p:cNvSpPr>
          <p:nvPr/>
        </p:nvSpPr>
        <p:spPr>
          <a:xfrm>
            <a:off x="261063" y="1912717"/>
            <a:ext cx="2046300" cy="25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▪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Nunito Sans"/>
              <a:buChar char="-"/>
              <a:defRPr sz="12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>
                <a:solidFill>
                  <a:schemeClr val="bg1"/>
                </a:solidFill>
              </a:rPr>
              <a:t>Comportamiento del consumidor</a:t>
            </a:r>
          </a:p>
          <a:p>
            <a:pPr marL="0" indent="0">
              <a:buFont typeface="Nunito Sans"/>
              <a:buNone/>
            </a:pPr>
            <a:endParaRPr lang="es-EC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B1721E8-C7DB-4342-8A4F-88338611208A}"/>
              </a:ext>
            </a:extLst>
          </p:cNvPr>
          <p:cNvSpPr/>
          <p:nvPr/>
        </p:nvSpPr>
        <p:spPr>
          <a:xfrm>
            <a:off x="2995462" y="213765"/>
            <a:ext cx="2471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Alto y moderado nivel de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reacciones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con un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34,90%</a:t>
            </a:r>
            <a:endParaRPr lang="en-US" sz="1200" b="1" dirty="0">
              <a:solidFill>
                <a:schemeClr val="accent2"/>
              </a:solidFill>
              <a:latin typeface="Nunito Sans" panose="020B060402020202020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CCEAB5E-5197-4696-859C-11BDE8B620C4}"/>
              </a:ext>
            </a:extLst>
          </p:cNvPr>
          <p:cNvSpPr/>
          <p:nvPr/>
        </p:nvSpPr>
        <p:spPr>
          <a:xfrm>
            <a:off x="6155085" y="201724"/>
            <a:ext cx="2674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Generan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b="1" dirty="0">
                <a:solidFill>
                  <a:schemeClr val="accent4"/>
                </a:solidFill>
                <a:latin typeface="Nunito Sans" panose="020B0604020202020204" charset="0"/>
              </a:rPr>
              <a:t>comentarios</a:t>
            </a:r>
            <a:r>
              <a:rPr lang="es-EC" sz="1200" dirty="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en un nivel alto y muy alto con un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b="1" dirty="0">
                <a:solidFill>
                  <a:schemeClr val="accent4"/>
                </a:solidFill>
                <a:latin typeface="Nunito Sans" panose="020B0604020202020204" charset="0"/>
              </a:rPr>
              <a:t>18,23%​</a:t>
            </a:r>
            <a:endParaRPr lang="en-US" sz="1200" b="1" dirty="0">
              <a:solidFill>
                <a:schemeClr val="accent4"/>
              </a:solidFill>
              <a:latin typeface="Nunito Sans" panose="020B060402020202020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xmlns="" id="{96C1B0CF-7089-4F68-86EC-CADB6961F4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467902"/>
              </p:ext>
            </p:extLst>
          </p:nvPr>
        </p:nvGraphicFramePr>
        <p:xfrm>
          <a:off x="2832683" y="690350"/>
          <a:ext cx="2740469" cy="155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990B0033-E8BF-41BF-A7D7-35A00C58D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612933"/>
              </p:ext>
            </p:extLst>
          </p:nvPr>
        </p:nvGraphicFramePr>
        <p:xfrm>
          <a:off x="6075389" y="601214"/>
          <a:ext cx="2704294" cy="158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EDDC5A7-28A3-42C2-ACC0-4502A1572224}"/>
              </a:ext>
            </a:extLst>
          </p:cNvPr>
          <p:cNvSpPr/>
          <p:nvPr/>
        </p:nvSpPr>
        <p:spPr>
          <a:xfrm>
            <a:off x="3760582" y="2159250"/>
            <a:ext cx="8963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Reacciones</a:t>
            </a:r>
            <a:endParaRPr lang="es-ES" sz="105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0E6E5A2-3DFF-48E8-A4EE-B3393BEBEA64}"/>
              </a:ext>
            </a:extLst>
          </p:cNvPr>
          <p:cNvSpPr/>
          <p:nvPr/>
        </p:nvSpPr>
        <p:spPr>
          <a:xfrm>
            <a:off x="6941396" y="2089235"/>
            <a:ext cx="9845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>
                <a:solidFill>
                  <a:schemeClr val="accent4">
                    <a:lumMod val="75000"/>
                  </a:schemeClr>
                </a:solidFill>
                <a:latin typeface="Nunito Sans" panose="020B0604020202020204" charset="0"/>
              </a:rPr>
              <a:t>Comentarios</a:t>
            </a:r>
            <a:endParaRPr lang="es-ES" sz="1050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186E2EC-2324-4B31-9291-347207A55196}"/>
              </a:ext>
            </a:extLst>
          </p:cNvPr>
          <p:cNvCxnSpPr>
            <a:cxnSpLocks/>
          </p:cNvCxnSpPr>
          <p:nvPr/>
        </p:nvCxnSpPr>
        <p:spPr>
          <a:xfrm>
            <a:off x="364317" y="1865997"/>
            <a:ext cx="122332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11 Botón de acción: Inicio">
            <a:hlinkClick r:id="rId7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4524EF6-1B7A-4090-B8CE-A55ACC2C509E}"/>
              </a:ext>
            </a:extLst>
          </p:cNvPr>
          <p:cNvSpPr/>
          <p:nvPr/>
        </p:nvSpPr>
        <p:spPr>
          <a:xfrm>
            <a:off x="2728529" y="2684727"/>
            <a:ext cx="3277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Acción de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 </a:t>
            </a:r>
            <a:r>
              <a:rPr lang="es-EC" sz="1200" b="1" dirty="0">
                <a:solidFill>
                  <a:schemeClr val="accent1"/>
                </a:solidFill>
                <a:latin typeface="Nunito Sans" panose="020B0604020202020204" charset="0"/>
              </a:rPr>
              <a:t>compartir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 en un nivel alto y muy alto con un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 </a:t>
            </a:r>
            <a:r>
              <a:rPr lang="es-EC" sz="1200" b="1" dirty="0">
                <a:solidFill>
                  <a:schemeClr val="accent1"/>
                </a:solidFill>
                <a:latin typeface="Nunito Sans" panose="020B0604020202020204" charset="0"/>
              </a:rPr>
              <a:t>15,36%</a:t>
            </a:r>
            <a:endParaRPr lang="en-US" sz="1200" b="1" dirty="0">
              <a:solidFill>
                <a:schemeClr val="accent1"/>
              </a:solidFill>
              <a:latin typeface="Nunito Sans" panose="020B060402020202020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6CA3028-6174-415E-B4AF-634462FD5AE2}"/>
              </a:ext>
            </a:extLst>
          </p:cNvPr>
          <p:cNvSpPr/>
          <p:nvPr/>
        </p:nvSpPr>
        <p:spPr>
          <a:xfrm>
            <a:off x="6340585" y="2674098"/>
            <a:ext cx="2704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Acción de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difundir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, </a:t>
            </a:r>
            <a:r>
              <a:rPr lang="es-EC" sz="1200" dirty="0">
                <a:solidFill>
                  <a:schemeClr val="bg1"/>
                </a:solidFill>
                <a:latin typeface="Nunito Sans" panose="020B0604020202020204" charset="0"/>
              </a:rPr>
              <a:t>en un nivel neutro y alto con un</a:t>
            </a:r>
            <a:r>
              <a:rPr lang="es-EC" sz="1200" dirty="0">
                <a:solidFill>
                  <a:schemeClr val="bg2"/>
                </a:solidFill>
                <a:latin typeface="Nunito Sans" panose="020B0604020202020204" charset="0"/>
              </a:rPr>
              <a:t> </a:t>
            </a:r>
            <a:r>
              <a:rPr lang="es-EC" sz="1200" b="1" dirty="0">
                <a:solidFill>
                  <a:schemeClr val="accent2"/>
                </a:solidFill>
                <a:latin typeface="Nunito Sans" panose="020B0604020202020204" charset="0"/>
              </a:rPr>
              <a:t>51,56% </a:t>
            </a:r>
            <a:endParaRPr lang="en-US" sz="1200" b="1" dirty="0">
              <a:solidFill>
                <a:schemeClr val="accent2"/>
              </a:solidFill>
              <a:latin typeface="Nunito Sans" panose="020B0604020202020204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989C84BD-937F-4D0E-B204-2118639967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223400"/>
              </p:ext>
            </p:extLst>
          </p:nvPr>
        </p:nvGraphicFramePr>
        <p:xfrm>
          <a:off x="2728529" y="3081479"/>
          <a:ext cx="3098745" cy="161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xmlns="" id="{E80EC40C-8CD5-4CAE-BE79-DFCF8487F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067474"/>
              </p:ext>
            </p:extLst>
          </p:nvPr>
        </p:nvGraphicFramePr>
        <p:xfrm>
          <a:off x="6155085" y="3247083"/>
          <a:ext cx="2950400" cy="148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875127DA-224A-4226-9C4C-BB4BF12D21DF}"/>
              </a:ext>
            </a:extLst>
          </p:cNvPr>
          <p:cNvSpPr/>
          <p:nvPr/>
        </p:nvSpPr>
        <p:spPr>
          <a:xfrm>
            <a:off x="3765940" y="4673326"/>
            <a:ext cx="8162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>
                <a:solidFill>
                  <a:schemeClr val="accent1">
                    <a:lumMod val="75000"/>
                  </a:schemeClr>
                </a:solidFill>
                <a:latin typeface="Nunito Sans" panose="020B0604020202020204" charset="0"/>
              </a:rPr>
              <a:t>Compartir</a:t>
            </a:r>
            <a:endParaRPr lang="es-ES" sz="105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4F6F7627-BA3B-4323-A41B-947BB74711BF}"/>
              </a:ext>
            </a:extLst>
          </p:cNvPr>
          <p:cNvSpPr/>
          <p:nvPr/>
        </p:nvSpPr>
        <p:spPr>
          <a:xfrm>
            <a:off x="7229318" y="4659482"/>
            <a:ext cx="6896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>
                <a:solidFill>
                  <a:schemeClr val="accent2">
                    <a:lumMod val="75000"/>
                  </a:schemeClr>
                </a:solidFill>
                <a:latin typeface="Nunito Sans" panose="020B0604020202020204" charset="0"/>
              </a:rPr>
              <a:t>Difundir</a:t>
            </a:r>
            <a:endParaRPr lang="es-ES" sz="1050" dirty="0"/>
          </a:p>
        </p:txBody>
      </p:sp>
      <p:grpSp>
        <p:nvGrpSpPr>
          <p:cNvPr id="19" name="Google Shape;630;p43"/>
          <p:cNvGrpSpPr/>
          <p:nvPr/>
        </p:nvGrpSpPr>
        <p:grpSpPr>
          <a:xfrm>
            <a:off x="874265" y="2832853"/>
            <a:ext cx="691773" cy="1743720"/>
            <a:chOff x="3384375" y="2267500"/>
            <a:chExt cx="203375" cy="507825"/>
          </a:xfrm>
        </p:grpSpPr>
        <p:sp>
          <p:nvSpPr>
            <p:cNvPr id="20" name="Google Shape;631;p43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2;p43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361783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26"/>
          <p:cNvSpPr txBox="1">
            <a:spLocks noGrp="1"/>
          </p:cNvSpPr>
          <p:nvPr>
            <p:ph type="title" idx="4294967295"/>
          </p:nvPr>
        </p:nvSpPr>
        <p:spPr>
          <a:xfrm>
            <a:off x="508085" y="1601103"/>
            <a:ext cx="2046288" cy="13636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>
                <a:solidFill>
                  <a:schemeClr val="bg1"/>
                </a:solidFill>
              </a:rPr>
              <a:t>E</a:t>
            </a:r>
            <a:r>
              <a:rPr lang="es-ES" b="1" dirty="0" err="1">
                <a:solidFill>
                  <a:schemeClr val="bg1"/>
                </a:solidFill>
              </a:rPr>
              <a:t>stadística</a:t>
            </a:r>
            <a:r>
              <a:rPr lang="es-ES" b="1" dirty="0">
                <a:solidFill>
                  <a:schemeClr val="bg1"/>
                </a:solidFill>
              </a:rPr>
              <a:t> inferencial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6" name="5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Google Shape;361;p33">
            <a:extLst>
              <a:ext uri="{FF2B5EF4-FFF2-40B4-BE49-F238E27FC236}">
                <a16:creationId xmlns:a16="http://schemas.microsoft.com/office/drawing/2014/main" xmlns="" id="{55D96F90-BA94-494C-8B74-580DF944EE5D}"/>
              </a:ext>
            </a:extLst>
          </p:cNvPr>
          <p:cNvSpPr/>
          <p:nvPr/>
        </p:nvSpPr>
        <p:spPr>
          <a:xfrm>
            <a:off x="4394034" y="1743500"/>
            <a:ext cx="2424600" cy="1656600"/>
          </a:xfrm>
          <a:prstGeom prst="chevron">
            <a:avLst>
              <a:gd name="adj" fmla="val 29853"/>
            </a:avLst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Coeficiente de </a:t>
            </a:r>
            <a:r>
              <a:rPr lang="es-ES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</a:t>
            </a:r>
            <a:r>
              <a:rPr lang="en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orrelacion de Spearman</a:t>
            </a: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" name="Google Shape;363;p33">
            <a:extLst>
              <a:ext uri="{FF2B5EF4-FFF2-40B4-BE49-F238E27FC236}">
                <a16:creationId xmlns:a16="http://schemas.microsoft.com/office/drawing/2014/main" xmlns="" id="{E512CCAF-1182-421F-9A00-39481C8A0F60}"/>
              </a:ext>
            </a:extLst>
          </p:cNvPr>
          <p:cNvSpPr/>
          <p:nvPr/>
        </p:nvSpPr>
        <p:spPr>
          <a:xfrm>
            <a:off x="5985403" y="1557400"/>
            <a:ext cx="2424600" cy="2028900"/>
          </a:xfrm>
          <a:prstGeom prst="chevron">
            <a:avLst>
              <a:gd name="adj" fmla="val 29853"/>
            </a:avLst>
          </a:prstGeom>
          <a:solidFill>
            <a:srgbClr val="ED0036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Prueba Chi Cuadrado</a:t>
            </a: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" name="Google Shape;364;p33">
            <a:extLst>
              <a:ext uri="{FF2B5EF4-FFF2-40B4-BE49-F238E27FC236}">
                <a16:creationId xmlns:a16="http://schemas.microsoft.com/office/drawing/2014/main" xmlns="" id="{2FAA6CB8-67CA-489A-9100-AD25E018DBA9}"/>
              </a:ext>
            </a:extLst>
          </p:cNvPr>
          <p:cNvSpPr/>
          <p:nvPr/>
        </p:nvSpPr>
        <p:spPr>
          <a:xfrm>
            <a:off x="2666816" y="1909250"/>
            <a:ext cx="2424600" cy="1325100"/>
          </a:xfrm>
          <a:prstGeom prst="chevron">
            <a:avLst>
              <a:gd name="adj" fmla="val 29853"/>
            </a:avLst>
          </a:prstGeom>
          <a:solidFill>
            <a:srgbClr val="FFA400">
              <a:alpha val="7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Prueba de hipotesis</a:t>
            </a: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11199828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B560BE6A-BF51-4246-919C-94761E1002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29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F085CFE-D446-4F6D-9A82-2F4BED61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612" y="98145"/>
            <a:ext cx="2920775" cy="494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DFC2E7C-5433-4371-81CB-628E89997608}"/>
              </a:ext>
            </a:extLst>
          </p:cNvPr>
          <p:cNvSpPr/>
          <p:nvPr/>
        </p:nvSpPr>
        <p:spPr>
          <a:xfrm>
            <a:off x="587215" y="2571751"/>
            <a:ext cx="1761259" cy="44687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Marketing de </a:t>
            </a:r>
            <a:r>
              <a:rPr lang="es-EC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contenidos</a:t>
            </a:r>
            <a:endParaRPr lang="es-EC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xmlns="" id="{F1FD8A77-3E44-45CA-9CB3-9EED2243664B}"/>
              </a:ext>
            </a:extLst>
          </p:cNvPr>
          <p:cNvSpPr/>
          <p:nvPr/>
        </p:nvSpPr>
        <p:spPr>
          <a:xfrm>
            <a:off x="2658942" y="1184131"/>
            <a:ext cx="344360" cy="3357128"/>
          </a:xfrm>
          <a:prstGeom prst="leftBrace">
            <a:avLst>
              <a:gd name="adj1" fmla="val 28450"/>
              <a:gd name="adj2" fmla="val 50000"/>
            </a:avLst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1AB78B5-7E9E-4906-A8BC-00FE6DAE8052}"/>
              </a:ext>
            </a:extLst>
          </p:cNvPr>
          <p:cNvSpPr/>
          <p:nvPr/>
        </p:nvSpPr>
        <p:spPr>
          <a:xfrm>
            <a:off x="6553663" y="154134"/>
            <a:ext cx="2064327" cy="4572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Comportamiento del consumidor</a:t>
            </a:r>
            <a:endParaRPr lang="es-EC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EB5E7F-EB6E-4D05-8A6F-D22A5D0A66D9}"/>
              </a:ext>
            </a:extLst>
          </p:cNvPr>
          <p:cNvSpPr/>
          <p:nvPr/>
        </p:nvSpPr>
        <p:spPr>
          <a:xfrm>
            <a:off x="4063499" y="644384"/>
            <a:ext cx="972932" cy="37784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Hipótesis 1</a:t>
            </a:r>
            <a:endParaRPr lang="en-US" sz="120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AD2AD3-53D3-4291-98B7-691BFBF44786}"/>
              </a:ext>
            </a:extLst>
          </p:cNvPr>
          <p:cNvSpPr/>
          <p:nvPr/>
        </p:nvSpPr>
        <p:spPr>
          <a:xfrm>
            <a:off x="4571999" y="1280408"/>
            <a:ext cx="972932" cy="37784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Hipótesis 2</a:t>
            </a:r>
            <a:endParaRPr lang="en-US" sz="120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3ADF832-AF83-4BF4-A16E-1A1AA086143C}"/>
              </a:ext>
            </a:extLst>
          </p:cNvPr>
          <p:cNvSpPr/>
          <p:nvPr/>
        </p:nvSpPr>
        <p:spPr>
          <a:xfrm>
            <a:off x="5201631" y="2382826"/>
            <a:ext cx="972932" cy="37784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Hipótesis 3</a:t>
            </a:r>
            <a:endParaRPr lang="en-US" sz="120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2CF543-ED79-4168-8125-BFF946A05578}"/>
              </a:ext>
            </a:extLst>
          </p:cNvPr>
          <p:cNvSpPr/>
          <p:nvPr/>
        </p:nvSpPr>
        <p:spPr>
          <a:xfrm>
            <a:off x="5230343" y="3244265"/>
            <a:ext cx="972932" cy="37784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Hipótesis 4</a:t>
            </a:r>
            <a:endParaRPr lang="en-US" sz="120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D6A9A73-5FA0-4344-97E1-58EE4A68FEDA}"/>
              </a:ext>
            </a:extLst>
          </p:cNvPr>
          <p:cNvSpPr/>
          <p:nvPr/>
        </p:nvSpPr>
        <p:spPr>
          <a:xfrm>
            <a:off x="6225309" y="4299884"/>
            <a:ext cx="972932" cy="37784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Nunito Sans" panose="020B0604020202020204" charset="0"/>
                <a:cs typeface="Calibri"/>
              </a:rPr>
              <a:t>Hipótesis 5</a:t>
            </a:r>
            <a:endParaRPr lang="en-US" sz="120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15" name="Left Brace 5">
            <a:extLst>
              <a:ext uri="{FF2B5EF4-FFF2-40B4-BE49-F238E27FC236}">
                <a16:creationId xmlns:a16="http://schemas.microsoft.com/office/drawing/2014/main" xmlns="" id="{D82272C0-2BE1-410B-86FD-C5A56BA2B49B}"/>
              </a:ext>
            </a:extLst>
          </p:cNvPr>
          <p:cNvSpPr/>
          <p:nvPr/>
        </p:nvSpPr>
        <p:spPr>
          <a:xfrm flipH="1">
            <a:off x="6167808" y="128157"/>
            <a:ext cx="177574" cy="483176"/>
          </a:xfrm>
          <a:prstGeom prst="leftBrace">
            <a:avLst>
              <a:gd name="adj1" fmla="val 16380"/>
              <a:gd name="adj2" fmla="val 50000"/>
            </a:avLst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714572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3F16AA1-49E9-4B08-942E-62CCC81DBA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AB6B5C-6B78-4986-9D20-88148538FB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877" y="1935126"/>
            <a:ext cx="1741886" cy="2719274"/>
          </a:xfrm>
        </p:spPr>
        <p:txBody>
          <a:bodyPr/>
          <a:lstStyle/>
          <a:p>
            <a:r>
              <a:rPr lang="es-EC" b="1" dirty="0"/>
              <a:t>Términos clave</a:t>
            </a:r>
            <a:endParaRPr lang="es-ES" b="1" dirty="0"/>
          </a:p>
        </p:txBody>
      </p:sp>
      <p:sp>
        <p:nvSpPr>
          <p:cNvPr id="13" name="Google Shape;377;p34">
            <a:extLst>
              <a:ext uri="{FF2B5EF4-FFF2-40B4-BE49-F238E27FC236}">
                <a16:creationId xmlns:a16="http://schemas.microsoft.com/office/drawing/2014/main" xmlns="" id="{22F196DD-6B25-4FA8-9BF9-F1FB088CFE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20119" y="1202694"/>
            <a:ext cx="2124245" cy="4389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/>
                </a:solidFill>
              </a:rPr>
              <a:t>Inbound Mar</a:t>
            </a:r>
            <a:r>
              <a:rPr lang="es-ES" b="1" dirty="0">
                <a:solidFill>
                  <a:schemeClr val="accent2"/>
                </a:solidFill>
              </a:rPr>
              <a:t>k</a:t>
            </a:r>
            <a:r>
              <a:rPr lang="en" b="1" dirty="0">
                <a:solidFill>
                  <a:schemeClr val="accent2"/>
                </a:solidFill>
              </a:rPr>
              <a:t>eting</a:t>
            </a:r>
            <a:endParaRPr b="1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endParaRPr lang="es-EC" sz="600" dirty="0">
              <a:solidFill>
                <a:schemeClr val="bg1"/>
              </a:solidFill>
            </a:endParaRPr>
          </a:p>
        </p:txBody>
      </p:sp>
      <p:sp>
        <p:nvSpPr>
          <p:cNvPr id="14" name="Google Shape;378;p34">
            <a:extLst>
              <a:ext uri="{FF2B5EF4-FFF2-40B4-BE49-F238E27FC236}">
                <a16:creationId xmlns:a16="http://schemas.microsoft.com/office/drawing/2014/main" xmlns="" id="{3B41A995-F13D-43C3-9A4F-20B7B5B573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42633" y="1200638"/>
            <a:ext cx="2264753" cy="3986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Marketing de contenidos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24" name="Google Shape;377;p34">
            <a:extLst>
              <a:ext uri="{FF2B5EF4-FFF2-40B4-BE49-F238E27FC236}">
                <a16:creationId xmlns:a16="http://schemas.microsoft.com/office/drawing/2014/main" xmlns="" id="{22F196DD-6B25-4FA8-9BF9-F1FB088CFE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40692" y="3502706"/>
            <a:ext cx="2125682" cy="13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C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Generación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millennial</a:t>
            </a:r>
            <a:endParaRPr lang="es-EC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1" name="Google Shape;377;p34">
            <a:extLst>
              <a:ext uri="{FF2B5EF4-FFF2-40B4-BE49-F238E27FC236}">
                <a16:creationId xmlns:a16="http://schemas.microsoft.com/office/drawing/2014/main" xmlns="" id="{65D8A9D6-D89A-4CF5-BBC1-F11426F7D793}"/>
              </a:ext>
            </a:extLst>
          </p:cNvPr>
          <p:cNvSpPr txBox="1">
            <a:spLocks/>
          </p:cNvSpPr>
          <p:nvPr/>
        </p:nvSpPr>
        <p:spPr>
          <a:xfrm>
            <a:off x="2386590" y="3478161"/>
            <a:ext cx="1452996" cy="43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Font typeface="Nunito Sans"/>
              <a:buNone/>
            </a:pPr>
            <a:r>
              <a:rPr lang="en-US" sz="1400" b="1" dirty="0">
                <a:solidFill>
                  <a:schemeClr val="accent4"/>
                </a:solidFill>
              </a:rPr>
              <a:t>Redes </a:t>
            </a:r>
            <a:r>
              <a:rPr lang="es-EC" sz="1400" b="1" dirty="0">
                <a:solidFill>
                  <a:schemeClr val="accent4"/>
                </a:solidFill>
              </a:rPr>
              <a:t>sociales</a:t>
            </a:r>
          </a:p>
        </p:txBody>
      </p:sp>
      <p:sp>
        <p:nvSpPr>
          <p:cNvPr id="43" name="Google Shape;657;p43">
            <a:extLst>
              <a:ext uri="{FF2B5EF4-FFF2-40B4-BE49-F238E27FC236}">
                <a16:creationId xmlns:a16="http://schemas.microsoft.com/office/drawing/2014/main" xmlns="" id="{06C59948-FBF1-40CC-9EA4-D93941BF1130}"/>
              </a:ext>
            </a:extLst>
          </p:cNvPr>
          <p:cNvSpPr/>
          <p:nvPr/>
        </p:nvSpPr>
        <p:spPr>
          <a:xfrm>
            <a:off x="2568449" y="372464"/>
            <a:ext cx="953352" cy="941252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9050" cap="rnd" cmpd="sng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640;p43">
            <a:extLst>
              <a:ext uri="{FF2B5EF4-FFF2-40B4-BE49-F238E27FC236}">
                <a16:creationId xmlns:a16="http://schemas.microsoft.com/office/drawing/2014/main" xmlns="" id="{DBB054A4-9E59-4BB4-9236-DF4243DE1FD7}"/>
              </a:ext>
            </a:extLst>
          </p:cNvPr>
          <p:cNvGrpSpPr/>
          <p:nvPr/>
        </p:nvGrpSpPr>
        <p:grpSpPr>
          <a:xfrm>
            <a:off x="2679760" y="2741361"/>
            <a:ext cx="793101" cy="758316"/>
            <a:chOff x="5972700" y="2330200"/>
            <a:chExt cx="411625" cy="387275"/>
          </a:xfrm>
        </p:grpSpPr>
        <p:sp>
          <p:nvSpPr>
            <p:cNvPr id="48" name="Google Shape;641;p43">
              <a:extLst>
                <a:ext uri="{FF2B5EF4-FFF2-40B4-BE49-F238E27FC236}">
                  <a16:creationId xmlns:a16="http://schemas.microsoft.com/office/drawing/2014/main" xmlns="" id="{9FC4CB64-9D44-4DED-AFDB-5326F032AD54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2;p43">
              <a:extLst>
                <a:ext uri="{FF2B5EF4-FFF2-40B4-BE49-F238E27FC236}">
                  <a16:creationId xmlns:a16="http://schemas.microsoft.com/office/drawing/2014/main" xmlns="" id="{CA74D76B-10C0-4ED4-AB13-44730F234B74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654;p43">
            <a:extLst>
              <a:ext uri="{FF2B5EF4-FFF2-40B4-BE49-F238E27FC236}">
                <a16:creationId xmlns:a16="http://schemas.microsoft.com/office/drawing/2014/main" xmlns="" id="{7E8C7CAB-FAD9-425F-85DE-93B4CDD0B00F}"/>
              </a:ext>
            </a:extLst>
          </p:cNvPr>
          <p:cNvGrpSpPr/>
          <p:nvPr/>
        </p:nvGrpSpPr>
        <p:grpSpPr>
          <a:xfrm>
            <a:off x="7025155" y="540416"/>
            <a:ext cx="793099" cy="752226"/>
            <a:chOff x="2583100" y="2973775"/>
            <a:chExt cx="461550" cy="437200"/>
          </a:xfrm>
        </p:grpSpPr>
        <p:sp>
          <p:nvSpPr>
            <p:cNvPr id="51" name="Google Shape;655;p43">
              <a:extLst>
                <a:ext uri="{FF2B5EF4-FFF2-40B4-BE49-F238E27FC236}">
                  <a16:creationId xmlns:a16="http://schemas.microsoft.com/office/drawing/2014/main" xmlns="" id="{91E9418E-1491-4119-BB19-B60D979E8BAB}"/>
                </a:ext>
              </a:extLst>
            </p:cNvPr>
            <p:cNvSpPr/>
            <p:nvPr/>
          </p:nvSpPr>
          <p:spPr>
            <a:xfrm>
              <a:off x="2701225" y="3315975"/>
              <a:ext cx="225300" cy="95000"/>
            </a:xfrm>
            <a:custGeom>
              <a:avLst/>
              <a:gdLst/>
              <a:ahLst/>
              <a:cxnLst/>
              <a:rect l="l" t="t" r="r" b="b"/>
              <a:pathLst>
                <a:path w="9012" h="3800" fill="none" extrusionOk="0">
                  <a:moveTo>
                    <a:pt x="2947" y="0"/>
                  </a:moveTo>
                  <a:lnTo>
                    <a:pt x="2947" y="2947"/>
                  </a:lnTo>
                  <a:lnTo>
                    <a:pt x="853" y="2947"/>
                  </a:lnTo>
                  <a:lnTo>
                    <a:pt x="853" y="2947"/>
                  </a:lnTo>
                  <a:lnTo>
                    <a:pt x="682" y="2947"/>
                  </a:lnTo>
                  <a:lnTo>
                    <a:pt x="512" y="2996"/>
                  </a:lnTo>
                  <a:lnTo>
                    <a:pt x="365" y="3093"/>
                  </a:lnTo>
                  <a:lnTo>
                    <a:pt x="244" y="3191"/>
                  </a:lnTo>
                  <a:lnTo>
                    <a:pt x="146" y="3313"/>
                  </a:lnTo>
                  <a:lnTo>
                    <a:pt x="49" y="3459"/>
                  </a:lnTo>
                  <a:lnTo>
                    <a:pt x="0" y="3629"/>
                  </a:lnTo>
                  <a:lnTo>
                    <a:pt x="0" y="3800"/>
                  </a:lnTo>
                  <a:lnTo>
                    <a:pt x="9011" y="3800"/>
                  </a:lnTo>
                  <a:lnTo>
                    <a:pt x="9011" y="3800"/>
                  </a:lnTo>
                  <a:lnTo>
                    <a:pt x="9011" y="3629"/>
                  </a:lnTo>
                  <a:lnTo>
                    <a:pt x="8963" y="3459"/>
                  </a:lnTo>
                  <a:lnTo>
                    <a:pt x="8865" y="3313"/>
                  </a:lnTo>
                  <a:lnTo>
                    <a:pt x="8768" y="3191"/>
                  </a:lnTo>
                  <a:lnTo>
                    <a:pt x="8646" y="3093"/>
                  </a:lnTo>
                  <a:lnTo>
                    <a:pt x="8500" y="2996"/>
                  </a:lnTo>
                  <a:lnTo>
                    <a:pt x="8330" y="2947"/>
                  </a:lnTo>
                  <a:lnTo>
                    <a:pt x="8159" y="2947"/>
                  </a:lnTo>
                  <a:lnTo>
                    <a:pt x="6065" y="2947"/>
                  </a:lnTo>
                  <a:lnTo>
                    <a:pt x="606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6;p43">
              <a:extLst>
                <a:ext uri="{FF2B5EF4-FFF2-40B4-BE49-F238E27FC236}">
                  <a16:creationId xmlns:a16="http://schemas.microsoft.com/office/drawing/2014/main" xmlns="" id="{D52746AD-1F92-4675-AE4C-24C18ABD841C}"/>
                </a:ext>
              </a:extLst>
            </p:cNvPr>
            <p:cNvSpPr/>
            <p:nvPr/>
          </p:nvSpPr>
          <p:spPr>
            <a:xfrm>
              <a:off x="2583100" y="2973775"/>
              <a:ext cx="461550" cy="336125"/>
            </a:xfrm>
            <a:custGeom>
              <a:avLst/>
              <a:gdLst/>
              <a:ahLst/>
              <a:cxnLst/>
              <a:rect l="l" t="t" r="r" b="b"/>
              <a:pathLst>
                <a:path w="18462" h="13445" fill="none" extrusionOk="0">
                  <a:moveTo>
                    <a:pt x="17974" y="1"/>
                  </a:move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317" y="50"/>
                  </a:lnTo>
                  <a:lnTo>
                    <a:pt x="220" y="74"/>
                  </a:lnTo>
                  <a:lnTo>
                    <a:pt x="146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2958"/>
                  </a:lnTo>
                  <a:lnTo>
                    <a:pt x="0" y="12958"/>
                  </a:lnTo>
                  <a:lnTo>
                    <a:pt x="25" y="13055"/>
                  </a:lnTo>
                  <a:lnTo>
                    <a:pt x="49" y="13152"/>
                  </a:lnTo>
                  <a:lnTo>
                    <a:pt x="98" y="13226"/>
                  </a:lnTo>
                  <a:lnTo>
                    <a:pt x="146" y="13299"/>
                  </a:lnTo>
                  <a:lnTo>
                    <a:pt x="220" y="13372"/>
                  </a:lnTo>
                  <a:lnTo>
                    <a:pt x="317" y="13396"/>
                  </a:lnTo>
                  <a:lnTo>
                    <a:pt x="390" y="13445"/>
                  </a:lnTo>
                  <a:lnTo>
                    <a:pt x="487" y="13445"/>
                  </a:lnTo>
                  <a:lnTo>
                    <a:pt x="17974" y="13445"/>
                  </a:lnTo>
                  <a:lnTo>
                    <a:pt x="17974" y="13445"/>
                  </a:lnTo>
                  <a:lnTo>
                    <a:pt x="18072" y="13445"/>
                  </a:lnTo>
                  <a:lnTo>
                    <a:pt x="18145" y="13396"/>
                  </a:lnTo>
                  <a:lnTo>
                    <a:pt x="18242" y="13372"/>
                  </a:lnTo>
                  <a:lnTo>
                    <a:pt x="18315" y="13299"/>
                  </a:lnTo>
                  <a:lnTo>
                    <a:pt x="18364" y="13226"/>
                  </a:lnTo>
                  <a:lnTo>
                    <a:pt x="18413" y="13152"/>
                  </a:lnTo>
                  <a:lnTo>
                    <a:pt x="18437" y="13055"/>
                  </a:lnTo>
                  <a:lnTo>
                    <a:pt x="18461" y="12958"/>
                  </a:lnTo>
                  <a:lnTo>
                    <a:pt x="18461" y="488"/>
                  </a:lnTo>
                  <a:lnTo>
                    <a:pt x="18461" y="488"/>
                  </a:lnTo>
                  <a:lnTo>
                    <a:pt x="18437" y="390"/>
                  </a:lnTo>
                  <a:lnTo>
                    <a:pt x="18413" y="293"/>
                  </a:lnTo>
                  <a:lnTo>
                    <a:pt x="18364" y="220"/>
                  </a:lnTo>
                  <a:lnTo>
                    <a:pt x="18315" y="147"/>
                  </a:lnTo>
                  <a:lnTo>
                    <a:pt x="18242" y="74"/>
                  </a:lnTo>
                  <a:lnTo>
                    <a:pt x="18145" y="50"/>
                  </a:lnTo>
                  <a:lnTo>
                    <a:pt x="18072" y="1"/>
                  </a:lnTo>
                  <a:lnTo>
                    <a:pt x="17974" y="1"/>
                  </a:lnTo>
                  <a:lnTo>
                    <a:pt x="17974" y="1"/>
                  </a:lnTo>
                  <a:close/>
                  <a:moveTo>
                    <a:pt x="17000" y="11983"/>
                  </a:moveTo>
                  <a:lnTo>
                    <a:pt x="1462" y="11983"/>
                  </a:lnTo>
                  <a:lnTo>
                    <a:pt x="1462" y="1462"/>
                  </a:lnTo>
                  <a:lnTo>
                    <a:pt x="17000" y="1462"/>
                  </a:lnTo>
                  <a:lnTo>
                    <a:pt x="17000" y="11983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579;p43">
            <a:extLst>
              <a:ext uri="{FF2B5EF4-FFF2-40B4-BE49-F238E27FC236}">
                <a16:creationId xmlns:a16="http://schemas.microsoft.com/office/drawing/2014/main" xmlns="" id="{8919446A-FD20-4006-BDB1-49EE8C716291}"/>
              </a:ext>
            </a:extLst>
          </p:cNvPr>
          <p:cNvSpPr/>
          <p:nvPr/>
        </p:nvSpPr>
        <p:spPr>
          <a:xfrm>
            <a:off x="4905490" y="393537"/>
            <a:ext cx="888835" cy="859215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20 Botón de acción: Inicio">
            <a:hlinkClick r:id="rId5" action="ppaction://hlinksldjump" highlightClick="1"/>
          </p:cNvPr>
          <p:cNvSpPr/>
          <p:nvPr/>
        </p:nvSpPr>
        <p:spPr>
          <a:xfrm>
            <a:off x="8566374" y="4626126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Google Shape;377;p34">
            <a:extLst>
              <a:ext uri="{FF2B5EF4-FFF2-40B4-BE49-F238E27FC236}">
                <a16:creationId xmlns:a16="http://schemas.microsoft.com/office/drawing/2014/main" xmlns="" id="{E11832B4-FF11-46AC-99EF-E12B74CF9465}"/>
              </a:ext>
            </a:extLst>
          </p:cNvPr>
          <p:cNvSpPr txBox="1">
            <a:spLocks/>
          </p:cNvSpPr>
          <p:nvPr/>
        </p:nvSpPr>
        <p:spPr>
          <a:xfrm>
            <a:off x="4415594" y="3343826"/>
            <a:ext cx="1782535" cy="72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▪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Nunito Sans"/>
              <a:buChar char="-"/>
              <a:defRPr sz="11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 algn="ctr">
              <a:buNone/>
            </a:pPr>
            <a:r>
              <a:rPr lang="es-EC" sz="1400" b="1" dirty="0">
                <a:solidFill>
                  <a:schemeClr val="accent3"/>
                </a:solidFill>
              </a:rPr>
              <a:t>Comportamiento del consumidor</a:t>
            </a:r>
          </a:p>
        </p:txBody>
      </p:sp>
      <p:sp>
        <p:nvSpPr>
          <p:cNvPr id="26" name="Google Shape;639;p43">
            <a:extLst>
              <a:ext uri="{FF2B5EF4-FFF2-40B4-BE49-F238E27FC236}">
                <a16:creationId xmlns:a16="http://schemas.microsoft.com/office/drawing/2014/main" xmlns="" id="{3A4049EA-F5FD-4AC5-B4E9-906BAFD604EA}"/>
              </a:ext>
            </a:extLst>
          </p:cNvPr>
          <p:cNvSpPr/>
          <p:nvPr/>
        </p:nvSpPr>
        <p:spPr>
          <a:xfrm>
            <a:off x="4861821" y="2616073"/>
            <a:ext cx="824897" cy="845107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630;p43">
            <a:extLst>
              <a:ext uri="{FF2B5EF4-FFF2-40B4-BE49-F238E27FC236}">
                <a16:creationId xmlns:a16="http://schemas.microsoft.com/office/drawing/2014/main" xmlns="" id="{C2902051-DD2E-40C6-A31A-A766535956B3}"/>
              </a:ext>
            </a:extLst>
          </p:cNvPr>
          <p:cNvGrpSpPr/>
          <p:nvPr/>
        </p:nvGrpSpPr>
        <p:grpSpPr>
          <a:xfrm>
            <a:off x="7004268" y="2674453"/>
            <a:ext cx="348496" cy="870190"/>
            <a:chOff x="3384375" y="2267500"/>
            <a:chExt cx="203375" cy="507825"/>
          </a:xfrm>
        </p:grpSpPr>
        <p:sp>
          <p:nvSpPr>
            <p:cNvPr id="28" name="Google Shape;631;p43">
              <a:extLst>
                <a:ext uri="{FF2B5EF4-FFF2-40B4-BE49-F238E27FC236}">
                  <a16:creationId xmlns:a16="http://schemas.microsoft.com/office/drawing/2014/main" xmlns="" id="{BACA9C6B-19EB-429E-AC62-D67C11EBB3E2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2;p43">
              <a:extLst>
                <a:ext uri="{FF2B5EF4-FFF2-40B4-BE49-F238E27FC236}">
                  <a16:creationId xmlns:a16="http://schemas.microsoft.com/office/drawing/2014/main" xmlns="" id="{747E1353-764A-4E2E-BEF0-77F0DCFF39FC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636;p43">
            <a:extLst>
              <a:ext uri="{FF2B5EF4-FFF2-40B4-BE49-F238E27FC236}">
                <a16:creationId xmlns:a16="http://schemas.microsoft.com/office/drawing/2014/main" xmlns="" id="{EEDE72AB-A6FD-499C-AD62-3C87B04A7213}"/>
              </a:ext>
            </a:extLst>
          </p:cNvPr>
          <p:cNvGrpSpPr/>
          <p:nvPr/>
        </p:nvGrpSpPr>
        <p:grpSpPr>
          <a:xfrm>
            <a:off x="7465966" y="2676491"/>
            <a:ext cx="296317" cy="861835"/>
            <a:chOff x="4071800" y="2269925"/>
            <a:chExt cx="172925" cy="502950"/>
          </a:xfrm>
        </p:grpSpPr>
        <p:sp>
          <p:nvSpPr>
            <p:cNvPr id="31" name="Google Shape;637;p43">
              <a:extLst>
                <a:ext uri="{FF2B5EF4-FFF2-40B4-BE49-F238E27FC236}">
                  <a16:creationId xmlns:a16="http://schemas.microsoft.com/office/drawing/2014/main" xmlns="" id="{253F5D44-A429-4AFC-BFE9-731217456451}"/>
                </a:ext>
              </a:extLst>
            </p:cNvPr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38;p43">
              <a:extLst>
                <a:ext uri="{FF2B5EF4-FFF2-40B4-BE49-F238E27FC236}">
                  <a16:creationId xmlns:a16="http://schemas.microsoft.com/office/drawing/2014/main" xmlns="" id="{D65FA4C1-3B65-4A6B-A570-653AEC818E0F}"/>
                </a:ext>
              </a:extLst>
            </p:cNvPr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700" cap="rnd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9B7233E-4CB9-45FD-8E7B-A04016815A22}"/>
              </a:ext>
            </a:extLst>
          </p:cNvPr>
          <p:cNvSpPr/>
          <p:nvPr/>
        </p:nvSpPr>
        <p:spPr>
          <a:xfrm>
            <a:off x="2309684" y="1333531"/>
            <a:ext cx="1604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Nunito Sans"/>
              <a:buNone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Marketing digital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884605F1-179E-40E4-BA77-A911163EFA77}"/>
              </a:ext>
            </a:extLst>
          </p:cNvPr>
          <p:cNvSpPr/>
          <p:nvPr/>
        </p:nvSpPr>
        <p:spPr>
          <a:xfrm>
            <a:off x="2229576" y="1706199"/>
            <a:ext cx="1741886" cy="61805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s-EC" sz="900" dirty="0">
                <a:solidFill>
                  <a:schemeClr val="bg1"/>
                </a:solidFill>
                <a:latin typeface="Nunito Sans" panose="020B0604020202020204" charset="0"/>
              </a:rPr>
              <a:t>-Aprovecha la conectividad.  -Fortalece el compromiso del cliente.​</a:t>
            </a:r>
          </a:p>
          <a:p>
            <a:pPr marL="0" indent="0" algn="r">
              <a:buNone/>
            </a:pP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 </a:t>
            </a:r>
            <a:r>
              <a:rPr lang="es-ES" sz="600" dirty="0">
                <a:solidFill>
                  <a:schemeClr val="bg1"/>
                </a:solidFill>
                <a:latin typeface="Nunito Sans" panose="020B0604020202020204" charset="0"/>
              </a:rPr>
              <a:t>(</a:t>
            </a:r>
            <a:r>
              <a:rPr lang="es-ES" sz="600" dirty="0" err="1">
                <a:solidFill>
                  <a:schemeClr val="bg1"/>
                </a:solidFill>
                <a:latin typeface="Nunito Sans" panose="020B0604020202020204" charset="0"/>
              </a:rPr>
              <a:t>Kotler,Kartajaya</a:t>
            </a:r>
            <a:r>
              <a:rPr lang="es-ES" sz="600" dirty="0">
                <a:solidFill>
                  <a:schemeClr val="bg1"/>
                </a:solidFill>
                <a:latin typeface="Nunito Sans" panose="020B0604020202020204" charset="0"/>
              </a:rPr>
              <a:t>, &amp; Setiawan,2017). ​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xmlns="" id="{D6DFEB61-DD50-448F-8FBD-B9F78D834E5A}"/>
              </a:ext>
            </a:extLst>
          </p:cNvPr>
          <p:cNvSpPr/>
          <p:nvPr/>
        </p:nvSpPr>
        <p:spPr>
          <a:xfrm>
            <a:off x="4446677" y="1706199"/>
            <a:ext cx="1741886" cy="61805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s-EC" sz="900" dirty="0">
                <a:solidFill>
                  <a:schemeClr val="bg1"/>
                </a:solidFill>
                <a:latin typeface="Nunito Sans" panose="020B0604020202020204" charset="0"/>
              </a:rPr>
              <a:t>Atraer, convertir, vender y deleitar clientes </a:t>
            </a:r>
          </a:p>
          <a:p>
            <a:pPr marL="0" indent="0" algn="r">
              <a:buNone/>
            </a:pP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​ (HubSpot, 2012). ​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xmlns="" id="{6B102FAB-E796-423D-9821-C1B99B437733}"/>
              </a:ext>
            </a:extLst>
          </p:cNvPr>
          <p:cNvSpPr/>
          <p:nvPr/>
        </p:nvSpPr>
        <p:spPr>
          <a:xfrm>
            <a:off x="6604001" y="1706199"/>
            <a:ext cx="1916055" cy="60263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None/>
            </a:pPr>
            <a:r>
              <a:rPr lang="es-EC" sz="900" dirty="0">
                <a:solidFill>
                  <a:schemeClr val="bg1"/>
                </a:solidFill>
                <a:latin typeface="Nunito Sans" panose="020B0604020202020204" charset="0"/>
              </a:rPr>
              <a:t>Contenido relevante y de valor añadido </a:t>
            </a:r>
          </a:p>
          <a:p>
            <a:pPr marL="0" lvl="0" indent="0" algn="r">
              <a:buNone/>
            </a:pP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​(</a:t>
            </a:r>
            <a:r>
              <a:rPr lang="es-EC" sz="600" dirty="0" err="1">
                <a:solidFill>
                  <a:schemeClr val="bg1"/>
                </a:solidFill>
                <a:latin typeface="Nunito Sans" panose="020B0604020202020204" charset="0"/>
              </a:rPr>
              <a:t>Fernandez</a:t>
            </a: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 y </a:t>
            </a:r>
            <a:r>
              <a:rPr lang="es-EC" sz="600" dirty="0" err="1">
                <a:solidFill>
                  <a:schemeClr val="bg1"/>
                </a:solidFill>
                <a:latin typeface="Nunito Sans" panose="020B0604020202020204" charset="0"/>
              </a:rPr>
              <a:t>Garcillán</a:t>
            </a: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, 2018) ​; (Wilcock,2013).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xmlns="" id="{767C20CE-1F3B-4FDD-AF42-9F8651F0F387}"/>
              </a:ext>
            </a:extLst>
          </p:cNvPr>
          <p:cNvSpPr/>
          <p:nvPr/>
        </p:nvSpPr>
        <p:spPr>
          <a:xfrm>
            <a:off x="2227596" y="4026768"/>
            <a:ext cx="1741886" cy="61805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s-EC" sz="900" dirty="0">
                <a:solidFill>
                  <a:schemeClr val="bg1"/>
                </a:solidFill>
                <a:latin typeface="Nunito Sans" panose="020B0604020202020204" charset="0"/>
              </a:rPr>
              <a:t>-Espacio digital                       -Interacción en comunidad.</a:t>
            </a:r>
          </a:p>
          <a:p>
            <a:pPr marL="0" indent="0" algn="r">
              <a:buNone/>
            </a:pP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 ​(Jiménez y Jiménez, 2013); ​</a:t>
            </a:r>
          </a:p>
          <a:p>
            <a:pPr marL="0" indent="0" algn="r">
              <a:buNone/>
            </a:pP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(Kaplan &amp;Haenlein,2010)  </a:t>
            </a: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xmlns="" id="{B5C19698-E587-4CCA-8862-B062CA6D0E7F}"/>
              </a:ext>
            </a:extLst>
          </p:cNvPr>
          <p:cNvSpPr/>
          <p:nvPr/>
        </p:nvSpPr>
        <p:spPr>
          <a:xfrm>
            <a:off x="4446768" y="4026425"/>
            <a:ext cx="1741886" cy="61805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s-EC" sz="900" dirty="0">
                <a:solidFill>
                  <a:schemeClr val="bg1"/>
                </a:solidFill>
                <a:latin typeface="Nunito Sans" panose="020B0604020202020204" charset="0"/>
              </a:rPr>
              <a:t>Actividades de búsqueda, evaluación y adquisición </a:t>
            </a:r>
          </a:p>
          <a:p>
            <a:pPr marL="0" indent="0" algn="r">
              <a:buNone/>
            </a:pP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(</a:t>
            </a:r>
            <a:r>
              <a:rPr lang="es-EC" sz="600" dirty="0" err="1">
                <a:solidFill>
                  <a:schemeClr val="bg1"/>
                </a:solidFill>
                <a:latin typeface="Nunito Sans" panose="020B0604020202020204" charset="0"/>
              </a:rPr>
              <a:t>Raiteri</a:t>
            </a: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, 2016)</a:t>
            </a:r>
            <a:endParaRPr lang="en-US" sz="600" dirty="0">
              <a:solidFill>
                <a:schemeClr val="bg1"/>
              </a:solidFill>
              <a:latin typeface="Nunito Sans" panose="020B0604020202020204" charset="0"/>
            </a:endParaRPr>
          </a:p>
          <a:p>
            <a:pPr marL="0" indent="0" algn="r">
              <a:buNone/>
            </a:pPr>
            <a:endParaRPr lang="es-EC" sz="700" dirty="0">
              <a:solidFill>
                <a:schemeClr val="bg1"/>
              </a:solidFill>
              <a:latin typeface="Nunito Sans" panose="020B0604020202020204" charset="0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xmlns="" id="{3321EFE2-91EC-44D7-B170-F75385E37498}"/>
              </a:ext>
            </a:extLst>
          </p:cNvPr>
          <p:cNvSpPr/>
          <p:nvPr/>
        </p:nvSpPr>
        <p:spPr>
          <a:xfrm>
            <a:off x="6615238" y="4017619"/>
            <a:ext cx="1741886" cy="6764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None/>
            </a:pPr>
            <a:r>
              <a:rPr lang="es-EC" sz="900" dirty="0">
                <a:solidFill>
                  <a:schemeClr val="bg1"/>
                </a:solidFill>
                <a:latin typeface="Nunito Sans" panose="020B0604020202020204" charset="0"/>
              </a:rPr>
              <a:t>-Nacidos entre los años 1980 y 2000. </a:t>
            </a:r>
          </a:p>
          <a:p>
            <a:pPr marL="0" lvl="0" indent="0">
              <a:buNone/>
            </a:pPr>
            <a:r>
              <a:rPr lang="es-EC" sz="900" dirty="0">
                <a:solidFill>
                  <a:schemeClr val="bg1"/>
                </a:solidFill>
                <a:latin typeface="Nunito Sans" panose="020B0604020202020204" charset="0"/>
              </a:rPr>
              <a:t>-Crecieron junto a la digitalización. ​</a:t>
            </a:r>
          </a:p>
          <a:p>
            <a:pPr marL="0" lvl="0" indent="0" algn="r">
              <a:buNone/>
            </a:pPr>
            <a:r>
              <a:rPr lang="es-EC" sz="600" dirty="0">
                <a:solidFill>
                  <a:schemeClr val="bg1"/>
                </a:solidFill>
                <a:latin typeface="Nunito Sans" panose="020B0604020202020204" charset="0"/>
              </a:rPr>
              <a:t>(Kotler &amp; Lee, 2016) </a:t>
            </a:r>
          </a:p>
        </p:txBody>
      </p:sp>
    </p:spTree>
    <p:extLst>
      <p:ext uri="{BB962C8B-B14F-4D97-AF65-F5344CB8AC3E}">
        <p14:creationId xmlns:p14="http://schemas.microsoft.com/office/powerpoint/2010/main" val="398790956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30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" name="Google Shape;234;p26">
            <a:extLst>
              <a:ext uri="{FF2B5EF4-FFF2-40B4-BE49-F238E27FC236}">
                <a16:creationId xmlns:a16="http://schemas.microsoft.com/office/drawing/2014/main" xmlns="" id="{E27BE834-2372-40FF-AFD3-6BBA015C5418}"/>
              </a:ext>
            </a:extLst>
          </p:cNvPr>
          <p:cNvSpPr txBox="1">
            <a:spLocks/>
          </p:cNvSpPr>
          <p:nvPr/>
        </p:nvSpPr>
        <p:spPr>
          <a:xfrm>
            <a:off x="583793" y="2041466"/>
            <a:ext cx="20463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b="1" dirty="0">
                <a:solidFill>
                  <a:schemeClr val="bg1"/>
                </a:solidFill>
              </a:rPr>
              <a:t>Criterios para la prueba de hipótesis</a:t>
            </a:r>
            <a:endParaRPr lang="es-ES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3">
                <a:extLst>
                  <a:ext uri="{FF2B5EF4-FFF2-40B4-BE49-F238E27FC236}">
                    <a16:creationId xmlns:a16="http://schemas.microsoft.com/office/drawing/2014/main" xmlns="" id="{B8394110-932D-4131-8BF8-6A9EFD1CCD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3855387"/>
                  </p:ext>
                </p:extLst>
              </p:nvPr>
            </p:nvGraphicFramePr>
            <p:xfrm>
              <a:off x="2758806" y="422230"/>
              <a:ext cx="5600700" cy="214952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{5C22544A-7EE6-4342-B048-85BDC9FD1C3A}</a:tableStyleId>
                  </a:tblPr>
                  <a:tblGrid>
                    <a:gridCol w="2066925">
                      <a:extLst>
                        <a:ext uri="{9D8B030D-6E8A-4147-A177-3AD203B41FA5}">
                          <a16:colId xmlns:a16="http://schemas.microsoft.com/office/drawing/2014/main" xmlns="" val="2006733086"/>
                        </a:ext>
                      </a:extLst>
                    </a:gridCol>
                    <a:gridCol w="3533775">
                      <a:extLst>
                        <a:ext uri="{9D8B030D-6E8A-4147-A177-3AD203B41FA5}">
                          <a16:colId xmlns:a16="http://schemas.microsoft.com/office/drawing/2014/main" xmlns="" val="674522850"/>
                        </a:ext>
                      </a:extLst>
                    </a:gridCol>
                  </a:tblGrid>
                  <a:tr h="357570">
                    <a:tc>
                      <a:txBody>
                        <a:bodyPr/>
                        <a:lstStyle/>
                        <a:p>
                          <a:pPr rtl="0" fontAlgn="base"/>
                          <a:r>
                            <a:rPr lang="es-EC" sz="1000" dirty="0">
                              <a:effectLst/>
                              <a:latin typeface="Nunito Sans" panose="020B0604020202020204" charset="0"/>
                            </a:rPr>
                            <a:t>Criterios </a:t>
                          </a:r>
                          <a:endParaRPr lang="es-EC" dirty="0">
                            <a:effectLst/>
                            <a:latin typeface="Nunito Sans" panose="020B060402020202020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rtl="0" fontAlgn="base"/>
                          <a:r>
                            <a:rPr lang="es-EC" sz="1000" dirty="0">
                              <a:effectLst/>
                              <a:latin typeface="Nunito Sans" panose="020B0604020202020204" charset="0"/>
                            </a:rPr>
                            <a:t>Reglas de decisión para Chi cuadrado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C" i="1" smtClean="0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b="1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p>
                                  <m:r>
                                    <a:rPr lang="es-EC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C" sz="1000" dirty="0">
                              <a:effectLst/>
                              <a:latin typeface="Nunito Sans" panose="020B0604020202020204" charset="0"/>
                            </a:rPr>
                            <a:t>) </a:t>
                          </a:r>
                          <a:endParaRPr lang="es-EC" dirty="0">
                            <a:effectLst/>
                            <a:latin typeface="Nunito Sans" panose="020B060402020202020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922124174"/>
                      </a:ext>
                    </a:extLst>
                  </a:tr>
                  <a:tr h="1791950">
                    <a:tc>
                      <a:txBody>
                        <a:bodyPr/>
                        <a:lstStyle/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Grados de libertad = 16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Valor crítico = 26,296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endParaRPr lang="es-EC" sz="105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l-GR" sz="1050" dirty="0">
                              <a:solidFill>
                                <a:schemeClr val="bg1"/>
                              </a:solidFill>
                              <a:effectLst/>
                            </a:rPr>
                            <a:t>α = 0,05 </a:t>
                          </a:r>
                          <a:endParaRPr lang="es-EC" sz="105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endParaRPr lang="el-GR" sz="105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  <a:p>
                          <a:pPr marL="0" lvl="0" indent="0" algn="ctr" rtl="0" fontAlgn="base">
                            <a:buFont typeface="Arial" panose="020B0604020202020204" pitchFamily="34" charset="0"/>
                            <a:buNone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H0 = no existe relación entre las variables </a:t>
                          </a:r>
                        </a:p>
                        <a:p>
                          <a:pPr marL="0" lvl="0" indent="0" algn="ctr" rtl="0" fontAlgn="base">
                            <a:buFont typeface="Arial" panose="020B0604020202020204" pitchFamily="34" charset="0"/>
                            <a:buNone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H1 = si existe relación entre las variables </a:t>
                          </a:r>
                        </a:p>
                        <a:p>
                          <a:pPr rtl="0" fontAlgn="base"/>
                          <a:endParaRPr lang="es-EC" sz="160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rtl="0" fontAlgn="base"/>
                          <a:endParaRPr lang="es-EC" sz="105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  X2 &gt; 26,296 se rechaza la hipótesis nula (H0) y se acepta la alternativa (H1)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 X2 ≤ 26,296 se acepta la hipótesis nula </a:t>
                          </a:r>
                        </a:p>
                        <a:p>
                          <a:pPr rtl="0" fontAlgn="base"/>
                          <a:endParaRPr lang="es-EC" sz="160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 p ≤ </a:t>
                          </a:r>
                          <a:r>
                            <a:rPr lang="el-GR" sz="1050" dirty="0">
                              <a:solidFill>
                                <a:schemeClr val="bg1"/>
                              </a:solidFill>
                              <a:effectLst/>
                            </a:rPr>
                            <a:t>α </a:t>
                          </a: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se rechaza la hipótesis nula (H0) y se acepta la alternativa (H1)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 p &gt; </a:t>
                          </a:r>
                          <a:r>
                            <a:rPr lang="el-GR" sz="1050" dirty="0">
                              <a:solidFill>
                                <a:schemeClr val="bg1"/>
                              </a:solidFill>
                              <a:effectLst/>
                            </a:rPr>
                            <a:t>α </a:t>
                          </a: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se acepta la hipótesis nula </a:t>
                          </a:r>
                        </a:p>
                      </a:txBody>
                      <a:tcPr>
                        <a:solidFill>
                          <a:schemeClr val="bg2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6377661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3">
                <a:extLst>
                  <a:ext uri="{FF2B5EF4-FFF2-40B4-BE49-F238E27FC236}">
                    <a16:creationId xmlns:a16="http://schemas.microsoft.com/office/drawing/2014/main" id="{B8394110-932D-4131-8BF8-6A9EFD1CCD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3855387"/>
                  </p:ext>
                </p:extLst>
              </p:nvPr>
            </p:nvGraphicFramePr>
            <p:xfrm>
              <a:off x="2758806" y="422230"/>
              <a:ext cx="5600700" cy="214952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{5C22544A-7EE6-4342-B048-85BDC9FD1C3A}</a:tableStyleId>
                  </a:tblPr>
                  <a:tblGrid>
                    <a:gridCol w="2066925">
                      <a:extLst>
                        <a:ext uri="{9D8B030D-6E8A-4147-A177-3AD203B41FA5}">
                          <a16:colId xmlns:a16="http://schemas.microsoft.com/office/drawing/2014/main" val="2006733086"/>
                        </a:ext>
                      </a:extLst>
                    </a:gridCol>
                    <a:gridCol w="3533775">
                      <a:extLst>
                        <a:ext uri="{9D8B030D-6E8A-4147-A177-3AD203B41FA5}">
                          <a16:colId xmlns:a16="http://schemas.microsoft.com/office/drawing/2014/main" val="674522850"/>
                        </a:ext>
                      </a:extLst>
                    </a:gridCol>
                  </a:tblGrid>
                  <a:tr h="357570">
                    <a:tc>
                      <a:txBody>
                        <a:bodyPr/>
                        <a:lstStyle/>
                        <a:p>
                          <a:pPr rtl="0" fontAlgn="base"/>
                          <a:r>
                            <a:rPr lang="es-EC" sz="1000" dirty="0">
                              <a:effectLst/>
                              <a:latin typeface="Nunito Sans" panose="020B0604020202020204" charset="0"/>
                            </a:rPr>
                            <a:t>Criterios </a:t>
                          </a:r>
                          <a:endParaRPr lang="es-EC" dirty="0">
                            <a:effectLst/>
                            <a:latin typeface="Nunito Sans" panose="020B0604020202020204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75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5"/>
                          <a:stretch>
                            <a:fillRect l="-58793" t="-1695" r="-690" b="-5016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2124174"/>
                      </a:ext>
                    </a:extLst>
                  </a:tr>
                  <a:tr h="1791950">
                    <a:tc>
                      <a:txBody>
                        <a:bodyPr/>
                        <a:lstStyle/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Grados de libertad = 16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Valor crítico = 26,296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endParaRPr lang="es-EC" sz="105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l-GR" sz="1050" dirty="0">
                              <a:solidFill>
                                <a:schemeClr val="bg1"/>
                              </a:solidFill>
                              <a:effectLst/>
                            </a:rPr>
                            <a:t>α = 0,05 </a:t>
                          </a:r>
                          <a:endParaRPr lang="es-EC" sz="105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endParaRPr lang="el-GR" sz="105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  <a:p>
                          <a:pPr marL="0" lvl="0" indent="0" algn="ctr" rtl="0" fontAlgn="base">
                            <a:buFont typeface="Arial" panose="020B0604020202020204" pitchFamily="34" charset="0"/>
                            <a:buNone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H0 = no existe relación entre las variables </a:t>
                          </a:r>
                        </a:p>
                        <a:p>
                          <a:pPr marL="0" lvl="0" indent="0" algn="ctr" rtl="0" fontAlgn="base">
                            <a:buFont typeface="Arial" panose="020B0604020202020204" pitchFamily="34" charset="0"/>
                            <a:buNone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H1 = si existe relación entre las variables </a:t>
                          </a:r>
                        </a:p>
                        <a:p>
                          <a:pPr rtl="0" fontAlgn="base"/>
                          <a:endParaRPr lang="es-EC" sz="160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</a:txBody>
                      <a:tcPr>
                        <a:solidFill>
                          <a:schemeClr val="bg2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rtl="0" fontAlgn="base"/>
                          <a:endParaRPr lang="es-EC" sz="105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  X2 &gt; 26,296 se rechaza la hipótesis nula (H0) y se acepta la alternativa (H1)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 X2 ≤ 26,296 se acepta la hipótesis nula </a:t>
                          </a:r>
                        </a:p>
                        <a:p>
                          <a:pPr rtl="0" fontAlgn="base"/>
                          <a:endParaRPr lang="es-EC" sz="1600" dirty="0">
                            <a:solidFill>
                              <a:schemeClr val="bg1"/>
                            </a:solidFill>
                            <a:effectLst/>
                            <a:latin typeface="Nunito Sans" panose="020B0604020202020204" charset="0"/>
                          </a:endParaRP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 p ≤ </a:t>
                          </a:r>
                          <a:r>
                            <a:rPr lang="el-GR" sz="1050" dirty="0">
                              <a:solidFill>
                                <a:schemeClr val="bg1"/>
                              </a:solidFill>
                              <a:effectLst/>
                            </a:rPr>
                            <a:t>α </a:t>
                          </a: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se rechaza la hipótesis nula (H0) y se acepta la alternativa (H1) </a:t>
                          </a:r>
                        </a:p>
                        <a:p>
                          <a:pPr marL="342900" lvl="0" indent="-342900" rtl="0" fontAlgn="base">
                            <a:buFont typeface="Arial" panose="020B0604020202020204" pitchFamily="34" charset="0"/>
                            <a:buChar char="•"/>
                          </a:pP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Si p &gt; </a:t>
                          </a:r>
                          <a:r>
                            <a:rPr lang="el-GR" sz="1050" dirty="0">
                              <a:solidFill>
                                <a:schemeClr val="bg1"/>
                              </a:solidFill>
                              <a:effectLst/>
                            </a:rPr>
                            <a:t>α </a:t>
                          </a:r>
                          <a:r>
                            <a:rPr lang="es-EC" sz="1050" dirty="0">
                              <a:solidFill>
                                <a:schemeClr val="bg1"/>
                              </a:solidFill>
                              <a:effectLst/>
                              <a:latin typeface="Nunito Sans" panose="020B0604020202020204" charset="0"/>
                            </a:rPr>
                            <a:t>se acepta la hipótesis nula </a:t>
                          </a:r>
                        </a:p>
                      </a:txBody>
                      <a:tcPr>
                        <a:solidFill>
                          <a:schemeClr val="bg2">
                            <a:lumMod val="40000"/>
                            <a:lumOff val="60000"/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77661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8530650E-F131-49F4-AB9B-343040B71241}"/>
              </a:ext>
            </a:extLst>
          </p:cNvPr>
          <p:cNvSpPr txBox="1"/>
          <p:nvPr/>
        </p:nvSpPr>
        <p:spPr>
          <a:xfrm>
            <a:off x="3848120" y="2615794"/>
            <a:ext cx="342207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C" sz="800" dirty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cs typeface="Segoe UI"/>
              </a:rPr>
              <a:t>Fuente: (Hernández , Fernández, &amp; Baptista, 2010)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Nunito Sans" panose="020B0604020202020204" charset="0"/>
                <a:cs typeface="Times New Roman"/>
              </a:rPr>
              <a:t> </a:t>
            </a:r>
            <a:endParaRPr lang="en-US" sz="1100" dirty="0">
              <a:solidFill>
                <a:schemeClr val="bg1">
                  <a:lumMod val="75000"/>
                </a:schemeClr>
              </a:solidFill>
              <a:latin typeface="Nunito Sans" panose="020B0604020202020204" charset="0"/>
            </a:endParaRPr>
          </a:p>
        </p:txBody>
      </p:sp>
      <p:sp>
        <p:nvSpPr>
          <p:cNvPr id="7" name="6 Botón de acción: Inicio">
            <a:hlinkClick r:id="rId6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B9EDC39-10A6-405C-A413-A3B015E3B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986" y="3004129"/>
            <a:ext cx="2911227" cy="184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86BEF16B-40DB-4A34-B56F-9A48C41A1F0A}"/>
              </a:ext>
            </a:extLst>
          </p:cNvPr>
          <p:cNvCxnSpPr>
            <a:cxnSpLocks/>
          </p:cNvCxnSpPr>
          <p:nvPr/>
        </p:nvCxnSpPr>
        <p:spPr>
          <a:xfrm>
            <a:off x="5661896" y="4415481"/>
            <a:ext cx="0" cy="1948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BE7BE6FA-3D36-41BA-87C0-235A39E98162}"/>
              </a:ext>
            </a:extLst>
          </p:cNvPr>
          <p:cNvCxnSpPr/>
          <p:nvPr/>
        </p:nvCxnSpPr>
        <p:spPr>
          <a:xfrm flipV="1">
            <a:off x="5763725" y="4070068"/>
            <a:ext cx="340028" cy="459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E25B113-E3CD-4B3E-BED5-58DA83E10F3C}"/>
              </a:ext>
            </a:extLst>
          </p:cNvPr>
          <p:cNvSpPr txBox="1"/>
          <p:nvPr/>
        </p:nvSpPr>
        <p:spPr>
          <a:xfrm>
            <a:off x="5881568" y="3630030"/>
            <a:ext cx="914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es-EC" dirty="0"/>
              <a:t> = 0,05</a:t>
            </a: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58831DF7-F65C-45AB-A3B4-2FDF4444024D}"/>
              </a:ext>
            </a:extLst>
          </p:cNvPr>
          <p:cNvSpPr txBox="1"/>
          <p:nvPr/>
        </p:nvSpPr>
        <p:spPr>
          <a:xfrm>
            <a:off x="2414528" y="4562132"/>
            <a:ext cx="17264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chemeClr val="bg1"/>
                </a:solidFill>
              </a:rPr>
              <a:t>Valor crítico = 26,296</a:t>
            </a:r>
            <a:endParaRPr lang="es-ES" sz="1200" dirty="0">
              <a:solidFill>
                <a:schemeClr val="bg1"/>
              </a:solidFill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699660C4-E5BA-4FF4-A0C7-9188E4097D2E}"/>
              </a:ext>
            </a:extLst>
          </p:cNvPr>
          <p:cNvCxnSpPr>
            <a:cxnSpLocks/>
          </p:cNvCxnSpPr>
          <p:nvPr/>
        </p:nvCxnSpPr>
        <p:spPr>
          <a:xfrm flipH="1">
            <a:off x="5661896" y="4465059"/>
            <a:ext cx="81164" cy="73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33A07357-A741-4D65-9C7F-F46CD4C03362}"/>
              </a:ext>
            </a:extLst>
          </p:cNvPr>
          <p:cNvCxnSpPr>
            <a:cxnSpLocks/>
          </p:cNvCxnSpPr>
          <p:nvPr/>
        </p:nvCxnSpPr>
        <p:spPr>
          <a:xfrm flipH="1">
            <a:off x="5669866" y="4489413"/>
            <a:ext cx="112372" cy="94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D663A532-4B4A-4AE6-A21F-9CDC4C48F2BE}"/>
              </a:ext>
            </a:extLst>
          </p:cNvPr>
          <p:cNvCxnSpPr>
            <a:cxnSpLocks/>
          </p:cNvCxnSpPr>
          <p:nvPr/>
        </p:nvCxnSpPr>
        <p:spPr>
          <a:xfrm flipH="1">
            <a:off x="5711967" y="4511985"/>
            <a:ext cx="111007" cy="900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3BA236C5-8057-4F66-A36A-028A33954EA2}"/>
              </a:ext>
            </a:extLst>
          </p:cNvPr>
          <p:cNvCxnSpPr>
            <a:cxnSpLocks/>
          </p:cNvCxnSpPr>
          <p:nvPr/>
        </p:nvCxnSpPr>
        <p:spPr>
          <a:xfrm flipH="1">
            <a:off x="5790208" y="4525647"/>
            <a:ext cx="82836" cy="751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68C618BA-DDED-46EE-9D68-0C3402098715}"/>
              </a:ext>
            </a:extLst>
          </p:cNvPr>
          <p:cNvCxnSpPr>
            <a:cxnSpLocks/>
          </p:cNvCxnSpPr>
          <p:nvPr/>
        </p:nvCxnSpPr>
        <p:spPr>
          <a:xfrm flipH="1">
            <a:off x="5849998" y="4529565"/>
            <a:ext cx="67272" cy="712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70021BEC-F01E-4ECD-BA82-5DAFD59E76FA}"/>
              </a:ext>
            </a:extLst>
          </p:cNvPr>
          <p:cNvCxnSpPr>
            <a:cxnSpLocks/>
          </p:cNvCxnSpPr>
          <p:nvPr/>
        </p:nvCxnSpPr>
        <p:spPr>
          <a:xfrm flipH="1">
            <a:off x="5910009" y="4551750"/>
            <a:ext cx="41276" cy="54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xmlns="" id="{3797590D-3DAB-4740-8A12-32C94C2EBB88}"/>
              </a:ext>
            </a:extLst>
          </p:cNvPr>
          <p:cNvCxnSpPr>
            <a:cxnSpLocks/>
          </p:cNvCxnSpPr>
          <p:nvPr/>
        </p:nvCxnSpPr>
        <p:spPr>
          <a:xfrm flipH="1">
            <a:off x="5970020" y="4562132"/>
            <a:ext cx="34285" cy="38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xmlns="" id="{FC7DD0EB-748F-4549-98E6-47E1E41052A2}"/>
              </a:ext>
            </a:extLst>
          </p:cNvPr>
          <p:cNvCxnSpPr>
            <a:cxnSpLocks/>
          </p:cNvCxnSpPr>
          <p:nvPr/>
        </p:nvCxnSpPr>
        <p:spPr>
          <a:xfrm flipH="1">
            <a:off x="6030722" y="4569310"/>
            <a:ext cx="21612" cy="3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xmlns="" id="{819A9684-77E3-41E0-97D8-5F841CE03DC0}"/>
              </a:ext>
            </a:extLst>
          </p:cNvPr>
          <p:cNvCxnSpPr>
            <a:cxnSpLocks/>
          </p:cNvCxnSpPr>
          <p:nvPr/>
        </p:nvCxnSpPr>
        <p:spPr>
          <a:xfrm flipH="1">
            <a:off x="5675122" y="4441542"/>
            <a:ext cx="21612" cy="3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15960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5CCC760B-3E03-4557-881F-4208277FD23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31</a:t>
            </a:fld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307C5B34-7C7C-4245-A59A-EF22CD2D947B}"/>
              </a:ext>
            </a:extLst>
          </p:cNvPr>
          <p:cNvSpPr/>
          <p:nvPr/>
        </p:nvSpPr>
        <p:spPr>
          <a:xfrm>
            <a:off x="708474" y="532359"/>
            <a:ext cx="1310326" cy="524454"/>
          </a:xfrm>
          <a:prstGeom prst="roundRect">
            <a:avLst>
              <a:gd name="adj" fmla="val 630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sz="1000" dirty="0">
                <a:latin typeface="Nunito Sans" panose="020B0604020202020204" charset="0"/>
              </a:rPr>
              <a:t>Red social influye en la exposición al contenido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0908817A-C934-4835-875D-0442E09BA39A}"/>
              </a:ext>
            </a:extLst>
          </p:cNvPr>
          <p:cNvSpPr/>
          <p:nvPr/>
        </p:nvSpPr>
        <p:spPr>
          <a:xfrm>
            <a:off x="3249944" y="126210"/>
            <a:ext cx="740285" cy="289180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Chi 2</a:t>
            </a:r>
            <a:endParaRPr lang="es-ES" sz="1100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22D4F6A4-AB82-4590-9121-6A4F013BDF59}"/>
              </a:ext>
            </a:extLst>
          </p:cNvPr>
          <p:cNvSpPr/>
          <p:nvPr/>
        </p:nvSpPr>
        <p:spPr>
          <a:xfrm>
            <a:off x="5174006" y="126210"/>
            <a:ext cx="738405" cy="33137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Valor-p</a:t>
            </a:r>
            <a:endParaRPr lang="es-ES" sz="1100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F50CC839-48FE-4ABD-97C7-46EE4DE2541C}"/>
              </a:ext>
            </a:extLst>
          </p:cNvPr>
          <p:cNvSpPr/>
          <p:nvPr/>
        </p:nvSpPr>
        <p:spPr>
          <a:xfrm>
            <a:off x="7966058" y="115195"/>
            <a:ext cx="738405" cy="331374"/>
          </a:xfrm>
          <a:prstGeom prst="roundRect">
            <a:avLst>
              <a:gd name="adj" fmla="val 1000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/>
              <a:t>H1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01A99A3E-6816-4BF6-A6D9-81F13FACD0F4}"/>
              </a:ext>
            </a:extLst>
          </p:cNvPr>
          <p:cNvSpPr/>
          <p:nvPr/>
        </p:nvSpPr>
        <p:spPr>
          <a:xfrm>
            <a:off x="7114368" y="114667"/>
            <a:ext cx="738405" cy="331374"/>
          </a:xfrm>
          <a:prstGeom prst="roundRect">
            <a:avLst>
              <a:gd name="adj" fmla="val 10000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/>
              <a:t>H0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xmlns="" id="{F085AFB6-3D07-41EC-943F-C34843108957}"/>
              </a:ext>
            </a:extLst>
          </p:cNvPr>
          <p:cNvSpPr/>
          <p:nvPr/>
        </p:nvSpPr>
        <p:spPr>
          <a:xfrm>
            <a:off x="2113796" y="571367"/>
            <a:ext cx="1068940" cy="452051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Facebook vs.</a:t>
            </a:r>
          </a:p>
          <a:p>
            <a:pPr algn="ctr"/>
            <a:r>
              <a:rPr lang="es-ES" sz="800" dirty="0"/>
              <a:t>Exposición </a:t>
            </a:r>
          </a:p>
        </p:txBody>
      </p:sp>
      <p:sp>
        <p:nvSpPr>
          <p:cNvPr id="44" name="Globo: flecha derecha 43">
            <a:extLst>
              <a:ext uri="{FF2B5EF4-FFF2-40B4-BE49-F238E27FC236}">
                <a16:creationId xmlns:a16="http://schemas.microsoft.com/office/drawing/2014/main" xmlns="" id="{25DEEE8A-55AF-4EC4-B9B3-242C10A69498}"/>
              </a:ext>
            </a:extLst>
          </p:cNvPr>
          <p:cNvSpPr/>
          <p:nvPr/>
        </p:nvSpPr>
        <p:spPr>
          <a:xfrm>
            <a:off x="201569" y="547617"/>
            <a:ext cx="510950" cy="513449"/>
          </a:xfrm>
          <a:prstGeom prst="rightArrow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/>
              <a:t>H1</a:t>
            </a:r>
            <a:endParaRPr lang="es-ES" sz="900" dirty="0"/>
          </a:p>
        </p:txBody>
      </p:sp>
      <p:sp>
        <p:nvSpPr>
          <p:cNvPr id="46" name="Globo: flecha derecha 45">
            <a:extLst>
              <a:ext uri="{FF2B5EF4-FFF2-40B4-BE49-F238E27FC236}">
                <a16:creationId xmlns:a16="http://schemas.microsoft.com/office/drawing/2014/main" xmlns="" id="{71126584-E48D-40B2-929E-AF738FB12C3A}"/>
              </a:ext>
            </a:extLst>
          </p:cNvPr>
          <p:cNvSpPr/>
          <p:nvPr/>
        </p:nvSpPr>
        <p:spPr>
          <a:xfrm>
            <a:off x="201567" y="1157640"/>
            <a:ext cx="510950" cy="603613"/>
          </a:xfrm>
          <a:prstGeom prst="rightArrow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/>
              <a:t>H2</a:t>
            </a:r>
            <a:endParaRPr lang="es-ES" sz="900" dirty="0"/>
          </a:p>
        </p:txBody>
      </p:sp>
      <p:sp>
        <p:nvSpPr>
          <p:cNvPr id="47" name="Globo: flecha derecha 46">
            <a:extLst>
              <a:ext uri="{FF2B5EF4-FFF2-40B4-BE49-F238E27FC236}">
                <a16:creationId xmlns:a16="http://schemas.microsoft.com/office/drawing/2014/main" xmlns="" id="{5C48CC6A-B502-4312-9C5E-0D4A1E825470}"/>
              </a:ext>
            </a:extLst>
          </p:cNvPr>
          <p:cNvSpPr/>
          <p:nvPr/>
        </p:nvSpPr>
        <p:spPr>
          <a:xfrm>
            <a:off x="201572" y="1927951"/>
            <a:ext cx="513980" cy="811215"/>
          </a:xfrm>
          <a:prstGeom prst="rightArrow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/>
              <a:t>H3</a:t>
            </a:r>
            <a:endParaRPr lang="es-ES" sz="900" dirty="0"/>
          </a:p>
        </p:txBody>
      </p:sp>
      <p:sp>
        <p:nvSpPr>
          <p:cNvPr id="48" name="Globo: flecha derecha 47">
            <a:extLst>
              <a:ext uri="{FF2B5EF4-FFF2-40B4-BE49-F238E27FC236}">
                <a16:creationId xmlns:a16="http://schemas.microsoft.com/office/drawing/2014/main" xmlns="" id="{B881F199-2A08-4C9C-9632-AB056311AB35}"/>
              </a:ext>
            </a:extLst>
          </p:cNvPr>
          <p:cNvSpPr/>
          <p:nvPr/>
        </p:nvSpPr>
        <p:spPr>
          <a:xfrm>
            <a:off x="201566" y="2994120"/>
            <a:ext cx="510950" cy="811214"/>
          </a:xfrm>
          <a:prstGeom prst="rightArrow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/>
              <a:t>H4</a:t>
            </a:r>
            <a:endParaRPr lang="es-ES" sz="900" dirty="0"/>
          </a:p>
        </p:txBody>
      </p:sp>
      <p:sp>
        <p:nvSpPr>
          <p:cNvPr id="49" name="Globo: flecha derecha 48">
            <a:extLst>
              <a:ext uri="{FF2B5EF4-FFF2-40B4-BE49-F238E27FC236}">
                <a16:creationId xmlns:a16="http://schemas.microsoft.com/office/drawing/2014/main" xmlns="" id="{45B982E9-C73A-4A7D-8A98-8C48B33BEA74}"/>
              </a:ext>
            </a:extLst>
          </p:cNvPr>
          <p:cNvSpPr/>
          <p:nvPr/>
        </p:nvSpPr>
        <p:spPr>
          <a:xfrm>
            <a:off x="201566" y="4009729"/>
            <a:ext cx="510950" cy="928274"/>
          </a:xfrm>
          <a:prstGeom prst="rightArrow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900" dirty="0"/>
              <a:t>H5</a:t>
            </a:r>
            <a:endParaRPr lang="es-ES" sz="900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xmlns="" id="{721C0C98-4DB9-43DA-9F20-5C0F9F132586}"/>
              </a:ext>
            </a:extLst>
          </p:cNvPr>
          <p:cNvSpPr/>
          <p:nvPr/>
        </p:nvSpPr>
        <p:spPr>
          <a:xfrm>
            <a:off x="716152" y="1142380"/>
            <a:ext cx="1304432" cy="616551"/>
          </a:xfrm>
          <a:prstGeom prst="roundRect">
            <a:avLst>
              <a:gd name="adj" fmla="val 630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sz="1000" dirty="0">
                <a:latin typeface="Nunito Sans" panose="020B0604020202020204" charset="0"/>
              </a:rPr>
              <a:t>La estrategia de contenido influye en la motivación.​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xmlns="" id="{3E68686F-2F73-4297-9DC8-99D299634DD0}"/>
              </a:ext>
            </a:extLst>
          </p:cNvPr>
          <p:cNvSpPr/>
          <p:nvPr/>
        </p:nvSpPr>
        <p:spPr>
          <a:xfrm>
            <a:off x="708475" y="1842413"/>
            <a:ext cx="1310323" cy="924593"/>
          </a:xfrm>
          <a:prstGeom prst="roundRect">
            <a:avLst>
              <a:gd name="adj" fmla="val 630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sz="1000" dirty="0">
                <a:latin typeface="Nunito Sans" panose="020B0604020202020204" charset="0"/>
              </a:rPr>
              <a:t>La tipología de contenido influye en el consumo</a:t>
            </a: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xmlns="" id="{AED7FBEB-2501-4BF5-A830-C4642326F1FB}"/>
              </a:ext>
            </a:extLst>
          </p:cNvPr>
          <p:cNvSpPr/>
          <p:nvPr/>
        </p:nvSpPr>
        <p:spPr>
          <a:xfrm>
            <a:off x="708475" y="2856908"/>
            <a:ext cx="1310323" cy="924593"/>
          </a:xfrm>
          <a:prstGeom prst="roundRect">
            <a:avLst>
              <a:gd name="adj" fmla="val 630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sz="1000" dirty="0">
                <a:latin typeface="Nunito Sans" panose="020B0604020202020204" charset="0"/>
              </a:rPr>
              <a:t>La presentación de contenido influye en el consumo​</a:t>
            </a: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xmlns="" id="{5DFFF56F-D567-456E-80D4-393A2B27C0DA}"/>
              </a:ext>
            </a:extLst>
          </p:cNvPr>
          <p:cNvSpPr/>
          <p:nvPr/>
        </p:nvSpPr>
        <p:spPr>
          <a:xfrm>
            <a:off x="715552" y="3871403"/>
            <a:ext cx="1310322" cy="1154736"/>
          </a:xfrm>
          <a:prstGeom prst="roundRect">
            <a:avLst>
              <a:gd name="adj" fmla="val 630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EC" sz="1000" dirty="0">
                <a:latin typeface="Nunito Sans" panose="020B0604020202020204" charset="0"/>
              </a:rPr>
              <a:t>El valor del contenido influye en el feedback​</a:t>
            </a:r>
          </a:p>
        </p:txBody>
      </p:sp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xmlns="" id="{754B9B9D-533C-459E-BCCB-A8A5C198082B}"/>
              </a:ext>
            </a:extLst>
          </p:cNvPr>
          <p:cNvSpPr/>
          <p:nvPr/>
        </p:nvSpPr>
        <p:spPr>
          <a:xfrm>
            <a:off x="2117644" y="2489784"/>
            <a:ext cx="1068940" cy="25377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Tutorial vs. Tiempo</a:t>
            </a:r>
            <a:endParaRPr lang="es-ES" sz="800" dirty="0"/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xmlns="" id="{ED03FBE3-3EA7-413E-873D-93E00EB19794}"/>
              </a:ext>
            </a:extLst>
          </p:cNvPr>
          <p:cNvSpPr/>
          <p:nvPr/>
        </p:nvSpPr>
        <p:spPr>
          <a:xfrm>
            <a:off x="2117644" y="2867122"/>
            <a:ext cx="1068940" cy="25377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Imagen vs. Disposición</a:t>
            </a:r>
            <a:endParaRPr lang="es-ES" sz="800" dirty="0"/>
          </a:p>
        </p:txBody>
      </p:sp>
      <p:sp>
        <p:nvSpPr>
          <p:cNvPr id="70" name="Rectángulo: esquinas redondeadas 69">
            <a:extLst>
              <a:ext uri="{FF2B5EF4-FFF2-40B4-BE49-F238E27FC236}">
                <a16:creationId xmlns:a16="http://schemas.microsoft.com/office/drawing/2014/main" xmlns="" id="{E1D71340-D72D-4ABF-B90A-634177E3DA4D}"/>
              </a:ext>
            </a:extLst>
          </p:cNvPr>
          <p:cNvSpPr/>
          <p:nvPr/>
        </p:nvSpPr>
        <p:spPr>
          <a:xfrm>
            <a:off x="2117645" y="3181197"/>
            <a:ext cx="1068940" cy="25377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Texto vs. Frecuencia</a:t>
            </a:r>
            <a:endParaRPr lang="es-ES" sz="800" dirty="0"/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xmlns="" id="{ABEB7FE2-341E-4FAB-8142-9AD0AA7A362B}"/>
              </a:ext>
            </a:extLst>
          </p:cNvPr>
          <p:cNvSpPr/>
          <p:nvPr/>
        </p:nvSpPr>
        <p:spPr>
          <a:xfrm>
            <a:off x="2117645" y="3506289"/>
            <a:ext cx="1068940" cy="25377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Video vs. Tiempo</a:t>
            </a:r>
            <a:endParaRPr lang="es-ES" sz="800" dirty="0"/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xmlns="" id="{FE5B2FBF-3A6E-4D31-8896-753FCF4D6E2C}"/>
              </a:ext>
            </a:extLst>
          </p:cNvPr>
          <p:cNvSpPr/>
          <p:nvPr/>
        </p:nvSpPr>
        <p:spPr>
          <a:xfrm>
            <a:off x="2122349" y="4168928"/>
            <a:ext cx="1068940" cy="22341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800" dirty="0"/>
              <a:t>Funcional vs. Comentar</a:t>
            </a:r>
          </a:p>
        </p:txBody>
      </p:sp>
      <p:sp>
        <p:nvSpPr>
          <p:cNvPr id="73" name="Rectángulo: esquinas redondeadas 72">
            <a:extLst>
              <a:ext uri="{FF2B5EF4-FFF2-40B4-BE49-F238E27FC236}">
                <a16:creationId xmlns:a16="http://schemas.microsoft.com/office/drawing/2014/main" xmlns="" id="{CD69C0AD-5ED7-49E5-8DA9-62BBF61965E1}"/>
              </a:ext>
            </a:extLst>
          </p:cNvPr>
          <p:cNvSpPr/>
          <p:nvPr/>
        </p:nvSpPr>
        <p:spPr>
          <a:xfrm>
            <a:off x="2122350" y="4459200"/>
            <a:ext cx="1068940" cy="22341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Funcional vs. Compartir</a:t>
            </a:r>
            <a:endParaRPr lang="es-ES" sz="800" dirty="0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xmlns="" id="{0D8D9CD5-A793-49EF-B8D3-59629A3EBA62}"/>
              </a:ext>
            </a:extLst>
          </p:cNvPr>
          <p:cNvSpPr/>
          <p:nvPr/>
        </p:nvSpPr>
        <p:spPr>
          <a:xfrm>
            <a:off x="2119082" y="1853074"/>
            <a:ext cx="1068940" cy="25377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Gamificación vs. Disposición</a:t>
            </a:r>
            <a:endParaRPr lang="es-ES" sz="800" dirty="0"/>
          </a:p>
        </p:txBody>
      </p:sp>
      <p:sp>
        <p:nvSpPr>
          <p:cNvPr id="75" name="Rectángulo: esquinas redondeadas 74">
            <a:extLst>
              <a:ext uri="{FF2B5EF4-FFF2-40B4-BE49-F238E27FC236}">
                <a16:creationId xmlns:a16="http://schemas.microsoft.com/office/drawing/2014/main" xmlns="" id="{817104E8-D8F2-4570-8396-D945689F0A04}"/>
              </a:ext>
            </a:extLst>
          </p:cNvPr>
          <p:cNvSpPr/>
          <p:nvPr/>
        </p:nvSpPr>
        <p:spPr>
          <a:xfrm>
            <a:off x="2117644" y="2169374"/>
            <a:ext cx="1068940" cy="25377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Gamificación vs. Frecuencia</a:t>
            </a:r>
            <a:endParaRPr lang="es-ES" sz="800" dirty="0"/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xmlns="" id="{52063A40-AE5B-4FBF-A7DD-55E5EC6D2109}"/>
              </a:ext>
            </a:extLst>
          </p:cNvPr>
          <p:cNvSpPr/>
          <p:nvPr/>
        </p:nvSpPr>
        <p:spPr>
          <a:xfrm>
            <a:off x="2113796" y="1152107"/>
            <a:ext cx="1068940" cy="253773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800" dirty="0"/>
              <a:t>Informativa vs.</a:t>
            </a:r>
          </a:p>
          <a:p>
            <a:pPr algn="ctr"/>
            <a:r>
              <a:rPr lang="es-ES" sz="800" dirty="0"/>
              <a:t>Búsqueda </a:t>
            </a:r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xmlns="" id="{9768709B-E653-453D-993F-64104978C403}"/>
              </a:ext>
            </a:extLst>
          </p:cNvPr>
          <p:cNvSpPr/>
          <p:nvPr/>
        </p:nvSpPr>
        <p:spPr>
          <a:xfrm>
            <a:off x="2122348" y="3882944"/>
            <a:ext cx="1068940" cy="22341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800" dirty="0"/>
              <a:t>Emocional vs. Reaccionar</a:t>
            </a: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xmlns="" id="{1C323463-3D12-4629-9F47-9C50F314DD66}"/>
              </a:ext>
            </a:extLst>
          </p:cNvPr>
          <p:cNvSpPr/>
          <p:nvPr/>
        </p:nvSpPr>
        <p:spPr>
          <a:xfrm>
            <a:off x="2113795" y="1470691"/>
            <a:ext cx="1068940" cy="253773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Informativa vs. Evaluación</a:t>
            </a:r>
            <a:endParaRPr lang="es-ES" sz="800" dirty="0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xmlns="" id="{9A7C098A-6A5C-411C-927A-69A6D94232EC}"/>
              </a:ext>
            </a:extLst>
          </p:cNvPr>
          <p:cNvSpPr/>
          <p:nvPr/>
        </p:nvSpPr>
        <p:spPr>
          <a:xfrm>
            <a:off x="2146254" y="4765903"/>
            <a:ext cx="1068940" cy="223413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dirty="0"/>
              <a:t>Condicional vs. Difundir </a:t>
            </a:r>
            <a:endParaRPr lang="es-ES" sz="800" dirty="0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xmlns="" id="{AF64422A-9A03-43B2-BC84-39F366519C9C}"/>
              </a:ext>
            </a:extLst>
          </p:cNvPr>
          <p:cNvSpPr/>
          <p:nvPr/>
        </p:nvSpPr>
        <p:spPr>
          <a:xfrm>
            <a:off x="3248873" y="559492"/>
            <a:ext cx="745012" cy="478964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 dirty="0">
                <a:latin typeface="Century Gothic"/>
              </a:rPr>
              <a:t>83,233</a:t>
            </a:r>
            <a:endParaRPr lang="es-ES" sz="1000" dirty="0">
              <a:latin typeface="Century Gothic"/>
            </a:endParaRP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xmlns="" id="{A990900B-C12E-40D0-866B-EACA7CE8C2CA}"/>
              </a:ext>
            </a:extLst>
          </p:cNvPr>
          <p:cNvSpPr/>
          <p:nvPr/>
        </p:nvSpPr>
        <p:spPr>
          <a:xfrm>
            <a:off x="5174006" y="558633"/>
            <a:ext cx="738405" cy="513449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 dirty="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xmlns="" id="{AA596FFA-96CD-4185-A694-25FA85752941}"/>
              </a:ext>
            </a:extLst>
          </p:cNvPr>
          <p:cNvSpPr/>
          <p:nvPr/>
        </p:nvSpPr>
        <p:spPr>
          <a:xfrm>
            <a:off x="7955247" y="547615"/>
            <a:ext cx="775284" cy="513449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83" name="Rectángulo: esquinas redondeadas 82">
            <a:extLst>
              <a:ext uri="{FF2B5EF4-FFF2-40B4-BE49-F238E27FC236}">
                <a16:creationId xmlns:a16="http://schemas.microsoft.com/office/drawing/2014/main" xmlns="" id="{5A6F8524-01F2-422D-8174-BE27CD1CAD06}"/>
              </a:ext>
            </a:extLst>
          </p:cNvPr>
          <p:cNvSpPr/>
          <p:nvPr/>
        </p:nvSpPr>
        <p:spPr>
          <a:xfrm>
            <a:off x="7102494" y="535213"/>
            <a:ext cx="738405" cy="513449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</a:t>
            </a:r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xmlns="" id="{F2E95B8F-D3F3-4030-B0E1-414578C4F8A7}"/>
              </a:ext>
            </a:extLst>
          </p:cNvPr>
          <p:cNvSpPr/>
          <p:nvPr/>
        </p:nvSpPr>
        <p:spPr>
          <a:xfrm>
            <a:off x="4273246" y="126208"/>
            <a:ext cx="738405" cy="33137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Valor crítico</a:t>
            </a:r>
            <a:endParaRPr lang="es-ES" sz="1100" dirty="0"/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xmlns="" id="{38EC54CC-F4C6-4A59-B6AD-FFF2558F6403}"/>
              </a:ext>
            </a:extLst>
          </p:cNvPr>
          <p:cNvSpPr/>
          <p:nvPr/>
        </p:nvSpPr>
        <p:spPr>
          <a:xfrm>
            <a:off x="4273243" y="558631"/>
            <a:ext cx="738405" cy="513449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 dirty="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xmlns="" id="{8877D946-2254-4AD0-87D8-90CC3AB455A6}"/>
              </a:ext>
            </a:extLst>
          </p:cNvPr>
          <p:cNvSpPr/>
          <p:nvPr/>
        </p:nvSpPr>
        <p:spPr>
          <a:xfrm>
            <a:off x="5953321" y="126442"/>
            <a:ext cx="1095143" cy="320591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Significancia</a:t>
            </a:r>
            <a:endParaRPr lang="es-ES" sz="1100" dirty="0"/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xmlns="" id="{8DFF35C0-E851-46AF-8732-7A2662F48EE0}"/>
              </a:ext>
            </a:extLst>
          </p:cNvPr>
          <p:cNvSpPr/>
          <p:nvPr/>
        </p:nvSpPr>
        <p:spPr>
          <a:xfrm>
            <a:off x="6201330" y="558631"/>
            <a:ext cx="847134" cy="513449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 dirty="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xmlns="" id="{10F5006D-3DC6-42EF-9DC8-B9BE9C024F5E}"/>
              </a:ext>
            </a:extLst>
          </p:cNvPr>
          <p:cNvSpPr/>
          <p:nvPr/>
        </p:nvSpPr>
        <p:spPr>
          <a:xfrm>
            <a:off x="3252721" y="2466034"/>
            <a:ext cx="745012" cy="268881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38,280</a:t>
            </a:r>
            <a:endParaRPr lang="es-ES" sz="1000" dirty="0">
              <a:latin typeface="Century Gothic"/>
            </a:endParaRP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xmlns="" id="{AB37E775-80DF-4A94-8D76-0331E720B26B}"/>
              </a:ext>
            </a:extLst>
          </p:cNvPr>
          <p:cNvSpPr/>
          <p:nvPr/>
        </p:nvSpPr>
        <p:spPr>
          <a:xfrm>
            <a:off x="3252721" y="2843372"/>
            <a:ext cx="745012" cy="268881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 dirty="0">
                <a:latin typeface="Century Gothic"/>
              </a:rPr>
              <a:t>127,847</a:t>
            </a:r>
            <a:endParaRPr lang="es-ES" sz="1050" dirty="0">
              <a:latin typeface="Century Gothic"/>
            </a:endParaRPr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xmlns="" id="{D6C495D7-4054-4526-9A95-810BAE2E7C66}"/>
              </a:ext>
            </a:extLst>
          </p:cNvPr>
          <p:cNvSpPr/>
          <p:nvPr/>
        </p:nvSpPr>
        <p:spPr>
          <a:xfrm>
            <a:off x="3252722" y="3157447"/>
            <a:ext cx="745012" cy="268881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58,740</a:t>
            </a:r>
            <a:endParaRPr lang="es-ES" sz="1000" dirty="0">
              <a:latin typeface="Century Gothic"/>
            </a:endParaRPr>
          </a:p>
        </p:txBody>
      </p:sp>
      <p:sp>
        <p:nvSpPr>
          <p:cNvPr id="91" name="Rectángulo: esquinas redondeadas 90">
            <a:extLst>
              <a:ext uri="{FF2B5EF4-FFF2-40B4-BE49-F238E27FC236}">
                <a16:creationId xmlns:a16="http://schemas.microsoft.com/office/drawing/2014/main" xmlns="" id="{57AC9764-426F-43D9-BFF9-24A12C2CC684}"/>
              </a:ext>
            </a:extLst>
          </p:cNvPr>
          <p:cNvSpPr/>
          <p:nvPr/>
        </p:nvSpPr>
        <p:spPr>
          <a:xfrm>
            <a:off x="3252722" y="3482539"/>
            <a:ext cx="745012" cy="268881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54,458</a:t>
            </a:r>
            <a:endParaRPr lang="es-ES" sz="1000" dirty="0">
              <a:latin typeface="Century Gothic"/>
            </a:endParaRPr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xmlns="" id="{156D2FAC-355B-4582-89A6-E391DD335123}"/>
              </a:ext>
            </a:extLst>
          </p:cNvPr>
          <p:cNvSpPr/>
          <p:nvPr/>
        </p:nvSpPr>
        <p:spPr>
          <a:xfrm>
            <a:off x="3257426" y="4145179"/>
            <a:ext cx="745012" cy="236714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64,880</a:t>
            </a:r>
            <a:endParaRPr lang="es-ES" sz="1000" dirty="0">
              <a:latin typeface="Century Gothic"/>
            </a:endParaRPr>
          </a:p>
        </p:txBody>
      </p:sp>
      <p:sp>
        <p:nvSpPr>
          <p:cNvPr id="93" name="Rectángulo: esquinas redondeadas 92">
            <a:extLst>
              <a:ext uri="{FF2B5EF4-FFF2-40B4-BE49-F238E27FC236}">
                <a16:creationId xmlns:a16="http://schemas.microsoft.com/office/drawing/2014/main" xmlns="" id="{C1CC8D57-0DD0-4663-B713-646D98D07327}"/>
              </a:ext>
            </a:extLst>
          </p:cNvPr>
          <p:cNvSpPr/>
          <p:nvPr/>
        </p:nvSpPr>
        <p:spPr>
          <a:xfrm>
            <a:off x="3257427" y="4435451"/>
            <a:ext cx="745012" cy="236714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60,156</a:t>
            </a:r>
            <a:endParaRPr lang="es-ES" sz="1000" dirty="0">
              <a:latin typeface="Century Gothic"/>
            </a:endParaRPr>
          </a:p>
        </p:txBody>
      </p: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xmlns="" id="{37DB31CC-30DA-4015-A661-A0BF90321937}"/>
              </a:ext>
            </a:extLst>
          </p:cNvPr>
          <p:cNvSpPr/>
          <p:nvPr/>
        </p:nvSpPr>
        <p:spPr>
          <a:xfrm>
            <a:off x="3254159" y="1829324"/>
            <a:ext cx="745012" cy="268881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40,694</a:t>
            </a:r>
            <a:endParaRPr lang="es-ES" sz="900" dirty="0">
              <a:latin typeface="Century Gothic"/>
            </a:endParaRPr>
          </a:p>
        </p:txBody>
      </p:sp>
      <p:sp>
        <p:nvSpPr>
          <p:cNvPr id="95" name="Rectángulo: esquinas redondeadas 94">
            <a:extLst>
              <a:ext uri="{FF2B5EF4-FFF2-40B4-BE49-F238E27FC236}">
                <a16:creationId xmlns:a16="http://schemas.microsoft.com/office/drawing/2014/main" xmlns="" id="{80C6743B-1EA4-401A-B696-A2ACC5AAB403}"/>
              </a:ext>
            </a:extLst>
          </p:cNvPr>
          <p:cNvSpPr/>
          <p:nvPr/>
        </p:nvSpPr>
        <p:spPr>
          <a:xfrm>
            <a:off x="3252721" y="2145624"/>
            <a:ext cx="745012" cy="268881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92,336</a:t>
            </a:r>
            <a:endParaRPr lang="es-ES" sz="1000" dirty="0">
              <a:latin typeface="Century Gothic"/>
            </a:endParaRPr>
          </a:p>
        </p:txBody>
      </p:sp>
      <p:sp>
        <p:nvSpPr>
          <p:cNvPr id="96" name="Rectángulo: esquinas redondeadas 95">
            <a:extLst>
              <a:ext uri="{FF2B5EF4-FFF2-40B4-BE49-F238E27FC236}">
                <a16:creationId xmlns:a16="http://schemas.microsoft.com/office/drawing/2014/main" xmlns="" id="{7BC6C960-B40F-4B79-B6F1-84C8B1F9973E}"/>
              </a:ext>
            </a:extLst>
          </p:cNvPr>
          <p:cNvSpPr/>
          <p:nvPr/>
        </p:nvSpPr>
        <p:spPr>
          <a:xfrm>
            <a:off x="3248873" y="1128357"/>
            <a:ext cx="745012" cy="268881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1000">
                <a:latin typeface="Century Gothic"/>
              </a:rPr>
              <a:t>76,228</a:t>
            </a:r>
            <a:endParaRPr lang="es-ES" sz="1000" dirty="0">
              <a:latin typeface="Century Gothic"/>
            </a:endParaRPr>
          </a:p>
        </p:txBody>
      </p: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xmlns="" id="{AF993CDF-44A2-46C4-AB2A-B87D8CC24C95}"/>
              </a:ext>
            </a:extLst>
          </p:cNvPr>
          <p:cNvSpPr/>
          <p:nvPr/>
        </p:nvSpPr>
        <p:spPr>
          <a:xfrm>
            <a:off x="3257425" y="3859195"/>
            <a:ext cx="745012" cy="236714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85,281</a:t>
            </a:r>
            <a:endParaRPr lang="es-ES" sz="1000" dirty="0">
              <a:latin typeface="Century Gothic"/>
            </a:endParaRPr>
          </a:p>
        </p:txBody>
      </p:sp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xmlns="" id="{AA6F7948-73FA-45C1-A587-832D34EB0980}"/>
              </a:ext>
            </a:extLst>
          </p:cNvPr>
          <p:cNvSpPr/>
          <p:nvPr/>
        </p:nvSpPr>
        <p:spPr>
          <a:xfrm>
            <a:off x="3248872" y="1446941"/>
            <a:ext cx="745012" cy="268881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1000">
                <a:latin typeface="Century Gothic"/>
              </a:rPr>
              <a:t>80,608</a:t>
            </a:r>
            <a:endParaRPr lang="es-ES" sz="1000" dirty="0">
              <a:latin typeface="Century Gothic"/>
            </a:endParaRP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xmlns="" id="{57D6A93F-CA45-4462-BC80-902536AFAA27}"/>
              </a:ext>
            </a:extLst>
          </p:cNvPr>
          <p:cNvSpPr/>
          <p:nvPr/>
        </p:nvSpPr>
        <p:spPr>
          <a:xfrm>
            <a:off x="3253834" y="4731137"/>
            <a:ext cx="745012" cy="236714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69,578</a:t>
            </a:r>
            <a:endParaRPr lang="es-ES" sz="1000" dirty="0">
              <a:latin typeface="Century Gothic"/>
            </a:endParaRPr>
          </a:p>
        </p:txBody>
      </p:sp>
      <p:sp>
        <p:nvSpPr>
          <p:cNvPr id="100" name="Rectángulo: esquinas redondeadas 99">
            <a:extLst>
              <a:ext uri="{FF2B5EF4-FFF2-40B4-BE49-F238E27FC236}">
                <a16:creationId xmlns:a16="http://schemas.microsoft.com/office/drawing/2014/main" xmlns="" id="{D29881CD-8046-448B-965E-C09C11567A0F}"/>
              </a:ext>
            </a:extLst>
          </p:cNvPr>
          <p:cNvSpPr/>
          <p:nvPr/>
        </p:nvSpPr>
        <p:spPr>
          <a:xfrm>
            <a:off x="4273243" y="247274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xmlns="" id="{E35A7BFA-1FAD-445F-9EC3-4CD692AE46B9}"/>
              </a:ext>
            </a:extLst>
          </p:cNvPr>
          <p:cNvSpPr/>
          <p:nvPr/>
        </p:nvSpPr>
        <p:spPr>
          <a:xfrm>
            <a:off x="4273243" y="2861096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2" name="Rectángulo: esquinas redondeadas 101">
            <a:extLst>
              <a:ext uri="{FF2B5EF4-FFF2-40B4-BE49-F238E27FC236}">
                <a16:creationId xmlns:a16="http://schemas.microsoft.com/office/drawing/2014/main" xmlns="" id="{45F59044-04E2-421D-A02E-1CE88AB5FDD2}"/>
              </a:ext>
            </a:extLst>
          </p:cNvPr>
          <p:cNvSpPr/>
          <p:nvPr/>
        </p:nvSpPr>
        <p:spPr>
          <a:xfrm>
            <a:off x="4273244" y="317517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xmlns="" id="{1325E9EA-EAB1-4E54-83F4-966224DFAF77}"/>
              </a:ext>
            </a:extLst>
          </p:cNvPr>
          <p:cNvSpPr/>
          <p:nvPr/>
        </p:nvSpPr>
        <p:spPr>
          <a:xfrm>
            <a:off x="4273244" y="3489246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4" name="Rectángulo: esquinas redondeadas 103">
            <a:extLst>
              <a:ext uri="{FF2B5EF4-FFF2-40B4-BE49-F238E27FC236}">
                <a16:creationId xmlns:a16="http://schemas.microsoft.com/office/drawing/2014/main" xmlns="" id="{CCE3361E-16AF-4EF3-8CEA-6DB5FBE18990}"/>
              </a:ext>
            </a:extLst>
          </p:cNvPr>
          <p:cNvSpPr/>
          <p:nvPr/>
        </p:nvSpPr>
        <p:spPr>
          <a:xfrm>
            <a:off x="4277948" y="4151885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5" name="Rectángulo: esquinas redondeadas 104">
            <a:extLst>
              <a:ext uri="{FF2B5EF4-FFF2-40B4-BE49-F238E27FC236}">
                <a16:creationId xmlns:a16="http://schemas.microsoft.com/office/drawing/2014/main" xmlns="" id="{A345E16D-C59F-49AA-9017-FD9B75D685F5}"/>
              </a:ext>
            </a:extLst>
          </p:cNvPr>
          <p:cNvSpPr/>
          <p:nvPr/>
        </p:nvSpPr>
        <p:spPr>
          <a:xfrm>
            <a:off x="4277949" y="4442157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xmlns="" id="{4CDD6939-8C2F-437E-9735-38DE5EF9E851}"/>
              </a:ext>
            </a:extLst>
          </p:cNvPr>
          <p:cNvSpPr/>
          <p:nvPr/>
        </p:nvSpPr>
        <p:spPr>
          <a:xfrm>
            <a:off x="4274681" y="183603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7" name="Rectángulo: esquinas redondeadas 106">
            <a:extLst>
              <a:ext uri="{FF2B5EF4-FFF2-40B4-BE49-F238E27FC236}">
                <a16:creationId xmlns:a16="http://schemas.microsoft.com/office/drawing/2014/main" xmlns="" id="{AD66A8C8-6A14-4A0D-ADAF-58EA22640F38}"/>
              </a:ext>
            </a:extLst>
          </p:cNvPr>
          <p:cNvSpPr/>
          <p:nvPr/>
        </p:nvSpPr>
        <p:spPr>
          <a:xfrm>
            <a:off x="4273243" y="215233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8" name="Rectángulo: esquinas redondeadas 107">
            <a:extLst>
              <a:ext uri="{FF2B5EF4-FFF2-40B4-BE49-F238E27FC236}">
                <a16:creationId xmlns:a16="http://schemas.microsoft.com/office/drawing/2014/main" xmlns="" id="{A9620445-161C-4DED-9813-D55591FE5FAA}"/>
              </a:ext>
            </a:extLst>
          </p:cNvPr>
          <p:cNvSpPr/>
          <p:nvPr/>
        </p:nvSpPr>
        <p:spPr>
          <a:xfrm>
            <a:off x="4269395" y="1157098"/>
            <a:ext cx="738405" cy="288240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xmlns="" id="{B2E1D844-2235-417C-A446-B986D3AE4F77}"/>
              </a:ext>
            </a:extLst>
          </p:cNvPr>
          <p:cNvSpPr/>
          <p:nvPr/>
        </p:nvSpPr>
        <p:spPr>
          <a:xfrm>
            <a:off x="4277947" y="3865901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10" name="Rectángulo: esquinas redondeadas 109">
            <a:extLst>
              <a:ext uri="{FF2B5EF4-FFF2-40B4-BE49-F238E27FC236}">
                <a16:creationId xmlns:a16="http://schemas.microsoft.com/office/drawing/2014/main" xmlns="" id="{3DFAC8F4-E2AD-4B35-B1C7-BFBF931449FB}"/>
              </a:ext>
            </a:extLst>
          </p:cNvPr>
          <p:cNvSpPr/>
          <p:nvPr/>
        </p:nvSpPr>
        <p:spPr>
          <a:xfrm>
            <a:off x="4269394" y="1464665"/>
            <a:ext cx="738405" cy="288240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11" name="Rectángulo: esquinas redondeadas 110">
            <a:extLst>
              <a:ext uri="{FF2B5EF4-FFF2-40B4-BE49-F238E27FC236}">
                <a16:creationId xmlns:a16="http://schemas.microsoft.com/office/drawing/2014/main" xmlns="" id="{E6A5D65C-6817-4376-8E76-D176B952D080}"/>
              </a:ext>
            </a:extLst>
          </p:cNvPr>
          <p:cNvSpPr/>
          <p:nvPr/>
        </p:nvSpPr>
        <p:spPr>
          <a:xfrm>
            <a:off x="4274356" y="4737843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29,296</a:t>
            </a:r>
            <a:endParaRPr lang="es-ES" sz="1000" dirty="0">
              <a:latin typeface="Century Gothic"/>
            </a:endParaRPr>
          </a:p>
        </p:txBody>
      </p:sp>
      <p:sp>
        <p:nvSpPr>
          <p:cNvPr id="112" name="Rectángulo: esquinas redondeadas 111">
            <a:extLst>
              <a:ext uri="{FF2B5EF4-FFF2-40B4-BE49-F238E27FC236}">
                <a16:creationId xmlns:a16="http://schemas.microsoft.com/office/drawing/2014/main" xmlns="" id="{AF56ED09-48E7-45C2-8EAC-74881B57136F}"/>
              </a:ext>
            </a:extLst>
          </p:cNvPr>
          <p:cNvSpPr/>
          <p:nvPr/>
        </p:nvSpPr>
        <p:spPr>
          <a:xfrm>
            <a:off x="5172568" y="247274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13" name="Rectángulo: esquinas redondeadas 112">
            <a:extLst>
              <a:ext uri="{FF2B5EF4-FFF2-40B4-BE49-F238E27FC236}">
                <a16:creationId xmlns:a16="http://schemas.microsoft.com/office/drawing/2014/main" xmlns="" id="{E2EBF4AF-1E31-4DFE-8DB8-9DFBC6DFDE47}"/>
              </a:ext>
            </a:extLst>
          </p:cNvPr>
          <p:cNvSpPr/>
          <p:nvPr/>
        </p:nvSpPr>
        <p:spPr>
          <a:xfrm>
            <a:off x="5172568" y="2861096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14" name="Rectángulo: esquinas redondeadas 113">
            <a:extLst>
              <a:ext uri="{FF2B5EF4-FFF2-40B4-BE49-F238E27FC236}">
                <a16:creationId xmlns:a16="http://schemas.microsoft.com/office/drawing/2014/main" xmlns="" id="{B072D720-AB1F-41FD-A78C-4FF537878AE6}"/>
              </a:ext>
            </a:extLst>
          </p:cNvPr>
          <p:cNvSpPr/>
          <p:nvPr/>
        </p:nvSpPr>
        <p:spPr>
          <a:xfrm>
            <a:off x="5172569" y="317517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15" name="Rectángulo: esquinas redondeadas 114">
            <a:extLst>
              <a:ext uri="{FF2B5EF4-FFF2-40B4-BE49-F238E27FC236}">
                <a16:creationId xmlns:a16="http://schemas.microsoft.com/office/drawing/2014/main" xmlns="" id="{C05DFEE3-5748-4769-A42A-460F7112AF0F}"/>
              </a:ext>
            </a:extLst>
          </p:cNvPr>
          <p:cNvSpPr/>
          <p:nvPr/>
        </p:nvSpPr>
        <p:spPr>
          <a:xfrm>
            <a:off x="5172569" y="3489246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16" name="Rectángulo: esquinas redondeadas 115">
            <a:extLst>
              <a:ext uri="{FF2B5EF4-FFF2-40B4-BE49-F238E27FC236}">
                <a16:creationId xmlns:a16="http://schemas.microsoft.com/office/drawing/2014/main" xmlns="" id="{E2A81B11-753D-4E5E-9637-821A7E70737E}"/>
              </a:ext>
            </a:extLst>
          </p:cNvPr>
          <p:cNvSpPr/>
          <p:nvPr/>
        </p:nvSpPr>
        <p:spPr>
          <a:xfrm>
            <a:off x="5177273" y="4151885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17" name="Rectángulo: esquinas redondeadas 116">
            <a:extLst>
              <a:ext uri="{FF2B5EF4-FFF2-40B4-BE49-F238E27FC236}">
                <a16:creationId xmlns:a16="http://schemas.microsoft.com/office/drawing/2014/main" xmlns="" id="{0CC8FAEB-11EE-4A5B-BF6F-1A60C801B279}"/>
              </a:ext>
            </a:extLst>
          </p:cNvPr>
          <p:cNvSpPr/>
          <p:nvPr/>
        </p:nvSpPr>
        <p:spPr>
          <a:xfrm>
            <a:off x="5177274" y="4442157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18" name="Rectángulo: esquinas redondeadas 117">
            <a:extLst>
              <a:ext uri="{FF2B5EF4-FFF2-40B4-BE49-F238E27FC236}">
                <a16:creationId xmlns:a16="http://schemas.microsoft.com/office/drawing/2014/main" xmlns="" id="{8192DEC6-3FAE-40B5-AA34-02E8D89F209F}"/>
              </a:ext>
            </a:extLst>
          </p:cNvPr>
          <p:cNvSpPr/>
          <p:nvPr/>
        </p:nvSpPr>
        <p:spPr>
          <a:xfrm>
            <a:off x="5174006" y="183603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19" name="Rectángulo: esquinas redondeadas 118">
            <a:extLst>
              <a:ext uri="{FF2B5EF4-FFF2-40B4-BE49-F238E27FC236}">
                <a16:creationId xmlns:a16="http://schemas.microsoft.com/office/drawing/2014/main" xmlns="" id="{59D2AC6F-D417-4563-B9B0-C673C470F5EE}"/>
              </a:ext>
            </a:extLst>
          </p:cNvPr>
          <p:cNvSpPr/>
          <p:nvPr/>
        </p:nvSpPr>
        <p:spPr>
          <a:xfrm>
            <a:off x="5172568" y="2152331"/>
            <a:ext cx="738405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20" name="Rectángulo: esquinas redondeadas 119">
            <a:extLst>
              <a:ext uri="{FF2B5EF4-FFF2-40B4-BE49-F238E27FC236}">
                <a16:creationId xmlns:a16="http://schemas.microsoft.com/office/drawing/2014/main" xmlns="" id="{7A607E5D-D751-4DA8-B90F-1166A9C17569}"/>
              </a:ext>
            </a:extLst>
          </p:cNvPr>
          <p:cNvSpPr/>
          <p:nvPr/>
        </p:nvSpPr>
        <p:spPr>
          <a:xfrm>
            <a:off x="5168720" y="1157098"/>
            <a:ext cx="738405" cy="288240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21" name="Rectángulo: esquinas redondeadas 120">
            <a:extLst>
              <a:ext uri="{FF2B5EF4-FFF2-40B4-BE49-F238E27FC236}">
                <a16:creationId xmlns:a16="http://schemas.microsoft.com/office/drawing/2014/main" xmlns="" id="{3675F225-2D77-42C1-B436-E5BB697587B5}"/>
              </a:ext>
            </a:extLst>
          </p:cNvPr>
          <p:cNvSpPr/>
          <p:nvPr/>
        </p:nvSpPr>
        <p:spPr>
          <a:xfrm>
            <a:off x="5177272" y="3865901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22" name="Rectángulo: esquinas redondeadas 121">
            <a:extLst>
              <a:ext uri="{FF2B5EF4-FFF2-40B4-BE49-F238E27FC236}">
                <a16:creationId xmlns:a16="http://schemas.microsoft.com/office/drawing/2014/main" xmlns="" id="{8F2058DF-CE8B-4DA4-8830-2667C8DCE136}"/>
              </a:ext>
            </a:extLst>
          </p:cNvPr>
          <p:cNvSpPr/>
          <p:nvPr/>
        </p:nvSpPr>
        <p:spPr>
          <a:xfrm>
            <a:off x="5168719" y="1464665"/>
            <a:ext cx="738405" cy="288240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23" name="Rectángulo: esquinas redondeadas 122">
            <a:extLst>
              <a:ext uri="{FF2B5EF4-FFF2-40B4-BE49-F238E27FC236}">
                <a16:creationId xmlns:a16="http://schemas.microsoft.com/office/drawing/2014/main" xmlns="" id="{D62671C1-853E-40F7-8053-46FFEDB4B06E}"/>
              </a:ext>
            </a:extLst>
          </p:cNvPr>
          <p:cNvSpPr/>
          <p:nvPr/>
        </p:nvSpPr>
        <p:spPr>
          <a:xfrm>
            <a:off x="5173681" y="4737843"/>
            <a:ext cx="738405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0,00</a:t>
            </a:r>
            <a:endParaRPr lang="es-ES" sz="1000" dirty="0">
              <a:latin typeface="Century Gothic"/>
            </a:endParaRPr>
          </a:p>
        </p:txBody>
      </p:sp>
      <p:sp>
        <p:nvSpPr>
          <p:cNvPr id="124" name="Rectángulo: esquinas redondeadas 123">
            <a:extLst>
              <a:ext uri="{FF2B5EF4-FFF2-40B4-BE49-F238E27FC236}">
                <a16:creationId xmlns:a16="http://schemas.microsoft.com/office/drawing/2014/main" xmlns="" id="{CBB5B7DB-1C26-4F37-9125-7145D0590FB7}"/>
              </a:ext>
            </a:extLst>
          </p:cNvPr>
          <p:cNvSpPr/>
          <p:nvPr/>
        </p:nvSpPr>
        <p:spPr>
          <a:xfrm>
            <a:off x="6200130" y="2459440"/>
            <a:ext cx="84713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25" name="Rectángulo: esquinas redondeadas 124">
            <a:extLst>
              <a:ext uri="{FF2B5EF4-FFF2-40B4-BE49-F238E27FC236}">
                <a16:creationId xmlns:a16="http://schemas.microsoft.com/office/drawing/2014/main" xmlns="" id="{637B2DB4-E81A-471F-A8E1-C24AA045B49C}"/>
              </a:ext>
            </a:extLst>
          </p:cNvPr>
          <p:cNvSpPr/>
          <p:nvPr/>
        </p:nvSpPr>
        <p:spPr>
          <a:xfrm>
            <a:off x="6200130" y="2858812"/>
            <a:ext cx="84713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26" name="Rectángulo: esquinas redondeadas 125">
            <a:extLst>
              <a:ext uri="{FF2B5EF4-FFF2-40B4-BE49-F238E27FC236}">
                <a16:creationId xmlns:a16="http://schemas.microsoft.com/office/drawing/2014/main" xmlns="" id="{2D3966BF-643C-4B79-AC33-93D64E37C474}"/>
              </a:ext>
            </a:extLst>
          </p:cNvPr>
          <p:cNvSpPr/>
          <p:nvPr/>
        </p:nvSpPr>
        <p:spPr>
          <a:xfrm>
            <a:off x="6200131" y="3172887"/>
            <a:ext cx="84713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27" name="Rectángulo: esquinas redondeadas 126">
            <a:extLst>
              <a:ext uri="{FF2B5EF4-FFF2-40B4-BE49-F238E27FC236}">
                <a16:creationId xmlns:a16="http://schemas.microsoft.com/office/drawing/2014/main" xmlns="" id="{D910726C-2E9F-4333-B095-D6368950DCC4}"/>
              </a:ext>
            </a:extLst>
          </p:cNvPr>
          <p:cNvSpPr/>
          <p:nvPr/>
        </p:nvSpPr>
        <p:spPr>
          <a:xfrm>
            <a:off x="6200131" y="3486962"/>
            <a:ext cx="84713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28" name="Rectángulo: esquinas redondeadas 127">
            <a:extLst>
              <a:ext uri="{FF2B5EF4-FFF2-40B4-BE49-F238E27FC236}">
                <a16:creationId xmlns:a16="http://schemas.microsoft.com/office/drawing/2014/main" xmlns="" id="{890AF0DB-5A5B-490D-AD1F-A20916433189}"/>
              </a:ext>
            </a:extLst>
          </p:cNvPr>
          <p:cNvSpPr/>
          <p:nvPr/>
        </p:nvSpPr>
        <p:spPr>
          <a:xfrm>
            <a:off x="6204835" y="4149601"/>
            <a:ext cx="84713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29" name="Rectángulo: esquinas redondeadas 128">
            <a:extLst>
              <a:ext uri="{FF2B5EF4-FFF2-40B4-BE49-F238E27FC236}">
                <a16:creationId xmlns:a16="http://schemas.microsoft.com/office/drawing/2014/main" xmlns="" id="{0947FEC0-2E3F-4433-BB45-14B6BF3321D7}"/>
              </a:ext>
            </a:extLst>
          </p:cNvPr>
          <p:cNvSpPr/>
          <p:nvPr/>
        </p:nvSpPr>
        <p:spPr>
          <a:xfrm>
            <a:off x="6204836" y="4439873"/>
            <a:ext cx="84713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30" name="Rectángulo: esquinas redondeadas 129">
            <a:extLst>
              <a:ext uri="{FF2B5EF4-FFF2-40B4-BE49-F238E27FC236}">
                <a16:creationId xmlns:a16="http://schemas.microsoft.com/office/drawing/2014/main" xmlns="" id="{95D03A3E-D02F-441E-92F1-DA091DB95ED2}"/>
              </a:ext>
            </a:extLst>
          </p:cNvPr>
          <p:cNvSpPr/>
          <p:nvPr/>
        </p:nvSpPr>
        <p:spPr>
          <a:xfrm>
            <a:off x="6201568" y="1833747"/>
            <a:ext cx="84713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31" name="Rectángulo: esquinas redondeadas 130">
            <a:extLst>
              <a:ext uri="{FF2B5EF4-FFF2-40B4-BE49-F238E27FC236}">
                <a16:creationId xmlns:a16="http://schemas.microsoft.com/office/drawing/2014/main" xmlns="" id="{3D85B738-9FA8-4246-A99F-9ABFF6AEA21A}"/>
              </a:ext>
            </a:extLst>
          </p:cNvPr>
          <p:cNvSpPr/>
          <p:nvPr/>
        </p:nvSpPr>
        <p:spPr>
          <a:xfrm>
            <a:off x="6200130" y="2150047"/>
            <a:ext cx="84713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32" name="Rectángulo: esquinas redondeadas 131">
            <a:extLst>
              <a:ext uri="{FF2B5EF4-FFF2-40B4-BE49-F238E27FC236}">
                <a16:creationId xmlns:a16="http://schemas.microsoft.com/office/drawing/2014/main" xmlns="" id="{BA45BBD8-EC9F-4924-93CB-33D7D5D53591}"/>
              </a:ext>
            </a:extLst>
          </p:cNvPr>
          <p:cNvSpPr/>
          <p:nvPr/>
        </p:nvSpPr>
        <p:spPr>
          <a:xfrm>
            <a:off x="6196282" y="1143797"/>
            <a:ext cx="847134" cy="288240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xmlns="" id="{E94319C0-1D3F-4324-BDD6-EA85D2CA2FD1}"/>
              </a:ext>
            </a:extLst>
          </p:cNvPr>
          <p:cNvSpPr/>
          <p:nvPr/>
        </p:nvSpPr>
        <p:spPr>
          <a:xfrm>
            <a:off x="6204834" y="3863617"/>
            <a:ext cx="84713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xmlns="" id="{081DD894-3883-4088-B03E-39E891AA4662}"/>
              </a:ext>
            </a:extLst>
          </p:cNvPr>
          <p:cNvSpPr/>
          <p:nvPr/>
        </p:nvSpPr>
        <p:spPr>
          <a:xfrm>
            <a:off x="6196281" y="1451364"/>
            <a:ext cx="847134" cy="288240"/>
          </a:xfrm>
          <a:prstGeom prst="roundRect">
            <a:avLst>
              <a:gd name="adj" fmla="val 746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35" name="Rectángulo: esquinas redondeadas 134">
            <a:extLst>
              <a:ext uri="{FF2B5EF4-FFF2-40B4-BE49-F238E27FC236}">
                <a16:creationId xmlns:a16="http://schemas.microsoft.com/office/drawing/2014/main" xmlns="" id="{2772894D-F562-4D67-977F-66C6725B7B8D}"/>
              </a:ext>
            </a:extLst>
          </p:cNvPr>
          <p:cNvSpPr/>
          <p:nvPr/>
        </p:nvSpPr>
        <p:spPr>
          <a:xfrm>
            <a:off x="6201243" y="4735559"/>
            <a:ext cx="84713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C" sz="1000">
                <a:latin typeface="Century Gothic"/>
              </a:rPr>
              <a:t>0,05</a:t>
            </a:r>
            <a:endParaRPr lang="es-ES" sz="1000" dirty="0">
              <a:latin typeface="Century Gothic"/>
            </a:endParaRPr>
          </a:p>
        </p:txBody>
      </p:sp>
      <p:sp>
        <p:nvSpPr>
          <p:cNvPr id="136" name="Rectángulo: esquinas redondeadas 135">
            <a:extLst>
              <a:ext uri="{FF2B5EF4-FFF2-40B4-BE49-F238E27FC236}">
                <a16:creationId xmlns:a16="http://schemas.microsoft.com/office/drawing/2014/main" xmlns="" id="{36F41214-9EE5-4479-B6A1-5D77DE88C724}"/>
              </a:ext>
            </a:extLst>
          </p:cNvPr>
          <p:cNvSpPr/>
          <p:nvPr/>
        </p:nvSpPr>
        <p:spPr>
          <a:xfrm>
            <a:off x="7959095" y="2448423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37" name="Rectángulo: esquinas redondeadas 136">
            <a:extLst>
              <a:ext uri="{FF2B5EF4-FFF2-40B4-BE49-F238E27FC236}">
                <a16:creationId xmlns:a16="http://schemas.microsoft.com/office/drawing/2014/main" xmlns="" id="{2999443C-C25B-47B7-A369-FDFBE5EA7F20}"/>
              </a:ext>
            </a:extLst>
          </p:cNvPr>
          <p:cNvSpPr/>
          <p:nvPr/>
        </p:nvSpPr>
        <p:spPr>
          <a:xfrm>
            <a:off x="7959095" y="2858578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38" name="Rectángulo: esquinas redondeadas 137">
            <a:extLst>
              <a:ext uri="{FF2B5EF4-FFF2-40B4-BE49-F238E27FC236}">
                <a16:creationId xmlns:a16="http://schemas.microsoft.com/office/drawing/2014/main" xmlns="" id="{E1E9D900-E652-4447-AFFB-FEE4369DBC80}"/>
              </a:ext>
            </a:extLst>
          </p:cNvPr>
          <p:cNvSpPr/>
          <p:nvPr/>
        </p:nvSpPr>
        <p:spPr>
          <a:xfrm>
            <a:off x="7959096" y="3172653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39" name="Rectángulo: esquinas redondeadas 138">
            <a:extLst>
              <a:ext uri="{FF2B5EF4-FFF2-40B4-BE49-F238E27FC236}">
                <a16:creationId xmlns:a16="http://schemas.microsoft.com/office/drawing/2014/main" xmlns="" id="{73C37881-8CDF-4F53-8E15-89841C3F50AB}"/>
              </a:ext>
            </a:extLst>
          </p:cNvPr>
          <p:cNvSpPr/>
          <p:nvPr/>
        </p:nvSpPr>
        <p:spPr>
          <a:xfrm>
            <a:off x="7959096" y="3486728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0" name="Rectángulo: esquinas redondeadas 139">
            <a:extLst>
              <a:ext uri="{FF2B5EF4-FFF2-40B4-BE49-F238E27FC236}">
                <a16:creationId xmlns:a16="http://schemas.microsoft.com/office/drawing/2014/main" xmlns="" id="{18926736-44EB-453F-8D83-61D792E0A105}"/>
              </a:ext>
            </a:extLst>
          </p:cNvPr>
          <p:cNvSpPr/>
          <p:nvPr/>
        </p:nvSpPr>
        <p:spPr>
          <a:xfrm>
            <a:off x="7963800" y="4138584"/>
            <a:ext cx="77261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1" name="Rectángulo: esquinas redondeadas 140">
            <a:extLst>
              <a:ext uri="{FF2B5EF4-FFF2-40B4-BE49-F238E27FC236}">
                <a16:creationId xmlns:a16="http://schemas.microsoft.com/office/drawing/2014/main" xmlns="" id="{E980BBD4-590D-4170-8611-A98CF700FE38}"/>
              </a:ext>
            </a:extLst>
          </p:cNvPr>
          <p:cNvSpPr/>
          <p:nvPr/>
        </p:nvSpPr>
        <p:spPr>
          <a:xfrm>
            <a:off x="7963801" y="4428856"/>
            <a:ext cx="77261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2" name="Rectángulo: esquinas redondeadas 141">
            <a:extLst>
              <a:ext uri="{FF2B5EF4-FFF2-40B4-BE49-F238E27FC236}">
                <a16:creationId xmlns:a16="http://schemas.microsoft.com/office/drawing/2014/main" xmlns="" id="{65F9184C-D702-4E3B-BDB9-8B0096CB1CB1}"/>
              </a:ext>
            </a:extLst>
          </p:cNvPr>
          <p:cNvSpPr/>
          <p:nvPr/>
        </p:nvSpPr>
        <p:spPr>
          <a:xfrm>
            <a:off x="7960533" y="1822730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3" name="Rectángulo: esquinas redondeadas 142">
            <a:extLst>
              <a:ext uri="{FF2B5EF4-FFF2-40B4-BE49-F238E27FC236}">
                <a16:creationId xmlns:a16="http://schemas.microsoft.com/office/drawing/2014/main" xmlns="" id="{D39D3ADD-7BE9-47B9-AB71-6103ECADE101}"/>
              </a:ext>
            </a:extLst>
          </p:cNvPr>
          <p:cNvSpPr/>
          <p:nvPr/>
        </p:nvSpPr>
        <p:spPr>
          <a:xfrm>
            <a:off x="7959095" y="2139030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4" name="Rectángulo: esquinas redondeadas 143">
            <a:extLst>
              <a:ext uri="{FF2B5EF4-FFF2-40B4-BE49-F238E27FC236}">
                <a16:creationId xmlns:a16="http://schemas.microsoft.com/office/drawing/2014/main" xmlns="" id="{BDD1AD4B-F124-4093-B39A-E9DA965CA87A}"/>
              </a:ext>
            </a:extLst>
          </p:cNvPr>
          <p:cNvSpPr/>
          <p:nvPr/>
        </p:nvSpPr>
        <p:spPr>
          <a:xfrm>
            <a:off x="7955247" y="1132780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5" name="Rectángulo: esquinas redondeadas 144">
            <a:extLst>
              <a:ext uri="{FF2B5EF4-FFF2-40B4-BE49-F238E27FC236}">
                <a16:creationId xmlns:a16="http://schemas.microsoft.com/office/drawing/2014/main" xmlns="" id="{61165A15-0275-41B2-A5F3-A883C1924E49}"/>
              </a:ext>
            </a:extLst>
          </p:cNvPr>
          <p:cNvSpPr/>
          <p:nvPr/>
        </p:nvSpPr>
        <p:spPr>
          <a:xfrm>
            <a:off x="7963799" y="3852600"/>
            <a:ext cx="77261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6" name="Rectángulo: esquinas redondeadas 145">
            <a:extLst>
              <a:ext uri="{FF2B5EF4-FFF2-40B4-BE49-F238E27FC236}">
                <a16:creationId xmlns:a16="http://schemas.microsoft.com/office/drawing/2014/main" xmlns="" id="{56E7AE39-08C6-480C-930C-12B0C33B45F7}"/>
              </a:ext>
            </a:extLst>
          </p:cNvPr>
          <p:cNvSpPr/>
          <p:nvPr/>
        </p:nvSpPr>
        <p:spPr>
          <a:xfrm>
            <a:off x="7955246" y="1440347"/>
            <a:ext cx="772614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7" name="Rectángulo: esquinas redondeadas 146">
            <a:extLst>
              <a:ext uri="{FF2B5EF4-FFF2-40B4-BE49-F238E27FC236}">
                <a16:creationId xmlns:a16="http://schemas.microsoft.com/office/drawing/2014/main" xmlns="" id="{BFFF81A4-363E-438E-903E-B6066C2943C0}"/>
              </a:ext>
            </a:extLst>
          </p:cNvPr>
          <p:cNvSpPr/>
          <p:nvPr/>
        </p:nvSpPr>
        <p:spPr>
          <a:xfrm>
            <a:off x="7960208" y="4724542"/>
            <a:ext cx="772614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acepta </a:t>
            </a:r>
          </a:p>
        </p:txBody>
      </p:sp>
      <p:sp>
        <p:nvSpPr>
          <p:cNvPr id="148" name="Rectángulo: esquinas redondeadas 147">
            <a:extLst>
              <a:ext uri="{FF2B5EF4-FFF2-40B4-BE49-F238E27FC236}">
                <a16:creationId xmlns:a16="http://schemas.microsoft.com/office/drawing/2014/main" xmlns="" id="{6F74C79D-0BFD-43D7-B4C4-6970EE76407D}"/>
              </a:ext>
            </a:extLst>
          </p:cNvPr>
          <p:cNvSpPr/>
          <p:nvPr/>
        </p:nvSpPr>
        <p:spPr>
          <a:xfrm>
            <a:off x="7115172" y="2436022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49" name="Rectángulo: esquinas redondeadas 148">
            <a:extLst>
              <a:ext uri="{FF2B5EF4-FFF2-40B4-BE49-F238E27FC236}">
                <a16:creationId xmlns:a16="http://schemas.microsoft.com/office/drawing/2014/main" xmlns="" id="{DA45C962-0988-4E44-AD42-CDB55A5DA9C8}"/>
              </a:ext>
            </a:extLst>
          </p:cNvPr>
          <p:cNvSpPr/>
          <p:nvPr/>
        </p:nvSpPr>
        <p:spPr>
          <a:xfrm>
            <a:off x="7115172" y="2856960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0" name="Rectángulo: esquinas redondeadas 149">
            <a:extLst>
              <a:ext uri="{FF2B5EF4-FFF2-40B4-BE49-F238E27FC236}">
                <a16:creationId xmlns:a16="http://schemas.microsoft.com/office/drawing/2014/main" xmlns="" id="{5FF5F0F2-286C-4E4F-B9DF-7079A818303F}"/>
              </a:ext>
            </a:extLst>
          </p:cNvPr>
          <p:cNvSpPr/>
          <p:nvPr/>
        </p:nvSpPr>
        <p:spPr>
          <a:xfrm>
            <a:off x="7115173" y="3171035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1" name="Rectángulo: esquinas redondeadas 150">
            <a:extLst>
              <a:ext uri="{FF2B5EF4-FFF2-40B4-BE49-F238E27FC236}">
                <a16:creationId xmlns:a16="http://schemas.microsoft.com/office/drawing/2014/main" xmlns="" id="{F4BD1CC6-2BE1-47DA-B27B-A21B1D7A8804}"/>
              </a:ext>
            </a:extLst>
          </p:cNvPr>
          <p:cNvSpPr/>
          <p:nvPr/>
        </p:nvSpPr>
        <p:spPr>
          <a:xfrm>
            <a:off x="7115173" y="3485110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2" name="Rectángulo: esquinas redondeadas 151">
            <a:extLst>
              <a:ext uri="{FF2B5EF4-FFF2-40B4-BE49-F238E27FC236}">
                <a16:creationId xmlns:a16="http://schemas.microsoft.com/office/drawing/2014/main" xmlns="" id="{57D60DE2-F918-4C6C-9DD3-03A2D9D41290}"/>
              </a:ext>
            </a:extLst>
          </p:cNvPr>
          <p:cNvSpPr/>
          <p:nvPr/>
        </p:nvSpPr>
        <p:spPr>
          <a:xfrm>
            <a:off x="7119877" y="4126183"/>
            <a:ext cx="723422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3" name="Rectángulo: esquinas redondeadas 152">
            <a:extLst>
              <a:ext uri="{FF2B5EF4-FFF2-40B4-BE49-F238E27FC236}">
                <a16:creationId xmlns:a16="http://schemas.microsoft.com/office/drawing/2014/main" xmlns="" id="{9CDD1E39-4C22-4F3E-AC5F-49152025A4FD}"/>
              </a:ext>
            </a:extLst>
          </p:cNvPr>
          <p:cNvSpPr/>
          <p:nvPr/>
        </p:nvSpPr>
        <p:spPr>
          <a:xfrm>
            <a:off x="7119878" y="4416455"/>
            <a:ext cx="723422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4" name="Rectángulo: esquinas redondeadas 153">
            <a:extLst>
              <a:ext uri="{FF2B5EF4-FFF2-40B4-BE49-F238E27FC236}">
                <a16:creationId xmlns:a16="http://schemas.microsoft.com/office/drawing/2014/main" xmlns="" id="{3025408A-5D9E-4732-9E17-89161C768126}"/>
              </a:ext>
            </a:extLst>
          </p:cNvPr>
          <p:cNvSpPr/>
          <p:nvPr/>
        </p:nvSpPr>
        <p:spPr>
          <a:xfrm>
            <a:off x="7116610" y="1810329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5" name="Rectángulo: esquinas redondeadas 154">
            <a:extLst>
              <a:ext uri="{FF2B5EF4-FFF2-40B4-BE49-F238E27FC236}">
                <a16:creationId xmlns:a16="http://schemas.microsoft.com/office/drawing/2014/main" xmlns="" id="{8C9DAC88-C0D0-4009-A45C-349387A77962}"/>
              </a:ext>
            </a:extLst>
          </p:cNvPr>
          <p:cNvSpPr/>
          <p:nvPr/>
        </p:nvSpPr>
        <p:spPr>
          <a:xfrm>
            <a:off x="7115172" y="2126629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6" name="Rectángulo: esquinas redondeadas 155">
            <a:extLst>
              <a:ext uri="{FF2B5EF4-FFF2-40B4-BE49-F238E27FC236}">
                <a16:creationId xmlns:a16="http://schemas.microsoft.com/office/drawing/2014/main" xmlns="" id="{3CC010FB-ED55-4CF4-912E-B76A99D24FAE}"/>
              </a:ext>
            </a:extLst>
          </p:cNvPr>
          <p:cNvSpPr/>
          <p:nvPr/>
        </p:nvSpPr>
        <p:spPr>
          <a:xfrm>
            <a:off x="7111324" y="1120379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7" name="Rectángulo: esquinas redondeadas 156">
            <a:extLst>
              <a:ext uri="{FF2B5EF4-FFF2-40B4-BE49-F238E27FC236}">
                <a16:creationId xmlns:a16="http://schemas.microsoft.com/office/drawing/2014/main" xmlns="" id="{DBC947CB-CAFA-4E54-BBBE-E11DF27E3C20}"/>
              </a:ext>
            </a:extLst>
          </p:cNvPr>
          <p:cNvSpPr/>
          <p:nvPr/>
        </p:nvSpPr>
        <p:spPr>
          <a:xfrm>
            <a:off x="7119876" y="3840199"/>
            <a:ext cx="723422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8" name="Rectángulo: esquinas redondeadas 157">
            <a:extLst>
              <a:ext uri="{FF2B5EF4-FFF2-40B4-BE49-F238E27FC236}">
                <a16:creationId xmlns:a16="http://schemas.microsoft.com/office/drawing/2014/main" xmlns="" id="{239AFFDF-944A-44BC-83BF-0D3550D532F3}"/>
              </a:ext>
            </a:extLst>
          </p:cNvPr>
          <p:cNvSpPr/>
          <p:nvPr/>
        </p:nvSpPr>
        <p:spPr>
          <a:xfrm>
            <a:off x="7111323" y="1427946"/>
            <a:ext cx="723422" cy="288240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59" name="Rectángulo: esquinas redondeadas 158">
            <a:extLst>
              <a:ext uri="{FF2B5EF4-FFF2-40B4-BE49-F238E27FC236}">
                <a16:creationId xmlns:a16="http://schemas.microsoft.com/office/drawing/2014/main" xmlns="" id="{768B3819-BDFD-4C93-9CC0-56D5B7B26D04}"/>
              </a:ext>
            </a:extLst>
          </p:cNvPr>
          <p:cNvSpPr/>
          <p:nvPr/>
        </p:nvSpPr>
        <p:spPr>
          <a:xfrm>
            <a:off x="7128160" y="4712141"/>
            <a:ext cx="723422" cy="253757"/>
          </a:xfrm>
          <a:prstGeom prst="roundRect">
            <a:avLst>
              <a:gd name="adj" fmla="val 7462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Se rechaza </a:t>
            </a: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xmlns="" id="{2167473F-290B-4740-A749-B7FE004A226F}"/>
              </a:ext>
            </a:extLst>
          </p:cNvPr>
          <p:cNvSpPr txBox="1"/>
          <p:nvPr/>
        </p:nvSpPr>
        <p:spPr>
          <a:xfrm>
            <a:off x="3956149" y="629553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xmlns="" id="{67783EF9-2D09-46FE-AF99-ECC2659BE06D}"/>
              </a:ext>
            </a:extLst>
          </p:cNvPr>
          <p:cNvSpPr txBox="1"/>
          <p:nvPr/>
        </p:nvSpPr>
        <p:spPr>
          <a:xfrm>
            <a:off x="3963407" y="1111985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2" name="CuadroTexto 161">
            <a:extLst>
              <a:ext uri="{FF2B5EF4-FFF2-40B4-BE49-F238E27FC236}">
                <a16:creationId xmlns:a16="http://schemas.microsoft.com/office/drawing/2014/main" xmlns="" id="{767B959E-F23A-4FD0-AD1E-FED6811DCD51}"/>
              </a:ext>
            </a:extLst>
          </p:cNvPr>
          <p:cNvSpPr txBox="1"/>
          <p:nvPr/>
        </p:nvSpPr>
        <p:spPr>
          <a:xfrm>
            <a:off x="3961742" y="1441792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xmlns="" id="{C0602DDC-D723-4A7B-B23A-703E7F4B88B3}"/>
              </a:ext>
            </a:extLst>
          </p:cNvPr>
          <p:cNvSpPr txBox="1"/>
          <p:nvPr/>
        </p:nvSpPr>
        <p:spPr>
          <a:xfrm>
            <a:off x="3974392" y="1803097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xmlns="" id="{3C3F0B67-1683-4F4F-ADF4-0686F1A88F31}"/>
              </a:ext>
            </a:extLst>
          </p:cNvPr>
          <p:cNvSpPr txBox="1"/>
          <p:nvPr/>
        </p:nvSpPr>
        <p:spPr>
          <a:xfrm>
            <a:off x="3972810" y="2109825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xmlns="" id="{3AA566FE-B4B1-498D-8CC4-35B3F6C8BCB7}"/>
              </a:ext>
            </a:extLst>
          </p:cNvPr>
          <p:cNvSpPr txBox="1"/>
          <p:nvPr/>
        </p:nvSpPr>
        <p:spPr>
          <a:xfrm>
            <a:off x="3971228" y="2448586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7" name="CuadroTexto 166">
            <a:extLst>
              <a:ext uri="{FF2B5EF4-FFF2-40B4-BE49-F238E27FC236}">
                <a16:creationId xmlns:a16="http://schemas.microsoft.com/office/drawing/2014/main" xmlns="" id="{7230C5E3-93D6-4416-8817-BDA25740C8E9}"/>
              </a:ext>
            </a:extLst>
          </p:cNvPr>
          <p:cNvSpPr txBox="1"/>
          <p:nvPr/>
        </p:nvSpPr>
        <p:spPr>
          <a:xfrm>
            <a:off x="3973481" y="2825804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xmlns="" id="{E2605855-AD24-4941-9F2B-BB85581B57AF}"/>
              </a:ext>
            </a:extLst>
          </p:cNvPr>
          <p:cNvSpPr txBox="1"/>
          <p:nvPr/>
        </p:nvSpPr>
        <p:spPr>
          <a:xfrm>
            <a:off x="3971899" y="3132532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9" name="CuadroTexto 168">
            <a:extLst>
              <a:ext uri="{FF2B5EF4-FFF2-40B4-BE49-F238E27FC236}">
                <a16:creationId xmlns:a16="http://schemas.microsoft.com/office/drawing/2014/main" xmlns="" id="{BA4E62C2-6A7F-49AC-BAB6-8DDA97B190E5}"/>
              </a:ext>
            </a:extLst>
          </p:cNvPr>
          <p:cNvSpPr txBox="1"/>
          <p:nvPr/>
        </p:nvSpPr>
        <p:spPr>
          <a:xfrm>
            <a:off x="3970317" y="3471293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xmlns="" id="{28D99CDB-05D8-4DE6-8D70-78D4B511F5CE}"/>
              </a:ext>
            </a:extLst>
          </p:cNvPr>
          <p:cNvSpPr txBox="1"/>
          <p:nvPr/>
        </p:nvSpPr>
        <p:spPr>
          <a:xfrm>
            <a:off x="3971899" y="3815692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71" name="CuadroTexto 170">
            <a:extLst>
              <a:ext uri="{FF2B5EF4-FFF2-40B4-BE49-F238E27FC236}">
                <a16:creationId xmlns:a16="http://schemas.microsoft.com/office/drawing/2014/main" xmlns="" id="{C98871B3-3CC8-4D6C-B2CE-1E9A8DA0F345}"/>
              </a:ext>
            </a:extLst>
          </p:cNvPr>
          <p:cNvSpPr txBox="1"/>
          <p:nvPr/>
        </p:nvSpPr>
        <p:spPr>
          <a:xfrm>
            <a:off x="3970317" y="4100386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72" name="CuadroTexto 171">
            <a:extLst>
              <a:ext uri="{FF2B5EF4-FFF2-40B4-BE49-F238E27FC236}">
                <a16:creationId xmlns:a16="http://schemas.microsoft.com/office/drawing/2014/main" xmlns="" id="{7A941374-5174-4ED9-BC55-3A9145C52F41}"/>
              </a:ext>
            </a:extLst>
          </p:cNvPr>
          <p:cNvSpPr txBox="1"/>
          <p:nvPr/>
        </p:nvSpPr>
        <p:spPr>
          <a:xfrm>
            <a:off x="3968735" y="4395079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73" name="CuadroTexto 172">
            <a:extLst>
              <a:ext uri="{FF2B5EF4-FFF2-40B4-BE49-F238E27FC236}">
                <a16:creationId xmlns:a16="http://schemas.microsoft.com/office/drawing/2014/main" xmlns="" id="{2C560134-ABAD-4984-B98F-03AA89BE1C19}"/>
              </a:ext>
            </a:extLst>
          </p:cNvPr>
          <p:cNvSpPr txBox="1"/>
          <p:nvPr/>
        </p:nvSpPr>
        <p:spPr>
          <a:xfrm>
            <a:off x="3978354" y="4696703"/>
            <a:ext cx="211862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&gt;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92" name="CuadroTexto 191">
            <a:extLst>
              <a:ext uri="{FF2B5EF4-FFF2-40B4-BE49-F238E27FC236}">
                <a16:creationId xmlns:a16="http://schemas.microsoft.com/office/drawing/2014/main" xmlns="" id="{66705F43-ACAF-428F-B1C7-6D98E26AEBEA}"/>
              </a:ext>
            </a:extLst>
          </p:cNvPr>
          <p:cNvSpPr txBox="1"/>
          <p:nvPr/>
        </p:nvSpPr>
        <p:spPr>
          <a:xfrm>
            <a:off x="5889387" y="3150652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98" name="CuadroTexto 197">
            <a:extLst>
              <a:ext uri="{FF2B5EF4-FFF2-40B4-BE49-F238E27FC236}">
                <a16:creationId xmlns:a16="http://schemas.microsoft.com/office/drawing/2014/main" xmlns="" id="{80C74751-8B7A-4451-90E7-7C0720122332}"/>
              </a:ext>
            </a:extLst>
          </p:cNvPr>
          <p:cNvSpPr txBox="1"/>
          <p:nvPr/>
        </p:nvSpPr>
        <p:spPr>
          <a:xfrm>
            <a:off x="5918784" y="646404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99" name="CuadroTexto 198">
            <a:extLst>
              <a:ext uri="{FF2B5EF4-FFF2-40B4-BE49-F238E27FC236}">
                <a16:creationId xmlns:a16="http://schemas.microsoft.com/office/drawing/2014/main" xmlns="" id="{ABBECD85-1E7B-4EA6-87F5-86FBE5FD89BF}"/>
              </a:ext>
            </a:extLst>
          </p:cNvPr>
          <p:cNvSpPr txBox="1"/>
          <p:nvPr/>
        </p:nvSpPr>
        <p:spPr>
          <a:xfrm>
            <a:off x="5922325" y="1117784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0" name="CuadroTexto 199">
            <a:extLst>
              <a:ext uri="{FF2B5EF4-FFF2-40B4-BE49-F238E27FC236}">
                <a16:creationId xmlns:a16="http://schemas.microsoft.com/office/drawing/2014/main" xmlns="" id="{8E836289-8D7C-4C08-8DDF-7C055E0EDA0D}"/>
              </a:ext>
            </a:extLst>
          </p:cNvPr>
          <p:cNvSpPr txBox="1"/>
          <p:nvPr/>
        </p:nvSpPr>
        <p:spPr>
          <a:xfrm>
            <a:off x="5904603" y="1419043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1" name="CuadroTexto 200">
            <a:extLst>
              <a:ext uri="{FF2B5EF4-FFF2-40B4-BE49-F238E27FC236}">
                <a16:creationId xmlns:a16="http://schemas.microsoft.com/office/drawing/2014/main" xmlns="" id="{98E65954-6963-429A-AE2E-307827B39BAF}"/>
              </a:ext>
            </a:extLst>
          </p:cNvPr>
          <p:cNvSpPr txBox="1"/>
          <p:nvPr/>
        </p:nvSpPr>
        <p:spPr>
          <a:xfrm>
            <a:off x="5918778" y="1805363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2" name="CuadroTexto 201">
            <a:extLst>
              <a:ext uri="{FF2B5EF4-FFF2-40B4-BE49-F238E27FC236}">
                <a16:creationId xmlns:a16="http://schemas.microsoft.com/office/drawing/2014/main" xmlns="" id="{55D6117E-058D-4462-B31B-DD6BD40320DB}"/>
              </a:ext>
            </a:extLst>
          </p:cNvPr>
          <p:cNvSpPr txBox="1"/>
          <p:nvPr/>
        </p:nvSpPr>
        <p:spPr>
          <a:xfrm>
            <a:off x="5922320" y="2117255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3" name="CuadroTexto 202">
            <a:extLst>
              <a:ext uri="{FF2B5EF4-FFF2-40B4-BE49-F238E27FC236}">
                <a16:creationId xmlns:a16="http://schemas.microsoft.com/office/drawing/2014/main" xmlns="" id="{935D3DD4-D73B-4333-8826-E85D40589BC5}"/>
              </a:ext>
            </a:extLst>
          </p:cNvPr>
          <p:cNvSpPr txBox="1"/>
          <p:nvPr/>
        </p:nvSpPr>
        <p:spPr>
          <a:xfrm>
            <a:off x="5915232" y="2418514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4" name="CuadroTexto 203">
            <a:extLst>
              <a:ext uri="{FF2B5EF4-FFF2-40B4-BE49-F238E27FC236}">
                <a16:creationId xmlns:a16="http://schemas.microsoft.com/office/drawing/2014/main" xmlns="" id="{845C7BD1-1CBF-4A06-BEF3-74141F7EFC50}"/>
              </a:ext>
            </a:extLst>
          </p:cNvPr>
          <p:cNvSpPr txBox="1"/>
          <p:nvPr/>
        </p:nvSpPr>
        <p:spPr>
          <a:xfrm>
            <a:off x="5908140" y="2826103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5" name="CuadroTexto 204">
            <a:extLst>
              <a:ext uri="{FF2B5EF4-FFF2-40B4-BE49-F238E27FC236}">
                <a16:creationId xmlns:a16="http://schemas.microsoft.com/office/drawing/2014/main" xmlns="" id="{55A888DE-953B-4B98-82E1-92CEE0376FEF}"/>
              </a:ext>
            </a:extLst>
          </p:cNvPr>
          <p:cNvSpPr txBox="1"/>
          <p:nvPr/>
        </p:nvSpPr>
        <p:spPr>
          <a:xfrm>
            <a:off x="5901050" y="3456973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6" name="CuadroTexto 205">
            <a:extLst>
              <a:ext uri="{FF2B5EF4-FFF2-40B4-BE49-F238E27FC236}">
                <a16:creationId xmlns:a16="http://schemas.microsoft.com/office/drawing/2014/main" xmlns="" id="{7EAF4898-987F-4219-9C42-4B9E889213CE}"/>
              </a:ext>
            </a:extLst>
          </p:cNvPr>
          <p:cNvSpPr txBox="1"/>
          <p:nvPr/>
        </p:nvSpPr>
        <p:spPr>
          <a:xfrm>
            <a:off x="5893957" y="3790130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7" name="CuadroTexto 206">
            <a:extLst>
              <a:ext uri="{FF2B5EF4-FFF2-40B4-BE49-F238E27FC236}">
                <a16:creationId xmlns:a16="http://schemas.microsoft.com/office/drawing/2014/main" xmlns="" id="{E4CC936E-A09D-4751-8EDB-4D5FACDC086C}"/>
              </a:ext>
            </a:extLst>
          </p:cNvPr>
          <p:cNvSpPr txBox="1"/>
          <p:nvPr/>
        </p:nvSpPr>
        <p:spPr>
          <a:xfrm>
            <a:off x="5886865" y="4091389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8" name="CuadroTexto 207">
            <a:extLst>
              <a:ext uri="{FF2B5EF4-FFF2-40B4-BE49-F238E27FC236}">
                <a16:creationId xmlns:a16="http://schemas.microsoft.com/office/drawing/2014/main" xmlns="" id="{E8EF9102-FD90-4FC4-8E7B-B1EF554A811D}"/>
              </a:ext>
            </a:extLst>
          </p:cNvPr>
          <p:cNvSpPr txBox="1"/>
          <p:nvPr/>
        </p:nvSpPr>
        <p:spPr>
          <a:xfrm>
            <a:off x="5869140" y="4392647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209" name="CuadroTexto 208">
            <a:extLst>
              <a:ext uri="{FF2B5EF4-FFF2-40B4-BE49-F238E27FC236}">
                <a16:creationId xmlns:a16="http://schemas.microsoft.com/office/drawing/2014/main" xmlns="" id="{0F607245-F26F-4657-9A8F-4DC9772FC0CE}"/>
              </a:ext>
            </a:extLst>
          </p:cNvPr>
          <p:cNvSpPr txBox="1"/>
          <p:nvPr/>
        </p:nvSpPr>
        <p:spPr>
          <a:xfrm>
            <a:off x="5862050" y="4662008"/>
            <a:ext cx="2401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bg1"/>
                </a:solidFill>
              </a:rPr>
              <a:t>&lt;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0473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375" name="Google Shape;375;p34"/>
          <p:cNvSpPr txBox="1">
            <a:spLocks noGrp="1"/>
          </p:cNvSpPr>
          <p:nvPr>
            <p:ph type="title" idx="4294967295"/>
          </p:nvPr>
        </p:nvSpPr>
        <p:spPr>
          <a:xfrm>
            <a:off x="213937" y="2049197"/>
            <a:ext cx="2302136" cy="602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Conclusiones</a:t>
            </a:r>
            <a:endParaRPr b="1" dirty="0"/>
          </a:p>
        </p:txBody>
      </p:sp>
      <p:sp>
        <p:nvSpPr>
          <p:cNvPr id="376" name="Google Shape;376;p34"/>
          <p:cNvSpPr txBox="1">
            <a:spLocks noGrp="1"/>
          </p:cNvSpPr>
          <p:nvPr>
            <p:ph type="body" idx="4294967295"/>
          </p:nvPr>
        </p:nvSpPr>
        <p:spPr>
          <a:xfrm>
            <a:off x="3251657" y="123995"/>
            <a:ext cx="5678406" cy="4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None/>
            </a:pPr>
            <a:r>
              <a:rPr lang="es-EC" sz="1050" dirty="0">
                <a:solidFill>
                  <a:schemeClr val="bg1"/>
                </a:solidFill>
              </a:rPr>
              <a:t>El estudio revela que el </a:t>
            </a:r>
            <a:r>
              <a:rPr lang="es-EC" sz="1050" b="1" dirty="0">
                <a:solidFill>
                  <a:schemeClr val="accent2"/>
                </a:solidFill>
              </a:rPr>
              <a:t>marketing de contenidos</a:t>
            </a:r>
            <a:r>
              <a:rPr lang="es-EC" sz="1050" dirty="0"/>
              <a:t> </a:t>
            </a:r>
            <a:r>
              <a:rPr lang="es-EC" sz="1050" dirty="0">
                <a:solidFill>
                  <a:schemeClr val="bg1"/>
                </a:solidFill>
              </a:rPr>
              <a:t>es una </a:t>
            </a:r>
            <a:r>
              <a:rPr lang="es-EC" sz="1050" b="1" dirty="0">
                <a:solidFill>
                  <a:schemeClr val="accent2"/>
                </a:solidFill>
              </a:rPr>
              <a:t>necesidad</a:t>
            </a:r>
            <a:r>
              <a:rPr lang="es-EC" sz="1050" dirty="0"/>
              <a:t>  </a:t>
            </a:r>
            <a:r>
              <a:rPr lang="es-EC" sz="1050" dirty="0">
                <a:solidFill>
                  <a:schemeClr val="bg1"/>
                </a:solidFill>
              </a:rPr>
              <a:t>para las marcas de comida rápida del DMQ, y una herramienta efectiva para </a:t>
            </a:r>
            <a:r>
              <a:rPr lang="es-EC" sz="1050" b="1" dirty="0">
                <a:solidFill>
                  <a:schemeClr val="accent2"/>
                </a:solidFill>
              </a:rPr>
              <a:t>conectar</a:t>
            </a:r>
            <a:r>
              <a:rPr lang="es-EC" sz="1050" dirty="0"/>
              <a:t> </a:t>
            </a:r>
            <a:r>
              <a:rPr lang="es-EC" sz="1050" dirty="0">
                <a:solidFill>
                  <a:schemeClr val="bg1"/>
                </a:solidFill>
              </a:rPr>
              <a:t>a la marca con su público objetivo.</a:t>
            </a:r>
            <a:endParaRPr lang="es-MX" sz="1050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4999"/>
              </a:lnSpc>
              <a:buNone/>
            </a:pPr>
            <a:endParaRPr lang="es-EC" sz="1050" dirty="0"/>
          </a:p>
          <a:p>
            <a:pPr marL="0" indent="0" algn="just">
              <a:buNone/>
            </a:pPr>
            <a:r>
              <a:rPr lang="es-EC" sz="1050" dirty="0">
                <a:solidFill>
                  <a:schemeClr val="bg1"/>
                </a:solidFill>
              </a:rPr>
              <a:t>Las</a:t>
            </a:r>
            <a:r>
              <a:rPr lang="es-EC" sz="1050" dirty="0"/>
              <a:t> </a:t>
            </a:r>
            <a:r>
              <a:rPr lang="es-EC" sz="1050" b="1" dirty="0">
                <a:solidFill>
                  <a:schemeClr val="accent2"/>
                </a:solidFill>
              </a:rPr>
              <a:t>dimensiones</a:t>
            </a:r>
            <a:r>
              <a:rPr lang="es-EC" sz="1050" dirty="0"/>
              <a:t> </a:t>
            </a:r>
            <a:r>
              <a:rPr lang="es-EC" sz="1050" dirty="0">
                <a:solidFill>
                  <a:schemeClr val="bg1"/>
                </a:solidFill>
              </a:rPr>
              <a:t>que se identificaron en la construcción del modelo propuesto enfocadas en el consumo de contenido en redes sociales son: (1) Red social (2) Estrategia (3) Tipología (4) Presentación (5) Propuesta de Valor</a:t>
            </a:r>
          </a:p>
          <a:p>
            <a:pPr marL="0" indent="0" algn="just">
              <a:buNone/>
            </a:pPr>
            <a:endParaRPr lang="es-EC" sz="1050" dirty="0"/>
          </a:p>
          <a:p>
            <a:pPr marL="0" indent="0" algn="just">
              <a:buNone/>
            </a:pPr>
            <a:r>
              <a:rPr lang="es-EC" sz="1050" dirty="0">
                <a:solidFill>
                  <a:schemeClr val="bg1"/>
                </a:solidFill>
              </a:rPr>
              <a:t>Los</a:t>
            </a:r>
            <a:r>
              <a:rPr lang="es-EC" sz="1050" dirty="0"/>
              <a:t> </a:t>
            </a:r>
            <a:r>
              <a:rPr lang="es-EC" sz="1050" b="1" dirty="0">
                <a:solidFill>
                  <a:schemeClr val="accent2"/>
                </a:solidFill>
              </a:rPr>
              <a:t>millennials</a:t>
            </a:r>
            <a:r>
              <a:rPr lang="es-EC" sz="1050" dirty="0"/>
              <a:t> </a:t>
            </a:r>
            <a:r>
              <a:rPr lang="es-EC" sz="1050" dirty="0">
                <a:solidFill>
                  <a:schemeClr val="bg1"/>
                </a:solidFill>
              </a:rPr>
              <a:t>son los </a:t>
            </a:r>
            <a:r>
              <a:rPr lang="es-EC" sz="1050" b="1" dirty="0">
                <a:solidFill>
                  <a:schemeClr val="accent2"/>
                </a:solidFill>
              </a:rPr>
              <a:t>consumidores dominantes</a:t>
            </a:r>
            <a:r>
              <a:rPr lang="es-EC" sz="1050" dirty="0"/>
              <a:t> </a:t>
            </a:r>
            <a:r>
              <a:rPr lang="es-EC" sz="1050" dirty="0">
                <a:solidFill>
                  <a:schemeClr val="bg1"/>
                </a:solidFill>
              </a:rPr>
              <a:t>de contenido en redes sociales, su comportamiento revela un alto nivel de exposición al contenido, disposición de consumo, reacción al contenido y difusión boca a boca. Un nivel neutro de la frecuencia, tiempo de consumo y motivación a buscar o evaluar el contenido. Y un nivel bajo en comentar y compartir el contenido.</a:t>
            </a:r>
            <a:endParaRPr lang="en-US" sz="1050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4999"/>
              </a:lnSpc>
              <a:buNone/>
            </a:pPr>
            <a:endParaRPr lang="es-EC" sz="1050" dirty="0"/>
          </a:p>
          <a:p>
            <a:pPr marL="0" indent="0" algn="just">
              <a:lnSpc>
                <a:spcPct val="114999"/>
              </a:lnSpc>
              <a:buNone/>
            </a:pPr>
            <a:r>
              <a:rPr lang="es-EC" sz="1050" dirty="0">
                <a:solidFill>
                  <a:schemeClr val="bg1"/>
                </a:solidFill>
              </a:rPr>
              <a:t>Todas las</a:t>
            </a:r>
            <a:r>
              <a:rPr lang="es-EC" sz="1050" dirty="0"/>
              <a:t> </a:t>
            </a:r>
            <a:r>
              <a:rPr lang="es-EC" sz="1050" b="1" dirty="0">
                <a:solidFill>
                  <a:schemeClr val="accent2"/>
                </a:solidFill>
              </a:rPr>
              <a:t>hipótesis</a:t>
            </a:r>
            <a:r>
              <a:rPr lang="es-EC" sz="1050" dirty="0"/>
              <a:t> </a:t>
            </a:r>
            <a:r>
              <a:rPr lang="es-EC" sz="1050" dirty="0">
                <a:solidFill>
                  <a:schemeClr val="bg1"/>
                </a:solidFill>
              </a:rPr>
              <a:t>planteadas fueron </a:t>
            </a:r>
            <a:r>
              <a:rPr lang="es-EC" sz="1050" b="1" dirty="0">
                <a:solidFill>
                  <a:schemeClr val="accent2"/>
                </a:solidFill>
              </a:rPr>
              <a:t>comprobadas</a:t>
            </a:r>
            <a:r>
              <a:rPr lang="es-EC" sz="1050" dirty="0">
                <a:solidFill>
                  <a:schemeClr val="bg1"/>
                </a:solidFill>
              </a:rPr>
              <a:t>, los encuestados prefieren seguir marcas que utilicen:  la red social Facebook, contenido informativo en pruebas de producto, dinámicas o memes, con valor emocional, de tendencia y presentado en animaciones cortas.</a:t>
            </a:r>
          </a:p>
          <a:p>
            <a:pPr marL="0" indent="0" algn="just">
              <a:lnSpc>
                <a:spcPct val="114999"/>
              </a:lnSpc>
              <a:buNone/>
            </a:pPr>
            <a:endParaRPr lang="es-EC" sz="1050" dirty="0"/>
          </a:p>
          <a:p>
            <a:pPr marL="0" indent="0" algn="just">
              <a:lnSpc>
                <a:spcPct val="114999"/>
              </a:lnSpc>
              <a:buNone/>
            </a:pPr>
            <a:r>
              <a:rPr lang="es-EC" sz="1050" dirty="0">
                <a:solidFill>
                  <a:schemeClr val="bg1"/>
                </a:solidFill>
              </a:rPr>
              <a:t>Surge la necesidad de elaborar una </a:t>
            </a:r>
            <a:r>
              <a:rPr lang="es-EC" sz="1050" b="1" dirty="0">
                <a:solidFill>
                  <a:schemeClr val="accent2"/>
                </a:solidFill>
              </a:rPr>
              <a:t>propuesta</a:t>
            </a:r>
            <a:r>
              <a:rPr lang="es-EC" sz="1050" dirty="0"/>
              <a:t> </a:t>
            </a:r>
            <a:r>
              <a:rPr lang="es-EC" sz="1050" dirty="0">
                <a:solidFill>
                  <a:schemeClr val="bg1"/>
                </a:solidFill>
              </a:rPr>
              <a:t>que contribuya a la optimización de gestión de contenidos.</a:t>
            </a:r>
          </a:p>
          <a:p>
            <a:pPr marL="0" indent="0" algn="just">
              <a:lnSpc>
                <a:spcPct val="114999"/>
              </a:lnSpc>
              <a:buNone/>
            </a:pPr>
            <a:endParaRPr lang="es-EC" sz="1050" dirty="0"/>
          </a:p>
          <a:p>
            <a:pPr marL="0" lvl="0" indent="0" algn="just">
              <a:buNone/>
            </a:pPr>
            <a:endParaRPr lang="es-EC" sz="1050" dirty="0"/>
          </a:p>
          <a:p>
            <a:pPr marL="0" indent="0" algn="just">
              <a:buNone/>
            </a:pPr>
            <a:endParaRPr lang="es-EC" sz="1050" dirty="0"/>
          </a:p>
        </p:txBody>
      </p:sp>
      <p:sp>
        <p:nvSpPr>
          <p:cNvPr id="389" name="Google Shape;389;p34"/>
          <p:cNvSpPr/>
          <p:nvPr/>
        </p:nvSpPr>
        <p:spPr>
          <a:xfrm>
            <a:off x="2624026" y="1101964"/>
            <a:ext cx="619392" cy="605113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434343"/>
              </a:highlight>
            </a:endParaRPr>
          </a:p>
        </p:txBody>
      </p:sp>
      <p:sp>
        <p:nvSpPr>
          <p:cNvPr id="27" name="Google Shape;639;p43">
            <a:extLst>
              <a:ext uri="{FF2B5EF4-FFF2-40B4-BE49-F238E27FC236}">
                <a16:creationId xmlns:a16="http://schemas.microsoft.com/office/drawing/2014/main" xmlns="" id="{9DF1B598-9FDC-41CC-A92D-0A25B517A064}"/>
              </a:ext>
            </a:extLst>
          </p:cNvPr>
          <p:cNvSpPr/>
          <p:nvPr/>
        </p:nvSpPr>
        <p:spPr>
          <a:xfrm>
            <a:off x="2635985" y="2102081"/>
            <a:ext cx="597445" cy="629889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20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3" name="Google Shape;640;p43">
            <a:extLst>
              <a:ext uri="{FF2B5EF4-FFF2-40B4-BE49-F238E27FC236}">
                <a16:creationId xmlns:a16="http://schemas.microsoft.com/office/drawing/2014/main" xmlns="" id="{0518A5D4-71F1-44F3-A427-0F9795BE205E}"/>
              </a:ext>
            </a:extLst>
          </p:cNvPr>
          <p:cNvGrpSpPr/>
          <p:nvPr/>
        </p:nvGrpSpPr>
        <p:grpSpPr>
          <a:xfrm>
            <a:off x="2689354" y="175693"/>
            <a:ext cx="562617" cy="529334"/>
            <a:chOff x="2991653" y="857368"/>
            <a:chExt cx="411625" cy="387275"/>
          </a:xfrm>
        </p:grpSpPr>
        <p:sp>
          <p:nvSpPr>
            <p:cNvPr id="40" name="Google Shape;641;p43">
              <a:extLst>
                <a:ext uri="{FF2B5EF4-FFF2-40B4-BE49-F238E27FC236}">
                  <a16:creationId xmlns:a16="http://schemas.microsoft.com/office/drawing/2014/main" xmlns="" id="{18A2C324-BBDE-45FD-893B-00F6433D4684}"/>
                </a:ext>
              </a:extLst>
            </p:cNvPr>
            <p:cNvSpPr/>
            <p:nvPr/>
          </p:nvSpPr>
          <p:spPr>
            <a:xfrm>
              <a:off x="2991653" y="1004118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42;p43">
              <a:extLst>
                <a:ext uri="{FF2B5EF4-FFF2-40B4-BE49-F238E27FC236}">
                  <a16:creationId xmlns:a16="http://schemas.microsoft.com/office/drawing/2014/main" xmlns="" id="{F9D7AD77-4EC9-49BE-A703-F7BDE339FB08}"/>
                </a:ext>
              </a:extLst>
            </p:cNvPr>
            <p:cNvSpPr/>
            <p:nvPr/>
          </p:nvSpPr>
          <p:spPr>
            <a:xfrm>
              <a:off x="3096978" y="857368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862;p43">
            <a:extLst>
              <a:ext uri="{FF2B5EF4-FFF2-40B4-BE49-F238E27FC236}">
                <a16:creationId xmlns:a16="http://schemas.microsoft.com/office/drawing/2014/main" xmlns="" id="{53305369-E66E-4B1E-B709-0997DD27E4E2}"/>
              </a:ext>
            </a:extLst>
          </p:cNvPr>
          <p:cNvGrpSpPr/>
          <p:nvPr/>
        </p:nvGrpSpPr>
        <p:grpSpPr>
          <a:xfrm>
            <a:off x="2681354" y="4164932"/>
            <a:ext cx="426710" cy="676503"/>
            <a:chOff x="3037582" y="3984164"/>
            <a:chExt cx="256950" cy="407375"/>
          </a:xfrm>
          <a:solidFill>
            <a:schemeClr val="bg1"/>
          </a:solidFill>
        </p:grpSpPr>
        <p:sp>
          <p:nvSpPr>
            <p:cNvPr id="32" name="Google Shape;863;p43">
              <a:extLst>
                <a:ext uri="{FF2B5EF4-FFF2-40B4-BE49-F238E27FC236}">
                  <a16:creationId xmlns:a16="http://schemas.microsoft.com/office/drawing/2014/main" xmlns="" id="{E7CE16F0-F663-4574-97AB-EAA0A3EDE21F}"/>
                </a:ext>
              </a:extLst>
            </p:cNvPr>
            <p:cNvSpPr/>
            <p:nvPr/>
          </p:nvSpPr>
          <p:spPr>
            <a:xfrm>
              <a:off x="3114907" y="4339139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64;p43">
              <a:extLst>
                <a:ext uri="{FF2B5EF4-FFF2-40B4-BE49-F238E27FC236}">
                  <a16:creationId xmlns:a16="http://schemas.microsoft.com/office/drawing/2014/main" xmlns="" id="{73C6F09D-D3C5-48B5-9DAE-1CD1EC92BCC5}"/>
                </a:ext>
              </a:extLst>
            </p:cNvPr>
            <p:cNvSpPr/>
            <p:nvPr/>
          </p:nvSpPr>
          <p:spPr>
            <a:xfrm>
              <a:off x="3114907" y="4316014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65;p43">
              <a:extLst>
                <a:ext uri="{FF2B5EF4-FFF2-40B4-BE49-F238E27FC236}">
                  <a16:creationId xmlns:a16="http://schemas.microsoft.com/office/drawing/2014/main" xmlns="" id="{BF5E4FA2-6FB9-4C08-901F-40A0C562B659}"/>
                </a:ext>
              </a:extLst>
            </p:cNvPr>
            <p:cNvSpPr/>
            <p:nvPr/>
          </p:nvSpPr>
          <p:spPr>
            <a:xfrm>
              <a:off x="3114907" y="4361664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66;p43">
              <a:extLst>
                <a:ext uri="{FF2B5EF4-FFF2-40B4-BE49-F238E27FC236}">
                  <a16:creationId xmlns:a16="http://schemas.microsoft.com/office/drawing/2014/main" xmlns="" id="{29EB7212-22D6-4A22-ADF8-90DDF9CBBF1B}"/>
                </a:ext>
              </a:extLst>
            </p:cNvPr>
            <p:cNvSpPr/>
            <p:nvPr/>
          </p:nvSpPr>
          <p:spPr>
            <a:xfrm>
              <a:off x="3103932" y="4124814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67;p43">
              <a:extLst>
                <a:ext uri="{FF2B5EF4-FFF2-40B4-BE49-F238E27FC236}">
                  <a16:creationId xmlns:a16="http://schemas.microsoft.com/office/drawing/2014/main" xmlns="" id="{732C963E-7AB5-41E5-A013-B9449D75B597}"/>
                </a:ext>
              </a:extLst>
            </p:cNvPr>
            <p:cNvSpPr/>
            <p:nvPr/>
          </p:nvSpPr>
          <p:spPr>
            <a:xfrm>
              <a:off x="3037582" y="3984164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68;p43">
              <a:extLst>
                <a:ext uri="{FF2B5EF4-FFF2-40B4-BE49-F238E27FC236}">
                  <a16:creationId xmlns:a16="http://schemas.microsoft.com/office/drawing/2014/main" xmlns="" id="{DBFDFC2F-61C1-40EA-A500-13A3E524A0DC}"/>
                </a:ext>
              </a:extLst>
            </p:cNvPr>
            <p:cNvSpPr/>
            <p:nvPr/>
          </p:nvSpPr>
          <p:spPr>
            <a:xfrm>
              <a:off x="3192832" y="4124814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69;p43">
              <a:extLst>
                <a:ext uri="{FF2B5EF4-FFF2-40B4-BE49-F238E27FC236}">
                  <a16:creationId xmlns:a16="http://schemas.microsoft.com/office/drawing/2014/main" xmlns="" id="{62CAD0C5-CF2D-4BE1-9DEF-1957F3942EA4}"/>
                </a:ext>
              </a:extLst>
            </p:cNvPr>
            <p:cNvSpPr/>
            <p:nvPr/>
          </p:nvSpPr>
          <p:spPr>
            <a:xfrm>
              <a:off x="3120982" y="4118739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70;p43">
              <a:extLst>
                <a:ext uri="{FF2B5EF4-FFF2-40B4-BE49-F238E27FC236}">
                  <a16:creationId xmlns:a16="http://schemas.microsoft.com/office/drawing/2014/main" xmlns="" id="{4BB028A1-3AEF-4A14-83E4-8A890B30850C}"/>
                </a:ext>
              </a:extLst>
            </p:cNvPr>
            <p:cNvSpPr/>
            <p:nvPr/>
          </p:nvSpPr>
          <p:spPr>
            <a:xfrm>
              <a:off x="3114907" y="4294089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729;p43">
            <a:extLst>
              <a:ext uri="{FF2B5EF4-FFF2-40B4-BE49-F238E27FC236}">
                <a16:creationId xmlns:a16="http://schemas.microsoft.com/office/drawing/2014/main" xmlns="" id="{F8D8B522-1E37-4243-BA04-86285CE717E1}"/>
              </a:ext>
            </a:extLst>
          </p:cNvPr>
          <p:cNvSpPr/>
          <p:nvPr/>
        </p:nvSpPr>
        <p:spPr>
          <a:xfrm>
            <a:off x="2623822" y="3309204"/>
            <a:ext cx="620870" cy="62090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solidFill>
            <a:schemeClr val="bg1"/>
          </a:solidFill>
          <a:ln w="121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85301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375" name="Google Shape;375;p34"/>
          <p:cNvSpPr txBox="1">
            <a:spLocks noGrp="1"/>
          </p:cNvSpPr>
          <p:nvPr>
            <p:ph type="title" idx="4294967295"/>
          </p:nvPr>
        </p:nvSpPr>
        <p:spPr>
          <a:xfrm>
            <a:off x="183515" y="1838399"/>
            <a:ext cx="2698832" cy="694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50" b="1" dirty="0"/>
              <a:t>Recomendaciones</a:t>
            </a:r>
            <a:endParaRPr sz="2150" b="1" dirty="0"/>
          </a:p>
        </p:txBody>
      </p:sp>
      <p:sp>
        <p:nvSpPr>
          <p:cNvPr id="376" name="Google Shape;376;p34"/>
          <p:cNvSpPr txBox="1">
            <a:spLocks noGrp="1"/>
          </p:cNvSpPr>
          <p:nvPr>
            <p:ph type="body" idx="4294967295"/>
          </p:nvPr>
        </p:nvSpPr>
        <p:spPr>
          <a:xfrm>
            <a:off x="3992293" y="425921"/>
            <a:ext cx="4686299" cy="760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S" sz="1050" b="1" dirty="0">
                <a:solidFill>
                  <a:schemeClr val="accent4"/>
                </a:solidFill>
              </a:rPr>
              <a:t>Complementar</a:t>
            </a:r>
            <a:r>
              <a:rPr lang="es-ES" sz="1050" b="1" dirty="0">
                <a:solidFill>
                  <a:schemeClr val="bg1"/>
                </a:solidFill>
              </a:rPr>
              <a:t> </a:t>
            </a:r>
            <a:r>
              <a:rPr lang="es-ES" sz="1050" dirty="0">
                <a:solidFill>
                  <a:schemeClr val="bg1"/>
                </a:solidFill>
              </a:rPr>
              <a:t>el estudio de marketing de contenidos en función de </a:t>
            </a:r>
            <a:r>
              <a:rPr lang="es-ES" sz="1050" b="1" dirty="0">
                <a:solidFill>
                  <a:schemeClr val="accent4"/>
                </a:solidFill>
              </a:rPr>
              <a:t>áreas</a:t>
            </a:r>
            <a:r>
              <a:rPr lang="es-ES" sz="1050" b="1" dirty="0">
                <a:solidFill>
                  <a:schemeClr val="bg1"/>
                </a:solidFill>
              </a:rPr>
              <a:t> </a:t>
            </a:r>
            <a:r>
              <a:rPr lang="es-ES" sz="1050" b="1" dirty="0">
                <a:solidFill>
                  <a:schemeClr val="accent4"/>
                </a:solidFill>
              </a:rPr>
              <a:t>geográficas, públicos e industrias </a:t>
            </a:r>
            <a:r>
              <a:rPr lang="es-ES" sz="1050" dirty="0">
                <a:solidFill>
                  <a:schemeClr val="bg1"/>
                </a:solidFill>
              </a:rPr>
              <a:t>y </a:t>
            </a:r>
            <a:r>
              <a:rPr lang="es-EC" sz="1050" dirty="0">
                <a:solidFill>
                  <a:schemeClr val="bg1"/>
                </a:solidFill>
              </a:rPr>
              <a:t>un estudio de observación a las marcas líderes.</a:t>
            </a:r>
          </a:p>
          <a:p>
            <a:pPr marL="0" lvl="0" indent="0">
              <a:buNone/>
            </a:pPr>
            <a:endParaRPr lang="es-ES" sz="1050" dirty="0">
              <a:solidFill>
                <a:schemeClr val="bg1"/>
              </a:solidFill>
            </a:endParaRPr>
          </a:p>
        </p:txBody>
      </p:sp>
      <p:sp>
        <p:nvSpPr>
          <p:cNvPr id="377" name="Google Shape;377;p34"/>
          <p:cNvSpPr txBox="1">
            <a:spLocks noGrp="1"/>
          </p:cNvSpPr>
          <p:nvPr>
            <p:ph type="body" idx="4294967295"/>
          </p:nvPr>
        </p:nvSpPr>
        <p:spPr>
          <a:xfrm>
            <a:off x="4005876" y="1370013"/>
            <a:ext cx="4686300" cy="5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C" sz="1050" b="1" dirty="0">
                <a:solidFill>
                  <a:schemeClr val="accent4"/>
                </a:solidFill>
              </a:rPr>
              <a:t>Explorar nuevas dimensiones </a:t>
            </a:r>
            <a:r>
              <a:rPr lang="es-EC" sz="1050" dirty="0">
                <a:solidFill>
                  <a:schemeClr val="bg1"/>
                </a:solidFill>
              </a:rPr>
              <a:t>que contribuyan a un entendimiento mas completo e integrar al modelo planteado en esta investigación.  </a:t>
            </a:r>
          </a:p>
        </p:txBody>
      </p:sp>
      <p:sp>
        <p:nvSpPr>
          <p:cNvPr id="380" name="Google Shape;380;p34"/>
          <p:cNvSpPr txBox="1">
            <a:spLocks noGrp="1"/>
          </p:cNvSpPr>
          <p:nvPr>
            <p:ph type="body" idx="4294967295"/>
          </p:nvPr>
        </p:nvSpPr>
        <p:spPr>
          <a:xfrm>
            <a:off x="4048739" y="3167063"/>
            <a:ext cx="4643437" cy="641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050" b="1" dirty="0">
                <a:solidFill>
                  <a:schemeClr val="accent4"/>
                </a:solidFill>
              </a:rPr>
              <a:t>Analizar</a:t>
            </a:r>
            <a:r>
              <a:rPr lang="es-ES" sz="1050" dirty="0">
                <a:solidFill>
                  <a:schemeClr val="bg1"/>
                </a:solidFill>
              </a:rPr>
              <a:t> tabla de correlaciones de Spearman para hallar </a:t>
            </a:r>
            <a:r>
              <a:rPr lang="es-ES" sz="1050" b="1" dirty="0">
                <a:solidFill>
                  <a:schemeClr val="accent4"/>
                </a:solidFill>
              </a:rPr>
              <a:t>mas</a:t>
            </a:r>
            <a:r>
              <a:rPr lang="es-ES" sz="1050" dirty="0">
                <a:solidFill>
                  <a:schemeClr val="accent4"/>
                </a:solidFill>
              </a:rPr>
              <a:t> </a:t>
            </a:r>
            <a:r>
              <a:rPr lang="es-ES" sz="1050" b="1" dirty="0">
                <a:solidFill>
                  <a:schemeClr val="accent4"/>
                </a:solidFill>
              </a:rPr>
              <a:t>resultados relevantes</a:t>
            </a:r>
            <a:r>
              <a:rPr lang="es-ES" sz="105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381" name="Google Shape;381;p34"/>
          <p:cNvSpPr txBox="1">
            <a:spLocks noGrp="1"/>
          </p:cNvSpPr>
          <p:nvPr>
            <p:ph type="body" idx="4294967295"/>
          </p:nvPr>
        </p:nvSpPr>
        <p:spPr>
          <a:xfrm>
            <a:off x="4048739" y="3810000"/>
            <a:ext cx="4643437" cy="641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C" sz="1050" dirty="0">
                <a:solidFill>
                  <a:schemeClr val="bg1"/>
                </a:solidFill>
              </a:rPr>
              <a:t>Se recomienda la </a:t>
            </a:r>
            <a:r>
              <a:rPr lang="es-EC" sz="1050" b="1" dirty="0">
                <a:solidFill>
                  <a:schemeClr val="accent4"/>
                </a:solidFill>
              </a:rPr>
              <a:t>gestión integral </a:t>
            </a:r>
            <a:r>
              <a:rPr lang="es-EC" sz="1050" dirty="0">
                <a:solidFill>
                  <a:schemeClr val="bg1"/>
                </a:solidFill>
              </a:rPr>
              <a:t>del marketing de contenidos, con las </a:t>
            </a:r>
            <a:r>
              <a:rPr lang="es-EC" sz="1050" b="1" dirty="0">
                <a:solidFill>
                  <a:schemeClr val="accent4"/>
                </a:solidFill>
              </a:rPr>
              <a:t>dimensiones presentadas</a:t>
            </a:r>
            <a:r>
              <a:rPr lang="es-EC" sz="1050" dirty="0">
                <a:solidFill>
                  <a:schemeClr val="accent4"/>
                </a:solidFill>
              </a:rPr>
              <a:t>. </a:t>
            </a:r>
          </a:p>
        </p:txBody>
      </p:sp>
      <p:sp>
        <p:nvSpPr>
          <p:cNvPr id="389" name="Google Shape;389;p34"/>
          <p:cNvSpPr/>
          <p:nvPr/>
        </p:nvSpPr>
        <p:spPr>
          <a:xfrm>
            <a:off x="3289714" y="1464328"/>
            <a:ext cx="520355" cy="520355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434343"/>
              </a:highlight>
            </a:endParaRPr>
          </a:p>
        </p:txBody>
      </p:sp>
      <p:grpSp>
        <p:nvGrpSpPr>
          <p:cNvPr id="390" name="Google Shape;390;p34"/>
          <p:cNvGrpSpPr/>
          <p:nvPr/>
        </p:nvGrpSpPr>
        <p:grpSpPr>
          <a:xfrm>
            <a:off x="3358950" y="3914488"/>
            <a:ext cx="555127" cy="582042"/>
            <a:chOff x="5961125" y="1623900"/>
            <a:chExt cx="427450" cy="448175"/>
          </a:xfrm>
        </p:grpSpPr>
        <p:sp>
          <p:nvSpPr>
            <p:cNvPr id="391" name="Google Shape;391;p34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</a:endParaRPr>
            </a:p>
          </p:txBody>
        </p:sp>
        <p:sp>
          <p:nvSpPr>
            <p:cNvPr id="392" name="Google Shape;392;p34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</a:endParaRPr>
            </a:p>
          </p:txBody>
        </p:sp>
        <p:sp>
          <p:nvSpPr>
            <p:cNvPr id="393" name="Google Shape;393;p34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</a:endParaRPr>
            </a:p>
          </p:txBody>
        </p:sp>
        <p:sp>
          <p:nvSpPr>
            <p:cNvPr id="394" name="Google Shape;394;p34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</a:endParaRPr>
            </a:p>
          </p:txBody>
        </p:sp>
        <p:sp>
          <p:nvSpPr>
            <p:cNvPr id="395" name="Google Shape;395;p34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</a:endParaRPr>
            </a:p>
          </p:txBody>
        </p:sp>
        <p:sp>
          <p:nvSpPr>
            <p:cNvPr id="396" name="Google Shape;396;p34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</a:endParaRPr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434343"/>
                </a:highlight>
              </a:endParaRPr>
            </a:p>
          </p:txBody>
        </p:sp>
      </p:grpSp>
      <p:grpSp>
        <p:nvGrpSpPr>
          <p:cNvPr id="61" name="Google Shape;871;p43">
            <a:extLst>
              <a:ext uri="{FF2B5EF4-FFF2-40B4-BE49-F238E27FC236}">
                <a16:creationId xmlns:a16="http://schemas.microsoft.com/office/drawing/2014/main" xmlns="" id="{3B018067-49E4-4B23-8BD8-0424DDFA9F86}"/>
              </a:ext>
            </a:extLst>
          </p:cNvPr>
          <p:cNvGrpSpPr/>
          <p:nvPr/>
        </p:nvGrpSpPr>
        <p:grpSpPr>
          <a:xfrm>
            <a:off x="3253868" y="3308936"/>
            <a:ext cx="659811" cy="401504"/>
            <a:chOff x="3269900" y="3064500"/>
            <a:chExt cx="432325" cy="263075"/>
          </a:xfrm>
        </p:grpSpPr>
        <p:sp>
          <p:nvSpPr>
            <p:cNvPr id="62" name="Google Shape;872;p43">
              <a:extLst>
                <a:ext uri="{FF2B5EF4-FFF2-40B4-BE49-F238E27FC236}">
                  <a16:creationId xmlns:a16="http://schemas.microsoft.com/office/drawing/2014/main" xmlns="" id="{E3065441-9A2E-4590-AE96-45AC9FA4C61E}"/>
                </a:ext>
              </a:extLst>
            </p:cNvPr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3" name="Google Shape;873;p43">
              <a:extLst>
                <a:ext uri="{FF2B5EF4-FFF2-40B4-BE49-F238E27FC236}">
                  <a16:creationId xmlns:a16="http://schemas.microsoft.com/office/drawing/2014/main" xmlns="" id="{69AB2976-8CF7-444A-B6AB-F65FFD0F832F}"/>
                </a:ext>
              </a:extLst>
            </p:cNvPr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4" name="Google Shape;874;p43">
              <a:extLst>
                <a:ext uri="{FF2B5EF4-FFF2-40B4-BE49-F238E27FC236}">
                  <a16:creationId xmlns:a16="http://schemas.microsoft.com/office/drawing/2014/main" xmlns="" id="{9E35E992-2D13-4E8E-9D81-B10214AD10B8}"/>
                </a:ext>
              </a:extLst>
            </p:cNvPr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</p:grpSp>
      <p:grpSp>
        <p:nvGrpSpPr>
          <p:cNvPr id="65" name="Google Shape;574;p43">
            <a:extLst>
              <a:ext uri="{FF2B5EF4-FFF2-40B4-BE49-F238E27FC236}">
                <a16:creationId xmlns:a16="http://schemas.microsoft.com/office/drawing/2014/main" xmlns="" id="{29414B3D-6BEF-4AC7-BDA6-551071A0A2EE}"/>
              </a:ext>
            </a:extLst>
          </p:cNvPr>
          <p:cNvGrpSpPr/>
          <p:nvPr/>
        </p:nvGrpSpPr>
        <p:grpSpPr>
          <a:xfrm>
            <a:off x="3275165" y="549100"/>
            <a:ext cx="568561" cy="568561"/>
            <a:chOff x="2594050" y="1631825"/>
            <a:chExt cx="439625" cy="439625"/>
          </a:xfrm>
        </p:grpSpPr>
        <p:sp>
          <p:nvSpPr>
            <p:cNvPr id="66" name="Google Shape;575;p43">
              <a:extLst>
                <a:ext uri="{FF2B5EF4-FFF2-40B4-BE49-F238E27FC236}">
                  <a16:creationId xmlns:a16="http://schemas.microsoft.com/office/drawing/2014/main" xmlns="" id="{C1B1129C-1597-431B-A644-2051932B55AA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6;p43">
              <a:extLst>
                <a:ext uri="{FF2B5EF4-FFF2-40B4-BE49-F238E27FC236}">
                  <a16:creationId xmlns:a16="http://schemas.microsoft.com/office/drawing/2014/main" xmlns="" id="{FF454BD7-605F-4097-A1FD-972C6C74C98D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77;p43">
              <a:extLst>
                <a:ext uri="{FF2B5EF4-FFF2-40B4-BE49-F238E27FC236}">
                  <a16:creationId xmlns:a16="http://schemas.microsoft.com/office/drawing/2014/main" xmlns="" id="{5AA191FF-4F2B-42CA-A5FE-A7C6F80C2B80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8;p43">
              <a:extLst>
                <a:ext uri="{FF2B5EF4-FFF2-40B4-BE49-F238E27FC236}">
                  <a16:creationId xmlns:a16="http://schemas.microsoft.com/office/drawing/2014/main" xmlns="" id="{73451CCE-5C64-493F-8A60-D4DAC87D49DA}"/>
                </a:ext>
              </a:extLst>
            </p:cNvPr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30 Botón de acción: Inicio">
            <a:hlinkClick r:id="rId5" action="ppaction://hlinksldjump" highlightClick="1"/>
          </p:cNvPr>
          <p:cNvSpPr/>
          <p:nvPr/>
        </p:nvSpPr>
        <p:spPr>
          <a:xfrm>
            <a:off x="85027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Google Shape;381;p34">
            <a:extLst>
              <a:ext uri="{FF2B5EF4-FFF2-40B4-BE49-F238E27FC236}">
                <a16:creationId xmlns:a16="http://schemas.microsoft.com/office/drawing/2014/main" xmlns="" id="{176D0DA7-044D-4B48-B80F-9CF993E739A8}"/>
              </a:ext>
            </a:extLst>
          </p:cNvPr>
          <p:cNvSpPr txBox="1">
            <a:spLocks/>
          </p:cNvSpPr>
          <p:nvPr/>
        </p:nvSpPr>
        <p:spPr>
          <a:xfrm>
            <a:off x="4027431" y="2120161"/>
            <a:ext cx="4643190" cy="102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▪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900"/>
              <a:buFont typeface="Nunito Sans"/>
              <a:buChar char="-"/>
              <a:defRPr sz="9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buNone/>
            </a:pPr>
            <a:r>
              <a:rPr lang="es-EC" sz="1050" dirty="0">
                <a:solidFill>
                  <a:schemeClr val="bg1"/>
                </a:solidFill>
              </a:rPr>
              <a:t>Se recomienda a la gerencia de Marketing de las marcas de comida rápida del DMQ que tengan como </a:t>
            </a:r>
            <a:r>
              <a:rPr lang="es-EC" sz="1050" b="1" dirty="0">
                <a:solidFill>
                  <a:schemeClr val="accent4"/>
                </a:solidFill>
              </a:rPr>
              <a:t>publico objetivo</a:t>
            </a:r>
            <a:r>
              <a:rPr lang="es-EC" sz="1050" dirty="0">
                <a:solidFill>
                  <a:schemeClr val="accent4"/>
                </a:solidFill>
              </a:rPr>
              <a:t> </a:t>
            </a:r>
            <a:r>
              <a:rPr lang="es-EC" sz="1050" dirty="0">
                <a:solidFill>
                  <a:schemeClr val="bg1"/>
                </a:solidFill>
              </a:rPr>
              <a:t>a la generación </a:t>
            </a:r>
            <a:r>
              <a:rPr lang="es-EC" sz="1050" b="1" dirty="0">
                <a:solidFill>
                  <a:schemeClr val="accent4"/>
                </a:solidFill>
              </a:rPr>
              <a:t>millennial,</a:t>
            </a:r>
            <a:r>
              <a:rPr lang="es-EC" sz="1050" dirty="0">
                <a:solidFill>
                  <a:schemeClr val="bg1"/>
                </a:solidFill>
              </a:rPr>
              <a:t> </a:t>
            </a:r>
            <a:r>
              <a:rPr lang="es-EC" sz="1050" b="1" dirty="0">
                <a:solidFill>
                  <a:schemeClr val="accent4"/>
                </a:solidFill>
              </a:rPr>
              <a:t>aplicar</a:t>
            </a:r>
            <a:r>
              <a:rPr lang="es-EC" sz="1050" dirty="0">
                <a:solidFill>
                  <a:schemeClr val="bg1"/>
                </a:solidFill>
              </a:rPr>
              <a:t> en su estrategia de contenidos </a:t>
            </a:r>
            <a:r>
              <a:rPr lang="es-EC" sz="1050" b="1" dirty="0">
                <a:solidFill>
                  <a:schemeClr val="accent4"/>
                </a:solidFill>
              </a:rPr>
              <a:t>los resultados </a:t>
            </a:r>
            <a:r>
              <a:rPr lang="es-EC" sz="1050" dirty="0">
                <a:solidFill>
                  <a:schemeClr val="bg1"/>
                </a:solidFill>
              </a:rPr>
              <a:t>de comportamiento del consumidor obtenidos en esta </a:t>
            </a:r>
            <a:r>
              <a:rPr lang="es-EC" sz="1050" b="1" dirty="0">
                <a:solidFill>
                  <a:schemeClr val="accent4"/>
                </a:solidFill>
              </a:rPr>
              <a:t>investigación</a:t>
            </a:r>
            <a:r>
              <a:rPr lang="es-EC" sz="1050" dirty="0">
                <a:solidFill>
                  <a:schemeClr val="accent4"/>
                </a:solidFill>
              </a:rPr>
              <a:t>.</a:t>
            </a:r>
          </a:p>
        </p:txBody>
      </p:sp>
      <p:grpSp>
        <p:nvGrpSpPr>
          <p:cNvPr id="34" name="Google Shape;630;p43">
            <a:extLst>
              <a:ext uri="{FF2B5EF4-FFF2-40B4-BE49-F238E27FC236}">
                <a16:creationId xmlns:a16="http://schemas.microsoft.com/office/drawing/2014/main" xmlns="" id="{1765892D-23F9-4A75-89E7-EF1F9E6DC28B}"/>
              </a:ext>
            </a:extLst>
          </p:cNvPr>
          <p:cNvGrpSpPr/>
          <p:nvPr/>
        </p:nvGrpSpPr>
        <p:grpSpPr>
          <a:xfrm>
            <a:off x="3344922" y="2372976"/>
            <a:ext cx="267662" cy="668347"/>
            <a:chOff x="3384375" y="2267500"/>
            <a:chExt cx="203375" cy="507825"/>
          </a:xfrm>
        </p:grpSpPr>
        <p:sp>
          <p:nvSpPr>
            <p:cNvPr id="35" name="Google Shape;631;p43">
              <a:extLst>
                <a:ext uri="{FF2B5EF4-FFF2-40B4-BE49-F238E27FC236}">
                  <a16:creationId xmlns:a16="http://schemas.microsoft.com/office/drawing/2014/main" xmlns="" id="{169DEE51-F4CB-4817-9C30-1230A03FAAD1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2;p43">
              <a:extLst>
                <a:ext uri="{FF2B5EF4-FFF2-40B4-BE49-F238E27FC236}">
                  <a16:creationId xmlns:a16="http://schemas.microsoft.com/office/drawing/2014/main" xmlns="" id="{59B3303E-7DF5-4BAB-A0EC-F05556ED099A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636;p43">
            <a:extLst>
              <a:ext uri="{FF2B5EF4-FFF2-40B4-BE49-F238E27FC236}">
                <a16:creationId xmlns:a16="http://schemas.microsoft.com/office/drawing/2014/main" xmlns="" id="{A1B92701-9790-4E35-826E-CF9401E210BD}"/>
              </a:ext>
            </a:extLst>
          </p:cNvPr>
          <p:cNvGrpSpPr/>
          <p:nvPr/>
        </p:nvGrpSpPr>
        <p:grpSpPr>
          <a:xfrm>
            <a:off x="3685133" y="2386165"/>
            <a:ext cx="227585" cy="661931"/>
            <a:chOff x="4071800" y="2269925"/>
            <a:chExt cx="172925" cy="502950"/>
          </a:xfrm>
        </p:grpSpPr>
        <p:sp>
          <p:nvSpPr>
            <p:cNvPr id="38" name="Google Shape;637;p43">
              <a:extLst>
                <a:ext uri="{FF2B5EF4-FFF2-40B4-BE49-F238E27FC236}">
                  <a16:creationId xmlns:a16="http://schemas.microsoft.com/office/drawing/2014/main" xmlns="" id="{D2ADA4D8-11A1-4FE9-BE47-DF98EBAA9D8B}"/>
                </a:ext>
              </a:extLst>
            </p:cNvPr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8;p43">
              <a:extLst>
                <a:ext uri="{FF2B5EF4-FFF2-40B4-BE49-F238E27FC236}">
                  <a16:creationId xmlns:a16="http://schemas.microsoft.com/office/drawing/2014/main" xmlns="" id="{A68385D0-851C-4D79-ACAA-76335D7D003B}"/>
                </a:ext>
              </a:extLst>
            </p:cNvPr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479028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1E1C74B-F283-4B58-8D5A-C6D56360CCBC}"/>
              </a:ext>
            </a:extLst>
          </p:cNvPr>
          <p:cNvPicPr/>
          <p:nvPr/>
        </p:nvPicPr>
        <p:blipFill rotWithShape="1">
          <a:blip r:embed="rId4"/>
          <a:srcRect l="828" t="10314" r="4236" b="18775"/>
          <a:stretch/>
        </p:blipFill>
        <p:spPr bwMode="auto">
          <a:xfrm>
            <a:off x="80682" y="754910"/>
            <a:ext cx="8982775" cy="430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Google Shape;234;p26">
            <a:extLst>
              <a:ext uri="{FF2B5EF4-FFF2-40B4-BE49-F238E27FC236}">
                <a16:creationId xmlns:a16="http://schemas.microsoft.com/office/drawing/2014/main" xmlns="" id="{8B96BDCC-7E1C-430A-8680-BDD4404702DC}"/>
              </a:ext>
            </a:extLst>
          </p:cNvPr>
          <p:cNvSpPr txBox="1">
            <a:spLocks/>
          </p:cNvSpPr>
          <p:nvPr/>
        </p:nvSpPr>
        <p:spPr>
          <a:xfrm>
            <a:off x="160021" y="415322"/>
            <a:ext cx="8813858" cy="4239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00" dirty="0">
                <a:solidFill>
                  <a:schemeClr val="bg1"/>
                </a:solidFill>
                <a:latin typeface="Nunito Sans" panose="020B0604020202020204" charset="0"/>
              </a:rPr>
              <a:t>CMI para la gestión de marketing de contenidos</a:t>
            </a:r>
          </a:p>
        </p:txBody>
      </p:sp>
      <p:sp>
        <p:nvSpPr>
          <p:cNvPr id="5" name="Google Shape;242;p27">
            <a:extLst>
              <a:ext uri="{FF2B5EF4-FFF2-40B4-BE49-F238E27FC236}">
                <a16:creationId xmlns:a16="http://schemas.microsoft.com/office/drawing/2014/main" xmlns="" id="{04C1BAF0-8BC7-465F-8128-49124C7E1D39}"/>
              </a:ext>
            </a:extLst>
          </p:cNvPr>
          <p:cNvSpPr txBox="1">
            <a:spLocks/>
          </p:cNvSpPr>
          <p:nvPr/>
        </p:nvSpPr>
        <p:spPr>
          <a:xfrm>
            <a:off x="1" y="52951"/>
            <a:ext cx="9144000" cy="39360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s-EC" b="1" dirty="0">
                <a:solidFill>
                  <a:schemeClr val="bg1"/>
                </a:solidFill>
              </a:rPr>
              <a:t>PROPUESTA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0812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09228C6-E7F5-4CB9-8774-2D45EC083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67177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F97F316-ED1D-4585-BF64-C99BBE7EB4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4</a:t>
            </a:fld>
            <a:endParaRPr lang="es-ES"/>
          </a:p>
        </p:txBody>
      </p:sp>
      <p:sp>
        <p:nvSpPr>
          <p:cNvPr id="8" name="Google Shape;113;p17">
            <a:extLst>
              <a:ext uri="{FF2B5EF4-FFF2-40B4-BE49-F238E27FC236}">
                <a16:creationId xmlns:a16="http://schemas.microsoft.com/office/drawing/2014/main" xmlns="" id="{E512F697-2D76-4BB5-A0EC-EA4195A9DFA5}"/>
              </a:ext>
            </a:extLst>
          </p:cNvPr>
          <p:cNvSpPr txBox="1">
            <a:spLocks/>
          </p:cNvSpPr>
          <p:nvPr/>
        </p:nvSpPr>
        <p:spPr>
          <a:xfrm>
            <a:off x="680332" y="2111424"/>
            <a:ext cx="2168508" cy="819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>
                <a:solidFill>
                  <a:schemeClr val="bg1"/>
                </a:solidFill>
              </a:rPr>
              <a:t>Objeto de estudio</a:t>
            </a:r>
          </a:p>
        </p:txBody>
      </p:sp>
      <p:sp>
        <p:nvSpPr>
          <p:cNvPr id="9" name="Google Shape;116;p17">
            <a:extLst>
              <a:ext uri="{FF2B5EF4-FFF2-40B4-BE49-F238E27FC236}">
                <a16:creationId xmlns:a16="http://schemas.microsoft.com/office/drawing/2014/main" xmlns="" id="{0D8F44BA-A4B1-45ED-A9D2-C93758E6A3AD}"/>
              </a:ext>
            </a:extLst>
          </p:cNvPr>
          <p:cNvSpPr txBox="1">
            <a:spLocks/>
          </p:cNvSpPr>
          <p:nvPr/>
        </p:nvSpPr>
        <p:spPr>
          <a:xfrm>
            <a:off x="3867807" y="1568381"/>
            <a:ext cx="4819018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dirty="0">
                <a:solidFill>
                  <a:schemeClr val="bg1"/>
                </a:solidFill>
              </a:rPr>
              <a:t>Influencia que genera el contenido de marcas de comida rápida.</a:t>
            </a:r>
          </a:p>
          <a:p>
            <a:endParaRPr lang="es-EC" dirty="0">
              <a:solidFill>
                <a:schemeClr val="bg1"/>
              </a:solidFill>
            </a:endParaRPr>
          </a:p>
          <a:p>
            <a:endParaRPr lang="es-EC" dirty="0">
              <a:solidFill>
                <a:schemeClr val="bg1"/>
              </a:solidFill>
            </a:endParaRPr>
          </a:p>
          <a:p>
            <a:endParaRPr lang="es-EC" dirty="0">
              <a:solidFill>
                <a:schemeClr val="bg1"/>
              </a:solidFill>
            </a:endParaRPr>
          </a:p>
          <a:p>
            <a:endParaRPr lang="es-EC" dirty="0">
              <a:solidFill>
                <a:schemeClr val="bg1"/>
              </a:solidFill>
            </a:endParaRPr>
          </a:p>
          <a:p>
            <a:r>
              <a:rPr lang="es-EC" b="1" dirty="0">
                <a:solidFill>
                  <a:schemeClr val="bg1"/>
                </a:solidFill>
              </a:rPr>
              <a:t>Población objeto de estudio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s-EC" dirty="0">
                <a:solidFill>
                  <a:schemeClr val="bg1"/>
                </a:solidFill>
              </a:rPr>
              <a:t>Generación millennial del Distrito Metropolitano de Quito en el periodo noviembre 2018- junio 2019​.</a:t>
            </a:r>
          </a:p>
        </p:txBody>
      </p:sp>
      <p:grpSp>
        <p:nvGrpSpPr>
          <p:cNvPr id="10" name="Google Shape;661;p43">
            <a:extLst>
              <a:ext uri="{FF2B5EF4-FFF2-40B4-BE49-F238E27FC236}">
                <a16:creationId xmlns:a16="http://schemas.microsoft.com/office/drawing/2014/main" xmlns="" id="{1D299F2B-0E56-4EB7-9A14-A934FC8406F6}"/>
              </a:ext>
            </a:extLst>
          </p:cNvPr>
          <p:cNvGrpSpPr/>
          <p:nvPr/>
        </p:nvGrpSpPr>
        <p:grpSpPr>
          <a:xfrm>
            <a:off x="3102103" y="1557826"/>
            <a:ext cx="653897" cy="678632"/>
            <a:chOff x="3951850" y="2985350"/>
            <a:chExt cx="407950" cy="416500"/>
          </a:xfrm>
        </p:grpSpPr>
        <p:sp>
          <p:nvSpPr>
            <p:cNvPr id="11" name="Google Shape;662;p43">
              <a:extLst>
                <a:ext uri="{FF2B5EF4-FFF2-40B4-BE49-F238E27FC236}">
                  <a16:creationId xmlns:a16="http://schemas.microsoft.com/office/drawing/2014/main" xmlns="" id="{5442D7D6-44C9-4632-B58E-BF40A5DAC694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3;p43">
              <a:extLst>
                <a:ext uri="{FF2B5EF4-FFF2-40B4-BE49-F238E27FC236}">
                  <a16:creationId xmlns:a16="http://schemas.microsoft.com/office/drawing/2014/main" xmlns="" id="{E6690112-4AD3-418D-B66B-54669FF426BB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4;p43">
              <a:extLst>
                <a:ext uri="{FF2B5EF4-FFF2-40B4-BE49-F238E27FC236}">
                  <a16:creationId xmlns:a16="http://schemas.microsoft.com/office/drawing/2014/main" xmlns="" id="{115EA2FF-D6DF-49F8-AAB9-60AAD1C33875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5;p43">
              <a:extLst>
                <a:ext uri="{FF2B5EF4-FFF2-40B4-BE49-F238E27FC236}">
                  <a16:creationId xmlns:a16="http://schemas.microsoft.com/office/drawing/2014/main" xmlns="" id="{4D27A0E7-2DB7-4AB2-8D32-91E2A28B8DDB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630;p43">
            <a:extLst>
              <a:ext uri="{FF2B5EF4-FFF2-40B4-BE49-F238E27FC236}">
                <a16:creationId xmlns:a16="http://schemas.microsoft.com/office/drawing/2014/main" xmlns="" id="{3CE9F878-E53D-44B9-B4E0-74B98967B60F}"/>
              </a:ext>
            </a:extLst>
          </p:cNvPr>
          <p:cNvGrpSpPr/>
          <p:nvPr/>
        </p:nvGrpSpPr>
        <p:grpSpPr>
          <a:xfrm>
            <a:off x="3129966" y="2823081"/>
            <a:ext cx="325987" cy="827435"/>
            <a:chOff x="3384375" y="2267500"/>
            <a:chExt cx="203375" cy="507825"/>
          </a:xfrm>
        </p:grpSpPr>
        <p:sp>
          <p:nvSpPr>
            <p:cNvPr id="16" name="Google Shape;631;p43">
              <a:extLst>
                <a:ext uri="{FF2B5EF4-FFF2-40B4-BE49-F238E27FC236}">
                  <a16:creationId xmlns:a16="http://schemas.microsoft.com/office/drawing/2014/main" xmlns="" id="{1614EAEC-1BA2-4449-86E3-D171E9D64456}"/>
                </a:ext>
              </a:extLst>
            </p:cNvPr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l" t="t" r="r" b="b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32;p43">
              <a:extLst>
                <a:ext uri="{FF2B5EF4-FFF2-40B4-BE49-F238E27FC236}">
                  <a16:creationId xmlns:a16="http://schemas.microsoft.com/office/drawing/2014/main" xmlns="" id="{E430BA27-C3ED-4BCF-8D79-C2BE60C2933B}"/>
                </a:ext>
              </a:extLst>
            </p:cNvPr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l" t="t" r="r" b="b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636;p43">
            <a:extLst>
              <a:ext uri="{FF2B5EF4-FFF2-40B4-BE49-F238E27FC236}">
                <a16:creationId xmlns:a16="http://schemas.microsoft.com/office/drawing/2014/main" xmlns="" id="{47087A89-4B42-43FA-861B-B6AC305B2FC5}"/>
              </a:ext>
            </a:extLst>
          </p:cNvPr>
          <p:cNvGrpSpPr/>
          <p:nvPr/>
        </p:nvGrpSpPr>
        <p:grpSpPr>
          <a:xfrm>
            <a:off x="3515144" y="2825119"/>
            <a:ext cx="277178" cy="819491"/>
            <a:chOff x="4071800" y="2269925"/>
            <a:chExt cx="172925" cy="502950"/>
          </a:xfrm>
        </p:grpSpPr>
        <p:sp>
          <p:nvSpPr>
            <p:cNvPr id="19" name="Google Shape;637;p43">
              <a:extLst>
                <a:ext uri="{FF2B5EF4-FFF2-40B4-BE49-F238E27FC236}">
                  <a16:creationId xmlns:a16="http://schemas.microsoft.com/office/drawing/2014/main" xmlns="" id="{A35C501F-9099-4162-87A2-2A95E278F845}"/>
                </a:ext>
              </a:extLst>
            </p:cNvPr>
            <p:cNvSpPr/>
            <p:nvPr/>
          </p:nvSpPr>
          <p:spPr>
            <a:xfrm>
              <a:off x="4118075" y="2269925"/>
              <a:ext cx="80375" cy="91350"/>
            </a:xfrm>
            <a:custGeom>
              <a:avLst/>
              <a:gdLst/>
              <a:ahLst/>
              <a:cxnLst/>
              <a:rect l="l" t="t" r="r" b="b"/>
              <a:pathLst>
                <a:path w="3215" h="3654" fill="none" extrusionOk="0">
                  <a:moveTo>
                    <a:pt x="0" y="1657"/>
                  </a:moveTo>
                  <a:lnTo>
                    <a:pt x="0" y="1657"/>
                  </a:lnTo>
                  <a:lnTo>
                    <a:pt x="0" y="1462"/>
                  </a:lnTo>
                  <a:lnTo>
                    <a:pt x="24" y="1291"/>
                  </a:lnTo>
                  <a:lnTo>
                    <a:pt x="73" y="1121"/>
                  </a:lnTo>
                  <a:lnTo>
                    <a:pt x="122" y="975"/>
                  </a:lnTo>
                  <a:lnTo>
                    <a:pt x="195" y="829"/>
                  </a:lnTo>
                  <a:lnTo>
                    <a:pt x="268" y="682"/>
                  </a:lnTo>
                  <a:lnTo>
                    <a:pt x="365" y="561"/>
                  </a:lnTo>
                  <a:lnTo>
                    <a:pt x="463" y="439"/>
                  </a:lnTo>
                  <a:lnTo>
                    <a:pt x="585" y="341"/>
                  </a:lnTo>
                  <a:lnTo>
                    <a:pt x="706" y="244"/>
                  </a:lnTo>
                  <a:lnTo>
                    <a:pt x="853" y="171"/>
                  </a:lnTo>
                  <a:lnTo>
                    <a:pt x="974" y="122"/>
                  </a:lnTo>
                  <a:lnTo>
                    <a:pt x="1120" y="74"/>
                  </a:lnTo>
                  <a:lnTo>
                    <a:pt x="1291" y="25"/>
                  </a:lnTo>
                  <a:lnTo>
                    <a:pt x="1437" y="0"/>
                  </a:lnTo>
                  <a:lnTo>
                    <a:pt x="1608" y="0"/>
                  </a:lnTo>
                  <a:lnTo>
                    <a:pt x="1608" y="0"/>
                  </a:lnTo>
                  <a:lnTo>
                    <a:pt x="1778" y="0"/>
                  </a:lnTo>
                  <a:lnTo>
                    <a:pt x="1924" y="25"/>
                  </a:lnTo>
                  <a:lnTo>
                    <a:pt x="2095" y="74"/>
                  </a:lnTo>
                  <a:lnTo>
                    <a:pt x="2241" y="122"/>
                  </a:lnTo>
                  <a:lnTo>
                    <a:pt x="2363" y="171"/>
                  </a:lnTo>
                  <a:lnTo>
                    <a:pt x="2509" y="244"/>
                  </a:lnTo>
                  <a:lnTo>
                    <a:pt x="2630" y="341"/>
                  </a:lnTo>
                  <a:lnTo>
                    <a:pt x="2752" y="439"/>
                  </a:lnTo>
                  <a:lnTo>
                    <a:pt x="2850" y="561"/>
                  </a:lnTo>
                  <a:lnTo>
                    <a:pt x="2947" y="682"/>
                  </a:lnTo>
                  <a:lnTo>
                    <a:pt x="3020" y="829"/>
                  </a:lnTo>
                  <a:lnTo>
                    <a:pt x="3093" y="975"/>
                  </a:lnTo>
                  <a:lnTo>
                    <a:pt x="3142" y="1121"/>
                  </a:lnTo>
                  <a:lnTo>
                    <a:pt x="3191" y="1291"/>
                  </a:lnTo>
                  <a:lnTo>
                    <a:pt x="3215" y="1462"/>
                  </a:lnTo>
                  <a:lnTo>
                    <a:pt x="3215" y="1657"/>
                  </a:lnTo>
                  <a:lnTo>
                    <a:pt x="3215" y="1657"/>
                  </a:lnTo>
                  <a:lnTo>
                    <a:pt x="3215" y="1827"/>
                  </a:lnTo>
                  <a:lnTo>
                    <a:pt x="3191" y="2022"/>
                  </a:lnTo>
                  <a:lnTo>
                    <a:pt x="3142" y="2217"/>
                  </a:lnTo>
                  <a:lnTo>
                    <a:pt x="3093" y="2387"/>
                  </a:lnTo>
                  <a:lnTo>
                    <a:pt x="3020" y="2558"/>
                  </a:lnTo>
                  <a:lnTo>
                    <a:pt x="2947" y="2728"/>
                  </a:lnTo>
                  <a:lnTo>
                    <a:pt x="2850" y="2874"/>
                  </a:lnTo>
                  <a:lnTo>
                    <a:pt x="2752" y="3020"/>
                  </a:lnTo>
                  <a:lnTo>
                    <a:pt x="2630" y="3167"/>
                  </a:lnTo>
                  <a:lnTo>
                    <a:pt x="2509" y="3288"/>
                  </a:lnTo>
                  <a:lnTo>
                    <a:pt x="2363" y="3386"/>
                  </a:lnTo>
                  <a:lnTo>
                    <a:pt x="2241" y="3483"/>
                  </a:lnTo>
                  <a:lnTo>
                    <a:pt x="2095" y="3556"/>
                  </a:lnTo>
                  <a:lnTo>
                    <a:pt x="1924" y="3605"/>
                  </a:lnTo>
                  <a:lnTo>
                    <a:pt x="1778" y="3629"/>
                  </a:lnTo>
                  <a:lnTo>
                    <a:pt x="1608" y="3654"/>
                  </a:lnTo>
                  <a:lnTo>
                    <a:pt x="1608" y="3654"/>
                  </a:lnTo>
                  <a:lnTo>
                    <a:pt x="1437" y="3629"/>
                  </a:lnTo>
                  <a:lnTo>
                    <a:pt x="1291" y="3605"/>
                  </a:lnTo>
                  <a:lnTo>
                    <a:pt x="1120" y="3556"/>
                  </a:lnTo>
                  <a:lnTo>
                    <a:pt x="974" y="3483"/>
                  </a:lnTo>
                  <a:lnTo>
                    <a:pt x="853" y="3386"/>
                  </a:lnTo>
                  <a:lnTo>
                    <a:pt x="706" y="3288"/>
                  </a:lnTo>
                  <a:lnTo>
                    <a:pt x="585" y="3167"/>
                  </a:lnTo>
                  <a:lnTo>
                    <a:pt x="463" y="3020"/>
                  </a:lnTo>
                  <a:lnTo>
                    <a:pt x="365" y="2874"/>
                  </a:lnTo>
                  <a:lnTo>
                    <a:pt x="268" y="2728"/>
                  </a:lnTo>
                  <a:lnTo>
                    <a:pt x="195" y="2558"/>
                  </a:lnTo>
                  <a:lnTo>
                    <a:pt x="122" y="2387"/>
                  </a:lnTo>
                  <a:lnTo>
                    <a:pt x="73" y="2217"/>
                  </a:lnTo>
                  <a:lnTo>
                    <a:pt x="24" y="2022"/>
                  </a:lnTo>
                  <a:lnTo>
                    <a:pt x="0" y="1827"/>
                  </a:lnTo>
                  <a:lnTo>
                    <a:pt x="0" y="1657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8;p43">
              <a:extLst>
                <a:ext uri="{FF2B5EF4-FFF2-40B4-BE49-F238E27FC236}">
                  <a16:creationId xmlns:a16="http://schemas.microsoft.com/office/drawing/2014/main" xmlns="" id="{80559C76-CA4D-4CC6-BDD4-B9C013A8EC77}"/>
                </a:ext>
              </a:extLst>
            </p:cNvPr>
            <p:cNvSpPr/>
            <p:nvPr/>
          </p:nvSpPr>
          <p:spPr>
            <a:xfrm>
              <a:off x="4071800" y="2372825"/>
              <a:ext cx="172925" cy="400050"/>
            </a:xfrm>
            <a:custGeom>
              <a:avLst/>
              <a:gdLst/>
              <a:ahLst/>
              <a:cxnLst/>
              <a:rect l="l" t="t" r="r" b="b"/>
              <a:pathLst>
                <a:path w="6917" h="16002" fill="none" extrusionOk="0">
                  <a:moveTo>
                    <a:pt x="4189" y="0"/>
                  </a:moveTo>
                  <a:lnTo>
                    <a:pt x="4189" y="0"/>
                  </a:lnTo>
                  <a:lnTo>
                    <a:pt x="4019" y="98"/>
                  </a:lnTo>
                  <a:lnTo>
                    <a:pt x="3848" y="147"/>
                  </a:lnTo>
                  <a:lnTo>
                    <a:pt x="3653" y="195"/>
                  </a:lnTo>
                  <a:lnTo>
                    <a:pt x="3459" y="220"/>
                  </a:lnTo>
                  <a:lnTo>
                    <a:pt x="3459" y="220"/>
                  </a:lnTo>
                  <a:lnTo>
                    <a:pt x="3264" y="195"/>
                  </a:lnTo>
                  <a:lnTo>
                    <a:pt x="3069" y="147"/>
                  </a:lnTo>
                  <a:lnTo>
                    <a:pt x="2898" y="98"/>
                  </a:lnTo>
                  <a:lnTo>
                    <a:pt x="2728" y="0"/>
                  </a:lnTo>
                  <a:lnTo>
                    <a:pt x="2728" y="0"/>
                  </a:lnTo>
                  <a:lnTo>
                    <a:pt x="2533" y="49"/>
                  </a:lnTo>
                  <a:lnTo>
                    <a:pt x="2338" y="122"/>
                  </a:lnTo>
                  <a:lnTo>
                    <a:pt x="2168" y="195"/>
                  </a:lnTo>
                  <a:lnTo>
                    <a:pt x="2022" y="293"/>
                  </a:lnTo>
                  <a:lnTo>
                    <a:pt x="1705" y="488"/>
                  </a:lnTo>
                  <a:lnTo>
                    <a:pt x="1437" y="755"/>
                  </a:lnTo>
                  <a:lnTo>
                    <a:pt x="1169" y="1072"/>
                  </a:lnTo>
                  <a:lnTo>
                    <a:pt x="950" y="1413"/>
                  </a:lnTo>
                  <a:lnTo>
                    <a:pt x="755" y="1803"/>
                  </a:lnTo>
                  <a:lnTo>
                    <a:pt x="585" y="2217"/>
                  </a:lnTo>
                  <a:lnTo>
                    <a:pt x="439" y="2704"/>
                  </a:lnTo>
                  <a:lnTo>
                    <a:pt x="317" y="3191"/>
                  </a:lnTo>
                  <a:lnTo>
                    <a:pt x="219" y="3727"/>
                  </a:lnTo>
                  <a:lnTo>
                    <a:pt x="146" y="4311"/>
                  </a:lnTo>
                  <a:lnTo>
                    <a:pt x="73" y="4896"/>
                  </a:lnTo>
                  <a:lnTo>
                    <a:pt x="24" y="5529"/>
                  </a:lnTo>
                  <a:lnTo>
                    <a:pt x="0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4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4"/>
                  </a:lnTo>
                  <a:lnTo>
                    <a:pt x="244" y="7502"/>
                  </a:lnTo>
                  <a:lnTo>
                    <a:pt x="317" y="7575"/>
                  </a:lnTo>
                  <a:lnTo>
                    <a:pt x="414" y="7624"/>
                  </a:lnTo>
                  <a:lnTo>
                    <a:pt x="487" y="7624"/>
                  </a:lnTo>
                  <a:lnTo>
                    <a:pt x="487" y="7624"/>
                  </a:lnTo>
                  <a:lnTo>
                    <a:pt x="633" y="7624"/>
                  </a:lnTo>
                  <a:lnTo>
                    <a:pt x="731" y="7575"/>
                  </a:lnTo>
                  <a:lnTo>
                    <a:pt x="804" y="7502"/>
                  </a:lnTo>
                  <a:lnTo>
                    <a:pt x="877" y="7404"/>
                  </a:lnTo>
                  <a:lnTo>
                    <a:pt x="926" y="7307"/>
                  </a:lnTo>
                  <a:lnTo>
                    <a:pt x="950" y="7161"/>
                  </a:lnTo>
                  <a:lnTo>
                    <a:pt x="974" y="6869"/>
                  </a:lnTo>
                  <a:lnTo>
                    <a:pt x="974" y="6869"/>
                  </a:lnTo>
                  <a:lnTo>
                    <a:pt x="999" y="6503"/>
                  </a:lnTo>
                  <a:lnTo>
                    <a:pt x="1023" y="6089"/>
                  </a:lnTo>
                  <a:lnTo>
                    <a:pt x="1145" y="5091"/>
                  </a:lnTo>
                  <a:lnTo>
                    <a:pt x="1291" y="4092"/>
                  </a:lnTo>
                  <a:lnTo>
                    <a:pt x="1364" y="3654"/>
                  </a:lnTo>
                  <a:lnTo>
                    <a:pt x="1461" y="3288"/>
                  </a:lnTo>
                  <a:lnTo>
                    <a:pt x="1461" y="3288"/>
                  </a:lnTo>
                  <a:lnTo>
                    <a:pt x="1413" y="3094"/>
                  </a:lnTo>
                  <a:lnTo>
                    <a:pt x="1388" y="2899"/>
                  </a:lnTo>
                  <a:lnTo>
                    <a:pt x="1388" y="2704"/>
                  </a:lnTo>
                  <a:lnTo>
                    <a:pt x="1413" y="2533"/>
                  </a:lnTo>
                  <a:lnTo>
                    <a:pt x="1437" y="2387"/>
                  </a:lnTo>
                  <a:lnTo>
                    <a:pt x="1510" y="2241"/>
                  </a:lnTo>
                  <a:lnTo>
                    <a:pt x="1583" y="2119"/>
                  </a:lnTo>
                  <a:lnTo>
                    <a:pt x="1656" y="2046"/>
                  </a:lnTo>
                  <a:lnTo>
                    <a:pt x="1656" y="2046"/>
                  </a:lnTo>
                  <a:lnTo>
                    <a:pt x="1583" y="2144"/>
                  </a:lnTo>
                  <a:lnTo>
                    <a:pt x="1534" y="2290"/>
                  </a:lnTo>
                  <a:lnTo>
                    <a:pt x="1486" y="2485"/>
                  </a:lnTo>
                  <a:lnTo>
                    <a:pt x="1486" y="2680"/>
                  </a:lnTo>
                  <a:lnTo>
                    <a:pt x="1510" y="2874"/>
                  </a:lnTo>
                  <a:lnTo>
                    <a:pt x="1559" y="3069"/>
                  </a:lnTo>
                  <a:lnTo>
                    <a:pt x="1608" y="3167"/>
                  </a:lnTo>
                  <a:lnTo>
                    <a:pt x="1681" y="3264"/>
                  </a:lnTo>
                  <a:lnTo>
                    <a:pt x="1754" y="3337"/>
                  </a:lnTo>
                  <a:lnTo>
                    <a:pt x="1851" y="3410"/>
                  </a:lnTo>
                  <a:lnTo>
                    <a:pt x="1851" y="3410"/>
                  </a:lnTo>
                  <a:lnTo>
                    <a:pt x="1900" y="3775"/>
                  </a:lnTo>
                  <a:lnTo>
                    <a:pt x="1924" y="3970"/>
                  </a:lnTo>
                  <a:lnTo>
                    <a:pt x="1949" y="4190"/>
                  </a:lnTo>
                  <a:lnTo>
                    <a:pt x="1924" y="4433"/>
                  </a:lnTo>
                  <a:lnTo>
                    <a:pt x="1900" y="4725"/>
                  </a:lnTo>
                  <a:lnTo>
                    <a:pt x="1827" y="5018"/>
                  </a:lnTo>
                  <a:lnTo>
                    <a:pt x="1705" y="5383"/>
                  </a:lnTo>
                  <a:lnTo>
                    <a:pt x="1705" y="5383"/>
                  </a:lnTo>
                  <a:lnTo>
                    <a:pt x="1510" y="5894"/>
                  </a:lnTo>
                  <a:lnTo>
                    <a:pt x="1364" y="6381"/>
                  </a:lnTo>
                  <a:lnTo>
                    <a:pt x="1267" y="6820"/>
                  </a:lnTo>
                  <a:lnTo>
                    <a:pt x="1218" y="7210"/>
                  </a:lnTo>
                  <a:lnTo>
                    <a:pt x="1169" y="7599"/>
                  </a:lnTo>
                  <a:lnTo>
                    <a:pt x="1169" y="7989"/>
                  </a:lnTo>
                  <a:lnTo>
                    <a:pt x="1194" y="8793"/>
                  </a:lnTo>
                  <a:lnTo>
                    <a:pt x="1194" y="8793"/>
                  </a:lnTo>
                  <a:lnTo>
                    <a:pt x="1242" y="9962"/>
                  </a:lnTo>
                  <a:lnTo>
                    <a:pt x="1291" y="11131"/>
                  </a:lnTo>
                  <a:lnTo>
                    <a:pt x="1315" y="13201"/>
                  </a:lnTo>
                  <a:lnTo>
                    <a:pt x="1340" y="14686"/>
                  </a:lnTo>
                  <a:lnTo>
                    <a:pt x="1340" y="15271"/>
                  </a:lnTo>
                  <a:lnTo>
                    <a:pt x="1340" y="15271"/>
                  </a:lnTo>
                  <a:lnTo>
                    <a:pt x="1364" y="15490"/>
                  </a:lnTo>
                  <a:lnTo>
                    <a:pt x="1413" y="15661"/>
                  </a:lnTo>
                  <a:lnTo>
                    <a:pt x="1486" y="15782"/>
                  </a:lnTo>
                  <a:lnTo>
                    <a:pt x="1583" y="15880"/>
                  </a:lnTo>
                  <a:lnTo>
                    <a:pt x="1656" y="15953"/>
                  </a:lnTo>
                  <a:lnTo>
                    <a:pt x="1729" y="15977"/>
                  </a:lnTo>
                  <a:lnTo>
                    <a:pt x="1827" y="16002"/>
                  </a:lnTo>
                  <a:lnTo>
                    <a:pt x="1827" y="16002"/>
                  </a:lnTo>
                  <a:lnTo>
                    <a:pt x="1949" y="16002"/>
                  </a:lnTo>
                  <a:lnTo>
                    <a:pt x="2070" y="15953"/>
                  </a:lnTo>
                  <a:lnTo>
                    <a:pt x="2168" y="15904"/>
                  </a:lnTo>
                  <a:lnTo>
                    <a:pt x="2241" y="15831"/>
                  </a:lnTo>
                  <a:lnTo>
                    <a:pt x="2314" y="15758"/>
                  </a:lnTo>
                  <a:lnTo>
                    <a:pt x="2387" y="15636"/>
                  </a:lnTo>
                  <a:lnTo>
                    <a:pt x="2411" y="15490"/>
                  </a:lnTo>
                  <a:lnTo>
                    <a:pt x="2460" y="15344"/>
                  </a:lnTo>
                  <a:lnTo>
                    <a:pt x="3142" y="8525"/>
                  </a:lnTo>
                  <a:lnTo>
                    <a:pt x="3142" y="8525"/>
                  </a:lnTo>
                  <a:lnTo>
                    <a:pt x="3142" y="8427"/>
                  </a:lnTo>
                  <a:lnTo>
                    <a:pt x="3191" y="8257"/>
                  </a:lnTo>
                  <a:lnTo>
                    <a:pt x="3239" y="8159"/>
                  </a:lnTo>
                  <a:lnTo>
                    <a:pt x="3288" y="8062"/>
                  </a:lnTo>
                  <a:lnTo>
                    <a:pt x="3361" y="7989"/>
                  </a:lnTo>
                  <a:lnTo>
                    <a:pt x="3459" y="7965"/>
                  </a:lnTo>
                  <a:lnTo>
                    <a:pt x="3459" y="7965"/>
                  </a:lnTo>
                  <a:lnTo>
                    <a:pt x="3556" y="7989"/>
                  </a:lnTo>
                  <a:lnTo>
                    <a:pt x="3629" y="8062"/>
                  </a:lnTo>
                  <a:lnTo>
                    <a:pt x="3678" y="8159"/>
                  </a:lnTo>
                  <a:lnTo>
                    <a:pt x="3726" y="8257"/>
                  </a:lnTo>
                  <a:lnTo>
                    <a:pt x="3775" y="8427"/>
                  </a:lnTo>
                  <a:lnTo>
                    <a:pt x="3775" y="8525"/>
                  </a:lnTo>
                  <a:lnTo>
                    <a:pt x="4457" y="15344"/>
                  </a:lnTo>
                  <a:lnTo>
                    <a:pt x="4457" y="15344"/>
                  </a:lnTo>
                  <a:lnTo>
                    <a:pt x="4506" y="15490"/>
                  </a:lnTo>
                  <a:lnTo>
                    <a:pt x="4530" y="15636"/>
                  </a:lnTo>
                  <a:lnTo>
                    <a:pt x="4603" y="15758"/>
                  </a:lnTo>
                  <a:lnTo>
                    <a:pt x="4676" y="15831"/>
                  </a:lnTo>
                  <a:lnTo>
                    <a:pt x="4749" y="15904"/>
                  </a:lnTo>
                  <a:lnTo>
                    <a:pt x="4847" y="15953"/>
                  </a:lnTo>
                  <a:lnTo>
                    <a:pt x="4969" y="16002"/>
                  </a:lnTo>
                  <a:lnTo>
                    <a:pt x="5090" y="16002"/>
                  </a:lnTo>
                  <a:lnTo>
                    <a:pt x="5090" y="16002"/>
                  </a:lnTo>
                  <a:lnTo>
                    <a:pt x="5188" y="15977"/>
                  </a:lnTo>
                  <a:lnTo>
                    <a:pt x="5261" y="15953"/>
                  </a:lnTo>
                  <a:lnTo>
                    <a:pt x="5334" y="15880"/>
                  </a:lnTo>
                  <a:lnTo>
                    <a:pt x="5431" y="15782"/>
                  </a:lnTo>
                  <a:lnTo>
                    <a:pt x="5504" y="15661"/>
                  </a:lnTo>
                  <a:lnTo>
                    <a:pt x="5553" y="15490"/>
                  </a:lnTo>
                  <a:lnTo>
                    <a:pt x="5577" y="15271"/>
                  </a:lnTo>
                  <a:lnTo>
                    <a:pt x="5577" y="15271"/>
                  </a:lnTo>
                  <a:lnTo>
                    <a:pt x="5577" y="14686"/>
                  </a:lnTo>
                  <a:lnTo>
                    <a:pt x="5602" y="13201"/>
                  </a:lnTo>
                  <a:lnTo>
                    <a:pt x="5626" y="11131"/>
                  </a:lnTo>
                  <a:lnTo>
                    <a:pt x="5675" y="9962"/>
                  </a:lnTo>
                  <a:lnTo>
                    <a:pt x="5724" y="8793"/>
                  </a:lnTo>
                  <a:lnTo>
                    <a:pt x="5724" y="8793"/>
                  </a:lnTo>
                  <a:lnTo>
                    <a:pt x="5748" y="7989"/>
                  </a:lnTo>
                  <a:lnTo>
                    <a:pt x="5748" y="7599"/>
                  </a:lnTo>
                  <a:lnTo>
                    <a:pt x="5699" y="7210"/>
                  </a:lnTo>
                  <a:lnTo>
                    <a:pt x="5650" y="6820"/>
                  </a:lnTo>
                  <a:lnTo>
                    <a:pt x="5553" y="6381"/>
                  </a:lnTo>
                  <a:lnTo>
                    <a:pt x="5407" y="5894"/>
                  </a:lnTo>
                  <a:lnTo>
                    <a:pt x="5212" y="5383"/>
                  </a:lnTo>
                  <a:lnTo>
                    <a:pt x="5212" y="5383"/>
                  </a:lnTo>
                  <a:lnTo>
                    <a:pt x="5090" y="5018"/>
                  </a:lnTo>
                  <a:lnTo>
                    <a:pt x="5017" y="4725"/>
                  </a:lnTo>
                  <a:lnTo>
                    <a:pt x="4993" y="4433"/>
                  </a:lnTo>
                  <a:lnTo>
                    <a:pt x="4969" y="4190"/>
                  </a:lnTo>
                  <a:lnTo>
                    <a:pt x="4993" y="3970"/>
                  </a:lnTo>
                  <a:lnTo>
                    <a:pt x="5017" y="3775"/>
                  </a:lnTo>
                  <a:lnTo>
                    <a:pt x="5066" y="3410"/>
                  </a:lnTo>
                  <a:lnTo>
                    <a:pt x="5066" y="3410"/>
                  </a:lnTo>
                  <a:lnTo>
                    <a:pt x="5163" y="3337"/>
                  </a:lnTo>
                  <a:lnTo>
                    <a:pt x="5236" y="3264"/>
                  </a:lnTo>
                  <a:lnTo>
                    <a:pt x="5310" y="3167"/>
                  </a:lnTo>
                  <a:lnTo>
                    <a:pt x="5358" y="3069"/>
                  </a:lnTo>
                  <a:lnTo>
                    <a:pt x="5407" y="2874"/>
                  </a:lnTo>
                  <a:lnTo>
                    <a:pt x="5431" y="2680"/>
                  </a:lnTo>
                  <a:lnTo>
                    <a:pt x="5431" y="2485"/>
                  </a:lnTo>
                  <a:lnTo>
                    <a:pt x="5383" y="2290"/>
                  </a:lnTo>
                  <a:lnTo>
                    <a:pt x="5334" y="2144"/>
                  </a:lnTo>
                  <a:lnTo>
                    <a:pt x="5261" y="2046"/>
                  </a:lnTo>
                  <a:lnTo>
                    <a:pt x="5261" y="2046"/>
                  </a:lnTo>
                  <a:lnTo>
                    <a:pt x="5334" y="2119"/>
                  </a:lnTo>
                  <a:lnTo>
                    <a:pt x="5407" y="2241"/>
                  </a:lnTo>
                  <a:lnTo>
                    <a:pt x="5480" y="2387"/>
                  </a:lnTo>
                  <a:lnTo>
                    <a:pt x="5504" y="2533"/>
                  </a:lnTo>
                  <a:lnTo>
                    <a:pt x="5529" y="2704"/>
                  </a:lnTo>
                  <a:lnTo>
                    <a:pt x="5529" y="2899"/>
                  </a:lnTo>
                  <a:lnTo>
                    <a:pt x="5504" y="3094"/>
                  </a:lnTo>
                  <a:lnTo>
                    <a:pt x="5456" y="3288"/>
                  </a:lnTo>
                  <a:lnTo>
                    <a:pt x="5456" y="3288"/>
                  </a:lnTo>
                  <a:lnTo>
                    <a:pt x="5553" y="3654"/>
                  </a:lnTo>
                  <a:lnTo>
                    <a:pt x="5626" y="4092"/>
                  </a:lnTo>
                  <a:lnTo>
                    <a:pt x="5772" y="5091"/>
                  </a:lnTo>
                  <a:lnTo>
                    <a:pt x="5894" y="6089"/>
                  </a:lnTo>
                  <a:lnTo>
                    <a:pt x="5918" y="6503"/>
                  </a:lnTo>
                  <a:lnTo>
                    <a:pt x="5943" y="6869"/>
                  </a:lnTo>
                  <a:lnTo>
                    <a:pt x="5943" y="6869"/>
                  </a:lnTo>
                  <a:lnTo>
                    <a:pt x="5967" y="7161"/>
                  </a:lnTo>
                  <a:lnTo>
                    <a:pt x="5991" y="7307"/>
                  </a:lnTo>
                  <a:lnTo>
                    <a:pt x="6040" y="7404"/>
                  </a:lnTo>
                  <a:lnTo>
                    <a:pt x="6113" y="7502"/>
                  </a:lnTo>
                  <a:lnTo>
                    <a:pt x="6186" y="7575"/>
                  </a:lnTo>
                  <a:lnTo>
                    <a:pt x="6284" y="7624"/>
                  </a:lnTo>
                  <a:lnTo>
                    <a:pt x="6430" y="7624"/>
                  </a:lnTo>
                  <a:lnTo>
                    <a:pt x="6430" y="7624"/>
                  </a:lnTo>
                  <a:lnTo>
                    <a:pt x="6503" y="7624"/>
                  </a:lnTo>
                  <a:lnTo>
                    <a:pt x="6600" y="7575"/>
                  </a:lnTo>
                  <a:lnTo>
                    <a:pt x="6673" y="7502"/>
                  </a:lnTo>
                  <a:lnTo>
                    <a:pt x="6746" y="7404"/>
                  </a:lnTo>
                  <a:lnTo>
                    <a:pt x="6820" y="7307"/>
                  </a:lnTo>
                  <a:lnTo>
                    <a:pt x="6868" y="7161"/>
                  </a:lnTo>
                  <a:lnTo>
                    <a:pt x="6893" y="7015"/>
                  </a:lnTo>
                  <a:lnTo>
                    <a:pt x="6917" y="6869"/>
                  </a:lnTo>
                  <a:lnTo>
                    <a:pt x="6917" y="6869"/>
                  </a:lnTo>
                  <a:lnTo>
                    <a:pt x="6917" y="6187"/>
                  </a:lnTo>
                  <a:lnTo>
                    <a:pt x="6893" y="5529"/>
                  </a:lnTo>
                  <a:lnTo>
                    <a:pt x="6844" y="4896"/>
                  </a:lnTo>
                  <a:lnTo>
                    <a:pt x="6771" y="4311"/>
                  </a:lnTo>
                  <a:lnTo>
                    <a:pt x="6698" y="3727"/>
                  </a:lnTo>
                  <a:lnTo>
                    <a:pt x="6600" y="3191"/>
                  </a:lnTo>
                  <a:lnTo>
                    <a:pt x="6479" y="2704"/>
                  </a:lnTo>
                  <a:lnTo>
                    <a:pt x="6332" y="2217"/>
                  </a:lnTo>
                  <a:lnTo>
                    <a:pt x="6162" y="1803"/>
                  </a:lnTo>
                  <a:lnTo>
                    <a:pt x="5967" y="1413"/>
                  </a:lnTo>
                  <a:lnTo>
                    <a:pt x="5748" y="1072"/>
                  </a:lnTo>
                  <a:lnTo>
                    <a:pt x="5480" y="755"/>
                  </a:lnTo>
                  <a:lnTo>
                    <a:pt x="5212" y="488"/>
                  </a:lnTo>
                  <a:lnTo>
                    <a:pt x="4895" y="293"/>
                  </a:lnTo>
                  <a:lnTo>
                    <a:pt x="4749" y="195"/>
                  </a:lnTo>
                  <a:lnTo>
                    <a:pt x="4579" y="122"/>
                  </a:lnTo>
                  <a:lnTo>
                    <a:pt x="4384" y="49"/>
                  </a:lnTo>
                  <a:lnTo>
                    <a:pt x="4189" y="0"/>
                  </a:lnTo>
                  <a:lnTo>
                    <a:pt x="4189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42;p27">
            <a:extLst>
              <a:ext uri="{FF2B5EF4-FFF2-40B4-BE49-F238E27FC236}">
                <a16:creationId xmlns:a16="http://schemas.microsoft.com/office/drawing/2014/main" xmlns="" id="{F2E365BE-D238-43FB-B601-95B41F41CA2E}"/>
              </a:ext>
            </a:extLst>
          </p:cNvPr>
          <p:cNvSpPr txBox="1">
            <a:spLocks/>
          </p:cNvSpPr>
          <p:nvPr/>
        </p:nvSpPr>
        <p:spPr>
          <a:xfrm>
            <a:off x="-3614" y="362155"/>
            <a:ext cx="5876045" cy="680156"/>
          </a:xfrm>
          <a:prstGeom prst="rect">
            <a:avLst/>
          </a:prstGeom>
          <a:solidFill>
            <a:schemeClr val="accent6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r"/>
            <a:r>
              <a:rPr lang="es-ES" b="1" dirty="0">
                <a:solidFill>
                  <a:schemeClr val="bg1"/>
                </a:solidFill>
              </a:rPr>
              <a:t>PROBLEMA DE INVESTIGACIÓN</a:t>
            </a:r>
          </a:p>
        </p:txBody>
      </p:sp>
      <p:sp>
        <p:nvSpPr>
          <p:cNvPr id="21" name="20 Botón de acción: Inicio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100EC12B-EBAC-450A-8954-5218F126D6F3}"/>
              </a:ext>
            </a:extLst>
          </p:cNvPr>
          <p:cNvSpPr/>
          <p:nvPr/>
        </p:nvSpPr>
        <p:spPr>
          <a:xfrm>
            <a:off x="8566374" y="4626126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685614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D5917AB4-BEB0-45F9-8BA2-75FFF7899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840"/>
            <a:ext cx="9143999" cy="5167177"/>
          </a:xfrm>
          <a:prstGeom prst="rect">
            <a:avLst/>
          </a:prstGeom>
        </p:spPr>
      </p:pic>
      <p:sp>
        <p:nvSpPr>
          <p:cNvPr id="211" name="Google Shape;211;p25"/>
          <p:cNvSpPr txBox="1">
            <a:spLocks noGrp="1"/>
          </p:cNvSpPr>
          <p:nvPr>
            <p:ph type="title"/>
          </p:nvPr>
        </p:nvSpPr>
        <p:spPr>
          <a:xfrm>
            <a:off x="221093" y="2142092"/>
            <a:ext cx="2321463" cy="1984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b="1" dirty="0"/>
              <a:t>Planteamiento del problema</a:t>
            </a:r>
            <a:endParaRPr b="1" dirty="0"/>
          </a:p>
        </p:txBody>
      </p:sp>
      <p:sp>
        <p:nvSpPr>
          <p:cNvPr id="212" name="Google Shape;212;p25"/>
          <p:cNvSpPr txBox="1">
            <a:spLocks noGrp="1"/>
          </p:cNvSpPr>
          <p:nvPr>
            <p:ph type="body" idx="1"/>
          </p:nvPr>
        </p:nvSpPr>
        <p:spPr>
          <a:xfrm>
            <a:off x="2815423" y="2507259"/>
            <a:ext cx="1789800" cy="977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chemeClr val="bg1"/>
                </a:solidFill>
              </a:rPr>
              <a:t>92% </a:t>
            </a:r>
            <a:r>
              <a:rPr lang="es-ES" dirty="0">
                <a:solidFill>
                  <a:schemeClr val="bg1"/>
                </a:solidFill>
              </a:rPr>
              <a:t>Acceso móvil a redes sociales 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bg1"/>
                </a:solidFill>
              </a:rPr>
              <a:t>11 Millones</a:t>
            </a:r>
            <a:r>
              <a:rPr lang="es-ES" dirty="0">
                <a:solidFill>
                  <a:schemeClr val="bg1"/>
                </a:solidFill>
              </a:rPr>
              <a:t> de usuarios en Facebook (</a:t>
            </a:r>
            <a:r>
              <a:rPr lang="es-ES" b="1" dirty="0">
                <a:solidFill>
                  <a:schemeClr val="bg1"/>
                </a:solidFill>
              </a:rPr>
              <a:t>21%</a:t>
            </a:r>
            <a:r>
              <a:rPr lang="es-ES" dirty="0">
                <a:solidFill>
                  <a:schemeClr val="bg1"/>
                </a:solidFill>
              </a:rPr>
              <a:t> de Quito)</a:t>
            </a:r>
            <a:endParaRPr lang="es-EC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C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13" name="Google Shape;213;p25"/>
          <p:cNvSpPr txBox="1">
            <a:spLocks noGrp="1"/>
          </p:cNvSpPr>
          <p:nvPr>
            <p:ph type="body" idx="2"/>
          </p:nvPr>
        </p:nvSpPr>
        <p:spPr>
          <a:xfrm>
            <a:off x="4900124" y="2009735"/>
            <a:ext cx="1789800" cy="144761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17,1%</a:t>
            </a:r>
            <a:r>
              <a:rPr lang="en" dirty="0">
                <a:solidFill>
                  <a:schemeClr val="bg1"/>
                </a:solidFill>
              </a:rPr>
              <a:t> implementan estrategias digitales de atracción </a:t>
            </a:r>
          </a:p>
          <a:p>
            <a:pPr marL="0" indent="0">
              <a:buNone/>
            </a:pPr>
            <a:r>
              <a:rPr lang="en" b="1" dirty="0">
                <a:solidFill>
                  <a:schemeClr val="bg1"/>
                </a:solidFill>
              </a:rPr>
              <a:t>8,9 </a:t>
            </a:r>
            <a:r>
              <a:rPr lang="es-ES" b="1" dirty="0">
                <a:solidFill>
                  <a:schemeClr val="bg1"/>
                </a:solidFill>
              </a:rPr>
              <a:t>millones</a:t>
            </a:r>
            <a:r>
              <a:rPr lang="es-ES" dirty="0">
                <a:solidFill>
                  <a:schemeClr val="bg1"/>
                </a:solidFill>
              </a:rPr>
              <a:t> seguidores de alimentos de consumo rápido </a:t>
            </a:r>
            <a:endParaRPr lang="es-EC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bg1"/>
                </a:solidFill>
              </a:rPr>
              <a:t>75%​​</a:t>
            </a:r>
            <a:r>
              <a:rPr lang="es-EC" dirty="0">
                <a:solidFill>
                  <a:schemeClr val="bg1"/>
                </a:solidFill>
              </a:rPr>
              <a:t> tienen entre 18 y 44 años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3"/>
          </p:nvPr>
        </p:nvSpPr>
        <p:spPr>
          <a:xfrm>
            <a:off x="6978683" y="2804708"/>
            <a:ext cx="1789800" cy="66915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70% </a:t>
            </a:r>
            <a:r>
              <a:rPr lang="en" dirty="0">
                <a:solidFill>
                  <a:schemeClr val="bg1"/>
                </a:solidFill>
              </a:rPr>
              <a:t>del consumo total de contenido</a:t>
            </a:r>
          </a:p>
          <a:p>
            <a:pPr marL="0" indent="0">
              <a:buNone/>
            </a:pPr>
            <a:endParaRPr lang="es-EC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5" name="Google Shape;653;p43">
            <a:extLst>
              <a:ext uri="{FF2B5EF4-FFF2-40B4-BE49-F238E27FC236}">
                <a16:creationId xmlns:a16="http://schemas.microsoft.com/office/drawing/2014/main" xmlns="" id="{CCB0A3E0-5EAE-4241-8437-A08AA411C309}"/>
              </a:ext>
            </a:extLst>
          </p:cNvPr>
          <p:cNvSpPr/>
          <p:nvPr/>
        </p:nvSpPr>
        <p:spPr>
          <a:xfrm>
            <a:off x="3196803" y="624467"/>
            <a:ext cx="743544" cy="1240115"/>
          </a:xfrm>
          <a:custGeom>
            <a:avLst/>
            <a:gdLst/>
            <a:ahLst/>
            <a:cxnLst/>
            <a:rect l="l" t="t" r="r" b="b"/>
            <a:pathLst>
              <a:path w="11838" h="20508" fill="none" extrusionOk="0">
                <a:moveTo>
                  <a:pt x="10547" y="1"/>
                </a:moveTo>
                <a:lnTo>
                  <a:pt x="1292" y="1"/>
                </a:lnTo>
                <a:lnTo>
                  <a:pt x="1292" y="1"/>
                </a:lnTo>
                <a:lnTo>
                  <a:pt x="1024" y="25"/>
                </a:lnTo>
                <a:lnTo>
                  <a:pt x="780" y="98"/>
                </a:lnTo>
                <a:lnTo>
                  <a:pt x="561" y="220"/>
                </a:lnTo>
                <a:lnTo>
                  <a:pt x="366" y="366"/>
                </a:lnTo>
                <a:lnTo>
                  <a:pt x="220" y="561"/>
                </a:lnTo>
                <a:lnTo>
                  <a:pt x="98" y="780"/>
                </a:lnTo>
                <a:lnTo>
                  <a:pt x="25" y="1024"/>
                </a:lnTo>
                <a:lnTo>
                  <a:pt x="1" y="1292"/>
                </a:lnTo>
                <a:lnTo>
                  <a:pt x="1" y="19217"/>
                </a:lnTo>
                <a:lnTo>
                  <a:pt x="1" y="19217"/>
                </a:lnTo>
                <a:lnTo>
                  <a:pt x="25" y="19485"/>
                </a:lnTo>
                <a:lnTo>
                  <a:pt x="98" y="19728"/>
                </a:lnTo>
                <a:lnTo>
                  <a:pt x="220" y="19948"/>
                </a:lnTo>
                <a:lnTo>
                  <a:pt x="366" y="20142"/>
                </a:lnTo>
                <a:lnTo>
                  <a:pt x="561" y="20289"/>
                </a:lnTo>
                <a:lnTo>
                  <a:pt x="780" y="20410"/>
                </a:lnTo>
                <a:lnTo>
                  <a:pt x="1024" y="20483"/>
                </a:lnTo>
                <a:lnTo>
                  <a:pt x="1292" y="20508"/>
                </a:lnTo>
                <a:lnTo>
                  <a:pt x="10547" y="20508"/>
                </a:lnTo>
                <a:lnTo>
                  <a:pt x="10547" y="20508"/>
                </a:lnTo>
                <a:lnTo>
                  <a:pt x="10814" y="20483"/>
                </a:lnTo>
                <a:lnTo>
                  <a:pt x="11058" y="20410"/>
                </a:lnTo>
                <a:lnTo>
                  <a:pt x="11277" y="20289"/>
                </a:lnTo>
                <a:lnTo>
                  <a:pt x="11472" y="20142"/>
                </a:lnTo>
                <a:lnTo>
                  <a:pt x="11618" y="19948"/>
                </a:lnTo>
                <a:lnTo>
                  <a:pt x="11740" y="19728"/>
                </a:lnTo>
                <a:lnTo>
                  <a:pt x="11813" y="19485"/>
                </a:lnTo>
                <a:lnTo>
                  <a:pt x="11837" y="19217"/>
                </a:lnTo>
                <a:lnTo>
                  <a:pt x="11837" y="1292"/>
                </a:lnTo>
                <a:lnTo>
                  <a:pt x="11837" y="1292"/>
                </a:lnTo>
                <a:lnTo>
                  <a:pt x="11813" y="1024"/>
                </a:lnTo>
                <a:lnTo>
                  <a:pt x="11740" y="780"/>
                </a:lnTo>
                <a:lnTo>
                  <a:pt x="11618" y="561"/>
                </a:lnTo>
                <a:lnTo>
                  <a:pt x="11472" y="366"/>
                </a:lnTo>
                <a:lnTo>
                  <a:pt x="11277" y="220"/>
                </a:lnTo>
                <a:lnTo>
                  <a:pt x="11058" y="98"/>
                </a:lnTo>
                <a:lnTo>
                  <a:pt x="10814" y="25"/>
                </a:lnTo>
                <a:lnTo>
                  <a:pt x="10547" y="1"/>
                </a:lnTo>
                <a:lnTo>
                  <a:pt x="10547" y="1"/>
                </a:lnTo>
                <a:close/>
                <a:moveTo>
                  <a:pt x="5554" y="975"/>
                </a:moveTo>
                <a:lnTo>
                  <a:pt x="6284" y="975"/>
                </a:lnTo>
                <a:lnTo>
                  <a:pt x="6284" y="975"/>
                </a:lnTo>
                <a:lnTo>
                  <a:pt x="6406" y="999"/>
                </a:lnTo>
                <a:lnTo>
                  <a:pt x="6479" y="1073"/>
                </a:lnTo>
                <a:lnTo>
                  <a:pt x="6552" y="1146"/>
                </a:lnTo>
                <a:lnTo>
                  <a:pt x="6577" y="1267"/>
                </a:lnTo>
                <a:lnTo>
                  <a:pt x="6577" y="1267"/>
                </a:lnTo>
                <a:lnTo>
                  <a:pt x="6552" y="1365"/>
                </a:lnTo>
                <a:lnTo>
                  <a:pt x="6479" y="1462"/>
                </a:lnTo>
                <a:lnTo>
                  <a:pt x="6406" y="1511"/>
                </a:lnTo>
                <a:lnTo>
                  <a:pt x="6284" y="1535"/>
                </a:lnTo>
                <a:lnTo>
                  <a:pt x="5554" y="1535"/>
                </a:lnTo>
                <a:lnTo>
                  <a:pt x="5554" y="1535"/>
                </a:lnTo>
                <a:lnTo>
                  <a:pt x="5432" y="1511"/>
                </a:lnTo>
                <a:lnTo>
                  <a:pt x="5359" y="1462"/>
                </a:lnTo>
                <a:lnTo>
                  <a:pt x="5286" y="1365"/>
                </a:lnTo>
                <a:lnTo>
                  <a:pt x="5262" y="1267"/>
                </a:lnTo>
                <a:lnTo>
                  <a:pt x="5262" y="1267"/>
                </a:lnTo>
                <a:lnTo>
                  <a:pt x="5286" y="1146"/>
                </a:lnTo>
                <a:lnTo>
                  <a:pt x="5359" y="1073"/>
                </a:lnTo>
                <a:lnTo>
                  <a:pt x="5432" y="999"/>
                </a:lnTo>
                <a:lnTo>
                  <a:pt x="5554" y="975"/>
                </a:lnTo>
                <a:lnTo>
                  <a:pt x="5554" y="975"/>
                </a:lnTo>
                <a:close/>
                <a:moveTo>
                  <a:pt x="5919" y="19436"/>
                </a:moveTo>
                <a:lnTo>
                  <a:pt x="5919" y="19436"/>
                </a:lnTo>
                <a:lnTo>
                  <a:pt x="5749" y="19412"/>
                </a:lnTo>
                <a:lnTo>
                  <a:pt x="5578" y="19363"/>
                </a:lnTo>
                <a:lnTo>
                  <a:pt x="5432" y="19290"/>
                </a:lnTo>
                <a:lnTo>
                  <a:pt x="5310" y="19193"/>
                </a:lnTo>
                <a:lnTo>
                  <a:pt x="5213" y="19071"/>
                </a:lnTo>
                <a:lnTo>
                  <a:pt x="5140" y="18925"/>
                </a:lnTo>
                <a:lnTo>
                  <a:pt x="5091" y="18754"/>
                </a:lnTo>
                <a:lnTo>
                  <a:pt x="5067" y="18584"/>
                </a:lnTo>
                <a:lnTo>
                  <a:pt x="5067" y="18584"/>
                </a:lnTo>
                <a:lnTo>
                  <a:pt x="5091" y="18413"/>
                </a:lnTo>
                <a:lnTo>
                  <a:pt x="5140" y="18243"/>
                </a:lnTo>
                <a:lnTo>
                  <a:pt x="5213" y="18097"/>
                </a:lnTo>
                <a:lnTo>
                  <a:pt x="5310" y="17975"/>
                </a:lnTo>
                <a:lnTo>
                  <a:pt x="5432" y="17877"/>
                </a:lnTo>
                <a:lnTo>
                  <a:pt x="5578" y="17804"/>
                </a:lnTo>
                <a:lnTo>
                  <a:pt x="5749" y="17756"/>
                </a:lnTo>
                <a:lnTo>
                  <a:pt x="5919" y="17731"/>
                </a:lnTo>
                <a:lnTo>
                  <a:pt x="5919" y="17731"/>
                </a:lnTo>
                <a:lnTo>
                  <a:pt x="6090" y="17756"/>
                </a:lnTo>
                <a:lnTo>
                  <a:pt x="6260" y="17804"/>
                </a:lnTo>
                <a:lnTo>
                  <a:pt x="6406" y="17877"/>
                </a:lnTo>
                <a:lnTo>
                  <a:pt x="6528" y="17975"/>
                </a:lnTo>
                <a:lnTo>
                  <a:pt x="6625" y="18097"/>
                </a:lnTo>
                <a:lnTo>
                  <a:pt x="6699" y="18243"/>
                </a:lnTo>
                <a:lnTo>
                  <a:pt x="6747" y="18413"/>
                </a:lnTo>
                <a:lnTo>
                  <a:pt x="6772" y="18584"/>
                </a:lnTo>
                <a:lnTo>
                  <a:pt x="6772" y="18584"/>
                </a:lnTo>
                <a:lnTo>
                  <a:pt x="6747" y="18754"/>
                </a:lnTo>
                <a:lnTo>
                  <a:pt x="6699" y="18925"/>
                </a:lnTo>
                <a:lnTo>
                  <a:pt x="6625" y="19071"/>
                </a:lnTo>
                <a:lnTo>
                  <a:pt x="6528" y="19193"/>
                </a:lnTo>
                <a:lnTo>
                  <a:pt x="6406" y="19290"/>
                </a:lnTo>
                <a:lnTo>
                  <a:pt x="6260" y="19363"/>
                </a:lnTo>
                <a:lnTo>
                  <a:pt x="6090" y="19412"/>
                </a:lnTo>
                <a:lnTo>
                  <a:pt x="5919" y="19436"/>
                </a:lnTo>
                <a:lnTo>
                  <a:pt x="5919" y="19436"/>
                </a:lnTo>
                <a:close/>
                <a:moveTo>
                  <a:pt x="10547" y="16660"/>
                </a:moveTo>
                <a:lnTo>
                  <a:pt x="1292" y="16660"/>
                </a:lnTo>
                <a:lnTo>
                  <a:pt x="1292" y="2558"/>
                </a:lnTo>
                <a:lnTo>
                  <a:pt x="10547" y="2558"/>
                </a:lnTo>
                <a:lnTo>
                  <a:pt x="10547" y="16660"/>
                </a:lnTo>
                <a:close/>
              </a:path>
            </a:pathLst>
          </a:custGeom>
          <a:noFill/>
          <a:ln w="19050" cap="rnd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639;p43">
            <a:extLst>
              <a:ext uri="{FF2B5EF4-FFF2-40B4-BE49-F238E27FC236}">
                <a16:creationId xmlns:a16="http://schemas.microsoft.com/office/drawing/2014/main" xmlns="" id="{8FF802E6-8362-4DBC-947B-E10A6F6CEA8E}"/>
              </a:ext>
            </a:extLst>
          </p:cNvPr>
          <p:cNvSpPr/>
          <p:nvPr/>
        </p:nvSpPr>
        <p:spPr>
          <a:xfrm>
            <a:off x="7410618" y="1407471"/>
            <a:ext cx="906930" cy="966012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2DE7F99-7318-4AA3-ACA6-E0AE6E51CF9F}"/>
              </a:ext>
            </a:extLst>
          </p:cNvPr>
          <p:cNvSpPr/>
          <p:nvPr/>
        </p:nvSpPr>
        <p:spPr>
          <a:xfrm>
            <a:off x="2968422" y="3923590"/>
            <a:ext cx="59544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indent="0" fontAlgn="base">
              <a:buNone/>
            </a:pPr>
            <a:r>
              <a:rPr lang="es-EC" i="1" dirty="0">
                <a:solidFill>
                  <a:schemeClr val="bg1"/>
                </a:solidFill>
                <a:latin typeface="Georgia" panose="02040502050405020303" pitchFamily="18" charset="0"/>
              </a:rPr>
              <a:t>¿Cómo el marketing de contenidos en redes sociales de marcas de comida rápida influye en el comportamiento del consumidor millennial del DMQ?</a:t>
            </a:r>
            <a:r>
              <a:rPr lang="es-ES" i="1" dirty="0">
                <a:solidFill>
                  <a:schemeClr val="bg1"/>
                </a:solidFill>
                <a:latin typeface="Georgia" panose="02040502050405020303" pitchFamily="18" charset="0"/>
              </a:rPr>
              <a:t>​</a:t>
            </a:r>
          </a:p>
        </p:txBody>
      </p:sp>
      <p:sp>
        <p:nvSpPr>
          <p:cNvPr id="22" name="21 Botón de acción: Inicio">
            <a:hlinkClick r:id="rId5" action="ppaction://hlinksldjump" highlightClick="1"/>
          </p:cNvPr>
          <p:cNvSpPr/>
          <p:nvPr/>
        </p:nvSpPr>
        <p:spPr>
          <a:xfrm>
            <a:off x="85502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0862155-B15A-472E-922F-6560E271B62B}"/>
              </a:ext>
            </a:extLst>
          </p:cNvPr>
          <p:cNvSpPr/>
          <p:nvPr/>
        </p:nvSpPr>
        <p:spPr>
          <a:xfrm>
            <a:off x="2992998" y="1923295"/>
            <a:ext cx="1347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b="1" dirty="0">
                <a:solidFill>
                  <a:schemeClr val="accent1"/>
                </a:solidFill>
              </a:rPr>
              <a:t>Tendencias tecnológicas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B7148E1-1B06-4867-A6B8-48DCEF6142A6}"/>
              </a:ext>
            </a:extLst>
          </p:cNvPr>
          <p:cNvSpPr/>
          <p:nvPr/>
        </p:nvSpPr>
        <p:spPr>
          <a:xfrm>
            <a:off x="4851496" y="1701957"/>
            <a:ext cx="18870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s-ES" b="1" dirty="0">
                <a:solidFill>
                  <a:schemeClr val="accent2"/>
                </a:solidFill>
              </a:rPr>
              <a:t>Marcas comerciales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30913EF-57CB-4703-B0F7-D3DFB7145408}"/>
              </a:ext>
            </a:extLst>
          </p:cNvPr>
          <p:cNvSpPr/>
          <p:nvPr/>
        </p:nvSpPr>
        <p:spPr>
          <a:xfrm>
            <a:off x="6845262" y="2383560"/>
            <a:ext cx="2044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b="1" dirty="0">
                <a:solidFill>
                  <a:schemeClr val="accent3"/>
                </a:solidFill>
              </a:rPr>
              <a:t>Generación millennial</a:t>
            </a:r>
          </a:p>
        </p:txBody>
      </p:sp>
      <p:grpSp>
        <p:nvGrpSpPr>
          <p:cNvPr id="27" name="Google Shape;688;p43">
            <a:extLst>
              <a:ext uri="{FF2B5EF4-FFF2-40B4-BE49-F238E27FC236}">
                <a16:creationId xmlns:a16="http://schemas.microsoft.com/office/drawing/2014/main" xmlns="" id="{26B48B3D-ABEC-408C-8790-B1A2B27BBB19}"/>
              </a:ext>
            </a:extLst>
          </p:cNvPr>
          <p:cNvGrpSpPr/>
          <p:nvPr/>
        </p:nvGrpSpPr>
        <p:grpSpPr>
          <a:xfrm>
            <a:off x="5125179" y="659693"/>
            <a:ext cx="1242999" cy="966012"/>
            <a:chOff x="2599525" y="3688600"/>
            <a:chExt cx="428675" cy="351950"/>
          </a:xfrm>
        </p:grpSpPr>
        <p:sp>
          <p:nvSpPr>
            <p:cNvPr id="28" name="Google Shape;689;p43">
              <a:extLst>
                <a:ext uri="{FF2B5EF4-FFF2-40B4-BE49-F238E27FC236}">
                  <a16:creationId xmlns:a16="http://schemas.microsoft.com/office/drawing/2014/main" xmlns="" id="{4C8B9956-52F1-473E-B9CD-9C81039D289E}"/>
                </a:ext>
              </a:extLst>
            </p:cNvPr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l" t="t" r="r" b="b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90;p43">
              <a:extLst>
                <a:ext uri="{FF2B5EF4-FFF2-40B4-BE49-F238E27FC236}">
                  <a16:creationId xmlns:a16="http://schemas.microsoft.com/office/drawing/2014/main" xmlns="" id="{D11593A3-7AD1-4A50-8C94-C14E6BC3ACF8}"/>
                </a:ext>
              </a:extLst>
            </p:cNvPr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l" t="t" r="r" b="b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91;p43">
              <a:extLst>
                <a:ext uri="{FF2B5EF4-FFF2-40B4-BE49-F238E27FC236}">
                  <a16:creationId xmlns:a16="http://schemas.microsoft.com/office/drawing/2014/main" xmlns="" id="{03D73C19-7731-44B0-B60D-3ACD98EC95CD}"/>
                </a:ext>
              </a:extLst>
            </p:cNvPr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l" t="t" r="r" b="b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726435B-06DC-4A1F-8902-4A320CEB94ED}"/>
              </a:ext>
            </a:extLst>
          </p:cNvPr>
          <p:cNvSpPr txBox="1"/>
          <p:nvPr/>
        </p:nvSpPr>
        <p:spPr>
          <a:xfrm>
            <a:off x="3027122" y="3496361"/>
            <a:ext cx="15781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700" dirty="0">
                <a:solidFill>
                  <a:schemeClr val="accent1"/>
                </a:solidFill>
                <a:latin typeface="Nunito Sans" panose="020B0604020202020204" charset="0"/>
              </a:rPr>
              <a:t>(Del Alcázar, 2018)</a:t>
            </a:r>
            <a:endParaRPr lang="es-ES" sz="700" dirty="0">
              <a:solidFill>
                <a:schemeClr val="accent1"/>
              </a:solidFill>
              <a:latin typeface="Nunito Sans" panose="020B060402020202020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875FF162-E5DE-4019-B407-BB2FA7995993}"/>
              </a:ext>
            </a:extLst>
          </p:cNvPr>
          <p:cNvSpPr txBox="1"/>
          <p:nvPr/>
        </p:nvSpPr>
        <p:spPr>
          <a:xfrm>
            <a:off x="5114546" y="3458198"/>
            <a:ext cx="15781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700" dirty="0">
                <a:solidFill>
                  <a:schemeClr val="accent2"/>
                </a:solidFill>
                <a:latin typeface="Nunito Sans" panose="020B0604020202020204" charset="0"/>
              </a:rPr>
              <a:t>(IAB, 2017); (Del Alcázar, 2018)</a:t>
            </a:r>
            <a:endParaRPr lang="es-ES" sz="700" dirty="0">
              <a:solidFill>
                <a:schemeClr val="accent2"/>
              </a:solidFill>
              <a:latin typeface="Nunito Sans" panose="020B060402020202020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4706C9E-7398-46A9-B1C5-C492FC15E07E}"/>
              </a:ext>
            </a:extLst>
          </p:cNvPr>
          <p:cNvSpPr txBox="1"/>
          <p:nvPr/>
        </p:nvSpPr>
        <p:spPr>
          <a:xfrm>
            <a:off x="7221134" y="3472280"/>
            <a:ext cx="15781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700" dirty="0">
                <a:solidFill>
                  <a:schemeClr val="accent3"/>
                </a:solidFill>
                <a:latin typeface="Nunito Sans" panose="020B0604020202020204" charset="0"/>
              </a:rPr>
              <a:t>(IAB, 2014)</a:t>
            </a:r>
            <a:endParaRPr lang="es-ES" sz="700" dirty="0">
              <a:solidFill>
                <a:schemeClr val="accent3"/>
              </a:solidFill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3481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454839E-E1E4-4DDA-BB67-A39B54F85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840"/>
            <a:ext cx="9143999" cy="5167177"/>
          </a:xfrm>
          <a:prstGeom prst="rect">
            <a:avLst/>
          </a:prstGeom>
        </p:spPr>
      </p:pic>
      <p:sp>
        <p:nvSpPr>
          <p:cNvPr id="136" name="Google Shape;136;p20"/>
          <p:cNvSpPr txBox="1">
            <a:spLocks noGrp="1"/>
          </p:cNvSpPr>
          <p:nvPr>
            <p:ph type="ctrTitle"/>
          </p:nvPr>
        </p:nvSpPr>
        <p:spPr>
          <a:xfrm>
            <a:off x="277100" y="3393194"/>
            <a:ext cx="2024100" cy="5690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>
                <a:solidFill>
                  <a:schemeClr val="bg1"/>
                </a:solidFill>
              </a:rPr>
              <a:t>Objetivos</a:t>
            </a:r>
            <a:endParaRPr sz="1100" b="1" dirty="0">
              <a:solidFill>
                <a:schemeClr val="bg1"/>
              </a:solidFill>
            </a:endParaRPr>
          </a:p>
        </p:txBody>
      </p:sp>
      <p:sp>
        <p:nvSpPr>
          <p:cNvPr id="138" name="Google Shape;138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7B0767F0-64F9-47A5-B5F8-13F473709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141272"/>
              </p:ext>
            </p:extLst>
          </p:nvPr>
        </p:nvGraphicFramePr>
        <p:xfrm>
          <a:off x="2660446" y="264656"/>
          <a:ext cx="5813412" cy="1641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51BF3F6C-7E80-4184-B19E-BC305D5B4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8428199"/>
              </p:ext>
            </p:extLst>
          </p:nvPr>
        </p:nvGraphicFramePr>
        <p:xfrm>
          <a:off x="2671079" y="1975216"/>
          <a:ext cx="5813412" cy="290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8 Botón de acción: Inicio">
            <a:hlinkClick r:id="rId15" action="ppaction://hlinksldjump" highlightClick="1"/>
          </p:cNvPr>
          <p:cNvSpPr/>
          <p:nvPr/>
        </p:nvSpPr>
        <p:spPr>
          <a:xfrm>
            <a:off x="85502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1" name="Google Shape;574;p43">
            <a:extLst>
              <a:ext uri="{FF2B5EF4-FFF2-40B4-BE49-F238E27FC236}">
                <a16:creationId xmlns:a16="http://schemas.microsoft.com/office/drawing/2014/main" xmlns="" id="{ADE60089-C111-47A1-8858-BA36A68A4EF9}"/>
              </a:ext>
            </a:extLst>
          </p:cNvPr>
          <p:cNvGrpSpPr/>
          <p:nvPr/>
        </p:nvGrpSpPr>
        <p:grpSpPr>
          <a:xfrm>
            <a:off x="659509" y="1343205"/>
            <a:ext cx="1422028" cy="1422028"/>
            <a:chOff x="2594050" y="1631825"/>
            <a:chExt cx="439625" cy="439625"/>
          </a:xfrm>
        </p:grpSpPr>
        <p:sp>
          <p:nvSpPr>
            <p:cNvPr id="12" name="Google Shape;575;p43">
              <a:extLst>
                <a:ext uri="{FF2B5EF4-FFF2-40B4-BE49-F238E27FC236}">
                  <a16:creationId xmlns:a16="http://schemas.microsoft.com/office/drawing/2014/main" xmlns="" id="{9715BED7-27B3-42BA-831F-1FA73E40F54C}"/>
                </a:ext>
              </a:extLst>
            </p:cNvPr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6;p43">
              <a:extLst>
                <a:ext uri="{FF2B5EF4-FFF2-40B4-BE49-F238E27FC236}">
                  <a16:creationId xmlns:a16="http://schemas.microsoft.com/office/drawing/2014/main" xmlns="" id="{F3EC43B3-E918-4486-9B1B-AF51F9C105B7}"/>
                </a:ext>
              </a:extLst>
            </p:cNvPr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7;p43">
              <a:extLst>
                <a:ext uri="{FF2B5EF4-FFF2-40B4-BE49-F238E27FC236}">
                  <a16:creationId xmlns:a16="http://schemas.microsoft.com/office/drawing/2014/main" xmlns="" id="{1171CF6A-8818-4E00-86A8-C1DBEB85350B}"/>
                </a:ext>
              </a:extLst>
            </p:cNvPr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8;p43">
              <a:extLst>
                <a:ext uri="{FF2B5EF4-FFF2-40B4-BE49-F238E27FC236}">
                  <a16:creationId xmlns:a16="http://schemas.microsoft.com/office/drawing/2014/main" xmlns="" id="{8F5B7579-12FA-466A-88B6-A34A8B23F2C9}"/>
                </a:ext>
              </a:extLst>
            </p:cNvPr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936071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D78ED45-6EB1-4F13-AEA1-070E15CD8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840"/>
            <a:ext cx="9144000" cy="5167177"/>
          </a:xfrm>
          <a:prstGeom prst="rect">
            <a:avLst/>
          </a:prstGeom>
        </p:spPr>
      </p:pic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335149" y="356266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>
                <a:solidFill>
                  <a:schemeClr val="bg1"/>
                </a:solidFill>
              </a:rPr>
              <a:t>Justificación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57276529-DC06-4978-9A1C-3814F8D31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819218"/>
              </p:ext>
            </p:extLst>
          </p:nvPr>
        </p:nvGraphicFramePr>
        <p:xfrm>
          <a:off x="511425" y="1598600"/>
          <a:ext cx="3517200" cy="29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Google Shape;129;p19">
            <a:extLst>
              <a:ext uri="{FF2B5EF4-FFF2-40B4-BE49-F238E27FC236}">
                <a16:creationId xmlns:a16="http://schemas.microsoft.com/office/drawing/2014/main" xmlns="" id="{181BF174-CB71-4AFF-BD45-3ED213675E83}"/>
              </a:ext>
            </a:extLst>
          </p:cNvPr>
          <p:cNvSpPr txBox="1">
            <a:spLocks/>
          </p:cNvSpPr>
          <p:nvPr/>
        </p:nvSpPr>
        <p:spPr>
          <a:xfrm>
            <a:off x="4778142" y="356266"/>
            <a:ext cx="35172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6703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s-EC" b="1" dirty="0">
                <a:solidFill>
                  <a:schemeClr val="bg1"/>
                </a:solidFill>
              </a:rPr>
              <a:t>Importancia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C733BF1E-599B-48E1-9EC5-B6122EF1F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4614379"/>
              </p:ext>
            </p:extLst>
          </p:nvPr>
        </p:nvGraphicFramePr>
        <p:xfrm>
          <a:off x="4574324" y="1618547"/>
          <a:ext cx="3804863" cy="2770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9 Botón de acción: Inicio">
            <a:hlinkClick r:id="rId15" action="ppaction://hlinksldjump" highlightClick="1"/>
          </p:cNvPr>
          <p:cNvSpPr/>
          <p:nvPr/>
        </p:nvSpPr>
        <p:spPr>
          <a:xfrm>
            <a:off x="8550235" y="4619502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2391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4ED7575-DE7B-4DF0-B377-36F590D4B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443" y="0"/>
            <a:ext cx="9179443" cy="5143500"/>
          </a:xfrm>
          <a:prstGeom prst="rect">
            <a:avLst/>
          </a:prstGeom>
        </p:spPr>
      </p:pic>
      <p:sp>
        <p:nvSpPr>
          <p:cNvPr id="23" name="Google Shape;242;p27">
            <a:extLst>
              <a:ext uri="{FF2B5EF4-FFF2-40B4-BE49-F238E27FC236}">
                <a16:creationId xmlns:a16="http://schemas.microsoft.com/office/drawing/2014/main" xmlns="" id="{C0650D29-374A-480F-9BB8-DA82BCC3C48B}"/>
              </a:ext>
            </a:extLst>
          </p:cNvPr>
          <p:cNvSpPr txBox="1">
            <a:spLocks/>
          </p:cNvSpPr>
          <p:nvPr/>
        </p:nvSpPr>
        <p:spPr>
          <a:xfrm>
            <a:off x="-36665" y="362155"/>
            <a:ext cx="5876045" cy="680156"/>
          </a:xfrm>
          <a:prstGeom prst="rect">
            <a:avLst/>
          </a:pr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s-ES" b="1" dirty="0">
                <a:solidFill>
                  <a:schemeClr val="bg1"/>
                </a:solidFill>
              </a:rPr>
              <a:t>MARCO TEÓRICO</a:t>
            </a:r>
          </a:p>
        </p:txBody>
      </p:sp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521124" y="3250588"/>
            <a:ext cx="2046300" cy="1237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Teorías de soporte</a:t>
            </a:r>
            <a:endParaRPr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8F8718D5-A0DD-496B-94CC-32CCC05B0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187055"/>
              </p:ext>
            </p:extLst>
          </p:nvPr>
        </p:nvGraphicFramePr>
        <p:xfrm>
          <a:off x="2567424" y="2061726"/>
          <a:ext cx="3031895" cy="242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97165EAA-85E9-40CA-A678-967EB338A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091818"/>
              </p:ext>
            </p:extLst>
          </p:nvPr>
        </p:nvGraphicFramePr>
        <p:xfrm>
          <a:off x="6054750" y="1359855"/>
          <a:ext cx="2594720" cy="364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5" name="14 Botón de acción: Inicio">
            <a:hlinkClick r:id="rId15" action="ppaction://hlinksldjump" highlightClick="1"/>
          </p:cNvPr>
          <p:cNvSpPr/>
          <p:nvPr/>
        </p:nvSpPr>
        <p:spPr>
          <a:xfrm>
            <a:off x="111913" y="4652433"/>
            <a:ext cx="285008" cy="393370"/>
          </a:xfrm>
          <a:prstGeom prst="actionButtonHom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65C1E022-9F24-4F4D-B025-EDB34B05A88F}"/>
              </a:ext>
            </a:extLst>
          </p:cNvPr>
          <p:cNvSpPr/>
          <p:nvPr/>
        </p:nvSpPr>
        <p:spPr>
          <a:xfrm>
            <a:off x="2872671" y="1416306"/>
            <a:ext cx="242139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kern="1200" dirty="0">
                <a:solidFill>
                  <a:schemeClr val="bg1"/>
                </a:solidFill>
              </a:rPr>
              <a:t>Teorías </a:t>
            </a:r>
            <a:r>
              <a:rPr lang="en-US" b="1" kern="1200" dirty="0">
                <a:solidFill>
                  <a:schemeClr val="bg1"/>
                </a:solidFill>
              </a:rPr>
              <a:t>Marketing de </a:t>
            </a:r>
            <a:r>
              <a:rPr lang="en-US" b="1" kern="1200" dirty="0" err="1">
                <a:solidFill>
                  <a:schemeClr val="bg1"/>
                </a:solidFill>
              </a:rPr>
              <a:t>Contenidos</a:t>
            </a:r>
            <a:endParaRPr lang="es-ES" kern="12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BC39EB8-142A-4FC4-926E-8B47F522A652}"/>
              </a:ext>
            </a:extLst>
          </p:cNvPr>
          <p:cNvSpPr/>
          <p:nvPr/>
        </p:nvSpPr>
        <p:spPr>
          <a:xfrm>
            <a:off x="6147437" y="728668"/>
            <a:ext cx="2409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-ES" b="1" dirty="0">
                <a:solidFill>
                  <a:schemeClr val="bg1"/>
                </a:solidFill>
              </a:rPr>
              <a:t>Teorías Comportamiento del Consumidor</a:t>
            </a:r>
          </a:p>
        </p:txBody>
      </p:sp>
      <p:grpSp>
        <p:nvGrpSpPr>
          <p:cNvPr id="26" name="Google Shape;540;p43">
            <a:extLst>
              <a:ext uri="{FF2B5EF4-FFF2-40B4-BE49-F238E27FC236}">
                <a16:creationId xmlns:a16="http://schemas.microsoft.com/office/drawing/2014/main" xmlns="" id="{7AB86E0F-476E-4999-8C8E-83F52C6964A9}"/>
              </a:ext>
            </a:extLst>
          </p:cNvPr>
          <p:cNvGrpSpPr/>
          <p:nvPr/>
        </p:nvGrpSpPr>
        <p:grpSpPr>
          <a:xfrm>
            <a:off x="468645" y="1692210"/>
            <a:ext cx="1642765" cy="1406614"/>
            <a:chOff x="1934025" y="1001650"/>
            <a:chExt cx="415300" cy="355600"/>
          </a:xfrm>
        </p:grpSpPr>
        <p:sp>
          <p:nvSpPr>
            <p:cNvPr id="27" name="Google Shape;541;p43">
              <a:extLst>
                <a:ext uri="{FF2B5EF4-FFF2-40B4-BE49-F238E27FC236}">
                  <a16:creationId xmlns:a16="http://schemas.microsoft.com/office/drawing/2014/main" xmlns="" id="{00B89C62-CA8F-4714-8F1E-36AF7D20B3DF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2;p43">
              <a:extLst>
                <a:ext uri="{FF2B5EF4-FFF2-40B4-BE49-F238E27FC236}">
                  <a16:creationId xmlns:a16="http://schemas.microsoft.com/office/drawing/2014/main" xmlns="" id="{DC369DF1-131F-4D47-80FD-82EB2BD99FEE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3;p43">
              <a:extLst>
                <a:ext uri="{FF2B5EF4-FFF2-40B4-BE49-F238E27FC236}">
                  <a16:creationId xmlns:a16="http://schemas.microsoft.com/office/drawing/2014/main" xmlns="" id="{5F43F323-00AC-443D-AE7A-E34824ABDD91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4;p43">
              <a:extLst>
                <a:ext uri="{FF2B5EF4-FFF2-40B4-BE49-F238E27FC236}">
                  <a16:creationId xmlns:a16="http://schemas.microsoft.com/office/drawing/2014/main" xmlns="" id="{38AD9FCA-1CB7-403F-9460-0B94255271B1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499D7324-7AF8-4B62-8EA4-D8E494365F27}"/>
              </a:ext>
            </a:extLst>
          </p:cNvPr>
          <p:cNvSpPr/>
          <p:nvPr/>
        </p:nvSpPr>
        <p:spPr>
          <a:xfrm>
            <a:off x="4218070" y="2590580"/>
            <a:ext cx="1118568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</a:t>
            </a:r>
            <a:r>
              <a:rPr lang="es-EC" sz="600" dirty="0" err="1"/>
              <a:t>Shanon</a:t>
            </a:r>
            <a:r>
              <a:rPr lang="es-EC" sz="600" dirty="0"/>
              <a:t> &amp; </a:t>
            </a:r>
            <a:r>
              <a:rPr lang="es-EC" sz="600" dirty="0" err="1"/>
              <a:t>Weaber</a:t>
            </a:r>
            <a:r>
              <a:rPr lang="es-EC" sz="600" dirty="0"/>
              <a:t>, 1949)</a:t>
            </a:r>
            <a:endParaRPr lang="es-ES" sz="6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8ECB2C21-BC51-4F12-984E-B06F34857086}"/>
              </a:ext>
            </a:extLst>
          </p:cNvPr>
          <p:cNvSpPr/>
          <p:nvPr/>
        </p:nvSpPr>
        <p:spPr>
          <a:xfrm>
            <a:off x="4209587" y="3486618"/>
            <a:ext cx="1118568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(Nora &amp; </a:t>
            </a:r>
            <a:r>
              <a:rPr lang="es-EC" sz="600" dirty="0" err="1"/>
              <a:t>Minc</a:t>
            </a:r>
            <a:r>
              <a:rPr lang="es-EC" sz="600" dirty="0"/>
              <a:t>, 1982)</a:t>
            </a:r>
            <a:endParaRPr lang="es-ES" sz="6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D9DBE7AF-C1D3-457F-8032-26937C266C91}"/>
              </a:ext>
            </a:extLst>
          </p:cNvPr>
          <p:cNvSpPr/>
          <p:nvPr/>
        </p:nvSpPr>
        <p:spPr>
          <a:xfrm>
            <a:off x="4220219" y="4403922"/>
            <a:ext cx="1118568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(Fermín &amp; </a:t>
            </a:r>
            <a:r>
              <a:rPr lang="es-EC" sz="600" dirty="0" err="1"/>
              <a:t>Macchia</a:t>
            </a:r>
            <a:r>
              <a:rPr lang="es-EC" sz="600" dirty="0"/>
              <a:t>, 2014) </a:t>
            </a:r>
            <a:endParaRPr lang="es-ES" sz="60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19705C1C-1FA3-46E5-80DB-79FB527B4189}"/>
              </a:ext>
            </a:extLst>
          </p:cNvPr>
          <p:cNvSpPr/>
          <p:nvPr/>
        </p:nvSpPr>
        <p:spPr>
          <a:xfrm>
            <a:off x="7798676" y="1805079"/>
            <a:ext cx="1118568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(Anderson,2008)</a:t>
            </a:r>
            <a:endParaRPr lang="es-ES" sz="6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B4386802-7E8B-457E-AD4B-455521561725}"/>
              </a:ext>
            </a:extLst>
          </p:cNvPr>
          <p:cNvSpPr/>
          <p:nvPr/>
        </p:nvSpPr>
        <p:spPr>
          <a:xfrm>
            <a:off x="7654862" y="2581205"/>
            <a:ext cx="1118568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(Howard &amp; </a:t>
            </a:r>
            <a:r>
              <a:rPr lang="es-EC" sz="600" dirty="0" err="1"/>
              <a:t>Sheet</a:t>
            </a:r>
            <a:r>
              <a:rPr lang="es-EC" sz="600" dirty="0"/>
              <a:t>, 1969)</a:t>
            </a:r>
            <a:endParaRPr lang="es-ES" sz="600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6613364B-8F28-4461-AF47-1F993C484D55}"/>
              </a:ext>
            </a:extLst>
          </p:cNvPr>
          <p:cNvSpPr/>
          <p:nvPr/>
        </p:nvSpPr>
        <p:spPr>
          <a:xfrm>
            <a:off x="7631410" y="3359691"/>
            <a:ext cx="1118568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(Kotler &amp; Lane, 2006)</a:t>
            </a:r>
            <a:endParaRPr lang="es-ES" sz="600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E2A03521-BD4F-4A0D-9BF8-9404E9256B53}"/>
              </a:ext>
            </a:extLst>
          </p:cNvPr>
          <p:cNvSpPr/>
          <p:nvPr/>
        </p:nvSpPr>
        <p:spPr>
          <a:xfrm>
            <a:off x="7453427" y="4135502"/>
            <a:ext cx="1275834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</a:t>
            </a:r>
            <a:r>
              <a:rPr lang="es-EC" sz="600" dirty="0" err="1"/>
              <a:t>Rodriguez</a:t>
            </a:r>
            <a:r>
              <a:rPr lang="es-EC" sz="600" dirty="0"/>
              <a:t> y Rabadán, 2014)</a:t>
            </a:r>
            <a:endParaRPr lang="es-ES" sz="6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4D8E5DD4-29A6-425C-A026-5F145C8321DA}"/>
              </a:ext>
            </a:extLst>
          </p:cNvPr>
          <p:cNvSpPr/>
          <p:nvPr/>
        </p:nvSpPr>
        <p:spPr>
          <a:xfrm>
            <a:off x="7766270" y="4935570"/>
            <a:ext cx="1118568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(Kotler, 1985)</a:t>
            </a:r>
            <a:endParaRPr lang="es-ES" sz="60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9EA65BA1-2259-44A4-AB31-BD42905672D5}"/>
              </a:ext>
            </a:extLst>
          </p:cNvPr>
          <p:cNvSpPr/>
          <p:nvPr/>
        </p:nvSpPr>
        <p:spPr>
          <a:xfrm>
            <a:off x="7392680" y="1795748"/>
            <a:ext cx="836923" cy="27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600" dirty="0"/>
              <a:t>(</a:t>
            </a:r>
            <a:r>
              <a:rPr lang="es-EC" sz="600" dirty="0" err="1"/>
              <a:t>Fotis</a:t>
            </a:r>
            <a:r>
              <a:rPr lang="es-EC" sz="600" dirty="0"/>
              <a:t>, 2015)</a:t>
            </a:r>
            <a:endParaRPr lang="es-ES" sz="600" dirty="0"/>
          </a:p>
        </p:txBody>
      </p:sp>
    </p:spTree>
    <p:extLst>
      <p:ext uri="{BB962C8B-B14F-4D97-AF65-F5344CB8AC3E}">
        <p14:creationId xmlns:p14="http://schemas.microsoft.com/office/powerpoint/2010/main" val="309014360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D7A634C-D851-4FA6-B78B-B752840C6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443" y="0"/>
            <a:ext cx="9179443" cy="5143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04DB8C-CF00-42C0-B6B1-0B5F5DAB9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9" y="1201748"/>
            <a:ext cx="2046300" cy="1010929"/>
          </a:xfrm>
        </p:spPr>
        <p:txBody>
          <a:bodyPr/>
          <a:lstStyle/>
          <a:p>
            <a:r>
              <a:rPr lang="es-EC" b="1" dirty="0"/>
              <a:t>Marco referencial</a:t>
            </a:r>
            <a:endParaRPr lang="es-ES" b="1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DA42C84-3F5F-4D07-BCCE-42CCD4081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9</a:t>
            </a:fld>
            <a:endParaRPr lang="es-E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25C639A6-7E53-4BF0-B666-F352FA7D7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495102"/>
              </p:ext>
            </p:extLst>
          </p:nvPr>
        </p:nvGraphicFramePr>
        <p:xfrm>
          <a:off x="2126019" y="575500"/>
          <a:ext cx="6929845" cy="39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19 Rectángulo"/>
          <p:cNvSpPr/>
          <p:nvPr/>
        </p:nvSpPr>
        <p:spPr>
          <a:xfrm>
            <a:off x="1739875" y="604598"/>
            <a:ext cx="754309" cy="11943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700" kern="1200" dirty="0"/>
          </a:p>
        </p:txBody>
      </p:sp>
      <p:sp>
        <p:nvSpPr>
          <p:cNvPr id="3" name="2 Llamada de flecha a la derecha"/>
          <p:cNvSpPr/>
          <p:nvPr/>
        </p:nvSpPr>
        <p:spPr>
          <a:xfrm>
            <a:off x="1298677" y="2403496"/>
            <a:ext cx="754309" cy="34438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3016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chemeClr val="tx1"/>
                </a:solidFill>
              </a:rPr>
              <a:t>Aportes</a:t>
            </a:r>
            <a:endParaRPr lang="es-EC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3271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Orgánico</Template>
  <TotalTime>5168</TotalTime>
  <Words>2171</Words>
  <Application>Microsoft Office PowerPoint</Application>
  <PresentationFormat>Presentación en pantalla (16:9)</PresentationFormat>
  <Paragraphs>630</Paragraphs>
  <Slides>34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3" baseType="lpstr">
      <vt:lpstr>Arial</vt:lpstr>
      <vt:lpstr>Georgia</vt:lpstr>
      <vt:lpstr>Century Gothic</vt:lpstr>
      <vt:lpstr>Segoe UI</vt:lpstr>
      <vt:lpstr>Nunito Sans</vt:lpstr>
      <vt:lpstr>Times New Roman</vt:lpstr>
      <vt:lpstr>Cambria Math</vt:lpstr>
      <vt:lpstr>Calibri</vt:lpstr>
      <vt:lpstr>Ulysses template</vt:lpstr>
      <vt:lpstr>DEPARTAMENTO DE CIENCIAS ECONÓMICAS, ADMINISTRATIVAS Y DE COMERCIO     CARRERA DE INGENIERÍA EN MERCADOTECNIA</vt:lpstr>
      <vt:lpstr>Introducción</vt:lpstr>
      <vt:lpstr>Términos clave</vt:lpstr>
      <vt:lpstr>Presentación de PowerPoint</vt:lpstr>
      <vt:lpstr>Planteamiento del problema</vt:lpstr>
      <vt:lpstr>Objetivos</vt:lpstr>
      <vt:lpstr>Justificación</vt:lpstr>
      <vt:lpstr>Teorías de soporte</vt:lpstr>
      <vt:lpstr>Marco referencial</vt:lpstr>
      <vt:lpstr>Hipótesis</vt:lpstr>
      <vt:lpstr>Enfoque y tipología</vt:lpstr>
      <vt:lpstr>Población y muestra</vt:lpstr>
      <vt:lpstr>Cálculo de la muestra</vt:lpstr>
      <vt:lpstr>Técnicas de validación</vt:lpstr>
      <vt:lpstr>Recolección y análisis de información</vt:lpstr>
      <vt:lpstr>Presentación de PowerPoint</vt:lpstr>
      <vt:lpstr>Estadística descriptiva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Estadística inferencial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Leslie Nathaly Castillo</dc:creator>
  <cp:lastModifiedBy>User</cp:lastModifiedBy>
  <cp:revision>453</cp:revision>
  <dcterms:modified xsi:type="dcterms:W3CDTF">2019-10-18T02:41:44Z</dcterms:modified>
</cp:coreProperties>
</file>