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8" r:id="rId1"/>
  </p:sldMasterIdLst>
  <p:notesMasterIdLst>
    <p:notesMasterId r:id="rId39"/>
  </p:notesMasterIdLst>
  <p:sldIdLst>
    <p:sldId id="284" r:id="rId2"/>
    <p:sldId id="285" r:id="rId3"/>
    <p:sldId id="324" r:id="rId4"/>
    <p:sldId id="326" r:id="rId5"/>
    <p:sldId id="325" r:id="rId6"/>
    <p:sldId id="327" r:id="rId7"/>
    <p:sldId id="292" r:id="rId8"/>
    <p:sldId id="318" r:id="rId9"/>
    <p:sldId id="299" r:id="rId10"/>
    <p:sldId id="293" r:id="rId11"/>
    <p:sldId id="294" r:id="rId12"/>
    <p:sldId id="297" r:id="rId13"/>
    <p:sldId id="295" r:id="rId14"/>
    <p:sldId id="298" r:id="rId15"/>
    <p:sldId id="296" r:id="rId16"/>
    <p:sldId id="300" r:id="rId17"/>
    <p:sldId id="301" r:id="rId18"/>
    <p:sldId id="302" r:id="rId19"/>
    <p:sldId id="303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329" r:id="rId29"/>
    <p:sldId id="330" r:id="rId30"/>
    <p:sldId id="335" r:id="rId31"/>
    <p:sldId id="331" r:id="rId32"/>
    <p:sldId id="332" r:id="rId33"/>
    <p:sldId id="333" r:id="rId34"/>
    <p:sldId id="334" r:id="rId35"/>
    <p:sldId id="317" r:id="rId36"/>
    <p:sldId id="319" r:id="rId37"/>
    <p:sldId id="279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632FB522-2E22-486E-B140-3A25E97807AF}">
          <p14:sldIdLst>
            <p14:sldId id="284"/>
            <p14:sldId id="285"/>
            <p14:sldId id="324"/>
            <p14:sldId id="326"/>
            <p14:sldId id="325"/>
            <p14:sldId id="327"/>
            <p14:sldId id="292"/>
            <p14:sldId id="318"/>
            <p14:sldId id="299"/>
            <p14:sldId id="293"/>
            <p14:sldId id="294"/>
            <p14:sldId id="297"/>
            <p14:sldId id="295"/>
            <p14:sldId id="298"/>
            <p14:sldId id="296"/>
            <p14:sldId id="300"/>
            <p14:sldId id="30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29"/>
            <p14:sldId id="330"/>
            <p14:sldId id="335"/>
            <p14:sldId id="331"/>
            <p14:sldId id="332"/>
            <p14:sldId id="333"/>
            <p14:sldId id="334"/>
            <p14:sldId id="317"/>
            <p14:sldId id="31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u ....." initials="M." lastIdx="2" clrIdx="0">
    <p:extLst>
      <p:ext uri="{19B8F6BF-5375-455C-9EA6-DF929625EA0E}">
        <p15:presenceInfo xmlns:p15="http://schemas.microsoft.com/office/powerpoint/2012/main" userId="27f26ed29f48fd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66AEF"/>
    <a:srgbClr val="00FFFF"/>
    <a:srgbClr val="FC9F6C"/>
    <a:srgbClr val="FF66CC"/>
    <a:srgbClr val="D6EC02"/>
    <a:srgbClr val="CB0BBD"/>
    <a:srgbClr val="CC66FF"/>
    <a:srgbClr val="CCFFCC"/>
    <a:srgbClr val="F88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41A1D-C825-4223-BF7D-70EFCD9EB589}">
  <a:tblStyle styleId="{79041A1D-C825-4223-BF7D-70EFCD9EB5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fif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image" Target="../media/image15.jpg"/><Relationship Id="rId5" Type="http://schemas.openxmlformats.org/officeDocument/2006/relationships/image" Target="../media/image18.jpg"/><Relationship Id="rId4" Type="http://schemas.openxmlformats.org/officeDocument/2006/relationships/image" Target="../media/image3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85500-379B-4F85-A2C9-FC64B2E3D41F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A4F5520E-2000-43A9-8005-BABC5F1AC1B9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>
              <a:solidFill>
                <a:schemeClr val="tx1"/>
              </a:solidFill>
            </a:rPr>
            <a:t>Diseñar el marco </a:t>
          </a:r>
          <a:r>
            <a:rPr lang="es-EC" sz="1400" dirty="0" smtClean="0">
              <a:solidFill>
                <a:schemeClr val="tx1"/>
              </a:solidFill>
            </a:rPr>
            <a:t>teórico y </a:t>
          </a:r>
          <a:r>
            <a:rPr lang="es-EC" sz="1400" dirty="0">
              <a:solidFill>
                <a:schemeClr val="tx1"/>
              </a:solidFill>
            </a:rPr>
            <a:t>referencial </a:t>
          </a:r>
          <a:r>
            <a:rPr lang="es-EC" sz="1400" dirty="0" smtClean="0">
              <a:solidFill>
                <a:schemeClr val="tx1"/>
              </a:solidFill>
            </a:rPr>
            <a:t> que </a:t>
          </a:r>
          <a:r>
            <a:rPr lang="es-EC" sz="1400" dirty="0">
              <a:solidFill>
                <a:schemeClr val="tx1"/>
              </a:solidFill>
            </a:rPr>
            <a:t>fundamenten las variables que influyen en la decisión de compra de la pulpa de aguacate.</a:t>
          </a:r>
          <a:endParaRPr lang="x-none" sz="1400" dirty="0">
            <a:solidFill>
              <a:schemeClr val="tx1"/>
            </a:solidFill>
          </a:endParaRPr>
        </a:p>
      </dgm:t>
    </dgm:pt>
    <dgm:pt modelId="{935AFEAA-9467-4BBE-B760-5C741B23903F}" type="parTrans" cxnId="{1F28630C-615A-4FFC-9F44-44BEC05F5163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A3B58AD3-E094-4E1A-8751-20BCC04B319C}" type="sibTrans" cxnId="{1F28630C-615A-4FFC-9F44-44BEC05F5163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717F416E-C275-4E86-B12E-505892A149B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>
              <a:solidFill>
                <a:schemeClr val="tx1"/>
              </a:solidFill>
            </a:rPr>
            <a:t>Establecer la metodología y medios de recolección </a:t>
          </a:r>
          <a:r>
            <a:rPr lang="es-EC" sz="1400" dirty="0" smtClean="0">
              <a:solidFill>
                <a:schemeClr val="tx1"/>
              </a:solidFill>
            </a:rPr>
            <a:t>de datos</a:t>
          </a:r>
        </a:p>
      </dgm:t>
    </dgm:pt>
    <dgm:pt modelId="{6BF15E97-8D2D-43CC-A412-56EBAFF26C0B}" type="parTrans" cxnId="{D38FD813-AC8F-4067-8ECC-F168143A33B2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B98CD2D0-2EFB-4ABF-9123-FEE52EEB461D}" type="sibTrans" cxnId="{D38FD813-AC8F-4067-8ECC-F168143A33B2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8C1A59E0-67AE-4116-BE6D-B9B68507EFC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 smtClean="0">
              <a:solidFill>
                <a:schemeClr val="tx1"/>
              </a:solidFill>
            </a:rPr>
            <a:t>Segmentar por restaurantes y minimarkets del Distrito Metropolitano de Quito y Valle de los chillos </a:t>
          </a:r>
          <a:endParaRPr lang="x-none" sz="1400" dirty="0">
            <a:solidFill>
              <a:schemeClr val="tx1"/>
            </a:solidFill>
          </a:endParaRPr>
        </a:p>
      </dgm:t>
    </dgm:pt>
    <dgm:pt modelId="{E1230EA9-2939-413A-B0FB-577A5CCF9B3C}" type="parTrans" cxnId="{4C7A4DFE-1A61-4F8B-8AAC-D42BFF1FF205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4E8F13D4-CC83-4D54-A7BF-F7D850F2A016}" type="sibTrans" cxnId="{4C7A4DFE-1A61-4F8B-8AAC-D42BFF1FF205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E6B67D7C-9E22-43B6-A2F5-B70D6109C8F4}">
      <dgm:prSet phldrT="[Texto]" custT="1"/>
      <dgm:spPr/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Objetivo  General</a:t>
          </a:r>
        </a:p>
        <a:p>
          <a:r>
            <a:rPr lang="es-EC" sz="1400" dirty="0">
              <a:solidFill>
                <a:schemeClr val="tx1"/>
              </a:solidFill>
            </a:rPr>
            <a:t>Determinar la influencia de los factores en la decisión de compra de la pulpa de aguacate</a:t>
          </a:r>
          <a:endParaRPr lang="x-none" sz="1400" dirty="0">
            <a:solidFill>
              <a:schemeClr val="tx1"/>
            </a:solidFill>
          </a:endParaRPr>
        </a:p>
      </dgm:t>
    </dgm:pt>
    <dgm:pt modelId="{CA424071-4A42-4B3B-AEF4-FD4492D88F47}" type="parTrans" cxnId="{3D2CBB70-8181-4332-ADD7-23D2E5860384}">
      <dgm:prSet/>
      <dgm:spPr/>
      <dgm:t>
        <a:bodyPr/>
        <a:lstStyle/>
        <a:p>
          <a:endParaRPr lang="x-none"/>
        </a:p>
      </dgm:t>
    </dgm:pt>
    <dgm:pt modelId="{0C09B402-D9F6-4848-84A4-D7F537FF8A62}" type="sibTrans" cxnId="{3D2CBB70-8181-4332-ADD7-23D2E5860384}">
      <dgm:prSet/>
      <dgm:spPr/>
      <dgm:t>
        <a:bodyPr/>
        <a:lstStyle/>
        <a:p>
          <a:endParaRPr lang="x-none"/>
        </a:p>
      </dgm:t>
    </dgm:pt>
    <dgm:pt modelId="{06D56B2B-7FDB-4831-AA0B-E6E3C04D0473}" type="pres">
      <dgm:prSet presAssocID="{5EB85500-379B-4F85-A2C9-FC64B2E3D41F}" presName="Name0" presStyleCnt="0">
        <dgm:presLayoutVars>
          <dgm:dir/>
          <dgm:resizeHandles val="exact"/>
        </dgm:presLayoutVars>
      </dgm:prSet>
      <dgm:spPr/>
    </dgm:pt>
    <dgm:pt modelId="{47CD924F-C323-45AE-B463-4A44AA47921E}" type="pres">
      <dgm:prSet presAssocID="{5EB85500-379B-4F85-A2C9-FC64B2E3D41F}" presName="fgShape" presStyleLbl="fgShp" presStyleIdx="0" presStyleCnt="1"/>
      <dgm:spPr/>
    </dgm:pt>
    <dgm:pt modelId="{B18B62E8-B2BC-450D-9ED5-CF99448B7FA0}" type="pres">
      <dgm:prSet presAssocID="{5EB85500-379B-4F85-A2C9-FC64B2E3D41F}" presName="linComp" presStyleCnt="0"/>
      <dgm:spPr/>
    </dgm:pt>
    <dgm:pt modelId="{4B9A5BC5-ED9C-4D13-918D-301582594A93}" type="pres">
      <dgm:prSet presAssocID="{E6B67D7C-9E22-43B6-A2F5-B70D6109C8F4}" presName="compNode" presStyleCnt="0"/>
      <dgm:spPr/>
    </dgm:pt>
    <dgm:pt modelId="{725C503A-0DBE-4F7C-B2EB-FA6D56FDB38F}" type="pres">
      <dgm:prSet presAssocID="{E6B67D7C-9E22-43B6-A2F5-B70D6109C8F4}" presName="bkgdShape" presStyleLbl="node1" presStyleIdx="0" presStyleCnt="4"/>
      <dgm:spPr/>
      <dgm:t>
        <a:bodyPr/>
        <a:lstStyle/>
        <a:p>
          <a:endParaRPr lang="es-ES"/>
        </a:p>
      </dgm:t>
    </dgm:pt>
    <dgm:pt modelId="{10FFF7F3-6B4F-4CD9-B5A9-DFFCADAB89D2}" type="pres">
      <dgm:prSet presAssocID="{E6B67D7C-9E22-43B6-A2F5-B70D6109C8F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FC327-636F-417C-B6B2-131F2324273D}" type="pres">
      <dgm:prSet presAssocID="{E6B67D7C-9E22-43B6-A2F5-B70D6109C8F4}" presName="invisiNode" presStyleLbl="node1" presStyleIdx="0" presStyleCnt="4"/>
      <dgm:spPr/>
    </dgm:pt>
    <dgm:pt modelId="{7C4754BC-B2CC-4520-9CC3-3498D37AE231}" type="pres">
      <dgm:prSet presAssocID="{E6B67D7C-9E22-43B6-A2F5-B70D6109C8F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59FBF156-5BD1-46F4-8203-A721D78915F5}" type="pres">
      <dgm:prSet presAssocID="{0C09B402-D9F6-4848-84A4-D7F537FF8A6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BB3E52D-CEF1-4969-A274-AA3C5E768787}" type="pres">
      <dgm:prSet presAssocID="{A4F5520E-2000-43A9-8005-BABC5F1AC1B9}" presName="compNode" presStyleCnt="0"/>
      <dgm:spPr/>
    </dgm:pt>
    <dgm:pt modelId="{A2BC6188-530B-4ACE-BEF2-9F14BE512C65}" type="pres">
      <dgm:prSet presAssocID="{A4F5520E-2000-43A9-8005-BABC5F1AC1B9}" presName="bkgdShape" presStyleLbl="node1" presStyleIdx="1" presStyleCnt="4"/>
      <dgm:spPr/>
      <dgm:t>
        <a:bodyPr/>
        <a:lstStyle/>
        <a:p>
          <a:endParaRPr lang="es-ES"/>
        </a:p>
      </dgm:t>
    </dgm:pt>
    <dgm:pt modelId="{7D03393B-A37E-4FED-A7A0-53C2E8821421}" type="pres">
      <dgm:prSet presAssocID="{A4F5520E-2000-43A9-8005-BABC5F1AC1B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60DC31-062F-4C67-BD1F-0F008FD00C89}" type="pres">
      <dgm:prSet presAssocID="{A4F5520E-2000-43A9-8005-BABC5F1AC1B9}" presName="invisiNode" presStyleLbl="node1" presStyleIdx="1" presStyleCnt="4"/>
      <dgm:spPr/>
    </dgm:pt>
    <dgm:pt modelId="{111C862B-7672-4AE8-87FE-D7CABC870B24}" type="pres">
      <dgm:prSet presAssocID="{A4F5520E-2000-43A9-8005-BABC5F1AC1B9}" presName="imagNode" presStyleLbl="fgImgPlace1" presStyleIdx="1" presStyleCnt="4" custScaleX="83229" custScaleY="827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E5C6120-DECF-4499-B083-08F7137C0ED8}" type="pres">
      <dgm:prSet presAssocID="{A3B58AD3-E094-4E1A-8751-20BCC04B319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0C257BA-D15B-4234-9BEB-CC6C251E1366}" type="pres">
      <dgm:prSet presAssocID="{717F416E-C275-4E86-B12E-505892A149BD}" presName="compNode" presStyleCnt="0"/>
      <dgm:spPr/>
    </dgm:pt>
    <dgm:pt modelId="{D1B5E313-1B63-4419-9F6F-135A68CDCE74}" type="pres">
      <dgm:prSet presAssocID="{717F416E-C275-4E86-B12E-505892A149BD}" presName="bkgdShape" presStyleLbl="node1" presStyleIdx="2" presStyleCnt="4"/>
      <dgm:spPr/>
      <dgm:t>
        <a:bodyPr/>
        <a:lstStyle/>
        <a:p>
          <a:endParaRPr lang="es-ES"/>
        </a:p>
      </dgm:t>
    </dgm:pt>
    <dgm:pt modelId="{052E5668-3618-46BE-A27E-D512CDB6833B}" type="pres">
      <dgm:prSet presAssocID="{717F416E-C275-4E86-B12E-505892A149B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A7087-F418-40C2-B975-4AC035C97D23}" type="pres">
      <dgm:prSet presAssocID="{717F416E-C275-4E86-B12E-505892A149BD}" presName="invisiNode" presStyleLbl="node1" presStyleIdx="2" presStyleCnt="4"/>
      <dgm:spPr/>
    </dgm:pt>
    <dgm:pt modelId="{8152209C-B837-4BC9-9D48-D84917A013FA}" type="pres">
      <dgm:prSet presAssocID="{717F416E-C275-4E86-B12E-505892A149BD}" presName="imagNode" presStyleLbl="fgImgPlace1" presStyleIdx="2" presStyleCnt="4" custScaleX="71234" custScaleY="81180" custLinFactNeighborX="1623" custLinFactNeighborY="-137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6412416-F358-4593-B3EB-72F53B454569}" type="pres">
      <dgm:prSet presAssocID="{B98CD2D0-2EFB-4ABF-9123-FEE52EEB461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A24A2A6-2C87-4AC9-A65D-6B820B3D10D1}" type="pres">
      <dgm:prSet presAssocID="{8C1A59E0-67AE-4116-BE6D-B9B68507EFC8}" presName="compNode" presStyleCnt="0"/>
      <dgm:spPr/>
    </dgm:pt>
    <dgm:pt modelId="{CC3575AD-1162-4A09-80BC-20C5DAC1FD83}" type="pres">
      <dgm:prSet presAssocID="{8C1A59E0-67AE-4116-BE6D-B9B68507EFC8}" presName="bkgdShape" presStyleLbl="node1" presStyleIdx="3" presStyleCnt="4"/>
      <dgm:spPr/>
      <dgm:t>
        <a:bodyPr/>
        <a:lstStyle/>
        <a:p>
          <a:endParaRPr lang="es-ES"/>
        </a:p>
      </dgm:t>
    </dgm:pt>
    <dgm:pt modelId="{9D3B8CDA-5BE7-47C6-BA18-31076C1F9940}" type="pres">
      <dgm:prSet presAssocID="{8C1A59E0-67AE-4116-BE6D-B9B68507EF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5ADF8-113E-4E3A-B3D8-05C06C562CD7}" type="pres">
      <dgm:prSet presAssocID="{8C1A59E0-67AE-4116-BE6D-B9B68507EFC8}" presName="invisiNode" presStyleLbl="node1" presStyleIdx="3" presStyleCnt="4"/>
      <dgm:spPr/>
    </dgm:pt>
    <dgm:pt modelId="{62EC6F94-59F3-4FBF-A35E-7FFA42994278}" type="pres">
      <dgm:prSet presAssocID="{8C1A59E0-67AE-4116-BE6D-B9B68507EFC8}" presName="imagNode" presStyleLbl="fgImgPlace1" presStyleIdx="3" presStyleCnt="4" custScaleX="81238" custScaleY="8432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F996485-ECBD-49C6-A9E3-78379F78BA3E}" type="presOf" srcId="{A4F5520E-2000-43A9-8005-BABC5F1AC1B9}" destId="{A2BC6188-530B-4ACE-BEF2-9F14BE512C65}" srcOrd="0" destOrd="0" presId="urn:microsoft.com/office/officeart/2005/8/layout/hList7"/>
    <dgm:cxn modelId="{C42EF113-67FA-4DBE-B047-5824C632969E}" type="presOf" srcId="{717F416E-C275-4E86-B12E-505892A149BD}" destId="{052E5668-3618-46BE-A27E-D512CDB6833B}" srcOrd="1" destOrd="0" presId="urn:microsoft.com/office/officeart/2005/8/layout/hList7"/>
    <dgm:cxn modelId="{7361DAEF-1349-4C8E-B52F-6FF0006BD21E}" type="presOf" srcId="{8C1A59E0-67AE-4116-BE6D-B9B68507EFC8}" destId="{CC3575AD-1162-4A09-80BC-20C5DAC1FD83}" srcOrd="0" destOrd="0" presId="urn:microsoft.com/office/officeart/2005/8/layout/hList7"/>
    <dgm:cxn modelId="{8C0EFEC9-6AD8-4F02-8C3D-C5C7E0AB973B}" type="presOf" srcId="{8C1A59E0-67AE-4116-BE6D-B9B68507EFC8}" destId="{9D3B8CDA-5BE7-47C6-BA18-31076C1F9940}" srcOrd="1" destOrd="0" presId="urn:microsoft.com/office/officeart/2005/8/layout/hList7"/>
    <dgm:cxn modelId="{9D67B68E-D94B-44F8-B88F-FF39F39D67E7}" type="presOf" srcId="{E6B67D7C-9E22-43B6-A2F5-B70D6109C8F4}" destId="{10FFF7F3-6B4F-4CD9-B5A9-DFFCADAB89D2}" srcOrd="1" destOrd="0" presId="urn:microsoft.com/office/officeart/2005/8/layout/hList7"/>
    <dgm:cxn modelId="{7292F082-D7F1-407F-93EE-06E97AAEEC9F}" type="presOf" srcId="{A3B58AD3-E094-4E1A-8751-20BCC04B319C}" destId="{1E5C6120-DECF-4499-B083-08F7137C0ED8}" srcOrd="0" destOrd="0" presId="urn:microsoft.com/office/officeart/2005/8/layout/hList7"/>
    <dgm:cxn modelId="{BC600546-1FCC-45ED-BCA9-C3D0A31A3936}" type="presOf" srcId="{B98CD2D0-2EFB-4ABF-9123-FEE52EEB461D}" destId="{26412416-F358-4593-B3EB-72F53B454569}" srcOrd="0" destOrd="0" presId="urn:microsoft.com/office/officeart/2005/8/layout/hList7"/>
    <dgm:cxn modelId="{D704BB4B-22AD-4A89-B132-85F529E1373A}" type="presOf" srcId="{5EB85500-379B-4F85-A2C9-FC64B2E3D41F}" destId="{06D56B2B-7FDB-4831-AA0B-E6E3C04D0473}" srcOrd="0" destOrd="0" presId="urn:microsoft.com/office/officeart/2005/8/layout/hList7"/>
    <dgm:cxn modelId="{D38FD813-AC8F-4067-8ECC-F168143A33B2}" srcId="{5EB85500-379B-4F85-A2C9-FC64B2E3D41F}" destId="{717F416E-C275-4E86-B12E-505892A149BD}" srcOrd="2" destOrd="0" parTransId="{6BF15E97-8D2D-43CC-A412-56EBAFF26C0B}" sibTransId="{B98CD2D0-2EFB-4ABF-9123-FEE52EEB461D}"/>
    <dgm:cxn modelId="{FE55A6C4-ABF0-4316-8898-5A10BEE3D532}" type="presOf" srcId="{0C09B402-D9F6-4848-84A4-D7F537FF8A62}" destId="{59FBF156-5BD1-46F4-8203-A721D78915F5}" srcOrd="0" destOrd="0" presId="urn:microsoft.com/office/officeart/2005/8/layout/hList7"/>
    <dgm:cxn modelId="{0E0FFBBD-641F-46F4-9FAD-EF6B16C80CC7}" type="presOf" srcId="{E6B67D7C-9E22-43B6-A2F5-B70D6109C8F4}" destId="{725C503A-0DBE-4F7C-B2EB-FA6D56FDB38F}" srcOrd="0" destOrd="0" presId="urn:microsoft.com/office/officeart/2005/8/layout/hList7"/>
    <dgm:cxn modelId="{4C7A4DFE-1A61-4F8B-8AAC-D42BFF1FF205}" srcId="{5EB85500-379B-4F85-A2C9-FC64B2E3D41F}" destId="{8C1A59E0-67AE-4116-BE6D-B9B68507EFC8}" srcOrd="3" destOrd="0" parTransId="{E1230EA9-2939-413A-B0FB-577A5CCF9B3C}" sibTransId="{4E8F13D4-CC83-4D54-A7BF-F7D850F2A016}"/>
    <dgm:cxn modelId="{F0214B73-CE1D-4067-86D4-7973004811C2}" type="presOf" srcId="{717F416E-C275-4E86-B12E-505892A149BD}" destId="{D1B5E313-1B63-4419-9F6F-135A68CDCE74}" srcOrd="0" destOrd="0" presId="urn:microsoft.com/office/officeart/2005/8/layout/hList7"/>
    <dgm:cxn modelId="{1F28630C-615A-4FFC-9F44-44BEC05F5163}" srcId="{5EB85500-379B-4F85-A2C9-FC64B2E3D41F}" destId="{A4F5520E-2000-43A9-8005-BABC5F1AC1B9}" srcOrd="1" destOrd="0" parTransId="{935AFEAA-9467-4BBE-B760-5C741B23903F}" sibTransId="{A3B58AD3-E094-4E1A-8751-20BCC04B319C}"/>
    <dgm:cxn modelId="{4C3267A9-91EA-4115-B530-18266CB08EAC}" type="presOf" srcId="{A4F5520E-2000-43A9-8005-BABC5F1AC1B9}" destId="{7D03393B-A37E-4FED-A7A0-53C2E8821421}" srcOrd="1" destOrd="0" presId="urn:microsoft.com/office/officeart/2005/8/layout/hList7"/>
    <dgm:cxn modelId="{3D2CBB70-8181-4332-ADD7-23D2E5860384}" srcId="{5EB85500-379B-4F85-A2C9-FC64B2E3D41F}" destId="{E6B67D7C-9E22-43B6-A2F5-B70D6109C8F4}" srcOrd="0" destOrd="0" parTransId="{CA424071-4A42-4B3B-AEF4-FD4492D88F47}" sibTransId="{0C09B402-D9F6-4848-84A4-D7F537FF8A62}"/>
    <dgm:cxn modelId="{2DEAC069-0D77-49B4-92E6-51BA0033F6CC}" type="presParOf" srcId="{06D56B2B-7FDB-4831-AA0B-E6E3C04D0473}" destId="{47CD924F-C323-45AE-B463-4A44AA47921E}" srcOrd="0" destOrd="0" presId="urn:microsoft.com/office/officeart/2005/8/layout/hList7"/>
    <dgm:cxn modelId="{E22A98F8-2D93-420B-8497-134EAB58BFF2}" type="presParOf" srcId="{06D56B2B-7FDB-4831-AA0B-E6E3C04D0473}" destId="{B18B62E8-B2BC-450D-9ED5-CF99448B7FA0}" srcOrd="1" destOrd="0" presId="urn:microsoft.com/office/officeart/2005/8/layout/hList7"/>
    <dgm:cxn modelId="{5FAAA98A-452B-4865-8154-BF6A95BB95D3}" type="presParOf" srcId="{B18B62E8-B2BC-450D-9ED5-CF99448B7FA0}" destId="{4B9A5BC5-ED9C-4D13-918D-301582594A93}" srcOrd="0" destOrd="0" presId="urn:microsoft.com/office/officeart/2005/8/layout/hList7"/>
    <dgm:cxn modelId="{5D314965-F30D-4F1E-A886-F582D47E9C5F}" type="presParOf" srcId="{4B9A5BC5-ED9C-4D13-918D-301582594A93}" destId="{725C503A-0DBE-4F7C-B2EB-FA6D56FDB38F}" srcOrd="0" destOrd="0" presId="urn:microsoft.com/office/officeart/2005/8/layout/hList7"/>
    <dgm:cxn modelId="{2F6A80D2-1687-44E4-83EC-68E85E4A128C}" type="presParOf" srcId="{4B9A5BC5-ED9C-4D13-918D-301582594A93}" destId="{10FFF7F3-6B4F-4CD9-B5A9-DFFCADAB89D2}" srcOrd="1" destOrd="0" presId="urn:microsoft.com/office/officeart/2005/8/layout/hList7"/>
    <dgm:cxn modelId="{23A0FE27-77EC-4868-957E-F76F480374E7}" type="presParOf" srcId="{4B9A5BC5-ED9C-4D13-918D-301582594A93}" destId="{CCBFC327-636F-417C-B6B2-131F2324273D}" srcOrd="2" destOrd="0" presId="urn:microsoft.com/office/officeart/2005/8/layout/hList7"/>
    <dgm:cxn modelId="{CF4DD072-DA96-4A1F-8B82-1708928B8DB1}" type="presParOf" srcId="{4B9A5BC5-ED9C-4D13-918D-301582594A93}" destId="{7C4754BC-B2CC-4520-9CC3-3498D37AE231}" srcOrd="3" destOrd="0" presId="urn:microsoft.com/office/officeart/2005/8/layout/hList7"/>
    <dgm:cxn modelId="{CB3B607F-DAC4-4EF9-A1F3-071502754D2B}" type="presParOf" srcId="{B18B62E8-B2BC-450D-9ED5-CF99448B7FA0}" destId="{59FBF156-5BD1-46F4-8203-A721D78915F5}" srcOrd="1" destOrd="0" presId="urn:microsoft.com/office/officeart/2005/8/layout/hList7"/>
    <dgm:cxn modelId="{C5B9A817-FAFF-48F1-A825-F7C08F84BE15}" type="presParOf" srcId="{B18B62E8-B2BC-450D-9ED5-CF99448B7FA0}" destId="{DBB3E52D-CEF1-4969-A274-AA3C5E768787}" srcOrd="2" destOrd="0" presId="urn:microsoft.com/office/officeart/2005/8/layout/hList7"/>
    <dgm:cxn modelId="{2AE719C7-41F5-48FC-A5A7-73504C627ACA}" type="presParOf" srcId="{DBB3E52D-CEF1-4969-A274-AA3C5E768787}" destId="{A2BC6188-530B-4ACE-BEF2-9F14BE512C65}" srcOrd="0" destOrd="0" presId="urn:microsoft.com/office/officeart/2005/8/layout/hList7"/>
    <dgm:cxn modelId="{62DEE665-9C4C-4838-9CCD-CAE5A1288239}" type="presParOf" srcId="{DBB3E52D-CEF1-4969-A274-AA3C5E768787}" destId="{7D03393B-A37E-4FED-A7A0-53C2E8821421}" srcOrd="1" destOrd="0" presId="urn:microsoft.com/office/officeart/2005/8/layout/hList7"/>
    <dgm:cxn modelId="{9F82696B-D084-4FEF-9D59-C5D930538C55}" type="presParOf" srcId="{DBB3E52D-CEF1-4969-A274-AA3C5E768787}" destId="{A360DC31-062F-4C67-BD1F-0F008FD00C89}" srcOrd="2" destOrd="0" presId="urn:microsoft.com/office/officeart/2005/8/layout/hList7"/>
    <dgm:cxn modelId="{EE483BDB-EBB4-4E9F-8717-1B056A26AF4B}" type="presParOf" srcId="{DBB3E52D-CEF1-4969-A274-AA3C5E768787}" destId="{111C862B-7672-4AE8-87FE-D7CABC870B24}" srcOrd="3" destOrd="0" presId="urn:microsoft.com/office/officeart/2005/8/layout/hList7"/>
    <dgm:cxn modelId="{3C30FC18-F5F2-49CC-9E24-1097370088A5}" type="presParOf" srcId="{B18B62E8-B2BC-450D-9ED5-CF99448B7FA0}" destId="{1E5C6120-DECF-4499-B083-08F7137C0ED8}" srcOrd="3" destOrd="0" presId="urn:microsoft.com/office/officeart/2005/8/layout/hList7"/>
    <dgm:cxn modelId="{E9479010-097A-472E-B997-852B4C8355A3}" type="presParOf" srcId="{B18B62E8-B2BC-450D-9ED5-CF99448B7FA0}" destId="{30C257BA-D15B-4234-9BEB-CC6C251E1366}" srcOrd="4" destOrd="0" presId="urn:microsoft.com/office/officeart/2005/8/layout/hList7"/>
    <dgm:cxn modelId="{46ED443C-C530-41C3-B0C8-7ED298A40204}" type="presParOf" srcId="{30C257BA-D15B-4234-9BEB-CC6C251E1366}" destId="{D1B5E313-1B63-4419-9F6F-135A68CDCE74}" srcOrd="0" destOrd="0" presId="urn:microsoft.com/office/officeart/2005/8/layout/hList7"/>
    <dgm:cxn modelId="{A22FDF01-6130-47C1-95AC-D606EFC3200C}" type="presParOf" srcId="{30C257BA-D15B-4234-9BEB-CC6C251E1366}" destId="{052E5668-3618-46BE-A27E-D512CDB6833B}" srcOrd="1" destOrd="0" presId="urn:microsoft.com/office/officeart/2005/8/layout/hList7"/>
    <dgm:cxn modelId="{F08C781D-956E-4353-BFA5-FD002EE88152}" type="presParOf" srcId="{30C257BA-D15B-4234-9BEB-CC6C251E1366}" destId="{A76A7087-F418-40C2-B975-4AC035C97D23}" srcOrd="2" destOrd="0" presId="urn:microsoft.com/office/officeart/2005/8/layout/hList7"/>
    <dgm:cxn modelId="{AE479B1D-B3B9-4375-8509-98855AEC355F}" type="presParOf" srcId="{30C257BA-D15B-4234-9BEB-CC6C251E1366}" destId="{8152209C-B837-4BC9-9D48-D84917A013FA}" srcOrd="3" destOrd="0" presId="urn:microsoft.com/office/officeart/2005/8/layout/hList7"/>
    <dgm:cxn modelId="{5CF51A3A-56EA-478E-B636-975C7ABFF9EC}" type="presParOf" srcId="{B18B62E8-B2BC-450D-9ED5-CF99448B7FA0}" destId="{26412416-F358-4593-B3EB-72F53B454569}" srcOrd="5" destOrd="0" presId="urn:microsoft.com/office/officeart/2005/8/layout/hList7"/>
    <dgm:cxn modelId="{2B456C9E-6481-406C-A631-018DE8E3B56C}" type="presParOf" srcId="{B18B62E8-B2BC-450D-9ED5-CF99448B7FA0}" destId="{CA24A2A6-2C87-4AC9-A65D-6B820B3D10D1}" srcOrd="6" destOrd="0" presId="urn:microsoft.com/office/officeart/2005/8/layout/hList7"/>
    <dgm:cxn modelId="{CEFD110F-FFC3-4AC4-BE55-8AAFC8AAF17A}" type="presParOf" srcId="{CA24A2A6-2C87-4AC9-A65D-6B820B3D10D1}" destId="{CC3575AD-1162-4A09-80BC-20C5DAC1FD83}" srcOrd="0" destOrd="0" presId="urn:microsoft.com/office/officeart/2005/8/layout/hList7"/>
    <dgm:cxn modelId="{7914D3A1-E32E-463B-B640-7BD0E9EF7F7C}" type="presParOf" srcId="{CA24A2A6-2C87-4AC9-A65D-6B820B3D10D1}" destId="{9D3B8CDA-5BE7-47C6-BA18-31076C1F9940}" srcOrd="1" destOrd="0" presId="urn:microsoft.com/office/officeart/2005/8/layout/hList7"/>
    <dgm:cxn modelId="{0851404B-E2B5-42D8-A019-2D5B4DB1A6B0}" type="presParOf" srcId="{CA24A2A6-2C87-4AC9-A65D-6B820B3D10D1}" destId="{5A15ADF8-113E-4E3A-B3D8-05C06C562CD7}" srcOrd="2" destOrd="0" presId="urn:microsoft.com/office/officeart/2005/8/layout/hList7"/>
    <dgm:cxn modelId="{275F776D-1E01-487A-8253-E134E6FAD85A}" type="presParOf" srcId="{CA24A2A6-2C87-4AC9-A65D-6B820B3D10D1}" destId="{62EC6F94-59F3-4FBF-A35E-7FFA4299427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62922-1441-4F45-AEAD-D5F860960F6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FA221CC-7EE6-47F5-B0E8-681F3F66B33E}">
      <dgm:prSet custT="1"/>
      <dgm:spPr/>
      <dgm:t>
        <a:bodyPr/>
        <a:lstStyle/>
        <a:p>
          <a:pPr rtl="0"/>
          <a:r>
            <a:rPr lang="es-ES" sz="1600" dirty="0"/>
            <a:t>Describir factores</a:t>
          </a:r>
          <a:endParaRPr lang="es-EC" sz="1600" dirty="0"/>
        </a:p>
      </dgm:t>
    </dgm:pt>
    <dgm:pt modelId="{97022207-4B8C-4ED3-B0E4-6FDA3ECA289C}" type="parTrans" cxnId="{8B1CCF23-8D46-4506-8A41-FF74356859D4}">
      <dgm:prSet/>
      <dgm:spPr/>
      <dgm:t>
        <a:bodyPr/>
        <a:lstStyle/>
        <a:p>
          <a:endParaRPr lang="es-EC" sz="2800"/>
        </a:p>
      </dgm:t>
    </dgm:pt>
    <dgm:pt modelId="{8D427CDB-CFC8-442B-A9E3-ECEA6A6BBC08}" type="sibTrans" cxnId="{8B1CCF23-8D46-4506-8A41-FF74356859D4}">
      <dgm:prSet/>
      <dgm:spPr/>
      <dgm:t>
        <a:bodyPr/>
        <a:lstStyle/>
        <a:p>
          <a:endParaRPr lang="es-EC" sz="2800"/>
        </a:p>
      </dgm:t>
    </dgm:pt>
    <dgm:pt modelId="{27C22929-DAF6-4638-83B9-A09A7FD6A6EB}">
      <dgm:prSet custT="1"/>
      <dgm:spPr/>
      <dgm:t>
        <a:bodyPr/>
        <a:lstStyle/>
        <a:p>
          <a:pPr rtl="0"/>
          <a:r>
            <a:rPr lang="es-EC" sz="1600" dirty="0"/>
            <a:t>Pérdidas pronosticadas para el año 2020, ascienden a 14 millones de dólares.</a:t>
          </a:r>
        </a:p>
      </dgm:t>
    </dgm:pt>
    <dgm:pt modelId="{37F41705-4382-4787-BD69-BB3EFFE9BF6B}" type="parTrans" cxnId="{2EC0F242-A53D-41EF-A6F6-49E8C6A3A02A}">
      <dgm:prSet/>
      <dgm:spPr/>
      <dgm:t>
        <a:bodyPr/>
        <a:lstStyle/>
        <a:p>
          <a:endParaRPr lang="es-EC" sz="2800"/>
        </a:p>
      </dgm:t>
    </dgm:pt>
    <dgm:pt modelId="{5CD5A527-5330-4681-8836-605335EECB5E}" type="sibTrans" cxnId="{2EC0F242-A53D-41EF-A6F6-49E8C6A3A02A}">
      <dgm:prSet/>
      <dgm:spPr/>
      <dgm:t>
        <a:bodyPr/>
        <a:lstStyle/>
        <a:p>
          <a:endParaRPr lang="es-EC" sz="2800"/>
        </a:p>
      </dgm:t>
    </dgm:pt>
    <dgm:pt modelId="{2F923064-E28F-4CF4-84C3-D5C090067F1B}">
      <dgm:prSet custT="1"/>
      <dgm:spPr/>
      <dgm:t>
        <a:bodyPr/>
        <a:lstStyle/>
        <a:p>
          <a:pPr rtl="0"/>
          <a:r>
            <a:rPr lang="es-EC" sz="1600" dirty="0"/>
            <a:t>El aguacate puede ser comercializado en forma de pulpa de aguacate con múltiples beneficios.</a:t>
          </a:r>
        </a:p>
      </dgm:t>
    </dgm:pt>
    <dgm:pt modelId="{CD447577-0834-44B1-81BA-C6AF62F6144A}" type="parTrans" cxnId="{14088F35-0C4A-47EA-A862-5EC2E95F2FBC}">
      <dgm:prSet/>
      <dgm:spPr/>
      <dgm:t>
        <a:bodyPr/>
        <a:lstStyle/>
        <a:p>
          <a:endParaRPr lang="es-EC" sz="2800"/>
        </a:p>
      </dgm:t>
    </dgm:pt>
    <dgm:pt modelId="{3B4F483A-F432-4DBF-B286-0BD7074F73BD}" type="sibTrans" cxnId="{14088F35-0C4A-47EA-A862-5EC2E95F2FBC}">
      <dgm:prSet/>
      <dgm:spPr/>
      <dgm:t>
        <a:bodyPr/>
        <a:lstStyle/>
        <a:p>
          <a:endParaRPr lang="es-EC" sz="2800"/>
        </a:p>
      </dgm:t>
    </dgm:pt>
    <dgm:pt modelId="{46D8AA70-688D-4A7F-A129-11C82A173922}" type="pres">
      <dgm:prSet presAssocID="{A4762922-1441-4F45-AEAD-D5F860960F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150A72-8FD6-4B3E-8ABB-09874B1E5128}" type="pres">
      <dgm:prSet presAssocID="{A4762922-1441-4F45-AEAD-D5F860960F6E}" presName="fgShape" presStyleLbl="fgShp" presStyleIdx="0" presStyleCnt="1"/>
      <dgm:spPr/>
    </dgm:pt>
    <dgm:pt modelId="{24A661BC-55BB-4BFC-B03E-59F0CF276842}" type="pres">
      <dgm:prSet presAssocID="{A4762922-1441-4F45-AEAD-D5F860960F6E}" presName="linComp" presStyleCnt="0"/>
      <dgm:spPr/>
    </dgm:pt>
    <dgm:pt modelId="{08A4B6C2-B593-4D41-A7A5-9D6C3D4DBCCE}" type="pres">
      <dgm:prSet presAssocID="{6FA221CC-7EE6-47F5-B0E8-681F3F66B33E}" presName="compNode" presStyleCnt="0"/>
      <dgm:spPr/>
    </dgm:pt>
    <dgm:pt modelId="{C5823A56-B4FB-482A-8822-AD2D893BC07F}" type="pres">
      <dgm:prSet presAssocID="{6FA221CC-7EE6-47F5-B0E8-681F3F66B33E}" presName="bkgdShape" presStyleLbl="node1" presStyleIdx="0" presStyleCnt="3"/>
      <dgm:spPr/>
      <dgm:t>
        <a:bodyPr/>
        <a:lstStyle/>
        <a:p>
          <a:endParaRPr lang="es-ES"/>
        </a:p>
      </dgm:t>
    </dgm:pt>
    <dgm:pt modelId="{3C25995B-A540-4FD0-A518-DBCF980D7539}" type="pres">
      <dgm:prSet presAssocID="{6FA221CC-7EE6-47F5-B0E8-681F3F66B33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C0793D-FB08-4984-8ECE-49FC6BB3A6A4}" type="pres">
      <dgm:prSet presAssocID="{6FA221CC-7EE6-47F5-B0E8-681F3F66B33E}" presName="invisiNode" presStyleLbl="node1" presStyleIdx="0" presStyleCnt="3"/>
      <dgm:spPr/>
    </dgm:pt>
    <dgm:pt modelId="{25FB8255-9F88-4AFD-B3FA-9AB30F1DFD9D}" type="pres">
      <dgm:prSet presAssocID="{6FA221CC-7EE6-47F5-B0E8-681F3F66B33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662FE6-946E-4A1F-880E-BD166784CD53}" type="pres">
      <dgm:prSet presAssocID="{8D427CDB-CFC8-442B-A9E3-ECEA6A6BBC0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7946B00-01EB-45B0-9E0C-751E43C1EF3D}" type="pres">
      <dgm:prSet presAssocID="{27C22929-DAF6-4638-83B9-A09A7FD6A6EB}" presName="compNode" presStyleCnt="0"/>
      <dgm:spPr/>
    </dgm:pt>
    <dgm:pt modelId="{96C4DE5E-341E-4770-AA1F-FD8B1BB4D778}" type="pres">
      <dgm:prSet presAssocID="{27C22929-DAF6-4638-83B9-A09A7FD6A6EB}" presName="bkgdShape" presStyleLbl="node1" presStyleIdx="1" presStyleCnt="3"/>
      <dgm:spPr/>
      <dgm:t>
        <a:bodyPr/>
        <a:lstStyle/>
        <a:p>
          <a:endParaRPr lang="es-ES"/>
        </a:p>
      </dgm:t>
    </dgm:pt>
    <dgm:pt modelId="{B13B19EB-2DA1-4034-9682-C777FB211E0B}" type="pres">
      <dgm:prSet presAssocID="{27C22929-DAF6-4638-83B9-A09A7FD6A6E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AA93DC-049D-4956-AF69-447866850E68}" type="pres">
      <dgm:prSet presAssocID="{27C22929-DAF6-4638-83B9-A09A7FD6A6EB}" presName="invisiNode" presStyleLbl="node1" presStyleIdx="1" presStyleCnt="3"/>
      <dgm:spPr/>
    </dgm:pt>
    <dgm:pt modelId="{F6D45BE3-E713-4D66-A164-B510CA7C491A}" type="pres">
      <dgm:prSet presAssocID="{27C22929-DAF6-4638-83B9-A09A7FD6A6E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C8AA110-7543-4351-B9AA-5ECB70484F0F}" type="pres">
      <dgm:prSet presAssocID="{5CD5A527-5330-4681-8836-605335EECB5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E446C9-2A99-48F7-9293-655F906FA89B}" type="pres">
      <dgm:prSet presAssocID="{2F923064-E28F-4CF4-84C3-D5C090067F1B}" presName="compNode" presStyleCnt="0"/>
      <dgm:spPr/>
    </dgm:pt>
    <dgm:pt modelId="{598C303E-2847-486F-AC86-5C4E9CF74A0A}" type="pres">
      <dgm:prSet presAssocID="{2F923064-E28F-4CF4-84C3-D5C090067F1B}" presName="bkgdShape" presStyleLbl="node1" presStyleIdx="2" presStyleCnt="3"/>
      <dgm:spPr/>
      <dgm:t>
        <a:bodyPr/>
        <a:lstStyle/>
        <a:p>
          <a:endParaRPr lang="es-ES"/>
        </a:p>
      </dgm:t>
    </dgm:pt>
    <dgm:pt modelId="{2981D44F-7A82-48B2-B763-0F96C4F752D8}" type="pres">
      <dgm:prSet presAssocID="{2F923064-E28F-4CF4-84C3-D5C090067F1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7105C-9109-4AB5-8B21-AC3F50D27BC5}" type="pres">
      <dgm:prSet presAssocID="{2F923064-E28F-4CF4-84C3-D5C090067F1B}" presName="invisiNode" presStyleLbl="node1" presStyleIdx="2" presStyleCnt="3"/>
      <dgm:spPr/>
    </dgm:pt>
    <dgm:pt modelId="{CF5D499B-23F4-499E-8F5F-A151790944C7}" type="pres">
      <dgm:prSet presAssocID="{2F923064-E28F-4CF4-84C3-D5C090067F1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EF01C0F-5518-461C-9F96-509FCDEB0C01}" type="presOf" srcId="{27C22929-DAF6-4638-83B9-A09A7FD6A6EB}" destId="{96C4DE5E-341E-4770-AA1F-FD8B1BB4D778}" srcOrd="0" destOrd="0" presId="urn:microsoft.com/office/officeart/2005/8/layout/hList7"/>
    <dgm:cxn modelId="{D0F224DD-BBFA-4453-A403-4F4E7CC1D1FA}" type="presOf" srcId="{8D427CDB-CFC8-442B-A9E3-ECEA6A6BBC08}" destId="{C8662FE6-946E-4A1F-880E-BD166784CD53}" srcOrd="0" destOrd="0" presId="urn:microsoft.com/office/officeart/2005/8/layout/hList7"/>
    <dgm:cxn modelId="{5BD6FE5B-3430-49FC-B25D-6F9D740C7D77}" type="presOf" srcId="{6FA221CC-7EE6-47F5-B0E8-681F3F66B33E}" destId="{C5823A56-B4FB-482A-8822-AD2D893BC07F}" srcOrd="0" destOrd="0" presId="urn:microsoft.com/office/officeart/2005/8/layout/hList7"/>
    <dgm:cxn modelId="{4446CF5D-6E8D-4054-8966-A8C6369FB698}" type="presOf" srcId="{27C22929-DAF6-4638-83B9-A09A7FD6A6EB}" destId="{B13B19EB-2DA1-4034-9682-C777FB211E0B}" srcOrd="1" destOrd="0" presId="urn:microsoft.com/office/officeart/2005/8/layout/hList7"/>
    <dgm:cxn modelId="{656922DA-AF68-49DF-8423-EC81C6DCAB8B}" type="presOf" srcId="{2F923064-E28F-4CF4-84C3-D5C090067F1B}" destId="{2981D44F-7A82-48B2-B763-0F96C4F752D8}" srcOrd="1" destOrd="0" presId="urn:microsoft.com/office/officeart/2005/8/layout/hList7"/>
    <dgm:cxn modelId="{6790B014-D23D-4A7B-A8B9-A3626B2EE1B3}" type="presOf" srcId="{2F923064-E28F-4CF4-84C3-D5C090067F1B}" destId="{598C303E-2847-486F-AC86-5C4E9CF74A0A}" srcOrd="0" destOrd="0" presId="urn:microsoft.com/office/officeart/2005/8/layout/hList7"/>
    <dgm:cxn modelId="{2EC0F242-A53D-41EF-A6F6-49E8C6A3A02A}" srcId="{A4762922-1441-4F45-AEAD-D5F860960F6E}" destId="{27C22929-DAF6-4638-83B9-A09A7FD6A6EB}" srcOrd="1" destOrd="0" parTransId="{37F41705-4382-4787-BD69-BB3EFFE9BF6B}" sibTransId="{5CD5A527-5330-4681-8836-605335EECB5E}"/>
    <dgm:cxn modelId="{14088F35-0C4A-47EA-A862-5EC2E95F2FBC}" srcId="{A4762922-1441-4F45-AEAD-D5F860960F6E}" destId="{2F923064-E28F-4CF4-84C3-D5C090067F1B}" srcOrd="2" destOrd="0" parTransId="{CD447577-0834-44B1-81BA-C6AF62F6144A}" sibTransId="{3B4F483A-F432-4DBF-B286-0BD7074F73BD}"/>
    <dgm:cxn modelId="{F0F658EF-5B29-44C2-B4A6-4D2D329E10AD}" type="presOf" srcId="{6FA221CC-7EE6-47F5-B0E8-681F3F66B33E}" destId="{3C25995B-A540-4FD0-A518-DBCF980D7539}" srcOrd="1" destOrd="0" presId="urn:microsoft.com/office/officeart/2005/8/layout/hList7"/>
    <dgm:cxn modelId="{4463B16B-0DB9-45A0-8009-EC846CB3A901}" type="presOf" srcId="{5CD5A527-5330-4681-8836-605335EECB5E}" destId="{1C8AA110-7543-4351-B9AA-5ECB70484F0F}" srcOrd="0" destOrd="0" presId="urn:microsoft.com/office/officeart/2005/8/layout/hList7"/>
    <dgm:cxn modelId="{6EB46000-F1ED-47D0-8496-62B39EEC67DE}" type="presOf" srcId="{A4762922-1441-4F45-AEAD-D5F860960F6E}" destId="{46D8AA70-688D-4A7F-A129-11C82A173922}" srcOrd="0" destOrd="0" presId="urn:microsoft.com/office/officeart/2005/8/layout/hList7"/>
    <dgm:cxn modelId="{8B1CCF23-8D46-4506-8A41-FF74356859D4}" srcId="{A4762922-1441-4F45-AEAD-D5F860960F6E}" destId="{6FA221CC-7EE6-47F5-B0E8-681F3F66B33E}" srcOrd="0" destOrd="0" parTransId="{97022207-4B8C-4ED3-B0E4-6FDA3ECA289C}" sibTransId="{8D427CDB-CFC8-442B-A9E3-ECEA6A6BBC08}"/>
    <dgm:cxn modelId="{1ACD1E28-291D-4330-BEFC-45075401BBAF}" type="presParOf" srcId="{46D8AA70-688D-4A7F-A129-11C82A173922}" destId="{1D150A72-8FD6-4B3E-8ABB-09874B1E5128}" srcOrd="0" destOrd="0" presId="urn:microsoft.com/office/officeart/2005/8/layout/hList7"/>
    <dgm:cxn modelId="{B61EAA29-F960-4DC4-B0BF-DEF4D8C09344}" type="presParOf" srcId="{46D8AA70-688D-4A7F-A129-11C82A173922}" destId="{24A661BC-55BB-4BFC-B03E-59F0CF276842}" srcOrd="1" destOrd="0" presId="urn:microsoft.com/office/officeart/2005/8/layout/hList7"/>
    <dgm:cxn modelId="{B4EE8A39-227F-45A0-BA91-8279DE4FB95D}" type="presParOf" srcId="{24A661BC-55BB-4BFC-B03E-59F0CF276842}" destId="{08A4B6C2-B593-4D41-A7A5-9D6C3D4DBCCE}" srcOrd="0" destOrd="0" presId="urn:microsoft.com/office/officeart/2005/8/layout/hList7"/>
    <dgm:cxn modelId="{4F051F84-965E-45DA-B535-1F616FC5D93F}" type="presParOf" srcId="{08A4B6C2-B593-4D41-A7A5-9D6C3D4DBCCE}" destId="{C5823A56-B4FB-482A-8822-AD2D893BC07F}" srcOrd="0" destOrd="0" presId="urn:microsoft.com/office/officeart/2005/8/layout/hList7"/>
    <dgm:cxn modelId="{A6FA7DD5-862F-4D62-8FBF-5470842A0CC6}" type="presParOf" srcId="{08A4B6C2-B593-4D41-A7A5-9D6C3D4DBCCE}" destId="{3C25995B-A540-4FD0-A518-DBCF980D7539}" srcOrd="1" destOrd="0" presId="urn:microsoft.com/office/officeart/2005/8/layout/hList7"/>
    <dgm:cxn modelId="{8C2D2636-0B04-40FA-BF82-A26D27E610BC}" type="presParOf" srcId="{08A4B6C2-B593-4D41-A7A5-9D6C3D4DBCCE}" destId="{4DC0793D-FB08-4984-8ECE-49FC6BB3A6A4}" srcOrd="2" destOrd="0" presId="urn:microsoft.com/office/officeart/2005/8/layout/hList7"/>
    <dgm:cxn modelId="{DB69A2F7-D029-4D20-8758-A6C40D30D9B7}" type="presParOf" srcId="{08A4B6C2-B593-4D41-A7A5-9D6C3D4DBCCE}" destId="{25FB8255-9F88-4AFD-B3FA-9AB30F1DFD9D}" srcOrd="3" destOrd="0" presId="urn:microsoft.com/office/officeart/2005/8/layout/hList7"/>
    <dgm:cxn modelId="{52D0CBD7-45D7-4E88-9B91-0DABE17B5C48}" type="presParOf" srcId="{24A661BC-55BB-4BFC-B03E-59F0CF276842}" destId="{C8662FE6-946E-4A1F-880E-BD166784CD53}" srcOrd="1" destOrd="0" presId="urn:microsoft.com/office/officeart/2005/8/layout/hList7"/>
    <dgm:cxn modelId="{F53B8CB9-C2C7-408E-99C7-4987C9580FD0}" type="presParOf" srcId="{24A661BC-55BB-4BFC-B03E-59F0CF276842}" destId="{C7946B00-01EB-45B0-9E0C-751E43C1EF3D}" srcOrd="2" destOrd="0" presId="urn:microsoft.com/office/officeart/2005/8/layout/hList7"/>
    <dgm:cxn modelId="{703D4688-E297-491C-842E-62A2265E7189}" type="presParOf" srcId="{C7946B00-01EB-45B0-9E0C-751E43C1EF3D}" destId="{96C4DE5E-341E-4770-AA1F-FD8B1BB4D778}" srcOrd="0" destOrd="0" presId="urn:microsoft.com/office/officeart/2005/8/layout/hList7"/>
    <dgm:cxn modelId="{D78027AD-E1CA-428D-B5FB-FEC7AEEB101D}" type="presParOf" srcId="{C7946B00-01EB-45B0-9E0C-751E43C1EF3D}" destId="{B13B19EB-2DA1-4034-9682-C777FB211E0B}" srcOrd="1" destOrd="0" presId="urn:microsoft.com/office/officeart/2005/8/layout/hList7"/>
    <dgm:cxn modelId="{77197545-EE3B-4CE3-8BCD-4D2FE17E092D}" type="presParOf" srcId="{C7946B00-01EB-45B0-9E0C-751E43C1EF3D}" destId="{B2AA93DC-049D-4956-AF69-447866850E68}" srcOrd="2" destOrd="0" presId="urn:microsoft.com/office/officeart/2005/8/layout/hList7"/>
    <dgm:cxn modelId="{3C65CB85-E7B9-4426-A162-D47B905D85BE}" type="presParOf" srcId="{C7946B00-01EB-45B0-9E0C-751E43C1EF3D}" destId="{F6D45BE3-E713-4D66-A164-B510CA7C491A}" srcOrd="3" destOrd="0" presId="urn:microsoft.com/office/officeart/2005/8/layout/hList7"/>
    <dgm:cxn modelId="{3E6DAD03-E0F4-4F75-B202-37B736FF6BAE}" type="presParOf" srcId="{24A661BC-55BB-4BFC-B03E-59F0CF276842}" destId="{1C8AA110-7543-4351-B9AA-5ECB70484F0F}" srcOrd="3" destOrd="0" presId="urn:microsoft.com/office/officeart/2005/8/layout/hList7"/>
    <dgm:cxn modelId="{2515B03B-C54C-4D7F-BA8B-B000AEDB313B}" type="presParOf" srcId="{24A661BC-55BB-4BFC-B03E-59F0CF276842}" destId="{E5E446C9-2A99-48F7-9293-655F906FA89B}" srcOrd="4" destOrd="0" presId="urn:microsoft.com/office/officeart/2005/8/layout/hList7"/>
    <dgm:cxn modelId="{52935DFC-0559-44DF-9A5D-7A1562DF7414}" type="presParOf" srcId="{E5E446C9-2A99-48F7-9293-655F906FA89B}" destId="{598C303E-2847-486F-AC86-5C4E9CF74A0A}" srcOrd="0" destOrd="0" presId="urn:microsoft.com/office/officeart/2005/8/layout/hList7"/>
    <dgm:cxn modelId="{7E7AFFF6-8D2D-44C4-AF4A-9D4C645CE761}" type="presParOf" srcId="{E5E446C9-2A99-48F7-9293-655F906FA89B}" destId="{2981D44F-7A82-48B2-B763-0F96C4F752D8}" srcOrd="1" destOrd="0" presId="urn:microsoft.com/office/officeart/2005/8/layout/hList7"/>
    <dgm:cxn modelId="{F4C8AC2B-E004-4382-9C8F-5A49EC88620A}" type="presParOf" srcId="{E5E446C9-2A99-48F7-9293-655F906FA89B}" destId="{C967105C-9109-4AB5-8B21-AC3F50D27BC5}" srcOrd="2" destOrd="0" presId="urn:microsoft.com/office/officeart/2005/8/layout/hList7"/>
    <dgm:cxn modelId="{2415AC76-0999-4E80-9F13-545F3EFC04D9}" type="presParOf" srcId="{E5E446C9-2A99-48F7-9293-655F906FA89B}" destId="{CF5D499B-23F4-499E-8F5F-A151790944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141EA-7F84-4BAB-9193-043DC7E5877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B3DD59E-FE4A-4535-8DA1-8405ADEB89C0}">
      <dgm:prSet/>
      <dgm:spPr/>
      <dgm:t>
        <a:bodyPr/>
        <a:lstStyle/>
        <a:p>
          <a:pPr rtl="0"/>
          <a:r>
            <a:rPr lang="es-ES" b="1" dirty="0"/>
            <a:t>Teoría del comercio</a:t>
          </a:r>
        </a:p>
      </dgm:t>
    </dgm:pt>
    <dgm:pt modelId="{79729D08-E867-41C6-9E98-4DF58614778A}" type="parTrans" cxnId="{8E4C0F30-481D-495D-A946-4CD4F38BBE85}">
      <dgm:prSet/>
      <dgm:spPr/>
      <dgm:t>
        <a:bodyPr/>
        <a:lstStyle/>
        <a:p>
          <a:endParaRPr lang="es-ES"/>
        </a:p>
      </dgm:t>
    </dgm:pt>
    <dgm:pt modelId="{BF2B6DF7-F8F3-4361-AA64-E2B77C600777}" type="sibTrans" cxnId="{8E4C0F30-481D-495D-A946-4CD4F38BBE85}">
      <dgm:prSet/>
      <dgm:spPr/>
      <dgm:t>
        <a:bodyPr/>
        <a:lstStyle/>
        <a:p>
          <a:endParaRPr lang="es-ES"/>
        </a:p>
      </dgm:t>
    </dgm:pt>
    <dgm:pt modelId="{9FD5DE69-53F4-4191-A5E3-82146EDFF707}">
      <dgm:prSet/>
      <dgm:spPr/>
      <dgm:t>
        <a:bodyPr/>
        <a:lstStyle/>
        <a:p>
          <a:pPr rtl="0"/>
          <a:r>
            <a:rPr lang="es-ES" b="1" dirty="0"/>
            <a:t>Teoría del consumidor</a:t>
          </a:r>
        </a:p>
      </dgm:t>
    </dgm:pt>
    <dgm:pt modelId="{8C9E7412-92F5-4DD0-9DA2-6E4F36E00E61}" type="parTrans" cxnId="{D125C853-A38B-4BE4-A55E-B48077BD275F}">
      <dgm:prSet/>
      <dgm:spPr/>
      <dgm:t>
        <a:bodyPr/>
        <a:lstStyle/>
        <a:p>
          <a:endParaRPr lang="es-ES"/>
        </a:p>
      </dgm:t>
    </dgm:pt>
    <dgm:pt modelId="{98F09810-04A4-42B4-923D-7EE4DCB60A36}" type="sibTrans" cxnId="{D125C853-A38B-4BE4-A55E-B48077BD275F}">
      <dgm:prSet/>
      <dgm:spPr/>
      <dgm:t>
        <a:bodyPr/>
        <a:lstStyle/>
        <a:p>
          <a:endParaRPr lang="es-ES"/>
        </a:p>
      </dgm:t>
    </dgm:pt>
    <dgm:pt modelId="{D952574A-E27E-4EAB-BD2F-D78CACCA82D6}">
      <dgm:prSet/>
      <dgm:spPr/>
      <dgm:t>
        <a:bodyPr/>
        <a:lstStyle/>
        <a:p>
          <a:pPr rtl="0"/>
          <a:r>
            <a:rPr lang="es-ES" b="1" dirty="0"/>
            <a:t>Marketing </a:t>
          </a:r>
          <a:r>
            <a:rPr lang="es-ES" b="1" dirty="0" err="1"/>
            <a:t>Mix</a:t>
          </a:r>
          <a:r>
            <a:rPr lang="es-ES" b="1" dirty="0"/>
            <a:t>	</a:t>
          </a:r>
        </a:p>
      </dgm:t>
    </dgm:pt>
    <dgm:pt modelId="{040AC7B3-3048-4809-9B65-9AD98ECCE4D2}" type="parTrans" cxnId="{D75E1CF4-5E15-43C6-8BCC-C93C3AC36A6B}">
      <dgm:prSet/>
      <dgm:spPr/>
      <dgm:t>
        <a:bodyPr/>
        <a:lstStyle/>
        <a:p>
          <a:endParaRPr lang="es-ES"/>
        </a:p>
      </dgm:t>
    </dgm:pt>
    <dgm:pt modelId="{2DDC63D5-3CC4-4716-A11A-59265161A4C8}" type="sibTrans" cxnId="{D75E1CF4-5E15-43C6-8BCC-C93C3AC36A6B}">
      <dgm:prSet/>
      <dgm:spPr/>
      <dgm:t>
        <a:bodyPr/>
        <a:lstStyle/>
        <a:p>
          <a:endParaRPr lang="es-ES"/>
        </a:p>
      </dgm:t>
    </dgm:pt>
    <dgm:pt modelId="{3F575D8B-1677-4285-9B20-AF70C652DB38}">
      <dgm:prSet/>
      <dgm:spPr/>
      <dgm:t>
        <a:bodyPr/>
        <a:lstStyle/>
        <a:p>
          <a:r>
            <a:rPr lang="es-ES" dirty="0"/>
            <a:t>(Rodríguez, 2009)</a:t>
          </a:r>
          <a:r>
            <a:rPr lang="es-EC" dirty="0"/>
            <a:t>. Hábitos de consumo variables / Canal de distribución  </a:t>
          </a:r>
        </a:p>
      </dgm:t>
    </dgm:pt>
    <dgm:pt modelId="{9B2913DB-4CBC-4213-B1A8-F91EF6A37F2B}" type="parTrans" cxnId="{F47F4D5D-EBD1-45A6-A750-4BC565DEE618}">
      <dgm:prSet/>
      <dgm:spPr/>
      <dgm:t>
        <a:bodyPr/>
        <a:lstStyle/>
        <a:p>
          <a:endParaRPr lang="es-EC"/>
        </a:p>
      </dgm:t>
    </dgm:pt>
    <dgm:pt modelId="{56F791EA-6DED-4681-AA0B-5AB8D23B7899}" type="sibTrans" cxnId="{F47F4D5D-EBD1-45A6-A750-4BC565DEE618}">
      <dgm:prSet/>
      <dgm:spPr/>
      <dgm:t>
        <a:bodyPr/>
        <a:lstStyle/>
        <a:p>
          <a:endParaRPr lang="es-EC"/>
        </a:p>
      </dgm:t>
    </dgm:pt>
    <dgm:pt modelId="{C04FB136-519C-4E2E-871F-764CD8997F62}">
      <dgm:prSet/>
      <dgm:spPr/>
      <dgm:t>
        <a:bodyPr/>
        <a:lstStyle/>
        <a:p>
          <a:r>
            <a:rPr lang="es-ES" dirty="0"/>
            <a:t>(Solorio, 2015)</a:t>
          </a:r>
          <a:r>
            <a:rPr lang="es-EC" dirty="0"/>
            <a:t>. “</a:t>
          </a:r>
          <a:r>
            <a:rPr lang="es-EC" dirty="0" err="1"/>
            <a:t>Agricultural</a:t>
          </a:r>
          <a:r>
            <a:rPr lang="es-EC" dirty="0"/>
            <a:t> marketing”</a:t>
          </a:r>
        </a:p>
      </dgm:t>
    </dgm:pt>
    <dgm:pt modelId="{6A6E01B5-166C-47E8-96A8-0EB6F1A74A53}" type="parTrans" cxnId="{6B7A674A-A9E9-42EF-BE4B-00360DADE553}">
      <dgm:prSet/>
      <dgm:spPr/>
      <dgm:t>
        <a:bodyPr/>
        <a:lstStyle/>
        <a:p>
          <a:endParaRPr lang="es-EC"/>
        </a:p>
      </dgm:t>
    </dgm:pt>
    <dgm:pt modelId="{5EF813E7-A91D-4CDC-9F12-47478E12AF90}" type="sibTrans" cxnId="{6B7A674A-A9E9-42EF-BE4B-00360DADE553}">
      <dgm:prSet/>
      <dgm:spPr/>
      <dgm:t>
        <a:bodyPr/>
        <a:lstStyle/>
        <a:p>
          <a:endParaRPr lang="es-EC"/>
        </a:p>
      </dgm:t>
    </dgm:pt>
    <dgm:pt modelId="{FBB2B5D0-3755-4B6A-8CAF-E977E5493CBD}">
      <dgm:prSet/>
      <dgm:spPr/>
      <dgm:t>
        <a:bodyPr/>
        <a:lstStyle/>
        <a:p>
          <a:r>
            <a:rPr lang="es-ES" dirty="0" err="1"/>
            <a:t>Kotler</a:t>
          </a:r>
          <a:r>
            <a:rPr lang="es-ES" dirty="0"/>
            <a:t> &amp; Armstrong (2008). Marketing y comercio (necesidad, consumidor, producto, comercio)</a:t>
          </a:r>
          <a:endParaRPr lang="es-EC" dirty="0"/>
        </a:p>
      </dgm:t>
    </dgm:pt>
    <dgm:pt modelId="{BBDA89CC-B197-4738-B95C-E2065929422C}" type="parTrans" cxnId="{69A9838D-1E81-4BB1-AF81-8EA58F265691}">
      <dgm:prSet/>
      <dgm:spPr/>
      <dgm:t>
        <a:bodyPr/>
        <a:lstStyle/>
        <a:p>
          <a:endParaRPr lang="es-EC"/>
        </a:p>
      </dgm:t>
    </dgm:pt>
    <dgm:pt modelId="{A4995B6E-A958-4528-BFCA-B51BFA39B11D}" type="sibTrans" cxnId="{69A9838D-1E81-4BB1-AF81-8EA58F265691}">
      <dgm:prSet/>
      <dgm:spPr/>
      <dgm:t>
        <a:bodyPr/>
        <a:lstStyle/>
        <a:p>
          <a:endParaRPr lang="es-EC"/>
        </a:p>
      </dgm:t>
    </dgm:pt>
    <dgm:pt modelId="{3DE95E05-425D-4B58-A3E2-B3E26CAE2234}">
      <dgm:prSet/>
      <dgm:spPr/>
      <dgm:t>
        <a:bodyPr/>
        <a:lstStyle/>
        <a:p>
          <a:r>
            <a:rPr lang="es-EC" dirty="0"/>
            <a:t>Mirabal y </a:t>
          </a:r>
          <a:r>
            <a:rPr lang="es-EC" dirty="0" err="1"/>
            <a:t>Sigala</a:t>
          </a:r>
          <a:r>
            <a:rPr lang="es-EC" dirty="0"/>
            <a:t> </a:t>
          </a:r>
          <a:r>
            <a:rPr lang="es-EC" b="0" dirty="0"/>
            <a:t>(2013) Cultura, Producto, Tendencias, Publicidad</a:t>
          </a:r>
          <a:endParaRPr lang="es-EC" dirty="0"/>
        </a:p>
      </dgm:t>
    </dgm:pt>
    <dgm:pt modelId="{4514269D-4691-47B9-A292-D65126E2F220}" type="parTrans" cxnId="{FCDAC06A-66D0-4D41-9BC8-67C9C799A2A0}">
      <dgm:prSet/>
      <dgm:spPr/>
      <dgm:t>
        <a:bodyPr/>
        <a:lstStyle/>
        <a:p>
          <a:endParaRPr lang="es-EC"/>
        </a:p>
      </dgm:t>
    </dgm:pt>
    <dgm:pt modelId="{1F26B74F-6C12-4C60-88FB-84C805CE4D44}" type="sibTrans" cxnId="{FCDAC06A-66D0-4D41-9BC8-67C9C799A2A0}">
      <dgm:prSet/>
      <dgm:spPr/>
      <dgm:t>
        <a:bodyPr/>
        <a:lstStyle/>
        <a:p>
          <a:endParaRPr lang="es-EC"/>
        </a:p>
      </dgm:t>
    </dgm:pt>
    <dgm:pt modelId="{77D96AEA-1DBD-46F1-A67C-3A7C3668A735}">
      <dgm:prSet/>
      <dgm:spPr/>
      <dgm:t>
        <a:bodyPr/>
        <a:lstStyle/>
        <a:p>
          <a:r>
            <a:rPr lang="es-ES" dirty="0"/>
            <a:t>(McCarthy, </a:t>
          </a:r>
          <a:r>
            <a:rPr lang="es-ES" dirty="0" err="1"/>
            <a:t>Cannon</a:t>
          </a:r>
          <a:r>
            <a:rPr lang="es-ES" dirty="0"/>
            <a:t>, &amp; </a:t>
          </a:r>
          <a:r>
            <a:rPr lang="es-ES" dirty="0" err="1"/>
            <a:t>Perreault</a:t>
          </a:r>
          <a:r>
            <a:rPr lang="es-ES" dirty="0"/>
            <a:t>, 2011)</a:t>
          </a:r>
          <a:r>
            <a:rPr lang="es-EC" dirty="0"/>
            <a:t>. Mercado dinámico/ comparación/ estrategias  </a:t>
          </a:r>
        </a:p>
      </dgm:t>
    </dgm:pt>
    <dgm:pt modelId="{EA4FC06F-A718-49EA-8EB1-52BAD4FCE68F}" type="parTrans" cxnId="{2BC7EE83-85B0-441F-9320-09670E5DA2FD}">
      <dgm:prSet/>
      <dgm:spPr/>
      <dgm:t>
        <a:bodyPr/>
        <a:lstStyle/>
        <a:p>
          <a:endParaRPr lang="es-EC"/>
        </a:p>
      </dgm:t>
    </dgm:pt>
    <dgm:pt modelId="{3F52135F-83F5-4492-9419-3B7ED2DC1113}" type="sibTrans" cxnId="{2BC7EE83-85B0-441F-9320-09670E5DA2FD}">
      <dgm:prSet/>
      <dgm:spPr/>
      <dgm:t>
        <a:bodyPr/>
        <a:lstStyle/>
        <a:p>
          <a:endParaRPr lang="es-EC"/>
        </a:p>
      </dgm:t>
    </dgm:pt>
    <dgm:pt modelId="{E3C77C36-2F74-49BF-8610-E9092624354E}" type="pres">
      <dgm:prSet presAssocID="{F4C141EA-7F84-4BAB-9193-043DC7E587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727CC-6C99-4DFE-BC9B-7AB30818998C}" type="pres">
      <dgm:prSet presAssocID="{2B3DD59E-FE4A-4535-8DA1-8405ADEB89C0}" presName="parentLin" presStyleCnt="0"/>
      <dgm:spPr/>
    </dgm:pt>
    <dgm:pt modelId="{76947415-20E7-4D6A-8863-60E395CB4BD5}" type="pres">
      <dgm:prSet presAssocID="{2B3DD59E-FE4A-4535-8DA1-8405ADEB89C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660BAC5-CFB7-48BA-AEAF-16C88B7608D4}" type="pres">
      <dgm:prSet presAssocID="{2B3DD59E-FE4A-4535-8DA1-8405ADEB89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76DAB-E35E-43DD-9D60-1D9793DF7CBF}" type="pres">
      <dgm:prSet presAssocID="{2B3DD59E-FE4A-4535-8DA1-8405ADEB89C0}" presName="negativeSpace" presStyleCnt="0"/>
      <dgm:spPr/>
    </dgm:pt>
    <dgm:pt modelId="{1D394F87-C550-439F-AD5E-E480F3924671}" type="pres">
      <dgm:prSet presAssocID="{2B3DD59E-FE4A-4535-8DA1-8405ADEB89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169EFD-B3AF-4727-A5B9-C9742C215D48}" type="pres">
      <dgm:prSet presAssocID="{BF2B6DF7-F8F3-4361-AA64-E2B77C600777}" presName="spaceBetweenRectangles" presStyleCnt="0"/>
      <dgm:spPr/>
    </dgm:pt>
    <dgm:pt modelId="{EAFFA3F6-B679-4530-B8B7-5590D6EEBEB3}" type="pres">
      <dgm:prSet presAssocID="{9FD5DE69-53F4-4191-A5E3-82146EDFF707}" presName="parentLin" presStyleCnt="0"/>
      <dgm:spPr/>
    </dgm:pt>
    <dgm:pt modelId="{EC124357-B26F-4338-8CEC-7EB719424A3C}" type="pres">
      <dgm:prSet presAssocID="{9FD5DE69-53F4-4191-A5E3-82146EDFF70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CB8EB22-5EFA-4C9B-9D2C-77EC11DF0D77}" type="pres">
      <dgm:prSet presAssocID="{9FD5DE69-53F4-4191-A5E3-82146EDFF7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FBAE6B-F05E-499D-9A92-6113A5C6AB89}" type="pres">
      <dgm:prSet presAssocID="{9FD5DE69-53F4-4191-A5E3-82146EDFF707}" presName="negativeSpace" presStyleCnt="0"/>
      <dgm:spPr/>
    </dgm:pt>
    <dgm:pt modelId="{1B1CFA61-D11C-45EE-8C37-2644001E41C9}" type="pres">
      <dgm:prSet presAssocID="{9FD5DE69-53F4-4191-A5E3-82146EDFF70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82189-7844-424A-A4A1-4A68246A031F}" type="pres">
      <dgm:prSet presAssocID="{98F09810-04A4-42B4-923D-7EE4DCB60A36}" presName="spaceBetweenRectangles" presStyleCnt="0"/>
      <dgm:spPr/>
    </dgm:pt>
    <dgm:pt modelId="{3781DCC4-3CDB-47B6-8BC1-D4785E54B4AD}" type="pres">
      <dgm:prSet presAssocID="{D952574A-E27E-4EAB-BD2F-D78CACCA82D6}" presName="parentLin" presStyleCnt="0"/>
      <dgm:spPr/>
    </dgm:pt>
    <dgm:pt modelId="{04738CA1-DC98-427E-8579-E7991532ACD2}" type="pres">
      <dgm:prSet presAssocID="{D952574A-E27E-4EAB-BD2F-D78CACCA82D6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B7F1E17-4356-49F9-9628-74F4FAA6779C}" type="pres">
      <dgm:prSet presAssocID="{D952574A-E27E-4EAB-BD2F-D78CACCA82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F9CA7E-29E7-43D4-BD1D-38701D11F921}" type="pres">
      <dgm:prSet presAssocID="{D952574A-E27E-4EAB-BD2F-D78CACCA82D6}" presName="negativeSpace" presStyleCnt="0"/>
      <dgm:spPr/>
    </dgm:pt>
    <dgm:pt modelId="{FBD9945D-2FF4-4268-B612-C16464D745C8}" type="pres">
      <dgm:prSet presAssocID="{D952574A-E27E-4EAB-BD2F-D78CACCA82D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0023B1-3CE6-4C43-9E7A-5DEFD7B9958D}" type="presOf" srcId="{FBB2B5D0-3755-4B6A-8CAF-E977E5493CBD}" destId="{1D394F87-C550-439F-AD5E-E480F3924671}" srcOrd="0" destOrd="2" presId="urn:microsoft.com/office/officeart/2005/8/layout/list1"/>
    <dgm:cxn modelId="{38E9B8EC-3434-44C7-81E3-991B20661893}" type="presOf" srcId="{D952574A-E27E-4EAB-BD2F-D78CACCA82D6}" destId="{04738CA1-DC98-427E-8579-E7991532ACD2}" srcOrd="0" destOrd="0" presId="urn:microsoft.com/office/officeart/2005/8/layout/list1"/>
    <dgm:cxn modelId="{1117F4A9-181B-4BD9-849E-C30187809125}" type="presOf" srcId="{2B3DD59E-FE4A-4535-8DA1-8405ADEB89C0}" destId="{4660BAC5-CFB7-48BA-AEAF-16C88B7608D4}" srcOrd="1" destOrd="0" presId="urn:microsoft.com/office/officeart/2005/8/layout/list1"/>
    <dgm:cxn modelId="{7C2093FC-91B5-41E6-A1DC-FD03F25FACE3}" type="presOf" srcId="{77D96AEA-1DBD-46F1-A67C-3A7C3668A735}" destId="{FBD9945D-2FF4-4268-B612-C16464D745C8}" srcOrd="0" destOrd="0" presId="urn:microsoft.com/office/officeart/2005/8/layout/list1"/>
    <dgm:cxn modelId="{81593C5A-6ACC-41CA-96EC-A679A404714A}" type="presOf" srcId="{D952574A-E27E-4EAB-BD2F-D78CACCA82D6}" destId="{0B7F1E17-4356-49F9-9628-74F4FAA6779C}" srcOrd="1" destOrd="0" presId="urn:microsoft.com/office/officeart/2005/8/layout/list1"/>
    <dgm:cxn modelId="{D75E1CF4-5E15-43C6-8BCC-C93C3AC36A6B}" srcId="{F4C141EA-7F84-4BAB-9193-043DC7E5877F}" destId="{D952574A-E27E-4EAB-BD2F-D78CACCA82D6}" srcOrd="2" destOrd="0" parTransId="{040AC7B3-3048-4809-9B65-9AD98ECCE4D2}" sibTransId="{2DDC63D5-3CC4-4716-A11A-59265161A4C8}"/>
    <dgm:cxn modelId="{C3AE2A23-5648-4FE6-8F0B-761DF80509D4}" type="presOf" srcId="{3F575D8B-1677-4285-9B20-AF70C652DB38}" destId="{1D394F87-C550-439F-AD5E-E480F3924671}" srcOrd="0" destOrd="0" presId="urn:microsoft.com/office/officeart/2005/8/layout/list1"/>
    <dgm:cxn modelId="{8E4C0F30-481D-495D-A946-4CD4F38BBE85}" srcId="{F4C141EA-7F84-4BAB-9193-043DC7E5877F}" destId="{2B3DD59E-FE4A-4535-8DA1-8405ADEB89C0}" srcOrd="0" destOrd="0" parTransId="{79729D08-E867-41C6-9E98-4DF58614778A}" sibTransId="{BF2B6DF7-F8F3-4361-AA64-E2B77C600777}"/>
    <dgm:cxn modelId="{FCDAC06A-66D0-4D41-9BC8-67C9C799A2A0}" srcId="{9FD5DE69-53F4-4191-A5E3-82146EDFF707}" destId="{3DE95E05-425D-4B58-A3E2-B3E26CAE2234}" srcOrd="0" destOrd="0" parTransId="{4514269D-4691-47B9-A292-D65126E2F220}" sibTransId="{1F26B74F-6C12-4C60-88FB-84C805CE4D44}"/>
    <dgm:cxn modelId="{D125C853-A38B-4BE4-A55E-B48077BD275F}" srcId="{F4C141EA-7F84-4BAB-9193-043DC7E5877F}" destId="{9FD5DE69-53F4-4191-A5E3-82146EDFF707}" srcOrd="1" destOrd="0" parTransId="{8C9E7412-92F5-4DD0-9DA2-6E4F36E00E61}" sibTransId="{98F09810-04A4-42B4-923D-7EE4DCB60A36}"/>
    <dgm:cxn modelId="{822758CF-5061-40C4-867F-4DAAAFE63C7F}" type="presOf" srcId="{2B3DD59E-FE4A-4535-8DA1-8405ADEB89C0}" destId="{76947415-20E7-4D6A-8863-60E395CB4BD5}" srcOrd="0" destOrd="0" presId="urn:microsoft.com/office/officeart/2005/8/layout/list1"/>
    <dgm:cxn modelId="{69A9838D-1E81-4BB1-AF81-8EA58F265691}" srcId="{2B3DD59E-FE4A-4535-8DA1-8405ADEB89C0}" destId="{FBB2B5D0-3755-4B6A-8CAF-E977E5493CBD}" srcOrd="2" destOrd="0" parTransId="{BBDA89CC-B197-4738-B95C-E2065929422C}" sibTransId="{A4995B6E-A958-4528-BFCA-B51BFA39B11D}"/>
    <dgm:cxn modelId="{33AA8B29-80D4-480C-98BF-5C0021DA16A4}" type="presOf" srcId="{F4C141EA-7F84-4BAB-9193-043DC7E5877F}" destId="{E3C77C36-2F74-49BF-8610-E9092624354E}" srcOrd="0" destOrd="0" presId="urn:microsoft.com/office/officeart/2005/8/layout/list1"/>
    <dgm:cxn modelId="{6B7A674A-A9E9-42EF-BE4B-00360DADE553}" srcId="{2B3DD59E-FE4A-4535-8DA1-8405ADEB89C0}" destId="{C04FB136-519C-4E2E-871F-764CD8997F62}" srcOrd="1" destOrd="0" parTransId="{6A6E01B5-166C-47E8-96A8-0EB6F1A74A53}" sibTransId="{5EF813E7-A91D-4CDC-9F12-47478E12AF90}"/>
    <dgm:cxn modelId="{F47F4D5D-EBD1-45A6-A750-4BC565DEE618}" srcId="{2B3DD59E-FE4A-4535-8DA1-8405ADEB89C0}" destId="{3F575D8B-1677-4285-9B20-AF70C652DB38}" srcOrd="0" destOrd="0" parTransId="{9B2913DB-4CBC-4213-B1A8-F91EF6A37F2B}" sibTransId="{56F791EA-6DED-4681-AA0B-5AB8D23B7899}"/>
    <dgm:cxn modelId="{9F74E6B9-0DC6-478B-9B3D-DD1799806793}" type="presOf" srcId="{9FD5DE69-53F4-4191-A5E3-82146EDFF707}" destId="{9CB8EB22-5EFA-4C9B-9D2C-77EC11DF0D77}" srcOrd="1" destOrd="0" presId="urn:microsoft.com/office/officeart/2005/8/layout/list1"/>
    <dgm:cxn modelId="{2BC7EE83-85B0-441F-9320-09670E5DA2FD}" srcId="{D952574A-E27E-4EAB-BD2F-D78CACCA82D6}" destId="{77D96AEA-1DBD-46F1-A67C-3A7C3668A735}" srcOrd="0" destOrd="0" parTransId="{EA4FC06F-A718-49EA-8EB1-52BAD4FCE68F}" sibTransId="{3F52135F-83F5-4492-9419-3B7ED2DC1113}"/>
    <dgm:cxn modelId="{1FCC25FB-9D0D-47F1-9021-2C6E70F13D51}" type="presOf" srcId="{3DE95E05-425D-4B58-A3E2-B3E26CAE2234}" destId="{1B1CFA61-D11C-45EE-8C37-2644001E41C9}" srcOrd="0" destOrd="0" presId="urn:microsoft.com/office/officeart/2005/8/layout/list1"/>
    <dgm:cxn modelId="{3E39234D-B13C-4A68-8048-7B2E7B6D1835}" type="presOf" srcId="{C04FB136-519C-4E2E-871F-764CD8997F62}" destId="{1D394F87-C550-439F-AD5E-E480F3924671}" srcOrd="0" destOrd="1" presId="urn:microsoft.com/office/officeart/2005/8/layout/list1"/>
    <dgm:cxn modelId="{ECCDD427-3D22-485C-B542-881B2B8FFDC6}" type="presOf" srcId="{9FD5DE69-53F4-4191-A5E3-82146EDFF707}" destId="{EC124357-B26F-4338-8CEC-7EB719424A3C}" srcOrd="0" destOrd="0" presId="urn:microsoft.com/office/officeart/2005/8/layout/list1"/>
    <dgm:cxn modelId="{9D8A9B42-4341-4E34-957D-FD3BACDC3022}" type="presParOf" srcId="{E3C77C36-2F74-49BF-8610-E9092624354E}" destId="{E17727CC-6C99-4DFE-BC9B-7AB30818998C}" srcOrd="0" destOrd="0" presId="urn:microsoft.com/office/officeart/2005/8/layout/list1"/>
    <dgm:cxn modelId="{2983262B-AF20-49DF-AB35-3387D187C154}" type="presParOf" srcId="{E17727CC-6C99-4DFE-BC9B-7AB30818998C}" destId="{76947415-20E7-4D6A-8863-60E395CB4BD5}" srcOrd="0" destOrd="0" presId="urn:microsoft.com/office/officeart/2005/8/layout/list1"/>
    <dgm:cxn modelId="{866A6EF0-AC67-4DD7-9457-E3435CA63542}" type="presParOf" srcId="{E17727CC-6C99-4DFE-BC9B-7AB30818998C}" destId="{4660BAC5-CFB7-48BA-AEAF-16C88B7608D4}" srcOrd="1" destOrd="0" presId="urn:microsoft.com/office/officeart/2005/8/layout/list1"/>
    <dgm:cxn modelId="{E2236EE8-258F-4A7D-9025-61E67D70F935}" type="presParOf" srcId="{E3C77C36-2F74-49BF-8610-E9092624354E}" destId="{5FF76DAB-E35E-43DD-9D60-1D9793DF7CBF}" srcOrd="1" destOrd="0" presId="urn:microsoft.com/office/officeart/2005/8/layout/list1"/>
    <dgm:cxn modelId="{36EFFA35-163F-4071-8ABB-B5B944858576}" type="presParOf" srcId="{E3C77C36-2F74-49BF-8610-E9092624354E}" destId="{1D394F87-C550-439F-AD5E-E480F3924671}" srcOrd="2" destOrd="0" presId="urn:microsoft.com/office/officeart/2005/8/layout/list1"/>
    <dgm:cxn modelId="{B90E2BEB-9714-499B-90D8-39B45BA67065}" type="presParOf" srcId="{E3C77C36-2F74-49BF-8610-E9092624354E}" destId="{03169EFD-B3AF-4727-A5B9-C9742C215D48}" srcOrd="3" destOrd="0" presId="urn:microsoft.com/office/officeart/2005/8/layout/list1"/>
    <dgm:cxn modelId="{7DCBF79F-D0EB-4CD8-9CB4-B14E3CE39C92}" type="presParOf" srcId="{E3C77C36-2F74-49BF-8610-E9092624354E}" destId="{EAFFA3F6-B679-4530-B8B7-5590D6EEBEB3}" srcOrd="4" destOrd="0" presId="urn:microsoft.com/office/officeart/2005/8/layout/list1"/>
    <dgm:cxn modelId="{A846299D-A00D-4867-989B-4A678AD5F1B3}" type="presParOf" srcId="{EAFFA3F6-B679-4530-B8B7-5590D6EEBEB3}" destId="{EC124357-B26F-4338-8CEC-7EB719424A3C}" srcOrd="0" destOrd="0" presId="urn:microsoft.com/office/officeart/2005/8/layout/list1"/>
    <dgm:cxn modelId="{0D9A5110-A18C-4F34-A9FD-187C5881A07C}" type="presParOf" srcId="{EAFFA3F6-B679-4530-B8B7-5590D6EEBEB3}" destId="{9CB8EB22-5EFA-4C9B-9D2C-77EC11DF0D77}" srcOrd="1" destOrd="0" presId="urn:microsoft.com/office/officeart/2005/8/layout/list1"/>
    <dgm:cxn modelId="{424FEA74-9441-4733-9E04-BBFFF555F55C}" type="presParOf" srcId="{E3C77C36-2F74-49BF-8610-E9092624354E}" destId="{38FBAE6B-F05E-499D-9A92-6113A5C6AB89}" srcOrd="5" destOrd="0" presId="urn:microsoft.com/office/officeart/2005/8/layout/list1"/>
    <dgm:cxn modelId="{847C4A51-16B8-4649-B304-3D22E5FA40FB}" type="presParOf" srcId="{E3C77C36-2F74-49BF-8610-E9092624354E}" destId="{1B1CFA61-D11C-45EE-8C37-2644001E41C9}" srcOrd="6" destOrd="0" presId="urn:microsoft.com/office/officeart/2005/8/layout/list1"/>
    <dgm:cxn modelId="{A39CD7FE-11D1-44CA-B4F3-DB616AEE381E}" type="presParOf" srcId="{E3C77C36-2F74-49BF-8610-E9092624354E}" destId="{F4282189-7844-424A-A4A1-4A68246A031F}" srcOrd="7" destOrd="0" presId="urn:microsoft.com/office/officeart/2005/8/layout/list1"/>
    <dgm:cxn modelId="{8DE7E258-9587-4A3C-9846-3B7B5169A383}" type="presParOf" srcId="{E3C77C36-2F74-49BF-8610-E9092624354E}" destId="{3781DCC4-3CDB-47B6-8BC1-D4785E54B4AD}" srcOrd="8" destOrd="0" presId="urn:microsoft.com/office/officeart/2005/8/layout/list1"/>
    <dgm:cxn modelId="{AC0E7DC1-C475-4874-8D85-A1C36841B445}" type="presParOf" srcId="{3781DCC4-3CDB-47B6-8BC1-D4785E54B4AD}" destId="{04738CA1-DC98-427E-8579-E7991532ACD2}" srcOrd="0" destOrd="0" presId="urn:microsoft.com/office/officeart/2005/8/layout/list1"/>
    <dgm:cxn modelId="{581003E3-E148-46BF-BF14-FB6FB47EC459}" type="presParOf" srcId="{3781DCC4-3CDB-47B6-8BC1-D4785E54B4AD}" destId="{0B7F1E17-4356-49F9-9628-74F4FAA6779C}" srcOrd="1" destOrd="0" presId="urn:microsoft.com/office/officeart/2005/8/layout/list1"/>
    <dgm:cxn modelId="{66EE3DCD-293D-49D3-A370-65086B892480}" type="presParOf" srcId="{E3C77C36-2F74-49BF-8610-E9092624354E}" destId="{A0F9CA7E-29E7-43D4-BD1D-38701D11F921}" srcOrd="9" destOrd="0" presId="urn:microsoft.com/office/officeart/2005/8/layout/list1"/>
    <dgm:cxn modelId="{A17F3A3D-BAEF-4322-A053-6E881AA62D38}" type="presParOf" srcId="{E3C77C36-2F74-49BF-8610-E9092624354E}" destId="{FBD9945D-2FF4-4268-B612-C16464D745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9DC6B-43AE-4FEE-9B87-BB03957399C7}" type="doc">
      <dgm:prSet loTypeId="urn:microsoft.com/office/officeart/2005/8/layout/funnel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x-none"/>
        </a:p>
      </dgm:t>
    </dgm:pt>
    <dgm:pt modelId="{A7D7A388-D9FD-42F0-A5A6-C4D427875B35}">
      <dgm:prSet phldrT="[Texto]" custT="1"/>
      <dgm:spPr>
        <a:solidFill>
          <a:srgbClr val="CC66FF"/>
        </a:solidFill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Benítez y Cárdenas </a:t>
          </a:r>
          <a:r>
            <a:rPr lang="es-ES" sz="1400" dirty="0">
              <a:solidFill>
                <a:schemeClr val="tx1"/>
              </a:solidFill>
            </a:rPr>
            <a:t>(2015)en la gastronomía - Innovación e sabores</a:t>
          </a:r>
          <a:endParaRPr lang="x-none" sz="1400" dirty="0">
            <a:solidFill>
              <a:schemeClr val="tx1"/>
            </a:solidFill>
          </a:endParaRPr>
        </a:p>
      </dgm:t>
    </dgm:pt>
    <dgm:pt modelId="{86F54D23-D0AC-454F-AD08-14E9B6259288}" type="parTrans" cxnId="{A678A3DE-7278-4EC3-A89B-87152AE6CD2C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D2D5CE8B-5726-49D9-9E97-C46BD16AA87B}" type="sibTrans" cxnId="{A678A3DE-7278-4EC3-A89B-87152AE6CD2C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4FDB093A-FE95-47CA-B16D-8311D3EC8C12}">
      <dgm:prSet phldrT="[Texto]" custT="1"/>
      <dgm:spPr>
        <a:solidFill>
          <a:srgbClr val="F4EA6C"/>
        </a:solidFill>
      </dgm:spPr>
      <dgm:t>
        <a:bodyPr/>
        <a:lstStyle/>
        <a:p>
          <a:r>
            <a:rPr lang="es-EC" sz="1200" dirty="0">
              <a:solidFill>
                <a:schemeClr val="tx1"/>
              </a:solidFill>
            </a:rPr>
            <a:t>Olaeta </a:t>
          </a:r>
          <a:r>
            <a:rPr lang="es-ES" sz="1200" dirty="0">
              <a:solidFill>
                <a:schemeClr val="tx1"/>
              </a:solidFill>
            </a:rPr>
            <a:t>(2016) considera que hay un </a:t>
          </a:r>
          <a:r>
            <a:rPr lang="es-EC" sz="1200" dirty="0">
              <a:solidFill>
                <a:schemeClr val="tx1"/>
              </a:solidFill>
            </a:rPr>
            <a:t>incremento a nivel mundial</a:t>
          </a:r>
          <a:endParaRPr lang="x-none" sz="1200" dirty="0">
            <a:solidFill>
              <a:schemeClr val="tx1"/>
            </a:solidFill>
          </a:endParaRPr>
        </a:p>
      </dgm:t>
    </dgm:pt>
    <dgm:pt modelId="{4A69DA3F-4B1B-4C81-8D1F-A055A21ED14D}" type="parTrans" cxnId="{C153DDD1-66E7-4806-A30A-E1382EFD59FF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0A73AAAF-F765-4D14-AF05-176C83534E62}" type="sibTrans" cxnId="{C153DDD1-66E7-4806-A30A-E1382EFD59FF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E9909B98-389E-4EAA-9800-D565445F67FA}">
      <dgm:prSet phldrT="[Texto]" custT="1"/>
      <dgm:spPr/>
      <dgm:t>
        <a:bodyPr/>
        <a:lstStyle/>
        <a:p>
          <a:r>
            <a:rPr lang="es-EC" sz="1200" dirty="0">
              <a:solidFill>
                <a:schemeClr val="tx1"/>
              </a:solidFill>
            </a:rPr>
            <a:t>Montejo </a:t>
          </a:r>
          <a:r>
            <a:rPr lang="es-ES" sz="1200" dirty="0">
              <a:solidFill>
                <a:schemeClr val="tx1"/>
              </a:solidFill>
            </a:rPr>
            <a:t>(2015), diversidad de usos: </a:t>
          </a:r>
          <a:r>
            <a:rPr lang="es-ES" sz="1200" dirty="0" err="1">
              <a:solidFill>
                <a:schemeClr val="tx1"/>
              </a:solidFill>
            </a:rPr>
            <a:t>shampoo</a:t>
          </a:r>
          <a:r>
            <a:rPr lang="es-EC" sz="1200" dirty="0">
              <a:solidFill>
                <a:schemeClr val="tx1"/>
              </a:solidFill>
            </a:rPr>
            <a:t>, cremas, </a:t>
          </a:r>
          <a:r>
            <a:rPr lang="es-EC" sz="1400" dirty="0">
              <a:solidFill>
                <a:schemeClr val="tx1"/>
              </a:solidFill>
            </a:rPr>
            <a:t>aceites</a:t>
          </a:r>
          <a:r>
            <a:rPr lang="es-EC" sz="1200" dirty="0">
              <a:solidFill>
                <a:schemeClr val="tx1"/>
              </a:solidFill>
            </a:rPr>
            <a:t> y de uso cosmético por los beneficios </a:t>
          </a:r>
          <a:endParaRPr lang="x-none" sz="1200" dirty="0">
            <a:solidFill>
              <a:schemeClr val="tx1"/>
            </a:solidFill>
          </a:endParaRPr>
        </a:p>
      </dgm:t>
    </dgm:pt>
    <dgm:pt modelId="{9D2B2F5B-99F0-487C-90F0-08B0E0F9352D}" type="parTrans" cxnId="{5BB718C1-5324-4320-9E2F-6E27490F922E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158FBA64-732C-4406-9960-57EC68B3382B}" type="sibTrans" cxnId="{5BB718C1-5324-4320-9E2F-6E27490F922E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612614AC-6881-4996-BF6F-EBB937D4C04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Aguacate Hass</a:t>
          </a:r>
          <a:endParaRPr lang="x-none" dirty="0">
            <a:solidFill>
              <a:schemeClr val="tx1"/>
            </a:solidFill>
          </a:endParaRPr>
        </a:p>
      </dgm:t>
    </dgm:pt>
    <dgm:pt modelId="{C8B2B003-430B-4253-AEF2-4388A8AFA9A8}" type="parTrans" cxnId="{B773B632-B3D3-49E9-A34A-BE65558B7F9E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E203F49F-FFEA-40FF-B27F-05641DD0C112}" type="sibTrans" cxnId="{B773B632-B3D3-49E9-A34A-BE65558B7F9E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F7B10350-214F-4C98-8210-FD4A1E2CBA77}" type="pres">
      <dgm:prSet presAssocID="{B909DC6B-43AE-4FEE-9B87-BB03957399C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390D29-BB9A-4325-A386-AE5320839CDE}" type="pres">
      <dgm:prSet presAssocID="{B909DC6B-43AE-4FEE-9B87-BB03957399C7}" presName="ellipse" presStyleLbl="trBgShp" presStyleIdx="0" presStyleCnt="1" custScaleX="126012" custScaleY="113928"/>
      <dgm:spPr/>
    </dgm:pt>
    <dgm:pt modelId="{93952CB5-94C3-482A-9B60-2D515D2F1B14}" type="pres">
      <dgm:prSet presAssocID="{B909DC6B-43AE-4FEE-9B87-BB03957399C7}" presName="arrow1" presStyleLbl="fgShp" presStyleIdx="0" presStyleCnt="1"/>
      <dgm:spPr/>
    </dgm:pt>
    <dgm:pt modelId="{DBBB2205-6816-48E7-BAB0-D4C49802D8AB}" type="pres">
      <dgm:prSet presAssocID="{B909DC6B-43AE-4FEE-9B87-BB03957399C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1FC05-6711-4619-810A-F37DA164B733}" type="pres">
      <dgm:prSet presAssocID="{4FDB093A-FE95-47CA-B16D-8311D3EC8C12}" presName="item1" presStyleLbl="node1" presStyleIdx="0" presStyleCnt="3" custScaleX="151869" custScaleY="123956" custLinFactNeighborX="-7882" custLinFactNeighborY="10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7AAB3-47DB-4DFF-A8DF-0512BDE626EF}" type="pres">
      <dgm:prSet presAssocID="{E9909B98-389E-4EAA-9800-D565445F67FA}" presName="item2" presStyleLbl="node1" presStyleIdx="1" presStyleCnt="3" custScaleX="132947" custScaleY="127080" custLinFactNeighborX="-48884" custLinFactNeighborY="-380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D7164-7339-4B1E-BB84-8FE4EB053E5B}" type="pres">
      <dgm:prSet presAssocID="{612614AC-6881-4996-BF6F-EBB937D4C04E}" presName="item3" presStyleLbl="node1" presStyleIdx="2" presStyleCnt="3" custScaleX="163122" custScaleY="129394" custLinFactNeighborX="37386" custLinFactNeighborY="-79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43D33-938F-41F0-A9CA-17153CFD09F1}" type="pres">
      <dgm:prSet presAssocID="{B909DC6B-43AE-4FEE-9B87-BB03957399C7}" presName="funnel" presStyleLbl="trAlignAcc1" presStyleIdx="0" presStyleCnt="1" custScaleX="147630" custScaleY="122962"/>
      <dgm:spPr>
        <a:ln>
          <a:solidFill>
            <a:schemeClr val="bg2">
              <a:lumMod val="10000"/>
            </a:schemeClr>
          </a:solidFill>
        </a:ln>
      </dgm:spPr>
    </dgm:pt>
  </dgm:ptLst>
  <dgm:cxnLst>
    <dgm:cxn modelId="{91E8398C-AA74-42F2-B678-FD127DEEF2A7}" type="presOf" srcId="{A7D7A388-D9FD-42F0-A5A6-C4D427875B35}" destId="{C70D7164-7339-4B1E-BB84-8FE4EB053E5B}" srcOrd="0" destOrd="0" presId="urn:microsoft.com/office/officeart/2005/8/layout/funnel1"/>
    <dgm:cxn modelId="{49E3819E-254C-43C4-80FE-11C9866D4970}" type="presOf" srcId="{4FDB093A-FE95-47CA-B16D-8311D3EC8C12}" destId="{B817AAB3-47DB-4DFF-A8DF-0512BDE626EF}" srcOrd="0" destOrd="0" presId="urn:microsoft.com/office/officeart/2005/8/layout/funnel1"/>
    <dgm:cxn modelId="{B773B632-B3D3-49E9-A34A-BE65558B7F9E}" srcId="{B909DC6B-43AE-4FEE-9B87-BB03957399C7}" destId="{612614AC-6881-4996-BF6F-EBB937D4C04E}" srcOrd="3" destOrd="0" parTransId="{C8B2B003-430B-4253-AEF2-4388A8AFA9A8}" sibTransId="{E203F49F-FFEA-40FF-B27F-05641DD0C112}"/>
    <dgm:cxn modelId="{C153DDD1-66E7-4806-A30A-E1382EFD59FF}" srcId="{B909DC6B-43AE-4FEE-9B87-BB03957399C7}" destId="{4FDB093A-FE95-47CA-B16D-8311D3EC8C12}" srcOrd="1" destOrd="0" parTransId="{4A69DA3F-4B1B-4C81-8D1F-A055A21ED14D}" sibTransId="{0A73AAAF-F765-4D14-AF05-176C83534E62}"/>
    <dgm:cxn modelId="{D56AB499-F4E5-47FA-BE4E-05B33EAC9B49}" type="presOf" srcId="{E9909B98-389E-4EAA-9800-D565445F67FA}" destId="{F911FC05-6711-4619-810A-F37DA164B733}" srcOrd="0" destOrd="0" presId="urn:microsoft.com/office/officeart/2005/8/layout/funnel1"/>
    <dgm:cxn modelId="{5BB718C1-5324-4320-9E2F-6E27490F922E}" srcId="{B909DC6B-43AE-4FEE-9B87-BB03957399C7}" destId="{E9909B98-389E-4EAA-9800-D565445F67FA}" srcOrd="2" destOrd="0" parTransId="{9D2B2F5B-99F0-487C-90F0-08B0E0F9352D}" sibTransId="{158FBA64-732C-4406-9960-57EC68B3382B}"/>
    <dgm:cxn modelId="{2570A419-3501-4706-9006-02BCC4E22602}" type="presOf" srcId="{612614AC-6881-4996-BF6F-EBB937D4C04E}" destId="{DBBB2205-6816-48E7-BAB0-D4C49802D8AB}" srcOrd="0" destOrd="0" presId="urn:microsoft.com/office/officeart/2005/8/layout/funnel1"/>
    <dgm:cxn modelId="{A678A3DE-7278-4EC3-A89B-87152AE6CD2C}" srcId="{B909DC6B-43AE-4FEE-9B87-BB03957399C7}" destId="{A7D7A388-D9FD-42F0-A5A6-C4D427875B35}" srcOrd="0" destOrd="0" parTransId="{86F54D23-D0AC-454F-AD08-14E9B6259288}" sibTransId="{D2D5CE8B-5726-49D9-9E97-C46BD16AA87B}"/>
    <dgm:cxn modelId="{B4864080-5B0A-43DC-BD6A-5F015983CA6F}" type="presOf" srcId="{B909DC6B-43AE-4FEE-9B87-BB03957399C7}" destId="{F7B10350-214F-4C98-8210-FD4A1E2CBA77}" srcOrd="0" destOrd="0" presId="urn:microsoft.com/office/officeart/2005/8/layout/funnel1"/>
    <dgm:cxn modelId="{0410C80F-176A-4DE9-B3BB-D5F811966C4D}" type="presParOf" srcId="{F7B10350-214F-4C98-8210-FD4A1E2CBA77}" destId="{7D390D29-BB9A-4325-A386-AE5320839CDE}" srcOrd="0" destOrd="0" presId="urn:microsoft.com/office/officeart/2005/8/layout/funnel1"/>
    <dgm:cxn modelId="{B7196560-FE6C-44D1-AA0A-73B510839B73}" type="presParOf" srcId="{F7B10350-214F-4C98-8210-FD4A1E2CBA77}" destId="{93952CB5-94C3-482A-9B60-2D515D2F1B14}" srcOrd="1" destOrd="0" presId="urn:microsoft.com/office/officeart/2005/8/layout/funnel1"/>
    <dgm:cxn modelId="{1F738747-490C-49BC-A03B-904E8350A5C7}" type="presParOf" srcId="{F7B10350-214F-4C98-8210-FD4A1E2CBA77}" destId="{DBBB2205-6816-48E7-BAB0-D4C49802D8AB}" srcOrd="2" destOrd="0" presId="urn:microsoft.com/office/officeart/2005/8/layout/funnel1"/>
    <dgm:cxn modelId="{7C1576BF-A7F8-4DA2-AE6E-DDE55196C0D9}" type="presParOf" srcId="{F7B10350-214F-4C98-8210-FD4A1E2CBA77}" destId="{F911FC05-6711-4619-810A-F37DA164B733}" srcOrd="3" destOrd="0" presId="urn:microsoft.com/office/officeart/2005/8/layout/funnel1"/>
    <dgm:cxn modelId="{1116E1E7-04EA-48A7-BE97-3A1B3C0BF812}" type="presParOf" srcId="{F7B10350-214F-4C98-8210-FD4A1E2CBA77}" destId="{B817AAB3-47DB-4DFF-A8DF-0512BDE626EF}" srcOrd="4" destOrd="0" presId="urn:microsoft.com/office/officeart/2005/8/layout/funnel1"/>
    <dgm:cxn modelId="{D73DE758-A1C5-4120-BE94-AA215C6DB39C}" type="presParOf" srcId="{F7B10350-214F-4C98-8210-FD4A1E2CBA77}" destId="{C70D7164-7339-4B1E-BB84-8FE4EB053E5B}" srcOrd="5" destOrd="0" presId="urn:microsoft.com/office/officeart/2005/8/layout/funnel1"/>
    <dgm:cxn modelId="{422C6230-2FDB-48E0-8461-9A53A899F0E4}" type="presParOf" srcId="{F7B10350-214F-4C98-8210-FD4A1E2CBA77}" destId="{94D43D33-938F-41F0-A9CA-17153CFD09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53278-9682-4759-A3EA-B9F10819C7A2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E174A1B9-83D0-44E0-94B3-6B631A2CF8FD}">
      <dgm:prSet phldrT="[Texto]"/>
      <dgm:spPr>
        <a:solidFill>
          <a:srgbClr val="D6EC0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Játiva &amp; Román (2016) en </a:t>
          </a:r>
          <a:r>
            <a:rPr lang="es-EC" dirty="0">
              <a:solidFill>
                <a:schemeClr val="tx1"/>
              </a:solidFill>
            </a:rPr>
            <a:t>Ecuador es el </a:t>
          </a:r>
          <a:r>
            <a:rPr lang="es-EC" dirty="0" err="1">
              <a:solidFill>
                <a:schemeClr val="tx1"/>
              </a:solidFill>
            </a:rPr>
            <a:t>Persea</a:t>
          </a:r>
          <a:r>
            <a:rPr lang="es-EC" dirty="0">
              <a:solidFill>
                <a:schemeClr val="tx1"/>
              </a:solidFill>
            </a:rPr>
            <a:t> Americana y Guatemalteca (Hass)</a:t>
          </a:r>
          <a:endParaRPr lang="x-none" dirty="0">
            <a:solidFill>
              <a:schemeClr val="tx1"/>
            </a:solidFill>
          </a:endParaRPr>
        </a:p>
      </dgm:t>
    </dgm:pt>
    <dgm:pt modelId="{0C771D19-A80F-4F0A-A763-7BEFF10B0258}" type="parTrans" cxnId="{C7A1C78C-5E13-41AA-9B46-2C7099D1A016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E04F760E-1847-4EEC-A4B6-84137DE85676}" type="sibTrans" cxnId="{C7A1C78C-5E13-41AA-9B46-2C7099D1A016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673884AF-77F6-4144-97EF-F36A88FAF14C}">
      <dgm:prSet phldrT="[Texto]"/>
      <dgm:spPr>
        <a:solidFill>
          <a:srgbClr val="9BBDF3"/>
        </a:solidFill>
        <a:ln>
          <a:solidFill>
            <a:srgbClr val="D6EC02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Guerrero </a:t>
          </a:r>
          <a:r>
            <a:rPr lang="es-ES" dirty="0">
              <a:solidFill>
                <a:schemeClr val="tx1"/>
              </a:solidFill>
            </a:rPr>
            <a:t>(2015) en el cantón </a:t>
          </a:r>
          <a:r>
            <a:rPr lang="es-EC" dirty="0">
              <a:solidFill>
                <a:schemeClr val="tx1"/>
              </a:solidFill>
            </a:rPr>
            <a:t>Mira- producción de aguacate, calidad de su pulpa</a:t>
          </a:r>
          <a:endParaRPr lang="x-none" dirty="0">
            <a:solidFill>
              <a:schemeClr val="tx1"/>
            </a:solidFill>
          </a:endParaRPr>
        </a:p>
      </dgm:t>
    </dgm:pt>
    <dgm:pt modelId="{52FB92FF-4D90-4058-B297-ACDC74CBEFA2}" type="parTrans" cxnId="{2956CA70-189A-45CA-A153-64198C60AA03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41D7ACAE-AE8D-4224-9DC7-919610962EAB}" type="sibTrans" cxnId="{2956CA70-189A-45CA-A153-64198C60AA03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7FB974C6-FE7D-4531-A9BC-2704F65DC532}">
      <dgm:prSet phldrT="[Texto]"/>
      <dgm:spPr>
        <a:solidFill>
          <a:srgbClr val="F66AEF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Vargas </a:t>
          </a:r>
          <a:r>
            <a:rPr lang="es-ES" dirty="0">
              <a:solidFill>
                <a:schemeClr val="tx1"/>
              </a:solidFill>
            </a:rPr>
            <a:t>(2016) c</a:t>
          </a:r>
          <a:r>
            <a:rPr lang="es-EC" dirty="0">
              <a:solidFill>
                <a:schemeClr val="tx1"/>
              </a:solidFill>
            </a:rPr>
            <a:t>comercialización por alta demanda local </a:t>
          </a:r>
          <a:endParaRPr lang="x-none" dirty="0">
            <a:solidFill>
              <a:schemeClr val="tx1"/>
            </a:solidFill>
          </a:endParaRPr>
        </a:p>
      </dgm:t>
    </dgm:pt>
    <dgm:pt modelId="{0A8A891A-67E0-4749-A0FF-E0D26B4C0E75}" type="parTrans" cxnId="{E093D717-57B6-4286-BC6A-29FDCF9F95A4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111906CF-C4A9-4B94-BDBA-F63FA4F3F98A}" type="sibTrans" cxnId="{E093D717-57B6-4286-BC6A-29FDCF9F95A4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8DC05001-78C8-4E3F-B6FF-54DDB72E6427}" type="pres">
      <dgm:prSet presAssocID="{CEA53278-9682-4759-A3EA-B9F10819C7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651C1A-2711-4521-A509-365F0E9DBFDD}" type="pres">
      <dgm:prSet presAssocID="{E174A1B9-83D0-44E0-94B3-6B631A2CF8FD}" presName="node" presStyleLbl="node1" presStyleIdx="0" presStyleCnt="3" custScaleX="159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5C22B-6069-4494-8A73-22645971061C}" type="pres">
      <dgm:prSet presAssocID="{E04F760E-1847-4EEC-A4B6-84137DE8567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9C3BD82-6055-48E4-BFB0-F58DC7A9C4C6}" type="pres">
      <dgm:prSet presAssocID="{E04F760E-1847-4EEC-A4B6-84137DE8567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5E1618C-4F66-4AB6-A5B7-B26B190D96F2}" type="pres">
      <dgm:prSet presAssocID="{673884AF-77F6-4144-97EF-F36A88FAF14C}" presName="node" presStyleLbl="node1" presStyleIdx="1" presStyleCnt="3" custScaleX="159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54B7D-41A3-46D4-A3E6-442B6E681BEF}" type="pres">
      <dgm:prSet presAssocID="{41D7ACAE-AE8D-4224-9DC7-919610962EA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4175AA4-6928-4542-8512-7D6792871517}" type="pres">
      <dgm:prSet presAssocID="{41D7ACAE-AE8D-4224-9DC7-919610962EA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2D0AE1D-0C76-40A8-B4BC-691DF9DD5B4A}" type="pres">
      <dgm:prSet presAssocID="{7FB974C6-FE7D-4531-A9BC-2704F65DC532}" presName="node" presStyleLbl="node1" presStyleIdx="2" presStyleCnt="3" custScaleX="159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747572-9409-407F-9B48-D8BC8B2C3B74}" type="presOf" srcId="{CEA53278-9682-4759-A3EA-B9F10819C7A2}" destId="{8DC05001-78C8-4E3F-B6FF-54DDB72E6427}" srcOrd="0" destOrd="0" presId="urn:microsoft.com/office/officeart/2005/8/layout/process5"/>
    <dgm:cxn modelId="{5407168D-E1FF-47FD-A1B3-208453CE2FD9}" type="presOf" srcId="{E174A1B9-83D0-44E0-94B3-6B631A2CF8FD}" destId="{51651C1A-2711-4521-A509-365F0E9DBFDD}" srcOrd="0" destOrd="0" presId="urn:microsoft.com/office/officeart/2005/8/layout/process5"/>
    <dgm:cxn modelId="{99C3AD26-C0DE-4022-9A2D-CD0C49B70C4A}" type="presOf" srcId="{7FB974C6-FE7D-4531-A9BC-2704F65DC532}" destId="{32D0AE1D-0C76-40A8-B4BC-691DF9DD5B4A}" srcOrd="0" destOrd="0" presId="urn:microsoft.com/office/officeart/2005/8/layout/process5"/>
    <dgm:cxn modelId="{E093D717-57B6-4286-BC6A-29FDCF9F95A4}" srcId="{CEA53278-9682-4759-A3EA-B9F10819C7A2}" destId="{7FB974C6-FE7D-4531-A9BC-2704F65DC532}" srcOrd="2" destOrd="0" parTransId="{0A8A891A-67E0-4749-A0FF-E0D26B4C0E75}" sibTransId="{111906CF-C4A9-4B94-BDBA-F63FA4F3F98A}"/>
    <dgm:cxn modelId="{5FD577D4-151B-45C8-808F-54BB1D176A60}" type="presOf" srcId="{E04F760E-1847-4EEC-A4B6-84137DE85676}" destId="{9975C22B-6069-4494-8A73-22645971061C}" srcOrd="0" destOrd="0" presId="urn:microsoft.com/office/officeart/2005/8/layout/process5"/>
    <dgm:cxn modelId="{2956CA70-189A-45CA-A153-64198C60AA03}" srcId="{CEA53278-9682-4759-A3EA-B9F10819C7A2}" destId="{673884AF-77F6-4144-97EF-F36A88FAF14C}" srcOrd="1" destOrd="0" parTransId="{52FB92FF-4D90-4058-B297-ACDC74CBEFA2}" sibTransId="{41D7ACAE-AE8D-4224-9DC7-919610962EAB}"/>
    <dgm:cxn modelId="{62F74D12-A11E-48BE-996E-526C41E70A6B}" type="presOf" srcId="{E04F760E-1847-4EEC-A4B6-84137DE85676}" destId="{F9C3BD82-6055-48E4-BFB0-F58DC7A9C4C6}" srcOrd="1" destOrd="0" presId="urn:microsoft.com/office/officeart/2005/8/layout/process5"/>
    <dgm:cxn modelId="{D40CC1A9-AB2A-4BD3-914D-4595808B0B7D}" type="presOf" srcId="{673884AF-77F6-4144-97EF-F36A88FAF14C}" destId="{25E1618C-4F66-4AB6-A5B7-B26B190D96F2}" srcOrd="0" destOrd="0" presId="urn:microsoft.com/office/officeart/2005/8/layout/process5"/>
    <dgm:cxn modelId="{C63C5B0E-B3E4-40D6-92DD-6E1366D90763}" type="presOf" srcId="{41D7ACAE-AE8D-4224-9DC7-919610962EAB}" destId="{34175AA4-6928-4542-8512-7D6792871517}" srcOrd="1" destOrd="0" presId="urn:microsoft.com/office/officeart/2005/8/layout/process5"/>
    <dgm:cxn modelId="{E2A7CA20-F8B0-4BBD-9858-F364A70639A1}" type="presOf" srcId="{41D7ACAE-AE8D-4224-9DC7-919610962EAB}" destId="{52A54B7D-41A3-46D4-A3E6-442B6E681BEF}" srcOrd="0" destOrd="0" presId="urn:microsoft.com/office/officeart/2005/8/layout/process5"/>
    <dgm:cxn modelId="{C7A1C78C-5E13-41AA-9B46-2C7099D1A016}" srcId="{CEA53278-9682-4759-A3EA-B9F10819C7A2}" destId="{E174A1B9-83D0-44E0-94B3-6B631A2CF8FD}" srcOrd="0" destOrd="0" parTransId="{0C771D19-A80F-4F0A-A763-7BEFF10B0258}" sibTransId="{E04F760E-1847-4EEC-A4B6-84137DE85676}"/>
    <dgm:cxn modelId="{F5050584-63B0-44A1-A304-F1949B5F7CD8}" type="presParOf" srcId="{8DC05001-78C8-4E3F-B6FF-54DDB72E6427}" destId="{51651C1A-2711-4521-A509-365F0E9DBFDD}" srcOrd="0" destOrd="0" presId="urn:microsoft.com/office/officeart/2005/8/layout/process5"/>
    <dgm:cxn modelId="{9B7D7D1E-DA02-4740-8C0F-6BCCD97E5779}" type="presParOf" srcId="{8DC05001-78C8-4E3F-B6FF-54DDB72E6427}" destId="{9975C22B-6069-4494-8A73-22645971061C}" srcOrd="1" destOrd="0" presId="urn:microsoft.com/office/officeart/2005/8/layout/process5"/>
    <dgm:cxn modelId="{EB30CCF6-EE99-48AD-8891-EC3F4EF41F73}" type="presParOf" srcId="{9975C22B-6069-4494-8A73-22645971061C}" destId="{F9C3BD82-6055-48E4-BFB0-F58DC7A9C4C6}" srcOrd="0" destOrd="0" presId="urn:microsoft.com/office/officeart/2005/8/layout/process5"/>
    <dgm:cxn modelId="{76637B3E-0826-4F46-99AE-26934D555943}" type="presParOf" srcId="{8DC05001-78C8-4E3F-B6FF-54DDB72E6427}" destId="{25E1618C-4F66-4AB6-A5B7-B26B190D96F2}" srcOrd="2" destOrd="0" presId="urn:microsoft.com/office/officeart/2005/8/layout/process5"/>
    <dgm:cxn modelId="{20C462CE-03D7-4BCA-BADE-FE70515CC2BD}" type="presParOf" srcId="{8DC05001-78C8-4E3F-B6FF-54DDB72E6427}" destId="{52A54B7D-41A3-46D4-A3E6-442B6E681BEF}" srcOrd="3" destOrd="0" presId="urn:microsoft.com/office/officeart/2005/8/layout/process5"/>
    <dgm:cxn modelId="{861EA19E-CCA6-49CE-A56A-6B7C115F4E9D}" type="presParOf" srcId="{52A54B7D-41A3-46D4-A3E6-442B6E681BEF}" destId="{34175AA4-6928-4542-8512-7D6792871517}" srcOrd="0" destOrd="0" presId="urn:microsoft.com/office/officeart/2005/8/layout/process5"/>
    <dgm:cxn modelId="{E58687E2-CA2E-4BE8-96A1-EB66B6208049}" type="presParOf" srcId="{8DC05001-78C8-4E3F-B6FF-54DDB72E6427}" destId="{32D0AE1D-0C76-40A8-B4BC-691DF9DD5B4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9E6DDE-2FD4-49D0-AA84-0F3FD15E0814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1AC6F7FF-B6FB-4015-A429-515C0FE1CFBF}">
      <dgm:prSet phldrT="[Texto]"/>
      <dgm:spPr>
        <a:solidFill>
          <a:srgbClr val="FC9F6C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Aguacate</a:t>
          </a:r>
          <a:endParaRPr lang="x-none" dirty="0">
            <a:solidFill>
              <a:schemeClr val="tx1"/>
            </a:solidFill>
          </a:endParaRPr>
        </a:p>
      </dgm:t>
    </dgm:pt>
    <dgm:pt modelId="{7F3F28AE-B241-4F17-853C-AB1A333896B8}" type="parTrans" cxnId="{967452DD-5C04-43CA-A815-25319DCF5E9D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1F98ABB8-A283-4B71-A0E3-F42203136AED}" type="sibTrans" cxnId="{967452DD-5C04-43CA-A815-25319DCF5E9D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7413FD32-1C9E-4899-B22F-F8FF12C4D02A}">
      <dgm:prSet/>
      <dgm:spPr>
        <a:solidFill>
          <a:srgbClr val="92D050"/>
        </a:solidFill>
      </dgm:spPr>
      <dgm:t>
        <a:bodyPr/>
        <a:lstStyle/>
        <a:p>
          <a:pPr rtl="0"/>
          <a:r>
            <a:rPr lang="es-ES">
              <a:solidFill>
                <a:schemeClr val="tx1"/>
              </a:solidFill>
            </a:rPr>
            <a:t>Pulpa de aguacate</a:t>
          </a:r>
          <a:endParaRPr lang="x-none" dirty="0">
            <a:solidFill>
              <a:schemeClr val="tx1"/>
            </a:solidFill>
          </a:endParaRPr>
        </a:p>
      </dgm:t>
    </dgm:pt>
    <dgm:pt modelId="{9E05E7D1-2553-4B28-A8DE-1A1ABD61A06C}" type="parTrans" cxnId="{DE8877B4-E06D-4562-B792-C6486E29AC48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E9E73182-6432-445F-B6F1-5C039D54341F}" type="sibTrans" cxnId="{DE8877B4-E06D-4562-B792-C6486E29AC48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4747FEA1-4E2C-47F8-BE1C-C62CE77FC916}">
      <dgm:prSet/>
      <dgm:spPr>
        <a:solidFill>
          <a:srgbClr val="00FFFF"/>
        </a:solidFill>
      </dgm:spPr>
      <dgm:t>
        <a:bodyPr/>
        <a:lstStyle/>
        <a:p>
          <a:pPr rtl="0"/>
          <a:r>
            <a:rPr lang="es-ES">
              <a:solidFill>
                <a:schemeClr val="tx1"/>
              </a:solidFill>
            </a:rPr>
            <a:t>Comportamiento del consumidor</a:t>
          </a:r>
          <a:endParaRPr lang="es-ES" dirty="0">
            <a:solidFill>
              <a:schemeClr val="tx1"/>
            </a:solidFill>
          </a:endParaRPr>
        </a:p>
      </dgm:t>
    </dgm:pt>
    <dgm:pt modelId="{3EA1CE1C-895F-4D7E-9B48-B251D57AC17B}" type="parTrans" cxnId="{ECE8500A-9EA3-4736-8525-F8891F060589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B0126E7C-E3C7-4FF9-B674-0FE2E8AC14D0}" type="sibTrans" cxnId="{ECE8500A-9EA3-4736-8525-F8891F060589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9201ED43-B61A-4739-8820-2E95891E6034}">
      <dgm:prSet/>
      <dgm:spPr>
        <a:solidFill>
          <a:srgbClr val="F66AEF"/>
        </a:solidFill>
      </dgm:spPr>
      <dgm:t>
        <a:bodyPr/>
        <a:lstStyle/>
        <a:p>
          <a:pPr rtl="0"/>
          <a:r>
            <a:rPr lang="es-ES">
              <a:solidFill>
                <a:schemeClr val="tx1"/>
              </a:solidFill>
            </a:rPr>
            <a:t>Decisión de compra</a:t>
          </a:r>
          <a:endParaRPr lang="es-ES" dirty="0">
            <a:solidFill>
              <a:schemeClr val="tx1"/>
            </a:solidFill>
          </a:endParaRPr>
        </a:p>
      </dgm:t>
    </dgm:pt>
    <dgm:pt modelId="{E48A4B0F-8ED2-4CE9-B63D-828A7E707A5B}" type="parTrans" cxnId="{3F995E91-A8F3-4A35-B1E9-E0F3F383099C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C566DD38-6073-44D6-A07A-0628CF7A3CC3}" type="sibTrans" cxnId="{3F995E91-A8F3-4A35-B1E9-E0F3F383099C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8B95A738-BC83-4EE3-AB1C-7E751D23FB4F}">
      <dgm:prSet/>
      <dgm:spPr>
        <a:solidFill>
          <a:srgbClr val="FF5050"/>
        </a:solidFill>
      </dgm:spPr>
      <dgm:t>
        <a:bodyPr/>
        <a:lstStyle/>
        <a:p>
          <a:pPr rtl="0"/>
          <a:r>
            <a:rPr lang="es-ES">
              <a:solidFill>
                <a:schemeClr val="tx1"/>
              </a:solidFill>
            </a:rPr>
            <a:t>Perecibilidad</a:t>
          </a:r>
          <a:endParaRPr lang="es-ES" dirty="0">
            <a:solidFill>
              <a:schemeClr val="tx1"/>
            </a:solidFill>
          </a:endParaRPr>
        </a:p>
      </dgm:t>
    </dgm:pt>
    <dgm:pt modelId="{19551A72-0630-453B-92B4-30C97E8E2776}" type="parTrans" cxnId="{538A9805-2ADA-4C7D-9673-CB4924961CC9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5D497F00-FF4A-4566-9676-2F34E0C46C73}" type="sibTrans" cxnId="{538A9805-2ADA-4C7D-9673-CB4924961CC9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5C4C4061-7CA2-4979-AF1A-0384DB05FB19}" type="pres">
      <dgm:prSet presAssocID="{7C9E6DDE-2FD4-49D0-AA84-0F3FD15E0814}" presName="linearFlow" presStyleCnt="0">
        <dgm:presLayoutVars>
          <dgm:dir/>
          <dgm:resizeHandles val="exact"/>
        </dgm:presLayoutVars>
      </dgm:prSet>
      <dgm:spPr/>
    </dgm:pt>
    <dgm:pt modelId="{06CD603F-7DCE-4CC6-9C1E-99010DFCC9F9}" type="pres">
      <dgm:prSet presAssocID="{1AC6F7FF-B6FB-4015-A429-515C0FE1CFBF}" presName="composite" presStyleCnt="0"/>
      <dgm:spPr/>
    </dgm:pt>
    <dgm:pt modelId="{EC106DFD-1E1D-4B33-8515-13E9DC3CA089}" type="pres">
      <dgm:prSet presAssocID="{1AC6F7FF-B6FB-4015-A429-515C0FE1CFBF}" presName="imgShp" presStyleLbl="fgImgPlace1" presStyleIdx="0" presStyleCnt="5" custScaleX="158756" custScaleY="167360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A3CFFDE-773D-4FC2-BDB2-C598819A82B6}" type="pres">
      <dgm:prSet presAssocID="{1AC6F7FF-B6FB-4015-A429-515C0FE1CFB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BADA4C-639D-4402-B8AA-D9E49AB5F9BC}" type="pres">
      <dgm:prSet presAssocID="{1F98ABB8-A283-4B71-A0E3-F42203136AED}" presName="spacing" presStyleCnt="0"/>
      <dgm:spPr/>
    </dgm:pt>
    <dgm:pt modelId="{AA700154-F042-4E55-B600-DDC8EE834575}" type="pres">
      <dgm:prSet presAssocID="{7413FD32-1C9E-4899-B22F-F8FF12C4D02A}" presName="composite" presStyleCnt="0"/>
      <dgm:spPr/>
    </dgm:pt>
    <dgm:pt modelId="{5BF2513D-2FDA-4979-B251-CB607D00E4FD}" type="pres">
      <dgm:prSet presAssocID="{7413FD32-1C9E-4899-B22F-F8FF12C4D02A}" presName="imgShp" presStyleLbl="fgImgPlace1" presStyleIdx="1" presStyleCnt="5" custScaleX="158756" custScaleY="1673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261EBC2-0A05-4257-8C25-743475B9E45B}" type="pres">
      <dgm:prSet presAssocID="{7413FD32-1C9E-4899-B22F-F8FF12C4D02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D2E0D-077B-4A1F-AF57-DC6D4CAA718A}" type="pres">
      <dgm:prSet presAssocID="{E9E73182-6432-445F-B6F1-5C039D54341F}" presName="spacing" presStyleCnt="0"/>
      <dgm:spPr/>
    </dgm:pt>
    <dgm:pt modelId="{3BA4FFF1-3C4D-4680-9138-C38DCBB12234}" type="pres">
      <dgm:prSet presAssocID="{4747FEA1-4E2C-47F8-BE1C-C62CE77FC916}" presName="composite" presStyleCnt="0"/>
      <dgm:spPr/>
    </dgm:pt>
    <dgm:pt modelId="{94A195B2-A324-44F7-97AA-0517C09DBB8D}" type="pres">
      <dgm:prSet presAssocID="{4747FEA1-4E2C-47F8-BE1C-C62CE77FC916}" presName="imgShp" presStyleLbl="fgImgPlace1" presStyleIdx="2" presStyleCnt="5" custScaleX="158756" custScaleY="1673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52FCDC-048A-4D94-BB8B-A5D00DB1FA6F}" type="pres">
      <dgm:prSet presAssocID="{4747FEA1-4E2C-47F8-BE1C-C62CE77FC91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D4DE4-606A-466D-AC83-0F4ED4C8C0A6}" type="pres">
      <dgm:prSet presAssocID="{B0126E7C-E3C7-4FF9-B674-0FE2E8AC14D0}" presName="spacing" presStyleCnt="0"/>
      <dgm:spPr/>
    </dgm:pt>
    <dgm:pt modelId="{5E095040-B13F-4B89-95EB-5B7C44CF238C}" type="pres">
      <dgm:prSet presAssocID="{9201ED43-B61A-4739-8820-2E95891E6034}" presName="composite" presStyleCnt="0"/>
      <dgm:spPr/>
    </dgm:pt>
    <dgm:pt modelId="{A33B412D-0757-4046-AB1C-CFBDBF3A769F}" type="pres">
      <dgm:prSet presAssocID="{9201ED43-B61A-4739-8820-2E95891E6034}" presName="imgShp" presStyleLbl="fgImgPlace1" presStyleIdx="3" presStyleCnt="5" custScaleX="158756" custScaleY="167360" custLinFactNeighborX="-1623" custLinFactNeighborY="-48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A7ABAF5-8FB7-4CAD-9B4C-C3397E7254DA}" type="pres">
      <dgm:prSet presAssocID="{9201ED43-B61A-4739-8820-2E95891E603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1330FD-D860-44B5-9AA3-42E3F712829E}" type="pres">
      <dgm:prSet presAssocID="{C566DD38-6073-44D6-A07A-0628CF7A3CC3}" presName="spacing" presStyleCnt="0"/>
      <dgm:spPr/>
    </dgm:pt>
    <dgm:pt modelId="{7A821FAA-654F-42CD-8E28-26F73E7E6A4D}" type="pres">
      <dgm:prSet presAssocID="{8B95A738-BC83-4EE3-AB1C-7E751D23FB4F}" presName="composite" presStyleCnt="0"/>
      <dgm:spPr/>
    </dgm:pt>
    <dgm:pt modelId="{5A0CEBEF-04D1-478B-B396-C64142DC50BC}" type="pres">
      <dgm:prSet presAssocID="{8B95A738-BC83-4EE3-AB1C-7E751D23FB4F}" presName="imgShp" presStyleLbl="fgImgPlace1" presStyleIdx="4" presStyleCnt="5" custScaleX="158756" custScaleY="16736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BFA8757-C67C-484E-8BC8-F4A7C4FB8C64}" type="pres">
      <dgm:prSet presAssocID="{8B95A738-BC83-4EE3-AB1C-7E751D23FB4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8877B4-E06D-4562-B792-C6486E29AC48}" srcId="{7C9E6DDE-2FD4-49D0-AA84-0F3FD15E0814}" destId="{7413FD32-1C9E-4899-B22F-F8FF12C4D02A}" srcOrd="1" destOrd="0" parTransId="{9E05E7D1-2553-4B28-A8DE-1A1ABD61A06C}" sibTransId="{E9E73182-6432-445F-B6F1-5C039D54341F}"/>
    <dgm:cxn modelId="{9EC85B57-0951-4884-88AD-A8B8A8E58E00}" type="presOf" srcId="{8B95A738-BC83-4EE3-AB1C-7E751D23FB4F}" destId="{6BFA8757-C67C-484E-8BC8-F4A7C4FB8C64}" srcOrd="0" destOrd="0" presId="urn:microsoft.com/office/officeart/2005/8/layout/vList3"/>
    <dgm:cxn modelId="{4D338C5E-9D2E-496B-89A1-1EA79842EBEE}" type="presOf" srcId="{9201ED43-B61A-4739-8820-2E95891E6034}" destId="{EA7ABAF5-8FB7-4CAD-9B4C-C3397E7254DA}" srcOrd="0" destOrd="0" presId="urn:microsoft.com/office/officeart/2005/8/layout/vList3"/>
    <dgm:cxn modelId="{ECE8500A-9EA3-4736-8525-F8891F060589}" srcId="{7C9E6DDE-2FD4-49D0-AA84-0F3FD15E0814}" destId="{4747FEA1-4E2C-47F8-BE1C-C62CE77FC916}" srcOrd="2" destOrd="0" parTransId="{3EA1CE1C-895F-4D7E-9B48-B251D57AC17B}" sibTransId="{B0126E7C-E3C7-4FF9-B674-0FE2E8AC14D0}"/>
    <dgm:cxn modelId="{967452DD-5C04-43CA-A815-25319DCF5E9D}" srcId="{7C9E6DDE-2FD4-49D0-AA84-0F3FD15E0814}" destId="{1AC6F7FF-B6FB-4015-A429-515C0FE1CFBF}" srcOrd="0" destOrd="0" parTransId="{7F3F28AE-B241-4F17-853C-AB1A333896B8}" sibTransId="{1F98ABB8-A283-4B71-A0E3-F42203136AED}"/>
    <dgm:cxn modelId="{E4F3460D-2979-4EED-8650-06ABD4441573}" type="presOf" srcId="{4747FEA1-4E2C-47F8-BE1C-C62CE77FC916}" destId="{2852FCDC-048A-4D94-BB8B-A5D00DB1FA6F}" srcOrd="0" destOrd="0" presId="urn:microsoft.com/office/officeart/2005/8/layout/vList3"/>
    <dgm:cxn modelId="{5ED880C5-AC03-451F-93FB-55751FD5BC7F}" type="presOf" srcId="{7413FD32-1C9E-4899-B22F-F8FF12C4D02A}" destId="{3261EBC2-0A05-4257-8C25-743475B9E45B}" srcOrd="0" destOrd="0" presId="urn:microsoft.com/office/officeart/2005/8/layout/vList3"/>
    <dgm:cxn modelId="{0F8E02AE-54F8-4150-9CFE-D4C60027143E}" type="presOf" srcId="{1AC6F7FF-B6FB-4015-A429-515C0FE1CFBF}" destId="{3A3CFFDE-773D-4FC2-BDB2-C598819A82B6}" srcOrd="0" destOrd="0" presId="urn:microsoft.com/office/officeart/2005/8/layout/vList3"/>
    <dgm:cxn modelId="{538A9805-2ADA-4C7D-9673-CB4924961CC9}" srcId="{7C9E6DDE-2FD4-49D0-AA84-0F3FD15E0814}" destId="{8B95A738-BC83-4EE3-AB1C-7E751D23FB4F}" srcOrd="4" destOrd="0" parTransId="{19551A72-0630-453B-92B4-30C97E8E2776}" sibTransId="{5D497F00-FF4A-4566-9676-2F34E0C46C73}"/>
    <dgm:cxn modelId="{3F995E91-A8F3-4A35-B1E9-E0F3F383099C}" srcId="{7C9E6DDE-2FD4-49D0-AA84-0F3FD15E0814}" destId="{9201ED43-B61A-4739-8820-2E95891E6034}" srcOrd="3" destOrd="0" parTransId="{E48A4B0F-8ED2-4CE9-B63D-828A7E707A5B}" sibTransId="{C566DD38-6073-44D6-A07A-0628CF7A3CC3}"/>
    <dgm:cxn modelId="{01141453-7430-46F6-A589-AAEAE3D48EE2}" type="presOf" srcId="{7C9E6DDE-2FD4-49D0-AA84-0F3FD15E0814}" destId="{5C4C4061-7CA2-4979-AF1A-0384DB05FB19}" srcOrd="0" destOrd="0" presId="urn:microsoft.com/office/officeart/2005/8/layout/vList3"/>
    <dgm:cxn modelId="{B5CAF527-9BCB-4F6F-A7EE-B867ACD95A84}" type="presParOf" srcId="{5C4C4061-7CA2-4979-AF1A-0384DB05FB19}" destId="{06CD603F-7DCE-4CC6-9C1E-99010DFCC9F9}" srcOrd="0" destOrd="0" presId="urn:microsoft.com/office/officeart/2005/8/layout/vList3"/>
    <dgm:cxn modelId="{339AEA48-70DA-4CDF-AFC8-FAB7E208F5A9}" type="presParOf" srcId="{06CD603F-7DCE-4CC6-9C1E-99010DFCC9F9}" destId="{EC106DFD-1E1D-4B33-8515-13E9DC3CA089}" srcOrd="0" destOrd="0" presId="urn:microsoft.com/office/officeart/2005/8/layout/vList3"/>
    <dgm:cxn modelId="{A85C1825-0F8E-4F06-84B6-8AB07B2E4DA5}" type="presParOf" srcId="{06CD603F-7DCE-4CC6-9C1E-99010DFCC9F9}" destId="{3A3CFFDE-773D-4FC2-BDB2-C598819A82B6}" srcOrd="1" destOrd="0" presId="urn:microsoft.com/office/officeart/2005/8/layout/vList3"/>
    <dgm:cxn modelId="{322E5059-BE74-41FF-AD45-249772AEB8D5}" type="presParOf" srcId="{5C4C4061-7CA2-4979-AF1A-0384DB05FB19}" destId="{77BADA4C-639D-4402-B8AA-D9E49AB5F9BC}" srcOrd="1" destOrd="0" presId="urn:microsoft.com/office/officeart/2005/8/layout/vList3"/>
    <dgm:cxn modelId="{748DD533-F270-4957-BF46-32FE9847807D}" type="presParOf" srcId="{5C4C4061-7CA2-4979-AF1A-0384DB05FB19}" destId="{AA700154-F042-4E55-B600-DDC8EE834575}" srcOrd="2" destOrd="0" presId="urn:microsoft.com/office/officeart/2005/8/layout/vList3"/>
    <dgm:cxn modelId="{C6BF3D1C-3152-4D6F-9DEE-D69E51E8C7DC}" type="presParOf" srcId="{AA700154-F042-4E55-B600-DDC8EE834575}" destId="{5BF2513D-2FDA-4979-B251-CB607D00E4FD}" srcOrd="0" destOrd="0" presId="urn:microsoft.com/office/officeart/2005/8/layout/vList3"/>
    <dgm:cxn modelId="{63ACB1F2-7D6D-4D19-87DC-E1039D0AE30B}" type="presParOf" srcId="{AA700154-F042-4E55-B600-DDC8EE834575}" destId="{3261EBC2-0A05-4257-8C25-743475B9E45B}" srcOrd="1" destOrd="0" presId="urn:microsoft.com/office/officeart/2005/8/layout/vList3"/>
    <dgm:cxn modelId="{05C546ED-EDB7-4366-A7CA-A740E2ECD338}" type="presParOf" srcId="{5C4C4061-7CA2-4979-AF1A-0384DB05FB19}" destId="{673D2E0D-077B-4A1F-AF57-DC6D4CAA718A}" srcOrd="3" destOrd="0" presId="urn:microsoft.com/office/officeart/2005/8/layout/vList3"/>
    <dgm:cxn modelId="{B633CC44-963F-4493-B01B-8C5E9C7895A7}" type="presParOf" srcId="{5C4C4061-7CA2-4979-AF1A-0384DB05FB19}" destId="{3BA4FFF1-3C4D-4680-9138-C38DCBB12234}" srcOrd="4" destOrd="0" presId="urn:microsoft.com/office/officeart/2005/8/layout/vList3"/>
    <dgm:cxn modelId="{70025150-F5F1-4D75-B860-33AF78C23827}" type="presParOf" srcId="{3BA4FFF1-3C4D-4680-9138-C38DCBB12234}" destId="{94A195B2-A324-44F7-97AA-0517C09DBB8D}" srcOrd="0" destOrd="0" presId="urn:microsoft.com/office/officeart/2005/8/layout/vList3"/>
    <dgm:cxn modelId="{3C508E41-BED9-4FD8-97B4-A2F8606B0F15}" type="presParOf" srcId="{3BA4FFF1-3C4D-4680-9138-C38DCBB12234}" destId="{2852FCDC-048A-4D94-BB8B-A5D00DB1FA6F}" srcOrd="1" destOrd="0" presId="urn:microsoft.com/office/officeart/2005/8/layout/vList3"/>
    <dgm:cxn modelId="{13D5F400-F8F0-4AA6-9CFD-4A3BFFD70ABE}" type="presParOf" srcId="{5C4C4061-7CA2-4979-AF1A-0384DB05FB19}" destId="{F49D4DE4-606A-466D-AC83-0F4ED4C8C0A6}" srcOrd="5" destOrd="0" presId="urn:microsoft.com/office/officeart/2005/8/layout/vList3"/>
    <dgm:cxn modelId="{120A03C0-A603-42C5-BF47-5EF516222E28}" type="presParOf" srcId="{5C4C4061-7CA2-4979-AF1A-0384DB05FB19}" destId="{5E095040-B13F-4B89-95EB-5B7C44CF238C}" srcOrd="6" destOrd="0" presId="urn:microsoft.com/office/officeart/2005/8/layout/vList3"/>
    <dgm:cxn modelId="{EF26C569-3598-433D-BA00-7A5B74EAA1EE}" type="presParOf" srcId="{5E095040-B13F-4B89-95EB-5B7C44CF238C}" destId="{A33B412D-0757-4046-AB1C-CFBDBF3A769F}" srcOrd="0" destOrd="0" presId="urn:microsoft.com/office/officeart/2005/8/layout/vList3"/>
    <dgm:cxn modelId="{FA687D92-90A8-48E6-AB71-F1972FAE3710}" type="presParOf" srcId="{5E095040-B13F-4B89-95EB-5B7C44CF238C}" destId="{EA7ABAF5-8FB7-4CAD-9B4C-C3397E7254DA}" srcOrd="1" destOrd="0" presId="urn:microsoft.com/office/officeart/2005/8/layout/vList3"/>
    <dgm:cxn modelId="{F2A34778-2EE5-410C-8235-80FB578E6068}" type="presParOf" srcId="{5C4C4061-7CA2-4979-AF1A-0384DB05FB19}" destId="{151330FD-D860-44B5-9AA3-42E3F712829E}" srcOrd="7" destOrd="0" presId="urn:microsoft.com/office/officeart/2005/8/layout/vList3"/>
    <dgm:cxn modelId="{EEA7CFCF-55B2-4F4A-9D50-4015044F0993}" type="presParOf" srcId="{5C4C4061-7CA2-4979-AF1A-0384DB05FB19}" destId="{7A821FAA-654F-42CD-8E28-26F73E7E6A4D}" srcOrd="8" destOrd="0" presId="urn:microsoft.com/office/officeart/2005/8/layout/vList3"/>
    <dgm:cxn modelId="{32614208-EF3E-4D3C-9885-30DC3D9D42B8}" type="presParOf" srcId="{7A821FAA-654F-42CD-8E28-26F73E7E6A4D}" destId="{5A0CEBEF-04D1-478B-B396-C64142DC50BC}" srcOrd="0" destOrd="0" presId="urn:microsoft.com/office/officeart/2005/8/layout/vList3"/>
    <dgm:cxn modelId="{D5609CAF-5E35-4C9E-8C5E-281059C71175}" type="presParOf" srcId="{7A821FAA-654F-42CD-8E28-26F73E7E6A4D}" destId="{6BFA8757-C67C-484E-8BC8-F4A7C4FB8C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DBE8FA-4AB4-456C-920C-A3F53E9DBA6D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FF7F0DA5-5F5C-4286-9AB9-04410E09F897}">
      <dgm:prSet phldrT="[Texto]"/>
      <dgm:spPr>
        <a:solidFill>
          <a:srgbClr val="FFC000"/>
        </a:solidFill>
      </dgm:spPr>
      <dgm:t>
        <a:bodyPr/>
        <a:lstStyle/>
        <a:p>
          <a:r>
            <a:rPr lang="es-EC" b="0">
              <a:solidFill>
                <a:schemeClr val="tx1"/>
              </a:solidFill>
            </a:rPr>
            <a:t>Investigación aplicada </a:t>
          </a:r>
          <a:endParaRPr lang="x-none" b="0" dirty="0">
            <a:solidFill>
              <a:schemeClr val="tx1"/>
            </a:solidFill>
          </a:endParaRPr>
        </a:p>
      </dgm:t>
    </dgm:pt>
    <dgm:pt modelId="{E86283ED-B4D5-401E-8CCF-76EAE171D348}" type="parTrans" cxnId="{44781438-59FD-4747-B5FB-32C367DF5E8C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269F50DA-8D5E-44B6-A848-5DC498679076}" type="sibTrans" cxnId="{44781438-59FD-4747-B5FB-32C367DF5E8C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9570EA7C-B304-41B7-AFA9-DD720FA6159C}">
      <dgm:prSet phldrT="[Texto]"/>
      <dgm:spPr>
        <a:solidFill>
          <a:srgbClr val="F880F2"/>
        </a:solidFill>
      </dgm:spPr>
      <dgm:t>
        <a:bodyPr/>
        <a:lstStyle/>
        <a:p>
          <a:r>
            <a:rPr lang="es-EC" b="0">
              <a:solidFill>
                <a:schemeClr val="tx1"/>
              </a:solidFill>
            </a:rPr>
            <a:t>Tipo mixto (documental y de campo), </a:t>
          </a:r>
          <a:endParaRPr lang="x-none" b="0" dirty="0">
            <a:solidFill>
              <a:schemeClr val="tx1"/>
            </a:solidFill>
          </a:endParaRPr>
        </a:p>
      </dgm:t>
    </dgm:pt>
    <dgm:pt modelId="{C31E6302-094A-470D-B84E-ADEDA4139B16}" type="parTrans" cxnId="{8195CE77-0C63-410B-B1D6-578F470FEADD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D0A6D3A7-4CCB-46A4-A4F1-984CA2FD45C6}" type="sibTrans" cxnId="{8195CE77-0C63-410B-B1D6-578F470FEADD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ACE39553-3BF0-4A1F-ABC4-D3AF65CADDEA}">
      <dgm:prSet phldrT="[Texto]"/>
      <dgm:spPr>
        <a:solidFill>
          <a:srgbClr val="FC9F6C"/>
        </a:solidFill>
      </dgm:spPr>
      <dgm:t>
        <a:bodyPr/>
        <a:lstStyle/>
        <a:p>
          <a:r>
            <a:rPr lang="es-EC" b="0">
              <a:solidFill>
                <a:schemeClr val="tx1"/>
              </a:solidFill>
            </a:rPr>
            <a:t>Insitu</a:t>
          </a:r>
          <a:endParaRPr lang="x-none" b="0" dirty="0">
            <a:solidFill>
              <a:schemeClr val="tx1"/>
            </a:solidFill>
          </a:endParaRPr>
        </a:p>
      </dgm:t>
    </dgm:pt>
    <dgm:pt modelId="{6CC29C02-DF3E-4F86-8295-49B7345AD8BB}" type="parTrans" cxnId="{8E9DBF9F-CF99-48BF-9589-1B766459A544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D867E64B-F527-4E36-8B17-FDECE76818E3}" type="sibTrans" cxnId="{8E9DBF9F-CF99-48BF-9589-1B766459A544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44AE3565-01E9-4224-9EC4-E74F44CF3460}">
      <dgm:prSet phldrT="[Texto]"/>
      <dgm:spPr>
        <a:solidFill>
          <a:srgbClr val="CCFFCC"/>
        </a:solidFill>
      </dgm:spPr>
      <dgm:t>
        <a:bodyPr/>
        <a:lstStyle/>
        <a:p>
          <a:r>
            <a:rPr lang="es-EC" b="0">
              <a:solidFill>
                <a:schemeClr val="tx1"/>
              </a:solidFill>
            </a:rPr>
            <a:t>No experimental</a:t>
          </a:r>
          <a:endParaRPr lang="x-none" b="0" dirty="0">
            <a:solidFill>
              <a:schemeClr val="tx1"/>
            </a:solidFill>
          </a:endParaRPr>
        </a:p>
      </dgm:t>
    </dgm:pt>
    <dgm:pt modelId="{7CC5A0A3-E78F-4971-A413-70CB130764BA}" type="parTrans" cxnId="{3F8FA4ED-75FB-49E2-A5D4-574A72B30709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5B119BBC-55E2-4D00-9423-7EB2D01E855A}" type="sibTrans" cxnId="{3F8FA4ED-75FB-49E2-A5D4-574A72B30709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62F48DF4-7821-470C-B44C-493868A3F71D}">
      <dgm:prSet phldrT="[Texto]"/>
      <dgm:spPr/>
      <dgm:t>
        <a:bodyPr/>
        <a:lstStyle/>
        <a:p>
          <a:r>
            <a:rPr lang="es-EC" b="0">
              <a:solidFill>
                <a:schemeClr val="tx1"/>
              </a:solidFill>
            </a:rPr>
            <a:t>Correlacional </a:t>
          </a:r>
          <a:endParaRPr lang="x-none" b="0" dirty="0">
            <a:solidFill>
              <a:schemeClr val="tx1"/>
            </a:solidFill>
          </a:endParaRPr>
        </a:p>
      </dgm:t>
    </dgm:pt>
    <dgm:pt modelId="{E4182E4A-3916-4A2B-9FFD-4CDA98F3A6C7}" type="parTrans" cxnId="{68723EB2-A3F3-45C9-B92C-04F410B4121F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CBC47FDD-73C6-4F21-B9FC-E269A65AB9FE}" type="sibTrans" cxnId="{68723EB2-A3F3-45C9-B92C-04F410B4121F}">
      <dgm:prSet/>
      <dgm:spPr/>
      <dgm:t>
        <a:bodyPr/>
        <a:lstStyle/>
        <a:p>
          <a:endParaRPr lang="x-none" b="0">
            <a:solidFill>
              <a:schemeClr val="tx1"/>
            </a:solidFill>
          </a:endParaRPr>
        </a:p>
      </dgm:t>
    </dgm:pt>
    <dgm:pt modelId="{B591E5EB-4310-40EB-B588-57CF956BAA7D}" type="pres">
      <dgm:prSet presAssocID="{C3DBE8FA-4AB4-456C-920C-A3F53E9DBA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CF9F82-CE7D-4446-A339-A5C8BF408008}" type="pres">
      <dgm:prSet presAssocID="{C3DBE8FA-4AB4-456C-920C-A3F53E9DBA6D}" presName="cycle" presStyleCnt="0"/>
      <dgm:spPr/>
    </dgm:pt>
    <dgm:pt modelId="{B84E42EE-A1EF-4BE7-B65A-C2CE69454928}" type="pres">
      <dgm:prSet presAssocID="{FF7F0DA5-5F5C-4286-9AB9-04410E09F89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53567-54F6-4C93-8641-321D340BF8C2}" type="pres">
      <dgm:prSet presAssocID="{269F50DA-8D5E-44B6-A848-5DC498679076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14DC5376-ED30-4D10-BC2D-9C54E142233F}" type="pres">
      <dgm:prSet presAssocID="{9570EA7C-B304-41B7-AFA9-DD720FA6159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2A854B-D11C-4BF2-ADB6-ABEE38F599C2}" type="pres">
      <dgm:prSet presAssocID="{ACE39553-3BF0-4A1F-ABC4-D3AF65CADDE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37AAC9-2B20-4CAD-B143-3EE44F0AAC12}" type="pres">
      <dgm:prSet presAssocID="{44AE3565-01E9-4224-9EC4-E74F44CF346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60CBC5-F4FC-40BE-9E01-E47A93FA8135}" type="pres">
      <dgm:prSet presAssocID="{62F48DF4-7821-470C-B44C-493868A3F71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95CE77-0C63-410B-B1D6-578F470FEADD}" srcId="{C3DBE8FA-4AB4-456C-920C-A3F53E9DBA6D}" destId="{9570EA7C-B304-41B7-AFA9-DD720FA6159C}" srcOrd="1" destOrd="0" parTransId="{C31E6302-094A-470D-B84E-ADEDA4139B16}" sibTransId="{D0A6D3A7-4CCB-46A4-A4F1-984CA2FD45C6}"/>
    <dgm:cxn modelId="{DA1CE490-1CD9-46D5-A4BA-A5AE15BA7F8F}" type="presOf" srcId="{269F50DA-8D5E-44B6-A848-5DC498679076}" destId="{39953567-54F6-4C93-8641-321D340BF8C2}" srcOrd="0" destOrd="0" presId="urn:microsoft.com/office/officeart/2005/8/layout/cycle3"/>
    <dgm:cxn modelId="{00B28F46-06E7-41CC-8B9B-6C88F39AAB22}" type="presOf" srcId="{62F48DF4-7821-470C-B44C-493868A3F71D}" destId="{2760CBC5-F4FC-40BE-9E01-E47A93FA8135}" srcOrd="0" destOrd="0" presId="urn:microsoft.com/office/officeart/2005/8/layout/cycle3"/>
    <dgm:cxn modelId="{D126E690-5C9C-4A0C-93F3-4E87E8D1F1A5}" type="presOf" srcId="{ACE39553-3BF0-4A1F-ABC4-D3AF65CADDEA}" destId="{552A854B-D11C-4BF2-ADB6-ABEE38F599C2}" srcOrd="0" destOrd="0" presId="urn:microsoft.com/office/officeart/2005/8/layout/cycle3"/>
    <dgm:cxn modelId="{CF0AF063-72F5-4378-9D2B-36977B73BE44}" type="presOf" srcId="{9570EA7C-B304-41B7-AFA9-DD720FA6159C}" destId="{14DC5376-ED30-4D10-BC2D-9C54E142233F}" srcOrd="0" destOrd="0" presId="urn:microsoft.com/office/officeart/2005/8/layout/cycle3"/>
    <dgm:cxn modelId="{68723EB2-A3F3-45C9-B92C-04F410B4121F}" srcId="{C3DBE8FA-4AB4-456C-920C-A3F53E9DBA6D}" destId="{62F48DF4-7821-470C-B44C-493868A3F71D}" srcOrd="4" destOrd="0" parTransId="{E4182E4A-3916-4A2B-9FFD-4CDA98F3A6C7}" sibTransId="{CBC47FDD-73C6-4F21-B9FC-E269A65AB9FE}"/>
    <dgm:cxn modelId="{20B1B6F0-DD66-4B9C-A21B-06333EA68C2F}" type="presOf" srcId="{C3DBE8FA-4AB4-456C-920C-A3F53E9DBA6D}" destId="{B591E5EB-4310-40EB-B588-57CF956BAA7D}" srcOrd="0" destOrd="0" presId="urn:microsoft.com/office/officeart/2005/8/layout/cycle3"/>
    <dgm:cxn modelId="{3F8FA4ED-75FB-49E2-A5D4-574A72B30709}" srcId="{C3DBE8FA-4AB4-456C-920C-A3F53E9DBA6D}" destId="{44AE3565-01E9-4224-9EC4-E74F44CF3460}" srcOrd="3" destOrd="0" parTransId="{7CC5A0A3-E78F-4971-A413-70CB130764BA}" sibTransId="{5B119BBC-55E2-4D00-9423-7EB2D01E855A}"/>
    <dgm:cxn modelId="{DE4997FA-CE3C-41A0-A55A-5F8A378021D3}" type="presOf" srcId="{FF7F0DA5-5F5C-4286-9AB9-04410E09F897}" destId="{B84E42EE-A1EF-4BE7-B65A-C2CE69454928}" srcOrd="0" destOrd="0" presId="urn:microsoft.com/office/officeart/2005/8/layout/cycle3"/>
    <dgm:cxn modelId="{8E9DBF9F-CF99-48BF-9589-1B766459A544}" srcId="{C3DBE8FA-4AB4-456C-920C-A3F53E9DBA6D}" destId="{ACE39553-3BF0-4A1F-ABC4-D3AF65CADDEA}" srcOrd="2" destOrd="0" parTransId="{6CC29C02-DF3E-4F86-8295-49B7345AD8BB}" sibTransId="{D867E64B-F527-4E36-8B17-FDECE76818E3}"/>
    <dgm:cxn modelId="{44781438-59FD-4747-B5FB-32C367DF5E8C}" srcId="{C3DBE8FA-4AB4-456C-920C-A3F53E9DBA6D}" destId="{FF7F0DA5-5F5C-4286-9AB9-04410E09F897}" srcOrd="0" destOrd="0" parTransId="{E86283ED-B4D5-401E-8CCF-76EAE171D348}" sibTransId="{269F50DA-8D5E-44B6-A848-5DC498679076}"/>
    <dgm:cxn modelId="{07CAC7D3-4658-4212-A1D4-4038C86353A0}" type="presOf" srcId="{44AE3565-01E9-4224-9EC4-E74F44CF3460}" destId="{E737AAC9-2B20-4CAD-B143-3EE44F0AAC12}" srcOrd="0" destOrd="0" presId="urn:microsoft.com/office/officeart/2005/8/layout/cycle3"/>
    <dgm:cxn modelId="{24C3599A-1185-4DFF-ABB3-CC4555452FD5}" type="presParOf" srcId="{B591E5EB-4310-40EB-B588-57CF956BAA7D}" destId="{1ACF9F82-CE7D-4446-A339-A5C8BF408008}" srcOrd="0" destOrd="0" presId="urn:microsoft.com/office/officeart/2005/8/layout/cycle3"/>
    <dgm:cxn modelId="{DA0BE30E-0C1A-4FDD-9286-C63D3DBCDA94}" type="presParOf" srcId="{1ACF9F82-CE7D-4446-A339-A5C8BF408008}" destId="{B84E42EE-A1EF-4BE7-B65A-C2CE69454928}" srcOrd="0" destOrd="0" presId="urn:microsoft.com/office/officeart/2005/8/layout/cycle3"/>
    <dgm:cxn modelId="{51325DAA-7B61-48CF-B842-C18E9AA9A483}" type="presParOf" srcId="{1ACF9F82-CE7D-4446-A339-A5C8BF408008}" destId="{39953567-54F6-4C93-8641-321D340BF8C2}" srcOrd="1" destOrd="0" presId="urn:microsoft.com/office/officeart/2005/8/layout/cycle3"/>
    <dgm:cxn modelId="{E29C9A55-C273-439C-AC90-45972C49ABB2}" type="presParOf" srcId="{1ACF9F82-CE7D-4446-A339-A5C8BF408008}" destId="{14DC5376-ED30-4D10-BC2D-9C54E142233F}" srcOrd="2" destOrd="0" presId="urn:microsoft.com/office/officeart/2005/8/layout/cycle3"/>
    <dgm:cxn modelId="{2B8F1EF9-CF5E-4E23-A830-357116A58C24}" type="presParOf" srcId="{1ACF9F82-CE7D-4446-A339-A5C8BF408008}" destId="{552A854B-D11C-4BF2-ADB6-ABEE38F599C2}" srcOrd="3" destOrd="0" presId="urn:microsoft.com/office/officeart/2005/8/layout/cycle3"/>
    <dgm:cxn modelId="{68BB8E2C-7845-4BE6-A345-6A1E8B9841A4}" type="presParOf" srcId="{1ACF9F82-CE7D-4446-A339-A5C8BF408008}" destId="{E737AAC9-2B20-4CAD-B143-3EE44F0AAC12}" srcOrd="4" destOrd="0" presId="urn:microsoft.com/office/officeart/2005/8/layout/cycle3"/>
    <dgm:cxn modelId="{1B893F05-4DD9-4204-91AD-9DE2689D3AC2}" type="presParOf" srcId="{1ACF9F82-CE7D-4446-A339-A5C8BF408008}" destId="{2760CBC5-F4FC-40BE-9E01-E47A93FA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044513-2C35-4BEC-A108-4292BB3BAE7C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CA1F9B46-EC06-42D1-B6DE-98A6877B9BD1}">
      <dgm:prSet phldrT="[Texto]" custT="1"/>
      <dgm:spPr>
        <a:solidFill>
          <a:srgbClr val="FC9F6C"/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Determinar las características</a:t>
          </a:r>
          <a:endParaRPr lang="x-none" sz="1600" dirty="0">
            <a:solidFill>
              <a:schemeClr val="tx1"/>
            </a:solidFill>
          </a:endParaRPr>
        </a:p>
      </dgm:t>
    </dgm:pt>
    <dgm:pt modelId="{F3210D63-436D-4247-9D24-5435C910C852}" type="parTrans" cxnId="{3CA2A5F7-EC8C-4F04-AF8E-2FBB577724E1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AADA78B6-0BE1-405F-B840-C0C472E0E366}" type="sibTrans" cxnId="{3CA2A5F7-EC8C-4F04-AF8E-2FBB577724E1}">
      <dgm:prSet custT="1"/>
      <dgm:spPr/>
      <dgm:t>
        <a:bodyPr/>
        <a:lstStyle/>
        <a:p>
          <a:endParaRPr lang="x-none" sz="1400">
            <a:solidFill>
              <a:schemeClr val="tx1"/>
            </a:solidFill>
          </a:endParaRPr>
        </a:p>
      </dgm:t>
    </dgm:pt>
    <dgm:pt modelId="{67C72356-2D25-4F0B-83DF-465BDA9B83E7}">
      <dgm:prSet custT="1"/>
      <dgm:spPr>
        <a:solidFill>
          <a:srgbClr val="D6EC02"/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Determinar las preferencias actuales</a:t>
          </a:r>
          <a:endParaRPr lang="x-none" sz="1600" dirty="0">
            <a:solidFill>
              <a:schemeClr val="tx1"/>
            </a:solidFill>
          </a:endParaRPr>
        </a:p>
      </dgm:t>
    </dgm:pt>
    <dgm:pt modelId="{BFC3D21C-9376-411E-8EFC-3E261B3EEF46}" type="parTrans" cxnId="{36117A3F-33A2-49F7-A709-6AF37325550E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3795B547-5C03-4900-B1EF-DA9F0DED8C56}" type="sibTrans" cxnId="{36117A3F-33A2-49F7-A709-6AF37325550E}">
      <dgm:prSet custT="1"/>
      <dgm:spPr/>
      <dgm:t>
        <a:bodyPr/>
        <a:lstStyle/>
        <a:p>
          <a:endParaRPr lang="x-none" sz="1400">
            <a:solidFill>
              <a:schemeClr val="tx1"/>
            </a:solidFill>
          </a:endParaRPr>
        </a:p>
      </dgm:t>
    </dgm:pt>
    <dgm:pt modelId="{5A20F5C2-7EBB-4B5A-82CA-030208054635}">
      <dgm:prSet custT="1"/>
      <dgm:spPr>
        <a:solidFill>
          <a:srgbClr val="FF66CC"/>
        </a:solidFill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Determinar los requerimientos futuros</a:t>
          </a:r>
          <a:endParaRPr lang="x-none" sz="1600" dirty="0">
            <a:solidFill>
              <a:schemeClr val="tx1"/>
            </a:solidFill>
          </a:endParaRPr>
        </a:p>
      </dgm:t>
    </dgm:pt>
    <dgm:pt modelId="{DAD78E46-3ED8-4964-BA34-42754CB44780}" type="parTrans" cxnId="{BC2901B9-E897-4322-8BDB-D7E471419D47}">
      <dgm:prSet/>
      <dgm:spPr/>
      <dgm:t>
        <a:bodyPr/>
        <a:lstStyle/>
        <a:p>
          <a:endParaRPr lang="x-none" sz="2000">
            <a:solidFill>
              <a:schemeClr val="tx1"/>
            </a:solidFill>
          </a:endParaRPr>
        </a:p>
      </dgm:t>
    </dgm:pt>
    <dgm:pt modelId="{4AA023A7-5AE7-4FB0-AB46-C0C4913A2A25}" type="sibTrans" cxnId="{BC2901B9-E897-4322-8BDB-D7E471419D47}">
      <dgm:prSet custT="1"/>
      <dgm:spPr/>
      <dgm:t>
        <a:bodyPr/>
        <a:lstStyle/>
        <a:p>
          <a:endParaRPr lang="x-none" sz="1400">
            <a:solidFill>
              <a:schemeClr val="tx1"/>
            </a:solidFill>
          </a:endParaRPr>
        </a:p>
      </dgm:t>
    </dgm:pt>
    <dgm:pt modelId="{92AB0F19-CDA1-4C51-AC02-B393E425B80D}" type="pres">
      <dgm:prSet presAssocID="{94044513-2C35-4BEC-A108-4292BB3BAE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69655B-921B-496A-8A0E-D5C2184180D2}" type="pres">
      <dgm:prSet presAssocID="{CA1F9B46-EC06-42D1-B6DE-98A6877B9B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2F93A-DEEB-46BA-9B3B-E4204AD701B0}" type="pres">
      <dgm:prSet presAssocID="{AADA78B6-0BE1-405F-B840-C0C472E0E36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2C541AC7-8B99-4771-9967-22EF11665A31}" type="pres">
      <dgm:prSet presAssocID="{AADA78B6-0BE1-405F-B840-C0C472E0E36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35AA829B-AE7B-4A6A-B039-2CB473451A5A}" type="pres">
      <dgm:prSet presAssocID="{67C72356-2D25-4F0B-83DF-465BDA9B83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84891-56CA-4A80-AC37-F8BB15CCC83A}" type="pres">
      <dgm:prSet presAssocID="{3795B547-5C03-4900-B1EF-DA9F0DED8C5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B4DF4D20-61C4-48B5-9B5E-1A51D9676578}" type="pres">
      <dgm:prSet presAssocID="{3795B547-5C03-4900-B1EF-DA9F0DED8C5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D08909C4-0369-40A7-9650-271EC279B6DE}" type="pres">
      <dgm:prSet presAssocID="{5A20F5C2-7EBB-4B5A-82CA-0302080546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8C0ED9-37AE-45EB-8390-DFFA6EE2CD6D}" type="pres">
      <dgm:prSet presAssocID="{4AA023A7-5AE7-4FB0-AB46-C0C4913A2A25}" presName="sibTrans" presStyleLbl="sibTrans2D1" presStyleIdx="2" presStyleCnt="3"/>
      <dgm:spPr/>
      <dgm:t>
        <a:bodyPr/>
        <a:lstStyle/>
        <a:p>
          <a:endParaRPr lang="es-ES"/>
        </a:p>
      </dgm:t>
    </dgm:pt>
    <dgm:pt modelId="{0256F09A-ADF7-4E92-A02D-0BFB9C17EF26}" type="pres">
      <dgm:prSet presAssocID="{4AA023A7-5AE7-4FB0-AB46-C0C4913A2A25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39B0281-306C-4F51-9F57-36394866CC2C}" type="presOf" srcId="{CA1F9B46-EC06-42D1-B6DE-98A6877B9BD1}" destId="{1C69655B-921B-496A-8A0E-D5C2184180D2}" srcOrd="0" destOrd="0" presId="urn:microsoft.com/office/officeart/2005/8/layout/cycle7"/>
    <dgm:cxn modelId="{3E863E2D-015C-417F-9440-C52726A34955}" type="presOf" srcId="{5A20F5C2-7EBB-4B5A-82CA-030208054635}" destId="{D08909C4-0369-40A7-9650-271EC279B6DE}" srcOrd="0" destOrd="0" presId="urn:microsoft.com/office/officeart/2005/8/layout/cycle7"/>
    <dgm:cxn modelId="{BC2901B9-E897-4322-8BDB-D7E471419D47}" srcId="{94044513-2C35-4BEC-A108-4292BB3BAE7C}" destId="{5A20F5C2-7EBB-4B5A-82CA-030208054635}" srcOrd="2" destOrd="0" parTransId="{DAD78E46-3ED8-4964-BA34-42754CB44780}" sibTransId="{4AA023A7-5AE7-4FB0-AB46-C0C4913A2A25}"/>
    <dgm:cxn modelId="{B07A411D-0580-446B-AD8A-C554423823BD}" type="presOf" srcId="{67C72356-2D25-4F0B-83DF-465BDA9B83E7}" destId="{35AA829B-AE7B-4A6A-B039-2CB473451A5A}" srcOrd="0" destOrd="0" presId="urn:microsoft.com/office/officeart/2005/8/layout/cycle7"/>
    <dgm:cxn modelId="{44D3275C-6978-4936-A624-9D8ACE5F83BC}" type="presOf" srcId="{4AA023A7-5AE7-4FB0-AB46-C0C4913A2A25}" destId="{A28C0ED9-37AE-45EB-8390-DFFA6EE2CD6D}" srcOrd="0" destOrd="0" presId="urn:microsoft.com/office/officeart/2005/8/layout/cycle7"/>
    <dgm:cxn modelId="{36117A3F-33A2-49F7-A709-6AF37325550E}" srcId="{94044513-2C35-4BEC-A108-4292BB3BAE7C}" destId="{67C72356-2D25-4F0B-83DF-465BDA9B83E7}" srcOrd="1" destOrd="0" parTransId="{BFC3D21C-9376-411E-8EFC-3E261B3EEF46}" sibTransId="{3795B547-5C03-4900-B1EF-DA9F0DED8C56}"/>
    <dgm:cxn modelId="{7D8E7D3B-DC6C-4418-B7C8-01262B6892A7}" type="presOf" srcId="{AADA78B6-0BE1-405F-B840-C0C472E0E366}" destId="{2C541AC7-8B99-4771-9967-22EF11665A31}" srcOrd="1" destOrd="0" presId="urn:microsoft.com/office/officeart/2005/8/layout/cycle7"/>
    <dgm:cxn modelId="{CC6146F6-418B-4A95-8806-DA4CBD722A80}" type="presOf" srcId="{3795B547-5C03-4900-B1EF-DA9F0DED8C56}" destId="{B4DF4D20-61C4-48B5-9B5E-1A51D9676578}" srcOrd="1" destOrd="0" presId="urn:microsoft.com/office/officeart/2005/8/layout/cycle7"/>
    <dgm:cxn modelId="{679CECE7-62B1-4AD3-B421-8D5313701A40}" type="presOf" srcId="{4AA023A7-5AE7-4FB0-AB46-C0C4913A2A25}" destId="{0256F09A-ADF7-4E92-A02D-0BFB9C17EF26}" srcOrd="1" destOrd="0" presId="urn:microsoft.com/office/officeart/2005/8/layout/cycle7"/>
    <dgm:cxn modelId="{9EA09589-13E2-4A5D-94C3-614B304CE765}" type="presOf" srcId="{AADA78B6-0BE1-405F-B840-C0C472E0E366}" destId="{3372F93A-DEEB-46BA-9B3B-E4204AD701B0}" srcOrd="0" destOrd="0" presId="urn:microsoft.com/office/officeart/2005/8/layout/cycle7"/>
    <dgm:cxn modelId="{7320C08A-C9F9-4FB1-B3B5-D76D16DA9F22}" type="presOf" srcId="{94044513-2C35-4BEC-A108-4292BB3BAE7C}" destId="{92AB0F19-CDA1-4C51-AC02-B393E425B80D}" srcOrd="0" destOrd="0" presId="urn:microsoft.com/office/officeart/2005/8/layout/cycle7"/>
    <dgm:cxn modelId="{2BAD03D3-A141-4F80-9B56-4ED7A8090DE9}" type="presOf" srcId="{3795B547-5C03-4900-B1EF-DA9F0DED8C56}" destId="{CEC84891-56CA-4A80-AC37-F8BB15CCC83A}" srcOrd="0" destOrd="0" presId="urn:microsoft.com/office/officeart/2005/8/layout/cycle7"/>
    <dgm:cxn modelId="{3CA2A5F7-EC8C-4F04-AF8E-2FBB577724E1}" srcId="{94044513-2C35-4BEC-A108-4292BB3BAE7C}" destId="{CA1F9B46-EC06-42D1-B6DE-98A6877B9BD1}" srcOrd="0" destOrd="0" parTransId="{F3210D63-436D-4247-9D24-5435C910C852}" sibTransId="{AADA78B6-0BE1-405F-B840-C0C472E0E366}"/>
    <dgm:cxn modelId="{5BC2A6E8-B672-4953-A3CE-2EB5DF0DE878}" type="presParOf" srcId="{92AB0F19-CDA1-4C51-AC02-B393E425B80D}" destId="{1C69655B-921B-496A-8A0E-D5C2184180D2}" srcOrd="0" destOrd="0" presId="urn:microsoft.com/office/officeart/2005/8/layout/cycle7"/>
    <dgm:cxn modelId="{51141C29-EF3D-41ED-A637-0B4FF5BAC4C1}" type="presParOf" srcId="{92AB0F19-CDA1-4C51-AC02-B393E425B80D}" destId="{3372F93A-DEEB-46BA-9B3B-E4204AD701B0}" srcOrd="1" destOrd="0" presId="urn:microsoft.com/office/officeart/2005/8/layout/cycle7"/>
    <dgm:cxn modelId="{BFA2A24C-1CFE-4392-8F0F-0940C95F9CA8}" type="presParOf" srcId="{3372F93A-DEEB-46BA-9B3B-E4204AD701B0}" destId="{2C541AC7-8B99-4771-9967-22EF11665A31}" srcOrd="0" destOrd="0" presId="urn:microsoft.com/office/officeart/2005/8/layout/cycle7"/>
    <dgm:cxn modelId="{BD205EE6-84BE-4835-AA68-1BEDA6804AE9}" type="presParOf" srcId="{92AB0F19-CDA1-4C51-AC02-B393E425B80D}" destId="{35AA829B-AE7B-4A6A-B039-2CB473451A5A}" srcOrd="2" destOrd="0" presId="urn:microsoft.com/office/officeart/2005/8/layout/cycle7"/>
    <dgm:cxn modelId="{F7212752-B2BB-4DD1-9FF8-8E03E5B2818D}" type="presParOf" srcId="{92AB0F19-CDA1-4C51-AC02-B393E425B80D}" destId="{CEC84891-56CA-4A80-AC37-F8BB15CCC83A}" srcOrd="3" destOrd="0" presId="urn:microsoft.com/office/officeart/2005/8/layout/cycle7"/>
    <dgm:cxn modelId="{592BB0F2-7F17-4A65-8983-2673FBEA883A}" type="presParOf" srcId="{CEC84891-56CA-4A80-AC37-F8BB15CCC83A}" destId="{B4DF4D20-61C4-48B5-9B5E-1A51D9676578}" srcOrd="0" destOrd="0" presId="urn:microsoft.com/office/officeart/2005/8/layout/cycle7"/>
    <dgm:cxn modelId="{8BEEABBC-A30D-4593-93EE-4DDABD6F43BB}" type="presParOf" srcId="{92AB0F19-CDA1-4C51-AC02-B393E425B80D}" destId="{D08909C4-0369-40A7-9650-271EC279B6DE}" srcOrd="4" destOrd="0" presId="urn:microsoft.com/office/officeart/2005/8/layout/cycle7"/>
    <dgm:cxn modelId="{3AD2B777-AC83-48B3-8365-5FD110785FF4}" type="presParOf" srcId="{92AB0F19-CDA1-4C51-AC02-B393E425B80D}" destId="{A28C0ED9-37AE-45EB-8390-DFFA6EE2CD6D}" srcOrd="5" destOrd="0" presId="urn:microsoft.com/office/officeart/2005/8/layout/cycle7"/>
    <dgm:cxn modelId="{8C85D3CC-59FB-4A29-A035-4C5520567984}" type="presParOf" srcId="{A28C0ED9-37AE-45EB-8390-DFFA6EE2CD6D}" destId="{0256F09A-ADF7-4E92-A02D-0BFB9C17EF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8B02FE-5A7C-4997-A86B-66478874076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E6C53F00-13D6-4C0A-82D0-C9BB1AC29C75}">
      <dgm:prSet/>
      <dgm:spPr/>
      <dgm:t>
        <a:bodyPr/>
        <a:lstStyle/>
        <a:p>
          <a:pPr rtl="0"/>
          <a:r>
            <a:rPr lang="es-EC" dirty="0"/>
            <a:t>Escala de Likert </a:t>
          </a:r>
        </a:p>
      </dgm:t>
    </dgm:pt>
    <dgm:pt modelId="{DD1E8227-5FD0-4C49-A247-15750497C96F}" type="parTrans" cxnId="{A44ED238-AE90-4900-9306-9E357BBCE3DC}">
      <dgm:prSet/>
      <dgm:spPr/>
      <dgm:t>
        <a:bodyPr/>
        <a:lstStyle/>
        <a:p>
          <a:endParaRPr lang="es-EC"/>
        </a:p>
      </dgm:t>
    </dgm:pt>
    <dgm:pt modelId="{ADDDF7B2-3621-4EC7-A7D7-555AE3372595}" type="sibTrans" cxnId="{A44ED238-AE90-4900-9306-9E357BBCE3DC}">
      <dgm:prSet/>
      <dgm:spPr/>
      <dgm:t>
        <a:bodyPr/>
        <a:lstStyle/>
        <a:p>
          <a:endParaRPr lang="es-EC"/>
        </a:p>
      </dgm:t>
    </dgm:pt>
    <dgm:pt modelId="{56C8A497-24C8-40F9-AD43-EE8872E53B99}">
      <dgm:prSet/>
      <dgm:spPr/>
      <dgm:t>
        <a:bodyPr/>
        <a:lstStyle/>
        <a:p>
          <a:pPr rtl="0"/>
          <a:r>
            <a:rPr lang="es-EC"/>
            <a:t>Variables categóricas </a:t>
          </a:r>
        </a:p>
      </dgm:t>
    </dgm:pt>
    <dgm:pt modelId="{121F1B1E-7EBC-4326-8B85-A50B042EA310}" type="parTrans" cxnId="{36709BF9-AFF6-4B86-9F27-93EA655063EB}">
      <dgm:prSet/>
      <dgm:spPr/>
      <dgm:t>
        <a:bodyPr/>
        <a:lstStyle/>
        <a:p>
          <a:endParaRPr lang="es-EC"/>
        </a:p>
      </dgm:t>
    </dgm:pt>
    <dgm:pt modelId="{175E50F2-4EF6-417F-A2A6-5ADD72A7E737}" type="sibTrans" cxnId="{36709BF9-AFF6-4B86-9F27-93EA655063EB}">
      <dgm:prSet/>
      <dgm:spPr/>
      <dgm:t>
        <a:bodyPr/>
        <a:lstStyle/>
        <a:p>
          <a:endParaRPr lang="es-EC"/>
        </a:p>
      </dgm:t>
    </dgm:pt>
    <dgm:pt modelId="{A321FB48-724E-4CF8-8B57-9C97C92C94FC}">
      <dgm:prSet/>
      <dgm:spPr/>
      <dgm:t>
        <a:bodyPr/>
        <a:lstStyle/>
        <a:p>
          <a:pPr rtl="0"/>
          <a:r>
            <a:rPr lang="es-EC"/>
            <a:t>Cuantificar y analizar los datos obtenidos</a:t>
          </a:r>
        </a:p>
      </dgm:t>
    </dgm:pt>
    <dgm:pt modelId="{CC8D49D0-F91D-41DB-85A7-81BF286DA1C7}" type="parTrans" cxnId="{8887C9ED-DDDD-4CFE-BC80-414453F59837}">
      <dgm:prSet/>
      <dgm:spPr/>
      <dgm:t>
        <a:bodyPr/>
        <a:lstStyle/>
        <a:p>
          <a:endParaRPr lang="es-EC"/>
        </a:p>
      </dgm:t>
    </dgm:pt>
    <dgm:pt modelId="{7271D6A9-8438-46BC-B942-C168BBAB4FAF}" type="sibTrans" cxnId="{8887C9ED-DDDD-4CFE-BC80-414453F59837}">
      <dgm:prSet/>
      <dgm:spPr/>
      <dgm:t>
        <a:bodyPr/>
        <a:lstStyle/>
        <a:p>
          <a:endParaRPr lang="es-EC"/>
        </a:p>
      </dgm:t>
    </dgm:pt>
    <dgm:pt modelId="{44C7316F-F3BB-4AE8-9FA4-3BAAA245F008}">
      <dgm:prSet/>
      <dgm:spPr/>
      <dgm:t>
        <a:bodyPr/>
        <a:lstStyle/>
        <a:p>
          <a:pPr rtl="0"/>
          <a:r>
            <a:rPr lang="es-EC"/>
            <a:t>Chi cuadrado</a:t>
          </a:r>
        </a:p>
      </dgm:t>
    </dgm:pt>
    <dgm:pt modelId="{5BA816D8-33AF-463F-88BA-AFDBD1B4AE89}" type="parTrans" cxnId="{416477EF-A5DC-47D8-A3BE-A0CC946C9669}">
      <dgm:prSet/>
      <dgm:spPr/>
      <dgm:t>
        <a:bodyPr/>
        <a:lstStyle/>
        <a:p>
          <a:endParaRPr lang="es-EC"/>
        </a:p>
      </dgm:t>
    </dgm:pt>
    <dgm:pt modelId="{AB7CE5DD-D2FC-4438-AE29-F202FE494D34}" type="sibTrans" cxnId="{416477EF-A5DC-47D8-A3BE-A0CC946C9669}">
      <dgm:prSet/>
      <dgm:spPr/>
      <dgm:t>
        <a:bodyPr/>
        <a:lstStyle/>
        <a:p>
          <a:endParaRPr lang="es-EC"/>
        </a:p>
      </dgm:t>
    </dgm:pt>
    <dgm:pt modelId="{AA326C46-880F-498A-8B4B-D7D90AF4C163}" type="pres">
      <dgm:prSet presAssocID="{178B02FE-5A7C-4997-A86B-66478874076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78E8F1-D93C-44F8-BD8D-8548E786BC53}" type="pres">
      <dgm:prSet presAssocID="{178B02FE-5A7C-4997-A86B-664788740763}" presName="arrow" presStyleLbl="bgShp" presStyleIdx="0" presStyleCnt="1" custLinFactNeighborX="274" custLinFactNeighborY="-9173"/>
      <dgm:spPr/>
    </dgm:pt>
    <dgm:pt modelId="{10AE41CE-BA0B-4051-BBCB-0B3F3D4A519D}" type="pres">
      <dgm:prSet presAssocID="{178B02FE-5A7C-4997-A86B-664788740763}" presName="linearProcess" presStyleCnt="0"/>
      <dgm:spPr/>
    </dgm:pt>
    <dgm:pt modelId="{AA5730EF-A57B-4B08-9735-E25584A92158}" type="pres">
      <dgm:prSet presAssocID="{E6C53F00-13D6-4C0A-82D0-C9BB1AC29C7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3D3A08-7950-4CC0-8AD6-719B539D0B5B}" type="pres">
      <dgm:prSet presAssocID="{ADDDF7B2-3621-4EC7-A7D7-555AE3372595}" presName="sibTrans" presStyleCnt="0"/>
      <dgm:spPr/>
    </dgm:pt>
    <dgm:pt modelId="{A53C850C-53E9-4008-B4CD-58064A4D26D8}" type="pres">
      <dgm:prSet presAssocID="{56C8A497-24C8-40F9-AD43-EE8872E53B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153E1-772A-498C-9BC9-17051B64D7FC}" type="pres">
      <dgm:prSet presAssocID="{175E50F2-4EF6-417F-A2A6-5ADD72A7E737}" presName="sibTrans" presStyleCnt="0"/>
      <dgm:spPr/>
    </dgm:pt>
    <dgm:pt modelId="{BC4310D0-2E54-4DCC-AA4C-D307A0B0F559}" type="pres">
      <dgm:prSet presAssocID="{A321FB48-724E-4CF8-8B57-9C97C92C94F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AEDEF-9451-44B5-8301-6DBA55474819}" type="pres">
      <dgm:prSet presAssocID="{7271D6A9-8438-46BC-B942-C168BBAB4FAF}" presName="sibTrans" presStyleCnt="0"/>
      <dgm:spPr/>
    </dgm:pt>
    <dgm:pt modelId="{749010A3-C320-4A5D-954D-65ABAE6E9F5B}" type="pres">
      <dgm:prSet presAssocID="{44C7316F-F3BB-4AE8-9FA4-3BAAA245F00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4ED238-AE90-4900-9306-9E357BBCE3DC}" srcId="{178B02FE-5A7C-4997-A86B-664788740763}" destId="{E6C53F00-13D6-4C0A-82D0-C9BB1AC29C75}" srcOrd="0" destOrd="0" parTransId="{DD1E8227-5FD0-4C49-A247-15750497C96F}" sibTransId="{ADDDF7B2-3621-4EC7-A7D7-555AE3372595}"/>
    <dgm:cxn modelId="{4BBB1B53-57E2-43AC-9172-40A49326DF4B}" type="presOf" srcId="{44C7316F-F3BB-4AE8-9FA4-3BAAA245F008}" destId="{749010A3-C320-4A5D-954D-65ABAE6E9F5B}" srcOrd="0" destOrd="0" presId="urn:microsoft.com/office/officeart/2005/8/layout/hProcess9"/>
    <dgm:cxn modelId="{C423DF2B-8F20-4F65-BE31-DC05056796D5}" type="presOf" srcId="{E6C53F00-13D6-4C0A-82D0-C9BB1AC29C75}" destId="{AA5730EF-A57B-4B08-9735-E25584A92158}" srcOrd="0" destOrd="0" presId="urn:microsoft.com/office/officeart/2005/8/layout/hProcess9"/>
    <dgm:cxn modelId="{2CCE7FF5-3516-4ABA-8694-89FD9AD13DCC}" type="presOf" srcId="{56C8A497-24C8-40F9-AD43-EE8872E53B99}" destId="{A53C850C-53E9-4008-B4CD-58064A4D26D8}" srcOrd="0" destOrd="0" presId="urn:microsoft.com/office/officeart/2005/8/layout/hProcess9"/>
    <dgm:cxn modelId="{6D332C3B-6C56-48FA-B68C-2F4747F9EAFC}" type="presOf" srcId="{178B02FE-5A7C-4997-A86B-664788740763}" destId="{AA326C46-880F-498A-8B4B-D7D90AF4C163}" srcOrd="0" destOrd="0" presId="urn:microsoft.com/office/officeart/2005/8/layout/hProcess9"/>
    <dgm:cxn modelId="{36709BF9-AFF6-4B86-9F27-93EA655063EB}" srcId="{178B02FE-5A7C-4997-A86B-664788740763}" destId="{56C8A497-24C8-40F9-AD43-EE8872E53B99}" srcOrd="1" destOrd="0" parTransId="{121F1B1E-7EBC-4326-8B85-A50B042EA310}" sibTransId="{175E50F2-4EF6-417F-A2A6-5ADD72A7E737}"/>
    <dgm:cxn modelId="{8887C9ED-DDDD-4CFE-BC80-414453F59837}" srcId="{178B02FE-5A7C-4997-A86B-664788740763}" destId="{A321FB48-724E-4CF8-8B57-9C97C92C94FC}" srcOrd="2" destOrd="0" parTransId="{CC8D49D0-F91D-41DB-85A7-81BF286DA1C7}" sibTransId="{7271D6A9-8438-46BC-B942-C168BBAB4FAF}"/>
    <dgm:cxn modelId="{416477EF-A5DC-47D8-A3BE-A0CC946C9669}" srcId="{178B02FE-5A7C-4997-A86B-664788740763}" destId="{44C7316F-F3BB-4AE8-9FA4-3BAAA245F008}" srcOrd="3" destOrd="0" parTransId="{5BA816D8-33AF-463F-88BA-AFDBD1B4AE89}" sibTransId="{AB7CE5DD-D2FC-4438-AE29-F202FE494D34}"/>
    <dgm:cxn modelId="{1186A5CF-064E-4C18-9432-4EBB17B91412}" type="presOf" srcId="{A321FB48-724E-4CF8-8B57-9C97C92C94FC}" destId="{BC4310D0-2E54-4DCC-AA4C-D307A0B0F559}" srcOrd="0" destOrd="0" presId="urn:microsoft.com/office/officeart/2005/8/layout/hProcess9"/>
    <dgm:cxn modelId="{7AA2DFAB-9451-41A5-B489-DDB372C9183F}" type="presParOf" srcId="{AA326C46-880F-498A-8B4B-D7D90AF4C163}" destId="{F278E8F1-D93C-44F8-BD8D-8548E786BC53}" srcOrd="0" destOrd="0" presId="urn:microsoft.com/office/officeart/2005/8/layout/hProcess9"/>
    <dgm:cxn modelId="{D4D716BE-4B41-49A3-80E0-51DCA62A4804}" type="presParOf" srcId="{AA326C46-880F-498A-8B4B-D7D90AF4C163}" destId="{10AE41CE-BA0B-4051-BBCB-0B3F3D4A519D}" srcOrd="1" destOrd="0" presId="urn:microsoft.com/office/officeart/2005/8/layout/hProcess9"/>
    <dgm:cxn modelId="{4ECBF9D5-177D-40F2-8CC5-41F8444EAF60}" type="presParOf" srcId="{10AE41CE-BA0B-4051-BBCB-0B3F3D4A519D}" destId="{AA5730EF-A57B-4B08-9735-E25584A92158}" srcOrd="0" destOrd="0" presId="urn:microsoft.com/office/officeart/2005/8/layout/hProcess9"/>
    <dgm:cxn modelId="{9E21A601-4AC4-415F-BC3B-578C1E57E424}" type="presParOf" srcId="{10AE41CE-BA0B-4051-BBCB-0B3F3D4A519D}" destId="{853D3A08-7950-4CC0-8AD6-719B539D0B5B}" srcOrd="1" destOrd="0" presId="urn:microsoft.com/office/officeart/2005/8/layout/hProcess9"/>
    <dgm:cxn modelId="{9E7FF95D-6EA9-43DC-8671-69505C3B202C}" type="presParOf" srcId="{10AE41CE-BA0B-4051-BBCB-0B3F3D4A519D}" destId="{A53C850C-53E9-4008-B4CD-58064A4D26D8}" srcOrd="2" destOrd="0" presId="urn:microsoft.com/office/officeart/2005/8/layout/hProcess9"/>
    <dgm:cxn modelId="{F5D1970F-8067-45A7-94D4-F86B2ED97B63}" type="presParOf" srcId="{10AE41CE-BA0B-4051-BBCB-0B3F3D4A519D}" destId="{41A153E1-772A-498C-9BC9-17051B64D7FC}" srcOrd="3" destOrd="0" presId="urn:microsoft.com/office/officeart/2005/8/layout/hProcess9"/>
    <dgm:cxn modelId="{486D0FE8-3427-43E2-8658-A497F242942A}" type="presParOf" srcId="{10AE41CE-BA0B-4051-BBCB-0B3F3D4A519D}" destId="{BC4310D0-2E54-4DCC-AA4C-D307A0B0F559}" srcOrd="4" destOrd="0" presId="urn:microsoft.com/office/officeart/2005/8/layout/hProcess9"/>
    <dgm:cxn modelId="{B0E04796-04E4-4DDD-A6D5-C6D196380962}" type="presParOf" srcId="{10AE41CE-BA0B-4051-BBCB-0B3F3D4A519D}" destId="{029AEDEF-9451-44B5-8301-6DBA55474819}" srcOrd="5" destOrd="0" presId="urn:microsoft.com/office/officeart/2005/8/layout/hProcess9"/>
    <dgm:cxn modelId="{2932D3C1-2C36-4986-8635-7172BD20BFC7}" type="presParOf" srcId="{10AE41CE-BA0B-4051-BBCB-0B3F3D4A519D}" destId="{749010A3-C320-4A5D-954D-65ABAE6E9F5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229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03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958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215242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87187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89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408320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283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83031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053775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264419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626653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79123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529869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‹Nº›</a:t>
            </a:fld>
            <a:endParaRPr lang="x-non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A780B54-39D8-4F6C-95D9-02374BD265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656513" y="4637088"/>
            <a:ext cx="1487487" cy="314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</a:t>
            </a:fld>
            <a:endParaRPr lang="x-none" dirty="0"/>
          </a:p>
        </p:txBody>
      </p:sp>
      <p:pic>
        <p:nvPicPr>
          <p:cNvPr id="5" name="image4.png" descr="Resultado de imagen para espe">
            <a:extLst>
              <a:ext uri="{FF2B5EF4-FFF2-40B4-BE49-F238E27FC236}">
                <a16:creationId xmlns:a16="http://schemas.microsoft.com/office/drawing/2014/main" xmlns="" id="{9C3AB3C8-3AD2-4C42-A4B7-09CE6AD7B19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34845" y="270083"/>
            <a:ext cx="4869992" cy="8238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9" name="CuadroTexto 8"/>
          <p:cNvSpPr txBox="1"/>
          <p:nvPr/>
        </p:nvSpPr>
        <p:spPr>
          <a:xfrm>
            <a:off x="993272" y="1300293"/>
            <a:ext cx="67531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MERCADOTECNIA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EN MERCADOTECNIA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FACTORES QUE INFLUYEN EN LA DECISIÓN DE COMPRA DE PULPA DE AGUACATE EN RESTAURANTES Y MINIMARKET EN EL DISTRITO METROPOLITANO DE QUITO Y VALLE DE LOS CHILLOS.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MOSQUERA QUEL, EDWIN STALIN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ORTUÑO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BARRERA, JOSELYN MICHELLE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(</a:t>
            </a:r>
            <a:r>
              <a:rPr lang="es-EC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Ingeniero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ERAZO OÑA, WASHINGTON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ROBERTO</a:t>
            </a:r>
          </a:p>
          <a:p>
            <a:pPr algn="ctr"/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/>
              <a:t/>
            </a:r>
            <a:br>
              <a:rPr lang="es-EC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180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A4D385-BBB9-44F3-98A6-A51C6316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72140"/>
            <a:ext cx="7543800" cy="775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METODOLOGÍA </a:t>
            </a:r>
            <a:endParaRPr lang="x-non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A8D2FD92-5F28-432F-8E9C-E03433C6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10</a:t>
            </a:fld>
            <a:endParaRPr lang="x-none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E9CCDCB0-3D6F-4C49-9657-F1C9B486A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62417"/>
              </p:ext>
            </p:extLst>
          </p:nvPr>
        </p:nvGraphicFramePr>
        <p:xfrm>
          <a:off x="786808" y="1446028"/>
          <a:ext cx="7942521" cy="299838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410622">
                  <a:extLst>
                    <a:ext uri="{9D8B030D-6E8A-4147-A177-3AD203B41FA5}">
                      <a16:colId xmlns:a16="http://schemas.microsoft.com/office/drawing/2014/main" xmlns="" val="1182117221"/>
                    </a:ext>
                  </a:extLst>
                </a:gridCol>
                <a:gridCol w="4531899">
                  <a:extLst>
                    <a:ext uri="{9D8B030D-6E8A-4147-A177-3AD203B41FA5}">
                      <a16:colId xmlns:a16="http://schemas.microsoft.com/office/drawing/2014/main" xmlns="" val="1026880423"/>
                    </a:ext>
                  </a:extLst>
                </a:gridCol>
              </a:tblGrid>
              <a:tr h="584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Elementos muestrales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0" dirty="0">
                          <a:effectLst/>
                        </a:rPr>
                        <a:t>Propietarios de restaurantes y minimarkets en el DMQ y Valle de los Chillos</a:t>
                      </a:r>
                      <a:endParaRPr lang="x-non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7725520"/>
                  </a:ext>
                </a:extLst>
              </a:tr>
              <a:tr h="67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Población 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9F6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19.166 establecimientos : 2433 restaurantes y 16733 minimarkets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9F6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23539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Técnica de obtención de información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Encuesta estructurada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27216168"/>
                  </a:ext>
                </a:extLst>
              </a:tr>
              <a:tr h="46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Fecha de trabajo de campo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0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Mayo del 2019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0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347773"/>
                  </a:ext>
                </a:extLst>
              </a:tr>
              <a:tr h="716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Procedimiento de muestreo</a:t>
                      </a:r>
                      <a:endParaRPr lang="x-non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Enfoque de la investigación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Muestreo aleatorio simple</a:t>
                      </a:r>
                      <a:endParaRPr lang="x-non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Cuantitativo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61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8BFEF4B-ABD4-4B4A-BB6C-2C205AD0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11</a:t>
            </a:fld>
            <a:endParaRPr lang="x-non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5479B51E-1CF3-4E50-8D4F-826ACA64C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36970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tipologia de la investigacion">
            <a:extLst>
              <a:ext uri="{FF2B5EF4-FFF2-40B4-BE49-F238E27FC236}">
                <a16:creationId xmlns:a16="http://schemas.microsoft.com/office/drawing/2014/main" xmlns="" id="{EC311B68-3A5A-43D4-BE33-24BE4ADC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" y="3506583"/>
            <a:ext cx="2231951" cy="10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investigacion de campo">
            <a:extLst>
              <a:ext uri="{FF2B5EF4-FFF2-40B4-BE49-F238E27FC236}">
                <a16:creationId xmlns:a16="http://schemas.microsoft.com/office/drawing/2014/main" xmlns="" id="{F9104469-70C2-44C8-8B32-F066D3FF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76" y="127211"/>
            <a:ext cx="2426882" cy="14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8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F0A33A6-2D90-4FDC-BAEB-114BAB68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12</a:t>
            </a:fld>
            <a:endParaRPr lang="x-none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2CEB290B-10AF-4BCA-9C32-DFB41FCB909E}"/>
              </a:ext>
            </a:extLst>
          </p:cNvPr>
          <p:cNvSpPr txBox="1">
            <a:spLocks/>
          </p:cNvSpPr>
          <p:nvPr/>
        </p:nvSpPr>
        <p:spPr>
          <a:xfrm>
            <a:off x="256653" y="255181"/>
            <a:ext cx="4942668" cy="850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x-none" b="1" i="1" dirty="0">
                <a:solidFill>
                  <a:schemeClr val="accent1">
                    <a:lumMod val="75000"/>
                  </a:schemeClr>
                </a:solidFill>
              </a:rPr>
              <a:t>TAMAÑO DE LA MUESTRA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A1ED3E16-BC86-46C0-95DF-2EE43ECE9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37575"/>
              </p:ext>
            </p:extLst>
          </p:nvPr>
        </p:nvGraphicFramePr>
        <p:xfrm>
          <a:off x="356474" y="1256833"/>
          <a:ext cx="4311219" cy="26453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49312">
                  <a:extLst>
                    <a:ext uri="{9D8B030D-6E8A-4147-A177-3AD203B41FA5}">
                      <a16:colId xmlns:a16="http://schemas.microsoft.com/office/drawing/2014/main" xmlns="" val="1286619572"/>
                    </a:ext>
                  </a:extLst>
                </a:gridCol>
                <a:gridCol w="3561907">
                  <a:extLst>
                    <a:ext uri="{9D8B030D-6E8A-4147-A177-3AD203B41FA5}">
                      <a16:colId xmlns:a16="http://schemas.microsoft.com/office/drawing/2014/main" xmlns="" val="1929822357"/>
                    </a:ext>
                  </a:extLst>
                </a:gridCol>
              </a:tblGrid>
              <a:tr h="6613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Z</a:t>
                      </a:r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0" kern="1200" dirty="0">
                          <a:effectLst/>
                        </a:rPr>
                        <a:t>Nivel de confianza =1,96</a:t>
                      </a:r>
                      <a:endParaRPr lang="x-none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814965"/>
                  </a:ext>
                </a:extLst>
              </a:tr>
              <a:tr h="6613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P</a:t>
                      </a:r>
                      <a:endParaRPr lang="x-none" sz="2400" b="1" dirty="0"/>
                    </a:p>
                  </a:txBody>
                  <a:tcPr>
                    <a:solidFill>
                      <a:srgbClr val="CB0B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kern="1200" dirty="0">
                          <a:effectLst/>
                        </a:rPr>
                        <a:t>Probabilidad de éxito = 60%</a:t>
                      </a:r>
                      <a:endParaRPr lang="x-none" sz="2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rgbClr val="CB0B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356384"/>
                  </a:ext>
                </a:extLst>
              </a:tr>
              <a:tr h="6613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Q</a:t>
                      </a:r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>
                          <a:effectLst/>
                        </a:rPr>
                        <a:t>Probabilidad de fracaso = 40%</a:t>
                      </a:r>
                      <a:endParaRPr lang="x-none" sz="2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687408"/>
                  </a:ext>
                </a:extLst>
              </a:tr>
              <a:tr h="6613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e</a:t>
                      </a:r>
                      <a:endParaRPr lang="x-none" sz="2400" b="1" dirty="0"/>
                    </a:p>
                  </a:txBody>
                  <a:tcPr>
                    <a:solidFill>
                      <a:srgbClr val="CB0B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>
                          <a:effectLst/>
                        </a:rPr>
                        <a:t>Error máximo admisible = 0,5</a:t>
                      </a:r>
                      <a:endParaRPr lang="x-none" sz="2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rgbClr val="CB0B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0420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id="{807F5F48-BCD6-4DE6-9102-0F1BEA9DFE7F}"/>
                  </a:ext>
                </a:extLst>
              </p:cNvPr>
              <p:cNvSpPr/>
              <p:nvPr/>
            </p:nvSpPr>
            <p:spPr>
              <a:xfrm>
                <a:off x="5638681" y="1210874"/>
                <a:ext cx="1923925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𝑁𝑍𝑝𝑞</m:t>
                          </m:r>
                        </m:num>
                        <m:den>
                          <m:sSup>
                            <m:sSup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𝑝𝑞</m:t>
                          </m:r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07F5F48-BCD6-4DE6-9102-0F1BEA9D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81" y="1210874"/>
                <a:ext cx="1923925" cy="6948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xmlns="" id="{6D220A1C-9D2D-4671-B208-F5D503656A93}"/>
                  </a:ext>
                </a:extLst>
              </p:cNvPr>
              <p:cNvSpPr/>
              <p:nvPr/>
            </p:nvSpPr>
            <p:spPr>
              <a:xfrm>
                <a:off x="4596690" y="2072984"/>
                <a:ext cx="4373761" cy="741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∗0,6∗0,4∗19,166</m:t>
                          </m:r>
                        </m:num>
                        <m:den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0,05</m:t>
                                  </m:r>
                                </m:e>
                                <m:sup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19,166</m:t>
                                  </m:r>
                                </m:e>
                              </m:d>
                            </m:e>
                          </m:d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∗0,6∗0,4</m:t>
                          </m:r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6D220A1C-9D2D-4671-B208-F5D503656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0" y="2072984"/>
                <a:ext cx="4373761" cy="741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1E9311B8-C5C9-4620-A5E3-F1E29E5983CC}"/>
                  </a:ext>
                </a:extLst>
              </p:cNvPr>
              <p:cNvSpPr/>
              <p:nvPr/>
            </p:nvSpPr>
            <p:spPr>
              <a:xfrm>
                <a:off x="6253232" y="3070595"/>
                <a:ext cx="1060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x-none" i="0">
                          <a:latin typeface="Cambria Math" panose="02040503050406030204" pitchFamily="18" charset="0"/>
                        </a:rPr>
                        <m:t>=362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1E9311B8-C5C9-4620-A5E3-F1E29E598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32" y="3070595"/>
                <a:ext cx="1060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1FCF9AED-9EB2-4D9B-8AAC-FD6831E6D5F1}"/>
              </a:ext>
            </a:extLst>
          </p:cNvPr>
          <p:cNvSpPr/>
          <p:nvPr/>
        </p:nvSpPr>
        <p:spPr>
          <a:xfrm>
            <a:off x="8409363" y="4844839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F61C7C9-6E6E-4D50-B5E5-589DE151BCE1}"/>
              </a:ext>
            </a:extLst>
          </p:cNvPr>
          <p:cNvSpPr/>
          <p:nvPr/>
        </p:nvSpPr>
        <p:spPr>
          <a:xfrm>
            <a:off x="356474" y="4053196"/>
            <a:ext cx="22701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Scheaffer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, Mendenhall &amp; </a:t>
            </a:r>
            <a:r>
              <a:rPr lang="es-EC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Ott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, (2012)</a:t>
            </a:r>
            <a:endParaRPr lang="es-419" sz="1100" dirty="0"/>
          </a:p>
        </p:txBody>
      </p:sp>
    </p:spTree>
    <p:extLst>
      <p:ext uri="{BB962C8B-B14F-4D97-AF65-F5344CB8AC3E}">
        <p14:creationId xmlns:p14="http://schemas.microsoft.com/office/powerpoint/2010/main" val="210402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D8A9447-DEFF-40A5-8673-B7A365C3F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092510F-6A8D-44DF-B730-D090B22C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9" y="516604"/>
            <a:ext cx="6153449" cy="41102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C21F9-FD6D-4457-B130-1A531F242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5710114" y="0"/>
            <a:ext cx="343855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555F09-61C6-453F-9926-B4B319C3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171" y="1918784"/>
            <a:ext cx="2744435" cy="10740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b="1" i="1" spc="-50" dirty="0" err="1">
                <a:solidFill>
                  <a:srgbClr val="FFFFFF"/>
                </a:solidFill>
              </a:rPr>
              <a:t>Modelo</a:t>
            </a:r>
            <a:r>
              <a:rPr lang="en-US" sz="4800" b="1" spc="-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8F6EF4B-2F40-485B-9F36-084731486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7679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CF4D87F-86C2-4069-A590-E35BBC62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2930" y="4844838"/>
            <a:ext cx="544168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050" smtClean="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 sz="1050"/>
          </a:p>
        </p:txBody>
      </p:sp>
      <p:sp>
        <p:nvSpPr>
          <p:cNvPr id="11" name="Elips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FD6A54E4-AB90-4AD6-94E5-F256F0FD8F30}"/>
              </a:ext>
            </a:extLst>
          </p:cNvPr>
          <p:cNvSpPr/>
          <p:nvPr/>
        </p:nvSpPr>
        <p:spPr>
          <a:xfrm>
            <a:off x="7975266" y="4844838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F9E49FA-34F9-4027-B739-B114C0008BD3}"/>
              </a:ext>
            </a:extLst>
          </p:cNvPr>
          <p:cNvSpPr/>
          <p:nvPr/>
        </p:nvSpPr>
        <p:spPr>
          <a:xfrm>
            <a:off x="493846" y="412425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Nota: </a:t>
            </a:r>
            <a:r>
              <a:rPr lang="en-US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Adaptado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de “Research on the factors affecting the intention of online shopping” por Geraldo y </a:t>
            </a:r>
            <a:r>
              <a:rPr lang="en-US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Mainardes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2017. 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</a:rPr>
              <a:t>Revista de </a:t>
            </a:r>
            <a:r>
              <a:rPr lang="es-EC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Gestão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</a:rPr>
              <a:t>. 24 (2), 181-194</a:t>
            </a:r>
            <a:endParaRPr lang="es-419" sz="900" dirty="0"/>
          </a:p>
        </p:txBody>
      </p:sp>
    </p:spTree>
    <p:extLst>
      <p:ext uri="{BB962C8B-B14F-4D97-AF65-F5344CB8AC3E}">
        <p14:creationId xmlns:p14="http://schemas.microsoft.com/office/powerpoint/2010/main" val="406227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DFBEE08-6D34-4C6C-A2D1-B244EC70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14</a:t>
            </a:fld>
            <a:endParaRPr lang="x-none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4268BA8-490D-4785-80DF-B63FBB112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189281"/>
              </p:ext>
            </p:extLst>
          </p:nvPr>
        </p:nvGraphicFramePr>
        <p:xfrm>
          <a:off x="407582" y="4653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0BEF22A-F842-4EF4-8F44-F150D9F8211E}"/>
              </a:ext>
            </a:extLst>
          </p:cNvPr>
          <p:cNvSpPr txBox="1">
            <a:spLocks/>
          </p:cNvSpPr>
          <p:nvPr/>
        </p:nvSpPr>
        <p:spPr>
          <a:xfrm>
            <a:off x="5772396" y="1528578"/>
            <a:ext cx="2964022" cy="850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x-none" b="1" i="1" dirty="0">
                <a:solidFill>
                  <a:schemeClr val="accent1">
                    <a:lumMod val="75000"/>
                  </a:schemeClr>
                </a:solidFill>
              </a:rPr>
              <a:t>OBJETIVOS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52473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16D8BB6-B5B4-4D92-8C26-9D725BF211E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447"/>
          <a:stretch/>
        </p:blipFill>
        <p:spPr bwMode="auto">
          <a:xfrm>
            <a:off x="2604977" y="344757"/>
            <a:ext cx="3030279" cy="4120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46DFF87-38ED-4487-95C6-CDB85FF2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050" smtClean="0"/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US" sz="105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B8A6F16-5824-4C78-9F69-8FBA5DA7DA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2"/>
          <a:stretch/>
        </p:blipFill>
        <p:spPr bwMode="auto">
          <a:xfrm>
            <a:off x="5910204" y="344757"/>
            <a:ext cx="3030279" cy="4120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A192A005-9566-4B2D-87A8-CAFD0DA835A8}"/>
              </a:ext>
            </a:extLst>
          </p:cNvPr>
          <p:cNvSpPr txBox="1">
            <a:spLocks/>
          </p:cNvSpPr>
          <p:nvPr/>
        </p:nvSpPr>
        <p:spPr>
          <a:xfrm>
            <a:off x="309817" y="1775637"/>
            <a:ext cx="2008082" cy="1020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x-none" sz="2800" b="1" i="1" spc="-50" dirty="0">
                <a:solidFill>
                  <a:schemeClr val="tx1"/>
                </a:solidFill>
              </a:rPr>
              <a:t>Diseño del cuestionario</a:t>
            </a:r>
            <a:endParaRPr lang="x-none" sz="2800" b="1" spc="-50" dirty="0">
              <a:solidFill>
                <a:schemeClr val="tx1"/>
              </a:solidFill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D888089A-96C6-468F-9549-32740E4B6D32}"/>
              </a:ext>
            </a:extLst>
          </p:cNvPr>
          <p:cNvSpPr/>
          <p:nvPr/>
        </p:nvSpPr>
        <p:spPr>
          <a:xfrm>
            <a:off x="712381" y="3030279"/>
            <a:ext cx="1254642" cy="54226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Elips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F98783-4937-4733-BB44-C89B6E499D12}"/>
              </a:ext>
            </a:extLst>
          </p:cNvPr>
          <p:cNvSpPr/>
          <p:nvPr/>
        </p:nvSpPr>
        <p:spPr>
          <a:xfrm>
            <a:off x="8409363" y="4837924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252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1D53CA0-FDE7-4B62-AE74-A671E6B82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6FA22A8-DAD2-4DBF-BCF6-AA00E9D83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38CF2381-9166-48DC-8859-93B6A58939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n para analisis univariado">
            <a:extLst>
              <a:ext uri="{FF2B5EF4-FFF2-40B4-BE49-F238E27FC236}">
                <a16:creationId xmlns:a16="http://schemas.microsoft.com/office/drawing/2014/main" xmlns="" id="{573E93A2-4B0A-4817-A460-28E2AB993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6DA99BB-F8CA-4999-AFD4-4FB62C22F3CD}"/>
              </a:ext>
            </a:extLst>
          </p:cNvPr>
          <p:cNvSpPr txBox="1">
            <a:spLocks/>
          </p:cNvSpPr>
          <p:nvPr/>
        </p:nvSpPr>
        <p:spPr>
          <a:xfrm>
            <a:off x="822960" y="569214"/>
            <a:ext cx="7543800" cy="2674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9600" b="1" i="1" spc="-50" dirty="0">
                <a:solidFill>
                  <a:schemeClr val="tx1"/>
                </a:solidFill>
              </a:rPr>
              <a:t>ANÁLISIS UNIVARIADO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14BE1C0-923F-4557-952F-150367D02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F1A0E2E-CDD4-46BC-BDBB-D276E3467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F2A5265-B923-4C48-AB84-FC98FD202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0A3E18D-4CED-427A-8A98-B9844BF6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4844838"/>
            <a:ext cx="98401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26202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1E1D7C5-F800-4CF5-8ED9-3769A28F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17</a:t>
            </a:fld>
            <a:endParaRPr lang="x-none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D23D40C4-7527-411A-8E21-823C74F38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8592"/>
              </p:ext>
            </p:extLst>
          </p:nvPr>
        </p:nvGraphicFramePr>
        <p:xfrm>
          <a:off x="420406" y="2046608"/>
          <a:ext cx="8163970" cy="22834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26788">
                  <a:extLst>
                    <a:ext uri="{9D8B030D-6E8A-4147-A177-3AD203B41FA5}">
                      <a16:colId xmlns:a16="http://schemas.microsoft.com/office/drawing/2014/main" xmlns="" val="3313091434"/>
                    </a:ext>
                  </a:extLst>
                </a:gridCol>
                <a:gridCol w="1211267">
                  <a:extLst>
                    <a:ext uri="{9D8B030D-6E8A-4147-A177-3AD203B41FA5}">
                      <a16:colId xmlns:a16="http://schemas.microsoft.com/office/drawing/2014/main" xmlns="" val="589391933"/>
                    </a:ext>
                  </a:extLst>
                </a:gridCol>
                <a:gridCol w="1151358">
                  <a:extLst>
                    <a:ext uri="{9D8B030D-6E8A-4147-A177-3AD203B41FA5}">
                      <a16:colId xmlns:a16="http://schemas.microsoft.com/office/drawing/2014/main" xmlns="" val="982408235"/>
                    </a:ext>
                  </a:extLst>
                </a:gridCol>
                <a:gridCol w="890970">
                  <a:extLst>
                    <a:ext uri="{9D8B030D-6E8A-4147-A177-3AD203B41FA5}">
                      <a16:colId xmlns:a16="http://schemas.microsoft.com/office/drawing/2014/main" xmlns="" val="1906597743"/>
                    </a:ext>
                  </a:extLst>
                </a:gridCol>
                <a:gridCol w="1273906">
                  <a:extLst>
                    <a:ext uri="{9D8B030D-6E8A-4147-A177-3AD203B41FA5}">
                      <a16:colId xmlns:a16="http://schemas.microsoft.com/office/drawing/2014/main" xmlns="" val="264677956"/>
                    </a:ext>
                  </a:extLst>
                </a:gridCol>
                <a:gridCol w="1069125">
                  <a:extLst>
                    <a:ext uri="{9D8B030D-6E8A-4147-A177-3AD203B41FA5}">
                      <a16:colId xmlns:a16="http://schemas.microsoft.com/office/drawing/2014/main" xmlns="" val="172834452"/>
                    </a:ext>
                  </a:extLst>
                </a:gridCol>
                <a:gridCol w="840556">
                  <a:extLst>
                    <a:ext uri="{9D8B030D-6E8A-4147-A177-3AD203B41FA5}">
                      <a16:colId xmlns:a16="http://schemas.microsoft.com/office/drawing/2014/main" xmlns="" val="2693697790"/>
                    </a:ext>
                  </a:extLst>
                </a:gridCol>
              </a:tblGrid>
              <a:tr h="24314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Restaurantes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Minimarket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∑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∑%</a:t>
                      </a:r>
                      <a:endParaRPr lang="x-non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096659202"/>
                  </a:ext>
                </a:extLst>
              </a:tr>
              <a:tr h="50386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Restaurantes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Minimarket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7091779"/>
                  </a:ext>
                </a:extLst>
              </a:tr>
              <a:tr h="24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Sector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140533652"/>
                  </a:ext>
                </a:extLst>
              </a:tr>
              <a:tr h="24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Norte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89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16.6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24.6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704739256"/>
                  </a:ext>
                </a:extLst>
              </a:tr>
              <a:tr h="24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Sur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73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20.2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25.2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081444579"/>
                  </a:ext>
                </a:extLst>
              </a:tr>
              <a:tr h="24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Centro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highlight>
                            <a:srgbClr val="FFFF00"/>
                          </a:highlight>
                        </a:rPr>
                        <a:t>19.3</a:t>
                      </a:r>
                      <a:endParaRPr lang="x-none" sz="1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8.6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highlight>
                            <a:srgbClr val="FFFF00"/>
                          </a:highlight>
                        </a:rPr>
                        <a:t>27.9</a:t>
                      </a:r>
                      <a:endParaRPr lang="x-none" sz="1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535314332"/>
                  </a:ext>
                </a:extLst>
              </a:tr>
              <a:tr h="24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Chillos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11.3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22.3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770591902"/>
                  </a:ext>
                </a:extLst>
              </a:tr>
              <a:tr h="29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Total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188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362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51.9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48.1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090095494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199CD50-81C7-402A-A2F1-400F47C17325}"/>
              </a:ext>
            </a:extLst>
          </p:cNvPr>
          <p:cNvSpPr/>
          <p:nvPr/>
        </p:nvSpPr>
        <p:spPr>
          <a:xfrm>
            <a:off x="559622" y="813465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los establecimientos</a:t>
            </a:r>
            <a:endParaRPr lang="x-none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esultado de imagen para ubicacion geografica">
            <a:extLst>
              <a:ext uri="{FF2B5EF4-FFF2-40B4-BE49-F238E27FC236}">
                <a16:creationId xmlns:a16="http://schemas.microsoft.com/office/drawing/2014/main" xmlns="" id="{2E6EED0D-FD1C-479A-AE65-D18BD5A6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89" y="245584"/>
            <a:ext cx="3502389" cy="17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4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757269B-3B6F-465D-9F59-483C2317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18</a:t>
            </a:fld>
            <a:endParaRPr lang="x-none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835DE57-BD91-4E44-99C4-F4358A46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23329"/>
              </p:ext>
            </p:extLst>
          </p:nvPr>
        </p:nvGraphicFramePr>
        <p:xfrm>
          <a:off x="493380" y="1536405"/>
          <a:ext cx="7831470" cy="279746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78420">
                  <a:extLst>
                    <a:ext uri="{9D8B030D-6E8A-4147-A177-3AD203B41FA5}">
                      <a16:colId xmlns:a16="http://schemas.microsoft.com/office/drawing/2014/main" xmlns="" val="346370524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92334718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141084146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41939747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51076771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800404567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xmlns="" val="992718356"/>
                    </a:ext>
                  </a:extLst>
                </a:gridCol>
              </a:tblGrid>
              <a:tr h="275384"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Restaurantes</a:t>
                      </a:r>
                      <a:r>
                        <a:rPr lang="es-EC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Minimarket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x-none" sz="16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6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6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∑%</a:t>
                      </a:r>
                      <a:endParaRPr lang="x-none" sz="1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1864933995"/>
                  </a:ext>
                </a:extLst>
              </a:tr>
              <a:tr h="56360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Restaurantes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Minimarket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5988192"/>
                  </a:ext>
                </a:extLst>
              </a:tr>
              <a:tr h="56360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que frecuencia adquiere aguacate en fruto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530914763"/>
                  </a:ext>
                </a:extLst>
              </a:tr>
              <a:tr h="27794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Una vez a la semana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45.9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942886196"/>
                  </a:ext>
                </a:extLst>
              </a:tr>
              <a:tr h="56360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presentación de aguacate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912679722"/>
                  </a:ext>
                </a:extLst>
              </a:tr>
              <a:tr h="27794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En fruto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230490030"/>
                  </a:ext>
                </a:extLst>
              </a:tr>
              <a:tr h="275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Pulpa procesada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x-none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x-non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136925993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DF499B1-68E9-49DC-94AF-4DB93B71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27" y="72882"/>
            <a:ext cx="1964651" cy="147348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9672ECF-8DAE-41BF-8DA1-49A7299A4C00}"/>
              </a:ext>
            </a:extLst>
          </p:cNvPr>
          <p:cNvSpPr/>
          <p:nvPr/>
        </p:nvSpPr>
        <p:spPr>
          <a:xfrm>
            <a:off x="493380" y="840774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los establecimientos</a:t>
            </a:r>
            <a:endParaRPr lang="x-none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3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2671443-63F7-487E-BF94-F0F69361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19</a:t>
            </a:fld>
            <a:endParaRPr lang="x-none" dirty="0"/>
          </a:p>
        </p:txBody>
      </p:sp>
      <p:pic>
        <p:nvPicPr>
          <p:cNvPr id="11266" name="Picture 2" descr="Resultado de imagen para compra aguacate">
            <a:extLst>
              <a:ext uri="{FF2B5EF4-FFF2-40B4-BE49-F238E27FC236}">
                <a16:creationId xmlns:a16="http://schemas.microsoft.com/office/drawing/2014/main" xmlns="" id="{12246B86-0C70-44E5-95E3-1C9117833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2"/>
          <a:stretch/>
        </p:blipFill>
        <p:spPr bwMode="auto">
          <a:xfrm>
            <a:off x="6591963" y="24817"/>
            <a:ext cx="2386166" cy="14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5048C918-BBA1-4356-B983-AB0923A29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7851"/>
              </p:ext>
            </p:extLst>
          </p:nvPr>
        </p:nvGraphicFramePr>
        <p:xfrm>
          <a:off x="173443" y="1456660"/>
          <a:ext cx="7077961" cy="313660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75606">
                  <a:extLst>
                    <a:ext uri="{9D8B030D-6E8A-4147-A177-3AD203B41FA5}">
                      <a16:colId xmlns:a16="http://schemas.microsoft.com/office/drawing/2014/main" xmlns="" val="90992409"/>
                    </a:ext>
                  </a:extLst>
                </a:gridCol>
                <a:gridCol w="1114046">
                  <a:extLst>
                    <a:ext uri="{9D8B030D-6E8A-4147-A177-3AD203B41FA5}">
                      <a16:colId xmlns:a16="http://schemas.microsoft.com/office/drawing/2014/main" xmlns="" val="275083762"/>
                    </a:ext>
                  </a:extLst>
                </a:gridCol>
                <a:gridCol w="797003">
                  <a:extLst>
                    <a:ext uri="{9D8B030D-6E8A-4147-A177-3AD203B41FA5}">
                      <a16:colId xmlns:a16="http://schemas.microsoft.com/office/drawing/2014/main" xmlns="" val="3469034207"/>
                    </a:ext>
                  </a:extLst>
                </a:gridCol>
                <a:gridCol w="447086">
                  <a:extLst>
                    <a:ext uri="{9D8B030D-6E8A-4147-A177-3AD203B41FA5}">
                      <a16:colId xmlns:a16="http://schemas.microsoft.com/office/drawing/2014/main" xmlns="" val="1546133026"/>
                    </a:ext>
                  </a:extLst>
                </a:gridCol>
                <a:gridCol w="769583">
                  <a:extLst>
                    <a:ext uri="{9D8B030D-6E8A-4147-A177-3AD203B41FA5}">
                      <a16:colId xmlns:a16="http://schemas.microsoft.com/office/drawing/2014/main" xmlns="" val="297081486"/>
                    </a:ext>
                  </a:extLst>
                </a:gridCol>
                <a:gridCol w="769583">
                  <a:extLst>
                    <a:ext uri="{9D8B030D-6E8A-4147-A177-3AD203B41FA5}">
                      <a16:colId xmlns:a16="http://schemas.microsoft.com/office/drawing/2014/main" xmlns="" val="1849177191"/>
                    </a:ext>
                  </a:extLst>
                </a:gridCol>
                <a:gridCol w="605054">
                  <a:extLst>
                    <a:ext uri="{9D8B030D-6E8A-4147-A177-3AD203B41FA5}">
                      <a16:colId xmlns:a16="http://schemas.microsoft.com/office/drawing/2014/main" xmlns="" val="1381600210"/>
                    </a:ext>
                  </a:extLst>
                </a:gridCol>
              </a:tblGrid>
              <a:tr h="2178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Restaurantes 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Minimarket</a:t>
                      </a:r>
                      <a:endParaRPr lang="x-none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∑%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777678393"/>
                  </a:ext>
                </a:extLst>
              </a:tr>
              <a:tr h="45149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Restaurantes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Minimarket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333462"/>
                  </a:ext>
                </a:extLst>
              </a:tr>
              <a:tr h="217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 / vende pulpa de aguacate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036126919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Si 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x-none" sz="11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781538177"/>
                  </a:ext>
                </a:extLst>
              </a:tr>
              <a:tr h="217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No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45.6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1593701883"/>
                  </a:ext>
                </a:extLst>
              </a:tr>
              <a:tr h="45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que frecuencia adquiere pulpa de aguacate 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168051582"/>
                  </a:ext>
                </a:extLst>
              </a:tr>
              <a:tr h="217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Nunca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270637001"/>
                  </a:ext>
                </a:extLst>
              </a:tr>
              <a:tr h="320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Una vez a la semana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</a:t>
                      </a:r>
                      <a:endParaRPr lang="x-none" sz="11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957592821"/>
                  </a:ext>
                </a:extLst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Desearía adquirir pulpa de aguacate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3106415329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Si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</a:t>
                      </a:r>
                      <a:endParaRPr lang="x-none" sz="11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47.5</a:t>
                      </a:r>
                      <a:endParaRPr lang="x-none" sz="11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x-none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789943894"/>
                  </a:ext>
                </a:extLst>
              </a:tr>
              <a:tr h="217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No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 anchor="ctr"/>
                </a:tc>
                <a:extLst>
                  <a:ext uri="{0D108BD9-81ED-4DB2-BD59-A6C34878D82A}">
                    <a16:rowId xmlns:a16="http://schemas.microsoft.com/office/drawing/2014/main" xmlns="" val="260547109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43031C2-0F97-4032-A03A-F8EB69A5230D}"/>
              </a:ext>
            </a:extLst>
          </p:cNvPr>
          <p:cNvSpPr/>
          <p:nvPr/>
        </p:nvSpPr>
        <p:spPr>
          <a:xfrm>
            <a:off x="493380" y="840774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los establecimientos</a:t>
            </a:r>
            <a:endParaRPr lang="x-none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0B753B2-93CF-44BD-80AC-09EEC4E2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</a:t>
            </a:fld>
            <a:endParaRPr lang="x-none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C5F5909-3BC0-4C7A-8FB3-1727EDC32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06687"/>
              </p:ext>
            </p:extLst>
          </p:nvPr>
        </p:nvGraphicFramePr>
        <p:xfrm>
          <a:off x="446568" y="393404"/>
          <a:ext cx="8314660" cy="4157332"/>
        </p:xfrm>
        <a:graphic>
          <a:graphicData uri="http://schemas.openxmlformats.org/drawingml/2006/table">
            <a:tbl>
              <a:tblPr>
                <a:tableStyleId>{79041A1D-C825-4223-BF7D-70EFCD9EB589}</a:tableStyleId>
              </a:tblPr>
              <a:tblGrid>
                <a:gridCol w="1662932">
                  <a:extLst>
                    <a:ext uri="{9D8B030D-6E8A-4147-A177-3AD203B41FA5}">
                      <a16:colId xmlns:a16="http://schemas.microsoft.com/office/drawing/2014/main" xmlns="" val="476526461"/>
                    </a:ext>
                  </a:extLst>
                </a:gridCol>
                <a:gridCol w="1662932">
                  <a:extLst>
                    <a:ext uri="{9D8B030D-6E8A-4147-A177-3AD203B41FA5}">
                      <a16:colId xmlns:a16="http://schemas.microsoft.com/office/drawing/2014/main" xmlns="" val="2728565378"/>
                    </a:ext>
                  </a:extLst>
                </a:gridCol>
                <a:gridCol w="1662932">
                  <a:extLst>
                    <a:ext uri="{9D8B030D-6E8A-4147-A177-3AD203B41FA5}">
                      <a16:colId xmlns:a16="http://schemas.microsoft.com/office/drawing/2014/main" xmlns="" val="2566915328"/>
                    </a:ext>
                  </a:extLst>
                </a:gridCol>
                <a:gridCol w="1662932">
                  <a:extLst>
                    <a:ext uri="{9D8B030D-6E8A-4147-A177-3AD203B41FA5}">
                      <a16:colId xmlns:a16="http://schemas.microsoft.com/office/drawing/2014/main" xmlns="" val="3168290186"/>
                    </a:ext>
                  </a:extLst>
                </a:gridCol>
                <a:gridCol w="1662932">
                  <a:extLst>
                    <a:ext uri="{9D8B030D-6E8A-4147-A177-3AD203B41FA5}">
                      <a16:colId xmlns:a16="http://schemas.microsoft.com/office/drawing/2014/main" xmlns="" val="3527683053"/>
                    </a:ext>
                  </a:extLst>
                </a:gridCol>
              </a:tblGrid>
              <a:tr h="16968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x-none" sz="2400" u="none" strike="noStrike" dirty="0">
                          <a:effectLst/>
                        </a:rPr>
                        <a:t>Problema</a:t>
                      </a: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2400" u="none" strike="noStrike" dirty="0">
                          <a:effectLst/>
                        </a:rPr>
                        <a:t>Objetivo</a:t>
                      </a: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x-none" sz="2400" u="none" strike="noStrike" dirty="0">
                          <a:effectLst/>
                        </a:rPr>
                        <a:t>*Marco Teórico</a:t>
                      </a:r>
                      <a:br>
                        <a:rPr lang="x-none" sz="2400" u="none" strike="noStrike" dirty="0">
                          <a:effectLst/>
                        </a:rPr>
                      </a:b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2000" u="none" strike="noStrike" dirty="0">
                          <a:effectLst/>
                        </a:rPr>
                        <a:t>Metodología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x-none" sz="2400" u="none" strike="noStrike" dirty="0">
                          <a:effectLst/>
                        </a:rPr>
                        <a:t>Instrumento para el trabajo de campo</a:t>
                      </a: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18377535"/>
                  </a:ext>
                </a:extLst>
              </a:tr>
              <a:tr h="161202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2000" u="none" strike="noStrike" dirty="0">
                          <a:effectLst/>
                        </a:rPr>
                        <a:t>Justificación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2400" u="none" strike="noStrike" dirty="0">
                          <a:effectLst/>
                        </a:rPr>
                        <a:t>Modelo</a:t>
                      </a: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83856"/>
                  </a:ext>
                </a:extLst>
              </a:tr>
              <a:tr h="84843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x-none" sz="2400" u="none" strike="noStrike" dirty="0">
                          <a:effectLst/>
                        </a:rPr>
                        <a:t>   Análisis </a:t>
                      </a:r>
                      <a:r>
                        <a:rPr lang="x-none" sz="2400" u="none" strike="noStrike" dirty="0" err="1">
                          <a:effectLst/>
                        </a:rPr>
                        <a:t>univariado</a:t>
                      </a: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x-none" sz="2400" u="none" strike="noStrike" dirty="0">
                          <a:effectLst/>
                        </a:rPr>
                        <a:t>Análisis bivariado</a:t>
                      </a:r>
                      <a:endParaRPr lang="x-non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7720696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3C2543B6-62A4-4072-B594-B9A76D51E784}"/>
              </a:ext>
            </a:extLst>
          </p:cNvPr>
          <p:cNvSpPr/>
          <p:nvPr/>
        </p:nvSpPr>
        <p:spPr>
          <a:xfrm>
            <a:off x="1626781" y="382772"/>
            <a:ext cx="467833" cy="478466"/>
          </a:xfrm>
          <a:prstGeom prst="roundRect">
            <a:avLst/>
          </a:prstGeom>
          <a:solidFill>
            <a:srgbClr val="F80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1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30FF62F-D769-4C48-B277-12965967A2A7}"/>
              </a:ext>
            </a:extLst>
          </p:cNvPr>
          <p:cNvSpPr/>
          <p:nvPr/>
        </p:nvSpPr>
        <p:spPr>
          <a:xfrm>
            <a:off x="3274827" y="393405"/>
            <a:ext cx="467833" cy="478466"/>
          </a:xfrm>
          <a:prstGeom prst="roundRect">
            <a:avLst/>
          </a:prstGeom>
          <a:solidFill>
            <a:srgbClr val="9BB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2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8A8A76F-BCA1-46FD-BBFA-1098A61F9694}"/>
              </a:ext>
            </a:extLst>
          </p:cNvPr>
          <p:cNvSpPr/>
          <p:nvPr/>
        </p:nvSpPr>
        <p:spPr>
          <a:xfrm>
            <a:off x="3296092" y="2093284"/>
            <a:ext cx="467833" cy="478466"/>
          </a:xfrm>
          <a:prstGeom prst="roundRect">
            <a:avLst/>
          </a:prstGeom>
          <a:solidFill>
            <a:srgbClr val="F4EA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11D36455-8AEC-4D8E-BC98-7D2FB1C51087}"/>
              </a:ext>
            </a:extLst>
          </p:cNvPr>
          <p:cNvSpPr/>
          <p:nvPr/>
        </p:nvSpPr>
        <p:spPr>
          <a:xfrm>
            <a:off x="3296093" y="3703674"/>
            <a:ext cx="467833" cy="4784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8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71EF6997-3CB2-43FD-B958-0389C3DB87FD}"/>
              </a:ext>
            </a:extLst>
          </p:cNvPr>
          <p:cNvSpPr/>
          <p:nvPr/>
        </p:nvSpPr>
        <p:spPr>
          <a:xfrm>
            <a:off x="8293395" y="3703674"/>
            <a:ext cx="467833" cy="478466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9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260FE1A-F2D2-4E0B-B2ED-2070CCAD6586}"/>
              </a:ext>
            </a:extLst>
          </p:cNvPr>
          <p:cNvSpPr/>
          <p:nvPr/>
        </p:nvSpPr>
        <p:spPr>
          <a:xfrm>
            <a:off x="4933509" y="396918"/>
            <a:ext cx="467833" cy="47846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4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9549D57-AC59-409C-8C20-296A978A25AB}"/>
              </a:ext>
            </a:extLst>
          </p:cNvPr>
          <p:cNvSpPr/>
          <p:nvPr/>
        </p:nvSpPr>
        <p:spPr>
          <a:xfrm>
            <a:off x="8261497" y="393403"/>
            <a:ext cx="467833" cy="478466"/>
          </a:xfrm>
          <a:prstGeom prst="roundRect">
            <a:avLst/>
          </a:prstGeom>
          <a:solidFill>
            <a:srgbClr val="FC9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7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5FE5F52C-49AC-419F-B3BA-47654D9842F0}"/>
              </a:ext>
            </a:extLst>
          </p:cNvPr>
          <p:cNvSpPr/>
          <p:nvPr/>
        </p:nvSpPr>
        <p:spPr>
          <a:xfrm>
            <a:off x="6613451" y="393403"/>
            <a:ext cx="467833" cy="478466"/>
          </a:xfrm>
          <a:prstGeom prst="roundRect">
            <a:avLst/>
          </a:prstGeom>
          <a:solidFill>
            <a:srgbClr val="77E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5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9638EBE-08E6-4B98-899E-4281DCCDBD52}"/>
              </a:ext>
            </a:extLst>
          </p:cNvPr>
          <p:cNvSpPr/>
          <p:nvPr/>
        </p:nvSpPr>
        <p:spPr>
          <a:xfrm>
            <a:off x="6618768" y="2093284"/>
            <a:ext cx="467833" cy="478466"/>
          </a:xfrm>
          <a:prstGeom prst="roundRect">
            <a:avLst/>
          </a:prstGeom>
          <a:solidFill>
            <a:srgbClr val="F8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6</a:t>
            </a:r>
            <a:endParaRPr 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6542BE5-A304-46CD-A1CA-0846153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20</a:t>
            </a:fld>
            <a:endParaRPr lang="x-non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60351FC-00DE-4B68-BFBA-6EF0EC4F3628}"/>
              </a:ext>
            </a:extLst>
          </p:cNvPr>
          <p:cNvSpPr/>
          <p:nvPr/>
        </p:nvSpPr>
        <p:spPr>
          <a:xfrm>
            <a:off x="442307" y="732117"/>
            <a:ext cx="6113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Factores que influyen al adquirir pulpa de aguacate</a:t>
            </a:r>
            <a:endParaRPr lang="x-none" i="1" dirty="0"/>
          </a:p>
        </p:txBody>
      </p:sp>
      <p:pic>
        <p:nvPicPr>
          <p:cNvPr id="2050" name="Picture 2" descr="Resultado de imagen para importancia">
            <a:extLst>
              <a:ext uri="{FF2B5EF4-FFF2-40B4-BE49-F238E27FC236}">
                <a16:creationId xmlns:a16="http://schemas.microsoft.com/office/drawing/2014/main" xmlns="" id="{380D06FB-343C-47E6-B9BF-3BFAC3FE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19" y="209549"/>
            <a:ext cx="31432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6A3AC30-F62B-42A6-8CC7-3534985A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7" y="1177673"/>
            <a:ext cx="8063518" cy="27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C3723AC-F547-48F9-8C8F-5B7277C9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21</a:t>
            </a:fld>
            <a:endParaRPr lang="x-non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56D7B42-7D04-4B10-B51F-9A6F4039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7" y="1458031"/>
            <a:ext cx="8893746" cy="301424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04BD7BE-D343-4864-A9DA-EFBCB233A70F}"/>
              </a:ext>
            </a:extLst>
          </p:cNvPr>
          <p:cNvSpPr/>
          <p:nvPr/>
        </p:nvSpPr>
        <p:spPr>
          <a:xfrm>
            <a:off x="606054" y="900805"/>
            <a:ext cx="592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Implementación de sabores con la pulpa de aguacate</a:t>
            </a:r>
            <a:endParaRPr lang="x-none" dirty="0"/>
          </a:p>
        </p:txBody>
      </p:sp>
      <p:pic>
        <p:nvPicPr>
          <p:cNvPr id="12290" name="Picture 2" descr="Resultado de imagen para guacamoles sabore">
            <a:extLst>
              <a:ext uri="{FF2B5EF4-FFF2-40B4-BE49-F238E27FC236}">
                <a16:creationId xmlns:a16="http://schemas.microsoft.com/office/drawing/2014/main" xmlns="" id="{A065AF1F-5533-41F9-A8CA-39F4687F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67" y="117787"/>
            <a:ext cx="1632495" cy="11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B6C8DE5-9BBD-41E1-8029-2DA28686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22</a:t>
            </a:fld>
            <a:endParaRPr lang="x-non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858C213-834E-4553-A2D3-74359A4C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9" y="1297172"/>
            <a:ext cx="8626101" cy="354766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3AFE32-810E-4666-A4F6-E20511B1835A}"/>
              </a:ext>
            </a:extLst>
          </p:cNvPr>
          <p:cNvSpPr/>
          <p:nvPr/>
        </p:nvSpPr>
        <p:spPr>
          <a:xfrm>
            <a:off x="258949" y="558284"/>
            <a:ext cx="435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Tipo de presentación para el establecimiento</a:t>
            </a:r>
            <a:endParaRPr lang="x-none" i="1" dirty="0"/>
          </a:p>
        </p:txBody>
      </p:sp>
      <p:pic>
        <p:nvPicPr>
          <p:cNvPr id="13314" name="Picture 2" descr="Resultado de imagen para tamaÃ±os de empaques 100 ml, 250 ml">
            <a:extLst>
              <a:ext uri="{FF2B5EF4-FFF2-40B4-BE49-F238E27FC236}">
                <a16:creationId xmlns:a16="http://schemas.microsoft.com/office/drawing/2014/main" xmlns="" id="{A8A4D170-F4E9-4B75-A906-4EC21AC9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24817"/>
            <a:ext cx="1503731" cy="12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5E51D882-AC57-4CEE-80CA-B4BB3CA9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23</a:t>
            </a:fld>
            <a:endParaRPr lang="x-non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06A1CC1-C88A-40C7-B492-50F469A6E73F}"/>
              </a:ext>
            </a:extLst>
          </p:cNvPr>
          <p:cNvSpPr/>
          <p:nvPr/>
        </p:nvSpPr>
        <p:spPr>
          <a:xfrm>
            <a:off x="870306" y="1637129"/>
            <a:ext cx="172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Precio promedio</a:t>
            </a:r>
            <a:endParaRPr lang="x-none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Resultado de imagen para precio">
            <a:extLst>
              <a:ext uri="{FF2B5EF4-FFF2-40B4-BE49-F238E27FC236}">
                <a16:creationId xmlns:a16="http://schemas.microsoft.com/office/drawing/2014/main" xmlns="" id="{239FECA0-D413-4044-91DC-98F64595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37" y="193684"/>
            <a:ext cx="2170814" cy="16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CF11095-3B41-46A4-9A65-44B4377E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8" y="2152878"/>
            <a:ext cx="8385624" cy="16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573669C2-F207-428F-BEC5-CC95D908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24</a:t>
            </a:fld>
            <a:endParaRPr lang="x-non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26ABB9-00D2-40C9-BFE9-5EC265149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7"/>
          <a:stretch/>
        </p:blipFill>
        <p:spPr>
          <a:xfrm>
            <a:off x="329609" y="1903420"/>
            <a:ext cx="8445834" cy="2562253"/>
          </a:xfrm>
          <a:prstGeom prst="rect">
            <a:avLst/>
          </a:prstGeom>
        </p:spPr>
      </p:pic>
      <p:pic>
        <p:nvPicPr>
          <p:cNvPr id="15362" name="Picture 2" descr="Imagen relacionada">
            <a:extLst>
              <a:ext uri="{FF2B5EF4-FFF2-40B4-BE49-F238E27FC236}">
                <a16:creationId xmlns:a16="http://schemas.microsoft.com/office/drawing/2014/main" xmlns="" id="{FCA0817C-15E6-46D3-8B88-D6A0436F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37" y="116487"/>
            <a:ext cx="1574948" cy="1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A26CE2-5EFD-4D75-8FE2-B854C2848FCE}"/>
              </a:ext>
            </a:extLst>
          </p:cNvPr>
          <p:cNvSpPr/>
          <p:nvPr/>
        </p:nvSpPr>
        <p:spPr>
          <a:xfrm>
            <a:off x="329609" y="133958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Donde adquiere la pulpa de aguacate</a:t>
            </a:r>
            <a:endParaRPr lang="x-none" i="1" dirty="0"/>
          </a:p>
        </p:txBody>
      </p:sp>
    </p:spTree>
    <p:extLst>
      <p:ext uri="{BB962C8B-B14F-4D97-AF65-F5344CB8AC3E}">
        <p14:creationId xmlns:p14="http://schemas.microsoft.com/office/powerpoint/2010/main" val="4182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0744E39-2E86-4175-AC0F-610F8877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25</a:t>
            </a:fld>
            <a:endParaRPr lang="x-non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CB02067-33C4-4B73-9622-C9C7814A1A3D}"/>
              </a:ext>
            </a:extLst>
          </p:cNvPr>
          <p:cNvSpPr/>
          <p:nvPr/>
        </p:nvSpPr>
        <p:spPr>
          <a:xfrm>
            <a:off x="504624" y="1205484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 para realizar pedidos</a:t>
            </a:r>
            <a:endParaRPr lang="x-none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Resultado de imagen para whatsapp">
            <a:extLst>
              <a:ext uri="{FF2B5EF4-FFF2-40B4-BE49-F238E27FC236}">
                <a16:creationId xmlns:a16="http://schemas.microsoft.com/office/drawing/2014/main" xmlns="" id="{8D63D90B-5E14-456A-80C3-3230D31A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78" y="171492"/>
            <a:ext cx="1172496" cy="10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n para llamada">
            <a:extLst>
              <a:ext uri="{FF2B5EF4-FFF2-40B4-BE49-F238E27FC236}">
                <a16:creationId xmlns:a16="http://schemas.microsoft.com/office/drawing/2014/main" xmlns="" id="{BA0F36BD-3C04-4160-B813-8514D3CC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74" y="171492"/>
            <a:ext cx="1033992" cy="10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sultado de imagen para proveedor">
            <a:extLst>
              <a:ext uri="{FF2B5EF4-FFF2-40B4-BE49-F238E27FC236}">
                <a16:creationId xmlns:a16="http://schemas.microsoft.com/office/drawing/2014/main" xmlns="" id="{42D7A007-B78D-4FDC-AEB0-0AD36F110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49" y="266021"/>
            <a:ext cx="1584251" cy="8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E2010F-DF63-44C3-A5B2-E3A8261DF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7" y="1723919"/>
            <a:ext cx="8893746" cy="31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D10046C-C7A1-49AC-8C44-09180A4F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26</a:t>
            </a:fld>
            <a:endParaRPr lang="x-non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858F074-5858-4FF7-8AAB-ADFA36C8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380"/>
            <a:ext cx="8670640" cy="2185404"/>
          </a:xfrm>
          <a:prstGeom prst="rect">
            <a:avLst/>
          </a:prstGeom>
        </p:spPr>
      </p:pic>
      <p:pic>
        <p:nvPicPr>
          <p:cNvPr id="17410" name="Picture 2" descr="Resultado de imagen para promocion">
            <a:extLst>
              <a:ext uri="{FF2B5EF4-FFF2-40B4-BE49-F238E27FC236}">
                <a16:creationId xmlns:a16="http://schemas.microsoft.com/office/drawing/2014/main" xmlns="" id="{78E06EC6-1053-4F4F-A586-4BC36E62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72" y="1"/>
            <a:ext cx="2817628" cy="15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B9B6225-4F74-4206-87A2-FC464DF6CB05}"/>
              </a:ext>
            </a:extLst>
          </p:cNvPr>
          <p:cNvSpPr/>
          <p:nvPr/>
        </p:nvSpPr>
        <p:spPr>
          <a:xfrm>
            <a:off x="142474" y="1600048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Que promoción prefiere</a:t>
            </a:r>
            <a:endParaRPr lang="x-none" i="1" dirty="0"/>
          </a:p>
        </p:txBody>
      </p:sp>
      <p:sp>
        <p:nvSpPr>
          <p:cNvPr id="6" name="Elips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5B98317-0844-45D2-A52B-DEDDF582A541}"/>
              </a:ext>
            </a:extLst>
          </p:cNvPr>
          <p:cNvSpPr/>
          <p:nvPr/>
        </p:nvSpPr>
        <p:spPr>
          <a:xfrm>
            <a:off x="8409363" y="4837924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5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analisis univariado">
            <a:extLst>
              <a:ext uri="{FF2B5EF4-FFF2-40B4-BE49-F238E27FC236}">
                <a16:creationId xmlns:a16="http://schemas.microsoft.com/office/drawing/2014/main" xmlns="" id="{76D54798-6317-46FC-B2BC-82CDE8794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5" y="0"/>
            <a:ext cx="9149825" cy="47715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6DA99BB-F8CA-4999-AFD4-4FB62C22F3CD}"/>
              </a:ext>
            </a:extLst>
          </p:cNvPr>
          <p:cNvSpPr txBox="1">
            <a:spLocks/>
          </p:cNvSpPr>
          <p:nvPr/>
        </p:nvSpPr>
        <p:spPr>
          <a:xfrm>
            <a:off x="822960" y="569214"/>
            <a:ext cx="7543800" cy="2674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9600" b="1" i="1" spc="-50" dirty="0">
                <a:solidFill>
                  <a:schemeClr val="tx1"/>
                </a:solidFill>
              </a:rPr>
              <a:t>ANÁLISIS BIVARIADO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0A3E18D-4CED-427A-8A98-B9844BF6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4844838"/>
            <a:ext cx="98401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27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72810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79F8EF7-585D-478E-B66D-17B3FFCD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28</a:t>
            </a:fld>
            <a:endParaRPr lang="x-none" dirty="0"/>
          </a:p>
        </p:txBody>
      </p:sp>
      <p:sp>
        <p:nvSpPr>
          <p:cNvPr id="3" name="2 Rectángulo"/>
          <p:cNvSpPr/>
          <p:nvPr/>
        </p:nvSpPr>
        <p:spPr>
          <a:xfrm>
            <a:off x="612775" y="1362454"/>
            <a:ext cx="77768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H1</a:t>
            </a:r>
            <a:r>
              <a:rPr lang="es-EC" sz="1600" dirty="0"/>
              <a:t>: El </a:t>
            </a:r>
            <a:r>
              <a:rPr lang="es-EC" sz="1600" b="1" dirty="0"/>
              <a:t>sabor</a:t>
            </a:r>
            <a:r>
              <a:rPr lang="es-EC" sz="1600" dirty="0"/>
              <a:t> influye en la decisión de compra de pulpa de aguacate</a:t>
            </a:r>
          </a:p>
          <a:p>
            <a:r>
              <a:rPr lang="es-EC" sz="1600" b="1" dirty="0"/>
              <a:t>H2</a:t>
            </a:r>
            <a:r>
              <a:rPr lang="es-EC" sz="1600" dirty="0"/>
              <a:t>: La </a:t>
            </a:r>
            <a:r>
              <a:rPr lang="es-EC" sz="1600" b="1" dirty="0"/>
              <a:t>vida útil </a:t>
            </a:r>
            <a:r>
              <a:rPr lang="es-EC" sz="1600" dirty="0"/>
              <a:t>influye en la decisión de compra de pulpa de aguacate</a:t>
            </a:r>
          </a:p>
          <a:p>
            <a:r>
              <a:rPr lang="es-EC" sz="1600" b="1" dirty="0"/>
              <a:t>H3</a:t>
            </a:r>
            <a:r>
              <a:rPr lang="es-EC" sz="1600" dirty="0"/>
              <a:t>: El </a:t>
            </a:r>
            <a:r>
              <a:rPr lang="es-EC" sz="1600" b="1" dirty="0"/>
              <a:t>registro sanitario </a:t>
            </a:r>
            <a:r>
              <a:rPr lang="es-EC" sz="1600" dirty="0"/>
              <a:t>influye en la decisión de compra de pulpa de aguacate</a:t>
            </a:r>
          </a:p>
          <a:p>
            <a:r>
              <a:rPr lang="es-EC" sz="1600" b="1" dirty="0"/>
              <a:t>H4</a:t>
            </a:r>
            <a:r>
              <a:rPr lang="es-EC" sz="1600" dirty="0"/>
              <a:t>: EL </a:t>
            </a:r>
            <a:r>
              <a:rPr lang="es-EC" sz="1600" b="1" dirty="0"/>
              <a:t>empaque</a:t>
            </a:r>
            <a:r>
              <a:rPr lang="es-EC" sz="1600" dirty="0"/>
              <a:t> influye en la decisión de compra de pulpa de aguacate</a:t>
            </a:r>
          </a:p>
          <a:p>
            <a:r>
              <a:rPr lang="es-EC" sz="1600" b="1" dirty="0"/>
              <a:t>H5: </a:t>
            </a:r>
            <a:r>
              <a:rPr lang="es-EC" sz="1600" dirty="0"/>
              <a:t>La manera de </a:t>
            </a:r>
            <a:r>
              <a:rPr lang="es-EC" sz="1600" b="1" dirty="0"/>
              <a:t>realización de pedidos </a:t>
            </a:r>
            <a:r>
              <a:rPr lang="es-EC" sz="1600" dirty="0"/>
              <a:t>influye en la decisión de compra de pulpa de aguacate</a:t>
            </a:r>
          </a:p>
          <a:p>
            <a:r>
              <a:rPr lang="es-EC" sz="1600" b="1" dirty="0"/>
              <a:t>H6: </a:t>
            </a:r>
            <a:r>
              <a:rPr lang="es-EC" sz="1600" dirty="0"/>
              <a:t>El</a:t>
            </a:r>
            <a:r>
              <a:rPr lang="es-EC" sz="1600" b="1" dirty="0"/>
              <a:t> proveedor-intermediario</a:t>
            </a:r>
            <a:r>
              <a:rPr lang="es-EC" sz="1600" dirty="0"/>
              <a:t> influye en la decisión de compra de pulpa de aguacate</a:t>
            </a:r>
            <a:r>
              <a:rPr lang="es-EC" sz="1600" b="1" dirty="0"/>
              <a:t> </a:t>
            </a:r>
            <a:endParaRPr lang="es-EC" sz="1600" dirty="0"/>
          </a:p>
          <a:p>
            <a:r>
              <a:rPr lang="es-EC" sz="1600" b="1" dirty="0"/>
              <a:t>H7: </a:t>
            </a:r>
            <a:r>
              <a:rPr lang="es-EC" sz="1600" dirty="0"/>
              <a:t>La </a:t>
            </a:r>
            <a:r>
              <a:rPr lang="es-EC" sz="1600" b="1" dirty="0"/>
              <a:t>promoción</a:t>
            </a:r>
            <a:r>
              <a:rPr lang="es-EC" sz="1600" dirty="0"/>
              <a:t> relacionada con el producto influye en la decisión de compra de pulpa de aguacate.</a:t>
            </a:r>
          </a:p>
          <a:p>
            <a:r>
              <a:rPr lang="es-EC" sz="1600" b="1" dirty="0"/>
              <a:t>H8: </a:t>
            </a:r>
            <a:r>
              <a:rPr lang="es-EC" sz="1600" dirty="0"/>
              <a:t>La </a:t>
            </a:r>
            <a:r>
              <a:rPr lang="es-EC" sz="1600" b="1" dirty="0"/>
              <a:t>promoción</a:t>
            </a:r>
            <a:r>
              <a:rPr lang="es-EC" sz="1600" dirty="0"/>
              <a:t> relacionada con precio (descuento) influye en la decisión de compra de pulpa de aguacate.</a:t>
            </a:r>
          </a:p>
        </p:txBody>
      </p:sp>
      <p:sp>
        <p:nvSpPr>
          <p:cNvPr id="4" name="AutoShape 2" descr="Resultado de imagen para estadis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estadist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estadisti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2" y="7937"/>
            <a:ext cx="2672179" cy="15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xmlns="" id="{AB9B6225-4F74-4206-87A2-FC464DF6CB05}"/>
              </a:ext>
            </a:extLst>
          </p:cNvPr>
          <p:cNvSpPr/>
          <p:nvPr/>
        </p:nvSpPr>
        <p:spPr>
          <a:xfrm>
            <a:off x="765175" y="75267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Hipótesis</a:t>
            </a:r>
          </a:p>
        </p:txBody>
      </p:sp>
    </p:spTree>
    <p:extLst>
      <p:ext uri="{BB962C8B-B14F-4D97-AF65-F5344CB8AC3E}">
        <p14:creationId xmlns:p14="http://schemas.microsoft.com/office/powerpoint/2010/main" val="1107600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B15ECC2-9275-4D8F-A400-6E9D72AE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29</a:t>
            </a:fld>
            <a:endParaRPr lang="x-none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67285575"/>
              </p:ext>
            </p:extLst>
          </p:nvPr>
        </p:nvGraphicFramePr>
        <p:xfrm>
          <a:off x="532660" y="1149468"/>
          <a:ext cx="8194090" cy="170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ACB02067-33C4-4B73-9622-C9C7814A1A3D}"/>
              </a:ext>
            </a:extLst>
          </p:cNvPr>
          <p:cNvSpPr/>
          <p:nvPr/>
        </p:nvSpPr>
        <p:spPr>
          <a:xfrm>
            <a:off x="504624" y="472059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</a:t>
            </a:r>
            <a:r>
              <a:rPr lang="es-EC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Bivariado</a:t>
            </a:r>
            <a:endParaRPr lang="x-none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00393" y="2822913"/>
            <a:ext cx="6510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Alfa de 0.05 para la regla de decisión.</a:t>
            </a:r>
          </a:p>
          <a:p>
            <a:endParaRPr lang="es-EC" dirty="0"/>
          </a:p>
          <a:p>
            <a:r>
              <a:rPr lang="es-EC" dirty="0"/>
              <a:t>Si p-valor&lt;0.05 se rechaza la hipótesis nula y se acepta la hipótesis alternativa</a:t>
            </a:r>
          </a:p>
          <a:p>
            <a:r>
              <a:rPr lang="es-EC" dirty="0"/>
              <a:t>Si p-valor≥0.05 se acepta la hipótesis nula y se rechaza la hipótesis alternativa</a:t>
            </a:r>
          </a:p>
        </p:txBody>
      </p:sp>
    </p:spTree>
    <p:extLst>
      <p:ext uri="{BB962C8B-B14F-4D97-AF65-F5344CB8AC3E}">
        <p14:creationId xmlns:p14="http://schemas.microsoft.com/office/powerpoint/2010/main" val="313573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18B9C7B-7ABD-47AF-B0DA-081D48EE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</a:t>
            </a:fld>
            <a:endParaRPr lang="x-non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C8D5C02-CB5E-485B-BB63-C890F9FC7C76}"/>
              </a:ext>
            </a:extLst>
          </p:cNvPr>
          <p:cNvSpPr/>
          <p:nvPr/>
        </p:nvSpPr>
        <p:spPr>
          <a:xfrm>
            <a:off x="584575" y="1861434"/>
            <a:ext cx="4827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Sobre </a:t>
            </a:r>
            <a:r>
              <a:rPr lang="es-EC" dirty="0" smtClean="0"/>
              <a:t>producción (28.626 Tm) </a:t>
            </a:r>
            <a:r>
              <a:rPr lang="es-EC" dirty="0"/>
              <a:t>y baja demanda </a:t>
            </a:r>
            <a:r>
              <a:rPr lang="es-EC" dirty="0" smtClean="0"/>
              <a:t>local (19.723 Tm)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Comercialización interna afectada en los próximos años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Remanentes de producción significativos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Poco explotado</a:t>
            </a:r>
          </a:p>
          <a:p>
            <a:r>
              <a:rPr lang="es-EC" dirty="0"/>
              <a:t> </a:t>
            </a:r>
            <a:endParaRPr lang="es-ES" dirty="0"/>
          </a:p>
        </p:txBody>
      </p:sp>
      <p:pic>
        <p:nvPicPr>
          <p:cNvPr id="4" name="Picture 2" descr="Resultado de imagen para pulpa de aguacate">
            <a:extLst>
              <a:ext uri="{FF2B5EF4-FFF2-40B4-BE49-F238E27FC236}">
                <a16:creationId xmlns:a16="http://schemas.microsoft.com/office/drawing/2014/main" xmlns="" id="{C150B7B1-6645-4D38-B987-3BE6FA52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6" y="1279365"/>
            <a:ext cx="3440030" cy="29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BDE2201-E3E7-47BA-B7D6-33BCEEFB8BD9}"/>
              </a:ext>
            </a:extLst>
          </p:cNvPr>
          <p:cNvSpPr txBox="1">
            <a:spLocks/>
          </p:cNvSpPr>
          <p:nvPr/>
        </p:nvSpPr>
        <p:spPr>
          <a:xfrm>
            <a:off x="741130" y="944481"/>
            <a:ext cx="5287531" cy="6697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Problema</a:t>
            </a:r>
          </a:p>
        </p:txBody>
      </p:sp>
      <p:sp>
        <p:nvSpPr>
          <p:cNvPr id="7" name="Elips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CAAA449B-FF3C-418C-92F4-700599F61A24}"/>
              </a:ext>
            </a:extLst>
          </p:cNvPr>
          <p:cNvSpPr/>
          <p:nvPr/>
        </p:nvSpPr>
        <p:spPr>
          <a:xfrm>
            <a:off x="8409363" y="4844839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63261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30</a:t>
            </a:fld>
            <a:endParaRPr lang="x-none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85366"/>
              </p:ext>
            </p:extLst>
          </p:nvPr>
        </p:nvGraphicFramePr>
        <p:xfrm>
          <a:off x="1099057" y="1057894"/>
          <a:ext cx="5463540" cy="1090044"/>
        </p:xfrm>
        <a:graphic>
          <a:graphicData uri="http://schemas.openxmlformats.org/drawingml/2006/table">
            <a:tbl>
              <a:tblPr>
                <a:tableStyleId>{79041A1D-C825-4223-BF7D-70EFCD9EB589}</a:tableStyleId>
              </a:tblPr>
              <a:tblGrid>
                <a:gridCol w="1043940"/>
                <a:gridCol w="1043940"/>
                <a:gridCol w="653415"/>
                <a:gridCol w="683260"/>
                <a:gridCol w="692785"/>
                <a:gridCol w="692785"/>
                <a:gridCol w="653415"/>
              </a:tblGrid>
              <a:tr h="0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</a:rPr>
                        <a:t>SECTOR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SECTOR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NORTE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SUR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CENTRO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CHILLOS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TIPO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RESTAURANTE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70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MINIMARKET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73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174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89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362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048296"/>
              </p:ext>
            </p:extLst>
          </p:nvPr>
        </p:nvGraphicFramePr>
        <p:xfrm>
          <a:off x="1023660" y="2634092"/>
          <a:ext cx="7543799" cy="1602800"/>
        </p:xfrm>
        <a:graphic>
          <a:graphicData uri="http://schemas.openxmlformats.org/drawingml/2006/table">
            <a:tbl>
              <a:tblPr>
                <a:tableStyleId>{79041A1D-C825-4223-BF7D-70EFCD9EB589}</a:tableStyleId>
              </a:tblPr>
              <a:tblGrid>
                <a:gridCol w="1060602"/>
                <a:gridCol w="1060602"/>
                <a:gridCol w="951662"/>
                <a:gridCol w="951662"/>
                <a:gridCol w="951662"/>
                <a:gridCol w="951662"/>
                <a:gridCol w="951662"/>
                <a:gridCol w="664285"/>
              </a:tblGrid>
              <a:tr h="200350">
                <a:tc gridSpan="8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</a:rPr>
                        <a:t>FRECUENCIA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350">
                <a:tc gridSpan="8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Recuento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3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CON_QUE_FRECUENCIA_ADQUIERE_AGUACATE_EN_FRUTO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070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NUNCA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UNA VEZ A LA SEMANA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CADA 15 DIAS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UNA VEZ AL MES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MAS DE UNA VEZ AL MES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35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TIPO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RESTAURANTE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MINIMARKET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59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63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174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035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162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95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362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xmlns="" id="{ACB02067-33C4-4B73-9622-C9C7814A1A3D}"/>
              </a:ext>
            </a:extLst>
          </p:cNvPr>
          <p:cNvSpPr/>
          <p:nvPr/>
        </p:nvSpPr>
        <p:spPr>
          <a:xfrm>
            <a:off x="496235" y="331091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</a:t>
            </a:r>
            <a:r>
              <a:rPr lang="es-EC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Bivariado</a:t>
            </a:r>
            <a:endParaRPr lang="x-none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3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31</a:t>
            </a:fld>
            <a:endParaRPr lang="x-none" dirty="0"/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ACB02067-33C4-4B73-9622-C9C7814A1A3D}"/>
              </a:ext>
            </a:extLst>
          </p:cNvPr>
          <p:cNvSpPr/>
          <p:nvPr/>
        </p:nvSpPr>
        <p:spPr>
          <a:xfrm>
            <a:off x="504624" y="472059"/>
            <a:ext cx="290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de contingencia</a:t>
            </a:r>
            <a:endParaRPr lang="x-none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4400" y="933724"/>
            <a:ext cx="7258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H0</a:t>
            </a:r>
            <a:r>
              <a:rPr lang="es-EC" dirty="0"/>
              <a:t>: El precio no influye en la </a:t>
            </a:r>
            <a:r>
              <a:rPr lang="es-EC" dirty="0" smtClean="0"/>
              <a:t>decisión de compra</a:t>
            </a:r>
            <a:endParaRPr lang="es-EC" dirty="0"/>
          </a:p>
          <a:p>
            <a:r>
              <a:rPr lang="es-EC" b="1" dirty="0"/>
              <a:t>H1</a:t>
            </a:r>
            <a:r>
              <a:rPr lang="es-EC" dirty="0"/>
              <a:t>: El precio influye en la decisión de compra</a:t>
            </a:r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396449"/>
              </p:ext>
            </p:extLst>
          </p:nvPr>
        </p:nvGraphicFramePr>
        <p:xfrm>
          <a:off x="914399" y="1646714"/>
          <a:ext cx="7258050" cy="24376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8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3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3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76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38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39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32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716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11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Intención de compra de la presentación de 100ml de pulpa de aguacate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Baja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Media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Alta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Baja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Media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Alta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Restaurante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Precio influencia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Alta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2,7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20,1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</a:rPr>
                        <a:t>68,5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91,3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3,8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21,7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74,5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Minimarket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Precio influencia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Alta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0,6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22,7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</a:rPr>
                        <a:t>68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91,3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172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0,6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24,4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75,0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75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32</a:t>
            </a:fld>
            <a:endParaRPr lang="x-none" dirty="0"/>
          </a:p>
        </p:txBody>
      </p:sp>
      <p:sp>
        <p:nvSpPr>
          <p:cNvPr id="5" name="4 Rectángulo"/>
          <p:cNvSpPr/>
          <p:nvPr/>
        </p:nvSpPr>
        <p:spPr>
          <a:xfrm>
            <a:off x="952498" y="3428166"/>
            <a:ext cx="7277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Si p-valor (0,001) &lt;0.05 se rechaza la hipótesis nula y se acepta la hipótesis alternativa</a:t>
            </a:r>
          </a:p>
          <a:p>
            <a:endParaRPr lang="es-EC" sz="1600" dirty="0"/>
          </a:p>
          <a:p>
            <a:r>
              <a:rPr lang="es-EC" sz="1600" dirty="0"/>
              <a:t>Efectivamente el precio influye en la elección de presentación de pulpa de aguacate </a:t>
            </a:r>
          </a:p>
          <a:p>
            <a:endParaRPr lang="es-EC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ACB02067-33C4-4B73-9622-C9C7814A1A3D}"/>
              </a:ext>
            </a:extLst>
          </p:cNvPr>
          <p:cNvSpPr/>
          <p:nvPr/>
        </p:nvSpPr>
        <p:spPr>
          <a:xfrm>
            <a:off x="504624" y="241226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Chi cuadrado</a:t>
            </a:r>
            <a:endParaRPr lang="x-none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89120"/>
              </p:ext>
            </p:extLst>
          </p:nvPr>
        </p:nvGraphicFramePr>
        <p:xfrm>
          <a:off x="1023937" y="855291"/>
          <a:ext cx="6814185" cy="2398967"/>
        </p:xfrm>
        <a:graphic>
          <a:graphicData uri="http://schemas.openxmlformats.org/drawingml/2006/table">
            <a:tbl>
              <a:tblPr firstRow="1" firstCol="1" bandRow="1">
                <a:tableStyleId>{79041A1D-C825-4223-BF7D-70EFCD9EB589}</a:tableStyleId>
              </a:tblPr>
              <a:tblGrid>
                <a:gridCol w="105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0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9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2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609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Significación asintótica (bilateral)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Restaurante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Chi-cuadrado de Pearson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3,632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0,001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Razón de verosimilitud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2,457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Asociación lineal por lineal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1,275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de casos válidos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Minimarket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Chi-cuadrado de Pearson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6,282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Razón de verosimilitud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0,001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Asociación lineal por lineal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de casos válidos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63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5A867C2C-1A47-41F3-814C-7577F6E8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33</a:t>
            </a:fld>
            <a:endParaRPr lang="x-none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222BC25-B56E-4E6C-BDF7-DEDBFD57B40A}"/>
              </a:ext>
            </a:extLst>
          </p:cNvPr>
          <p:cNvSpPr txBox="1">
            <a:spLocks/>
          </p:cNvSpPr>
          <p:nvPr/>
        </p:nvSpPr>
        <p:spPr>
          <a:xfrm>
            <a:off x="822960" y="214954"/>
            <a:ext cx="3749039" cy="52932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i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r>
              <a:rPr lang="es-ES" dirty="0"/>
              <a:t> </a:t>
            </a:r>
            <a:endParaRPr lang="x-none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EFA41E2A-8AC2-4783-9DC9-D9A9470E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06056"/>
            <a:ext cx="4190863" cy="23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3387" y="760170"/>
            <a:ext cx="82772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*Sabor </a:t>
            </a:r>
            <a:endParaRPr lang="es-EC" dirty="0"/>
          </a:p>
          <a:p>
            <a:r>
              <a:rPr lang="es-EC" dirty="0"/>
              <a:t>Pimienta </a:t>
            </a:r>
          </a:p>
          <a:p>
            <a:r>
              <a:rPr lang="es-EC" dirty="0"/>
              <a:t>Restaurantes (50,5%) </a:t>
            </a:r>
            <a:r>
              <a:rPr lang="es-EC" dirty="0" err="1"/>
              <a:t>Minimarkets</a:t>
            </a:r>
            <a:r>
              <a:rPr lang="es-EC" dirty="0"/>
              <a:t> (65,1%)</a:t>
            </a:r>
          </a:p>
          <a:p>
            <a:r>
              <a:rPr lang="es-EC" b="1" dirty="0"/>
              <a:t>*La vida útil </a:t>
            </a:r>
          </a:p>
          <a:p>
            <a:r>
              <a:rPr lang="es-EC" dirty="0"/>
              <a:t>Presentaciones pequeñas </a:t>
            </a:r>
          </a:p>
          <a:p>
            <a:r>
              <a:rPr lang="es-EC" dirty="0"/>
              <a:t>Necesidad inmediata</a:t>
            </a:r>
          </a:p>
          <a:p>
            <a:r>
              <a:rPr lang="es-EC" dirty="0"/>
              <a:t>Menor desperdicio</a:t>
            </a:r>
          </a:p>
          <a:p>
            <a:r>
              <a:rPr lang="es-EC" b="1" dirty="0"/>
              <a:t>*Registro sanitario </a:t>
            </a:r>
          </a:p>
          <a:p>
            <a:r>
              <a:rPr lang="es-EC" dirty="0"/>
              <a:t>82% requisito indispensable para comercializar la pulpa de aguacate</a:t>
            </a:r>
          </a:p>
          <a:p>
            <a:r>
              <a:rPr lang="es-EC" dirty="0"/>
              <a:t>Indicador de que el producto es de calidad </a:t>
            </a:r>
          </a:p>
          <a:p>
            <a:r>
              <a:rPr lang="es-EC" b="1" dirty="0"/>
              <a:t>*Presentación-empaque</a:t>
            </a:r>
          </a:p>
          <a:p>
            <a:r>
              <a:rPr lang="es-EC" dirty="0"/>
              <a:t>Presentación de 100ml (restaurantes 68.5% y </a:t>
            </a:r>
            <a:r>
              <a:rPr lang="es-EC" dirty="0" err="1"/>
              <a:t>minimarkets</a:t>
            </a:r>
            <a:r>
              <a:rPr lang="es-EC" dirty="0"/>
              <a:t> 68%) </a:t>
            </a:r>
          </a:p>
          <a:p>
            <a:r>
              <a:rPr lang="es-EC" dirty="0"/>
              <a:t>Presentación de 250 ml (restaurantes 60.3% y </a:t>
            </a:r>
            <a:r>
              <a:rPr lang="es-EC" dirty="0" err="1"/>
              <a:t>minimarkets</a:t>
            </a:r>
            <a:r>
              <a:rPr lang="es-EC" dirty="0"/>
              <a:t> 58.7%)</a:t>
            </a:r>
          </a:p>
        </p:txBody>
      </p:sp>
    </p:spTree>
    <p:extLst>
      <p:ext uri="{BB962C8B-B14F-4D97-AF65-F5344CB8AC3E}">
        <p14:creationId xmlns:p14="http://schemas.microsoft.com/office/powerpoint/2010/main" val="1920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2E68F438-4A85-41DC-A4DB-ECE46BB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34</a:t>
            </a:fld>
            <a:endParaRPr lang="x-none" dirty="0"/>
          </a:p>
        </p:txBody>
      </p:sp>
      <p:pic>
        <p:nvPicPr>
          <p:cNvPr id="2050" name="Picture 2" descr="Resultado de imagen para proveedor">
            <a:extLst>
              <a:ext uri="{FF2B5EF4-FFF2-40B4-BE49-F238E27FC236}">
                <a16:creationId xmlns:a16="http://schemas.microsoft.com/office/drawing/2014/main" xmlns="" id="{1EA54788-D751-470A-8804-FEA21EFD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07" y="650301"/>
            <a:ext cx="2626685" cy="26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18708" y="467833"/>
            <a:ext cx="83252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*El mecanismo de pedido </a:t>
            </a:r>
          </a:p>
          <a:p>
            <a:r>
              <a:rPr lang="es-EC" dirty="0"/>
              <a:t>Llamadas telefónicas: Restaurantes 62% </a:t>
            </a:r>
          </a:p>
          <a:p>
            <a:r>
              <a:rPr lang="es-EC" dirty="0" err="1"/>
              <a:t>WhatsApp</a:t>
            </a:r>
            <a:r>
              <a:rPr lang="es-EC" dirty="0"/>
              <a:t>: </a:t>
            </a:r>
            <a:r>
              <a:rPr lang="es-EC" dirty="0" err="1"/>
              <a:t>Minimarkets</a:t>
            </a:r>
            <a:r>
              <a:rPr lang="es-EC" dirty="0"/>
              <a:t> 55% </a:t>
            </a:r>
          </a:p>
          <a:p>
            <a:r>
              <a:rPr lang="es-EC" b="1" dirty="0"/>
              <a:t>*El proveedor-intermediario </a:t>
            </a:r>
          </a:p>
          <a:p>
            <a:r>
              <a:rPr lang="es-EC" dirty="0"/>
              <a:t>Distribuidor</a:t>
            </a:r>
          </a:p>
          <a:p>
            <a:r>
              <a:rPr lang="es-EC" dirty="0"/>
              <a:t>	Restaurante: semanal</a:t>
            </a:r>
          </a:p>
          <a:p>
            <a:r>
              <a:rPr lang="es-EC" dirty="0"/>
              <a:t>	Minimarket: quincenal</a:t>
            </a:r>
          </a:p>
          <a:p>
            <a:r>
              <a:rPr lang="es-EC" b="1" dirty="0"/>
              <a:t>*La promoción en producto</a:t>
            </a:r>
            <a:endParaRPr lang="es-EC" dirty="0"/>
          </a:p>
          <a:p>
            <a:r>
              <a:rPr lang="es-EC" dirty="0"/>
              <a:t>El 68,5% de restaurantes - supermercados </a:t>
            </a:r>
          </a:p>
          <a:p>
            <a:r>
              <a:rPr lang="es-EC" dirty="0"/>
              <a:t>El 77,3% de </a:t>
            </a:r>
            <a:r>
              <a:rPr lang="es-EC" dirty="0" err="1"/>
              <a:t>minimarkets</a:t>
            </a:r>
            <a:r>
              <a:rPr lang="es-EC" dirty="0"/>
              <a:t> - distribuidores.</a:t>
            </a:r>
          </a:p>
          <a:p>
            <a:r>
              <a:rPr lang="es-EC" b="1" dirty="0"/>
              <a:t>*La promoción relacionada con precio </a:t>
            </a:r>
          </a:p>
          <a:p>
            <a:r>
              <a:rPr lang="es-EC" dirty="0"/>
              <a:t>Distribuidores</a:t>
            </a:r>
          </a:p>
          <a:p>
            <a:r>
              <a:rPr lang="es-EC" dirty="0"/>
              <a:t>	El 64,7% de los restaurantes </a:t>
            </a:r>
          </a:p>
          <a:p>
            <a:r>
              <a:rPr lang="es-EC" dirty="0"/>
              <a:t>	El 66,3% de los </a:t>
            </a:r>
            <a:r>
              <a:rPr lang="es-EC" dirty="0" err="1"/>
              <a:t>minimarkets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135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2A159A6-7608-42E7-80C2-5F31346C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300" b="1" i="1" dirty="0">
                <a:solidFill>
                  <a:schemeClr val="accent1">
                    <a:lumMod val="75000"/>
                  </a:schemeClr>
                </a:solidFill>
              </a:rPr>
              <a:t>RECOMENDACIONES</a:t>
            </a:r>
            <a:r>
              <a:rPr lang="es-ES" dirty="0"/>
              <a:t> </a:t>
            </a:r>
            <a:endParaRPr lang="x-none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1C51E5D-1285-4670-AB22-6748DD0B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35</a:t>
            </a:fld>
            <a:endParaRPr lang="x-non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094C8BC-9537-4071-95EB-66D4FF30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303021"/>
            <a:ext cx="5045334" cy="3247152"/>
          </a:xfrm>
          <a:prstGeom prst="rect">
            <a:avLst/>
          </a:prstGeom>
        </p:spPr>
      </p:pic>
      <p:pic>
        <p:nvPicPr>
          <p:cNvPr id="6148" name="Picture 4" descr="Resultado de imagen para pulpa aguacate">
            <a:extLst>
              <a:ext uri="{FF2B5EF4-FFF2-40B4-BE49-F238E27FC236}">
                <a16:creationId xmlns:a16="http://schemas.microsoft.com/office/drawing/2014/main" xmlns="" id="{CA68BD2C-3D46-4237-B96C-8AD6629A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94" y="1032558"/>
            <a:ext cx="2766819" cy="35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59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38A8611-904C-4E27-8B97-75BDE0C8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36</a:t>
            </a:fld>
            <a:endParaRPr lang="x-none" dirty="0"/>
          </a:p>
        </p:txBody>
      </p:sp>
      <p:pic>
        <p:nvPicPr>
          <p:cNvPr id="9" name="Picture 2" descr="Resultado de imagen para aguacate">
            <a:extLst>
              <a:ext uri="{FF2B5EF4-FFF2-40B4-BE49-F238E27FC236}">
                <a16:creationId xmlns:a16="http://schemas.microsoft.com/office/drawing/2014/main" xmlns="" id="{DAFEAF02-C325-466C-A58A-CC014CDA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50" y="2445013"/>
            <a:ext cx="4571669" cy="22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7BDE14C-BA9D-408F-98A6-5F62F26C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6" y="535041"/>
            <a:ext cx="6281686" cy="38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5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dirty="0"/>
          </a:p>
        </p:txBody>
      </p:sp>
      <p:pic>
        <p:nvPicPr>
          <p:cNvPr id="8" name="image4.png" descr="Resultado de imagen para espe">
            <a:extLst>
              <a:ext uri="{FF2B5EF4-FFF2-40B4-BE49-F238E27FC236}">
                <a16:creationId xmlns:a16="http://schemas.microsoft.com/office/drawing/2014/main" xmlns="" id="{E4DB5953-463D-4F5E-B8DA-0FA37CA2242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0594" y="365776"/>
            <a:ext cx="5220866" cy="102708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170" name="Picture 2" descr="Resultado de imagen para gracias">
            <a:extLst>
              <a:ext uri="{FF2B5EF4-FFF2-40B4-BE49-F238E27FC236}">
                <a16:creationId xmlns:a16="http://schemas.microsoft.com/office/drawing/2014/main" xmlns="" id="{6CD0F897-90AA-49E0-8694-58E622F3C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27073"/>
          <a:stretch/>
        </p:blipFill>
        <p:spPr bwMode="auto">
          <a:xfrm>
            <a:off x="1524607" y="1566972"/>
            <a:ext cx="6884756" cy="30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museta">
            <a:extLst>
              <a:ext uri="{FF2B5EF4-FFF2-40B4-BE49-F238E27FC236}">
                <a16:creationId xmlns:a16="http://schemas.microsoft.com/office/drawing/2014/main" xmlns="" id="{D36834F3-AD58-4685-AEF2-A9ED056C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71" y="22228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17B3928-FE29-43FD-A1B7-91B8B53E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4</a:t>
            </a:fld>
            <a:endParaRPr lang="x-non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3E0E964-641E-4833-9319-D01CEF193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159070"/>
              </p:ext>
            </p:extLst>
          </p:nvPr>
        </p:nvGraphicFramePr>
        <p:xfrm>
          <a:off x="595423" y="425302"/>
          <a:ext cx="7995684" cy="417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64846DA-8AC4-4D60-BA56-AA7FD0C046B6}"/>
              </a:ext>
            </a:extLst>
          </p:cNvPr>
          <p:cNvSpPr txBox="1"/>
          <p:nvPr/>
        </p:nvSpPr>
        <p:spPr>
          <a:xfrm>
            <a:off x="3697767" y="3898892"/>
            <a:ext cx="330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Objetivos</a:t>
            </a:r>
            <a:endParaRPr lang="x-none" sz="2000" dirty="0"/>
          </a:p>
        </p:txBody>
      </p:sp>
      <p:sp>
        <p:nvSpPr>
          <p:cNvPr id="7" name="Elipse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BA0409DC-8B40-404F-9D5D-13B92136D418}"/>
              </a:ext>
            </a:extLst>
          </p:cNvPr>
          <p:cNvSpPr/>
          <p:nvPr/>
        </p:nvSpPr>
        <p:spPr>
          <a:xfrm>
            <a:off x="8409363" y="4830250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0098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05B3F4C-1E72-456C-8D1C-1A4803AE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Justificación</a:t>
            </a:r>
            <a:endParaRPr lang="x-none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0641FF21-CF5F-4630-8242-F21911E9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5</a:t>
            </a:fld>
            <a:endParaRPr lang="x-none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18036135"/>
              </p:ext>
            </p:extLst>
          </p:nvPr>
        </p:nvGraphicFramePr>
        <p:xfrm>
          <a:off x="909961" y="1461982"/>
          <a:ext cx="7186474" cy="247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48FECB2-DC73-4B10-BC0C-84486BB59E4A}"/>
              </a:ext>
            </a:extLst>
          </p:cNvPr>
          <p:cNvSpPr/>
          <p:nvPr/>
        </p:nvSpPr>
        <p:spPr>
          <a:xfrm>
            <a:off x="8462453" y="4844839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42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65843D-DB26-464D-B04B-407F9264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20" y="574157"/>
            <a:ext cx="3844733" cy="71238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TEORIAS DE SOPORTE</a:t>
            </a:r>
            <a:endParaRPr lang="x-none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73C99A1-8A2B-4FCD-AFC8-461DFDC1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6</a:t>
            </a:fld>
            <a:endParaRPr lang="x-none" dirty="0"/>
          </a:p>
        </p:txBody>
      </p:sp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750301"/>
              </p:ext>
            </p:extLst>
          </p:nvPr>
        </p:nvGraphicFramePr>
        <p:xfrm>
          <a:off x="747796" y="1495860"/>
          <a:ext cx="7792794" cy="307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Resultado de imagen para comer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comerc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Resultado de imagen para comerc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2" name="Picture 8" descr="Resultado de imagen para comerc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51" y="3670769"/>
            <a:ext cx="1679648" cy="103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Resultado de imagen para marketing m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2" descr="Resultado de imagen para marketing mi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14" descr="Resultado de imagen para marketing mi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16" descr="Resultado de imagen para marketing mi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43" name="Picture 19" descr="Resultado de imagen para comerc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26" y="219650"/>
            <a:ext cx="1612364" cy="1075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4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E3915A1-A90C-4293-B770-D626583F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7</a:t>
            </a:fld>
            <a:endParaRPr lang="x-none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E7782B2-2946-4888-83BF-B3D03F426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447" y="60838"/>
            <a:ext cx="7543800" cy="645034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MARCO REFERENCIAL</a:t>
            </a:r>
            <a:endParaRPr lang="x-non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D67E1CB6-2719-4D0C-8459-F92DEFB94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087396"/>
              </p:ext>
            </p:extLst>
          </p:nvPr>
        </p:nvGraphicFramePr>
        <p:xfrm>
          <a:off x="-191387" y="746168"/>
          <a:ext cx="6327781" cy="395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4966DE10-D01F-47D2-ADD3-C7993B208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770507"/>
              </p:ext>
            </p:extLst>
          </p:nvPr>
        </p:nvGraphicFramePr>
        <p:xfrm>
          <a:off x="5436781" y="421396"/>
          <a:ext cx="36327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03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CE5E8D15-C635-4569-A8DC-5735A706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8</a:t>
            </a:fld>
            <a:endParaRPr lang="x-non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FF3F817-15DA-49DC-AAE7-6332E8F7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0122" b="6153"/>
          <a:stretch/>
        </p:blipFill>
        <p:spPr>
          <a:xfrm>
            <a:off x="797023" y="406083"/>
            <a:ext cx="3774977" cy="4144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 descr="Resultado de imagen para aguacate">
            <a:extLst>
              <a:ext uri="{FF2B5EF4-FFF2-40B4-BE49-F238E27FC236}">
                <a16:creationId xmlns:a16="http://schemas.microsoft.com/office/drawing/2014/main" xmlns="" id="{7A40C4C8-87A8-4980-8126-3CB11EFF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10" y="26260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aguacate">
            <a:extLst>
              <a:ext uri="{FF2B5EF4-FFF2-40B4-BE49-F238E27FC236}">
                <a16:creationId xmlns:a16="http://schemas.microsoft.com/office/drawing/2014/main" xmlns="" id="{E9AE3086-CF6C-43ED-A0A6-545EBC44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07" y="2393434"/>
            <a:ext cx="3923414" cy="22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5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C298286-6856-418F-B7BA-DCCCAD5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9</a:t>
            </a:fld>
            <a:endParaRPr lang="x-none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C96ACA07-6923-491B-BC08-E3C0ABEBB352}"/>
              </a:ext>
            </a:extLst>
          </p:cNvPr>
          <p:cNvSpPr txBox="1">
            <a:spLocks/>
          </p:cNvSpPr>
          <p:nvPr/>
        </p:nvSpPr>
        <p:spPr>
          <a:xfrm>
            <a:off x="396949" y="1981641"/>
            <a:ext cx="2685784" cy="11802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MARCO CONCEPTUAL</a:t>
            </a:r>
            <a:endParaRPr lang="x-non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375C1E8-0270-4DD9-A606-961312618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987431"/>
              </p:ext>
            </p:extLst>
          </p:nvPr>
        </p:nvGraphicFramePr>
        <p:xfrm>
          <a:off x="2360427" y="503791"/>
          <a:ext cx="6386624" cy="413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F7546E-B267-48A7-B760-96AD55853E3E}"/>
              </a:ext>
            </a:extLst>
          </p:cNvPr>
          <p:cNvSpPr/>
          <p:nvPr/>
        </p:nvSpPr>
        <p:spPr>
          <a:xfrm>
            <a:off x="8409363" y="4844839"/>
            <a:ext cx="552893" cy="2738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23347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1285</Words>
  <Application>Microsoft Office PowerPoint</Application>
  <PresentationFormat>Presentación en pantalla (16:9)</PresentationFormat>
  <Paragraphs>547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Calibri</vt:lpstr>
      <vt:lpstr>Times New Roman</vt:lpstr>
      <vt:lpstr>Arial</vt:lpstr>
      <vt:lpstr>Cambria Math</vt:lpstr>
      <vt:lpstr>Symbol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Justificación</vt:lpstr>
      <vt:lpstr>TEORIAS DE SOPORTE</vt:lpstr>
      <vt:lpstr>MARCO REFERENCIAL</vt:lpstr>
      <vt:lpstr>Presentación de PowerPoint</vt:lpstr>
      <vt:lpstr>Presentación de PowerPoint</vt:lpstr>
      <vt:lpstr>METODOLOGÍA </vt:lpstr>
      <vt:lpstr>Presentación de PowerPoint</vt:lpstr>
      <vt:lpstr>Presentación de PowerPoint</vt:lpstr>
      <vt:lpstr>Modelo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  TESIS PREVIA PARA A LA OBTENCIÓN DEL TÍTULO DE INGENIERÍA EN MERCADOTECNIA  “FACTORES QUE INFLUYEN EN LA DECISIÓN DE COMPRA DE PULPA DE AGUACATE EN RESTAURANTES Y MINIMARKET EN EL DISTRITO METROPOLITANO DE QUITO Y VALLE DE LOS CHILLOS”</dc:title>
  <dc:creator>Michu .....</dc:creator>
  <cp:lastModifiedBy>Stan</cp:lastModifiedBy>
  <cp:revision>29</cp:revision>
  <dcterms:created xsi:type="dcterms:W3CDTF">2019-07-19T05:58:42Z</dcterms:created>
  <dcterms:modified xsi:type="dcterms:W3CDTF">2019-09-01T23:51:18Z</dcterms:modified>
</cp:coreProperties>
</file>