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1"/>
  </p:notesMasterIdLst>
  <p:handoutMasterIdLst>
    <p:handoutMasterId r:id="rId32"/>
  </p:handoutMasterIdLst>
  <p:sldIdLst>
    <p:sldId id="256" r:id="rId2"/>
    <p:sldId id="257" r:id="rId3"/>
    <p:sldId id="258" r:id="rId4"/>
    <p:sldId id="259" r:id="rId5"/>
    <p:sldId id="260" r:id="rId6"/>
    <p:sldId id="261" r:id="rId7"/>
    <p:sldId id="266" r:id="rId8"/>
    <p:sldId id="267" r:id="rId9"/>
    <p:sldId id="268" r:id="rId10"/>
    <p:sldId id="269" r:id="rId11"/>
    <p:sldId id="270" r:id="rId12"/>
    <p:sldId id="271" r:id="rId13"/>
    <p:sldId id="272" r:id="rId14"/>
    <p:sldId id="273" r:id="rId15"/>
    <p:sldId id="274" r:id="rId16"/>
    <p:sldId id="275" r:id="rId17"/>
    <p:sldId id="262" r:id="rId18"/>
    <p:sldId id="276" r:id="rId19"/>
    <p:sldId id="277" r:id="rId20"/>
    <p:sldId id="278" r:id="rId21"/>
    <p:sldId id="279" r:id="rId22"/>
    <p:sldId id="280" r:id="rId23"/>
    <p:sldId id="281" r:id="rId24"/>
    <p:sldId id="282" r:id="rId25"/>
    <p:sldId id="283" r:id="rId26"/>
    <p:sldId id="263" r:id="rId27"/>
    <p:sldId id="264" r:id="rId28"/>
    <p:sldId id="265"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134" autoAdjust="0"/>
  </p:normalViewPr>
  <p:slideViewPr>
    <p:cSldViewPr snapToGrid="0">
      <p:cViewPr varScale="1">
        <p:scale>
          <a:sx n="61" d="100"/>
          <a:sy n="61" d="100"/>
        </p:scale>
        <p:origin x="2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BDB788-ADF6-4514-B511-8A7B4594AC6A}"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C"/>
        </a:p>
      </dgm:t>
    </dgm:pt>
    <dgm:pt modelId="{84C4671F-8006-4022-8C28-800F39BEB4AF}">
      <dgm:prSet phldrT="[Texto]"/>
      <dgm:spPr/>
      <dgm:t>
        <a:bodyPr/>
        <a:lstStyle/>
        <a:p>
          <a:r>
            <a:rPr lang="es-EC" dirty="0">
              <a:solidFill>
                <a:schemeClr val="bg1"/>
              </a:solidFill>
              <a:latin typeface="Euphemia" panose="020B0503040102020104" pitchFamily="34" charset="0"/>
            </a:rPr>
            <a:t>Introducción</a:t>
          </a:r>
        </a:p>
      </dgm:t>
    </dgm:pt>
    <dgm:pt modelId="{113D0860-DD81-4E76-BCAD-26A16DB00ED6}" type="parTrans" cxnId="{9F86A1B2-C7DD-4486-A68F-4259D9D4FCB0}">
      <dgm:prSet/>
      <dgm:spPr/>
      <dgm:t>
        <a:bodyPr/>
        <a:lstStyle/>
        <a:p>
          <a:endParaRPr lang="es-EC">
            <a:solidFill>
              <a:schemeClr val="bg1"/>
            </a:solidFill>
          </a:endParaRPr>
        </a:p>
      </dgm:t>
    </dgm:pt>
    <dgm:pt modelId="{73A21582-CC0E-4878-AEEB-0AC73F6984EF}" type="sibTrans" cxnId="{9F86A1B2-C7DD-4486-A68F-4259D9D4FCB0}">
      <dgm:prSet/>
      <dgm:spPr/>
      <dgm:t>
        <a:bodyPr/>
        <a:lstStyle/>
        <a:p>
          <a:endParaRPr lang="es-EC">
            <a:solidFill>
              <a:schemeClr val="bg1"/>
            </a:solidFill>
          </a:endParaRPr>
        </a:p>
      </dgm:t>
    </dgm:pt>
    <dgm:pt modelId="{349E89C4-B3E7-4318-AF9D-98587453FE5D}">
      <dgm:prSet phldrT="[Texto]"/>
      <dgm:spPr/>
      <dgm:t>
        <a:bodyPr/>
        <a:lstStyle/>
        <a:p>
          <a:r>
            <a:rPr lang="es-EC" dirty="0">
              <a:solidFill>
                <a:schemeClr val="bg1"/>
              </a:solidFill>
              <a:latin typeface="Euphemia" panose="020B0503040102020104" pitchFamily="34" charset="0"/>
            </a:rPr>
            <a:t>Objetivos</a:t>
          </a:r>
        </a:p>
      </dgm:t>
    </dgm:pt>
    <dgm:pt modelId="{B81EAC43-B41B-40BB-8F5B-05E3D468E3F6}" type="parTrans" cxnId="{00FF7BAA-29FE-4DE7-869F-93E5E20B65FE}">
      <dgm:prSet/>
      <dgm:spPr/>
      <dgm:t>
        <a:bodyPr/>
        <a:lstStyle/>
        <a:p>
          <a:endParaRPr lang="es-EC">
            <a:solidFill>
              <a:schemeClr val="bg1"/>
            </a:solidFill>
          </a:endParaRPr>
        </a:p>
      </dgm:t>
    </dgm:pt>
    <dgm:pt modelId="{13742C1E-0E99-487A-AA1E-DE031A446DEA}" type="sibTrans" cxnId="{00FF7BAA-29FE-4DE7-869F-93E5E20B65FE}">
      <dgm:prSet/>
      <dgm:spPr/>
      <dgm:t>
        <a:bodyPr/>
        <a:lstStyle/>
        <a:p>
          <a:endParaRPr lang="es-EC">
            <a:solidFill>
              <a:schemeClr val="bg1"/>
            </a:solidFill>
          </a:endParaRPr>
        </a:p>
      </dgm:t>
    </dgm:pt>
    <dgm:pt modelId="{626BC81B-1C72-4B61-94C2-4CCEB73E405C}">
      <dgm:prSet phldrT="[Texto]"/>
      <dgm:spPr/>
      <dgm:t>
        <a:bodyPr/>
        <a:lstStyle/>
        <a:p>
          <a:r>
            <a:rPr lang="es-EC" dirty="0">
              <a:solidFill>
                <a:schemeClr val="bg1"/>
              </a:solidFill>
              <a:latin typeface="Euphemia" panose="020B0503040102020104" pitchFamily="34" charset="0"/>
            </a:rPr>
            <a:t>Diseño e Implementación</a:t>
          </a:r>
        </a:p>
      </dgm:t>
    </dgm:pt>
    <dgm:pt modelId="{B2D65A86-9A85-481B-9146-0652E44F5C27}" type="parTrans" cxnId="{08824660-8D59-43A3-A71A-62A2C9E8BBD1}">
      <dgm:prSet/>
      <dgm:spPr/>
      <dgm:t>
        <a:bodyPr/>
        <a:lstStyle/>
        <a:p>
          <a:endParaRPr lang="es-EC">
            <a:solidFill>
              <a:schemeClr val="bg1"/>
            </a:solidFill>
          </a:endParaRPr>
        </a:p>
      </dgm:t>
    </dgm:pt>
    <dgm:pt modelId="{C35ED5DA-DAB4-4266-BC2C-74B1498DA0AD}" type="sibTrans" cxnId="{08824660-8D59-43A3-A71A-62A2C9E8BBD1}">
      <dgm:prSet/>
      <dgm:spPr/>
      <dgm:t>
        <a:bodyPr/>
        <a:lstStyle/>
        <a:p>
          <a:endParaRPr lang="es-EC">
            <a:solidFill>
              <a:schemeClr val="bg1"/>
            </a:solidFill>
          </a:endParaRPr>
        </a:p>
      </dgm:t>
    </dgm:pt>
    <dgm:pt modelId="{91198EB6-6EF2-4261-BE23-88F8E944F4E0}">
      <dgm:prSet phldrT="[Texto]"/>
      <dgm:spPr/>
      <dgm:t>
        <a:bodyPr/>
        <a:lstStyle/>
        <a:p>
          <a:r>
            <a:rPr lang="es-EC" dirty="0">
              <a:solidFill>
                <a:schemeClr val="bg1"/>
              </a:solidFill>
              <a:latin typeface="Euphemia" panose="020B0503040102020104" pitchFamily="34" charset="0"/>
            </a:rPr>
            <a:t>Pruebas y Resultados</a:t>
          </a:r>
        </a:p>
      </dgm:t>
    </dgm:pt>
    <dgm:pt modelId="{C4BF9A90-E7B2-4CF5-9416-08B6E548C6DF}" type="parTrans" cxnId="{7318409B-66E3-43C2-A59C-CF01BC80CD99}">
      <dgm:prSet/>
      <dgm:spPr/>
      <dgm:t>
        <a:bodyPr/>
        <a:lstStyle/>
        <a:p>
          <a:endParaRPr lang="es-EC">
            <a:solidFill>
              <a:schemeClr val="bg1"/>
            </a:solidFill>
          </a:endParaRPr>
        </a:p>
      </dgm:t>
    </dgm:pt>
    <dgm:pt modelId="{CFD1BDB5-79A4-4C70-9B0D-05586C8A5308}" type="sibTrans" cxnId="{7318409B-66E3-43C2-A59C-CF01BC80CD99}">
      <dgm:prSet/>
      <dgm:spPr/>
      <dgm:t>
        <a:bodyPr/>
        <a:lstStyle/>
        <a:p>
          <a:endParaRPr lang="es-EC">
            <a:solidFill>
              <a:schemeClr val="bg1"/>
            </a:solidFill>
          </a:endParaRPr>
        </a:p>
      </dgm:t>
    </dgm:pt>
    <dgm:pt modelId="{A1323744-13EB-41ED-91EA-9F38BEC457EB}">
      <dgm:prSet phldrT="[Texto]"/>
      <dgm:spPr/>
      <dgm:t>
        <a:bodyPr/>
        <a:lstStyle/>
        <a:p>
          <a:r>
            <a:rPr lang="es-EC" dirty="0">
              <a:solidFill>
                <a:schemeClr val="bg1"/>
              </a:solidFill>
              <a:latin typeface="Euphemia" panose="020B0503040102020104" pitchFamily="34" charset="0"/>
            </a:rPr>
            <a:t>Conclusiones</a:t>
          </a:r>
        </a:p>
      </dgm:t>
    </dgm:pt>
    <dgm:pt modelId="{42EDC9B4-CE7A-4285-8D3A-7C311072DBE9}" type="parTrans" cxnId="{3B63D139-2F16-4784-A482-E884795D7C46}">
      <dgm:prSet/>
      <dgm:spPr/>
      <dgm:t>
        <a:bodyPr/>
        <a:lstStyle/>
        <a:p>
          <a:endParaRPr lang="es-EC">
            <a:solidFill>
              <a:schemeClr val="bg1"/>
            </a:solidFill>
          </a:endParaRPr>
        </a:p>
      </dgm:t>
    </dgm:pt>
    <dgm:pt modelId="{5D1FD15C-B619-48EA-8E32-9C7EC487F271}" type="sibTrans" cxnId="{3B63D139-2F16-4784-A482-E884795D7C46}">
      <dgm:prSet/>
      <dgm:spPr/>
      <dgm:t>
        <a:bodyPr/>
        <a:lstStyle/>
        <a:p>
          <a:endParaRPr lang="es-EC">
            <a:solidFill>
              <a:schemeClr val="bg1"/>
            </a:solidFill>
          </a:endParaRPr>
        </a:p>
      </dgm:t>
    </dgm:pt>
    <dgm:pt modelId="{AE9FB9A2-3405-4076-A789-EC9E056DD48B}" type="pres">
      <dgm:prSet presAssocID="{88BDB788-ADF6-4514-B511-8A7B4594AC6A}" presName="linear" presStyleCnt="0">
        <dgm:presLayoutVars>
          <dgm:dir/>
          <dgm:animLvl val="lvl"/>
          <dgm:resizeHandles val="exact"/>
        </dgm:presLayoutVars>
      </dgm:prSet>
      <dgm:spPr/>
    </dgm:pt>
    <dgm:pt modelId="{32CE80B2-8599-4088-BEC0-2A30A7934E0A}" type="pres">
      <dgm:prSet presAssocID="{84C4671F-8006-4022-8C28-800F39BEB4AF}" presName="parentLin" presStyleCnt="0"/>
      <dgm:spPr/>
    </dgm:pt>
    <dgm:pt modelId="{09ED71BB-BB0A-4416-94C8-33214402E99B}" type="pres">
      <dgm:prSet presAssocID="{84C4671F-8006-4022-8C28-800F39BEB4AF}" presName="parentLeftMargin" presStyleLbl="node1" presStyleIdx="0" presStyleCnt="5"/>
      <dgm:spPr/>
    </dgm:pt>
    <dgm:pt modelId="{3B4C36E0-4559-43A0-91C0-4018B433C590}" type="pres">
      <dgm:prSet presAssocID="{84C4671F-8006-4022-8C28-800F39BEB4AF}" presName="parentText" presStyleLbl="node1" presStyleIdx="0" presStyleCnt="5">
        <dgm:presLayoutVars>
          <dgm:chMax val="0"/>
          <dgm:bulletEnabled val="1"/>
        </dgm:presLayoutVars>
      </dgm:prSet>
      <dgm:spPr/>
    </dgm:pt>
    <dgm:pt modelId="{CF90C4C8-3A59-4131-8215-ECA22CFC5BAE}" type="pres">
      <dgm:prSet presAssocID="{84C4671F-8006-4022-8C28-800F39BEB4AF}" presName="negativeSpace" presStyleCnt="0"/>
      <dgm:spPr/>
    </dgm:pt>
    <dgm:pt modelId="{73BD6FEA-F1D0-4AD0-9E74-F3B744FBCACD}" type="pres">
      <dgm:prSet presAssocID="{84C4671F-8006-4022-8C28-800F39BEB4AF}" presName="childText" presStyleLbl="conFgAcc1" presStyleIdx="0" presStyleCnt="5">
        <dgm:presLayoutVars>
          <dgm:bulletEnabled val="1"/>
        </dgm:presLayoutVars>
      </dgm:prSet>
      <dgm:spPr/>
    </dgm:pt>
    <dgm:pt modelId="{C195A048-9120-4494-A3DD-54BE9EA559F7}" type="pres">
      <dgm:prSet presAssocID="{73A21582-CC0E-4878-AEEB-0AC73F6984EF}" presName="spaceBetweenRectangles" presStyleCnt="0"/>
      <dgm:spPr/>
    </dgm:pt>
    <dgm:pt modelId="{579523C9-8A78-4F4E-B53C-ABE6C14B8B74}" type="pres">
      <dgm:prSet presAssocID="{349E89C4-B3E7-4318-AF9D-98587453FE5D}" presName="parentLin" presStyleCnt="0"/>
      <dgm:spPr/>
    </dgm:pt>
    <dgm:pt modelId="{A4736E5A-9FFC-4826-9BFB-DB82F1F709C7}" type="pres">
      <dgm:prSet presAssocID="{349E89C4-B3E7-4318-AF9D-98587453FE5D}" presName="parentLeftMargin" presStyleLbl="node1" presStyleIdx="0" presStyleCnt="5"/>
      <dgm:spPr/>
    </dgm:pt>
    <dgm:pt modelId="{8A450481-3634-4B20-93A9-8AEB62C2799D}" type="pres">
      <dgm:prSet presAssocID="{349E89C4-B3E7-4318-AF9D-98587453FE5D}" presName="parentText" presStyleLbl="node1" presStyleIdx="1" presStyleCnt="5">
        <dgm:presLayoutVars>
          <dgm:chMax val="0"/>
          <dgm:bulletEnabled val="1"/>
        </dgm:presLayoutVars>
      </dgm:prSet>
      <dgm:spPr/>
    </dgm:pt>
    <dgm:pt modelId="{540A2235-2F48-404E-8A8A-41DED07C3617}" type="pres">
      <dgm:prSet presAssocID="{349E89C4-B3E7-4318-AF9D-98587453FE5D}" presName="negativeSpace" presStyleCnt="0"/>
      <dgm:spPr/>
    </dgm:pt>
    <dgm:pt modelId="{F95F6352-1601-4B6D-B765-4913BDB60BC7}" type="pres">
      <dgm:prSet presAssocID="{349E89C4-B3E7-4318-AF9D-98587453FE5D}" presName="childText" presStyleLbl="conFgAcc1" presStyleIdx="1" presStyleCnt="5">
        <dgm:presLayoutVars>
          <dgm:bulletEnabled val="1"/>
        </dgm:presLayoutVars>
      </dgm:prSet>
      <dgm:spPr/>
    </dgm:pt>
    <dgm:pt modelId="{94CF1E63-6CD0-473C-93F3-43993C9B9967}" type="pres">
      <dgm:prSet presAssocID="{13742C1E-0E99-487A-AA1E-DE031A446DEA}" presName="spaceBetweenRectangles" presStyleCnt="0"/>
      <dgm:spPr/>
    </dgm:pt>
    <dgm:pt modelId="{B2119749-9279-4EB8-9105-84B6A28DCDAB}" type="pres">
      <dgm:prSet presAssocID="{626BC81B-1C72-4B61-94C2-4CCEB73E405C}" presName="parentLin" presStyleCnt="0"/>
      <dgm:spPr/>
    </dgm:pt>
    <dgm:pt modelId="{F3200AE6-83E2-4696-9B15-E6A6C2523923}" type="pres">
      <dgm:prSet presAssocID="{626BC81B-1C72-4B61-94C2-4CCEB73E405C}" presName="parentLeftMargin" presStyleLbl="node1" presStyleIdx="1" presStyleCnt="5"/>
      <dgm:spPr/>
    </dgm:pt>
    <dgm:pt modelId="{865A17FD-0EE1-4621-AB69-C4B93E9891F0}" type="pres">
      <dgm:prSet presAssocID="{626BC81B-1C72-4B61-94C2-4CCEB73E405C}" presName="parentText" presStyleLbl="node1" presStyleIdx="2" presStyleCnt="5">
        <dgm:presLayoutVars>
          <dgm:chMax val="0"/>
          <dgm:bulletEnabled val="1"/>
        </dgm:presLayoutVars>
      </dgm:prSet>
      <dgm:spPr/>
    </dgm:pt>
    <dgm:pt modelId="{DF2D3D2B-BFD1-4035-8731-065F977D650D}" type="pres">
      <dgm:prSet presAssocID="{626BC81B-1C72-4B61-94C2-4CCEB73E405C}" presName="negativeSpace" presStyleCnt="0"/>
      <dgm:spPr/>
    </dgm:pt>
    <dgm:pt modelId="{40D1B394-A8DC-45F4-9E38-773279DE16F7}" type="pres">
      <dgm:prSet presAssocID="{626BC81B-1C72-4B61-94C2-4CCEB73E405C}" presName="childText" presStyleLbl="conFgAcc1" presStyleIdx="2" presStyleCnt="5">
        <dgm:presLayoutVars>
          <dgm:bulletEnabled val="1"/>
        </dgm:presLayoutVars>
      </dgm:prSet>
      <dgm:spPr/>
    </dgm:pt>
    <dgm:pt modelId="{A88751E7-B7DF-4A38-AF85-0D87F040FAF8}" type="pres">
      <dgm:prSet presAssocID="{C35ED5DA-DAB4-4266-BC2C-74B1498DA0AD}" presName="spaceBetweenRectangles" presStyleCnt="0"/>
      <dgm:spPr/>
    </dgm:pt>
    <dgm:pt modelId="{DA8D4FA9-C9D2-42FA-87E7-CE1756B1783D}" type="pres">
      <dgm:prSet presAssocID="{91198EB6-6EF2-4261-BE23-88F8E944F4E0}" presName="parentLin" presStyleCnt="0"/>
      <dgm:spPr/>
    </dgm:pt>
    <dgm:pt modelId="{DFA475AD-1183-48DA-9C6C-81E8B42B6F92}" type="pres">
      <dgm:prSet presAssocID="{91198EB6-6EF2-4261-BE23-88F8E944F4E0}" presName="parentLeftMargin" presStyleLbl="node1" presStyleIdx="2" presStyleCnt="5"/>
      <dgm:spPr/>
    </dgm:pt>
    <dgm:pt modelId="{6735D8A5-07DD-4151-93B8-F4FCA29E2DA0}" type="pres">
      <dgm:prSet presAssocID="{91198EB6-6EF2-4261-BE23-88F8E944F4E0}" presName="parentText" presStyleLbl="node1" presStyleIdx="3" presStyleCnt="5">
        <dgm:presLayoutVars>
          <dgm:chMax val="0"/>
          <dgm:bulletEnabled val="1"/>
        </dgm:presLayoutVars>
      </dgm:prSet>
      <dgm:spPr/>
    </dgm:pt>
    <dgm:pt modelId="{78F476B0-6916-45DC-B60D-D7656258F6D4}" type="pres">
      <dgm:prSet presAssocID="{91198EB6-6EF2-4261-BE23-88F8E944F4E0}" presName="negativeSpace" presStyleCnt="0"/>
      <dgm:spPr/>
    </dgm:pt>
    <dgm:pt modelId="{B1DD36F3-1E99-44C3-BAC9-EA237FDCE874}" type="pres">
      <dgm:prSet presAssocID="{91198EB6-6EF2-4261-BE23-88F8E944F4E0}" presName="childText" presStyleLbl="conFgAcc1" presStyleIdx="3" presStyleCnt="5">
        <dgm:presLayoutVars>
          <dgm:bulletEnabled val="1"/>
        </dgm:presLayoutVars>
      </dgm:prSet>
      <dgm:spPr/>
    </dgm:pt>
    <dgm:pt modelId="{40733E98-617B-44DF-8C68-1ACA7BE1D16B}" type="pres">
      <dgm:prSet presAssocID="{CFD1BDB5-79A4-4C70-9B0D-05586C8A5308}" presName="spaceBetweenRectangles" presStyleCnt="0"/>
      <dgm:spPr/>
    </dgm:pt>
    <dgm:pt modelId="{84A8A6AB-5D28-461E-BD73-74D8D4B4BE32}" type="pres">
      <dgm:prSet presAssocID="{A1323744-13EB-41ED-91EA-9F38BEC457EB}" presName="parentLin" presStyleCnt="0"/>
      <dgm:spPr/>
    </dgm:pt>
    <dgm:pt modelId="{D0037DD1-EFD3-4CF9-BEC0-D2C8F993C357}" type="pres">
      <dgm:prSet presAssocID="{A1323744-13EB-41ED-91EA-9F38BEC457EB}" presName="parentLeftMargin" presStyleLbl="node1" presStyleIdx="3" presStyleCnt="5"/>
      <dgm:spPr/>
    </dgm:pt>
    <dgm:pt modelId="{5F2919E3-C613-40D1-9A6A-055B00E0F028}" type="pres">
      <dgm:prSet presAssocID="{A1323744-13EB-41ED-91EA-9F38BEC457EB}" presName="parentText" presStyleLbl="node1" presStyleIdx="4" presStyleCnt="5">
        <dgm:presLayoutVars>
          <dgm:chMax val="0"/>
          <dgm:bulletEnabled val="1"/>
        </dgm:presLayoutVars>
      </dgm:prSet>
      <dgm:spPr/>
    </dgm:pt>
    <dgm:pt modelId="{2860FD99-E5F5-41BE-B92C-D4DB270BD191}" type="pres">
      <dgm:prSet presAssocID="{A1323744-13EB-41ED-91EA-9F38BEC457EB}" presName="negativeSpace" presStyleCnt="0"/>
      <dgm:spPr/>
    </dgm:pt>
    <dgm:pt modelId="{0682826B-210A-453E-9ADF-CECED58888DD}" type="pres">
      <dgm:prSet presAssocID="{A1323744-13EB-41ED-91EA-9F38BEC457EB}" presName="childText" presStyleLbl="conFgAcc1" presStyleIdx="4" presStyleCnt="5">
        <dgm:presLayoutVars>
          <dgm:bulletEnabled val="1"/>
        </dgm:presLayoutVars>
      </dgm:prSet>
      <dgm:spPr/>
    </dgm:pt>
  </dgm:ptLst>
  <dgm:cxnLst>
    <dgm:cxn modelId="{5748E31E-0E95-41B6-88EA-C36D30AF92CA}" type="presOf" srcId="{349E89C4-B3E7-4318-AF9D-98587453FE5D}" destId="{A4736E5A-9FFC-4826-9BFB-DB82F1F709C7}" srcOrd="0" destOrd="0" presId="urn:microsoft.com/office/officeart/2005/8/layout/list1"/>
    <dgm:cxn modelId="{1A2C3A2A-7B0F-42A9-B3F2-0B6D072B77ED}" type="presOf" srcId="{84C4671F-8006-4022-8C28-800F39BEB4AF}" destId="{09ED71BB-BB0A-4416-94C8-33214402E99B}" srcOrd="0" destOrd="0" presId="urn:microsoft.com/office/officeart/2005/8/layout/list1"/>
    <dgm:cxn modelId="{3B63D139-2F16-4784-A482-E884795D7C46}" srcId="{88BDB788-ADF6-4514-B511-8A7B4594AC6A}" destId="{A1323744-13EB-41ED-91EA-9F38BEC457EB}" srcOrd="4" destOrd="0" parTransId="{42EDC9B4-CE7A-4285-8D3A-7C311072DBE9}" sibTransId="{5D1FD15C-B619-48EA-8E32-9C7EC487F271}"/>
    <dgm:cxn modelId="{08824660-8D59-43A3-A71A-62A2C9E8BBD1}" srcId="{88BDB788-ADF6-4514-B511-8A7B4594AC6A}" destId="{626BC81B-1C72-4B61-94C2-4CCEB73E405C}" srcOrd="2" destOrd="0" parTransId="{B2D65A86-9A85-481B-9146-0652E44F5C27}" sibTransId="{C35ED5DA-DAB4-4266-BC2C-74B1498DA0AD}"/>
    <dgm:cxn modelId="{5D6E1A45-B0A2-4376-897F-8BBE2E67069B}" type="presOf" srcId="{91198EB6-6EF2-4261-BE23-88F8E944F4E0}" destId="{6735D8A5-07DD-4151-93B8-F4FCA29E2DA0}" srcOrd="1" destOrd="0" presId="urn:microsoft.com/office/officeart/2005/8/layout/list1"/>
    <dgm:cxn modelId="{EEC23B6A-7CD0-4A29-9241-998ABAE8E797}" type="presOf" srcId="{626BC81B-1C72-4B61-94C2-4CCEB73E405C}" destId="{865A17FD-0EE1-4621-AB69-C4B93E9891F0}" srcOrd="1" destOrd="0" presId="urn:microsoft.com/office/officeart/2005/8/layout/list1"/>
    <dgm:cxn modelId="{3956F651-A253-4DB2-88D7-4FCDEA3F507C}" type="presOf" srcId="{626BC81B-1C72-4B61-94C2-4CCEB73E405C}" destId="{F3200AE6-83E2-4696-9B15-E6A6C2523923}" srcOrd="0" destOrd="0" presId="urn:microsoft.com/office/officeart/2005/8/layout/list1"/>
    <dgm:cxn modelId="{1D3E3777-ABD6-4C95-B5E0-504AB11A6C63}" type="presOf" srcId="{88BDB788-ADF6-4514-B511-8A7B4594AC6A}" destId="{AE9FB9A2-3405-4076-A789-EC9E056DD48B}" srcOrd="0" destOrd="0" presId="urn:microsoft.com/office/officeart/2005/8/layout/list1"/>
    <dgm:cxn modelId="{7B3C597F-3CB7-4F14-8162-30C694B5965C}" type="presOf" srcId="{349E89C4-B3E7-4318-AF9D-98587453FE5D}" destId="{8A450481-3634-4B20-93A9-8AEB62C2799D}" srcOrd="1" destOrd="0" presId="urn:microsoft.com/office/officeart/2005/8/layout/list1"/>
    <dgm:cxn modelId="{E03ACF92-E67F-42CD-802A-CA3C2E3FF5A9}" type="presOf" srcId="{A1323744-13EB-41ED-91EA-9F38BEC457EB}" destId="{5F2919E3-C613-40D1-9A6A-055B00E0F028}" srcOrd="1" destOrd="0" presId="urn:microsoft.com/office/officeart/2005/8/layout/list1"/>
    <dgm:cxn modelId="{7318409B-66E3-43C2-A59C-CF01BC80CD99}" srcId="{88BDB788-ADF6-4514-B511-8A7B4594AC6A}" destId="{91198EB6-6EF2-4261-BE23-88F8E944F4E0}" srcOrd="3" destOrd="0" parTransId="{C4BF9A90-E7B2-4CF5-9416-08B6E548C6DF}" sibTransId="{CFD1BDB5-79A4-4C70-9B0D-05586C8A5308}"/>
    <dgm:cxn modelId="{00FF7BAA-29FE-4DE7-869F-93E5E20B65FE}" srcId="{88BDB788-ADF6-4514-B511-8A7B4594AC6A}" destId="{349E89C4-B3E7-4318-AF9D-98587453FE5D}" srcOrd="1" destOrd="0" parTransId="{B81EAC43-B41B-40BB-8F5B-05E3D468E3F6}" sibTransId="{13742C1E-0E99-487A-AA1E-DE031A446DEA}"/>
    <dgm:cxn modelId="{9F86A1B2-C7DD-4486-A68F-4259D9D4FCB0}" srcId="{88BDB788-ADF6-4514-B511-8A7B4594AC6A}" destId="{84C4671F-8006-4022-8C28-800F39BEB4AF}" srcOrd="0" destOrd="0" parTransId="{113D0860-DD81-4E76-BCAD-26A16DB00ED6}" sibTransId="{73A21582-CC0E-4878-AEEB-0AC73F6984EF}"/>
    <dgm:cxn modelId="{D9859DBF-048B-4770-B5B3-CDF4E387F270}" type="presOf" srcId="{91198EB6-6EF2-4261-BE23-88F8E944F4E0}" destId="{DFA475AD-1183-48DA-9C6C-81E8B42B6F92}" srcOrd="0" destOrd="0" presId="urn:microsoft.com/office/officeart/2005/8/layout/list1"/>
    <dgm:cxn modelId="{59A119CD-597C-430C-A071-3B2BE52482F1}" type="presOf" srcId="{84C4671F-8006-4022-8C28-800F39BEB4AF}" destId="{3B4C36E0-4559-43A0-91C0-4018B433C590}" srcOrd="1" destOrd="0" presId="urn:microsoft.com/office/officeart/2005/8/layout/list1"/>
    <dgm:cxn modelId="{A8FEADE1-8911-474F-90F6-7EE35E5E760C}" type="presOf" srcId="{A1323744-13EB-41ED-91EA-9F38BEC457EB}" destId="{D0037DD1-EFD3-4CF9-BEC0-D2C8F993C357}" srcOrd="0" destOrd="0" presId="urn:microsoft.com/office/officeart/2005/8/layout/list1"/>
    <dgm:cxn modelId="{C040F70C-1247-42EA-AE77-E54441A4F243}" type="presParOf" srcId="{AE9FB9A2-3405-4076-A789-EC9E056DD48B}" destId="{32CE80B2-8599-4088-BEC0-2A30A7934E0A}" srcOrd="0" destOrd="0" presId="urn:microsoft.com/office/officeart/2005/8/layout/list1"/>
    <dgm:cxn modelId="{47B7E3AD-13C7-4B89-ACE3-82D66E2F65E1}" type="presParOf" srcId="{32CE80B2-8599-4088-BEC0-2A30A7934E0A}" destId="{09ED71BB-BB0A-4416-94C8-33214402E99B}" srcOrd="0" destOrd="0" presId="urn:microsoft.com/office/officeart/2005/8/layout/list1"/>
    <dgm:cxn modelId="{4E3AA99B-9D87-45DF-AB99-631075A924A3}" type="presParOf" srcId="{32CE80B2-8599-4088-BEC0-2A30A7934E0A}" destId="{3B4C36E0-4559-43A0-91C0-4018B433C590}" srcOrd="1" destOrd="0" presId="urn:microsoft.com/office/officeart/2005/8/layout/list1"/>
    <dgm:cxn modelId="{74CC17A2-330A-4AA5-BC2C-4893F6C359F5}" type="presParOf" srcId="{AE9FB9A2-3405-4076-A789-EC9E056DD48B}" destId="{CF90C4C8-3A59-4131-8215-ECA22CFC5BAE}" srcOrd="1" destOrd="0" presId="urn:microsoft.com/office/officeart/2005/8/layout/list1"/>
    <dgm:cxn modelId="{06E76211-6492-4874-A60A-29786EF5A0C9}" type="presParOf" srcId="{AE9FB9A2-3405-4076-A789-EC9E056DD48B}" destId="{73BD6FEA-F1D0-4AD0-9E74-F3B744FBCACD}" srcOrd="2" destOrd="0" presId="urn:microsoft.com/office/officeart/2005/8/layout/list1"/>
    <dgm:cxn modelId="{3D198E86-8A9A-409D-BCFF-495710A74174}" type="presParOf" srcId="{AE9FB9A2-3405-4076-A789-EC9E056DD48B}" destId="{C195A048-9120-4494-A3DD-54BE9EA559F7}" srcOrd="3" destOrd="0" presId="urn:microsoft.com/office/officeart/2005/8/layout/list1"/>
    <dgm:cxn modelId="{6AB19376-D5FE-4BE6-9E36-28F436A22732}" type="presParOf" srcId="{AE9FB9A2-3405-4076-A789-EC9E056DD48B}" destId="{579523C9-8A78-4F4E-B53C-ABE6C14B8B74}" srcOrd="4" destOrd="0" presId="urn:microsoft.com/office/officeart/2005/8/layout/list1"/>
    <dgm:cxn modelId="{B6972116-0F05-4C96-8DB4-1DC73F201877}" type="presParOf" srcId="{579523C9-8A78-4F4E-B53C-ABE6C14B8B74}" destId="{A4736E5A-9FFC-4826-9BFB-DB82F1F709C7}" srcOrd="0" destOrd="0" presId="urn:microsoft.com/office/officeart/2005/8/layout/list1"/>
    <dgm:cxn modelId="{F6669B2F-E123-439F-89C3-6C8CF5DFA2FD}" type="presParOf" srcId="{579523C9-8A78-4F4E-B53C-ABE6C14B8B74}" destId="{8A450481-3634-4B20-93A9-8AEB62C2799D}" srcOrd="1" destOrd="0" presId="urn:microsoft.com/office/officeart/2005/8/layout/list1"/>
    <dgm:cxn modelId="{40F45CE1-C014-4DC4-9039-3D05988DBB6C}" type="presParOf" srcId="{AE9FB9A2-3405-4076-A789-EC9E056DD48B}" destId="{540A2235-2F48-404E-8A8A-41DED07C3617}" srcOrd="5" destOrd="0" presId="urn:microsoft.com/office/officeart/2005/8/layout/list1"/>
    <dgm:cxn modelId="{6AACE349-CC62-4D0F-A16B-77E064F883E4}" type="presParOf" srcId="{AE9FB9A2-3405-4076-A789-EC9E056DD48B}" destId="{F95F6352-1601-4B6D-B765-4913BDB60BC7}" srcOrd="6" destOrd="0" presId="urn:microsoft.com/office/officeart/2005/8/layout/list1"/>
    <dgm:cxn modelId="{4DB591A3-AC1C-4445-927B-F4987D793873}" type="presParOf" srcId="{AE9FB9A2-3405-4076-A789-EC9E056DD48B}" destId="{94CF1E63-6CD0-473C-93F3-43993C9B9967}" srcOrd="7" destOrd="0" presId="urn:microsoft.com/office/officeart/2005/8/layout/list1"/>
    <dgm:cxn modelId="{5A2F9E89-2883-4DE8-8FCD-3118E7F4FB32}" type="presParOf" srcId="{AE9FB9A2-3405-4076-A789-EC9E056DD48B}" destId="{B2119749-9279-4EB8-9105-84B6A28DCDAB}" srcOrd="8" destOrd="0" presId="urn:microsoft.com/office/officeart/2005/8/layout/list1"/>
    <dgm:cxn modelId="{4273FC65-664D-4195-9DD0-06E5C902D07B}" type="presParOf" srcId="{B2119749-9279-4EB8-9105-84B6A28DCDAB}" destId="{F3200AE6-83E2-4696-9B15-E6A6C2523923}" srcOrd="0" destOrd="0" presId="urn:microsoft.com/office/officeart/2005/8/layout/list1"/>
    <dgm:cxn modelId="{155C6932-49AB-4E7D-810E-BBFA207F2D50}" type="presParOf" srcId="{B2119749-9279-4EB8-9105-84B6A28DCDAB}" destId="{865A17FD-0EE1-4621-AB69-C4B93E9891F0}" srcOrd="1" destOrd="0" presId="urn:microsoft.com/office/officeart/2005/8/layout/list1"/>
    <dgm:cxn modelId="{579C7ECE-0A53-42C1-9318-AA1712996066}" type="presParOf" srcId="{AE9FB9A2-3405-4076-A789-EC9E056DD48B}" destId="{DF2D3D2B-BFD1-4035-8731-065F977D650D}" srcOrd="9" destOrd="0" presId="urn:microsoft.com/office/officeart/2005/8/layout/list1"/>
    <dgm:cxn modelId="{9A6A98D4-E96E-4ECB-958B-BDB6C91288C6}" type="presParOf" srcId="{AE9FB9A2-3405-4076-A789-EC9E056DD48B}" destId="{40D1B394-A8DC-45F4-9E38-773279DE16F7}" srcOrd="10" destOrd="0" presId="urn:microsoft.com/office/officeart/2005/8/layout/list1"/>
    <dgm:cxn modelId="{095246E8-6E60-4C52-B62C-6955D7658AF9}" type="presParOf" srcId="{AE9FB9A2-3405-4076-A789-EC9E056DD48B}" destId="{A88751E7-B7DF-4A38-AF85-0D87F040FAF8}" srcOrd="11" destOrd="0" presId="urn:microsoft.com/office/officeart/2005/8/layout/list1"/>
    <dgm:cxn modelId="{153C4F81-2724-479B-A144-FF61C7642BBB}" type="presParOf" srcId="{AE9FB9A2-3405-4076-A789-EC9E056DD48B}" destId="{DA8D4FA9-C9D2-42FA-87E7-CE1756B1783D}" srcOrd="12" destOrd="0" presId="urn:microsoft.com/office/officeart/2005/8/layout/list1"/>
    <dgm:cxn modelId="{3CCC05B4-13D1-4A46-872B-BA8486EA57C6}" type="presParOf" srcId="{DA8D4FA9-C9D2-42FA-87E7-CE1756B1783D}" destId="{DFA475AD-1183-48DA-9C6C-81E8B42B6F92}" srcOrd="0" destOrd="0" presId="urn:microsoft.com/office/officeart/2005/8/layout/list1"/>
    <dgm:cxn modelId="{61F1AEEE-8085-4D77-AE7F-0DC9BEF66F67}" type="presParOf" srcId="{DA8D4FA9-C9D2-42FA-87E7-CE1756B1783D}" destId="{6735D8A5-07DD-4151-93B8-F4FCA29E2DA0}" srcOrd="1" destOrd="0" presId="urn:microsoft.com/office/officeart/2005/8/layout/list1"/>
    <dgm:cxn modelId="{1271B7B4-CD14-4467-80EE-5AD01FD058A2}" type="presParOf" srcId="{AE9FB9A2-3405-4076-A789-EC9E056DD48B}" destId="{78F476B0-6916-45DC-B60D-D7656258F6D4}" srcOrd="13" destOrd="0" presId="urn:microsoft.com/office/officeart/2005/8/layout/list1"/>
    <dgm:cxn modelId="{043CC1FA-8877-48C4-A983-D8412AF77904}" type="presParOf" srcId="{AE9FB9A2-3405-4076-A789-EC9E056DD48B}" destId="{B1DD36F3-1E99-44C3-BAC9-EA237FDCE874}" srcOrd="14" destOrd="0" presId="urn:microsoft.com/office/officeart/2005/8/layout/list1"/>
    <dgm:cxn modelId="{CAC5B5BE-0A57-4031-BAFA-E25C6AE586FF}" type="presParOf" srcId="{AE9FB9A2-3405-4076-A789-EC9E056DD48B}" destId="{40733E98-617B-44DF-8C68-1ACA7BE1D16B}" srcOrd="15" destOrd="0" presId="urn:microsoft.com/office/officeart/2005/8/layout/list1"/>
    <dgm:cxn modelId="{533F6FBB-9559-413D-9418-DB0560D44FEB}" type="presParOf" srcId="{AE9FB9A2-3405-4076-A789-EC9E056DD48B}" destId="{84A8A6AB-5D28-461E-BD73-74D8D4B4BE32}" srcOrd="16" destOrd="0" presId="urn:microsoft.com/office/officeart/2005/8/layout/list1"/>
    <dgm:cxn modelId="{6288A7F4-40F1-4973-87F2-B7CE29C2D885}" type="presParOf" srcId="{84A8A6AB-5D28-461E-BD73-74D8D4B4BE32}" destId="{D0037DD1-EFD3-4CF9-BEC0-D2C8F993C357}" srcOrd="0" destOrd="0" presId="urn:microsoft.com/office/officeart/2005/8/layout/list1"/>
    <dgm:cxn modelId="{DD90FC92-1E76-4876-923F-7B5F29551B02}" type="presParOf" srcId="{84A8A6AB-5D28-461E-BD73-74D8D4B4BE32}" destId="{5F2919E3-C613-40D1-9A6A-055B00E0F028}" srcOrd="1" destOrd="0" presId="urn:microsoft.com/office/officeart/2005/8/layout/list1"/>
    <dgm:cxn modelId="{523035A3-E883-454B-B2C1-014446CBA194}" type="presParOf" srcId="{AE9FB9A2-3405-4076-A789-EC9E056DD48B}" destId="{2860FD99-E5F5-41BE-B92C-D4DB270BD191}" srcOrd="17" destOrd="0" presId="urn:microsoft.com/office/officeart/2005/8/layout/list1"/>
    <dgm:cxn modelId="{F62151C5-26F4-42A6-89D7-A91DEA73506C}" type="presParOf" srcId="{AE9FB9A2-3405-4076-A789-EC9E056DD48B}" destId="{0682826B-210A-453E-9ADF-CECED58888D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886B09-48E8-4F78-A3DB-CC62C84DC8D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C"/>
        </a:p>
      </dgm:t>
    </dgm:pt>
    <dgm:pt modelId="{8914ADB4-54A7-4E2E-A649-0D4D8CE7AE95}">
      <dgm:prSet phldrT="[Texto]"/>
      <dgm:spPr/>
      <dgm:t>
        <a:bodyPr/>
        <a:lstStyle/>
        <a:p>
          <a:r>
            <a:rPr lang="es-EC" b="1" dirty="0">
              <a:solidFill>
                <a:schemeClr val="bg1"/>
              </a:solidFill>
              <a:latin typeface="Plantagenet Cherokee" panose="02020602070100000000" pitchFamily="18" charset="0"/>
            </a:rPr>
            <a:t>Proceso Textil</a:t>
          </a:r>
        </a:p>
      </dgm:t>
    </dgm:pt>
    <dgm:pt modelId="{2E26AB25-E3F5-4EAC-B963-C78A7194D89A}" type="parTrans" cxnId="{B3A1CE8D-8950-4877-A90F-35BF4F4266D0}">
      <dgm:prSet/>
      <dgm:spPr/>
      <dgm:t>
        <a:bodyPr/>
        <a:lstStyle/>
        <a:p>
          <a:endParaRPr lang="es-EC">
            <a:solidFill>
              <a:schemeClr val="bg1"/>
            </a:solidFill>
          </a:endParaRPr>
        </a:p>
      </dgm:t>
    </dgm:pt>
    <dgm:pt modelId="{58A5D06E-CBF6-4A6E-BC2F-D0A11B18A450}" type="sibTrans" cxnId="{B3A1CE8D-8950-4877-A90F-35BF4F4266D0}">
      <dgm:prSet/>
      <dgm:spPr/>
      <dgm:t>
        <a:bodyPr/>
        <a:lstStyle/>
        <a:p>
          <a:endParaRPr lang="es-EC">
            <a:solidFill>
              <a:schemeClr val="bg1"/>
            </a:solidFill>
          </a:endParaRPr>
        </a:p>
      </dgm:t>
    </dgm:pt>
    <dgm:pt modelId="{CD1759D1-8B66-415A-90BC-4E04CBF796E1}">
      <dgm:prSet phldrT="[Texto]"/>
      <dgm:spPr/>
      <dgm:t>
        <a:bodyPr/>
        <a:lstStyle/>
        <a:p>
          <a:r>
            <a:rPr lang="es-EC" dirty="0">
              <a:solidFill>
                <a:schemeClr val="bg1"/>
              </a:solidFill>
              <a:latin typeface="Euphemia" panose="020B0503040102020104" pitchFamily="34" charset="0"/>
            </a:rPr>
            <a:t>Fibra, Hilatura, Tejido, Tinturado, Terminados</a:t>
          </a:r>
        </a:p>
      </dgm:t>
    </dgm:pt>
    <dgm:pt modelId="{4E678511-F2B6-4807-BB1B-21B300E5FF23}" type="parTrans" cxnId="{D3908878-6156-4D3E-A673-BD99F02CEDFC}">
      <dgm:prSet/>
      <dgm:spPr/>
      <dgm:t>
        <a:bodyPr/>
        <a:lstStyle/>
        <a:p>
          <a:endParaRPr lang="es-EC">
            <a:solidFill>
              <a:schemeClr val="bg1"/>
            </a:solidFill>
          </a:endParaRPr>
        </a:p>
      </dgm:t>
    </dgm:pt>
    <dgm:pt modelId="{19B8CA15-D714-4547-AC42-91AB8C19D7DB}" type="sibTrans" cxnId="{D3908878-6156-4D3E-A673-BD99F02CEDFC}">
      <dgm:prSet/>
      <dgm:spPr/>
      <dgm:t>
        <a:bodyPr/>
        <a:lstStyle/>
        <a:p>
          <a:endParaRPr lang="es-EC">
            <a:solidFill>
              <a:schemeClr val="bg1"/>
            </a:solidFill>
          </a:endParaRPr>
        </a:p>
      </dgm:t>
    </dgm:pt>
    <dgm:pt modelId="{19705C71-9994-4B79-AA87-C908EFBC6B77}">
      <dgm:prSet phldrT="[Texto]"/>
      <dgm:spPr/>
      <dgm:t>
        <a:bodyPr/>
        <a:lstStyle/>
        <a:p>
          <a:r>
            <a:rPr lang="es-EC" dirty="0">
              <a:solidFill>
                <a:schemeClr val="bg1"/>
              </a:solidFill>
              <a:latin typeface="Euphemia" panose="020B0503040102020104" pitchFamily="34" charset="0"/>
            </a:rPr>
            <a:t>Avances tecnológicos</a:t>
          </a:r>
        </a:p>
      </dgm:t>
    </dgm:pt>
    <dgm:pt modelId="{099577A8-4F38-428C-8177-81792FCFE8D3}" type="parTrans" cxnId="{0432011F-6211-4F63-B302-B1754A4CC0C8}">
      <dgm:prSet/>
      <dgm:spPr/>
      <dgm:t>
        <a:bodyPr/>
        <a:lstStyle/>
        <a:p>
          <a:endParaRPr lang="es-EC">
            <a:solidFill>
              <a:schemeClr val="bg1"/>
            </a:solidFill>
          </a:endParaRPr>
        </a:p>
      </dgm:t>
    </dgm:pt>
    <dgm:pt modelId="{2BF89736-6CF3-46EA-88C6-5EF3CEDC7CF2}" type="sibTrans" cxnId="{0432011F-6211-4F63-B302-B1754A4CC0C8}">
      <dgm:prSet/>
      <dgm:spPr/>
      <dgm:t>
        <a:bodyPr/>
        <a:lstStyle/>
        <a:p>
          <a:endParaRPr lang="es-EC">
            <a:solidFill>
              <a:schemeClr val="bg1"/>
            </a:solidFill>
          </a:endParaRPr>
        </a:p>
      </dgm:t>
    </dgm:pt>
    <dgm:pt modelId="{1F3BE6C2-FBB5-41B7-B795-64C8288F9A25}">
      <dgm:prSet phldrT="[Texto]"/>
      <dgm:spPr/>
      <dgm:t>
        <a:bodyPr/>
        <a:lstStyle/>
        <a:p>
          <a:r>
            <a:rPr lang="es-EC" b="1" dirty="0">
              <a:solidFill>
                <a:schemeClr val="bg1"/>
              </a:solidFill>
              <a:latin typeface="Plantagenet Cherokee" panose="02020602070100000000" pitchFamily="18" charset="0"/>
            </a:rPr>
            <a:t>Tiempos muertos</a:t>
          </a:r>
        </a:p>
      </dgm:t>
    </dgm:pt>
    <dgm:pt modelId="{0B45E4A8-7514-47E3-A729-C57A0D35F31F}" type="parTrans" cxnId="{FD36C476-14D5-4D19-B624-839B151EBB76}">
      <dgm:prSet/>
      <dgm:spPr/>
      <dgm:t>
        <a:bodyPr/>
        <a:lstStyle/>
        <a:p>
          <a:endParaRPr lang="es-EC">
            <a:solidFill>
              <a:schemeClr val="bg1"/>
            </a:solidFill>
          </a:endParaRPr>
        </a:p>
      </dgm:t>
    </dgm:pt>
    <dgm:pt modelId="{6F4342CE-8B6E-4D6E-BEFB-FB39B9E93988}" type="sibTrans" cxnId="{FD36C476-14D5-4D19-B624-839B151EBB76}">
      <dgm:prSet/>
      <dgm:spPr/>
      <dgm:t>
        <a:bodyPr/>
        <a:lstStyle/>
        <a:p>
          <a:endParaRPr lang="es-EC">
            <a:solidFill>
              <a:schemeClr val="bg1"/>
            </a:solidFill>
          </a:endParaRPr>
        </a:p>
      </dgm:t>
    </dgm:pt>
    <dgm:pt modelId="{DBB2F172-ADCB-4024-9A89-7DE605CB1553}">
      <dgm:prSet phldrT="[Texto]"/>
      <dgm:spPr/>
      <dgm:t>
        <a:bodyPr/>
        <a:lstStyle/>
        <a:p>
          <a:r>
            <a:rPr lang="es-EC" dirty="0">
              <a:solidFill>
                <a:schemeClr val="bg1"/>
              </a:solidFill>
              <a:latin typeface="Euphemia" panose="020B0503040102020104" pitchFamily="34" charset="0"/>
            </a:rPr>
            <a:t>Eliminación de tiempos muertos.</a:t>
          </a:r>
        </a:p>
      </dgm:t>
    </dgm:pt>
    <dgm:pt modelId="{3A199A48-23AB-4BA2-8BEA-050EB19C1B2F}" type="parTrans" cxnId="{742454D6-59C4-4E63-BF76-3AE3097BAFF9}">
      <dgm:prSet/>
      <dgm:spPr/>
      <dgm:t>
        <a:bodyPr/>
        <a:lstStyle/>
        <a:p>
          <a:endParaRPr lang="es-EC">
            <a:solidFill>
              <a:schemeClr val="bg1"/>
            </a:solidFill>
          </a:endParaRPr>
        </a:p>
      </dgm:t>
    </dgm:pt>
    <dgm:pt modelId="{5FC6CF72-AE9F-4DCF-8965-B1FC41DA2F93}" type="sibTrans" cxnId="{742454D6-59C4-4E63-BF76-3AE3097BAFF9}">
      <dgm:prSet/>
      <dgm:spPr/>
      <dgm:t>
        <a:bodyPr/>
        <a:lstStyle/>
        <a:p>
          <a:endParaRPr lang="es-EC">
            <a:solidFill>
              <a:schemeClr val="bg1"/>
            </a:solidFill>
          </a:endParaRPr>
        </a:p>
      </dgm:t>
    </dgm:pt>
    <dgm:pt modelId="{0BC6C933-9630-4E57-8094-92A5F39CA0AA}">
      <dgm:prSet phldrT="[Texto]"/>
      <dgm:spPr/>
      <dgm:t>
        <a:bodyPr/>
        <a:lstStyle/>
        <a:p>
          <a:r>
            <a:rPr lang="es-EC" dirty="0">
              <a:solidFill>
                <a:schemeClr val="bg1"/>
              </a:solidFill>
              <a:latin typeface="Euphemia" panose="020B0503040102020104" pitchFamily="34" charset="0"/>
            </a:rPr>
            <a:t>Identificación de fallos.</a:t>
          </a:r>
        </a:p>
      </dgm:t>
    </dgm:pt>
    <dgm:pt modelId="{1FFF585E-01A2-4EF6-93C5-F80CB2A112C8}" type="parTrans" cxnId="{8F92ACEB-54C6-414E-8606-7A6F1687987F}">
      <dgm:prSet/>
      <dgm:spPr/>
      <dgm:t>
        <a:bodyPr/>
        <a:lstStyle/>
        <a:p>
          <a:endParaRPr lang="es-EC">
            <a:solidFill>
              <a:schemeClr val="bg1"/>
            </a:solidFill>
          </a:endParaRPr>
        </a:p>
      </dgm:t>
    </dgm:pt>
    <dgm:pt modelId="{C58A9F9D-B0FB-46A7-8CCD-24CC00D1B22E}" type="sibTrans" cxnId="{8F92ACEB-54C6-414E-8606-7A6F1687987F}">
      <dgm:prSet/>
      <dgm:spPr/>
      <dgm:t>
        <a:bodyPr/>
        <a:lstStyle/>
        <a:p>
          <a:endParaRPr lang="es-EC">
            <a:solidFill>
              <a:schemeClr val="bg1"/>
            </a:solidFill>
          </a:endParaRPr>
        </a:p>
      </dgm:t>
    </dgm:pt>
    <dgm:pt modelId="{49292E50-BB93-45F5-83D0-DB9073797549}">
      <dgm:prSet phldrT="[Texto]"/>
      <dgm:spPr/>
      <dgm:t>
        <a:bodyPr/>
        <a:lstStyle/>
        <a:p>
          <a:r>
            <a:rPr lang="es-EC" b="1" dirty="0">
              <a:solidFill>
                <a:schemeClr val="bg1"/>
              </a:solidFill>
              <a:latin typeface="Plantagenet Cherokee" panose="02020602070100000000" pitchFamily="18" charset="0"/>
            </a:rPr>
            <a:t>Mejoramiento continuo</a:t>
          </a:r>
        </a:p>
      </dgm:t>
    </dgm:pt>
    <dgm:pt modelId="{54C3E564-C78F-4CF0-97A0-649974F22625}" type="parTrans" cxnId="{24906A6B-3C2C-4053-9069-7D74DD21C5CF}">
      <dgm:prSet/>
      <dgm:spPr/>
      <dgm:t>
        <a:bodyPr/>
        <a:lstStyle/>
        <a:p>
          <a:endParaRPr lang="es-EC">
            <a:solidFill>
              <a:schemeClr val="bg1"/>
            </a:solidFill>
          </a:endParaRPr>
        </a:p>
      </dgm:t>
    </dgm:pt>
    <dgm:pt modelId="{8C3F8B5E-AEDD-4006-AA9D-8330EC52F808}" type="sibTrans" cxnId="{24906A6B-3C2C-4053-9069-7D74DD21C5CF}">
      <dgm:prSet/>
      <dgm:spPr/>
      <dgm:t>
        <a:bodyPr/>
        <a:lstStyle/>
        <a:p>
          <a:endParaRPr lang="es-EC">
            <a:solidFill>
              <a:schemeClr val="bg1"/>
            </a:solidFill>
          </a:endParaRPr>
        </a:p>
      </dgm:t>
    </dgm:pt>
    <dgm:pt modelId="{A67B7FA2-C3BC-4D7E-899F-FD939772CF3A}">
      <dgm:prSet phldrT="[Texto]"/>
      <dgm:spPr/>
      <dgm:t>
        <a:bodyPr/>
        <a:lstStyle/>
        <a:p>
          <a:r>
            <a:rPr lang="es-EC" dirty="0">
              <a:solidFill>
                <a:schemeClr val="bg1"/>
              </a:solidFill>
            </a:rPr>
            <a:t>OEE</a:t>
          </a:r>
        </a:p>
      </dgm:t>
    </dgm:pt>
    <dgm:pt modelId="{DBBD04EC-375C-46C2-AFA6-363B4F93837C}" type="parTrans" cxnId="{E9F4955F-F82E-4FCD-AE82-B1F0C9300027}">
      <dgm:prSet/>
      <dgm:spPr/>
      <dgm:t>
        <a:bodyPr/>
        <a:lstStyle/>
        <a:p>
          <a:endParaRPr lang="es-EC">
            <a:solidFill>
              <a:schemeClr val="bg1"/>
            </a:solidFill>
          </a:endParaRPr>
        </a:p>
      </dgm:t>
    </dgm:pt>
    <dgm:pt modelId="{6C9FB4CD-5186-48BF-A826-F2470FD24B60}" type="sibTrans" cxnId="{E9F4955F-F82E-4FCD-AE82-B1F0C9300027}">
      <dgm:prSet/>
      <dgm:spPr/>
      <dgm:t>
        <a:bodyPr/>
        <a:lstStyle/>
        <a:p>
          <a:endParaRPr lang="es-EC">
            <a:solidFill>
              <a:schemeClr val="bg1"/>
            </a:solidFill>
          </a:endParaRPr>
        </a:p>
      </dgm:t>
    </dgm:pt>
    <dgm:pt modelId="{C3A8BD66-4EDE-41D3-AB8F-B38F9B97EDC4}" type="pres">
      <dgm:prSet presAssocID="{35886B09-48E8-4F78-A3DB-CC62C84DC8D5}" presName="linearFlow" presStyleCnt="0">
        <dgm:presLayoutVars>
          <dgm:dir/>
          <dgm:animLvl val="lvl"/>
          <dgm:resizeHandles val="exact"/>
        </dgm:presLayoutVars>
      </dgm:prSet>
      <dgm:spPr/>
    </dgm:pt>
    <dgm:pt modelId="{08EC17C7-7538-4587-824B-23A4FBEE89D8}" type="pres">
      <dgm:prSet presAssocID="{8914ADB4-54A7-4E2E-A649-0D4D8CE7AE95}" presName="composite" presStyleCnt="0"/>
      <dgm:spPr/>
    </dgm:pt>
    <dgm:pt modelId="{44155C75-7E7E-4424-8A64-D5C76893F645}" type="pres">
      <dgm:prSet presAssocID="{8914ADB4-54A7-4E2E-A649-0D4D8CE7AE95}" presName="parentText" presStyleLbl="alignNode1" presStyleIdx="0" presStyleCnt="3">
        <dgm:presLayoutVars>
          <dgm:chMax val="1"/>
          <dgm:bulletEnabled val="1"/>
        </dgm:presLayoutVars>
      </dgm:prSet>
      <dgm:spPr/>
    </dgm:pt>
    <dgm:pt modelId="{2B3C56A3-B90B-40D3-B368-21EDEFD34DFF}" type="pres">
      <dgm:prSet presAssocID="{8914ADB4-54A7-4E2E-A649-0D4D8CE7AE95}" presName="descendantText" presStyleLbl="alignAcc1" presStyleIdx="0" presStyleCnt="3">
        <dgm:presLayoutVars>
          <dgm:bulletEnabled val="1"/>
        </dgm:presLayoutVars>
      </dgm:prSet>
      <dgm:spPr/>
    </dgm:pt>
    <dgm:pt modelId="{030FBE0D-C362-44AB-9D1F-74C50013A910}" type="pres">
      <dgm:prSet presAssocID="{58A5D06E-CBF6-4A6E-BC2F-D0A11B18A450}" presName="sp" presStyleCnt="0"/>
      <dgm:spPr/>
    </dgm:pt>
    <dgm:pt modelId="{FF82098E-5F4A-45B3-A163-DCB7A84F80B0}" type="pres">
      <dgm:prSet presAssocID="{1F3BE6C2-FBB5-41B7-B795-64C8288F9A25}" presName="composite" presStyleCnt="0"/>
      <dgm:spPr/>
    </dgm:pt>
    <dgm:pt modelId="{C0E34D50-CE9A-4F9C-8DBF-9CB6F4B29300}" type="pres">
      <dgm:prSet presAssocID="{1F3BE6C2-FBB5-41B7-B795-64C8288F9A25}" presName="parentText" presStyleLbl="alignNode1" presStyleIdx="1" presStyleCnt="3">
        <dgm:presLayoutVars>
          <dgm:chMax val="1"/>
          <dgm:bulletEnabled val="1"/>
        </dgm:presLayoutVars>
      </dgm:prSet>
      <dgm:spPr/>
    </dgm:pt>
    <dgm:pt modelId="{5511643D-11B2-4B17-8BA5-E0976A00549C}" type="pres">
      <dgm:prSet presAssocID="{1F3BE6C2-FBB5-41B7-B795-64C8288F9A25}" presName="descendantText" presStyleLbl="alignAcc1" presStyleIdx="1" presStyleCnt="3">
        <dgm:presLayoutVars>
          <dgm:bulletEnabled val="1"/>
        </dgm:presLayoutVars>
      </dgm:prSet>
      <dgm:spPr/>
    </dgm:pt>
    <dgm:pt modelId="{695B9483-6512-4EBC-8A43-DABF2C3D2925}" type="pres">
      <dgm:prSet presAssocID="{6F4342CE-8B6E-4D6E-BEFB-FB39B9E93988}" presName="sp" presStyleCnt="0"/>
      <dgm:spPr/>
    </dgm:pt>
    <dgm:pt modelId="{AC41F5EF-E2AD-4355-92C7-FCE3BAA96FB4}" type="pres">
      <dgm:prSet presAssocID="{49292E50-BB93-45F5-83D0-DB9073797549}" presName="composite" presStyleCnt="0"/>
      <dgm:spPr/>
    </dgm:pt>
    <dgm:pt modelId="{2A4A0AC3-AC4B-40FB-93B2-9EBF55F44257}" type="pres">
      <dgm:prSet presAssocID="{49292E50-BB93-45F5-83D0-DB9073797549}" presName="parentText" presStyleLbl="alignNode1" presStyleIdx="2" presStyleCnt="3">
        <dgm:presLayoutVars>
          <dgm:chMax val="1"/>
          <dgm:bulletEnabled val="1"/>
        </dgm:presLayoutVars>
      </dgm:prSet>
      <dgm:spPr/>
    </dgm:pt>
    <dgm:pt modelId="{AE6011D7-D900-4F3A-B082-8EB91315DF14}" type="pres">
      <dgm:prSet presAssocID="{49292E50-BB93-45F5-83D0-DB9073797549}" presName="descendantText" presStyleLbl="alignAcc1" presStyleIdx="2" presStyleCnt="3">
        <dgm:presLayoutVars>
          <dgm:bulletEnabled val="1"/>
        </dgm:presLayoutVars>
      </dgm:prSet>
      <dgm:spPr/>
    </dgm:pt>
  </dgm:ptLst>
  <dgm:cxnLst>
    <dgm:cxn modelId="{0432011F-6211-4F63-B302-B1754A4CC0C8}" srcId="{8914ADB4-54A7-4E2E-A649-0D4D8CE7AE95}" destId="{19705C71-9994-4B79-AA87-C908EFBC6B77}" srcOrd="1" destOrd="0" parTransId="{099577A8-4F38-428C-8177-81792FCFE8D3}" sibTransId="{2BF89736-6CF3-46EA-88C6-5EF3CEDC7CF2}"/>
    <dgm:cxn modelId="{17F2F21F-C06F-4631-AF26-85283F8A7C70}" type="presOf" srcId="{A67B7FA2-C3BC-4D7E-899F-FD939772CF3A}" destId="{AE6011D7-D900-4F3A-B082-8EB91315DF14}" srcOrd="0" destOrd="0" presId="urn:microsoft.com/office/officeart/2005/8/layout/chevron2"/>
    <dgm:cxn modelId="{8D590733-8F2D-411E-90F7-30EDC4D16471}" type="presOf" srcId="{DBB2F172-ADCB-4024-9A89-7DE605CB1553}" destId="{5511643D-11B2-4B17-8BA5-E0976A00549C}" srcOrd="0" destOrd="0" presId="urn:microsoft.com/office/officeart/2005/8/layout/chevron2"/>
    <dgm:cxn modelId="{E9F4955F-F82E-4FCD-AE82-B1F0C9300027}" srcId="{49292E50-BB93-45F5-83D0-DB9073797549}" destId="{A67B7FA2-C3BC-4D7E-899F-FD939772CF3A}" srcOrd="0" destOrd="0" parTransId="{DBBD04EC-375C-46C2-AFA6-363B4F93837C}" sibTransId="{6C9FB4CD-5186-48BF-A826-F2470FD24B60}"/>
    <dgm:cxn modelId="{B6504665-328F-4386-A16F-1B05AE12A731}" type="presOf" srcId="{1F3BE6C2-FBB5-41B7-B795-64C8288F9A25}" destId="{C0E34D50-CE9A-4F9C-8DBF-9CB6F4B29300}" srcOrd="0" destOrd="0" presId="urn:microsoft.com/office/officeart/2005/8/layout/chevron2"/>
    <dgm:cxn modelId="{24906A6B-3C2C-4053-9069-7D74DD21C5CF}" srcId="{35886B09-48E8-4F78-A3DB-CC62C84DC8D5}" destId="{49292E50-BB93-45F5-83D0-DB9073797549}" srcOrd="2" destOrd="0" parTransId="{54C3E564-C78F-4CF0-97A0-649974F22625}" sibTransId="{8C3F8B5E-AEDD-4006-AA9D-8330EC52F808}"/>
    <dgm:cxn modelId="{FD36C476-14D5-4D19-B624-839B151EBB76}" srcId="{35886B09-48E8-4F78-A3DB-CC62C84DC8D5}" destId="{1F3BE6C2-FBB5-41B7-B795-64C8288F9A25}" srcOrd="1" destOrd="0" parTransId="{0B45E4A8-7514-47E3-A729-C57A0D35F31F}" sibTransId="{6F4342CE-8B6E-4D6E-BEFB-FB39B9E93988}"/>
    <dgm:cxn modelId="{D3908878-6156-4D3E-A673-BD99F02CEDFC}" srcId="{8914ADB4-54A7-4E2E-A649-0D4D8CE7AE95}" destId="{CD1759D1-8B66-415A-90BC-4E04CBF796E1}" srcOrd="0" destOrd="0" parTransId="{4E678511-F2B6-4807-BB1B-21B300E5FF23}" sibTransId="{19B8CA15-D714-4547-AC42-91AB8C19D7DB}"/>
    <dgm:cxn modelId="{C0EF947F-AD43-4E36-9495-F6AFD3902204}" type="presOf" srcId="{8914ADB4-54A7-4E2E-A649-0D4D8CE7AE95}" destId="{44155C75-7E7E-4424-8A64-D5C76893F645}" srcOrd="0" destOrd="0" presId="urn:microsoft.com/office/officeart/2005/8/layout/chevron2"/>
    <dgm:cxn modelId="{B3A1CE8D-8950-4877-A90F-35BF4F4266D0}" srcId="{35886B09-48E8-4F78-A3DB-CC62C84DC8D5}" destId="{8914ADB4-54A7-4E2E-A649-0D4D8CE7AE95}" srcOrd="0" destOrd="0" parTransId="{2E26AB25-E3F5-4EAC-B963-C78A7194D89A}" sibTransId="{58A5D06E-CBF6-4A6E-BC2F-D0A11B18A450}"/>
    <dgm:cxn modelId="{03B73192-494C-4CE0-B868-D82ADFDCADE8}" type="presOf" srcId="{35886B09-48E8-4F78-A3DB-CC62C84DC8D5}" destId="{C3A8BD66-4EDE-41D3-AB8F-B38F9B97EDC4}" srcOrd="0" destOrd="0" presId="urn:microsoft.com/office/officeart/2005/8/layout/chevron2"/>
    <dgm:cxn modelId="{04B1E5BA-C752-4686-8149-FFFB14258F23}" type="presOf" srcId="{CD1759D1-8B66-415A-90BC-4E04CBF796E1}" destId="{2B3C56A3-B90B-40D3-B368-21EDEFD34DFF}" srcOrd="0" destOrd="0" presId="urn:microsoft.com/office/officeart/2005/8/layout/chevron2"/>
    <dgm:cxn modelId="{53B4C3BB-CEC6-45BA-81EA-B91D7720122E}" type="presOf" srcId="{0BC6C933-9630-4E57-8094-92A5F39CA0AA}" destId="{5511643D-11B2-4B17-8BA5-E0976A00549C}" srcOrd="0" destOrd="1" presId="urn:microsoft.com/office/officeart/2005/8/layout/chevron2"/>
    <dgm:cxn modelId="{742454D6-59C4-4E63-BF76-3AE3097BAFF9}" srcId="{1F3BE6C2-FBB5-41B7-B795-64C8288F9A25}" destId="{DBB2F172-ADCB-4024-9A89-7DE605CB1553}" srcOrd="0" destOrd="0" parTransId="{3A199A48-23AB-4BA2-8BEA-050EB19C1B2F}" sibTransId="{5FC6CF72-AE9F-4DCF-8965-B1FC41DA2F93}"/>
    <dgm:cxn modelId="{8F92ACEB-54C6-414E-8606-7A6F1687987F}" srcId="{1F3BE6C2-FBB5-41B7-B795-64C8288F9A25}" destId="{0BC6C933-9630-4E57-8094-92A5F39CA0AA}" srcOrd="1" destOrd="0" parTransId="{1FFF585E-01A2-4EF6-93C5-F80CB2A112C8}" sibTransId="{C58A9F9D-B0FB-46A7-8CCD-24CC00D1B22E}"/>
    <dgm:cxn modelId="{4084A0F4-7917-488A-BA00-78D6D5F04258}" type="presOf" srcId="{19705C71-9994-4B79-AA87-C908EFBC6B77}" destId="{2B3C56A3-B90B-40D3-B368-21EDEFD34DFF}" srcOrd="0" destOrd="1" presId="urn:microsoft.com/office/officeart/2005/8/layout/chevron2"/>
    <dgm:cxn modelId="{157713FC-9138-4074-A33C-8AF66B2BBAD4}" type="presOf" srcId="{49292E50-BB93-45F5-83D0-DB9073797549}" destId="{2A4A0AC3-AC4B-40FB-93B2-9EBF55F44257}" srcOrd="0" destOrd="0" presId="urn:microsoft.com/office/officeart/2005/8/layout/chevron2"/>
    <dgm:cxn modelId="{F6F01E3D-98F7-4E5B-9EAF-93A2F644F29D}" type="presParOf" srcId="{C3A8BD66-4EDE-41D3-AB8F-B38F9B97EDC4}" destId="{08EC17C7-7538-4587-824B-23A4FBEE89D8}" srcOrd="0" destOrd="0" presId="urn:microsoft.com/office/officeart/2005/8/layout/chevron2"/>
    <dgm:cxn modelId="{60949F68-E35D-4206-873F-A8AE3548C3B8}" type="presParOf" srcId="{08EC17C7-7538-4587-824B-23A4FBEE89D8}" destId="{44155C75-7E7E-4424-8A64-D5C76893F645}" srcOrd="0" destOrd="0" presId="urn:microsoft.com/office/officeart/2005/8/layout/chevron2"/>
    <dgm:cxn modelId="{E7F7BC64-46ED-434D-B508-ACBE143E8DB6}" type="presParOf" srcId="{08EC17C7-7538-4587-824B-23A4FBEE89D8}" destId="{2B3C56A3-B90B-40D3-B368-21EDEFD34DFF}" srcOrd="1" destOrd="0" presId="urn:microsoft.com/office/officeart/2005/8/layout/chevron2"/>
    <dgm:cxn modelId="{D85C5A20-034B-41E1-95A5-B17A0B0E7514}" type="presParOf" srcId="{C3A8BD66-4EDE-41D3-AB8F-B38F9B97EDC4}" destId="{030FBE0D-C362-44AB-9D1F-74C50013A910}" srcOrd="1" destOrd="0" presId="urn:microsoft.com/office/officeart/2005/8/layout/chevron2"/>
    <dgm:cxn modelId="{1F07D570-BCCD-412B-A577-778B6A4AF1DD}" type="presParOf" srcId="{C3A8BD66-4EDE-41D3-AB8F-B38F9B97EDC4}" destId="{FF82098E-5F4A-45B3-A163-DCB7A84F80B0}" srcOrd="2" destOrd="0" presId="urn:microsoft.com/office/officeart/2005/8/layout/chevron2"/>
    <dgm:cxn modelId="{1AAE79AE-CE33-4879-8536-31054DA813CD}" type="presParOf" srcId="{FF82098E-5F4A-45B3-A163-DCB7A84F80B0}" destId="{C0E34D50-CE9A-4F9C-8DBF-9CB6F4B29300}" srcOrd="0" destOrd="0" presId="urn:microsoft.com/office/officeart/2005/8/layout/chevron2"/>
    <dgm:cxn modelId="{22E55078-DC08-44F4-938C-CF920A895101}" type="presParOf" srcId="{FF82098E-5F4A-45B3-A163-DCB7A84F80B0}" destId="{5511643D-11B2-4B17-8BA5-E0976A00549C}" srcOrd="1" destOrd="0" presId="urn:microsoft.com/office/officeart/2005/8/layout/chevron2"/>
    <dgm:cxn modelId="{F1176A76-00E2-4171-944E-093F8EBF2508}" type="presParOf" srcId="{C3A8BD66-4EDE-41D3-AB8F-B38F9B97EDC4}" destId="{695B9483-6512-4EBC-8A43-DABF2C3D2925}" srcOrd="3" destOrd="0" presId="urn:microsoft.com/office/officeart/2005/8/layout/chevron2"/>
    <dgm:cxn modelId="{92821811-5B83-4356-A450-D8151AC26293}" type="presParOf" srcId="{C3A8BD66-4EDE-41D3-AB8F-B38F9B97EDC4}" destId="{AC41F5EF-E2AD-4355-92C7-FCE3BAA96FB4}" srcOrd="4" destOrd="0" presId="urn:microsoft.com/office/officeart/2005/8/layout/chevron2"/>
    <dgm:cxn modelId="{01D8FF82-7645-4369-8929-84BE4CFBAF32}" type="presParOf" srcId="{AC41F5EF-E2AD-4355-92C7-FCE3BAA96FB4}" destId="{2A4A0AC3-AC4B-40FB-93B2-9EBF55F44257}" srcOrd="0" destOrd="0" presId="urn:microsoft.com/office/officeart/2005/8/layout/chevron2"/>
    <dgm:cxn modelId="{EA36291B-DEA0-4AE8-B054-8F9B4A780F8A}" type="presParOf" srcId="{AC41F5EF-E2AD-4355-92C7-FCE3BAA96FB4}" destId="{AE6011D7-D900-4F3A-B082-8EB91315DF1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BF7A42-4D0E-4933-822D-DBE835F522DF}" type="doc">
      <dgm:prSet loTypeId="urn:microsoft.com/office/officeart/2005/8/layout/vList3" loCatId="list" qsTypeId="urn:microsoft.com/office/officeart/2005/8/quickstyle/simple1" qsCatId="simple" csTypeId="urn:microsoft.com/office/officeart/2005/8/colors/accent0_3" csCatId="mainScheme" phldr="1"/>
      <dgm:spPr/>
    </dgm:pt>
    <dgm:pt modelId="{B46FBD49-66CB-4543-BB2F-8954562421FF}">
      <dgm:prSet phldrT="[Texto]" custT="1"/>
      <dgm:spPr/>
      <dgm:t>
        <a:bodyPr/>
        <a:lstStyle/>
        <a:p>
          <a:pPr algn="just"/>
          <a:r>
            <a:rPr lang="es-EC" sz="1800" kern="1200" dirty="0">
              <a:solidFill>
                <a:schemeClr val="tx1"/>
              </a:solidFill>
              <a:latin typeface="+mn-lt"/>
              <a:ea typeface="+mn-ea"/>
              <a:cs typeface="+mn-cs"/>
            </a:rPr>
            <a:t>Diseñar e instalar un dispositivo electrónico para registro de fallas por máquina de tejeduría.</a:t>
          </a:r>
        </a:p>
      </dgm:t>
    </dgm:pt>
    <dgm:pt modelId="{2B54195A-3E4A-4075-BEB7-6CA6177E6F90}" type="parTrans" cxnId="{E4F4F245-438F-4113-A659-00A2E4F0231A}">
      <dgm:prSet/>
      <dgm:spPr/>
      <dgm:t>
        <a:bodyPr/>
        <a:lstStyle/>
        <a:p>
          <a:endParaRPr lang="es-EC"/>
        </a:p>
      </dgm:t>
    </dgm:pt>
    <dgm:pt modelId="{5946FB70-7B7B-48BF-BF31-F5E7121AFE8D}" type="sibTrans" cxnId="{E4F4F245-438F-4113-A659-00A2E4F0231A}">
      <dgm:prSet/>
      <dgm:spPr/>
      <dgm:t>
        <a:bodyPr/>
        <a:lstStyle/>
        <a:p>
          <a:endParaRPr lang="es-EC"/>
        </a:p>
      </dgm:t>
    </dgm:pt>
    <dgm:pt modelId="{4298ED9C-CDA1-4900-A430-FAFD04C1966F}">
      <dgm:prSet phldrT="[Texto]" custT="1"/>
      <dgm:spPr/>
      <dgm:t>
        <a:bodyPr/>
        <a:lstStyle/>
        <a:p>
          <a:pPr marL="0" lvl="0" indent="0" algn="just" defTabSz="800100">
            <a:lnSpc>
              <a:spcPct val="90000"/>
            </a:lnSpc>
            <a:spcBef>
              <a:spcPct val="0"/>
            </a:spcBef>
            <a:spcAft>
              <a:spcPct val="35000"/>
            </a:spcAft>
            <a:buNone/>
          </a:pPr>
          <a:r>
            <a:rPr lang="es-EC" sz="1800" kern="1200" dirty="0">
              <a:solidFill>
                <a:prstClr val="white"/>
              </a:solidFill>
              <a:latin typeface="Corbel" panose="020B0503020204020204"/>
              <a:ea typeface="+mn-ea"/>
              <a:cs typeface="+mn-cs"/>
            </a:rPr>
            <a:t>Recolectar datos considerados como importantes directamente de cada máquina por medio de una tarjeta Arduino.</a:t>
          </a:r>
        </a:p>
      </dgm:t>
    </dgm:pt>
    <dgm:pt modelId="{0A6B3360-1DC6-4488-88FE-5582132DEF08}" type="parTrans" cxnId="{6CC86915-31CC-41A7-BBD9-5A9E21BC0EBA}">
      <dgm:prSet/>
      <dgm:spPr/>
      <dgm:t>
        <a:bodyPr/>
        <a:lstStyle/>
        <a:p>
          <a:endParaRPr lang="es-EC"/>
        </a:p>
      </dgm:t>
    </dgm:pt>
    <dgm:pt modelId="{08CD2EE0-DC27-4116-AE10-9D44B020E43C}" type="sibTrans" cxnId="{6CC86915-31CC-41A7-BBD9-5A9E21BC0EBA}">
      <dgm:prSet/>
      <dgm:spPr/>
      <dgm:t>
        <a:bodyPr/>
        <a:lstStyle/>
        <a:p>
          <a:endParaRPr lang="es-EC"/>
        </a:p>
      </dgm:t>
    </dgm:pt>
    <dgm:pt modelId="{5485FF66-E647-4049-8274-ADAC5C0FBA8A}">
      <dgm:prSet phldrT="[Texto]" custT="1"/>
      <dgm:spPr/>
      <dgm:t>
        <a:bodyPr/>
        <a:lstStyle/>
        <a:p>
          <a:pPr marL="0" lvl="0" indent="0" algn="just" defTabSz="800100">
            <a:lnSpc>
              <a:spcPct val="90000"/>
            </a:lnSpc>
            <a:spcBef>
              <a:spcPct val="0"/>
            </a:spcBef>
            <a:spcAft>
              <a:spcPct val="35000"/>
            </a:spcAft>
            <a:buNone/>
          </a:pPr>
          <a:r>
            <a:rPr lang="es-EC" sz="1800" kern="1200" dirty="0">
              <a:solidFill>
                <a:prstClr val="white"/>
              </a:solidFill>
              <a:latin typeface="Corbel" panose="020B0503020204020204"/>
              <a:ea typeface="+mn-ea"/>
              <a:cs typeface="+mn-cs"/>
            </a:rPr>
            <a:t>Identificar los principales fallos que producen las paradas de producción en las máquinas de tejeduría.</a:t>
          </a:r>
        </a:p>
      </dgm:t>
    </dgm:pt>
    <dgm:pt modelId="{C99A8830-7610-473F-8791-5A0AC2F2691B}" type="parTrans" cxnId="{EE8D0662-C59B-4AE5-A1C4-FDD13ED9FC20}">
      <dgm:prSet/>
      <dgm:spPr/>
      <dgm:t>
        <a:bodyPr/>
        <a:lstStyle/>
        <a:p>
          <a:endParaRPr lang="es-EC"/>
        </a:p>
      </dgm:t>
    </dgm:pt>
    <dgm:pt modelId="{71E62D1E-D7AD-42EA-B1C9-A04B4AB93AF0}" type="sibTrans" cxnId="{EE8D0662-C59B-4AE5-A1C4-FDD13ED9FC20}">
      <dgm:prSet/>
      <dgm:spPr/>
      <dgm:t>
        <a:bodyPr/>
        <a:lstStyle/>
        <a:p>
          <a:endParaRPr lang="es-EC"/>
        </a:p>
      </dgm:t>
    </dgm:pt>
    <dgm:pt modelId="{882C76B6-A605-4BA0-A32D-BBC4DF7F98C2}">
      <dgm:prSet phldrT="[Texto]" custT="1"/>
      <dgm:spPr/>
      <dgm:t>
        <a:bodyPr/>
        <a:lstStyle/>
        <a:p>
          <a:pPr marL="0" lvl="0" indent="0" algn="just" defTabSz="800100">
            <a:lnSpc>
              <a:spcPct val="90000"/>
            </a:lnSpc>
            <a:spcBef>
              <a:spcPct val="0"/>
            </a:spcBef>
            <a:spcAft>
              <a:spcPct val="35000"/>
            </a:spcAft>
            <a:buNone/>
          </a:pPr>
          <a:r>
            <a:rPr lang="es-EC" sz="1600" kern="1200" dirty="0">
              <a:solidFill>
                <a:prstClr val="white"/>
              </a:solidFill>
              <a:latin typeface="Corbel" panose="020B0503020204020204"/>
              <a:ea typeface="+mn-ea"/>
              <a:cs typeface="+mn-cs"/>
            </a:rPr>
            <a:t>Proponer una metodología de mejora en la producción del proceso de tejeduría a partir de la identificación de fallos y reducción de tiempos muertos.</a:t>
          </a:r>
        </a:p>
      </dgm:t>
    </dgm:pt>
    <dgm:pt modelId="{C1C2D417-F331-4E15-9E1F-14B740A0637B}" type="parTrans" cxnId="{E949C6DF-9322-439A-9F10-859CA8201962}">
      <dgm:prSet/>
      <dgm:spPr/>
      <dgm:t>
        <a:bodyPr/>
        <a:lstStyle/>
        <a:p>
          <a:endParaRPr lang="es-EC"/>
        </a:p>
      </dgm:t>
    </dgm:pt>
    <dgm:pt modelId="{F9EE6235-CA2F-4D1D-A8A0-4F0174700392}" type="sibTrans" cxnId="{E949C6DF-9322-439A-9F10-859CA8201962}">
      <dgm:prSet/>
      <dgm:spPr/>
      <dgm:t>
        <a:bodyPr/>
        <a:lstStyle/>
        <a:p>
          <a:endParaRPr lang="es-EC"/>
        </a:p>
      </dgm:t>
    </dgm:pt>
    <dgm:pt modelId="{306BB3A8-6C87-4B5F-9EB3-B656E138ECA6}" type="pres">
      <dgm:prSet presAssocID="{90BF7A42-4D0E-4933-822D-DBE835F522DF}" presName="linearFlow" presStyleCnt="0">
        <dgm:presLayoutVars>
          <dgm:dir/>
          <dgm:resizeHandles val="exact"/>
        </dgm:presLayoutVars>
      </dgm:prSet>
      <dgm:spPr/>
    </dgm:pt>
    <dgm:pt modelId="{B17BCB94-A3ED-44DF-9B84-54C3A99B9134}" type="pres">
      <dgm:prSet presAssocID="{B46FBD49-66CB-4543-BB2F-8954562421FF}" presName="composite" presStyleCnt="0"/>
      <dgm:spPr/>
    </dgm:pt>
    <dgm:pt modelId="{92268928-F492-471D-8EFD-EFF480BEE340}" type="pres">
      <dgm:prSet presAssocID="{B46FBD49-66CB-4543-BB2F-8954562421FF}" presName="imgShp" presStyleLbl="fgImgPlace1" presStyleIdx="0" presStyleCnt="4"/>
      <dgm:spPr/>
    </dgm:pt>
    <dgm:pt modelId="{FB43B452-6DCE-4DDC-A74A-6317CA6E1B98}" type="pres">
      <dgm:prSet presAssocID="{B46FBD49-66CB-4543-BB2F-8954562421FF}" presName="txShp" presStyleLbl="node1" presStyleIdx="0" presStyleCnt="4">
        <dgm:presLayoutVars>
          <dgm:bulletEnabled val="1"/>
        </dgm:presLayoutVars>
      </dgm:prSet>
      <dgm:spPr/>
    </dgm:pt>
    <dgm:pt modelId="{533B79F5-3733-4478-A80C-1B97FC75DBE9}" type="pres">
      <dgm:prSet presAssocID="{5946FB70-7B7B-48BF-BF31-F5E7121AFE8D}" presName="spacing" presStyleCnt="0"/>
      <dgm:spPr/>
    </dgm:pt>
    <dgm:pt modelId="{384AC36E-009A-4DC3-A3D2-E1E258BAC481}" type="pres">
      <dgm:prSet presAssocID="{4298ED9C-CDA1-4900-A430-FAFD04C1966F}" presName="composite" presStyleCnt="0"/>
      <dgm:spPr/>
    </dgm:pt>
    <dgm:pt modelId="{4CD5BD49-3EA1-4C37-96CA-91EB61119075}" type="pres">
      <dgm:prSet presAssocID="{4298ED9C-CDA1-4900-A430-FAFD04C1966F}" presName="imgShp" presStyleLbl="fgImgPlace1" presStyleIdx="1" presStyleCnt="4"/>
      <dgm:spPr/>
    </dgm:pt>
    <dgm:pt modelId="{07A73ADD-EB03-430B-B968-94F3C15F4D98}" type="pres">
      <dgm:prSet presAssocID="{4298ED9C-CDA1-4900-A430-FAFD04C1966F}" presName="txShp" presStyleLbl="node1" presStyleIdx="1" presStyleCnt="4">
        <dgm:presLayoutVars>
          <dgm:bulletEnabled val="1"/>
        </dgm:presLayoutVars>
      </dgm:prSet>
      <dgm:spPr/>
    </dgm:pt>
    <dgm:pt modelId="{1618791D-4811-4578-ACA9-38D39DBCF882}" type="pres">
      <dgm:prSet presAssocID="{08CD2EE0-DC27-4116-AE10-9D44B020E43C}" presName="spacing" presStyleCnt="0"/>
      <dgm:spPr/>
    </dgm:pt>
    <dgm:pt modelId="{7B20887E-0B35-45B4-BE26-4BFC18A592FE}" type="pres">
      <dgm:prSet presAssocID="{5485FF66-E647-4049-8274-ADAC5C0FBA8A}" presName="composite" presStyleCnt="0"/>
      <dgm:spPr/>
    </dgm:pt>
    <dgm:pt modelId="{9FD6D66A-A684-46F9-BD46-2A47ACC5B775}" type="pres">
      <dgm:prSet presAssocID="{5485FF66-E647-4049-8274-ADAC5C0FBA8A}" presName="imgShp" presStyleLbl="fgImgPlace1" presStyleIdx="2" presStyleCnt="4"/>
      <dgm:spPr/>
    </dgm:pt>
    <dgm:pt modelId="{02F00895-AFC8-4FD6-90B5-4E90D1CD0951}" type="pres">
      <dgm:prSet presAssocID="{5485FF66-E647-4049-8274-ADAC5C0FBA8A}" presName="txShp" presStyleLbl="node1" presStyleIdx="2" presStyleCnt="4">
        <dgm:presLayoutVars>
          <dgm:bulletEnabled val="1"/>
        </dgm:presLayoutVars>
      </dgm:prSet>
      <dgm:spPr/>
    </dgm:pt>
    <dgm:pt modelId="{898DCECE-8A9C-49C0-BA12-349AC44BB3FB}" type="pres">
      <dgm:prSet presAssocID="{71E62D1E-D7AD-42EA-B1C9-A04B4AB93AF0}" presName="spacing" presStyleCnt="0"/>
      <dgm:spPr/>
    </dgm:pt>
    <dgm:pt modelId="{193DB8DE-7117-415F-8C40-D62531BFEE95}" type="pres">
      <dgm:prSet presAssocID="{882C76B6-A605-4BA0-A32D-BBC4DF7F98C2}" presName="composite" presStyleCnt="0"/>
      <dgm:spPr/>
    </dgm:pt>
    <dgm:pt modelId="{82B6846F-8196-446C-9DB8-ED4B602D4BB9}" type="pres">
      <dgm:prSet presAssocID="{882C76B6-A605-4BA0-A32D-BBC4DF7F98C2}" presName="imgShp" presStyleLbl="fgImgPlace1" presStyleIdx="3" presStyleCnt="4"/>
      <dgm:spPr/>
    </dgm:pt>
    <dgm:pt modelId="{DDD3AF48-9AAF-47B5-A21D-B3DBE7630989}" type="pres">
      <dgm:prSet presAssocID="{882C76B6-A605-4BA0-A32D-BBC4DF7F98C2}" presName="txShp" presStyleLbl="node1" presStyleIdx="3" presStyleCnt="4">
        <dgm:presLayoutVars>
          <dgm:bulletEnabled val="1"/>
        </dgm:presLayoutVars>
      </dgm:prSet>
      <dgm:spPr/>
    </dgm:pt>
  </dgm:ptLst>
  <dgm:cxnLst>
    <dgm:cxn modelId="{6CC86915-31CC-41A7-BBD9-5A9E21BC0EBA}" srcId="{90BF7A42-4D0E-4933-822D-DBE835F522DF}" destId="{4298ED9C-CDA1-4900-A430-FAFD04C1966F}" srcOrd="1" destOrd="0" parTransId="{0A6B3360-1DC6-4488-88FE-5582132DEF08}" sibTransId="{08CD2EE0-DC27-4116-AE10-9D44B020E43C}"/>
    <dgm:cxn modelId="{8E8DE62D-A1F3-44A4-92FE-A5353B400A1D}" type="presOf" srcId="{B46FBD49-66CB-4543-BB2F-8954562421FF}" destId="{FB43B452-6DCE-4DDC-A74A-6317CA6E1B98}" srcOrd="0" destOrd="0" presId="urn:microsoft.com/office/officeart/2005/8/layout/vList3"/>
    <dgm:cxn modelId="{AAA1C42E-E5F5-4307-A7EE-3C69DC663340}" type="presOf" srcId="{4298ED9C-CDA1-4900-A430-FAFD04C1966F}" destId="{07A73ADD-EB03-430B-B968-94F3C15F4D98}" srcOrd="0" destOrd="0" presId="urn:microsoft.com/office/officeart/2005/8/layout/vList3"/>
    <dgm:cxn modelId="{EE8D0662-C59B-4AE5-A1C4-FDD13ED9FC20}" srcId="{90BF7A42-4D0E-4933-822D-DBE835F522DF}" destId="{5485FF66-E647-4049-8274-ADAC5C0FBA8A}" srcOrd="2" destOrd="0" parTransId="{C99A8830-7610-473F-8791-5A0AC2F2691B}" sibTransId="{71E62D1E-D7AD-42EA-B1C9-A04B4AB93AF0}"/>
    <dgm:cxn modelId="{E4F4F245-438F-4113-A659-00A2E4F0231A}" srcId="{90BF7A42-4D0E-4933-822D-DBE835F522DF}" destId="{B46FBD49-66CB-4543-BB2F-8954562421FF}" srcOrd="0" destOrd="0" parTransId="{2B54195A-3E4A-4075-BEB7-6CA6177E6F90}" sibTransId="{5946FB70-7B7B-48BF-BF31-F5E7121AFE8D}"/>
    <dgm:cxn modelId="{7A9B3A6D-940E-40F5-BB8B-5927EACCC98A}" type="presOf" srcId="{90BF7A42-4D0E-4933-822D-DBE835F522DF}" destId="{306BB3A8-6C87-4B5F-9EB3-B656E138ECA6}" srcOrd="0" destOrd="0" presId="urn:microsoft.com/office/officeart/2005/8/layout/vList3"/>
    <dgm:cxn modelId="{20E6646F-5E04-4142-94BC-502C4CCBF690}" type="presOf" srcId="{882C76B6-A605-4BA0-A32D-BBC4DF7F98C2}" destId="{DDD3AF48-9AAF-47B5-A21D-B3DBE7630989}" srcOrd="0" destOrd="0" presId="urn:microsoft.com/office/officeart/2005/8/layout/vList3"/>
    <dgm:cxn modelId="{50EDE9B5-BA39-468B-849F-12C0709740CE}" type="presOf" srcId="{5485FF66-E647-4049-8274-ADAC5C0FBA8A}" destId="{02F00895-AFC8-4FD6-90B5-4E90D1CD0951}" srcOrd="0" destOrd="0" presId="urn:microsoft.com/office/officeart/2005/8/layout/vList3"/>
    <dgm:cxn modelId="{E949C6DF-9322-439A-9F10-859CA8201962}" srcId="{90BF7A42-4D0E-4933-822D-DBE835F522DF}" destId="{882C76B6-A605-4BA0-A32D-BBC4DF7F98C2}" srcOrd="3" destOrd="0" parTransId="{C1C2D417-F331-4E15-9E1F-14B740A0637B}" sibTransId="{F9EE6235-CA2F-4D1D-A8A0-4F0174700392}"/>
    <dgm:cxn modelId="{B2BA9D93-B4E4-4F50-B6A2-7452B864BADD}" type="presParOf" srcId="{306BB3A8-6C87-4B5F-9EB3-B656E138ECA6}" destId="{B17BCB94-A3ED-44DF-9B84-54C3A99B9134}" srcOrd="0" destOrd="0" presId="urn:microsoft.com/office/officeart/2005/8/layout/vList3"/>
    <dgm:cxn modelId="{821B3230-8C12-4739-9952-F153D2942817}" type="presParOf" srcId="{B17BCB94-A3ED-44DF-9B84-54C3A99B9134}" destId="{92268928-F492-471D-8EFD-EFF480BEE340}" srcOrd="0" destOrd="0" presId="urn:microsoft.com/office/officeart/2005/8/layout/vList3"/>
    <dgm:cxn modelId="{D31893EA-8A88-4A68-9C52-15F4856DD335}" type="presParOf" srcId="{B17BCB94-A3ED-44DF-9B84-54C3A99B9134}" destId="{FB43B452-6DCE-4DDC-A74A-6317CA6E1B98}" srcOrd="1" destOrd="0" presId="urn:microsoft.com/office/officeart/2005/8/layout/vList3"/>
    <dgm:cxn modelId="{B7DCE766-FF21-49B1-BFCF-4B56941EF22B}" type="presParOf" srcId="{306BB3A8-6C87-4B5F-9EB3-B656E138ECA6}" destId="{533B79F5-3733-4478-A80C-1B97FC75DBE9}" srcOrd="1" destOrd="0" presId="urn:microsoft.com/office/officeart/2005/8/layout/vList3"/>
    <dgm:cxn modelId="{BB473A69-DBDD-4C14-887C-265E1991796A}" type="presParOf" srcId="{306BB3A8-6C87-4B5F-9EB3-B656E138ECA6}" destId="{384AC36E-009A-4DC3-A3D2-E1E258BAC481}" srcOrd="2" destOrd="0" presId="urn:microsoft.com/office/officeart/2005/8/layout/vList3"/>
    <dgm:cxn modelId="{DA2E6F91-B824-4C06-A63A-ECCB80D5C05E}" type="presParOf" srcId="{384AC36E-009A-4DC3-A3D2-E1E258BAC481}" destId="{4CD5BD49-3EA1-4C37-96CA-91EB61119075}" srcOrd="0" destOrd="0" presId="urn:microsoft.com/office/officeart/2005/8/layout/vList3"/>
    <dgm:cxn modelId="{3357605B-0E83-403A-9B58-FD6A568B642A}" type="presParOf" srcId="{384AC36E-009A-4DC3-A3D2-E1E258BAC481}" destId="{07A73ADD-EB03-430B-B968-94F3C15F4D98}" srcOrd="1" destOrd="0" presId="urn:microsoft.com/office/officeart/2005/8/layout/vList3"/>
    <dgm:cxn modelId="{23A6213C-ABAE-464D-97E3-28CAE69BE0EA}" type="presParOf" srcId="{306BB3A8-6C87-4B5F-9EB3-B656E138ECA6}" destId="{1618791D-4811-4578-ACA9-38D39DBCF882}" srcOrd="3" destOrd="0" presId="urn:microsoft.com/office/officeart/2005/8/layout/vList3"/>
    <dgm:cxn modelId="{16E33A80-42AD-493F-BA16-F458E2E7D131}" type="presParOf" srcId="{306BB3A8-6C87-4B5F-9EB3-B656E138ECA6}" destId="{7B20887E-0B35-45B4-BE26-4BFC18A592FE}" srcOrd="4" destOrd="0" presId="urn:microsoft.com/office/officeart/2005/8/layout/vList3"/>
    <dgm:cxn modelId="{79C77031-7C21-4A83-ADCE-6B175896518B}" type="presParOf" srcId="{7B20887E-0B35-45B4-BE26-4BFC18A592FE}" destId="{9FD6D66A-A684-46F9-BD46-2A47ACC5B775}" srcOrd="0" destOrd="0" presId="urn:microsoft.com/office/officeart/2005/8/layout/vList3"/>
    <dgm:cxn modelId="{F70C9A94-294D-4B8A-BBA0-AEB30DA6DEA3}" type="presParOf" srcId="{7B20887E-0B35-45B4-BE26-4BFC18A592FE}" destId="{02F00895-AFC8-4FD6-90B5-4E90D1CD0951}" srcOrd="1" destOrd="0" presId="urn:microsoft.com/office/officeart/2005/8/layout/vList3"/>
    <dgm:cxn modelId="{124DFDB6-C6AD-442A-9ABF-B4C153DDE49B}" type="presParOf" srcId="{306BB3A8-6C87-4B5F-9EB3-B656E138ECA6}" destId="{898DCECE-8A9C-49C0-BA12-349AC44BB3FB}" srcOrd="5" destOrd="0" presId="urn:microsoft.com/office/officeart/2005/8/layout/vList3"/>
    <dgm:cxn modelId="{FEC73FE5-5474-4937-8062-FB36B358DE2E}" type="presParOf" srcId="{306BB3A8-6C87-4B5F-9EB3-B656E138ECA6}" destId="{193DB8DE-7117-415F-8C40-D62531BFEE95}" srcOrd="6" destOrd="0" presId="urn:microsoft.com/office/officeart/2005/8/layout/vList3"/>
    <dgm:cxn modelId="{DEEC7056-1EFD-41EE-9E45-AAEDCD806C8F}" type="presParOf" srcId="{193DB8DE-7117-415F-8C40-D62531BFEE95}" destId="{82B6846F-8196-446C-9DB8-ED4B602D4BB9}" srcOrd="0" destOrd="0" presId="urn:microsoft.com/office/officeart/2005/8/layout/vList3"/>
    <dgm:cxn modelId="{7B5252FC-4318-4221-8F77-B07E3C40E453}" type="presParOf" srcId="{193DB8DE-7117-415F-8C40-D62531BFEE95}" destId="{DDD3AF48-9AAF-47B5-A21D-B3DBE763098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3E1FC1-244D-499A-9F34-020BBBCBEBAA}" type="doc">
      <dgm:prSet loTypeId="urn:microsoft.com/office/officeart/2005/8/layout/process3" loCatId="process" qsTypeId="urn:microsoft.com/office/officeart/2005/8/quickstyle/simple1" qsCatId="simple" csTypeId="urn:microsoft.com/office/officeart/2005/8/colors/accent0_1" csCatId="mainScheme" phldr="1"/>
      <dgm:spPr/>
    </dgm:pt>
    <dgm:pt modelId="{997DA6C8-47FC-4125-8FFC-C3F8D1672EBA}">
      <dgm:prSet phldrT="[Texto]" custT="1"/>
      <dgm:spPr/>
      <dgm:t>
        <a:bodyPr/>
        <a:lstStyle/>
        <a:p>
          <a:r>
            <a:rPr lang="es-EC" sz="1400" b="1" dirty="0">
              <a:solidFill>
                <a:schemeClr val="bg1"/>
              </a:solidFill>
            </a:rPr>
            <a:t>Conversión de señales</a:t>
          </a:r>
        </a:p>
      </dgm:t>
    </dgm:pt>
    <dgm:pt modelId="{34B28C5E-E341-43E1-95C3-8A1358DF8E3A}" type="parTrans" cxnId="{270B4E2F-FD8F-4205-910C-36B016C07309}">
      <dgm:prSet/>
      <dgm:spPr/>
      <dgm:t>
        <a:bodyPr/>
        <a:lstStyle/>
        <a:p>
          <a:endParaRPr lang="es-EC">
            <a:solidFill>
              <a:schemeClr val="bg1"/>
            </a:solidFill>
          </a:endParaRPr>
        </a:p>
      </dgm:t>
    </dgm:pt>
    <dgm:pt modelId="{41926B45-C8BD-45BC-80E8-DA5B56306336}" type="sibTrans" cxnId="{270B4E2F-FD8F-4205-910C-36B016C07309}">
      <dgm:prSet/>
      <dgm:spPr/>
      <dgm:t>
        <a:bodyPr/>
        <a:lstStyle/>
        <a:p>
          <a:endParaRPr lang="es-EC">
            <a:solidFill>
              <a:schemeClr val="bg1"/>
            </a:solidFill>
          </a:endParaRPr>
        </a:p>
      </dgm:t>
    </dgm:pt>
    <dgm:pt modelId="{9EAB48E1-E672-47BE-B7C7-AFCF61BCE8CB}">
      <dgm:prSet phldrT="[Texto]" custT="1"/>
      <dgm:spPr/>
      <dgm:t>
        <a:bodyPr/>
        <a:lstStyle/>
        <a:p>
          <a:r>
            <a:rPr lang="es-EC" sz="1400" b="1" dirty="0">
              <a:solidFill>
                <a:schemeClr val="bg1"/>
              </a:solidFill>
            </a:rPr>
            <a:t>Procesamiento de señales</a:t>
          </a:r>
        </a:p>
      </dgm:t>
    </dgm:pt>
    <dgm:pt modelId="{BF42AE30-B96E-47C5-9DC5-63E237874527}" type="parTrans" cxnId="{ACF80167-BEDB-43D1-83D5-CE1570D8C716}">
      <dgm:prSet/>
      <dgm:spPr/>
      <dgm:t>
        <a:bodyPr/>
        <a:lstStyle/>
        <a:p>
          <a:endParaRPr lang="es-EC">
            <a:solidFill>
              <a:schemeClr val="bg1"/>
            </a:solidFill>
          </a:endParaRPr>
        </a:p>
      </dgm:t>
    </dgm:pt>
    <dgm:pt modelId="{2F784472-9C9C-48FA-8706-A5EFD06B4A1B}" type="sibTrans" cxnId="{ACF80167-BEDB-43D1-83D5-CE1570D8C716}">
      <dgm:prSet/>
      <dgm:spPr/>
      <dgm:t>
        <a:bodyPr/>
        <a:lstStyle/>
        <a:p>
          <a:endParaRPr lang="es-EC">
            <a:solidFill>
              <a:schemeClr val="bg1"/>
            </a:solidFill>
          </a:endParaRPr>
        </a:p>
      </dgm:t>
    </dgm:pt>
    <dgm:pt modelId="{A4E02E7C-BB4F-40E1-BDF1-C5649B1C7BF4}">
      <dgm:prSet phldrT="[Texto]" custT="1"/>
      <dgm:spPr/>
      <dgm:t>
        <a:bodyPr/>
        <a:lstStyle/>
        <a:p>
          <a:r>
            <a:rPr lang="es-EC" sz="1400" b="1" dirty="0">
              <a:solidFill>
                <a:schemeClr val="bg1"/>
              </a:solidFill>
            </a:rPr>
            <a:t>Comunicación</a:t>
          </a:r>
        </a:p>
      </dgm:t>
    </dgm:pt>
    <dgm:pt modelId="{C00E2350-814A-4A79-BE89-DD9BDACA2A0D}" type="parTrans" cxnId="{C879560D-1966-4632-9040-00C89B1F043D}">
      <dgm:prSet/>
      <dgm:spPr/>
      <dgm:t>
        <a:bodyPr/>
        <a:lstStyle/>
        <a:p>
          <a:endParaRPr lang="es-EC">
            <a:solidFill>
              <a:schemeClr val="bg1"/>
            </a:solidFill>
          </a:endParaRPr>
        </a:p>
      </dgm:t>
    </dgm:pt>
    <dgm:pt modelId="{021EE449-90BB-4840-B6DC-85482C72722B}" type="sibTrans" cxnId="{C879560D-1966-4632-9040-00C89B1F043D}">
      <dgm:prSet/>
      <dgm:spPr/>
      <dgm:t>
        <a:bodyPr/>
        <a:lstStyle/>
        <a:p>
          <a:endParaRPr lang="es-EC">
            <a:solidFill>
              <a:schemeClr val="bg1"/>
            </a:solidFill>
          </a:endParaRPr>
        </a:p>
      </dgm:t>
    </dgm:pt>
    <dgm:pt modelId="{76C65E44-4550-4E80-B385-E38B7414A9BF}">
      <dgm:prSet phldrT="[Texto]" custT="1"/>
      <dgm:spPr/>
      <dgm:t>
        <a:bodyPr/>
        <a:lstStyle/>
        <a:p>
          <a:r>
            <a:rPr lang="es-EC" sz="1200" b="1" dirty="0">
              <a:solidFill>
                <a:schemeClr val="bg1"/>
              </a:solidFill>
            </a:rPr>
            <a:t>Ingreso de datos externos</a:t>
          </a:r>
        </a:p>
      </dgm:t>
    </dgm:pt>
    <dgm:pt modelId="{5081C8E2-6939-4CE0-971F-7F2E15761006}" type="parTrans" cxnId="{2EED6E96-162A-4FE3-8EA5-531AE8D919E5}">
      <dgm:prSet/>
      <dgm:spPr/>
      <dgm:t>
        <a:bodyPr/>
        <a:lstStyle/>
        <a:p>
          <a:endParaRPr lang="es-EC">
            <a:solidFill>
              <a:schemeClr val="bg1"/>
            </a:solidFill>
          </a:endParaRPr>
        </a:p>
      </dgm:t>
    </dgm:pt>
    <dgm:pt modelId="{14669F5D-8ECB-4E05-91D6-83BBD723E46E}" type="sibTrans" cxnId="{2EED6E96-162A-4FE3-8EA5-531AE8D919E5}">
      <dgm:prSet/>
      <dgm:spPr/>
      <dgm:t>
        <a:bodyPr/>
        <a:lstStyle/>
        <a:p>
          <a:endParaRPr lang="es-EC">
            <a:solidFill>
              <a:schemeClr val="bg1"/>
            </a:solidFill>
          </a:endParaRPr>
        </a:p>
      </dgm:t>
    </dgm:pt>
    <dgm:pt modelId="{9A381C82-58BB-4491-A959-FA86AC43BFDE}">
      <dgm:prSet phldrT="[Texto]"/>
      <dgm:spPr/>
      <dgm:t>
        <a:bodyPr/>
        <a:lstStyle/>
        <a:p>
          <a:r>
            <a:rPr lang="es-EC" dirty="0">
              <a:solidFill>
                <a:schemeClr val="bg1"/>
              </a:solidFill>
            </a:rPr>
            <a:t>Diodo rectificador 14007</a:t>
          </a:r>
        </a:p>
      </dgm:t>
    </dgm:pt>
    <dgm:pt modelId="{E08FE68A-0D38-49EB-AB29-64633B0E03FC}" type="parTrans" cxnId="{6BA9AC8D-6949-44AE-8DCE-A740403D99A8}">
      <dgm:prSet/>
      <dgm:spPr/>
      <dgm:t>
        <a:bodyPr/>
        <a:lstStyle/>
        <a:p>
          <a:endParaRPr lang="es-EC">
            <a:solidFill>
              <a:schemeClr val="bg1"/>
            </a:solidFill>
          </a:endParaRPr>
        </a:p>
      </dgm:t>
    </dgm:pt>
    <dgm:pt modelId="{8D68BBB4-E641-4A47-BA0F-5B6C142CDA7C}" type="sibTrans" cxnId="{6BA9AC8D-6949-44AE-8DCE-A740403D99A8}">
      <dgm:prSet/>
      <dgm:spPr/>
      <dgm:t>
        <a:bodyPr/>
        <a:lstStyle/>
        <a:p>
          <a:endParaRPr lang="es-EC">
            <a:solidFill>
              <a:schemeClr val="bg1"/>
            </a:solidFill>
          </a:endParaRPr>
        </a:p>
      </dgm:t>
    </dgm:pt>
    <dgm:pt modelId="{33CFDE4E-4355-4D30-8A1B-D5BDC9E6DB15}">
      <dgm:prSet phldrT="[Texto]"/>
      <dgm:spPr/>
      <dgm:t>
        <a:bodyPr/>
        <a:lstStyle/>
        <a:p>
          <a:r>
            <a:rPr lang="es-EC" dirty="0">
              <a:solidFill>
                <a:schemeClr val="bg1"/>
              </a:solidFill>
            </a:rPr>
            <a:t>Optoacoplador PC817B</a:t>
          </a:r>
        </a:p>
      </dgm:t>
    </dgm:pt>
    <dgm:pt modelId="{7C8C1B4A-1D1F-4862-BE92-0890EE97063C}" type="parTrans" cxnId="{9729FB3C-87A3-401F-975C-8CF58BBBB768}">
      <dgm:prSet/>
      <dgm:spPr/>
      <dgm:t>
        <a:bodyPr/>
        <a:lstStyle/>
        <a:p>
          <a:endParaRPr lang="es-EC">
            <a:solidFill>
              <a:schemeClr val="bg1"/>
            </a:solidFill>
          </a:endParaRPr>
        </a:p>
      </dgm:t>
    </dgm:pt>
    <dgm:pt modelId="{58212D63-AB89-4116-9A49-696127D909AF}" type="sibTrans" cxnId="{9729FB3C-87A3-401F-975C-8CF58BBBB768}">
      <dgm:prSet/>
      <dgm:spPr/>
      <dgm:t>
        <a:bodyPr/>
        <a:lstStyle/>
        <a:p>
          <a:endParaRPr lang="es-EC">
            <a:solidFill>
              <a:schemeClr val="bg1"/>
            </a:solidFill>
          </a:endParaRPr>
        </a:p>
      </dgm:t>
    </dgm:pt>
    <dgm:pt modelId="{4712B10F-456F-4818-93C9-4D98347AD591}">
      <dgm:prSet phldrT="[Texto]"/>
      <dgm:spPr/>
      <dgm:t>
        <a:bodyPr/>
        <a:lstStyle/>
        <a:p>
          <a:r>
            <a:rPr lang="es-EC" dirty="0">
              <a:solidFill>
                <a:schemeClr val="bg1"/>
              </a:solidFill>
            </a:rPr>
            <a:t>Diodo Zener</a:t>
          </a:r>
        </a:p>
      </dgm:t>
    </dgm:pt>
    <dgm:pt modelId="{AB009DEB-A424-4708-AF77-5CDFCB931F44}" type="parTrans" cxnId="{B7AE0B87-2E18-4895-A67E-8D63705833CD}">
      <dgm:prSet/>
      <dgm:spPr/>
      <dgm:t>
        <a:bodyPr/>
        <a:lstStyle/>
        <a:p>
          <a:endParaRPr lang="es-EC">
            <a:solidFill>
              <a:schemeClr val="bg1"/>
            </a:solidFill>
          </a:endParaRPr>
        </a:p>
      </dgm:t>
    </dgm:pt>
    <dgm:pt modelId="{05E02217-D395-481E-A611-8672AC85FF9D}" type="sibTrans" cxnId="{B7AE0B87-2E18-4895-A67E-8D63705833CD}">
      <dgm:prSet/>
      <dgm:spPr/>
      <dgm:t>
        <a:bodyPr/>
        <a:lstStyle/>
        <a:p>
          <a:endParaRPr lang="es-EC">
            <a:solidFill>
              <a:schemeClr val="bg1"/>
            </a:solidFill>
          </a:endParaRPr>
        </a:p>
      </dgm:t>
    </dgm:pt>
    <dgm:pt modelId="{167363A0-850B-4BE1-BD97-E4A1F5C2B0D3}">
      <dgm:prSet phldrT="[Texto]"/>
      <dgm:spPr/>
      <dgm:t>
        <a:bodyPr/>
        <a:lstStyle/>
        <a:p>
          <a:r>
            <a:rPr lang="es-EC" dirty="0">
              <a:solidFill>
                <a:schemeClr val="bg1"/>
              </a:solidFill>
            </a:rPr>
            <a:t>Diodo Schottky</a:t>
          </a:r>
        </a:p>
      </dgm:t>
    </dgm:pt>
    <dgm:pt modelId="{A23D05AA-278A-40F7-90A1-64538410CF7E}" type="parTrans" cxnId="{7E9360F0-31A3-42FC-8870-C0AF20A327F5}">
      <dgm:prSet/>
      <dgm:spPr/>
      <dgm:t>
        <a:bodyPr/>
        <a:lstStyle/>
        <a:p>
          <a:endParaRPr lang="es-EC">
            <a:solidFill>
              <a:schemeClr val="bg1"/>
            </a:solidFill>
          </a:endParaRPr>
        </a:p>
      </dgm:t>
    </dgm:pt>
    <dgm:pt modelId="{1BD6C8B4-C064-4749-981B-6CCDEEA9AB86}" type="sibTrans" cxnId="{7E9360F0-31A3-42FC-8870-C0AF20A327F5}">
      <dgm:prSet/>
      <dgm:spPr/>
      <dgm:t>
        <a:bodyPr/>
        <a:lstStyle/>
        <a:p>
          <a:endParaRPr lang="es-EC">
            <a:solidFill>
              <a:schemeClr val="bg1"/>
            </a:solidFill>
          </a:endParaRPr>
        </a:p>
      </dgm:t>
    </dgm:pt>
    <dgm:pt modelId="{2E02E1B0-33CE-427A-981C-AFA6C2269B49}">
      <dgm:prSet phldrT="[Texto]"/>
      <dgm:spPr/>
      <dgm:t>
        <a:bodyPr/>
        <a:lstStyle/>
        <a:p>
          <a:r>
            <a:rPr lang="es-EC" dirty="0">
              <a:solidFill>
                <a:schemeClr val="bg1"/>
              </a:solidFill>
            </a:rPr>
            <a:t>Arduino MEGA</a:t>
          </a:r>
        </a:p>
      </dgm:t>
    </dgm:pt>
    <dgm:pt modelId="{E9BA483F-B4AD-49BA-84A9-95E79B90486D}" type="parTrans" cxnId="{9F009C66-ECB7-4260-98FE-C82960B3267E}">
      <dgm:prSet/>
      <dgm:spPr/>
      <dgm:t>
        <a:bodyPr/>
        <a:lstStyle/>
        <a:p>
          <a:endParaRPr lang="es-EC">
            <a:solidFill>
              <a:schemeClr val="bg1"/>
            </a:solidFill>
          </a:endParaRPr>
        </a:p>
      </dgm:t>
    </dgm:pt>
    <dgm:pt modelId="{877D0FEA-EAD4-4D60-BEF3-AC05C6241585}" type="sibTrans" cxnId="{9F009C66-ECB7-4260-98FE-C82960B3267E}">
      <dgm:prSet/>
      <dgm:spPr/>
      <dgm:t>
        <a:bodyPr/>
        <a:lstStyle/>
        <a:p>
          <a:endParaRPr lang="es-EC">
            <a:solidFill>
              <a:schemeClr val="bg1"/>
            </a:solidFill>
          </a:endParaRPr>
        </a:p>
      </dgm:t>
    </dgm:pt>
    <dgm:pt modelId="{E89E5E49-8AAF-484E-AC3D-9685B77CACD9}">
      <dgm:prSet phldrT="[Texto]" custT="1"/>
      <dgm:spPr/>
      <dgm:t>
        <a:bodyPr/>
        <a:lstStyle/>
        <a:p>
          <a:r>
            <a:rPr lang="es-EC" sz="1400" b="0" dirty="0">
              <a:solidFill>
                <a:schemeClr val="bg1"/>
              </a:solidFill>
            </a:rPr>
            <a:t>Ethernet </a:t>
          </a:r>
          <a:r>
            <a:rPr lang="es-EC" sz="1400" b="0" dirty="0" err="1">
              <a:solidFill>
                <a:schemeClr val="bg1"/>
              </a:solidFill>
            </a:rPr>
            <a:t>Shield</a:t>
          </a:r>
          <a:endParaRPr lang="es-EC" sz="1400" b="0" dirty="0">
            <a:solidFill>
              <a:schemeClr val="bg1"/>
            </a:solidFill>
          </a:endParaRPr>
        </a:p>
      </dgm:t>
    </dgm:pt>
    <dgm:pt modelId="{9748E9E4-F991-45D2-A81A-27221A0CEEC3}" type="parTrans" cxnId="{2A8BFC7D-1D00-49D5-A04B-2380AB058195}">
      <dgm:prSet/>
      <dgm:spPr/>
      <dgm:t>
        <a:bodyPr/>
        <a:lstStyle/>
        <a:p>
          <a:endParaRPr lang="es-EC">
            <a:solidFill>
              <a:schemeClr val="bg1"/>
            </a:solidFill>
          </a:endParaRPr>
        </a:p>
      </dgm:t>
    </dgm:pt>
    <dgm:pt modelId="{CC45BCCB-DD25-4580-B9F2-B9DE2006E6F6}" type="sibTrans" cxnId="{2A8BFC7D-1D00-49D5-A04B-2380AB058195}">
      <dgm:prSet/>
      <dgm:spPr/>
      <dgm:t>
        <a:bodyPr/>
        <a:lstStyle/>
        <a:p>
          <a:endParaRPr lang="es-EC">
            <a:solidFill>
              <a:schemeClr val="bg1"/>
            </a:solidFill>
          </a:endParaRPr>
        </a:p>
      </dgm:t>
    </dgm:pt>
    <dgm:pt modelId="{D5410C66-E82D-4E75-8FB6-BF38A8534FCB}">
      <dgm:prSet phldrT="[Texto]" custT="1"/>
      <dgm:spPr/>
      <dgm:t>
        <a:bodyPr/>
        <a:lstStyle/>
        <a:p>
          <a:r>
            <a:rPr lang="es-EC" sz="1200" b="0" dirty="0">
              <a:solidFill>
                <a:schemeClr val="bg1"/>
              </a:solidFill>
            </a:rPr>
            <a:t>Pantalla NEXTION NX3224T028</a:t>
          </a:r>
        </a:p>
      </dgm:t>
    </dgm:pt>
    <dgm:pt modelId="{941CB917-5566-448F-99BE-6B3695013602}" type="parTrans" cxnId="{06FD097C-CEA4-401E-AF5D-95791C13A28B}">
      <dgm:prSet/>
      <dgm:spPr/>
      <dgm:t>
        <a:bodyPr/>
        <a:lstStyle/>
        <a:p>
          <a:endParaRPr lang="es-EC">
            <a:solidFill>
              <a:schemeClr val="bg1"/>
            </a:solidFill>
          </a:endParaRPr>
        </a:p>
      </dgm:t>
    </dgm:pt>
    <dgm:pt modelId="{9A969B47-B05F-4F29-ADF3-85B42FB4509C}" type="sibTrans" cxnId="{06FD097C-CEA4-401E-AF5D-95791C13A28B}">
      <dgm:prSet/>
      <dgm:spPr/>
      <dgm:t>
        <a:bodyPr/>
        <a:lstStyle/>
        <a:p>
          <a:endParaRPr lang="es-EC">
            <a:solidFill>
              <a:schemeClr val="bg1"/>
            </a:solidFill>
          </a:endParaRPr>
        </a:p>
      </dgm:t>
    </dgm:pt>
    <dgm:pt modelId="{F4FD88D0-6198-453B-AF1A-A3ECDD1556AE}" type="pres">
      <dgm:prSet presAssocID="{623E1FC1-244D-499A-9F34-020BBBCBEBAA}" presName="linearFlow" presStyleCnt="0">
        <dgm:presLayoutVars>
          <dgm:dir/>
          <dgm:animLvl val="lvl"/>
          <dgm:resizeHandles val="exact"/>
        </dgm:presLayoutVars>
      </dgm:prSet>
      <dgm:spPr/>
    </dgm:pt>
    <dgm:pt modelId="{75FE7102-06BE-435C-95B5-C3E84930FE92}" type="pres">
      <dgm:prSet presAssocID="{997DA6C8-47FC-4125-8FFC-C3F8D1672EBA}" presName="composite" presStyleCnt="0"/>
      <dgm:spPr/>
    </dgm:pt>
    <dgm:pt modelId="{BA555540-805C-4A33-BBEF-AB0C3B028B98}" type="pres">
      <dgm:prSet presAssocID="{997DA6C8-47FC-4125-8FFC-C3F8D1672EBA}" presName="parTx" presStyleLbl="node1" presStyleIdx="0" presStyleCnt="4">
        <dgm:presLayoutVars>
          <dgm:chMax val="0"/>
          <dgm:chPref val="0"/>
          <dgm:bulletEnabled val="1"/>
        </dgm:presLayoutVars>
      </dgm:prSet>
      <dgm:spPr/>
    </dgm:pt>
    <dgm:pt modelId="{533BAF67-EF55-424C-A285-248F1FF1ED5F}" type="pres">
      <dgm:prSet presAssocID="{997DA6C8-47FC-4125-8FFC-C3F8D1672EBA}" presName="parSh" presStyleLbl="node1" presStyleIdx="0" presStyleCnt="4"/>
      <dgm:spPr/>
    </dgm:pt>
    <dgm:pt modelId="{192941A1-7167-4536-A6E8-274B72948037}" type="pres">
      <dgm:prSet presAssocID="{997DA6C8-47FC-4125-8FFC-C3F8D1672EBA}" presName="desTx" presStyleLbl="fgAcc1" presStyleIdx="0" presStyleCnt="4" custScaleX="126524">
        <dgm:presLayoutVars>
          <dgm:bulletEnabled val="1"/>
        </dgm:presLayoutVars>
      </dgm:prSet>
      <dgm:spPr/>
    </dgm:pt>
    <dgm:pt modelId="{411A9BB4-6577-44B4-864E-24DBB35AC988}" type="pres">
      <dgm:prSet presAssocID="{41926B45-C8BD-45BC-80E8-DA5B56306336}" presName="sibTrans" presStyleLbl="sibTrans2D1" presStyleIdx="0" presStyleCnt="3"/>
      <dgm:spPr/>
    </dgm:pt>
    <dgm:pt modelId="{44C42BE4-5478-4942-B56A-690DDFADCD0D}" type="pres">
      <dgm:prSet presAssocID="{41926B45-C8BD-45BC-80E8-DA5B56306336}" presName="connTx" presStyleLbl="sibTrans2D1" presStyleIdx="0" presStyleCnt="3"/>
      <dgm:spPr/>
    </dgm:pt>
    <dgm:pt modelId="{AECA4AC9-7950-448A-9664-98D6FCDD5D6F}" type="pres">
      <dgm:prSet presAssocID="{9EAB48E1-E672-47BE-B7C7-AFCF61BCE8CB}" presName="composite" presStyleCnt="0"/>
      <dgm:spPr/>
    </dgm:pt>
    <dgm:pt modelId="{9A51226F-2397-4F9C-9832-27DB0B807245}" type="pres">
      <dgm:prSet presAssocID="{9EAB48E1-E672-47BE-B7C7-AFCF61BCE8CB}" presName="parTx" presStyleLbl="node1" presStyleIdx="0" presStyleCnt="4">
        <dgm:presLayoutVars>
          <dgm:chMax val="0"/>
          <dgm:chPref val="0"/>
          <dgm:bulletEnabled val="1"/>
        </dgm:presLayoutVars>
      </dgm:prSet>
      <dgm:spPr/>
    </dgm:pt>
    <dgm:pt modelId="{BEB44610-1B15-42C3-9CF1-B358545D6916}" type="pres">
      <dgm:prSet presAssocID="{9EAB48E1-E672-47BE-B7C7-AFCF61BCE8CB}" presName="parSh" presStyleLbl="node1" presStyleIdx="1" presStyleCnt="4"/>
      <dgm:spPr/>
    </dgm:pt>
    <dgm:pt modelId="{DB653640-4294-41B0-B2E0-508E8528208F}" type="pres">
      <dgm:prSet presAssocID="{9EAB48E1-E672-47BE-B7C7-AFCF61BCE8CB}" presName="desTx" presStyleLbl="fgAcc1" presStyleIdx="1" presStyleCnt="4">
        <dgm:presLayoutVars>
          <dgm:bulletEnabled val="1"/>
        </dgm:presLayoutVars>
      </dgm:prSet>
      <dgm:spPr/>
    </dgm:pt>
    <dgm:pt modelId="{B91625C1-806A-49BF-B431-BCB3D1A4A023}" type="pres">
      <dgm:prSet presAssocID="{2F784472-9C9C-48FA-8706-A5EFD06B4A1B}" presName="sibTrans" presStyleLbl="sibTrans2D1" presStyleIdx="1" presStyleCnt="3"/>
      <dgm:spPr/>
    </dgm:pt>
    <dgm:pt modelId="{F97E0402-A52B-4F77-B8F1-7EF5AA8FA1FE}" type="pres">
      <dgm:prSet presAssocID="{2F784472-9C9C-48FA-8706-A5EFD06B4A1B}" presName="connTx" presStyleLbl="sibTrans2D1" presStyleIdx="1" presStyleCnt="3"/>
      <dgm:spPr/>
    </dgm:pt>
    <dgm:pt modelId="{92BD75AF-8D43-4B0C-8721-8685E634235B}" type="pres">
      <dgm:prSet presAssocID="{A4E02E7C-BB4F-40E1-BDF1-C5649B1C7BF4}" presName="composite" presStyleCnt="0"/>
      <dgm:spPr/>
    </dgm:pt>
    <dgm:pt modelId="{50188397-1F74-463C-BAE5-36B87B0E9CA4}" type="pres">
      <dgm:prSet presAssocID="{A4E02E7C-BB4F-40E1-BDF1-C5649B1C7BF4}" presName="parTx" presStyleLbl="node1" presStyleIdx="1" presStyleCnt="4">
        <dgm:presLayoutVars>
          <dgm:chMax val="0"/>
          <dgm:chPref val="0"/>
          <dgm:bulletEnabled val="1"/>
        </dgm:presLayoutVars>
      </dgm:prSet>
      <dgm:spPr/>
    </dgm:pt>
    <dgm:pt modelId="{E530AAEE-A776-49B8-A6A9-7474FA62599D}" type="pres">
      <dgm:prSet presAssocID="{A4E02E7C-BB4F-40E1-BDF1-C5649B1C7BF4}" presName="parSh" presStyleLbl="node1" presStyleIdx="2" presStyleCnt="4"/>
      <dgm:spPr/>
    </dgm:pt>
    <dgm:pt modelId="{F9376EED-C9B4-4D03-95EA-9E9C6EBA372F}" type="pres">
      <dgm:prSet presAssocID="{A4E02E7C-BB4F-40E1-BDF1-C5649B1C7BF4}" presName="desTx" presStyleLbl="fgAcc1" presStyleIdx="2" presStyleCnt="4">
        <dgm:presLayoutVars>
          <dgm:bulletEnabled val="1"/>
        </dgm:presLayoutVars>
      </dgm:prSet>
      <dgm:spPr/>
    </dgm:pt>
    <dgm:pt modelId="{E8FDEF12-1894-4ACC-B002-AE0FEB175701}" type="pres">
      <dgm:prSet presAssocID="{021EE449-90BB-4840-B6DC-85482C72722B}" presName="sibTrans" presStyleLbl="sibTrans2D1" presStyleIdx="2" presStyleCnt="3"/>
      <dgm:spPr/>
    </dgm:pt>
    <dgm:pt modelId="{17025967-C00D-4E86-99A3-7F7E47D16CAD}" type="pres">
      <dgm:prSet presAssocID="{021EE449-90BB-4840-B6DC-85482C72722B}" presName="connTx" presStyleLbl="sibTrans2D1" presStyleIdx="2" presStyleCnt="3"/>
      <dgm:spPr/>
    </dgm:pt>
    <dgm:pt modelId="{80526DB9-E247-4F93-8D43-79F5AEAA299E}" type="pres">
      <dgm:prSet presAssocID="{76C65E44-4550-4E80-B385-E38B7414A9BF}" presName="composite" presStyleCnt="0"/>
      <dgm:spPr/>
    </dgm:pt>
    <dgm:pt modelId="{C0F63F2C-37B4-4891-B161-2053A7D67F80}" type="pres">
      <dgm:prSet presAssocID="{76C65E44-4550-4E80-B385-E38B7414A9BF}" presName="parTx" presStyleLbl="node1" presStyleIdx="2" presStyleCnt="4">
        <dgm:presLayoutVars>
          <dgm:chMax val="0"/>
          <dgm:chPref val="0"/>
          <dgm:bulletEnabled val="1"/>
        </dgm:presLayoutVars>
      </dgm:prSet>
      <dgm:spPr/>
    </dgm:pt>
    <dgm:pt modelId="{627848D3-2AB9-4CBB-BA3F-C7E860F9361A}" type="pres">
      <dgm:prSet presAssocID="{76C65E44-4550-4E80-B385-E38B7414A9BF}" presName="parSh" presStyleLbl="node1" presStyleIdx="3" presStyleCnt="4"/>
      <dgm:spPr/>
    </dgm:pt>
    <dgm:pt modelId="{DEAB9F3F-791E-428D-8FBB-03DC7B907159}" type="pres">
      <dgm:prSet presAssocID="{76C65E44-4550-4E80-B385-E38B7414A9BF}" presName="desTx" presStyleLbl="fgAcc1" presStyleIdx="3" presStyleCnt="4">
        <dgm:presLayoutVars>
          <dgm:bulletEnabled val="1"/>
        </dgm:presLayoutVars>
      </dgm:prSet>
      <dgm:spPr/>
    </dgm:pt>
  </dgm:ptLst>
  <dgm:cxnLst>
    <dgm:cxn modelId="{C879560D-1966-4632-9040-00C89B1F043D}" srcId="{623E1FC1-244D-499A-9F34-020BBBCBEBAA}" destId="{A4E02E7C-BB4F-40E1-BDF1-C5649B1C7BF4}" srcOrd="2" destOrd="0" parTransId="{C00E2350-814A-4A79-BE89-DD9BDACA2A0D}" sibTransId="{021EE449-90BB-4840-B6DC-85482C72722B}"/>
    <dgm:cxn modelId="{C20F0810-515D-4A85-97DE-BD19A396136D}" type="presOf" srcId="{76C65E44-4550-4E80-B385-E38B7414A9BF}" destId="{627848D3-2AB9-4CBB-BA3F-C7E860F9361A}" srcOrd="1" destOrd="0" presId="urn:microsoft.com/office/officeart/2005/8/layout/process3"/>
    <dgm:cxn modelId="{C1D1BE10-DDA4-42C0-B501-FC7EAF9028FE}" type="presOf" srcId="{623E1FC1-244D-499A-9F34-020BBBCBEBAA}" destId="{F4FD88D0-6198-453B-AF1A-A3ECDD1556AE}" srcOrd="0" destOrd="0" presId="urn:microsoft.com/office/officeart/2005/8/layout/process3"/>
    <dgm:cxn modelId="{270B4E2F-FD8F-4205-910C-36B016C07309}" srcId="{623E1FC1-244D-499A-9F34-020BBBCBEBAA}" destId="{997DA6C8-47FC-4125-8FFC-C3F8D1672EBA}" srcOrd="0" destOrd="0" parTransId="{34B28C5E-E341-43E1-95C3-8A1358DF8E3A}" sibTransId="{41926B45-C8BD-45BC-80E8-DA5B56306336}"/>
    <dgm:cxn modelId="{26C4D135-CEB7-4DB4-8624-6B26DE85BF63}" type="presOf" srcId="{997DA6C8-47FC-4125-8FFC-C3F8D1672EBA}" destId="{BA555540-805C-4A33-BBEF-AB0C3B028B98}" srcOrd="0" destOrd="0" presId="urn:microsoft.com/office/officeart/2005/8/layout/process3"/>
    <dgm:cxn modelId="{63461F37-6BCF-4479-8B09-C8890DC50016}" type="presOf" srcId="{9A381C82-58BB-4491-A959-FA86AC43BFDE}" destId="{192941A1-7167-4536-A6E8-274B72948037}" srcOrd="0" destOrd="0" presId="urn:microsoft.com/office/officeart/2005/8/layout/process3"/>
    <dgm:cxn modelId="{9729FB3C-87A3-401F-975C-8CF58BBBB768}" srcId="{997DA6C8-47FC-4125-8FFC-C3F8D1672EBA}" destId="{33CFDE4E-4355-4D30-8A1B-D5BDC9E6DB15}" srcOrd="1" destOrd="0" parTransId="{7C8C1B4A-1D1F-4862-BE92-0890EE97063C}" sibTransId="{58212D63-AB89-4116-9A49-696127D909AF}"/>
    <dgm:cxn modelId="{3D596064-052F-43BB-9D1D-9DC5F6BE6523}" type="presOf" srcId="{A4E02E7C-BB4F-40E1-BDF1-C5649B1C7BF4}" destId="{E530AAEE-A776-49B8-A6A9-7474FA62599D}" srcOrd="1" destOrd="0" presId="urn:microsoft.com/office/officeart/2005/8/layout/process3"/>
    <dgm:cxn modelId="{9F009C66-ECB7-4260-98FE-C82960B3267E}" srcId="{9EAB48E1-E672-47BE-B7C7-AFCF61BCE8CB}" destId="{2E02E1B0-33CE-427A-981C-AFA6C2269B49}" srcOrd="0" destOrd="0" parTransId="{E9BA483F-B4AD-49BA-84A9-95E79B90486D}" sibTransId="{877D0FEA-EAD4-4D60-BEF3-AC05C6241585}"/>
    <dgm:cxn modelId="{ACF80167-BEDB-43D1-83D5-CE1570D8C716}" srcId="{623E1FC1-244D-499A-9F34-020BBBCBEBAA}" destId="{9EAB48E1-E672-47BE-B7C7-AFCF61BCE8CB}" srcOrd="1" destOrd="0" parTransId="{BF42AE30-B96E-47C5-9DC5-63E237874527}" sibTransId="{2F784472-9C9C-48FA-8706-A5EFD06B4A1B}"/>
    <dgm:cxn modelId="{7B3B8D72-C2A7-4B5D-B683-ADA58CB97268}" type="presOf" srcId="{9EAB48E1-E672-47BE-B7C7-AFCF61BCE8CB}" destId="{BEB44610-1B15-42C3-9CF1-B358545D6916}" srcOrd="1" destOrd="0" presId="urn:microsoft.com/office/officeart/2005/8/layout/process3"/>
    <dgm:cxn modelId="{17CBD954-B523-4B36-8E02-6D91393FC6C3}" type="presOf" srcId="{A4E02E7C-BB4F-40E1-BDF1-C5649B1C7BF4}" destId="{50188397-1F74-463C-BAE5-36B87B0E9CA4}" srcOrd="0" destOrd="0" presId="urn:microsoft.com/office/officeart/2005/8/layout/process3"/>
    <dgm:cxn modelId="{4D445C59-801E-4FE1-90C2-E1055173DA87}" type="presOf" srcId="{2E02E1B0-33CE-427A-981C-AFA6C2269B49}" destId="{DB653640-4294-41B0-B2E0-508E8528208F}" srcOrd="0" destOrd="0" presId="urn:microsoft.com/office/officeart/2005/8/layout/process3"/>
    <dgm:cxn modelId="{06FD097C-CEA4-401E-AF5D-95791C13A28B}" srcId="{76C65E44-4550-4E80-B385-E38B7414A9BF}" destId="{D5410C66-E82D-4E75-8FB6-BF38A8534FCB}" srcOrd="0" destOrd="0" parTransId="{941CB917-5566-448F-99BE-6B3695013602}" sibTransId="{9A969B47-B05F-4F29-ADF3-85B42FB4509C}"/>
    <dgm:cxn modelId="{2A8BFC7D-1D00-49D5-A04B-2380AB058195}" srcId="{A4E02E7C-BB4F-40E1-BDF1-C5649B1C7BF4}" destId="{E89E5E49-8AAF-484E-AC3D-9685B77CACD9}" srcOrd="0" destOrd="0" parTransId="{9748E9E4-F991-45D2-A81A-27221A0CEEC3}" sibTransId="{CC45BCCB-DD25-4580-B9F2-B9DE2006E6F6}"/>
    <dgm:cxn modelId="{B7AE0B87-2E18-4895-A67E-8D63705833CD}" srcId="{997DA6C8-47FC-4125-8FFC-C3F8D1672EBA}" destId="{4712B10F-456F-4818-93C9-4D98347AD591}" srcOrd="2" destOrd="0" parTransId="{AB009DEB-A424-4708-AF77-5CDFCB931F44}" sibTransId="{05E02217-D395-481E-A611-8672AC85FF9D}"/>
    <dgm:cxn modelId="{C178D888-265E-470B-A9B8-088C2915A6C5}" type="presOf" srcId="{167363A0-850B-4BE1-BD97-E4A1F5C2B0D3}" destId="{192941A1-7167-4536-A6E8-274B72948037}" srcOrd="0" destOrd="3" presId="urn:microsoft.com/office/officeart/2005/8/layout/process3"/>
    <dgm:cxn modelId="{6BA9AC8D-6949-44AE-8DCE-A740403D99A8}" srcId="{997DA6C8-47FC-4125-8FFC-C3F8D1672EBA}" destId="{9A381C82-58BB-4491-A959-FA86AC43BFDE}" srcOrd="0" destOrd="0" parTransId="{E08FE68A-0D38-49EB-AB29-64633B0E03FC}" sibTransId="{8D68BBB4-E641-4A47-BA0F-5B6C142CDA7C}"/>
    <dgm:cxn modelId="{397DEA92-F6E2-49E4-BE49-4BDDCE6E0B3C}" type="presOf" srcId="{E89E5E49-8AAF-484E-AC3D-9685B77CACD9}" destId="{F9376EED-C9B4-4D03-95EA-9E9C6EBA372F}" srcOrd="0" destOrd="0" presId="urn:microsoft.com/office/officeart/2005/8/layout/process3"/>
    <dgm:cxn modelId="{2EED6E96-162A-4FE3-8EA5-531AE8D919E5}" srcId="{623E1FC1-244D-499A-9F34-020BBBCBEBAA}" destId="{76C65E44-4550-4E80-B385-E38B7414A9BF}" srcOrd="3" destOrd="0" parTransId="{5081C8E2-6939-4CE0-971F-7F2E15761006}" sibTransId="{14669F5D-8ECB-4E05-91D6-83BBD723E46E}"/>
    <dgm:cxn modelId="{B70D5DA0-9CD7-45A0-B96F-571735ED61E3}" type="presOf" srcId="{4712B10F-456F-4818-93C9-4D98347AD591}" destId="{192941A1-7167-4536-A6E8-274B72948037}" srcOrd="0" destOrd="2" presId="urn:microsoft.com/office/officeart/2005/8/layout/process3"/>
    <dgm:cxn modelId="{5532F3AE-7EFE-4AFE-A4DC-9136119C21E9}" type="presOf" srcId="{76C65E44-4550-4E80-B385-E38B7414A9BF}" destId="{C0F63F2C-37B4-4891-B161-2053A7D67F80}" srcOrd="0" destOrd="0" presId="urn:microsoft.com/office/officeart/2005/8/layout/process3"/>
    <dgm:cxn modelId="{08B708AF-DE0F-4AE4-8975-5B29CFC2B956}" type="presOf" srcId="{D5410C66-E82D-4E75-8FB6-BF38A8534FCB}" destId="{DEAB9F3F-791E-428D-8FBB-03DC7B907159}" srcOrd="0" destOrd="0" presId="urn:microsoft.com/office/officeart/2005/8/layout/process3"/>
    <dgm:cxn modelId="{2E40BEAF-1384-499D-8911-A421EE4C75AD}" type="presOf" srcId="{997DA6C8-47FC-4125-8FFC-C3F8D1672EBA}" destId="{533BAF67-EF55-424C-A285-248F1FF1ED5F}" srcOrd="1" destOrd="0" presId="urn:microsoft.com/office/officeart/2005/8/layout/process3"/>
    <dgm:cxn modelId="{8E3689B1-9187-4D4E-B6AF-7053F897B94E}" type="presOf" srcId="{2F784472-9C9C-48FA-8706-A5EFD06B4A1B}" destId="{F97E0402-A52B-4F77-B8F1-7EF5AA8FA1FE}" srcOrd="1" destOrd="0" presId="urn:microsoft.com/office/officeart/2005/8/layout/process3"/>
    <dgm:cxn modelId="{CD0531D0-2A27-4D9F-AAE0-7E8A22685D24}" type="presOf" srcId="{41926B45-C8BD-45BC-80E8-DA5B56306336}" destId="{411A9BB4-6577-44B4-864E-24DBB35AC988}" srcOrd="0" destOrd="0" presId="urn:microsoft.com/office/officeart/2005/8/layout/process3"/>
    <dgm:cxn modelId="{21DA98D0-0D20-4A91-881A-3F0A0E946A33}" type="presOf" srcId="{41926B45-C8BD-45BC-80E8-DA5B56306336}" destId="{44C42BE4-5478-4942-B56A-690DDFADCD0D}" srcOrd="1" destOrd="0" presId="urn:microsoft.com/office/officeart/2005/8/layout/process3"/>
    <dgm:cxn modelId="{886E7DD2-479D-4DF8-BBEA-449D203ED9C8}" type="presOf" srcId="{021EE449-90BB-4840-B6DC-85482C72722B}" destId="{17025967-C00D-4E86-99A3-7F7E47D16CAD}" srcOrd="1" destOrd="0" presId="urn:microsoft.com/office/officeart/2005/8/layout/process3"/>
    <dgm:cxn modelId="{189EBCD4-E1B3-4954-83CD-26321C05F0DC}" type="presOf" srcId="{33CFDE4E-4355-4D30-8A1B-D5BDC9E6DB15}" destId="{192941A1-7167-4536-A6E8-274B72948037}" srcOrd="0" destOrd="1" presId="urn:microsoft.com/office/officeart/2005/8/layout/process3"/>
    <dgm:cxn modelId="{851BC2DE-96AF-4F5D-8A94-A7FF633E1B65}" type="presOf" srcId="{021EE449-90BB-4840-B6DC-85482C72722B}" destId="{E8FDEF12-1894-4ACC-B002-AE0FEB175701}" srcOrd="0" destOrd="0" presId="urn:microsoft.com/office/officeart/2005/8/layout/process3"/>
    <dgm:cxn modelId="{C2AC20E0-A9E4-47E0-80AC-162D9C65A790}" type="presOf" srcId="{9EAB48E1-E672-47BE-B7C7-AFCF61BCE8CB}" destId="{9A51226F-2397-4F9C-9832-27DB0B807245}" srcOrd="0" destOrd="0" presId="urn:microsoft.com/office/officeart/2005/8/layout/process3"/>
    <dgm:cxn modelId="{A521AAE4-614E-4AFB-B9B2-35AA2F40FAD3}" type="presOf" srcId="{2F784472-9C9C-48FA-8706-A5EFD06B4A1B}" destId="{B91625C1-806A-49BF-B431-BCB3D1A4A023}" srcOrd="0" destOrd="0" presId="urn:microsoft.com/office/officeart/2005/8/layout/process3"/>
    <dgm:cxn modelId="{7E9360F0-31A3-42FC-8870-C0AF20A327F5}" srcId="{997DA6C8-47FC-4125-8FFC-C3F8D1672EBA}" destId="{167363A0-850B-4BE1-BD97-E4A1F5C2B0D3}" srcOrd="3" destOrd="0" parTransId="{A23D05AA-278A-40F7-90A1-64538410CF7E}" sibTransId="{1BD6C8B4-C064-4749-981B-6CCDEEA9AB86}"/>
    <dgm:cxn modelId="{BC8A9268-2B9E-4916-8427-AF2AF2F05C7D}" type="presParOf" srcId="{F4FD88D0-6198-453B-AF1A-A3ECDD1556AE}" destId="{75FE7102-06BE-435C-95B5-C3E84930FE92}" srcOrd="0" destOrd="0" presId="urn:microsoft.com/office/officeart/2005/8/layout/process3"/>
    <dgm:cxn modelId="{1399E0D2-7AE2-420B-837F-6A91035FFA09}" type="presParOf" srcId="{75FE7102-06BE-435C-95B5-C3E84930FE92}" destId="{BA555540-805C-4A33-BBEF-AB0C3B028B98}" srcOrd="0" destOrd="0" presId="urn:microsoft.com/office/officeart/2005/8/layout/process3"/>
    <dgm:cxn modelId="{694CA6D8-C362-44AE-A81B-4E0B1EAD43D0}" type="presParOf" srcId="{75FE7102-06BE-435C-95B5-C3E84930FE92}" destId="{533BAF67-EF55-424C-A285-248F1FF1ED5F}" srcOrd="1" destOrd="0" presId="urn:microsoft.com/office/officeart/2005/8/layout/process3"/>
    <dgm:cxn modelId="{00D02016-C1DF-449D-84D5-D5D9C8C576EB}" type="presParOf" srcId="{75FE7102-06BE-435C-95B5-C3E84930FE92}" destId="{192941A1-7167-4536-A6E8-274B72948037}" srcOrd="2" destOrd="0" presId="urn:microsoft.com/office/officeart/2005/8/layout/process3"/>
    <dgm:cxn modelId="{4D795346-2CD3-47A8-8786-FB73307875D6}" type="presParOf" srcId="{F4FD88D0-6198-453B-AF1A-A3ECDD1556AE}" destId="{411A9BB4-6577-44B4-864E-24DBB35AC988}" srcOrd="1" destOrd="0" presId="urn:microsoft.com/office/officeart/2005/8/layout/process3"/>
    <dgm:cxn modelId="{121973C1-EF4B-48B7-B0F4-2445C0111E08}" type="presParOf" srcId="{411A9BB4-6577-44B4-864E-24DBB35AC988}" destId="{44C42BE4-5478-4942-B56A-690DDFADCD0D}" srcOrd="0" destOrd="0" presId="urn:microsoft.com/office/officeart/2005/8/layout/process3"/>
    <dgm:cxn modelId="{4F12BB36-0F19-46B6-A1DB-5A762CDF31BF}" type="presParOf" srcId="{F4FD88D0-6198-453B-AF1A-A3ECDD1556AE}" destId="{AECA4AC9-7950-448A-9664-98D6FCDD5D6F}" srcOrd="2" destOrd="0" presId="urn:microsoft.com/office/officeart/2005/8/layout/process3"/>
    <dgm:cxn modelId="{FF539852-16BF-4E6D-8645-7E83626F2D26}" type="presParOf" srcId="{AECA4AC9-7950-448A-9664-98D6FCDD5D6F}" destId="{9A51226F-2397-4F9C-9832-27DB0B807245}" srcOrd="0" destOrd="0" presId="urn:microsoft.com/office/officeart/2005/8/layout/process3"/>
    <dgm:cxn modelId="{AEC6DF26-4B2A-4988-BCD7-1ACEB9F4A504}" type="presParOf" srcId="{AECA4AC9-7950-448A-9664-98D6FCDD5D6F}" destId="{BEB44610-1B15-42C3-9CF1-B358545D6916}" srcOrd="1" destOrd="0" presId="urn:microsoft.com/office/officeart/2005/8/layout/process3"/>
    <dgm:cxn modelId="{9A356AA7-285D-4B2D-8971-C4FDEEB5311E}" type="presParOf" srcId="{AECA4AC9-7950-448A-9664-98D6FCDD5D6F}" destId="{DB653640-4294-41B0-B2E0-508E8528208F}" srcOrd="2" destOrd="0" presId="urn:microsoft.com/office/officeart/2005/8/layout/process3"/>
    <dgm:cxn modelId="{27EC1842-4C69-49D5-A9AE-01E4663A8596}" type="presParOf" srcId="{F4FD88D0-6198-453B-AF1A-A3ECDD1556AE}" destId="{B91625C1-806A-49BF-B431-BCB3D1A4A023}" srcOrd="3" destOrd="0" presId="urn:microsoft.com/office/officeart/2005/8/layout/process3"/>
    <dgm:cxn modelId="{F7ED89F4-9BD5-481B-831C-31B2021A843A}" type="presParOf" srcId="{B91625C1-806A-49BF-B431-BCB3D1A4A023}" destId="{F97E0402-A52B-4F77-B8F1-7EF5AA8FA1FE}" srcOrd="0" destOrd="0" presId="urn:microsoft.com/office/officeart/2005/8/layout/process3"/>
    <dgm:cxn modelId="{119DC610-A3E2-4644-A124-325F35DB2734}" type="presParOf" srcId="{F4FD88D0-6198-453B-AF1A-A3ECDD1556AE}" destId="{92BD75AF-8D43-4B0C-8721-8685E634235B}" srcOrd="4" destOrd="0" presId="urn:microsoft.com/office/officeart/2005/8/layout/process3"/>
    <dgm:cxn modelId="{D9B4CE51-246D-400C-93F0-5C26FBB0F31A}" type="presParOf" srcId="{92BD75AF-8D43-4B0C-8721-8685E634235B}" destId="{50188397-1F74-463C-BAE5-36B87B0E9CA4}" srcOrd="0" destOrd="0" presId="urn:microsoft.com/office/officeart/2005/8/layout/process3"/>
    <dgm:cxn modelId="{A97119DB-831D-4FB4-8190-79907712F875}" type="presParOf" srcId="{92BD75AF-8D43-4B0C-8721-8685E634235B}" destId="{E530AAEE-A776-49B8-A6A9-7474FA62599D}" srcOrd="1" destOrd="0" presId="urn:microsoft.com/office/officeart/2005/8/layout/process3"/>
    <dgm:cxn modelId="{05A24B65-6A5A-48D0-872F-9AFB8634A7A4}" type="presParOf" srcId="{92BD75AF-8D43-4B0C-8721-8685E634235B}" destId="{F9376EED-C9B4-4D03-95EA-9E9C6EBA372F}" srcOrd="2" destOrd="0" presId="urn:microsoft.com/office/officeart/2005/8/layout/process3"/>
    <dgm:cxn modelId="{7C3C8BFA-26A1-4807-A8CA-003E87D6F0EE}" type="presParOf" srcId="{F4FD88D0-6198-453B-AF1A-A3ECDD1556AE}" destId="{E8FDEF12-1894-4ACC-B002-AE0FEB175701}" srcOrd="5" destOrd="0" presId="urn:microsoft.com/office/officeart/2005/8/layout/process3"/>
    <dgm:cxn modelId="{AA576732-219D-4F17-951A-2547462A632C}" type="presParOf" srcId="{E8FDEF12-1894-4ACC-B002-AE0FEB175701}" destId="{17025967-C00D-4E86-99A3-7F7E47D16CAD}" srcOrd="0" destOrd="0" presId="urn:microsoft.com/office/officeart/2005/8/layout/process3"/>
    <dgm:cxn modelId="{35CEA366-D5C9-41CB-A39C-9D501130CCA2}" type="presParOf" srcId="{F4FD88D0-6198-453B-AF1A-A3ECDD1556AE}" destId="{80526DB9-E247-4F93-8D43-79F5AEAA299E}" srcOrd="6" destOrd="0" presId="urn:microsoft.com/office/officeart/2005/8/layout/process3"/>
    <dgm:cxn modelId="{A5054A62-FEBA-417E-8AE4-C009581F2482}" type="presParOf" srcId="{80526DB9-E247-4F93-8D43-79F5AEAA299E}" destId="{C0F63F2C-37B4-4891-B161-2053A7D67F80}" srcOrd="0" destOrd="0" presId="urn:microsoft.com/office/officeart/2005/8/layout/process3"/>
    <dgm:cxn modelId="{870AF08B-BBA0-4306-8867-7F0DA152C4B3}" type="presParOf" srcId="{80526DB9-E247-4F93-8D43-79F5AEAA299E}" destId="{627848D3-2AB9-4CBB-BA3F-C7E860F9361A}" srcOrd="1" destOrd="0" presId="urn:microsoft.com/office/officeart/2005/8/layout/process3"/>
    <dgm:cxn modelId="{F3EEDF82-7F6D-4D4C-B58B-EFB51DA155C9}" type="presParOf" srcId="{80526DB9-E247-4F93-8D43-79F5AEAA299E}" destId="{DEAB9F3F-791E-428D-8FBB-03DC7B90715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74154C-C419-445C-AA6E-9B3F0E6F3ED9}" type="doc">
      <dgm:prSet loTypeId="urn:microsoft.com/office/officeart/2005/8/layout/StepDownProcess" loCatId="process" qsTypeId="urn:microsoft.com/office/officeart/2005/8/quickstyle/simple1" qsCatId="simple" csTypeId="urn:microsoft.com/office/officeart/2005/8/colors/accent0_1" csCatId="mainScheme" phldr="1"/>
      <dgm:spPr/>
      <dgm:t>
        <a:bodyPr/>
        <a:lstStyle/>
        <a:p>
          <a:endParaRPr lang="es-EC"/>
        </a:p>
      </dgm:t>
    </dgm:pt>
    <dgm:pt modelId="{57B13F2A-82EC-4D42-8E2D-7B673F03C562}">
      <dgm:prSet phldrT="[Texto]" custT="1"/>
      <dgm:spPr/>
      <dgm:t>
        <a:bodyPr/>
        <a:lstStyle/>
        <a:p>
          <a:r>
            <a:rPr lang="es-EC" sz="1600" b="1" dirty="0"/>
            <a:t>Disponibilidad</a:t>
          </a:r>
        </a:p>
      </dgm:t>
    </dgm:pt>
    <dgm:pt modelId="{3E6C71C5-E3FD-4390-9F8D-296124ABFAC0}" type="parTrans" cxnId="{CC94F25E-51A0-4B58-ABEA-50B9B4E28BCE}">
      <dgm:prSet/>
      <dgm:spPr/>
      <dgm:t>
        <a:bodyPr/>
        <a:lstStyle/>
        <a:p>
          <a:endParaRPr lang="es-EC"/>
        </a:p>
      </dgm:t>
    </dgm:pt>
    <dgm:pt modelId="{A4EEE5CE-9D01-4D41-A20A-CD06486448B5}" type="sibTrans" cxnId="{CC94F25E-51A0-4B58-ABEA-50B9B4E28BCE}">
      <dgm:prSet/>
      <dgm:spPr/>
      <dgm:t>
        <a:bodyPr/>
        <a:lstStyle/>
        <a:p>
          <a:endParaRPr lang="es-EC"/>
        </a:p>
      </dgm:t>
    </dgm:pt>
    <dgm:pt modelId="{632FB2BC-A1DD-442D-A66E-BBF41C1120E1}">
      <dgm:prSet phldrT="[Texto]" custT="1"/>
      <dgm:spPr/>
      <dgm:t>
        <a:bodyPr/>
        <a:lstStyle/>
        <a:p>
          <a:r>
            <a:rPr lang="es-EC" sz="1800" dirty="0"/>
            <a:t>Tiempo de funcionamiento de la máquina.</a:t>
          </a:r>
        </a:p>
      </dgm:t>
    </dgm:pt>
    <dgm:pt modelId="{D608FB8A-99C6-49E5-9413-C814AD600AEA}" type="parTrans" cxnId="{832D56DA-9B9A-49EA-9A49-53CDB4FA0C50}">
      <dgm:prSet/>
      <dgm:spPr/>
      <dgm:t>
        <a:bodyPr/>
        <a:lstStyle/>
        <a:p>
          <a:endParaRPr lang="es-EC"/>
        </a:p>
      </dgm:t>
    </dgm:pt>
    <dgm:pt modelId="{82403C5F-E750-4C93-BC28-BAD8AD458D26}" type="sibTrans" cxnId="{832D56DA-9B9A-49EA-9A49-53CDB4FA0C50}">
      <dgm:prSet/>
      <dgm:spPr/>
      <dgm:t>
        <a:bodyPr/>
        <a:lstStyle/>
        <a:p>
          <a:endParaRPr lang="es-EC"/>
        </a:p>
      </dgm:t>
    </dgm:pt>
    <dgm:pt modelId="{C24D91EB-18CC-4D89-ADB7-00EFDCAA57A5}">
      <dgm:prSet phldrT="[Texto]"/>
      <dgm:spPr/>
      <dgm:t>
        <a:bodyPr/>
        <a:lstStyle/>
        <a:p>
          <a:r>
            <a:rPr lang="es-EC" b="1" dirty="0"/>
            <a:t>Rendimiento</a:t>
          </a:r>
        </a:p>
      </dgm:t>
    </dgm:pt>
    <dgm:pt modelId="{143FA18B-AB6A-4CB1-BEEB-BABFF73B243F}" type="parTrans" cxnId="{ECB7A2A6-EDCD-435E-8739-B0847803328F}">
      <dgm:prSet/>
      <dgm:spPr/>
      <dgm:t>
        <a:bodyPr/>
        <a:lstStyle/>
        <a:p>
          <a:endParaRPr lang="es-EC"/>
        </a:p>
      </dgm:t>
    </dgm:pt>
    <dgm:pt modelId="{D32E6E3B-BC45-4634-9C57-00ECE3CA2DE0}" type="sibTrans" cxnId="{ECB7A2A6-EDCD-435E-8739-B0847803328F}">
      <dgm:prSet/>
      <dgm:spPr/>
      <dgm:t>
        <a:bodyPr/>
        <a:lstStyle/>
        <a:p>
          <a:endParaRPr lang="es-EC"/>
        </a:p>
      </dgm:t>
    </dgm:pt>
    <dgm:pt modelId="{DA93601F-CBE2-4674-B4D8-C229B7E8254C}">
      <dgm:prSet phldrT="[Texto]" custT="1"/>
      <dgm:spPr/>
      <dgm:t>
        <a:bodyPr/>
        <a:lstStyle/>
        <a:p>
          <a:pPr algn="just"/>
          <a:r>
            <a:rPr lang="es-EC" sz="1800" dirty="0"/>
            <a:t>Capacidad de producción de la máquina durante el tiempo operativo. </a:t>
          </a:r>
        </a:p>
      </dgm:t>
    </dgm:pt>
    <dgm:pt modelId="{7B79B014-6EDD-4E5F-93E6-F19F3D4EF887}" type="parTrans" cxnId="{DDCB12C0-968A-4AF7-8120-BF304FDD04C6}">
      <dgm:prSet/>
      <dgm:spPr/>
      <dgm:t>
        <a:bodyPr/>
        <a:lstStyle/>
        <a:p>
          <a:endParaRPr lang="es-EC"/>
        </a:p>
      </dgm:t>
    </dgm:pt>
    <dgm:pt modelId="{9167827C-01A1-4414-9B11-2DE13F775116}" type="sibTrans" cxnId="{DDCB12C0-968A-4AF7-8120-BF304FDD04C6}">
      <dgm:prSet/>
      <dgm:spPr/>
      <dgm:t>
        <a:bodyPr/>
        <a:lstStyle/>
        <a:p>
          <a:endParaRPr lang="es-EC"/>
        </a:p>
      </dgm:t>
    </dgm:pt>
    <dgm:pt modelId="{6A3DE4A1-5C0F-4732-A4E6-9084186EC49D}">
      <dgm:prSet phldrT="[Texto]" custT="1"/>
      <dgm:spPr/>
      <dgm:t>
        <a:bodyPr/>
        <a:lstStyle/>
        <a:p>
          <a:r>
            <a:rPr lang="es-EC" sz="1700" b="1" dirty="0"/>
            <a:t>Calidad</a:t>
          </a:r>
        </a:p>
      </dgm:t>
    </dgm:pt>
    <dgm:pt modelId="{853F2658-1000-4E7B-A5A6-401F8FFB1108}" type="parTrans" cxnId="{A396D5FF-DACB-4CA8-B2BF-FB144CE2259F}">
      <dgm:prSet/>
      <dgm:spPr/>
      <dgm:t>
        <a:bodyPr/>
        <a:lstStyle/>
        <a:p>
          <a:endParaRPr lang="es-EC"/>
        </a:p>
      </dgm:t>
    </dgm:pt>
    <dgm:pt modelId="{202510D5-2473-439E-AA8E-27B252AF683E}" type="sibTrans" cxnId="{A396D5FF-DACB-4CA8-B2BF-FB144CE2259F}">
      <dgm:prSet/>
      <dgm:spPr/>
      <dgm:t>
        <a:bodyPr/>
        <a:lstStyle/>
        <a:p>
          <a:endParaRPr lang="es-EC"/>
        </a:p>
      </dgm:t>
    </dgm:pt>
    <dgm:pt modelId="{62E0DC78-0A54-47B1-9E9B-FB33B20AC926}">
      <dgm:prSet phldrT="[Texto]" custT="1"/>
      <dgm:spPr/>
      <dgm:t>
        <a:bodyPr/>
        <a:lstStyle/>
        <a:p>
          <a:pPr algn="just"/>
          <a:r>
            <a:rPr lang="es-EC" sz="1800" dirty="0"/>
            <a:t>Piezas bien a la primera producidas por cada máquina.</a:t>
          </a:r>
        </a:p>
      </dgm:t>
    </dgm:pt>
    <dgm:pt modelId="{6EAF6111-5C69-4F6F-A62B-8EFE267B5BB3}" type="parTrans" cxnId="{BC86CD9E-7C72-4BF6-B9E0-31A4EF41CFD3}">
      <dgm:prSet/>
      <dgm:spPr/>
      <dgm:t>
        <a:bodyPr/>
        <a:lstStyle/>
        <a:p>
          <a:endParaRPr lang="es-EC"/>
        </a:p>
      </dgm:t>
    </dgm:pt>
    <dgm:pt modelId="{4FEB95FD-44D2-4F02-A126-4D6EA33C1250}" type="sibTrans" cxnId="{BC86CD9E-7C72-4BF6-B9E0-31A4EF41CFD3}">
      <dgm:prSet/>
      <dgm:spPr/>
      <dgm:t>
        <a:bodyPr/>
        <a:lstStyle/>
        <a:p>
          <a:endParaRPr lang="es-EC"/>
        </a:p>
      </dgm:t>
    </dgm:pt>
    <dgm:pt modelId="{647EB29A-B0F8-4EB5-A2AA-9B11D36836B5}" type="pres">
      <dgm:prSet presAssocID="{9A74154C-C419-445C-AA6E-9B3F0E6F3ED9}" presName="rootnode" presStyleCnt="0">
        <dgm:presLayoutVars>
          <dgm:chMax/>
          <dgm:chPref/>
          <dgm:dir/>
          <dgm:animLvl val="lvl"/>
        </dgm:presLayoutVars>
      </dgm:prSet>
      <dgm:spPr/>
    </dgm:pt>
    <dgm:pt modelId="{28ECA1BE-4468-45CA-8543-DC5B202752ED}" type="pres">
      <dgm:prSet presAssocID="{57B13F2A-82EC-4D42-8E2D-7B673F03C562}" presName="composite" presStyleCnt="0"/>
      <dgm:spPr/>
    </dgm:pt>
    <dgm:pt modelId="{85632CCD-1561-4F1B-B724-C4817368D2C8}" type="pres">
      <dgm:prSet presAssocID="{57B13F2A-82EC-4D42-8E2D-7B673F03C562}" presName="bentUpArrow1" presStyleLbl="alignImgPlace1" presStyleIdx="0" presStyleCnt="2"/>
      <dgm:spPr/>
    </dgm:pt>
    <dgm:pt modelId="{71F8D499-BDD9-4B3B-964F-1B3087DFC222}" type="pres">
      <dgm:prSet presAssocID="{57B13F2A-82EC-4D42-8E2D-7B673F03C562}" presName="ParentText" presStyleLbl="node1" presStyleIdx="0" presStyleCnt="3" custScaleX="109051">
        <dgm:presLayoutVars>
          <dgm:chMax val="1"/>
          <dgm:chPref val="1"/>
          <dgm:bulletEnabled val="1"/>
        </dgm:presLayoutVars>
      </dgm:prSet>
      <dgm:spPr/>
    </dgm:pt>
    <dgm:pt modelId="{E7CC3EFF-6114-43F2-A6FB-1BAC14BF5634}" type="pres">
      <dgm:prSet presAssocID="{57B13F2A-82EC-4D42-8E2D-7B673F03C562}" presName="ChildText" presStyleLbl="revTx" presStyleIdx="0" presStyleCnt="3" custScaleX="407487" custScaleY="46538" custLinFactX="60629" custLinFactNeighborX="100000" custLinFactNeighborY="-3305">
        <dgm:presLayoutVars>
          <dgm:chMax val="0"/>
          <dgm:chPref val="0"/>
          <dgm:bulletEnabled val="1"/>
        </dgm:presLayoutVars>
      </dgm:prSet>
      <dgm:spPr/>
    </dgm:pt>
    <dgm:pt modelId="{DCB4C263-80D4-4EF7-8DD7-D28016A5A059}" type="pres">
      <dgm:prSet presAssocID="{A4EEE5CE-9D01-4D41-A20A-CD06486448B5}" presName="sibTrans" presStyleCnt="0"/>
      <dgm:spPr/>
    </dgm:pt>
    <dgm:pt modelId="{8259FA6D-4A82-476D-B17D-58C1C2B352C4}" type="pres">
      <dgm:prSet presAssocID="{C24D91EB-18CC-4D89-ADB7-00EFDCAA57A5}" presName="composite" presStyleCnt="0"/>
      <dgm:spPr/>
    </dgm:pt>
    <dgm:pt modelId="{8C6F221E-802E-49DD-9B54-127026A93D24}" type="pres">
      <dgm:prSet presAssocID="{C24D91EB-18CC-4D89-ADB7-00EFDCAA57A5}" presName="bentUpArrow1" presStyleLbl="alignImgPlace1" presStyleIdx="1" presStyleCnt="2" custLinFactX="-42289" custLinFactNeighborX="-100000" custLinFactNeighborY="-4565"/>
      <dgm:spPr/>
    </dgm:pt>
    <dgm:pt modelId="{C3335DAC-475C-480F-B459-D2E105550F9E}" type="pres">
      <dgm:prSet presAssocID="{C24D91EB-18CC-4D89-ADB7-00EFDCAA57A5}" presName="ParentText" presStyleLbl="node1" presStyleIdx="1" presStyleCnt="3" custLinFactNeighborX="-99621" custLinFactNeighborY="-7247">
        <dgm:presLayoutVars>
          <dgm:chMax val="1"/>
          <dgm:chPref val="1"/>
          <dgm:bulletEnabled val="1"/>
        </dgm:presLayoutVars>
      </dgm:prSet>
      <dgm:spPr/>
    </dgm:pt>
    <dgm:pt modelId="{BB353AAC-DA33-44BE-94C4-6163467D2AA2}" type="pres">
      <dgm:prSet presAssocID="{C24D91EB-18CC-4D89-ADB7-00EFDCAA57A5}" presName="ChildText" presStyleLbl="revTx" presStyleIdx="1" presStyleCnt="3" custScaleX="512750" custScaleY="65280" custLinFactX="219" custLinFactNeighborX="100000" custLinFactNeighborY="-8904">
        <dgm:presLayoutVars>
          <dgm:chMax val="0"/>
          <dgm:chPref val="0"/>
          <dgm:bulletEnabled val="1"/>
        </dgm:presLayoutVars>
      </dgm:prSet>
      <dgm:spPr/>
    </dgm:pt>
    <dgm:pt modelId="{865AACE4-3C13-4483-A2D3-80253D69EC32}" type="pres">
      <dgm:prSet presAssocID="{D32E6E3B-BC45-4634-9C57-00ECE3CA2DE0}" presName="sibTrans" presStyleCnt="0"/>
      <dgm:spPr/>
    </dgm:pt>
    <dgm:pt modelId="{5284CE8D-19E8-412E-AE98-1451F3B33A12}" type="pres">
      <dgm:prSet presAssocID="{6A3DE4A1-5C0F-4732-A4E6-9084186EC49D}" presName="composite" presStyleCnt="0"/>
      <dgm:spPr/>
    </dgm:pt>
    <dgm:pt modelId="{29F3AA1A-C3A9-4FAA-AE4B-F7BB00352793}" type="pres">
      <dgm:prSet presAssocID="{6A3DE4A1-5C0F-4732-A4E6-9084186EC49D}" presName="ParentText" presStyleLbl="node1" presStyleIdx="2" presStyleCnt="3" custLinFactX="-2524" custLinFactNeighborX="-100000" custLinFactNeighborY="8432">
        <dgm:presLayoutVars>
          <dgm:chMax val="1"/>
          <dgm:chPref val="1"/>
          <dgm:bulletEnabled val="1"/>
        </dgm:presLayoutVars>
      </dgm:prSet>
      <dgm:spPr/>
    </dgm:pt>
    <dgm:pt modelId="{A9F70A3C-8743-4EEB-A75C-8FF5ADE97ED2}" type="pres">
      <dgm:prSet presAssocID="{6A3DE4A1-5C0F-4732-A4E6-9084186EC49D}" presName="FinalChildText" presStyleLbl="revTx" presStyleIdx="2" presStyleCnt="3" custScaleX="388600" custScaleY="69442" custLinFactNeighborX="-560" custLinFactNeighborY="4466">
        <dgm:presLayoutVars>
          <dgm:chMax val="0"/>
          <dgm:chPref val="0"/>
          <dgm:bulletEnabled val="1"/>
        </dgm:presLayoutVars>
      </dgm:prSet>
      <dgm:spPr/>
    </dgm:pt>
  </dgm:ptLst>
  <dgm:cxnLst>
    <dgm:cxn modelId="{420DC309-68F3-4D7A-B27F-115753418869}" type="presOf" srcId="{DA93601F-CBE2-4674-B4D8-C229B7E8254C}" destId="{BB353AAC-DA33-44BE-94C4-6163467D2AA2}" srcOrd="0" destOrd="0" presId="urn:microsoft.com/office/officeart/2005/8/layout/StepDownProcess"/>
    <dgm:cxn modelId="{69CFA32A-B430-418D-A9A1-45B156FB20DB}" type="presOf" srcId="{57B13F2A-82EC-4D42-8E2D-7B673F03C562}" destId="{71F8D499-BDD9-4B3B-964F-1B3087DFC222}" srcOrd="0" destOrd="0" presId="urn:microsoft.com/office/officeart/2005/8/layout/StepDownProcess"/>
    <dgm:cxn modelId="{CC94F25E-51A0-4B58-ABEA-50B9B4E28BCE}" srcId="{9A74154C-C419-445C-AA6E-9B3F0E6F3ED9}" destId="{57B13F2A-82EC-4D42-8E2D-7B673F03C562}" srcOrd="0" destOrd="0" parTransId="{3E6C71C5-E3FD-4390-9F8D-296124ABFAC0}" sibTransId="{A4EEE5CE-9D01-4D41-A20A-CD06486448B5}"/>
    <dgm:cxn modelId="{12FD7E4C-005E-40E6-A298-404592ADF764}" type="presOf" srcId="{6A3DE4A1-5C0F-4732-A4E6-9084186EC49D}" destId="{29F3AA1A-C3A9-4FAA-AE4B-F7BB00352793}" srcOrd="0" destOrd="0" presId="urn:microsoft.com/office/officeart/2005/8/layout/StepDownProcess"/>
    <dgm:cxn modelId="{7C4E0973-B237-44F4-A807-A70563F39952}" type="presOf" srcId="{62E0DC78-0A54-47B1-9E9B-FB33B20AC926}" destId="{A9F70A3C-8743-4EEB-A75C-8FF5ADE97ED2}" srcOrd="0" destOrd="0" presId="urn:microsoft.com/office/officeart/2005/8/layout/StepDownProcess"/>
    <dgm:cxn modelId="{BC86CD9E-7C72-4BF6-B9E0-31A4EF41CFD3}" srcId="{6A3DE4A1-5C0F-4732-A4E6-9084186EC49D}" destId="{62E0DC78-0A54-47B1-9E9B-FB33B20AC926}" srcOrd="0" destOrd="0" parTransId="{6EAF6111-5C69-4F6F-A62B-8EFE267B5BB3}" sibTransId="{4FEB95FD-44D2-4F02-A126-4D6EA33C1250}"/>
    <dgm:cxn modelId="{7D113AA5-2F2F-43CB-AB64-D22AC7886F44}" type="presOf" srcId="{9A74154C-C419-445C-AA6E-9B3F0E6F3ED9}" destId="{647EB29A-B0F8-4EB5-A2AA-9B11D36836B5}" srcOrd="0" destOrd="0" presId="urn:microsoft.com/office/officeart/2005/8/layout/StepDownProcess"/>
    <dgm:cxn modelId="{ECB7A2A6-EDCD-435E-8739-B0847803328F}" srcId="{9A74154C-C419-445C-AA6E-9B3F0E6F3ED9}" destId="{C24D91EB-18CC-4D89-ADB7-00EFDCAA57A5}" srcOrd="1" destOrd="0" parTransId="{143FA18B-AB6A-4CB1-BEEB-BABFF73B243F}" sibTransId="{D32E6E3B-BC45-4634-9C57-00ECE3CA2DE0}"/>
    <dgm:cxn modelId="{DDCB12C0-968A-4AF7-8120-BF304FDD04C6}" srcId="{C24D91EB-18CC-4D89-ADB7-00EFDCAA57A5}" destId="{DA93601F-CBE2-4674-B4D8-C229B7E8254C}" srcOrd="0" destOrd="0" parTransId="{7B79B014-6EDD-4E5F-93E6-F19F3D4EF887}" sibTransId="{9167827C-01A1-4414-9B11-2DE13F775116}"/>
    <dgm:cxn modelId="{625158C8-5997-4D59-A946-B7D22F08378A}" type="presOf" srcId="{C24D91EB-18CC-4D89-ADB7-00EFDCAA57A5}" destId="{C3335DAC-475C-480F-B459-D2E105550F9E}" srcOrd="0" destOrd="0" presId="urn:microsoft.com/office/officeart/2005/8/layout/StepDownProcess"/>
    <dgm:cxn modelId="{53C3D4D3-436A-4C29-8A74-75763819C452}" type="presOf" srcId="{632FB2BC-A1DD-442D-A66E-BBF41C1120E1}" destId="{E7CC3EFF-6114-43F2-A6FB-1BAC14BF5634}" srcOrd="0" destOrd="0" presId="urn:microsoft.com/office/officeart/2005/8/layout/StepDownProcess"/>
    <dgm:cxn modelId="{832D56DA-9B9A-49EA-9A49-53CDB4FA0C50}" srcId="{57B13F2A-82EC-4D42-8E2D-7B673F03C562}" destId="{632FB2BC-A1DD-442D-A66E-BBF41C1120E1}" srcOrd="0" destOrd="0" parTransId="{D608FB8A-99C6-49E5-9413-C814AD600AEA}" sibTransId="{82403C5F-E750-4C93-BC28-BAD8AD458D26}"/>
    <dgm:cxn modelId="{A396D5FF-DACB-4CA8-B2BF-FB144CE2259F}" srcId="{9A74154C-C419-445C-AA6E-9B3F0E6F3ED9}" destId="{6A3DE4A1-5C0F-4732-A4E6-9084186EC49D}" srcOrd="2" destOrd="0" parTransId="{853F2658-1000-4E7B-A5A6-401F8FFB1108}" sibTransId="{202510D5-2473-439E-AA8E-27B252AF683E}"/>
    <dgm:cxn modelId="{26CD815C-8FBA-46CC-B938-1322D324C9D8}" type="presParOf" srcId="{647EB29A-B0F8-4EB5-A2AA-9B11D36836B5}" destId="{28ECA1BE-4468-45CA-8543-DC5B202752ED}" srcOrd="0" destOrd="0" presId="urn:microsoft.com/office/officeart/2005/8/layout/StepDownProcess"/>
    <dgm:cxn modelId="{0DFC9005-562F-4D4E-89CB-D7E8C3C48F48}" type="presParOf" srcId="{28ECA1BE-4468-45CA-8543-DC5B202752ED}" destId="{85632CCD-1561-4F1B-B724-C4817368D2C8}" srcOrd="0" destOrd="0" presId="urn:microsoft.com/office/officeart/2005/8/layout/StepDownProcess"/>
    <dgm:cxn modelId="{49EAB2DF-FBF8-4F11-A1EF-ABE98AFADF76}" type="presParOf" srcId="{28ECA1BE-4468-45CA-8543-DC5B202752ED}" destId="{71F8D499-BDD9-4B3B-964F-1B3087DFC222}" srcOrd="1" destOrd="0" presId="urn:microsoft.com/office/officeart/2005/8/layout/StepDownProcess"/>
    <dgm:cxn modelId="{954D13E6-6234-429D-A71B-9D9BD2A43954}" type="presParOf" srcId="{28ECA1BE-4468-45CA-8543-DC5B202752ED}" destId="{E7CC3EFF-6114-43F2-A6FB-1BAC14BF5634}" srcOrd="2" destOrd="0" presId="urn:microsoft.com/office/officeart/2005/8/layout/StepDownProcess"/>
    <dgm:cxn modelId="{AE6627DE-9446-4D0A-8488-5BDD9FEFA3AD}" type="presParOf" srcId="{647EB29A-B0F8-4EB5-A2AA-9B11D36836B5}" destId="{DCB4C263-80D4-4EF7-8DD7-D28016A5A059}" srcOrd="1" destOrd="0" presId="urn:microsoft.com/office/officeart/2005/8/layout/StepDownProcess"/>
    <dgm:cxn modelId="{5FD612D7-AA84-4671-8FBF-9EBE154A10FF}" type="presParOf" srcId="{647EB29A-B0F8-4EB5-A2AA-9B11D36836B5}" destId="{8259FA6D-4A82-476D-B17D-58C1C2B352C4}" srcOrd="2" destOrd="0" presId="urn:microsoft.com/office/officeart/2005/8/layout/StepDownProcess"/>
    <dgm:cxn modelId="{F4FB5533-194F-4E94-AC33-29F157258881}" type="presParOf" srcId="{8259FA6D-4A82-476D-B17D-58C1C2B352C4}" destId="{8C6F221E-802E-49DD-9B54-127026A93D24}" srcOrd="0" destOrd="0" presId="urn:microsoft.com/office/officeart/2005/8/layout/StepDownProcess"/>
    <dgm:cxn modelId="{F79B9A95-1584-438C-BCAA-87B38822A716}" type="presParOf" srcId="{8259FA6D-4A82-476D-B17D-58C1C2B352C4}" destId="{C3335DAC-475C-480F-B459-D2E105550F9E}" srcOrd="1" destOrd="0" presId="urn:microsoft.com/office/officeart/2005/8/layout/StepDownProcess"/>
    <dgm:cxn modelId="{1F1AA950-29D3-4D76-894B-05D0F1BA90C4}" type="presParOf" srcId="{8259FA6D-4A82-476D-B17D-58C1C2B352C4}" destId="{BB353AAC-DA33-44BE-94C4-6163467D2AA2}" srcOrd="2" destOrd="0" presId="urn:microsoft.com/office/officeart/2005/8/layout/StepDownProcess"/>
    <dgm:cxn modelId="{89AA79CA-A6CF-4034-A534-727BC9EFFE53}" type="presParOf" srcId="{647EB29A-B0F8-4EB5-A2AA-9B11D36836B5}" destId="{865AACE4-3C13-4483-A2D3-80253D69EC32}" srcOrd="3" destOrd="0" presId="urn:microsoft.com/office/officeart/2005/8/layout/StepDownProcess"/>
    <dgm:cxn modelId="{7DE606C4-271E-4E64-8A70-745FCD81B114}" type="presParOf" srcId="{647EB29A-B0F8-4EB5-A2AA-9B11D36836B5}" destId="{5284CE8D-19E8-412E-AE98-1451F3B33A12}" srcOrd="4" destOrd="0" presId="urn:microsoft.com/office/officeart/2005/8/layout/StepDownProcess"/>
    <dgm:cxn modelId="{C3F7F94A-1248-4683-B932-C08A8434442F}" type="presParOf" srcId="{5284CE8D-19E8-412E-AE98-1451F3B33A12}" destId="{29F3AA1A-C3A9-4FAA-AE4B-F7BB00352793}" srcOrd="0" destOrd="0" presId="urn:microsoft.com/office/officeart/2005/8/layout/StepDownProcess"/>
    <dgm:cxn modelId="{77417AF3-09DF-46F6-8654-FBBD8C07902C}" type="presParOf" srcId="{5284CE8D-19E8-412E-AE98-1451F3B33A12}" destId="{A9F70A3C-8743-4EEB-A75C-8FF5ADE97ED2}"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68F99F-8A6A-41BA-BE74-09F6545A2302}"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s-EC"/>
        </a:p>
      </dgm:t>
    </dgm:pt>
    <dgm:pt modelId="{0C833689-380F-4830-90BF-24E112C9BF38}">
      <dgm:prSet phldrT="[Texto]" custT="1"/>
      <dgm:spPr/>
      <dgm:t>
        <a:bodyPr/>
        <a:lstStyle/>
        <a:p>
          <a:r>
            <a:rPr lang="es-EC" sz="2000" dirty="0"/>
            <a:t>Paros obligatorios durante el proceso de producción.</a:t>
          </a:r>
        </a:p>
      </dgm:t>
    </dgm:pt>
    <dgm:pt modelId="{5BA08A6E-63BF-4336-9C6B-71B834CDC308}" type="parTrans" cxnId="{E17EE921-856A-47A6-962A-49B28CDF3620}">
      <dgm:prSet/>
      <dgm:spPr/>
      <dgm:t>
        <a:bodyPr/>
        <a:lstStyle/>
        <a:p>
          <a:endParaRPr lang="es-EC"/>
        </a:p>
      </dgm:t>
    </dgm:pt>
    <dgm:pt modelId="{3EF7F375-46F1-49BD-84D3-499106820545}" type="sibTrans" cxnId="{E17EE921-856A-47A6-962A-49B28CDF3620}">
      <dgm:prSet/>
      <dgm:spPr/>
      <dgm:t>
        <a:bodyPr/>
        <a:lstStyle/>
        <a:p>
          <a:endParaRPr lang="es-EC"/>
        </a:p>
      </dgm:t>
    </dgm:pt>
    <dgm:pt modelId="{E5038B3B-2F97-4729-B947-5CBFE8E8FC94}">
      <dgm:prSet custT="1"/>
      <dgm:spPr/>
      <dgm:t>
        <a:bodyPr/>
        <a:lstStyle/>
        <a:p>
          <a:r>
            <a:rPr lang="es-EC" sz="2000" dirty="0"/>
            <a:t>Paros no obligatorios por características de la materia prima.</a:t>
          </a:r>
        </a:p>
      </dgm:t>
    </dgm:pt>
    <dgm:pt modelId="{6E45AEA0-D381-42C6-8D1E-CE039E0A08A2}" type="parTrans" cxnId="{64AED5F9-341B-49C7-9072-42AA26D27484}">
      <dgm:prSet/>
      <dgm:spPr/>
      <dgm:t>
        <a:bodyPr/>
        <a:lstStyle/>
        <a:p>
          <a:endParaRPr lang="es-EC"/>
        </a:p>
      </dgm:t>
    </dgm:pt>
    <dgm:pt modelId="{474BCD70-3F47-45A9-9837-2B575608DD53}" type="sibTrans" cxnId="{64AED5F9-341B-49C7-9072-42AA26D27484}">
      <dgm:prSet/>
      <dgm:spPr/>
      <dgm:t>
        <a:bodyPr/>
        <a:lstStyle/>
        <a:p>
          <a:endParaRPr lang="es-EC"/>
        </a:p>
      </dgm:t>
    </dgm:pt>
    <dgm:pt modelId="{CC95AC22-B91F-4E03-B27C-FA288F1011AD}">
      <dgm:prSet custT="1"/>
      <dgm:spPr/>
      <dgm:t>
        <a:bodyPr/>
        <a:lstStyle/>
        <a:p>
          <a:r>
            <a:rPr lang="es-EC" sz="2000" dirty="0"/>
            <a:t>Paros obligatorios por validaciones durante el proceso de producción.</a:t>
          </a:r>
        </a:p>
      </dgm:t>
    </dgm:pt>
    <dgm:pt modelId="{9D096B65-7F50-46BC-AB4F-B37BB9B4019D}" type="parTrans" cxnId="{085A41E7-F71B-4A71-9153-4EEF040F6535}">
      <dgm:prSet/>
      <dgm:spPr/>
      <dgm:t>
        <a:bodyPr/>
        <a:lstStyle/>
        <a:p>
          <a:endParaRPr lang="es-EC"/>
        </a:p>
      </dgm:t>
    </dgm:pt>
    <dgm:pt modelId="{48E78731-360C-4852-9301-C3799C699CB5}" type="sibTrans" cxnId="{085A41E7-F71B-4A71-9153-4EEF040F6535}">
      <dgm:prSet/>
      <dgm:spPr/>
      <dgm:t>
        <a:bodyPr/>
        <a:lstStyle/>
        <a:p>
          <a:endParaRPr lang="es-EC"/>
        </a:p>
      </dgm:t>
    </dgm:pt>
    <dgm:pt modelId="{3753F94F-0E71-4422-B4BC-F449699A0638}" type="pres">
      <dgm:prSet presAssocID="{0F68F99F-8A6A-41BA-BE74-09F6545A2302}" presName="linear" presStyleCnt="0">
        <dgm:presLayoutVars>
          <dgm:dir/>
          <dgm:animLvl val="lvl"/>
          <dgm:resizeHandles val="exact"/>
        </dgm:presLayoutVars>
      </dgm:prSet>
      <dgm:spPr/>
    </dgm:pt>
    <dgm:pt modelId="{AFB04FFE-A7A7-4134-BE97-4D61F9592969}" type="pres">
      <dgm:prSet presAssocID="{0C833689-380F-4830-90BF-24E112C9BF38}" presName="parentLin" presStyleCnt="0"/>
      <dgm:spPr/>
    </dgm:pt>
    <dgm:pt modelId="{FB5D7768-8763-4BB4-80C6-2B8000F5A105}" type="pres">
      <dgm:prSet presAssocID="{0C833689-380F-4830-90BF-24E112C9BF38}" presName="parentLeftMargin" presStyleLbl="node1" presStyleIdx="0" presStyleCnt="3"/>
      <dgm:spPr/>
    </dgm:pt>
    <dgm:pt modelId="{FF7A57EE-BBCA-4045-ACDB-534F952EC82D}" type="pres">
      <dgm:prSet presAssocID="{0C833689-380F-4830-90BF-24E112C9BF38}" presName="parentText" presStyleLbl="node1" presStyleIdx="0" presStyleCnt="3">
        <dgm:presLayoutVars>
          <dgm:chMax val="0"/>
          <dgm:bulletEnabled val="1"/>
        </dgm:presLayoutVars>
      </dgm:prSet>
      <dgm:spPr/>
    </dgm:pt>
    <dgm:pt modelId="{B1A53EE0-1DE8-40AA-B419-CCD8010B9875}" type="pres">
      <dgm:prSet presAssocID="{0C833689-380F-4830-90BF-24E112C9BF38}" presName="negativeSpace" presStyleCnt="0"/>
      <dgm:spPr/>
    </dgm:pt>
    <dgm:pt modelId="{06EC73BB-2D7B-4C72-9BE3-7BE3CD944248}" type="pres">
      <dgm:prSet presAssocID="{0C833689-380F-4830-90BF-24E112C9BF38}" presName="childText" presStyleLbl="conFgAcc1" presStyleIdx="0" presStyleCnt="3">
        <dgm:presLayoutVars>
          <dgm:bulletEnabled val="1"/>
        </dgm:presLayoutVars>
      </dgm:prSet>
      <dgm:spPr/>
    </dgm:pt>
    <dgm:pt modelId="{C10228DD-DE41-4247-8F8F-2BB1B7FD46E2}" type="pres">
      <dgm:prSet presAssocID="{3EF7F375-46F1-49BD-84D3-499106820545}" presName="spaceBetweenRectangles" presStyleCnt="0"/>
      <dgm:spPr/>
    </dgm:pt>
    <dgm:pt modelId="{A70CC963-F7F6-41FE-AB14-403F90D663D2}" type="pres">
      <dgm:prSet presAssocID="{E5038B3B-2F97-4729-B947-5CBFE8E8FC94}" presName="parentLin" presStyleCnt="0"/>
      <dgm:spPr/>
    </dgm:pt>
    <dgm:pt modelId="{6F94BA61-F6F5-4833-8F19-38C7652FEB7C}" type="pres">
      <dgm:prSet presAssocID="{E5038B3B-2F97-4729-B947-5CBFE8E8FC94}" presName="parentLeftMargin" presStyleLbl="node1" presStyleIdx="0" presStyleCnt="3"/>
      <dgm:spPr/>
    </dgm:pt>
    <dgm:pt modelId="{C449BC91-BA1E-4BCF-9034-40C244D31ACA}" type="pres">
      <dgm:prSet presAssocID="{E5038B3B-2F97-4729-B947-5CBFE8E8FC94}" presName="parentText" presStyleLbl="node1" presStyleIdx="1" presStyleCnt="3">
        <dgm:presLayoutVars>
          <dgm:chMax val="0"/>
          <dgm:bulletEnabled val="1"/>
        </dgm:presLayoutVars>
      </dgm:prSet>
      <dgm:spPr/>
    </dgm:pt>
    <dgm:pt modelId="{39BE0960-C06E-4EC4-AEA5-1F28FD77715B}" type="pres">
      <dgm:prSet presAssocID="{E5038B3B-2F97-4729-B947-5CBFE8E8FC94}" presName="negativeSpace" presStyleCnt="0"/>
      <dgm:spPr/>
    </dgm:pt>
    <dgm:pt modelId="{15275C86-3C01-46EE-B638-C94F7D7FABC7}" type="pres">
      <dgm:prSet presAssocID="{E5038B3B-2F97-4729-B947-5CBFE8E8FC94}" presName="childText" presStyleLbl="conFgAcc1" presStyleIdx="1" presStyleCnt="3">
        <dgm:presLayoutVars>
          <dgm:bulletEnabled val="1"/>
        </dgm:presLayoutVars>
      </dgm:prSet>
      <dgm:spPr/>
    </dgm:pt>
    <dgm:pt modelId="{422700C8-0899-4759-8ACF-0B32CCF2C57E}" type="pres">
      <dgm:prSet presAssocID="{474BCD70-3F47-45A9-9837-2B575608DD53}" presName="spaceBetweenRectangles" presStyleCnt="0"/>
      <dgm:spPr/>
    </dgm:pt>
    <dgm:pt modelId="{25DA140E-5D08-43F6-AB28-099833FD20C2}" type="pres">
      <dgm:prSet presAssocID="{CC95AC22-B91F-4E03-B27C-FA288F1011AD}" presName="parentLin" presStyleCnt="0"/>
      <dgm:spPr/>
    </dgm:pt>
    <dgm:pt modelId="{E277F604-A6D8-490A-A84D-2162FA6D52A8}" type="pres">
      <dgm:prSet presAssocID="{CC95AC22-B91F-4E03-B27C-FA288F1011AD}" presName="parentLeftMargin" presStyleLbl="node1" presStyleIdx="1" presStyleCnt="3"/>
      <dgm:spPr/>
    </dgm:pt>
    <dgm:pt modelId="{E95E4667-6A98-4424-B2CB-5DBCE4FB96F7}" type="pres">
      <dgm:prSet presAssocID="{CC95AC22-B91F-4E03-B27C-FA288F1011AD}" presName="parentText" presStyleLbl="node1" presStyleIdx="2" presStyleCnt="3">
        <dgm:presLayoutVars>
          <dgm:chMax val="0"/>
          <dgm:bulletEnabled val="1"/>
        </dgm:presLayoutVars>
      </dgm:prSet>
      <dgm:spPr/>
    </dgm:pt>
    <dgm:pt modelId="{A862B2F3-6DC3-4AA9-AC75-6A5EFEBC4F40}" type="pres">
      <dgm:prSet presAssocID="{CC95AC22-B91F-4E03-B27C-FA288F1011AD}" presName="negativeSpace" presStyleCnt="0"/>
      <dgm:spPr/>
    </dgm:pt>
    <dgm:pt modelId="{AB1BDC62-A95C-4C5B-9F31-172EBF7BA85A}" type="pres">
      <dgm:prSet presAssocID="{CC95AC22-B91F-4E03-B27C-FA288F1011AD}" presName="childText" presStyleLbl="conFgAcc1" presStyleIdx="2" presStyleCnt="3">
        <dgm:presLayoutVars>
          <dgm:bulletEnabled val="1"/>
        </dgm:presLayoutVars>
      </dgm:prSet>
      <dgm:spPr/>
    </dgm:pt>
  </dgm:ptLst>
  <dgm:cxnLst>
    <dgm:cxn modelId="{6D41C804-0856-4D56-8598-F115EAB44FA7}" type="presOf" srcId="{CC95AC22-B91F-4E03-B27C-FA288F1011AD}" destId="{E277F604-A6D8-490A-A84D-2162FA6D52A8}" srcOrd="0" destOrd="0" presId="urn:microsoft.com/office/officeart/2005/8/layout/list1"/>
    <dgm:cxn modelId="{E17EE921-856A-47A6-962A-49B28CDF3620}" srcId="{0F68F99F-8A6A-41BA-BE74-09F6545A2302}" destId="{0C833689-380F-4830-90BF-24E112C9BF38}" srcOrd="0" destOrd="0" parTransId="{5BA08A6E-63BF-4336-9C6B-71B834CDC308}" sibTransId="{3EF7F375-46F1-49BD-84D3-499106820545}"/>
    <dgm:cxn modelId="{8CE14730-F51D-4A2A-B1C5-A40613B32F02}" type="presOf" srcId="{CC95AC22-B91F-4E03-B27C-FA288F1011AD}" destId="{E95E4667-6A98-4424-B2CB-5DBCE4FB96F7}" srcOrd="1" destOrd="0" presId="urn:microsoft.com/office/officeart/2005/8/layout/list1"/>
    <dgm:cxn modelId="{A56DB272-36BA-4395-A16A-BCB3AFA973E4}" type="presOf" srcId="{0C833689-380F-4830-90BF-24E112C9BF38}" destId="{FB5D7768-8763-4BB4-80C6-2B8000F5A105}" srcOrd="0" destOrd="0" presId="urn:microsoft.com/office/officeart/2005/8/layout/list1"/>
    <dgm:cxn modelId="{6C55837F-7F53-4AEE-B341-277B625F76B9}" type="presOf" srcId="{E5038B3B-2F97-4729-B947-5CBFE8E8FC94}" destId="{C449BC91-BA1E-4BCF-9034-40C244D31ACA}" srcOrd="1" destOrd="0" presId="urn:microsoft.com/office/officeart/2005/8/layout/list1"/>
    <dgm:cxn modelId="{668DD58D-9312-4FC5-BC51-188AD771735D}" type="presOf" srcId="{0F68F99F-8A6A-41BA-BE74-09F6545A2302}" destId="{3753F94F-0E71-4422-B4BC-F449699A0638}" srcOrd="0" destOrd="0" presId="urn:microsoft.com/office/officeart/2005/8/layout/list1"/>
    <dgm:cxn modelId="{C1EE5597-FC75-4139-AAA4-7BEC1AFD6F3D}" type="presOf" srcId="{0C833689-380F-4830-90BF-24E112C9BF38}" destId="{FF7A57EE-BBCA-4045-ACDB-534F952EC82D}" srcOrd="1" destOrd="0" presId="urn:microsoft.com/office/officeart/2005/8/layout/list1"/>
    <dgm:cxn modelId="{085A41E7-F71B-4A71-9153-4EEF040F6535}" srcId="{0F68F99F-8A6A-41BA-BE74-09F6545A2302}" destId="{CC95AC22-B91F-4E03-B27C-FA288F1011AD}" srcOrd="2" destOrd="0" parTransId="{9D096B65-7F50-46BC-AB4F-B37BB9B4019D}" sibTransId="{48E78731-360C-4852-9301-C3799C699CB5}"/>
    <dgm:cxn modelId="{FC27BDE7-1580-4D9A-9E92-46D6144C82CF}" type="presOf" srcId="{E5038B3B-2F97-4729-B947-5CBFE8E8FC94}" destId="{6F94BA61-F6F5-4833-8F19-38C7652FEB7C}" srcOrd="0" destOrd="0" presId="urn:microsoft.com/office/officeart/2005/8/layout/list1"/>
    <dgm:cxn modelId="{64AED5F9-341B-49C7-9072-42AA26D27484}" srcId="{0F68F99F-8A6A-41BA-BE74-09F6545A2302}" destId="{E5038B3B-2F97-4729-B947-5CBFE8E8FC94}" srcOrd="1" destOrd="0" parTransId="{6E45AEA0-D381-42C6-8D1E-CE039E0A08A2}" sibTransId="{474BCD70-3F47-45A9-9837-2B575608DD53}"/>
    <dgm:cxn modelId="{F9C39AA6-5B2E-4534-B8DA-D1E0A86C6F80}" type="presParOf" srcId="{3753F94F-0E71-4422-B4BC-F449699A0638}" destId="{AFB04FFE-A7A7-4134-BE97-4D61F9592969}" srcOrd="0" destOrd="0" presId="urn:microsoft.com/office/officeart/2005/8/layout/list1"/>
    <dgm:cxn modelId="{716F32B2-B893-498F-9A38-C028EB3A2A12}" type="presParOf" srcId="{AFB04FFE-A7A7-4134-BE97-4D61F9592969}" destId="{FB5D7768-8763-4BB4-80C6-2B8000F5A105}" srcOrd="0" destOrd="0" presId="urn:microsoft.com/office/officeart/2005/8/layout/list1"/>
    <dgm:cxn modelId="{D66555DF-FE34-478B-8B40-DF0002F8DFA5}" type="presParOf" srcId="{AFB04FFE-A7A7-4134-BE97-4D61F9592969}" destId="{FF7A57EE-BBCA-4045-ACDB-534F952EC82D}" srcOrd="1" destOrd="0" presId="urn:microsoft.com/office/officeart/2005/8/layout/list1"/>
    <dgm:cxn modelId="{90E032E2-8F51-4ADD-B9E2-FB5F0361D6D1}" type="presParOf" srcId="{3753F94F-0E71-4422-B4BC-F449699A0638}" destId="{B1A53EE0-1DE8-40AA-B419-CCD8010B9875}" srcOrd="1" destOrd="0" presId="urn:microsoft.com/office/officeart/2005/8/layout/list1"/>
    <dgm:cxn modelId="{6F65257A-8D01-4F22-96C7-61AF94D253DB}" type="presParOf" srcId="{3753F94F-0E71-4422-B4BC-F449699A0638}" destId="{06EC73BB-2D7B-4C72-9BE3-7BE3CD944248}" srcOrd="2" destOrd="0" presId="urn:microsoft.com/office/officeart/2005/8/layout/list1"/>
    <dgm:cxn modelId="{CE81295E-4E3C-4CA8-867F-6DB62A7E161B}" type="presParOf" srcId="{3753F94F-0E71-4422-B4BC-F449699A0638}" destId="{C10228DD-DE41-4247-8F8F-2BB1B7FD46E2}" srcOrd="3" destOrd="0" presId="urn:microsoft.com/office/officeart/2005/8/layout/list1"/>
    <dgm:cxn modelId="{07275930-E582-4980-92F7-1830F71F98EC}" type="presParOf" srcId="{3753F94F-0E71-4422-B4BC-F449699A0638}" destId="{A70CC963-F7F6-41FE-AB14-403F90D663D2}" srcOrd="4" destOrd="0" presId="urn:microsoft.com/office/officeart/2005/8/layout/list1"/>
    <dgm:cxn modelId="{C318FAE1-0FC1-41D4-91A7-70E872F9A987}" type="presParOf" srcId="{A70CC963-F7F6-41FE-AB14-403F90D663D2}" destId="{6F94BA61-F6F5-4833-8F19-38C7652FEB7C}" srcOrd="0" destOrd="0" presId="urn:microsoft.com/office/officeart/2005/8/layout/list1"/>
    <dgm:cxn modelId="{B0927278-345D-4C48-853B-A0AEB8F3A6DE}" type="presParOf" srcId="{A70CC963-F7F6-41FE-AB14-403F90D663D2}" destId="{C449BC91-BA1E-4BCF-9034-40C244D31ACA}" srcOrd="1" destOrd="0" presId="urn:microsoft.com/office/officeart/2005/8/layout/list1"/>
    <dgm:cxn modelId="{37E8DE68-2716-4148-B56B-CC980801275F}" type="presParOf" srcId="{3753F94F-0E71-4422-B4BC-F449699A0638}" destId="{39BE0960-C06E-4EC4-AEA5-1F28FD77715B}" srcOrd="5" destOrd="0" presId="urn:microsoft.com/office/officeart/2005/8/layout/list1"/>
    <dgm:cxn modelId="{BA788677-90BF-4C57-8033-6D44155CE246}" type="presParOf" srcId="{3753F94F-0E71-4422-B4BC-F449699A0638}" destId="{15275C86-3C01-46EE-B638-C94F7D7FABC7}" srcOrd="6" destOrd="0" presId="urn:microsoft.com/office/officeart/2005/8/layout/list1"/>
    <dgm:cxn modelId="{7A84EAE7-8960-4DD7-88F0-8F8C381AA71B}" type="presParOf" srcId="{3753F94F-0E71-4422-B4BC-F449699A0638}" destId="{422700C8-0899-4759-8ACF-0B32CCF2C57E}" srcOrd="7" destOrd="0" presId="urn:microsoft.com/office/officeart/2005/8/layout/list1"/>
    <dgm:cxn modelId="{B1B77472-3CC5-40F3-A0C2-CFF1647CA213}" type="presParOf" srcId="{3753F94F-0E71-4422-B4BC-F449699A0638}" destId="{25DA140E-5D08-43F6-AB28-099833FD20C2}" srcOrd="8" destOrd="0" presId="urn:microsoft.com/office/officeart/2005/8/layout/list1"/>
    <dgm:cxn modelId="{36D4E0D5-A181-4C4F-A6A0-48EAEE34B675}" type="presParOf" srcId="{25DA140E-5D08-43F6-AB28-099833FD20C2}" destId="{E277F604-A6D8-490A-A84D-2162FA6D52A8}" srcOrd="0" destOrd="0" presId="urn:microsoft.com/office/officeart/2005/8/layout/list1"/>
    <dgm:cxn modelId="{4A7CC5A5-9F95-494B-8B94-D698749FF0A4}" type="presParOf" srcId="{25DA140E-5D08-43F6-AB28-099833FD20C2}" destId="{E95E4667-6A98-4424-B2CB-5DBCE4FB96F7}" srcOrd="1" destOrd="0" presId="urn:microsoft.com/office/officeart/2005/8/layout/list1"/>
    <dgm:cxn modelId="{D2D00F50-DCFD-4923-BD62-FD406E6EED5F}" type="presParOf" srcId="{3753F94F-0E71-4422-B4BC-F449699A0638}" destId="{A862B2F3-6DC3-4AA9-AC75-6A5EFEBC4F40}" srcOrd="9" destOrd="0" presId="urn:microsoft.com/office/officeart/2005/8/layout/list1"/>
    <dgm:cxn modelId="{68E5208C-E068-4336-A474-39B5E1354D16}" type="presParOf" srcId="{3753F94F-0E71-4422-B4BC-F449699A0638}" destId="{AB1BDC62-A95C-4C5B-9F31-172EBF7BA85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4CFDB0-31DC-411D-8F59-8AEED9435BB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C"/>
        </a:p>
      </dgm:t>
    </dgm:pt>
    <dgm:pt modelId="{1690F815-97FB-4BF4-8225-EEA6DD300704}">
      <dgm:prSet phldrT="[Texto]"/>
      <dgm:spPr/>
      <dgm:t>
        <a:bodyPr/>
        <a:lstStyle/>
        <a:p>
          <a:r>
            <a:rPr lang="es-EC" dirty="0"/>
            <a:t>Cambio de puntada</a:t>
          </a:r>
        </a:p>
      </dgm:t>
    </dgm:pt>
    <dgm:pt modelId="{2A695E59-C2FE-4B32-8692-780DC6D14EB1}" type="parTrans" cxnId="{BD3452F5-C9BF-4E2A-842A-14ECF50AD3F1}">
      <dgm:prSet/>
      <dgm:spPr/>
      <dgm:t>
        <a:bodyPr/>
        <a:lstStyle/>
        <a:p>
          <a:endParaRPr lang="es-EC"/>
        </a:p>
      </dgm:t>
    </dgm:pt>
    <dgm:pt modelId="{24375534-56F6-4CC5-9F1C-28B005575E10}" type="sibTrans" cxnId="{BD3452F5-C9BF-4E2A-842A-14ECF50AD3F1}">
      <dgm:prSet/>
      <dgm:spPr/>
      <dgm:t>
        <a:bodyPr/>
        <a:lstStyle/>
        <a:p>
          <a:endParaRPr lang="es-EC"/>
        </a:p>
      </dgm:t>
    </dgm:pt>
    <dgm:pt modelId="{6C57C93A-7512-465D-B857-F1A78EEDCEB3}">
      <dgm:prSet phldrT="[Texto]"/>
      <dgm:spPr/>
      <dgm:t>
        <a:bodyPr/>
        <a:lstStyle/>
        <a:p>
          <a:r>
            <a:rPr lang="es-EC" dirty="0"/>
            <a:t>Limpieza de máquina</a:t>
          </a:r>
        </a:p>
      </dgm:t>
    </dgm:pt>
    <dgm:pt modelId="{46BE140B-AD66-4FE7-9C1D-EFF6D9F9D88F}" type="parTrans" cxnId="{33D9C3B1-F390-44A3-9016-83DB8518610F}">
      <dgm:prSet/>
      <dgm:spPr/>
      <dgm:t>
        <a:bodyPr/>
        <a:lstStyle/>
        <a:p>
          <a:endParaRPr lang="es-EC"/>
        </a:p>
      </dgm:t>
    </dgm:pt>
    <dgm:pt modelId="{E148239B-38F8-4561-A545-1D418CE98923}" type="sibTrans" cxnId="{33D9C3B1-F390-44A3-9016-83DB8518610F}">
      <dgm:prSet/>
      <dgm:spPr/>
      <dgm:t>
        <a:bodyPr/>
        <a:lstStyle/>
        <a:p>
          <a:endParaRPr lang="es-EC"/>
        </a:p>
      </dgm:t>
    </dgm:pt>
    <dgm:pt modelId="{B7DE7683-BE96-443A-92FA-D213F46E5BC3}">
      <dgm:prSet phldrT="[Texto]"/>
      <dgm:spPr/>
      <dgm:t>
        <a:bodyPr/>
        <a:lstStyle/>
        <a:p>
          <a:r>
            <a:rPr lang="es-EC" dirty="0"/>
            <a:t>Término de saldo</a:t>
          </a:r>
        </a:p>
      </dgm:t>
    </dgm:pt>
    <dgm:pt modelId="{C3106C6F-61FE-4B04-B7F6-81B77235931A}" type="parTrans" cxnId="{127A1F7B-0833-4B02-8B0B-2D0DF726EC78}">
      <dgm:prSet/>
      <dgm:spPr/>
      <dgm:t>
        <a:bodyPr/>
        <a:lstStyle/>
        <a:p>
          <a:endParaRPr lang="es-EC"/>
        </a:p>
      </dgm:t>
    </dgm:pt>
    <dgm:pt modelId="{482C1ECE-E242-4425-8126-0FE1AFDA4B9F}" type="sibTrans" cxnId="{127A1F7B-0833-4B02-8B0B-2D0DF726EC78}">
      <dgm:prSet/>
      <dgm:spPr/>
      <dgm:t>
        <a:bodyPr/>
        <a:lstStyle/>
        <a:p>
          <a:endParaRPr lang="es-EC"/>
        </a:p>
      </dgm:t>
    </dgm:pt>
    <dgm:pt modelId="{E74D0CD8-36A9-46C8-87F3-11E5DD3E052B}">
      <dgm:prSet phldrT="[Texto]"/>
      <dgm:spPr/>
      <dgm:t>
        <a:bodyPr/>
        <a:lstStyle/>
        <a:p>
          <a:r>
            <a:rPr lang="es-EC" dirty="0"/>
            <a:t>Orden y limpieza de planta</a:t>
          </a:r>
        </a:p>
      </dgm:t>
    </dgm:pt>
    <dgm:pt modelId="{57953DE2-7BE0-4349-AED7-13FA21AB8E9D}" type="parTrans" cxnId="{D1E3CA9B-2EF6-4F56-83B4-E4F24316ECF9}">
      <dgm:prSet/>
      <dgm:spPr/>
      <dgm:t>
        <a:bodyPr/>
        <a:lstStyle/>
        <a:p>
          <a:endParaRPr lang="es-EC"/>
        </a:p>
      </dgm:t>
    </dgm:pt>
    <dgm:pt modelId="{27580FF7-CDBD-46B5-ACC2-D0C820523633}" type="sibTrans" cxnId="{D1E3CA9B-2EF6-4F56-83B4-E4F24316ECF9}">
      <dgm:prSet/>
      <dgm:spPr/>
      <dgm:t>
        <a:bodyPr/>
        <a:lstStyle/>
        <a:p>
          <a:endParaRPr lang="es-EC"/>
        </a:p>
      </dgm:t>
    </dgm:pt>
    <dgm:pt modelId="{E69DBBD0-BDC7-4B5A-8538-54EDE53498CD}" type="pres">
      <dgm:prSet presAssocID="{CD4CFDB0-31DC-411D-8F59-8AEED9435BB5}" presName="rootnode" presStyleCnt="0">
        <dgm:presLayoutVars>
          <dgm:chMax/>
          <dgm:chPref/>
          <dgm:dir/>
          <dgm:animLvl val="lvl"/>
        </dgm:presLayoutVars>
      </dgm:prSet>
      <dgm:spPr/>
    </dgm:pt>
    <dgm:pt modelId="{DB9310DA-F93F-49D8-B3B5-1FA16DEEC370}" type="pres">
      <dgm:prSet presAssocID="{1690F815-97FB-4BF4-8225-EEA6DD300704}" presName="composite" presStyleCnt="0"/>
      <dgm:spPr/>
    </dgm:pt>
    <dgm:pt modelId="{EA054C75-5D8A-436E-BAFE-C2D4A667E1F2}" type="pres">
      <dgm:prSet presAssocID="{1690F815-97FB-4BF4-8225-EEA6DD300704}" presName="LShape" presStyleLbl="alignNode1" presStyleIdx="0" presStyleCnt="7"/>
      <dgm:spPr/>
    </dgm:pt>
    <dgm:pt modelId="{BC5DEF59-9A64-4288-8436-64888D48E070}" type="pres">
      <dgm:prSet presAssocID="{1690F815-97FB-4BF4-8225-EEA6DD300704}" presName="ParentText" presStyleLbl="revTx" presStyleIdx="0" presStyleCnt="4">
        <dgm:presLayoutVars>
          <dgm:chMax val="0"/>
          <dgm:chPref val="0"/>
          <dgm:bulletEnabled val="1"/>
        </dgm:presLayoutVars>
      </dgm:prSet>
      <dgm:spPr/>
    </dgm:pt>
    <dgm:pt modelId="{D409900E-50E8-4AFD-AAC0-FBBBFFBE08F4}" type="pres">
      <dgm:prSet presAssocID="{1690F815-97FB-4BF4-8225-EEA6DD300704}" presName="Triangle" presStyleLbl="alignNode1" presStyleIdx="1" presStyleCnt="7"/>
      <dgm:spPr/>
    </dgm:pt>
    <dgm:pt modelId="{0F5D02B1-D0A8-47EE-963F-4D6CE4284BC1}" type="pres">
      <dgm:prSet presAssocID="{24375534-56F6-4CC5-9F1C-28B005575E10}" presName="sibTrans" presStyleCnt="0"/>
      <dgm:spPr/>
    </dgm:pt>
    <dgm:pt modelId="{E96A153A-2B70-42BE-96B5-99936D5B48CF}" type="pres">
      <dgm:prSet presAssocID="{24375534-56F6-4CC5-9F1C-28B005575E10}" presName="space" presStyleCnt="0"/>
      <dgm:spPr/>
    </dgm:pt>
    <dgm:pt modelId="{ED12A90F-EEA8-48CA-A122-409E0029F08D}" type="pres">
      <dgm:prSet presAssocID="{6C57C93A-7512-465D-B857-F1A78EEDCEB3}" presName="composite" presStyleCnt="0"/>
      <dgm:spPr/>
    </dgm:pt>
    <dgm:pt modelId="{BD6E14E9-2FE0-4090-864B-0D0608E11C09}" type="pres">
      <dgm:prSet presAssocID="{6C57C93A-7512-465D-B857-F1A78EEDCEB3}" presName="LShape" presStyleLbl="alignNode1" presStyleIdx="2" presStyleCnt="7"/>
      <dgm:spPr/>
    </dgm:pt>
    <dgm:pt modelId="{87EC7592-74EF-4AC5-9040-71B231148448}" type="pres">
      <dgm:prSet presAssocID="{6C57C93A-7512-465D-B857-F1A78EEDCEB3}" presName="ParentText" presStyleLbl="revTx" presStyleIdx="1" presStyleCnt="4">
        <dgm:presLayoutVars>
          <dgm:chMax val="0"/>
          <dgm:chPref val="0"/>
          <dgm:bulletEnabled val="1"/>
        </dgm:presLayoutVars>
      </dgm:prSet>
      <dgm:spPr/>
    </dgm:pt>
    <dgm:pt modelId="{4898C007-B0AD-4C43-BB5F-DF66DBD7B50A}" type="pres">
      <dgm:prSet presAssocID="{6C57C93A-7512-465D-B857-F1A78EEDCEB3}" presName="Triangle" presStyleLbl="alignNode1" presStyleIdx="3" presStyleCnt="7"/>
      <dgm:spPr/>
    </dgm:pt>
    <dgm:pt modelId="{14807A72-4139-4A1C-8FB8-21FEA5764ED6}" type="pres">
      <dgm:prSet presAssocID="{E148239B-38F8-4561-A545-1D418CE98923}" presName="sibTrans" presStyleCnt="0"/>
      <dgm:spPr/>
    </dgm:pt>
    <dgm:pt modelId="{A34E3A47-A988-47D8-B87B-4DB53DF91D5B}" type="pres">
      <dgm:prSet presAssocID="{E148239B-38F8-4561-A545-1D418CE98923}" presName="space" presStyleCnt="0"/>
      <dgm:spPr/>
    </dgm:pt>
    <dgm:pt modelId="{82CF6746-8C07-4F57-8EC3-79C2E4E5D975}" type="pres">
      <dgm:prSet presAssocID="{B7DE7683-BE96-443A-92FA-D213F46E5BC3}" presName="composite" presStyleCnt="0"/>
      <dgm:spPr/>
    </dgm:pt>
    <dgm:pt modelId="{8A016580-4F46-43AA-BFB3-17A8F9D84159}" type="pres">
      <dgm:prSet presAssocID="{B7DE7683-BE96-443A-92FA-D213F46E5BC3}" presName="LShape" presStyleLbl="alignNode1" presStyleIdx="4" presStyleCnt="7"/>
      <dgm:spPr/>
    </dgm:pt>
    <dgm:pt modelId="{C2A0FBF2-1DB9-44BB-8C7D-852B2D291520}" type="pres">
      <dgm:prSet presAssocID="{B7DE7683-BE96-443A-92FA-D213F46E5BC3}" presName="ParentText" presStyleLbl="revTx" presStyleIdx="2" presStyleCnt="4">
        <dgm:presLayoutVars>
          <dgm:chMax val="0"/>
          <dgm:chPref val="0"/>
          <dgm:bulletEnabled val="1"/>
        </dgm:presLayoutVars>
      </dgm:prSet>
      <dgm:spPr/>
    </dgm:pt>
    <dgm:pt modelId="{BFC18E78-527E-4365-AFBA-4AA793269882}" type="pres">
      <dgm:prSet presAssocID="{B7DE7683-BE96-443A-92FA-D213F46E5BC3}" presName="Triangle" presStyleLbl="alignNode1" presStyleIdx="5" presStyleCnt="7"/>
      <dgm:spPr/>
    </dgm:pt>
    <dgm:pt modelId="{1032EBFB-90A7-4FE3-BA29-517033A87AD9}" type="pres">
      <dgm:prSet presAssocID="{482C1ECE-E242-4425-8126-0FE1AFDA4B9F}" presName="sibTrans" presStyleCnt="0"/>
      <dgm:spPr/>
    </dgm:pt>
    <dgm:pt modelId="{002356FD-F769-41EF-87F1-90191F71E71D}" type="pres">
      <dgm:prSet presAssocID="{482C1ECE-E242-4425-8126-0FE1AFDA4B9F}" presName="space" presStyleCnt="0"/>
      <dgm:spPr/>
    </dgm:pt>
    <dgm:pt modelId="{D33D401C-584B-4E82-9FAE-A731C6EC23BA}" type="pres">
      <dgm:prSet presAssocID="{E74D0CD8-36A9-46C8-87F3-11E5DD3E052B}" presName="composite" presStyleCnt="0"/>
      <dgm:spPr/>
    </dgm:pt>
    <dgm:pt modelId="{6692093F-1009-4052-A43A-6253B9C751D3}" type="pres">
      <dgm:prSet presAssocID="{E74D0CD8-36A9-46C8-87F3-11E5DD3E052B}" presName="LShape" presStyleLbl="alignNode1" presStyleIdx="6" presStyleCnt="7"/>
      <dgm:spPr/>
    </dgm:pt>
    <dgm:pt modelId="{563560CA-EF67-46CE-B1A5-76C79895166F}" type="pres">
      <dgm:prSet presAssocID="{E74D0CD8-36A9-46C8-87F3-11E5DD3E052B}" presName="ParentText" presStyleLbl="revTx" presStyleIdx="3" presStyleCnt="4">
        <dgm:presLayoutVars>
          <dgm:chMax val="0"/>
          <dgm:chPref val="0"/>
          <dgm:bulletEnabled val="1"/>
        </dgm:presLayoutVars>
      </dgm:prSet>
      <dgm:spPr/>
    </dgm:pt>
  </dgm:ptLst>
  <dgm:cxnLst>
    <dgm:cxn modelId="{1470865E-533E-4990-944F-0B1F4684A1C9}" type="presOf" srcId="{1690F815-97FB-4BF4-8225-EEA6DD300704}" destId="{BC5DEF59-9A64-4288-8436-64888D48E070}" srcOrd="0" destOrd="0" presId="urn:microsoft.com/office/officeart/2009/3/layout/StepUpProcess"/>
    <dgm:cxn modelId="{02D72C7A-891D-48E0-98AD-6CDD3E57D02A}" type="presOf" srcId="{B7DE7683-BE96-443A-92FA-D213F46E5BC3}" destId="{C2A0FBF2-1DB9-44BB-8C7D-852B2D291520}" srcOrd="0" destOrd="0" presId="urn:microsoft.com/office/officeart/2009/3/layout/StepUpProcess"/>
    <dgm:cxn modelId="{127A1F7B-0833-4B02-8B0B-2D0DF726EC78}" srcId="{CD4CFDB0-31DC-411D-8F59-8AEED9435BB5}" destId="{B7DE7683-BE96-443A-92FA-D213F46E5BC3}" srcOrd="2" destOrd="0" parTransId="{C3106C6F-61FE-4B04-B7F6-81B77235931A}" sibTransId="{482C1ECE-E242-4425-8126-0FE1AFDA4B9F}"/>
    <dgm:cxn modelId="{D1E3CA9B-2EF6-4F56-83B4-E4F24316ECF9}" srcId="{CD4CFDB0-31DC-411D-8F59-8AEED9435BB5}" destId="{E74D0CD8-36A9-46C8-87F3-11E5DD3E052B}" srcOrd="3" destOrd="0" parTransId="{57953DE2-7BE0-4349-AED7-13FA21AB8E9D}" sibTransId="{27580FF7-CDBD-46B5-ACC2-D0C820523633}"/>
    <dgm:cxn modelId="{33D9C3B1-F390-44A3-9016-83DB8518610F}" srcId="{CD4CFDB0-31DC-411D-8F59-8AEED9435BB5}" destId="{6C57C93A-7512-465D-B857-F1A78EEDCEB3}" srcOrd="1" destOrd="0" parTransId="{46BE140B-AD66-4FE7-9C1D-EFF6D9F9D88F}" sibTransId="{E148239B-38F8-4561-A545-1D418CE98923}"/>
    <dgm:cxn modelId="{BC3A77B6-475A-470B-8A10-AB836A2CD232}" type="presOf" srcId="{6C57C93A-7512-465D-B857-F1A78EEDCEB3}" destId="{87EC7592-74EF-4AC5-9040-71B231148448}" srcOrd="0" destOrd="0" presId="urn:microsoft.com/office/officeart/2009/3/layout/StepUpProcess"/>
    <dgm:cxn modelId="{D73C41DC-2E20-4A44-BF55-0B7CCA91B338}" type="presOf" srcId="{CD4CFDB0-31DC-411D-8F59-8AEED9435BB5}" destId="{E69DBBD0-BDC7-4B5A-8538-54EDE53498CD}" srcOrd="0" destOrd="0" presId="urn:microsoft.com/office/officeart/2009/3/layout/StepUpProcess"/>
    <dgm:cxn modelId="{E4EB59EA-7002-4E9C-B49C-09D52A6717F2}" type="presOf" srcId="{E74D0CD8-36A9-46C8-87F3-11E5DD3E052B}" destId="{563560CA-EF67-46CE-B1A5-76C79895166F}" srcOrd="0" destOrd="0" presId="urn:microsoft.com/office/officeart/2009/3/layout/StepUpProcess"/>
    <dgm:cxn modelId="{BD3452F5-C9BF-4E2A-842A-14ECF50AD3F1}" srcId="{CD4CFDB0-31DC-411D-8F59-8AEED9435BB5}" destId="{1690F815-97FB-4BF4-8225-EEA6DD300704}" srcOrd="0" destOrd="0" parTransId="{2A695E59-C2FE-4B32-8692-780DC6D14EB1}" sibTransId="{24375534-56F6-4CC5-9F1C-28B005575E10}"/>
    <dgm:cxn modelId="{86A69DC3-BF6A-42C1-8E00-B922F7A29B84}" type="presParOf" srcId="{E69DBBD0-BDC7-4B5A-8538-54EDE53498CD}" destId="{DB9310DA-F93F-49D8-B3B5-1FA16DEEC370}" srcOrd="0" destOrd="0" presId="urn:microsoft.com/office/officeart/2009/3/layout/StepUpProcess"/>
    <dgm:cxn modelId="{FC8C3FD6-2826-4396-A6F9-24082DC76839}" type="presParOf" srcId="{DB9310DA-F93F-49D8-B3B5-1FA16DEEC370}" destId="{EA054C75-5D8A-436E-BAFE-C2D4A667E1F2}" srcOrd="0" destOrd="0" presId="urn:microsoft.com/office/officeart/2009/3/layout/StepUpProcess"/>
    <dgm:cxn modelId="{844C7D87-82CE-4D1F-A02F-915E87A84A7E}" type="presParOf" srcId="{DB9310DA-F93F-49D8-B3B5-1FA16DEEC370}" destId="{BC5DEF59-9A64-4288-8436-64888D48E070}" srcOrd="1" destOrd="0" presId="urn:microsoft.com/office/officeart/2009/3/layout/StepUpProcess"/>
    <dgm:cxn modelId="{DAE2DBBC-3D50-4724-A7A9-27BA089CDEA9}" type="presParOf" srcId="{DB9310DA-F93F-49D8-B3B5-1FA16DEEC370}" destId="{D409900E-50E8-4AFD-AAC0-FBBBFFBE08F4}" srcOrd="2" destOrd="0" presId="urn:microsoft.com/office/officeart/2009/3/layout/StepUpProcess"/>
    <dgm:cxn modelId="{C40BAD29-2982-4C5A-BBCC-10DA939A966E}" type="presParOf" srcId="{E69DBBD0-BDC7-4B5A-8538-54EDE53498CD}" destId="{0F5D02B1-D0A8-47EE-963F-4D6CE4284BC1}" srcOrd="1" destOrd="0" presId="urn:microsoft.com/office/officeart/2009/3/layout/StepUpProcess"/>
    <dgm:cxn modelId="{6C2B72B8-095D-4ECC-AD41-9F065F170832}" type="presParOf" srcId="{0F5D02B1-D0A8-47EE-963F-4D6CE4284BC1}" destId="{E96A153A-2B70-42BE-96B5-99936D5B48CF}" srcOrd="0" destOrd="0" presId="urn:microsoft.com/office/officeart/2009/3/layout/StepUpProcess"/>
    <dgm:cxn modelId="{F242ADAF-A91D-41CA-B516-5F0C0A743966}" type="presParOf" srcId="{E69DBBD0-BDC7-4B5A-8538-54EDE53498CD}" destId="{ED12A90F-EEA8-48CA-A122-409E0029F08D}" srcOrd="2" destOrd="0" presId="urn:microsoft.com/office/officeart/2009/3/layout/StepUpProcess"/>
    <dgm:cxn modelId="{6CA275C8-16EE-4A86-A87F-33540E399A65}" type="presParOf" srcId="{ED12A90F-EEA8-48CA-A122-409E0029F08D}" destId="{BD6E14E9-2FE0-4090-864B-0D0608E11C09}" srcOrd="0" destOrd="0" presId="urn:microsoft.com/office/officeart/2009/3/layout/StepUpProcess"/>
    <dgm:cxn modelId="{ACBE1A3E-45EE-42D8-A27D-3CAAAE1E03BD}" type="presParOf" srcId="{ED12A90F-EEA8-48CA-A122-409E0029F08D}" destId="{87EC7592-74EF-4AC5-9040-71B231148448}" srcOrd="1" destOrd="0" presId="urn:microsoft.com/office/officeart/2009/3/layout/StepUpProcess"/>
    <dgm:cxn modelId="{971D6E03-6AF1-4DB2-A035-812D64E356D2}" type="presParOf" srcId="{ED12A90F-EEA8-48CA-A122-409E0029F08D}" destId="{4898C007-B0AD-4C43-BB5F-DF66DBD7B50A}" srcOrd="2" destOrd="0" presId="urn:microsoft.com/office/officeart/2009/3/layout/StepUpProcess"/>
    <dgm:cxn modelId="{8EFE739E-5ADA-4202-9F79-DDFE82CB8E50}" type="presParOf" srcId="{E69DBBD0-BDC7-4B5A-8538-54EDE53498CD}" destId="{14807A72-4139-4A1C-8FB8-21FEA5764ED6}" srcOrd="3" destOrd="0" presId="urn:microsoft.com/office/officeart/2009/3/layout/StepUpProcess"/>
    <dgm:cxn modelId="{410AA48D-4C5C-4A13-9BF6-2ADF019AA407}" type="presParOf" srcId="{14807A72-4139-4A1C-8FB8-21FEA5764ED6}" destId="{A34E3A47-A988-47D8-B87B-4DB53DF91D5B}" srcOrd="0" destOrd="0" presId="urn:microsoft.com/office/officeart/2009/3/layout/StepUpProcess"/>
    <dgm:cxn modelId="{981B9A91-6346-41C8-980C-0742FD67ADD6}" type="presParOf" srcId="{E69DBBD0-BDC7-4B5A-8538-54EDE53498CD}" destId="{82CF6746-8C07-4F57-8EC3-79C2E4E5D975}" srcOrd="4" destOrd="0" presId="urn:microsoft.com/office/officeart/2009/3/layout/StepUpProcess"/>
    <dgm:cxn modelId="{63F6227A-7A10-40B4-A1E9-F7CE6FCE9589}" type="presParOf" srcId="{82CF6746-8C07-4F57-8EC3-79C2E4E5D975}" destId="{8A016580-4F46-43AA-BFB3-17A8F9D84159}" srcOrd="0" destOrd="0" presId="urn:microsoft.com/office/officeart/2009/3/layout/StepUpProcess"/>
    <dgm:cxn modelId="{71C69644-C13A-4200-BC8D-E3CE1F6D01BF}" type="presParOf" srcId="{82CF6746-8C07-4F57-8EC3-79C2E4E5D975}" destId="{C2A0FBF2-1DB9-44BB-8C7D-852B2D291520}" srcOrd="1" destOrd="0" presId="urn:microsoft.com/office/officeart/2009/3/layout/StepUpProcess"/>
    <dgm:cxn modelId="{44E895EF-E368-48F3-98B7-3F41CDBB05DA}" type="presParOf" srcId="{82CF6746-8C07-4F57-8EC3-79C2E4E5D975}" destId="{BFC18E78-527E-4365-AFBA-4AA793269882}" srcOrd="2" destOrd="0" presId="urn:microsoft.com/office/officeart/2009/3/layout/StepUpProcess"/>
    <dgm:cxn modelId="{61792B49-56F8-48A9-9B09-E3113B37E398}" type="presParOf" srcId="{E69DBBD0-BDC7-4B5A-8538-54EDE53498CD}" destId="{1032EBFB-90A7-4FE3-BA29-517033A87AD9}" srcOrd="5" destOrd="0" presId="urn:microsoft.com/office/officeart/2009/3/layout/StepUpProcess"/>
    <dgm:cxn modelId="{A0C07A84-A790-4CE4-8022-0D07B148033F}" type="presParOf" srcId="{1032EBFB-90A7-4FE3-BA29-517033A87AD9}" destId="{002356FD-F769-41EF-87F1-90191F71E71D}" srcOrd="0" destOrd="0" presId="urn:microsoft.com/office/officeart/2009/3/layout/StepUpProcess"/>
    <dgm:cxn modelId="{40009B83-E11A-46AB-B7E7-8268302000C1}" type="presParOf" srcId="{E69DBBD0-BDC7-4B5A-8538-54EDE53498CD}" destId="{D33D401C-584B-4E82-9FAE-A731C6EC23BA}" srcOrd="6" destOrd="0" presId="urn:microsoft.com/office/officeart/2009/3/layout/StepUpProcess"/>
    <dgm:cxn modelId="{9CF97A71-92BB-49E7-BA8F-0DE358FA281A}" type="presParOf" srcId="{D33D401C-584B-4E82-9FAE-A731C6EC23BA}" destId="{6692093F-1009-4052-A43A-6253B9C751D3}" srcOrd="0" destOrd="0" presId="urn:microsoft.com/office/officeart/2009/3/layout/StepUpProcess"/>
    <dgm:cxn modelId="{4C930823-8227-4E71-92B3-29139CA6CE03}" type="presParOf" srcId="{D33D401C-584B-4E82-9FAE-A731C6EC23BA}" destId="{563560CA-EF67-46CE-B1A5-76C79895166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92FDC4-2C11-4F65-83E3-0278A940220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C"/>
        </a:p>
      </dgm:t>
    </dgm:pt>
    <dgm:pt modelId="{AAA260EB-2E50-4939-A2BF-738352435E67}">
      <dgm:prSet phldrT="[Texto]" custT="1"/>
      <dgm:spPr/>
      <dgm:t>
        <a:bodyPr/>
        <a:lstStyle/>
        <a:p>
          <a:pPr algn="just"/>
          <a:r>
            <a:rPr lang="it-IT" sz="4000" dirty="0"/>
            <a:t>Fallo memminger superior e inferior</a:t>
          </a:r>
          <a:endParaRPr lang="es-EC" sz="4000" dirty="0"/>
        </a:p>
      </dgm:t>
    </dgm:pt>
    <dgm:pt modelId="{266A45D5-5647-4F2B-AE6E-4D37E11FB406}" type="parTrans" cxnId="{463C13E1-20CF-4662-8383-55EC7078E1BC}">
      <dgm:prSet/>
      <dgm:spPr/>
      <dgm:t>
        <a:bodyPr/>
        <a:lstStyle/>
        <a:p>
          <a:endParaRPr lang="es-EC"/>
        </a:p>
      </dgm:t>
    </dgm:pt>
    <dgm:pt modelId="{FBE2603E-A6BA-45DD-8E9E-75B0C835DDA1}" type="sibTrans" cxnId="{463C13E1-20CF-4662-8383-55EC7078E1BC}">
      <dgm:prSet/>
      <dgm:spPr/>
      <dgm:t>
        <a:bodyPr/>
        <a:lstStyle/>
        <a:p>
          <a:endParaRPr lang="es-EC"/>
        </a:p>
      </dgm:t>
    </dgm:pt>
    <dgm:pt modelId="{CA7B7F8F-C80A-477D-80AF-3124D39EE763}" type="pres">
      <dgm:prSet presAssocID="{CA92FDC4-2C11-4F65-83E3-0278A9402205}" presName="rootnode" presStyleCnt="0">
        <dgm:presLayoutVars>
          <dgm:chMax/>
          <dgm:chPref/>
          <dgm:dir/>
          <dgm:animLvl val="lvl"/>
        </dgm:presLayoutVars>
      </dgm:prSet>
      <dgm:spPr/>
    </dgm:pt>
    <dgm:pt modelId="{FE5E0F0A-2D55-4DAA-A049-A27F04A6D036}" type="pres">
      <dgm:prSet presAssocID="{AAA260EB-2E50-4939-A2BF-738352435E67}" presName="composite" presStyleCnt="0"/>
      <dgm:spPr/>
    </dgm:pt>
    <dgm:pt modelId="{E18F7CEC-5817-4F97-9916-8398690519B4}" type="pres">
      <dgm:prSet presAssocID="{AAA260EB-2E50-4939-A2BF-738352435E67}" presName="LShape" presStyleLbl="alignNode1" presStyleIdx="0" presStyleCnt="1"/>
      <dgm:spPr/>
    </dgm:pt>
    <dgm:pt modelId="{C2001C44-5B91-481D-A550-FEFC65250727}" type="pres">
      <dgm:prSet presAssocID="{AAA260EB-2E50-4939-A2BF-738352435E67}" presName="ParentText" presStyleLbl="revTx" presStyleIdx="0" presStyleCnt="1">
        <dgm:presLayoutVars>
          <dgm:chMax val="0"/>
          <dgm:chPref val="0"/>
          <dgm:bulletEnabled val="1"/>
        </dgm:presLayoutVars>
      </dgm:prSet>
      <dgm:spPr/>
    </dgm:pt>
  </dgm:ptLst>
  <dgm:cxnLst>
    <dgm:cxn modelId="{6D5D0BC2-D260-416A-827F-34272111815E}" type="presOf" srcId="{AAA260EB-2E50-4939-A2BF-738352435E67}" destId="{C2001C44-5B91-481D-A550-FEFC65250727}" srcOrd="0" destOrd="0" presId="urn:microsoft.com/office/officeart/2009/3/layout/StepUpProcess"/>
    <dgm:cxn modelId="{BC4EB9C5-1D36-406C-82D1-48F217470A39}" type="presOf" srcId="{CA92FDC4-2C11-4F65-83E3-0278A9402205}" destId="{CA7B7F8F-C80A-477D-80AF-3124D39EE763}" srcOrd="0" destOrd="0" presId="urn:microsoft.com/office/officeart/2009/3/layout/StepUpProcess"/>
    <dgm:cxn modelId="{463C13E1-20CF-4662-8383-55EC7078E1BC}" srcId="{CA92FDC4-2C11-4F65-83E3-0278A9402205}" destId="{AAA260EB-2E50-4939-A2BF-738352435E67}" srcOrd="0" destOrd="0" parTransId="{266A45D5-5647-4F2B-AE6E-4D37E11FB406}" sibTransId="{FBE2603E-A6BA-45DD-8E9E-75B0C835DDA1}"/>
    <dgm:cxn modelId="{10668D3E-8E6C-42F1-8A8D-5474B6B01A1E}" type="presParOf" srcId="{CA7B7F8F-C80A-477D-80AF-3124D39EE763}" destId="{FE5E0F0A-2D55-4DAA-A049-A27F04A6D036}" srcOrd="0" destOrd="0" presId="urn:microsoft.com/office/officeart/2009/3/layout/StepUpProcess"/>
    <dgm:cxn modelId="{DB3A5A78-71CD-4BAB-BD8E-0B880AC60C1C}" type="presParOf" srcId="{FE5E0F0A-2D55-4DAA-A049-A27F04A6D036}" destId="{E18F7CEC-5817-4F97-9916-8398690519B4}" srcOrd="0" destOrd="0" presId="urn:microsoft.com/office/officeart/2009/3/layout/StepUpProcess"/>
    <dgm:cxn modelId="{628ACA42-D7DC-4662-9B90-E8B6F3F90EEF}" type="presParOf" srcId="{FE5E0F0A-2D55-4DAA-A049-A27F04A6D036}" destId="{C2001C44-5B91-481D-A550-FEFC65250727}"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9F81167-4D44-4DCA-A72D-C92A2A926FBA}"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C"/>
        </a:p>
      </dgm:t>
    </dgm:pt>
    <dgm:pt modelId="{573D9160-4FA7-415C-B792-F0BF398715CF}">
      <dgm:prSet phldrT="[Texto]"/>
      <dgm:spPr/>
      <dgm:t>
        <a:bodyPr/>
        <a:lstStyle/>
        <a:p>
          <a:r>
            <a:rPr lang="es-EC" dirty="0"/>
            <a:t>Calibración de gramaje y rendimiento</a:t>
          </a:r>
        </a:p>
      </dgm:t>
    </dgm:pt>
    <dgm:pt modelId="{4665E26F-217E-4DAA-BD91-022B31766331}" type="parTrans" cxnId="{E3FEB8F4-DD7E-4006-9404-E60598030B5B}">
      <dgm:prSet/>
      <dgm:spPr/>
      <dgm:t>
        <a:bodyPr/>
        <a:lstStyle/>
        <a:p>
          <a:endParaRPr lang="es-EC"/>
        </a:p>
      </dgm:t>
    </dgm:pt>
    <dgm:pt modelId="{50CD237A-1A46-449E-9CAE-2EC0105D4B4F}" type="sibTrans" cxnId="{E3FEB8F4-DD7E-4006-9404-E60598030B5B}">
      <dgm:prSet/>
      <dgm:spPr/>
      <dgm:t>
        <a:bodyPr/>
        <a:lstStyle/>
        <a:p>
          <a:endParaRPr lang="es-EC"/>
        </a:p>
      </dgm:t>
    </dgm:pt>
    <dgm:pt modelId="{34A5C30C-9834-477A-867D-7A193DB7C96F}" type="pres">
      <dgm:prSet presAssocID="{79F81167-4D44-4DCA-A72D-C92A2A926FBA}" presName="rootnode" presStyleCnt="0">
        <dgm:presLayoutVars>
          <dgm:chMax/>
          <dgm:chPref/>
          <dgm:dir/>
          <dgm:animLvl val="lvl"/>
        </dgm:presLayoutVars>
      </dgm:prSet>
      <dgm:spPr/>
    </dgm:pt>
    <dgm:pt modelId="{3B430ED1-DBA7-42E7-9945-B266890FA4EC}" type="pres">
      <dgm:prSet presAssocID="{573D9160-4FA7-415C-B792-F0BF398715CF}" presName="composite" presStyleCnt="0"/>
      <dgm:spPr/>
    </dgm:pt>
    <dgm:pt modelId="{5235026A-A5A2-431E-BBC7-0B7A834CDEEB}" type="pres">
      <dgm:prSet presAssocID="{573D9160-4FA7-415C-B792-F0BF398715CF}" presName="LShape" presStyleLbl="alignNode1" presStyleIdx="0" presStyleCnt="1"/>
      <dgm:spPr/>
    </dgm:pt>
    <dgm:pt modelId="{109E1425-43A8-4693-AA93-BF35133E7B7A}" type="pres">
      <dgm:prSet presAssocID="{573D9160-4FA7-415C-B792-F0BF398715CF}" presName="ParentText" presStyleLbl="revTx" presStyleIdx="0" presStyleCnt="1">
        <dgm:presLayoutVars>
          <dgm:chMax val="0"/>
          <dgm:chPref val="0"/>
          <dgm:bulletEnabled val="1"/>
        </dgm:presLayoutVars>
      </dgm:prSet>
      <dgm:spPr/>
    </dgm:pt>
  </dgm:ptLst>
  <dgm:cxnLst>
    <dgm:cxn modelId="{DC789D65-6441-4443-A8D7-14E3F2E12E2E}" type="presOf" srcId="{79F81167-4D44-4DCA-A72D-C92A2A926FBA}" destId="{34A5C30C-9834-477A-867D-7A193DB7C96F}" srcOrd="0" destOrd="0" presId="urn:microsoft.com/office/officeart/2009/3/layout/StepUpProcess"/>
    <dgm:cxn modelId="{E6CB9DD3-994E-4655-9696-2BC905DAEF40}" type="presOf" srcId="{573D9160-4FA7-415C-B792-F0BF398715CF}" destId="{109E1425-43A8-4693-AA93-BF35133E7B7A}" srcOrd="0" destOrd="0" presId="urn:microsoft.com/office/officeart/2009/3/layout/StepUpProcess"/>
    <dgm:cxn modelId="{E3FEB8F4-DD7E-4006-9404-E60598030B5B}" srcId="{79F81167-4D44-4DCA-A72D-C92A2A926FBA}" destId="{573D9160-4FA7-415C-B792-F0BF398715CF}" srcOrd="0" destOrd="0" parTransId="{4665E26F-217E-4DAA-BD91-022B31766331}" sibTransId="{50CD237A-1A46-449E-9CAE-2EC0105D4B4F}"/>
    <dgm:cxn modelId="{7C7B079B-AB52-4BE2-AB7B-0D2344CC2823}" type="presParOf" srcId="{34A5C30C-9834-477A-867D-7A193DB7C96F}" destId="{3B430ED1-DBA7-42E7-9945-B266890FA4EC}" srcOrd="0" destOrd="0" presId="urn:microsoft.com/office/officeart/2009/3/layout/StepUpProcess"/>
    <dgm:cxn modelId="{BD43EAF2-3832-4D83-9F4A-B9FBEAC6E054}" type="presParOf" srcId="{3B430ED1-DBA7-42E7-9945-B266890FA4EC}" destId="{5235026A-A5A2-431E-BBC7-0B7A834CDEEB}" srcOrd="0" destOrd="0" presId="urn:microsoft.com/office/officeart/2009/3/layout/StepUpProcess"/>
    <dgm:cxn modelId="{0026DCD0-F4DD-4105-80E1-84CE4B57B853}" type="presParOf" srcId="{3B430ED1-DBA7-42E7-9945-B266890FA4EC}" destId="{109E1425-43A8-4693-AA93-BF35133E7B7A}"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D6FEA-F1D0-4AD0-9E74-F3B744FBCACD}">
      <dsp:nvSpPr>
        <dsp:cNvPr id="0" name=""/>
        <dsp:cNvSpPr/>
      </dsp:nvSpPr>
      <dsp:spPr>
        <a:xfrm>
          <a:off x="0" y="381791"/>
          <a:ext cx="6960854" cy="504000"/>
        </a:xfrm>
        <a:prstGeom prst="rect">
          <a:avLst/>
        </a:prstGeom>
        <a:solidFill>
          <a:schemeClr val="accent1">
            <a:alpha val="90000"/>
            <a:tint val="4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4C36E0-4559-43A0-91C0-4018B433C590}">
      <dsp:nvSpPr>
        <dsp:cNvPr id="0" name=""/>
        <dsp:cNvSpPr/>
      </dsp:nvSpPr>
      <dsp:spPr>
        <a:xfrm>
          <a:off x="348042" y="86591"/>
          <a:ext cx="4872597" cy="590400"/>
        </a:xfrm>
        <a:prstGeom prst="roundRect">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73" tIns="0" rIns="184173" bIns="0" numCol="1" spcCol="1270" anchor="ctr" anchorCtr="0">
          <a:noAutofit/>
        </a:bodyPr>
        <a:lstStyle/>
        <a:p>
          <a:pPr marL="0" lvl="0" indent="0" algn="l" defTabSz="889000">
            <a:lnSpc>
              <a:spcPct val="90000"/>
            </a:lnSpc>
            <a:spcBef>
              <a:spcPct val="0"/>
            </a:spcBef>
            <a:spcAft>
              <a:spcPct val="35000"/>
            </a:spcAft>
            <a:buNone/>
          </a:pPr>
          <a:r>
            <a:rPr lang="es-EC" sz="2000" kern="1200" dirty="0">
              <a:solidFill>
                <a:schemeClr val="bg1"/>
              </a:solidFill>
              <a:latin typeface="Euphemia" panose="020B0503040102020104" pitchFamily="34" charset="0"/>
            </a:rPr>
            <a:t>Introducción</a:t>
          </a:r>
        </a:p>
      </dsp:txBody>
      <dsp:txXfrm>
        <a:off x="376863" y="115412"/>
        <a:ext cx="4814955" cy="532758"/>
      </dsp:txXfrm>
    </dsp:sp>
    <dsp:sp modelId="{F95F6352-1601-4B6D-B765-4913BDB60BC7}">
      <dsp:nvSpPr>
        <dsp:cNvPr id="0" name=""/>
        <dsp:cNvSpPr/>
      </dsp:nvSpPr>
      <dsp:spPr>
        <a:xfrm>
          <a:off x="0" y="1288991"/>
          <a:ext cx="6960854" cy="504000"/>
        </a:xfrm>
        <a:prstGeom prst="rect">
          <a:avLst/>
        </a:prstGeom>
        <a:solidFill>
          <a:schemeClr val="accent1">
            <a:alpha val="90000"/>
            <a:tint val="4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450481-3634-4B20-93A9-8AEB62C2799D}">
      <dsp:nvSpPr>
        <dsp:cNvPr id="0" name=""/>
        <dsp:cNvSpPr/>
      </dsp:nvSpPr>
      <dsp:spPr>
        <a:xfrm>
          <a:off x="348042" y="993791"/>
          <a:ext cx="4872597" cy="590400"/>
        </a:xfrm>
        <a:prstGeom prst="roundRect">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73" tIns="0" rIns="184173" bIns="0" numCol="1" spcCol="1270" anchor="ctr" anchorCtr="0">
          <a:noAutofit/>
        </a:bodyPr>
        <a:lstStyle/>
        <a:p>
          <a:pPr marL="0" lvl="0" indent="0" algn="l" defTabSz="889000">
            <a:lnSpc>
              <a:spcPct val="90000"/>
            </a:lnSpc>
            <a:spcBef>
              <a:spcPct val="0"/>
            </a:spcBef>
            <a:spcAft>
              <a:spcPct val="35000"/>
            </a:spcAft>
            <a:buNone/>
          </a:pPr>
          <a:r>
            <a:rPr lang="es-EC" sz="2000" kern="1200" dirty="0">
              <a:solidFill>
                <a:schemeClr val="bg1"/>
              </a:solidFill>
              <a:latin typeface="Euphemia" panose="020B0503040102020104" pitchFamily="34" charset="0"/>
            </a:rPr>
            <a:t>Objetivos</a:t>
          </a:r>
        </a:p>
      </dsp:txBody>
      <dsp:txXfrm>
        <a:off x="376863" y="1022612"/>
        <a:ext cx="4814955" cy="532758"/>
      </dsp:txXfrm>
    </dsp:sp>
    <dsp:sp modelId="{40D1B394-A8DC-45F4-9E38-773279DE16F7}">
      <dsp:nvSpPr>
        <dsp:cNvPr id="0" name=""/>
        <dsp:cNvSpPr/>
      </dsp:nvSpPr>
      <dsp:spPr>
        <a:xfrm>
          <a:off x="0" y="2196192"/>
          <a:ext cx="6960854" cy="504000"/>
        </a:xfrm>
        <a:prstGeom prst="rect">
          <a:avLst/>
        </a:prstGeom>
        <a:solidFill>
          <a:schemeClr val="accent1">
            <a:alpha val="90000"/>
            <a:tint val="4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A17FD-0EE1-4621-AB69-C4B93E9891F0}">
      <dsp:nvSpPr>
        <dsp:cNvPr id="0" name=""/>
        <dsp:cNvSpPr/>
      </dsp:nvSpPr>
      <dsp:spPr>
        <a:xfrm>
          <a:off x="348042" y="1900992"/>
          <a:ext cx="4872597" cy="590400"/>
        </a:xfrm>
        <a:prstGeom prst="roundRect">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73" tIns="0" rIns="184173" bIns="0" numCol="1" spcCol="1270" anchor="ctr" anchorCtr="0">
          <a:noAutofit/>
        </a:bodyPr>
        <a:lstStyle/>
        <a:p>
          <a:pPr marL="0" lvl="0" indent="0" algn="l" defTabSz="889000">
            <a:lnSpc>
              <a:spcPct val="90000"/>
            </a:lnSpc>
            <a:spcBef>
              <a:spcPct val="0"/>
            </a:spcBef>
            <a:spcAft>
              <a:spcPct val="35000"/>
            </a:spcAft>
            <a:buNone/>
          </a:pPr>
          <a:r>
            <a:rPr lang="es-EC" sz="2000" kern="1200" dirty="0">
              <a:solidFill>
                <a:schemeClr val="bg1"/>
              </a:solidFill>
              <a:latin typeface="Euphemia" panose="020B0503040102020104" pitchFamily="34" charset="0"/>
            </a:rPr>
            <a:t>Diseño e Implementación</a:t>
          </a:r>
        </a:p>
      </dsp:txBody>
      <dsp:txXfrm>
        <a:off x="376863" y="1929813"/>
        <a:ext cx="4814955" cy="532758"/>
      </dsp:txXfrm>
    </dsp:sp>
    <dsp:sp modelId="{B1DD36F3-1E99-44C3-BAC9-EA237FDCE874}">
      <dsp:nvSpPr>
        <dsp:cNvPr id="0" name=""/>
        <dsp:cNvSpPr/>
      </dsp:nvSpPr>
      <dsp:spPr>
        <a:xfrm>
          <a:off x="0" y="3103392"/>
          <a:ext cx="6960854" cy="504000"/>
        </a:xfrm>
        <a:prstGeom prst="rect">
          <a:avLst/>
        </a:prstGeom>
        <a:solidFill>
          <a:schemeClr val="accent1">
            <a:alpha val="90000"/>
            <a:tint val="4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35D8A5-07DD-4151-93B8-F4FCA29E2DA0}">
      <dsp:nvSpPr>
        <dsp:cNvPr id="0" name=""/>
        <dsp:cNvSpPr/>
      </dsp:nvSpPr>
      <dsp:spPr>
        <a:xfrm>
          <a:off x="348042" y="2808192"/>
          <a:ext cx="4872597" cy="590400"/>
        </a:xfrm>
        <a:prstGeom prst="roundRect">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73" tIns="0" rIns="184173" bIns="0" numCol="1" spcCol="1270" anchor="ctr" anchorCtr="0">
          <a:noAutofit/>
        </a:bodyPr>
        <a:lstStyle/>
        <a:p>
          <a:pPr marL="0" lvl="0" indent="0" algn="l" defTabSz="889000">
            <a:lnSpc>
              <a:spcPct val="90000"/>
            </a:lnSpc>
            <a:spcBef>
              <a:spcPct val="0"/>
            </a:spcBef>
            <a:spcAft>
              <a:spcPct val="35000"/>
            </a:spcAft>
            <a:buNone/>
          </a:pPr>
          <a:r>
            <a:rPr lang="es-EC" sz="2000" kern="1200" dirty="0">
              <a:solidFill>
                <a:schemeClr val="bg1"/>
              </a:solidFill>
              <a:latin typeface="Euphemia" panose="020B0503040102020104" pitchFamily="34" charset="0"/>
            </a:rPr>
            <a:t>Pruebas y Resultados</a:t>
          </a:r>
        </a:p>
      </dsp:txBody>
      <dsp:txXfrm>
        <a:off x="376863" y="2837013"/>
        <a:ext cx="4814955" cy="532758"/>
      </dsp:txXfrm>
    </dsp:sp>
    <dsp:sp modelId="{0682826B-210A-453E-9ADF-CECED58888DD}">
      <dsp:nvSpPr>
        <dsp:cNvPr id="0" name=""/>
        <dsp:cNvSpPr/>
      </dsp:nvSpPr>
      <dsp:spPr>
        <a:xfrm>
          <a:off x="0" y="4010592"/>
          <a:ext cx="6960854" cy="504000"/>
        </a:xfrm>
        <a:prstGeom prst="rect">
          <a:avLst/>
        </a:prstGeom>
        <a:solidFill>
          <a:schemeClr val="accent1">
            <a:alpha val="90000"/>
            <a:tint val="4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919E3-C613-40D1-9A6A-055B00E0F028}">
      <dsp:nvSpPr>
        <dsp:cNvPr id="0" name=""/>
        <dsp:cNvSpPr/>
      </dsp:nvSpPr>
      <dsp:spPr>
        <a:xfrm>
          <a:off x="348042" y="3715392"/>
          <a:ext cx="4872597" cy="590400"/>
        </a:xfrm>
        <a:prstGeom prst="roundRect">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73" tIns="0" rIns="184173" bIns="0" numCol="1" spcCol="1270" anchor="ctr" anchorCtr="0">
          <a:noAutofit/>
        </a:bodyPr>
        <a:lstStyle/>
        <a:p>
          <a:pPr marL="0" lvl="0" indent="0" algn="l" defTabSz="889000">
            <a:lnSpc>
              <a:spcPct val="90000"/>
            </a:lnSpc>
            <a:spcBef>
              <a:spcPct val="0"/>
            </a:spcBef>
            <a:spcAft>
              <a:spcPct val="35000"/>
            </a:spcAft>
            <a:buNone/>
          </a:pPr>
          <a:r>
            <a:rPr lang="es-EC" sz="2000" kern="1200" dirty="0">
              <a:solidFill>
                <a:schemeClr val="bg1"/>
              </a:solidFill>
              <a:latin typeface="Euphemia" panose="020B0503040102020104" pitchFamily="34" charset="0"/>
            </a:rPr>
            <a:t>Conclusiones</a:t>
          </a:r>
        </a:p>
      </dsp:txBody>
      <dsp:txXfrm>
        <a:off x="376863" y="3744213"/>
        <a:ext cx="4814955"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55C75-7E7E-4424-8A64-D5C76893F645}">
      <dsp:nvSpPr>
        <dsp:cNvPr id="0" name=""/>
        <dsp:cNvSpPr/>
      </dsp:nvSpPr>
      <dsp:spPr>
        <a:xfrm rot="5400000">
          <a:off x="-274943" y="277871"/>
          <a:ext cx="1832956" cy="1283069"/>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bg1"/>
              </a:solidFill>
              <a:latin typeface="Plantagenet Cherokee" panose="02020602070100000000" pitchFamily="18" charset="0"/>
            </a:rPr>
            <a:t>Proceso Textil</a:t>
          </a:r>
        </a:p>
      </dsp:txBody>
      <dsp:txXfrm rot="-5400000">
        <a:off x="1" y="644463"/>
        <a:ext cx="1283069" cy="549887"/>
      </dsp:txXfrm>
    </dsp:sp>
    <dsp:sp modelId="{2B3C56A3-B90B-40D3-B368-21EDEFD34DFF}">
      <dsp:nvSpPr>
        <dsp:cNvPr id="0" name=""/>
        <dsp:cNvSpPr/>
      </dsp:nvSpPr>
      <dsp:spPr>
        <a:xfrm rot="5400000">
          <a:off x="3703423" y="-2417426"/>
          <a:ext cx="1191421" cy="6032130"/>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a:solidFill>
                <a:schemeClr val="bg1"/>
              </a:solidFill>
              <a:latin typeface="Euphemia" panose="020B0503040102020104" pitchFamily="34" charset="0"/>
            </a:rPr>
            <a:t>Fibra, Hilatura, Tejido, Tinturado, Terminados</a:t>
          </a:r>
        </a:p>
        <a:p>
          <a:pPr marL="228600" lvl="1" indent="-228600" algn="l" defTabSz="933450">
            <a:lnSpc>
              <a:spcPct val="90000"/>
            </a:lnSpc>
            <a:spcBef>
              <a:spcPct val="0"/>
            </a:spcBef>
            <a:spcAft>
              <a:spcPct val="15000"/>
            </a:spcAft>
            <a:buChar char="•"/>
          </a:pPr>
          <a:r>
            <a:rPr lang="es-EC" sz="2100" kern="1200" dirty="0">
              <a:solidFill>
                <a:schemeClr val="bg1"/>
              </a:solidFill>
              <a:latin typeface="Euphemia" panose="020B0503040102020104" pitchFamily="34" charset="0"/>
            </a:rPr>
            <a:t>Avances tecnológicos</a:t>
          </a:r>
        </a:p>
      </dsp:txBody>
      <dsp:txXfrm rot="-5400000">
        <a:off x="1283069" y="61088"/>
        <a:ext cx="5973970" cy="1075101"/>
      </dsp:txXfrm>
    </dsp:sp>
    <dsp:sp modelId="{C0E34D50-CE9A-4F9C-8DBF-9CB6F4B29300}">
      <dsp:nvSpPr>
        <dsp:cNvPr id="0" name=""/>
        <dsp:cNvSpPr/>
      </dsp:nvSpPr>
      <dsp:spPr>
        <a:xfrm rot="5400000">
          <a:off x="-274943" y="1919102"/>
          <a:ext cx="1832956" cy="1283069"/>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bg1"/>
              </a:solidFill>
              <a:latin typeface="Plantagenet Cherokee" panose="02020602070100000000" pitchFamily="18" charset="0"/>
            </a:rPr>
            <a:t>Tiempos muertos</a:t>
          </a:r>
        </a:p>
      </dsp:txBody>
      <dsp:txXfrm rot="-5400000">
        <a:off x="1" y="2285694"/>
        <a:ext cx="1283069" cy="549887"/>
      </dsp:txXfrm>
    </dsp:sp>
    <dsp:sp modelId="{5511643D-11B2-4B17-8BA5-E0976A00549C}">
      <dsp:nvSpPr>
        <dsp:cNvPr id="0" name=""/>
        <dsp:cNvSpPr/>
      </dsp:nvSpPr>
      <dsp:spPr>
        <a:xfrm rot="5400000">
          <a:off x="3703423" y="-776195"/>
          <a:ext cx="1191421" cy="6032130"/>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a:solidFill>
                <a:schemeClr val="bg1"/>
              </a:solidFill>
              <a:latin typeface="Euphemia" panose="020B0503040102020104" pitchFamily="34" charset="0"/>
            </a:rPr>
            <a:t>Eliminación de tiempos muertos.</a:t>
          </a:r>
        </a:p>
        <a:p>
          <a:pPr marL="228600" lvl="1" indent="-228600" algn="l" defTabSz="933450">
            <a:lnSpc>
              <a:spcPct val="90000"/>
            </a:lnSpc>
            <a:spcBef>
              <a:spcPct val="0"/>
            </a:spcBef>
            <a:spcAft>
              <a:spcPct val="15000"/>
            </a:spcAft>
            <a:buChar char="•"/>
          </a:pPr>
          <a:r>
            <a:rPr lang="es-EC" sz="2100" kern="1200" dirty="0">
              <a:solidFill>
                <a:schemeClr val="bg1"/>
              </a:solidFill>
              <a:latin typeface="Euphemia" panose="020B0503040102020104" pitchFamily="34" charset="0"/>
            </a:rPr>
            <a:t>Identificación de fallos.</a:t>
          </a:r>
        </a:p>
      </dsp:txBody>
      <dsp:txXfrm rot="-5400000">
        <a:off x="1283069" y="1702319"/>
        <a:ext cx="5973970" cy="1075101"/>
      </dsp:txXfrm>
    </dsp:sp>
    <dsp:sp modelId="{2A4A0AC3-AC4B-40FB-93B2-9EBF55F44257}">
      <dsp:nvSpPr>
        <dsp:cNvPr id="0" name=""/>
        <dsp:cNvSpPr/>
      </dsp:nvSpPr>
      <dsp:spPr>
        <a:xfrm rot="5400000">
          <a:off x="-274943" y="3560333"/>
          <a:ext cx="1832956" cy="1283069"/>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bg1"/>
              </a:solidFill>
              <a:latin typeface="Plantagenet Cherokee" panose="02020602070100000000" pitchFamily="18" charset="0"/>
            </a:rPr>
            <a:t>Mejoramiento continuo</a:t>
          </a:r>
        </a:p>
      </dsp:txBody>
      <dsp:txXfrm rot="-5400000">
        <a:off x="1" y="3926925"/>
        <a:ext cx="1283069" cy="549887"/>
      </dsp:txXfrm>
    </dsp:sp>
    <dsp:sp modelId="{AE6011D7-D900-4F3A-B082-8EB91315DF14}">
      <dsp:nvSpPr>
        <dsp:cNvPr id="0" name=""/>
        <dsp:cNvSpPr/>
      </dsp:nvSpPr>
      <dsp:spPr>
        <a:xfrm rot="5400000">
          <a:off x="3703423" y="865035"/>
          <a:ext cx="1191421" cy="6032130"/>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a:solidFill>
                <a:schemeClr val="bg1"/>
              </a:solidFill>
            </a:rPr>
            <a:t>OEE</a:t>
          </a:r>
        </a:p>
      </dsp:txBody>
      <dsp:txXfrm rot="-5400000">
        <a:off x="1283069" y="3343549"/>
        <a:ext cx="5973970" cy="10751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3B452-6DCE-4DDC-A74A-6317CA6E1B98}">
      <dsp:nvSpPr>
        <dsp:cNvPr id="0" name=""/>
        <dsp:cNvSpPr/>
      </dsp:nvSpPr>
      <dsp:spPr>
        <a:xfrm rot="10800000">
          <a:off x="1658955" y="144"/>
          <a:ext cx="5720419" cy="872394"/>
        </a:xfrm>
        <a:prstGeom prst="homePlate">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702" tIns="68580" rIns="128016" bIns="68580" numCol="1" spcCol="1270" anchor="ctr" anchorCtr="0">
          <a:noAutofit/>
        </a:bodyPr>
        <a:lstStyle/>
        <a:p>
          <a:pPr marL="0" lvl="0" indent="0" algn="just" defTabSz="800100">
            <a:lnSpc>
              <a:spcPct val="90000"/>
            </a:lnSpc>
            <a:spcBef>
              <a:spcPct val="0"/>
            </a:spcBef>
            <a:spcAft>
              <a:spcPct val="35000"/>
            </a:spcAft>
            <a:buNone/>
          </a:pPr>
          <a:r>
            <a:rPr lang="es-EC" sz="1800" kern="1200" dirty="0">
              <a:solidFill>
                <a:schemeClr val="tx1"/>
              </a:solidFill>
              <a:latin typeface="+mn-lt"/>
              <a:ea typeface="+mn-ea"/>
              <a:cs typeface="+mn-cs"/>
            </a:rPr>
            <a:t>Diseñar e instalar un dispositivo electrónico para registro de fallas por máquina de tejeduría.</a:t>
          </a:r>
        </a:p>
      </dsp:txBody>
      <dsp:txXfrm rot="10800000">
        <a:off x="1877053" y="144"/>
        <a:ext cx="5502321" cy="872394"/>
      </dsp:txXfrm>
    </dsp:sp>
    <dsp:sp modelId="{92268928-F492-471D-8EFD-EFF480BEE340}">
      <dsp:nvSpPr>
        <dsp:cNvPr id="0" name=""/>
        <dsp:cNvSpPr/>
      </dsp:nvSpPr>
      <dsp:spPr>
        <a:xfrm>
          <a:off x="1222758" y="144"/>
          <a:ext cx="872394" cy="872394"/>
        </a:xfrm>
        <a:prstGeom prst="ellipse">
          <a:avLst/>
        </a:prstGeom>
        <a:solidFill>
          <a:schemeClr val="dk2">
            <a:tint val="50000"/>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A73ADD-EB03-430B-B968-94F3C15F4D98}">
      <dsp:nvSpPr>
        <dsp:cNvPr id="0" name=""/>
        <dsp:cNvSpPr/>
      </dsp:nvSpPr>
      <dsp:spPr>
        <a:xfrm rot="10800000">
          <a:off x="1658955" y="1132954"/>
          <a:ext cx="5720419" cy="872394"/>
        </a:xfrm>
        <a:prstGeom prst="homePlate">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702" tIns="68580" rIns="128016" bIns="68580" numCol="1" spcCol="1270" anchor="ctr" anchorCtr="0">
          <a:noAutofit/>
        </a:bodyPr>
        <a:lstStyle/>
        <a:p>
          <a:pPr marL="0" lvl="0" indent="0" algn="just" defTabSz="800100">
            <a:lnSpc>
              <a:spcPct val="90000"/>
            </a:lnSpc>
            <a:spcBef>
              <a:spcPct val="0"/>
            </a:spcBef>
            <a:spcAft>
              <a:spcPct val="35000"/>
            </a:spcAft>
            <a:buNone/>
          </a:pPr>
          <a:r>
            <a:rPr lang="es-EC" sz="1800" kern="1200" dirty="0">
              <a:solidFill>
                <a:prstClr val="white"/>
              </a:solidFill>
              <a:latin typeface="Corbel" panose="020B0503020204020204"/>
              <a:ea typeface="+mn-ea"/>
              <a:cs typeface="+mn-cs"/>
            </a:rPr>
            <a:t>Recolectar datos considerados como importantes directamente de cada máquina por medio de una tarjeta Arduino.</a:t>
          </a:r>
        </a:p>
      </dsp:txBody>
      <dsp:txXfrm rot="10800000">
        <a:off x="1877053" y="1132954"/>
        <a:ext cx="5502321" cy="872394"/>
      </dsp:txXfrm>
    </dsp:sp>
    <dsp:sp modelId="{4CD5BD49-3EA1-4C37-96CA-91EB61119075}">
      <dsp:nvSpPr>
        <dsp:cNvPr id="0" name=""/>
        <dsp:cNvSpPr/>
      </dsp:nvSpPr>
      <dsp:spPr>
        <a:xfrm>
          <a:off x="1222758" y="1132954"/>
          <a:ext cx="872394" cy="872394"/>
        </a:xfrm>
        <a:prstGeom prst="ellipse">
          <a:avLst/>
        </a:prstGeom>
        <a:solidFill>
          <a:schemeClr val="dk2">
            <a:tint val="50000"/>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F00895-AFC8-4FD6-90B5-4E90D1CD0951}">
      <dsp:nvSpPr>
        <dsp:cNvPr id="0" name=""/>
        <dsp:cNvSpPr/>
      </dsp:nvSpPr>
      <dsp:spPr>
        <a:xfrm rot="10800000">
          <a:off x="1658955" y="2265765"/>
          <a:ext cx="5720419" cy="872394"/>
        </a:xfrm>
        <a:prstGeom prst="homePlate">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702" tIns="68580" rIns="128016" bIns="68580" numCol="1" spcCol="1270" anchor="ctr" anchorCtr="0">
          <a:noAutofit/>
        </a:bodyPr>
        <a:lstStyle/>
        <a:p>
          <a:pPr marL="0" lvl="0" indent="0" algn="just" defTabSz="800100">
            <a:lnSpc>
              <a:spcPct val="90000"/>
            </a:lnSpc>
            <a:spcBef>
              <a:spcPct val="0"/>
            </a:spcBef>
            <a:spcAft>
              <a:spcPct val="35000"/>
            </a:spcAft>
            <a:buNone/>
          </a:pPr>
          <a:r>
            <a:rPr lang="es-EC" sz="1800" kern="1200" dirty="0">
              <a:solidFill>
                <a:prstClr val="white"/>
              </a:solidFill>
              <a:latin typeface="Corbel" panose="020B0503020204020204"/>
              <a:ea typeface="+mn-ea"/>
              <a:cs typeface="+mn-cs"/>
            </a:rPr>
            <a:t>Identificar los principales fallos que producen las paradas de producción en las máquinas de tejeduría.</a:t>
          </a:r>
        </a:p>
      </dsp:txBody>
      <dsp:txXfrm rot="10800000">
        <a:off x="1877053" y="2265765"/>
        <a:ext cx="5502321" cy="872394"/>
      </dsp:txXfrm>
    </dsp:sp>
    <dsp:sp modelId="{9FD6D66A-A684-46F9-BD46-2A47ACC5B775}">
      <dsp:nvSpPr>
        <dsp:cNvPr id="0" name=""/>
        <dsp:cNvSpPr/>
      </dsp:nvSpPr>
      <dsp:spPr>
        <a:xfrm>
          <a:off x="1222758" y="2265765"/>
          <a:ext cx="872394" cy="872394"/>
        </a:xfrm>
        <a:prstGeom prst="ellipse">
          <a:avLst/>
        </a:prstGeom>
        <a:solidFill>
          <a:schemeClr val="dk2">
            <a:tint val="50000"/>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D3AF48-9AAF-47B5-A21D-B3DBE7630989}">
      <dsp:nvSpPr>
        <dsp:cNvPr id="0" name=""/>
        <dsp:cNvSpPr/>
      </dsp:nvSpPr>
      <dsp:spPr>
        <a:xfrm rot="10800000">
          <a:off x="1658955" y="3398575"/>
          <a:ext cx="5720419" cy="872394"/>
        </a:xfrm>
        <a:prstGeom prst="homePlate">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702" tIns="60960" rIns="113792" bIns="60960" numCol="1" spcCol="1270" anchor="ctr" anchorCtr="0">
          <a:noAutofit/>
        </a:bodyPr>
        <a:lstStyle/>
        <a:p>
          <a:pPr marL="0" lvl="0" indent="0" algn="just" defTabSz="800100">
            <a:lnSpc>
              <a:spcPct val="90000"/>
            </a:lnSpc>
            <a:spcBef>
              <a:spcPct val="0"/>
            </a:spcBef>
            <a:spcAft>
              <a:spcPct val="35000"/>
            </a:spcAft>
            <a:buNone/>
          </a:pPr>
          <a:r>
            <a:rPr lang="es-EC" sz="1600" kern="1200" dirty="0">
              <a:solidFill>
                <a:prstClr val="white"/>
              </a:solidFill>
              <a:latin typeface="Corbel" panose="020B0503020204020204"/>
              <a:ea typeface="+mn-ea"/>
              <a:cs typeface="+mn-cs"/>
            </a:rPr>
            <a:t>Proponer una metodología de mejora en la producción del proceso de tejeduría a partir de la identificación de fallos y reducción de tiempos muertos.</a:t>
          </a:r>
        </a:p>
      </dsp:txBody>
      <dsp:txXfrm rot="10800000">
        <a:off x="1877053" y="3398575"/>
        <a:ext cx="5502321" cy="872394"/>
      </dsp:txXfrm>
    </dsp:sp>
    <dsp:sp modelId="{82B6846F-8196-446C-9DB8-ED4B602D4BB9}">
      <dsp:nvSpPr>
        <dsp:cNvPr id="0" name=""/>
        <dsp:cNvSpPr/>
      </dsp:nvSpPr>
      <dsp:spPr>
        <a:xfrm>
          <a:off x="1222758" y="3398575"/>
          <a:ext cx="872394" cy="872394"/>
        </a:xfrm>
        <a:prstGeom prst="ellipse">
          <a:avLst/>
        </a:prstGeom>
        <a:solidFill>
          <a:schemeClr val="dk2">
            <a:tint val="50000"/>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BAF67-EF55-424C-A285-248F1FF1ED5F}">
      <dsp:nvSpPr>
        <dsp:cNvPr id="0" name=""/>
        <dsp:cNvSpPr/>
      </dsp:nvSpPr>
      <dsp:spPr>
        <a:xfrm>
          <a:off x="2887" y="1633400"/>
          <a:ext cx="1319272" cy="700597"/>
        </a:xfrm>
        <a:prstGeom prst="roundRect">
          <a:avLst>
            <a:gd name="adj" fmla="val 10000"/>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s-EC" sz="1400" b="1" kern="1200" dirty="0">
              <a:solidFill>
                <a:schemeClr val="bg1"/>
              </a:solidFill>
            </a:rPr>
            <a:t>Conversión de señales</a:t>
          </a:r>
        </a:p>
      </dsp:txBody>
      <dsp:txXfrm>
        <a:off x="2887" y="1633400"/>
        <a:ext cx="1319272" cy="467065"/>
      </dsp:txXfrm>
    </dsp:sp>
    <dsp:sp modelId="{192941A1-7167-4536-A6E8-274B72948037}">
      <dsp:nvSpPr>
        <dsp:cNvPr id="0" name=""/>
        <dsp:cNvSpPr/>
      </dsp:nvSpPr>
      <dsp:spPr>
        <a:xfrm>
          <a:off x="98138" y="2100466"/>
          <a:ext cx="1669195" cy="1684800"/>
        </a:xfrm>
        <a:prstGeom prst="roundRect">
          <a:avLst>
            <a:gd name="adj" fmla="val 10000"/>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s-EC" sz="1200" kern="1200" dirty="0">
              <a:solidFill>
                <a:schemeClr val="bg1"/>
              </a:solidFill>
            </a:rPr>
            <a:t>Diodo rectificador 14007</a:t>
          </a:r>
        </a:p>
        <a:p>
          <a:pPr marL="114300" lvl="1" indent="-114300" algn="l" defTabSz="533400">
            <a:lnSpc>
              <a:spcPct val="90000"/>
            </a:lnSpc>
            <a:spcBef>
              <a:spcPct val="0"/>
            </a:spcBef>
            <a:spcAft>
              <a:spcPct val="15000"/>
            </a:spcAft>
            <a:buChar char="•"/>
          </a:pPr>
          <a:r>
            <a:rPr lang="es-EC" sz="1200" kern="1200" dirty="0">
              <a:solidFill>
                <a:schemeClr val="bg1"/>
              </a:solidFill>
            </a:rPr>
            <a:t>Optoacoplador PC817B</a:t>
          </a:r>
        </a:p>
        <a:p>
          <a:pPr marL="114300" lvl="1" indent="-114300" algn="l" defTabSz="533400">
            <a:lnSpc>
              <a:spcPct val="90000"/>
            </a:lnSpc>
            <a:spcBef>
              <a:spcPct val="0"/>
            </a:spcBef>
            <a:spcAft>
              <a:spcPct val="15000"/>
            </a:spcAft>
            <a:buChar char="•"/>
          </a:pPr>
          <a:r>
            <a:rPr lang="es-EC" sz="1200" kern="1200" dirty="0">
              <a:solidFill>
                <a:schemeClr val="bg1"/>
              </a:solidFill>
            </a:rPr>
            <a:t>Diodo Zener</a:t>
          </a:r>
        </a:p>
        <a:p>
          <a:pPr marL="114300" lvl="1" indent="-114300" algn="l" defTabSz="533400">
            <a:lnSpc>
              <a:spcPct val="90000"/>
            </a:lnSpc>
            <a:spcBef>
              <a:spcPct val="0"/>
            </a:spcBef>
            <a:spcAft>
              <a:spcPct val="15000"/>
            </a:spcAft>
            <a:buChar char="•"/>
          </a:pPr>
          <a:r>
            <a:rPr lang="es-EC" sz="1200" kern="1200" dirty="0">
              <a:solidFill>
                <a:schemeClr val="bg1"/>
              </a:solidFill>
            </a:rPr>
            <a:t>Diodo Schottky</a:t>
          </a:r>
        </a:p>
      </dsp:txBody>
      <dsp:txXfrm>
        <a:off x="147027" y="2149355"/>
        <a:ext cx="1571417" cy="1587022"/>
      </dsp:txXfrm>
    </dsp:sp>
    <dsp:sp modelId="{411A9BB4-6577-44B4-864E-24DBB35AC988}">
      <dsp:nvSpPr>
        <dsp:cNvPr id="0" name=""/>
        <dsp:cNvSpPr/>
      </dsp:nvSpPr>
      <dsp:spPr>
        <a:xfrm>
          <a:off x="1565896" y="1702703"/>
          <a:ext cx="516723" cy="32846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C" sz="1000" kern="1200">
            <a:solidFill>
              <a:schemeClr val="bg1"/>
            </a:solidFill>
          </a:endParaRPr>
        </a:p>
      </dsp:txBody>
      <dsp:txXfrm>
        <a:off x="1565896" y="1768395"/>
        <a:ext cx="418185" cy="197076"/>
      </dsp:txXfrm>
    </dsp:sp>
    <dsp:sp modelId="{BEB44610-1B15-42C3-9CF1-B358545D6916}">
      <dsp:nvSpPr>
        <dsp:cNvPr id="0" name=""/>
        <dsp:cNvSpPr/>
      </dsp:nvSpPr>
      <dsp:spPr>
        <a:xfrm>
          <a:off x="2297108" y="1633400"/>
          <a:ext cx="1319272" cy="700597"/>
        </a:xfrm>
        <a:prstGeom prst="roundRect">
          <a:avLst>
            <a:gd name="adj" fmla="val 10000"/>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s-EC" sz="1400" b="1" kern="1200" dirty="0">
              <a:solidFill>
                <a:schemeClr val="bg1"/>
              </a:solidFill>
            </a:rPr>
            <a:t>Procesamiento de señales</a:t>
          </a:r>
        </a:p>
      </dsp:txBody>
      <dsp:txXfrm>
        <a:off x="2297108" y="1633400"/>
        <a:ext cx="1319272" cy="467065"/>
      </dsp:txXfrm>
    </dsp:sp>
    <dsp:sp modelId="{DB653640-4294-41B0-B2E0-508E8528208F}">
      <dsp:nvSpPr>
        <dsp:cNvPr id="0" name=""/>
        <dsp:cNvSpPr/>
      </dsp:nvSpPr>
      <dsp:spPr>
        <a:xfrm>
          <a:off x="2567321" y="2100466"/>
          <a:ext cx="1319272" cy="1684800"/>
        </a:xfrm>
        <a:prstGeom prst="roundRect">
          <a:avLst>
            <a:gd name="adj" fmla="val 10000"/>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s-EC" sz="1200" kern="1200" dirty="0">
              <a:solidFill>
                <a:schemeClr val="bg1"/>
              </a:solidFill>
            </a:rPr>
            <a:t>Arduino MEGA</a:t>
          </a:r>
        </a:p>
      </dsp:txBody>
      <dsp:txXfrm>
        <a:off x="2605961" y="2139106"/>
        <a:ext cx="1241992" cy="1607520"/>
      </dsp:txXfrm>
    </dsp:sp>
    <dsp:sp modelId="{B91625C1-806A-49BF-B431-BCB3D1A4A023}">
      <dsp:nvSpPr>
        <dsp:cNvPr id="0" name=""/>
        <dsp:cNvSpPr/>
      </dsp:nvSpPr>
      <dsp:spPr>
        <a:xfrm>
          <a:off x="3816377" y="1702703"/>
          <a:ext cx="423993" cy="32846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C" sz="1000" kern="1200">
            <a:solidFill>
              <a:schemeClr val="bg1"/>
            </a:solidFill>
          </a:endParaRPr>
        </a:p>
      </dsp:txBody>
      <dsp:txXfrm>
        <a:off x="3816377" y="1768395"/>
        <a:ext cx="325455" cy="197076"/>
      </dsp:txXfrm>
    </dsp:sp>
    <dsp:sp modelId="{E530AAEE-A776-49B8-A6A9-7474FA62599D}">
      <dsp:nvSpPr>
        <dsp:cNvPr id="0" name=""/>
        <dsp:cNvSpPr/>
      </dsp:nvSpPr>
      <dsp:spPr>
        <a:xfrm>
          <a:off x="4416368" y="1633400"/>
          <a:ext cx="1319272" cy="700597"/>
        </a:xfrm>
        <a:prstGeom prst="roundRect">
          <a:avLst>
            <a:gd name="adj" fmla="val 10000"/>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s-EC" sz="1400" b="1" kern="1200" dirty="0">
              <a:solidFill>
                <a:schemeClr val="bg1"/>
              </a:solidFill>
            </a:rPr>
            <a:t>Comunicación</a:t>
          </a:r>
        </a:p>
      </dsp:txBody>
      <dsp:txXfrm>
        <a:off x="4416368" y="1633400"/>
        <a:ext cx="1319272" cy="467065"/>
      </dsp:txXfrm>
    </dsp:sp>
    <dsp:sp modelId="{F9376EED-C9B4-4D03-95EA-9E9C6EBA372F}">
      <dsp:nvSpPr>
        <dsp:cNvPr id="0" name=""/>
        <dsp:cNvSpPr/>
      </dsp:nvSpPr>
      <dsp:spPr>
        <a:xfrm>
          <a:off x="4686580" y="2100466"/>
          <a:ext cx="1319272" cy="1684800"/>
        </a:xfrm>
        <a:prstGeom prst="roundRect">
          <a:avLst>
            <a:gd name="adj" fmla="val 10000"/>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C" sz="1400" b="0" kern="1200" dirty="0">
              <a:solidFill>
                <a:schemeClr val="bg1"/>
              </a:solidFill>
            </a:rPr>
            <a:t>Ethernet </a:t>
          </a:r>
          <a:r>
            <a:rPr lang="es-EC" sz="1400" b="0" kern="1200" dirty="0" err="1">
              <a:solidFill>
                <a:schemeClr val="bg1"/>
              </a:solidFill>
            </a:rPr>
            <a:t>Shield</a:t>
          </a:r>
          <a:endParaRPr lang="es-EC" sz="1400" b="0" kern="1200" dirty="0">
            <a:solidFill>
              <a:schemeClr val="bg1"/>
            </a:solidFill>
          </a:endParaRPr>
        </a:p>
      </dsp:txBody>
      <dsp:txXfrm>
        <a:off x="4725220" y="2139106"/>
        <a:ext cx="1241992" cy="1607520"/>
      </dsp:txXfrm>
    </dsp:sp>
    <dsp:sp modelId="{E8FDEF12-1894-4ACC-B002-AE0FEB175701}">
      <dsp:nvSpPr>
        <dsp:cNvPr id="0" name=""/>
        <dsp:cNvSpPr/>
      </dsp:nvSpPr>
      <dsp:spPr>
        <a:xfrm>
          <a:off x="5935637" y="1702703"/>
          <a:ext cx="423993" cy="32846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C" sz="1000" kern="1200">
            <a:solidFill>
              <a:schemeClr val="bg1"/>
            </a:solidFill>
          </a:endParaRPr>
        </a:p>
      </dsp:txBody>
      <dsp:txXfrm>
        <a:off x="5935637" y="1768395"/>
        <a:ext cx="325455" cy="197076"/>
      </dsp:txXfrm>
    </dsp:sp>
    <dsp:sp modelId="{627848D3-2AB9-4CBB-BA3F-C7E860F9361A}">
      <dsp:nvSpPr>
        <dsp:cNvPr id="0" name=""/>
        <dsp:cNvSpPr/>
      </dsp:nvSpPr>
      <dsp:spPr>
        <a:xfrm>
          <a:off x="6535628" y="1633400"/>
          <a:ext cx="1319272" cy="700597"/>
        </a:xfrm>
        <a:prstGeom prst="roundRect">
          <a:avLst>
            <a:gd name="adj" fmla="val 10000"/>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s-EC" sz="1200" b="1" kern="1200" dirty="0">
              <a:solidFill>
                <a:schemeClr val="bg1"/>
              </a:solidFill>
            </a:rPr>
            <a:t>Ingreso de datos externos</a:t>
          </a:r>
        </a:p>
      </dsp:txBody>
      <dsp:txXfrm>
        <a:off x="6535628" y="1633400"/>
        <a:ext cx="1319272" cy="467065"/>
      </dsp:txXfrm>
    </dsp:sp>
    <dsp:sp modelId="{DEAB9F3F-791E-428D-8FBB-03DC7B907159}">
      <dsp:nvSpPr>
        <dsp:cNvPr id="0" name=""/>
        <dsp:cNvSpPr/>
      </dsp:nvSpPr>
      <dsp:spPr>
        <a:xfrm>
          <a:off x="6805840" y="2100466"/>
          <a:ext cx="1319272" cy="1684800"/>
        </a:xfrm>
        <a:prstGeom prst="roundRect">
          <a:avLst>
            <a:gd name="adj" fmla="val 10000"/>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s-EC" sz="1200" b="0" kern="1200" dirty="0">
              <a:solidFill>
                <a:schemeClr val="bg1"/>
              </a:solidFill>
            </a:rPr>
            <a:t>Pantalla NEXTION NX3224T028</a:t>
          </a:r>
        </a:p>
      </dsp:txBody>
      <dsp:txXfrm>
        <a:off x="6844480" y="2139106"/>
        <a:ext cx="1241992" cy="16075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32CCD-1561-4F1B-B724-C4817368D2C8}">
      <dsp:nvSpPr>
        <dsp:cNvPr id="0" name=""/>
        <dsp:cNvSpPr/>
      </dsp:nvSpPr>
      <dsp:spPr>
        <a:xfrm rot="5400000">
          <a:off x="383769" y="1397883"/>
          <a:ext cx="825321" cy="939599"/>
        </a:xfrm>
        <a:prstGeom prst="bentUpArrow">
          <a:avLst>
            <a:gd name="adj1" fmla="val 32840"/>
            <a:gd name="adj2" fmla="val 25000"/>
            <a:gd name="adj3" fmla="val 35780"/>
          </a:avLst>
        </a:prstGeom>
        <a:solidFill>
          <a:schemeClr val="dk1">
            <a:tint val="40000"/>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F8D499-BDD9-4B3B-964F-1B3087DFC222}">
      <dsp:nvSpPr>
        <dsp:cNvPr id="0" name=""/>
        <dsp:cNvSpPr/>
      </dsp:nvSpPr>
      <dsp:spPr>
        <a:xfrm>
          <a:off x="102234" y="482998"/>
          <a:ext cx="1515105" cy="972503"/>
        </a:xfrm>
        <a:prstGeom prst="roundRect">
          <a:avLst>
            <a:gd name="adj" fmla="val 16670"/>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1" kern="1200" dirty="0"/>
            <a:t>Disponibilidad</a:t>
          </a:r>
        </a:p>
      </dsp:txBody>
      <dsp:txXfrm>
        <a:off x="149716" y="530480"/>
        <a:ext cx="1420141" cy="877539"/>
      </dsp:txXfrm>
    </dsp:sp>
    <dsp:sp modelId="{E7CC3EFF-6114-43F2-A6FB-1BAC14BF5634}">
      <dsp:nvSpPr>
        <dsp:cNvPr id="0" name=""/>
        <dsp:cNvSpPr/>
      </dsp:nvSpPr>
      <dsp:spPr>
        <a:xfrm>
          <a:off x="1624041" y="759881"/>
          <a:ext cx="4117593" cy="36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a:t>Tiempo de funcionamiento de la máquina.</a:t>
          </a:r>
        </a:p>
      </dsp:txBody>
      <dsp:txXfrm>
        <a:off x="1624041" y="759881"/>
        <a:ext cx="4117593" cy="365798"/>
      </dsp:txXfrm>
    </dsp:sp>
    <dsp:sp modelId="{8C6F221E-802E-49DD-9B54-127026A93D24}">
      <dsp:nvSpPr>
        <dsp:cNvPr id="0" name=""/>
        <dsp:cNvSpPr/>
      </dsp:nvSpPr>
      <dsp:spPr>
        <a:xfrm rot="5400000">
          <a:off x="1555101" y="2452649"/>
          <a:ext cx="825321" cy="939599"/>
        </a:xfrm>
        <a:prstGeom prst="bentUpArrow">
          <a:avLst>
            <a:gd name="adj1" fmla="val 32840"/>
            <a:gd name="adj2" fmla="val 25000"/>
            <a:gd name="adj3" fmla="val 35780"/>
          </a:avLst>
        </a:prstGeom>
        <a:solidFill>
          <a:schemeClr val="dk1">
            <a:tint val="40000"/>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335DAC-475C-480F-B459-D2E105550F9E}">
      <dsp:nvSpPr>
        <dsp:cNvPr id="0" name=""/>
        <dsp:cNvSpPr/>
      </dsp:nvSpPr>
      <dsp:spPr>
        <a:xfrm>
          <a:off x="1289298" y="1504963"/>
          <a:ext cx="1389355" cy="972503"/>
        </a:xfrm>
        <a:prstGeom prst="roundRect">
          <a:avLst>
            <a:gd name="adj" fmla="val 16670"/>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1" kern="1200" dirty="0"/>
            <a:t>Rendimiento</a:t>
          </a:r>
        </a:p>
      </dsp:txBody>
      <dsp:txXfrm>
        <a:off x="1336780" y="1552445"/>
        <a:ext cx="1294391" cy="877539"/>
      </dsp:txXfrm>
    </dsp:sp>
    <dsp:sp modelId="{BB353AAC-DA33-44BE-94C4-6163467D2AA2}">
      <dsp:nvSpPr>
        <dsp:cNvPr id="0" name=""/>
        <dsp:cNvSpPr/>
      </dsp:nvSpPr>
      <dsp:spPr>
        <a:xfrm>
          <a:off x="2700194" y="1734656"/>
          <a:ext cx="5181259" cy="513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just" defTabSz="800100">
            <a:lnSpc>
              <a:spcPct val="90000"/>
            </a:lnSpc>
            <a:spcBef>
              <a:spcPct val="0"/>
            </a:spcBef>
            <a:spcAft>
              <a:spcPct val="15000"/>
            </a:spcAft>
            <a:buChar char="•"/>
          </a:pPr>
          <a:r>
            <a:rPr lang="es-EC" sz="1800" kern="1200" dirty="0"/>
            <a:t>Capacidad de producción de la máquina durante el tiempo operativo. </a:t>
          </a:r>
        </a:p>
      </dsp:txBody>
      <dsp:txXfrm>
        <a:off x="2700194" y="1734656"/>
        <a:ext cx="5181259" cy="513114"/>
      </dsp:txXfrm>
    </dsp:sp>
    <dsp:sp modelId="{29F3AA1A-C3A9-4FAA-AE4B-F7BB00352793}">
      <dsp:nvSpPr>
        <dsp:cNvPr id="0" name=""/>
        <dsp:cNvSpPr/>
      </dsp:nvSpPr>
      <dsp:spPr>
        <a:xfrm>
          <a:off x="2598151" y="2749884"/>
          <a:ext cx="1389355" cy="972503"/>
        </a:xfrm>
        <a:prstGeom prst="roundRect">
          <a:avLst>
            <a:gd name="adj" fmla="val 16670"/>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b="1" kern="1200" dirty="0"/>
            <a:t>Calidad</a:t>
          </a:r>
        </a:p>
      </dsp:txBody>
      <dsp:txXfrm>
        <a:off x="2645633" y="2797366"/>
        <a:ext cx="1294391" cy="877539"/>
      </dsp:txXfrm>
    </dsp:sp>
    <dsp:sp modelId="{A9F70A3C-8743-4EEB-A75C-8FF5ADE97ED2}">
      <dsp:nvSpPr>
        <dsp:cNvPr id="0" name=""/>
        <dsp:cNvSpPr/>
      </dsp:nvSpPr>
      <dsp:spPr>
        <a:xfrm>
          <a:off x="3948141" y="2915833"/>
          <a:ext cx="3926743" cy="545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just" defTabSz="800100">
            <a:lnSpc>
              <a:spcPct val="90000"/>
            </a:lnSpc>
            <a:spcBef>
              <a:spcPct val="0"/>
            </a:spcBef>
            <a:spcAft>
              <a:spcPct val="15000"/>
            </a:spcAft>
            <a:buChar char="•"/>
          </a:pPr>
          <a:r>
            <a:rPr lang="es-EC" sz="1800" kern="1200" dirty="0"/>
            <a:t>Piezas bien a la primera producidas por cada máquina.</a:t>
          </a:r>
        </a:p>
      </dsp:txBody>
      <dsp:txXfrm>
        <a:off x="3948141" y="2915833"/>
        <a:ext cx="3926743" cy="5458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C73BB-2D7B-4C72-9BE3-7BE3CD944248}">
      <dsp:nvSpPr>
        <dsp:cNvPr id="0" name=""/>
        <dsp:cNvSpPr/>
      </dsp:nvSpPr>
      <dsp:spPr>
        <a:xfrm>
          <a:off x="0" y="588017"/>
          <a:ext cx="7315200" cy="982800"/>
        </a:xfrm>
        <a:prstGeom prst="rect">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7A57EE-BBCA-4045-ACDB-534F952EC82D}">
      <dsp:nvSpPr>
        <dsp:cNvPr id="0" name=""/>
        <dsp:cNvSpPr/>
      </dsp:nvSpPr>
      <dsp:spPr>
        <a:xfrm>
          <a:off x="365760" y="12377"/>
          <a:ext cx="5120640" cy="1151280"/>
        </a:xfrm>
        <a:prstGeom prst="roundRect">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889000">
            <a:lnSpc>
              <a:spcPct val="90000"/>
            </a:lnSpc>
            <a:spcBef>
              <a:spcPct val="0"/>
            </a:spcBef>
            <a:spcAft>
              <a:spcPct val="35000"/>
            </a:spcAft>
            <a:buNone/>
          </a:pPr>
          <a:r>
            <a:rPr lang="es-EC" sz="2000" kern="1200" dirty="0"/>
            <a:t>Paros obligatorios durante el proceso de producción.</a:t>
          </a:r>
        </a:p>
      </dsp:txBody>
      <dsp:txXfrm>
        <a:off x="421961" y="68578"/>
        <a:ext cx="5008238" cy="1038878"/>
      </dsp:txXfrm>
    </dsp:sp>
    <dsp:sp modelId="{15275C86-3C01-46EE-B638-C94F7D7FABC7}">
      <dsp:nvSpPr>
        <dsp:cNvPr id="0" name=""/>
        <dsp:cNvSpPr/>
      </dsp:nvSpPr>
      <dsp:spPr>
        <a:xfrm>
          <a:off x="0" y="2357057"/>
          <a:ext cx="7315200" cy="982800"/>
        </a:xfrm>
        <a:prstGeom prst="rect">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49BC91-BA1E-4BCF-9034-40C244D31ACA}">
      <dsp:nvSpPr>
        <dsp:cNvPr id="0" name=""/>
        <dsp:cNvSpPr/>
      </dsp:nvSpPr>
      <dsp:spPr>
        <a:xfrm>
          <a:off x="365760" y="1781417"/>
          <a:ext cx="5120640" cy="1151280"/>
        </a:xfrm>
        <a:prstGeom prst="roundRect">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889000">
            <a:lnSpc>
              <a:spcPct val="90000"/>
            </a:lnSpc>
            <a:spcBef>
              <a:spcPct val="0"/>
            </a:spcBef>
            <a:spcAft>
              <a:spcPct val="35000"/>
            </a:spcAft>
            <a:buNone/>
          </a:pPr>
          <a:r>
            <a:rPr lang="es-EC" sz="2000" kern="1200" dirty="0"/>
            <a:t>Paros no obligatorios por características de la materia prima.</a:t>
          </a:r>
        </a:p>
      </dsp:txBody>
      <dsp:txXfrm>
        <a:off x="421961" y="1837618"/>
        <a:ext cx="5008238" cy="1038878"/>
      </dsp:txXfrm>
    </dsp:sp>
    <dsp:sp modelId="{AB1BDC62-A95C-4C5B-9F31-172EBF7BA85A}">
      <dsp:nvSpPr>
        <dsp:cNvPr id="0" name=""/>
        <dsp:cNvSpPr/>
      </dsp:nvSpPr>
      <dsp:spPr>
        <a:xfrm>
          <a:off x="0" y="4126097"/>
          <a:ext cx="7315200" cy="982800"/>
        </a:xfrm>
        <a:prstGeom prst="rect">
          <a:avLst/>
        </a:prstGeom>
        <a:solidFill>
          <a:schemeClr val="dk1">
            <a:alpha val="90000"/>
            <a:tint val="40000"/>
            <a:hueOff val="0"/>
            <a:satOff val="0"/>
            <a:lumOff val="0"/>
            <a:alphaOff val="0"/>
          </a:schemeClr>
        </a:solid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5E4667-6A98-4424-B2CB-5DBCE4FB96F7}">
      <dsp:nvSpPr>
        <dsp:cNvPr id="0" name=""/>
        <dsp:cNvSpPr/>
      </dsp:nvSpPr>
      <dsp:spPr>
        <a:xfrm>
          <a:off x="365760" y="3550457"/>
          <a:ext cx="5120640" cy="1151280"/>
        </a:xfrm>
        <a:prstGeom prst="roundRect">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889000">
            <a:lnSpc>
              <a:spcPct val="90000"/>
            </a:lnSpc>
            <a:spcBef>
              <a:spcPct val="0"/>
            </a:spcBef>
            <a:spcAft>
              <a:spcPct val="35000"/>
            </a:spcAft>
            <a:buNone/>
          </a:pPr>
          <a:r>
            <a:rPr lang="es-EC" sz="2000" kern="1200" dirty="0"/>
            <a:t>Paros obligatorios por validaciones durante el proceso de producción.</a:t>
          </a:r>
        </a:p>
      </dsp:txBody>
      <dsp:txXfrm>
        <a:off x="421961" y="3606658"/>
        <a:ext cx="5008238" cy="10388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54C75-5D8A-436E-BAFE-C2D4A667E1F2}">
      <dsp:nvSpPr>
        <dsp:cNvPr id="0" name=""/>
        <dsp:cNvSpPr/>
      </dsp:nvSpPr>
      <dsp:spPr>
        <a:xfrm rot="5400000">
          <a:off x="340110" y="2163408"/>
          <a:ext cx="1017561" cy="1693199"/>
        </a:xfrm>
        <a:prstGeom prst="corner">
          <a:avLst>
            <a:gd name="adj1" fmla="val 16120"/>
            <a:gd name="adj2" fmla="val 161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5DEF59-9A64-4288-8436-64888D48E070}">
      <dsp:nvSpPr>
        <dsp:cNvPr id="0" name=""/>
        <dsp:cNvSpPr/>
      </dsp:nvSpPr>
      <dsp:spPr>
        <a:xfrm>
          <a:off x="170254" y="2669310"/>
          <a:ext cx="1528629" cy="1339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EC" sz="2700" kern="1200" dirty="0"/>
            <a:t>Cambio de puntada</a:t>
          </a:r>
        </a:p>
      </dsp:txBody>
      <dsp:txXfrm>
        <a:off x="170254" y="2669310"/>
        <a:ext cx="1528629" cy="1339933"/>
      </dsp:txXfrm>
    </dsp:sp>
    <dsp:sp modelId="{D409900E-50E8-4AFD-AAC0-FBBBFFBE08F4}">
      <dsp:nvSpPr>
        <dsp:cNvPr id="0" name=""/>
        <dsp:cNvSpPr/>
      </dsp:nvSpPr>
      <dsp:spPr>
        <a:xfrm>
          <a:off x="1410463" y="2038753"/>
          <a:ext cx="288420" cy="288420"/>
        </a:xfrm>
        <a:prstGeom prst="triangle">
          <a:avLst>
            <a:gd name="adj" fmla="val 100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6E14E9-2FE0-4090-864B-0D0608E11C09}">
      <dsp:nvSpPr>
        <dsp:cNvPr id="0" name=""/>
        <dsp:cNvSpPr/>
      </dsp:nvSpPr>
      <dsp:spPr>
        <a:xfrm rot="5400000">
          <a:off x="2211452" y="1700342"/>
          <a:ext cx="1017561" cy="1693199"/>
        </a:xfrm>
        <a:prstGeom prst="corner">
          <a:avLst>
            <a:gd name="adj1" fmla="val 16120"/>
            <a:gd name="adj2" fmla="val 161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C7592-74EF-4AC5-9040-71B231148448}">
      <dsp:nvSpPr>
        <dsp:cNvPr id="0" name=""/>
        <dsp:cNvSpPr/>
      </dsp:nvSpPr>
      <dsp:spPr>
        <a:xfrm>
          <a:off x="2041595" y="2206244"/>
          <a:ext cx="1528629" cy="1339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EC" sz="2700" kern="1200" dirty="0"/>
            <a:t>Limpieza de máquina</a:t>
          </a:r>
        </a:p>
      </dsp:txBody>
      <dsp:txXfrm>
        <a:off x="2041595" y="2206244"/>
        <a:ext cx="1528629" cy="1339933"/>
      </dsp:txXfrm>
    </dsp:sp>
    <dsp:sp modelId="{4898C007-B0AD-4C43-BB5F-DF66DBD7B50A}">
      <dsp:nvSpPr>
        <dsp:cNvPr id="0" name=""/>
        <dsp:cNvSpPr/>
      </dsp:nvSpPr>
      <dsp:spPr>
        <a:xfrm>
          <a:off x="3281804" y="1575687"/>
          <a:ext cx="288420" cy="288420"/>
        </a:xfrm>
        <a:prstGeom prst="triangle">
          <a:avLst>
            <a:gd name="adj" fmla="val 100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016580-4F46-43AA-BFB3-17A8F9D84159}">
      <dsp:nvSpPr>
        <dsp:cNvPr id="0" name=""/>
        <dsp:cNvSpPr/>
      </dsp:nvSpPr>
      <dsp:spPr>
        <a:xfrm rot="5400000">
          <a:off x="4082793" y="1237277"/>
          <a:ext cx="1017561" cy="1693199"/>
        </a:xfrm>
        <a:prstGeom prst="corner">
          <a:avLst>
            <a:gd name="adj1" fmla="val 16120"/>
            <a:gd name="adj2" fmla="val 161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A0FBF2-1DB9-44BB-8C7D-852B2D291520}">
      <dsp:nvSpPr>
        <dsp:cNvPr id="0" name=""/>
        <dsp:cNvSpPr/>
      </dsp:nvSpPr>
      <dsp:spPr>
        <a:xfrm>
          <a:off x="3912937" y="1743179"/>
          <a:ext cx="1528629" cy="1339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EC" sz="2700" kern="1200" dirty="0"/>
            <a:t>Término de saldo</a:t>
          </a:r>
        </a:p>
      </dsp:txBody>
      <dsp:txXfrm>
        <a:off x="3912937" y="1743179"/>
        <a:ext cx="1528629" cy="1339933"/>
      </dsp:txXfrm>
    </dsp:sp>
    <dsp:sp modelId="{BFC18E78-527E-4365-AFBA-4AA793269882}">
      <dsp:nvSpPr>
        <dsp:cNvPr id="0" name=""/>
        <dsp:cNvSpPr/>
      </dsp:nvSpPr>
      <dsp:spPr>
        <a:xfrm>
          <a:off x="5153146" y="1112622"/>
          <a:ext cx="288420" cy="288420"/>
        </a:xfrm>
        <a:prstGeom prst="triangle">
          <a:avLst>
            <a:gd name="adj" fmla="val 100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92093F-1009-4052-A43A-6253B9C751D3}">
      <dsp:nvSpPr>
        <dsp:cNvPr id="0" name=""/>
        <dsp:cNvSpPr/>
      </dsp:nvSpPr>
      <dsp:spPr>
        <a:xfrm rot="5400000">
          <a:off x="5954134" y="774212"/>
          <a:ext cx="1017561" cy="1693199"/>
        </a:xfrm>
        <a:prstGeom prst="corner">
          <a:avLst>
            <a:gd name="adj1" fmla="val 16120"/>
            <a:gd name="adj2" fmla="val 161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3560CA-EF67-46CE-B1A5-76C79895166F}">
      <dsp:nvSpPr>
        <dsp:cNvPr id="0" name=""/>
        <dsp:cNvSpPr/>
      </dsp:nvSpPr>
      <dsp:spPr>
        <a:xfrm>
          <a:off x="5784278" y="1280114"/>
          <a:ext cx="1528629" cy="1339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EC" sz="2700" kern="1200" dirty="0"/>
            <a:t>Orden y limpieza de planta</a:t>
          </a:r>
        </a:p>
      </dsp:txBody>
      <dsp:txXfrm>
        <a:off x="5784278" y="1280114"/>
        <a:ext cx="1528629" cy="13399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F7CEC-5817-4F97-9916-8398690519B4}">
      <dsp:nvSpPr>
        <dsp:cNvPr id="0" name=""/>
        <dsp:cNvSpPr/>
      </dsp:nvSpPr>
      <dsp:spPr>
        <a:xfrm rot="5400000">
          <a:off x="2330877" y="-277004"/>
          <a:ext cx="2644626" cy="4400598"/>
        </a:xfrm>
        <a:prstGeom prst="corner">
          <a:avLst>
            <a:gd name="adj1" fmla="val 16120"/>
            <a:gd name="adj2" fmla="val 161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001C44-5B91-481D-A550-FEFC65250727}">
      <dsp:nvSpPr>
        <dsp:cNvPr id="0" name=""/>
        <dsp:cNvSpPr/>
      </dsp:nvSpPr>
      <dsp:spPr>
        <a:xfrm>
          <a:off x="1889423" y="1037826"/>
          <a:ext cx="3972885" cy="3482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just" defTabSz="1778000">
            <a:lnSpc>
              <a:spcPct val="90000"/>
            </a:lnSpc>
            <a:spcBef>
              <a:spcPct val="0"/>
            </a:spcBef>
            <a:spcAft>
              <a:spcPct val="35000"/>
            </a:spcAft>
            <a:buNone/>
          </a:pPr>
          <a:r>
            <a:rPr lang="it-IT" sz="4000" kern="1200" dirty="0"/>
            <a:t>Fallo memminger superior e inferior</a:t>
          </a:r>
          <a:endParaRPr lang="es-EC" sz="4000" kern="1200" dirty="0"/>
        </a:p>
      </dsp:txBody>
      <dsp:txXfrm>
        <a:off x="1889423" y="1037826"/>
        <a:ext cx="3972885" cy="34824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5026A-A5A2-431E-BBC7-0B7A834CDEEB}">
      <dsp:nvSpPr>
        <dsp:cNvPr id="0" name=""/>
        <dsp:cNvSpPr/>
      </dsp:nvSpPr>
      <dsp:spPr>
        <a:xfrm rot="5400000">
          <a:off x="2330877" y="-277004"/>
          <a:ext cx="2644626" cy="4400598"/>
        </a:xfrm>
        <a:prstGeom prst="corner">
          <a:avLst>
            <a:gd name="adj1" fmla="val 16120"/>
            <a:gd name="adj2" fmla="val 161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9E1425-43A8-4693-AA93-BF35133E7B7A}">
      <dsp:nvSpPr>
        <dsp:cNvPr id="0" name=""/>
        <dsp:cNvSpPr/>
      </dsp:nvSpPr>
      <dsp:spPr>
        <a:xfrm>
          <a:off x="1889423" y="1037826"/>
          <a:ext cx="3972885" cy="3482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s-EC" sz="5400" kern="1200" dirty="0"/>
            <a:t>Calibración de gramaje y rendimiento</a:t>
          </a:r>
        </a:p>
      </dsp:txBody>
      <dsp:txXfrm>
        <a:off x="1889423" y="1037826"/>
        <a:ext cx="3972885" cy="348246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EFD2516-10DE-4B48-8E29-204F08F21E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a:extLst>
              <a:ext uri="{FF2B5EF4-FFF2-40B4-BE49-F238E27FC236}">
                <a16:creationId xmlns:a16="http://schemas.microsoft.com/office/drawing/2014/main" id="{F74B080B-A176-43E2-B829-FAB813E615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8F87E6-8524-4CC3-936D-9697336F940B}" type="datetimeFigureOut">
              <a:rPr lang="es-EC" smtClean="0"/>
              <a:t>26/11/2019</a:t>
            </a:fld>
            <a:endParaRPr lang="es-EC"/>
          </a:p>
        </p:txBody>
      </p:sp>
      <p:sp>
        <p:nvSpPr>
          <p:cNvPr id="4" name="Marcador de pie de página 3">
            <a:extLst>
              <a:ext uri="{FF2B5EF4-FFF2-40B4-BE49-F238E27FC236}">
                <a16:creationId xmlns:a16="http://schemas.microsoft.com/office/drawing/2014/main" id="{58C5AD37-301E-4F9F-81F6-6A25868954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a:extLst>
              <a:ext uri="{FF2B5EF4-FFF2-40B4-BE49-F238E27FC236}">
                <a16:creationId xmlns:a16="http://schemas.microsoft.com/office/drawing/2014/main" id="{6AA07743-CAB5-4AC5-B6DC-17013B7794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589FFF-7412-4344-8CD2-0E89FE6EDB02}" type="slidenum">
              <a:rPr lang="es-EC" smtClean="0"/>
              <a:t>‹Nº›</a:t>
            </a:fld>
            <a:endParaRPr lang="es-EC"/>
          </a:p>
        </p:txBody>
      </p:sp>
    </p:spTree>
    <p:extLst>
      <p:ext uri="{BB962C8B-B14F-4D97-AF65-F5344CB8AC3E}">
        <p14:creationId xmlns:p14="http://schemas.microsoft.com/office/powerpoint/2010/main" val="93443127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9628B-2C2A-4550-B6DE-5202FE8EF722}" type="datetimeFigureOut">
              <a:rPr lang="es-EC" smtClean="0"/>
              <a:t>26/11/2019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819EFC-DF90-4CA4-BE8B-2AC73E3DA678}" type="slidenum">
              <a:rPr lang="es-EC" smtClean="0"/>
              <a:t>‹Nº›</a:t>
            </a:fld>
            <a:endParaRPr lang="es-EC"/>
          </a:p>
        </p:txBody>
      </p:sp>
    </p:spTree>
    <p:extLst>
      <p:ext uri="{BB962C8B-B14F-4D97-AF65-F5344CB8AC3E}">
        <p14:creationId xmlns:p14="http://schemas.microsoft.com/office/powerpoint/2010/main" val="27984371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pie de página 3"/>
          <p:cNvSpPr>
            <a:spLocks noGrp="1"/>
          </p:cNvSpPr>
          <p:nvPr>
            <p:ph type="ftr" sz="quarter" idx="4"/>
          </p:nvPr>
        </p:nvSpPr>
        <p:spPr/>
        <p:txBody>
          <a:bodyPr/>
          <a:lstStyle/>
          <a:p>
            <a:endParaRPr lang="es-EC"/>
          </a:p>
        </p:txBody>
      </p:sp>
      <p:sp>
        <p:nvSpPr>
          <p:cNvPr id="5" name="Marcador de número de diapositiva 4"/>
          <p:cNvSpPr>
            <a:spLocks noGrp="1"/>
          </p:cNvSpPr>
          <p:nvPr>
            <p:ph type="sldNum" sz="quarter" idx="5"/>
          </p:nvPr>
        </p:nvSpPr>
        <p:spPr/>
        <p:txBody>
          <a:bodyPr/>
          <a:lstStyle/>
          <a:p>
            <a:fld id="{A3819EFC-DF90-4CA4-BE8B-2AC73E3DA678}" type="slidenum">
              <a:rPr lang="es-EC" smtClean="0"/>
              <a:t>3</a:t>
            </a:fld>
            <a:endParaRPr lang="es-EC"/>
          </a:p>
        </p:txBody>
      </p:sp>
    </p:spTree>
    <p:extLst>
      <p:ext uri="{BB962C8B-B14F-4D97-AF65-F5344CB8AC3E}">
        <p14:creationId xmlns:p14="http://schemas.microsoft.com/office/powerpoint/2010/main" val="762530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Rectificador de onda completa para señales TOP, BOT, NET, señales intermitentes de 12vca, por eso se conecta un capacitor con una capacitancia relativamente alta, para obtener un voltaje contante de 12vdc.</a:t>
            </a:r>
          </a:p>
          <a:p>
            <a:r>
              <a:rPr lang="es-EC" dirty="0"/>
              <a:t>Filtro rectificador START, STOP, SAFE, PF, señal eliminada solo el semiciclo negativo pero por ser una señal tipo pulso, no genera inconveniente en el funcionamiento.</a:t>
            </a:r>
          </a:p>
          <a:p>
            <a:r>
              <a:rPr lang="es-EC" sz="1200" b="0" i="0" u="none" strike="noStrike" kern="1200" baseline="0" dirty="0">
                <a:solidFill>
                  <a:schemeClr val="tx1"/>
                </a:solidFill>
                <a:latin typeface="+mn-lt"/>
                <a:ea typeface="+mn-ea"/>
                <a:cs typeface="+mn-cs"/>
              </a:rPr>
              <a:t>C: es el valor del capacitor del </a:t>
            </a:r>
            <a:r>
              <a:rPr lang="es-EC" sz="1200" b="0" i="0" u="none" strike="noStrike" kern="1200" baseline="0" dirty="0" err="1">
                <a:solidFill>
                  <a:schemeClr val="tx1"/>
                </a:solidFill>
                <a:latin typeface="+mn-lt"/>
                <a:ea typeface="+mn-ea"/>
                <a:cs typeface="+mn-cs"/>
              </a:rPr>
              <a:t>ltro</a:t>
            </a:r>
            <a:r>
              <a:rPr lang="es-EC" sz="1200" b="0" i="0" u="none" strike="noStrike" kern="1200" baseline="0" dirty="0">
                <a:solidFill>
                  <a:schemeClr val="tx1"/>
                </a:solidFill>
                <a:latin typeface="+mn-lt"/>
                <a:ea typeface="+mn-ea"/>
                <a:cs typeface="+mn-cs"/>
              </a:rPr>
              <a:t>, RL: es la resistencia de carga, : valor del factor de rizado, f: frecuencia</a:t>
            </a:r>
            <a:endParaRPr lang="es-EC" dirty="0"/>
          </a:p>
        </p:txBody>
      </p:sp>
      <p:sp>
        <p:nvSpPr>
          <p:cNvPr id="4" name="Marcador de pie de página 3"/>
          <p:cNvSpPr>
            <a:spLocks noGrp="1"/>
          </p:cNvSpPr>
          <p:nvPr>
            <p:ph type="ftr" sz="quarter" idx="4"/>
          </p:nvPr>
        </p:nvSpPr>
        <p:spPr/>
        <p:txBody>
          <a:bodyPr/>
          <a:lstStyle/>
          <a:p>
            <a:endParaRPr lang="es-EC"/>
          </a:p>
        </p:txBody>
      </p:sp>
      <p:sp>
        <p:nvSpPr>
          <p:cNvPr id="5" name="Marcador de número de diapositiva 4"/>
          <p:cNvSpPr>
            <a:spLocks noGrp="1"/>
          </p:cNvSpPr>
          <p:nvPr>
            <p:ph type="sldNum" sz="quarter" idx="5"/>
          </p:nvPr>
        </p:nvSpPr>
        <p:spPr/>
        <p:txBody>
          <a:bodyPr/>
          <a:lstStyle/>
          <a:p>
            <a:fld id="{A3819EFC-DF90-4CA4-BE8B-2AC73E3DA678}" type="slidenum">
              <a:rPr lang="es-EC" smtClean="0"/>
              <a:t>9</a:t>
            </a:fld>
            <a:endParaRPr lang="es-EC"/>
          </a:p>
        </p:txBody>
      </p:sp>
    </p:spTree>
    <p:extLst>
      <p:ext uri="{BB962C8B-B14F-4D97-AF65-F5344CB8AC3E}">
        <p14:creationId xmlns:p14="http://schemas.microsoft.com/office/powerpoint/2010/main" val="584362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i="0" u="none" strike="noStrike" kern="1200" baseline="0" dirty="0">
                <a:solidFill>
                  <a:schemeClr val="tx1"/>
                </a:solidFill>
                <a:latin typeface="+mn-lt"/>
                <a:ea typeface="+mn-ea"/>
                <a:cs typeface="+mn-cs"/>
              </a:rPr>
              <a:t>Para las señales TOP, BOT y NED, se realiza la conversión mediante el uso de optoacopladores de tipo foto-transistor mostrada en la Figura 27, donde ingresan las señales por un diodo interno, </a:t>
            </a:r>
            <a:r>
              <a:rPr lang="es-EC" sz="1200" b="0" i="0" u="none" strike="noStrike" kern="1200" baseline="0" dirty="0" err="1">
                <a:solidFill>
                  <a:schemeClr val="tx1"/>
                </a:solidFill>
                <a:latin typeface="+mn-lt"/>
                <a:ea typeface="+mn-ea"/>
                <a:cs typeface="+mn-cs"/>
              </a:rPr>
              <a:t>produciendose</a:t>
            </a:r>
            <a:r>
              <a:rPr lang="es-EC" sz="1200" b="0" i="0" u="none" strike="noStrike" kern="1200" baseline="0" dirty="0">
                <a:solidFill>
                  <a:schemeClr val="tx1"/>
                </a:solidFill>
                <a:latin typeface="+mn-lt"/>
                <a:ea typeface="+mn-ea"/>
                <a:cs typeface="+mn-cs"/>
              </a:rPr>
              <a:t> así el paso de corriente desde el colector hacia el emisor del transistor, </a:t>
            </a:r>
            <a:r>
              <a:rPr lang="es-EC" sz="1200" b="0" i="0" u="none" strike="noStrike" kern="1200" baseline="0" dirty="0" err="1">
                <a:solidFill>
                  <a:schemeClr val="tx1"/>
                </a:solidFill>
                <a:latin typeface="+mn-lt"/>
                <a:ea typeface="+mn-ea"/>
                <a:cs typeface="+mn-cs"/>
              </a:rPr>
              <a:t>haciendose</a:t>
            </a:r>
            <a:r>
              <a:rPr lang="es-EC" sz="1200" b="0" i="0" u="none" strike="noStrike" kern="1200" baseline="0" dirty="0">
                <a:solidFill>
                  <a:schemeClr val="tx1"/>
                </a:solidFill>
                <a:latin typeface="+mn-lt"/>
                <a:ea typeface="+mn-ea"/>
                <a:cs typeface="+mn-cs"/>
              </a:rPr>
              <a:t> de esta manera que trabaje en corte y saturación conmutando de esta forma una señal de 5 VDC.</a:t>
            </a:r>
          </a:p>
          <a:p>
            <a:r>
              <a:rPr lang="es-EC" sz="1200" b="0" i="0" u="none" strike="noStrike" kern="1200" baseline="0" dirty="0" err="1">
                <a:solidFill>
                  <a:schemeClr val="tx1"/>
                </a:solidFill>
                <a:latin typeface="+mn-lt"/>
                <a:ea typeface="+mn-ea"/>
                <a:cs typeface="+mn-cs"/>
              </a:rPr>
              <a:t>Vf</a:t>
            </a:r>
            <a:r>
              <a:rPr lang="es-EC" sz="1200" b="0" i="0" u="none" strike="noStrike" kern="1200" baseline="0" dirty="0">
                <a:solidFill>
                  <a:schemeClr val="tx1"/>
                </a:solidFill>
                <a:latin typeface="+mn-lt"/>
                <a:ea typeface="+mn-ea"/>
                <a:cs typeface="+mn-cs"/>
              </a:rPr>
              <a:t> :es el voltaje al que opera el diodo, </a:t>
            </a:r>
            <a:r>
              <a:rPr lang="es-EC" sz="1200" b="0" i="0" u="none" strike="noStrike" kern="1200" baseline="0" dirty="0" err="1">
                <a:solidFill>
                  <a:schemeClr val="tx1"/>
                </a:solidFill>
                <a:latin typeface="+mn-lt"/>
                <a:ea typeface="+mn-ea"/>
                <a:cs typeface="+mn-cs"/>
              </a:rPr>
              <a:t>Vin</a:t>
            </a:r>
            <a:r>
              <a:rPr lang="es-EC" sz="1200" b="0" i="0" u="none" strike="noStrike" kern="1200" baseline="0" dirty="0">
                <a:solidFill>
                  <a:schemeClr val="tx1"/>
                </a:solidFill>
                <a:latin typeface="+mn-lt"/>
                <a:ea typeface="+mn-ea"/>
                <a:cs typeface="+mn-cs"/>
              </a:rPr>
              <a:t> :es el voltaje de señal de entrada e </a:t>
            </a:r>
            <a:r>
              <a:rPr lang="es-EC" sz="1200" b="0" i="0" u="none" strike="noStrike" kern="1200" baseline="0" dirty="0" err="1">
                <a:solidFill>
                  <a:schemeClr val="tx1"/>
                </a:solidFill>
                <a:latin typeface="+mn-lt"/>
                <a:ea typeface="+mn-ea"/>
                <a:cs typeface="+mn-cs"/>
              </a:rPr>
              <a:t>If</a:t>
            </a:r>
            <a:r>
              <a:rPr lang="es-EC" sz="1200" b="0" i="0" u="none" strike="noStrike" kern="1200" baseline="0" dirty="0">
                <a:solidFill>
                  <a:schemeClr val="tx1"/>
                </a:solidFill>
                <a:latin typeface="+mn-lt"/>
                <a:ea typeface="+mn-ea"/>
                <a:cs typeface="+mn-cs"/>
              </a:rPr>
              <a:t> :es el valor de corriente de funcionamiento del led,</a:t>
            </a:r>
          </a:p>
          <a:p>
            <a:r>
              <a:rPr lang="es-EC" sz="1200" b="0" i="0" u="none" strike="noStrike" kern="1200" baseline="0" dirty="0">
                <a:solidFill>
                  <a:schemeClr val="tx1"/>
                </a:solidFill>
                <a:latin typeface="+mn-lt"/>
                <a:ea typeface="+mn-ea"/>
                <a:cs typeface="+mn-cs"/>
              </a:rPr>
              <a:t>se utilizó el diodo Schottky 1N5819 (D8, D11 y D14) que permitirá descargar rápidamente al capacitor electrolítico y con esto evitar que exista remanentes</a:t>
            </a:r>
          </a:p>
          <a:p>
            <a:r>
              <a:rPr lang="es-EC" sz="1200" b="0" i="0" u="none" strike="noStrike" kern="1200" baseline="0" dirty="0">
                <a:solidFill>
                  <a:schemeClr val="tx1"/>
                </a:solidFill>
                <a:latin typeface="+mn-lt"/>
                <a:ea typeface="+mn-ea"/>
                <a:cs typeface="+mn-cs"/>
              </a:rPr>
              <a:t>del voltaje almacenado en el mismo,</a:t>
            </a:r>
          </a:p>
          <a:p>
            <a:r>
              <a:rPr lang="es-EC" sz="1200" b="0" i="0" u="none" strike="noStrike" kern="1200" baseline="0" dirty="0">
                <a:solidFill>
                  <a:schemeClr val="tx1"/>
                </a:solidFill>
                <a:latin typeface="+mn-lt"/>
                <a:ea typeface="+mn-ea"/>
                <a:cs typeface="+mn-cs"/>
              </a:rPr>
              <a:t>diodo 1N4733A (D18, D19 y D20) que cumple con la función de protección de las entradas digitales y analógicas de la tarjeta de </a:t>
            </a:r>
            <a:r>
              <a:rPr lang="es-EC" sz="1200" b="0" i="0" u="none" strike="noStrike" kern="1200" baseline="0" dirty="0" err="1">
                <a:solidFill>
                  <a:schemeClr val="tx1"/>
                </a:solidFill>
                <a:latin typeface="+mn-lt"/>
                <a:ea typeface="+mn-ea"/>
                <a:cs typeface="+mn-cs"/>
              </a:rPr>
              <a:t>adquisión</a:t>
            </a:r>
            <a:r>
              <a:rPr lang="es-EC" sz="1200" b="0" i="0" u="none" strike="noStrike" kern="1200" baseline="0" dirty="0">
                <a:solidFill>
                  <a:schemeClr val="tx1"/>
                </a:solidFill>
                <a:latin typeface="+mn-lt"/>
                <a:ea typeface="+mn-ea"/>
                <a:cs typeface="+mn-cs"/>
              </a:rPr>
              <a:t> de datos.</a:t>
            </a:r>
            <a:endParaRPr lang="es-EC" dirty="0"/>
          </a:p>
        </p:txBody>
      </p:sp>
      <p:sp>
        <p:nvSpPr>
          <p:cNvPr id="4" name="Marcador de pie de página 3"/>
          <p:cNvSpPr>
            <a:spLocks noGrp="1"/>
          </p:cNvSpPr>
          <p:nvPr>
            <p:ph type="ftr" sz="quarter" idx="4"/>
          </p:nvPr>
        </p:nvSpPr>
        <p:spPr/>
        <p:txBody>
          <a:bodyPr/>
          <a:lstStyle/>
          <a:p>
            <a:endParaRPr lang="es-EC"/>
          </a:p>
        </p:txBody>
      </p:sp>
      <p:sp>
        <p:nvSpPr>
          <p:cNvPr id="5" name="Marcador de número de diapositiva 4"/>
          <p:cNvSpPr>
            <a:spLocks noGrp="1"/>
          </p:cNvSpPr>
          <p:nvPr>
            <p:ph type="sldNum" sz="quarter" idx="5"/>
          </p:nvPr>
        </p:nvSpPr>
        <p:spPr/>
        <p:txBody>
          <a:bodyPr/>
          <a:lstStyle/>
          <a:p>
            <a:fld id="{A3819EFC-DF90-4CA4-BE8B-2AC73E3DA678}" type="slidenum">
              <a:rPr lang="es-EC" smtClean="0"/>
              <a:t>10</a:t>
            </a:fld>
            <a:endParaRPr lang="es-EC"/>
          </a:p>
        </p:txBody>
      </p:sp>
    </p:spTree>
    <p:extLst>
      <p:ext uri="{BB962C8B-B14F-4D97-AF65-F5344CB8AC3E}">
        <p14:creationId xmlns:p14="http://schemas.microsoft.com/office/powerpoint/2010/main" val="1733399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i="0" u="none" strike="noStrike" kern="1200" baseline="0" dirty="0">
                <a:solidFill>
                  <a:schemeClr val="tx1"/>
                </a:solidFill>
                <a:latin typeface="+mn-lt"/>
                <a:ea typeface="+mn-ea"/>
                <a:cs typeface="+mn-cs"/>
              </a:rPr>
              <a:t>son los fallos que se encuentran entre el 80 %, indicando de esta forma que estos fallos deben ser analizados para disminuir el tiempo de paro que afecta</a:t>
            </a:r>
          </a:p>
          <a:p>
            <a:r>
              <a:rPr lang="es-EC" sz="1200" b="0" i="0" u="none" strike="noStrike" kern="1200" baseline="0" dirty="0">
                <a:solidFill>
                  <a:schemeClr val="tx1"/>
                </a:solidFill>
                <a:latin typeface="+mn-lt"/>
                <a:ea typeface="+mn-ea"/>
                <a:cs typeface="+mn-cs"/>
              </a:rPr>
              <a:t>directamente al proceso productivo.</a:t>
            </a:r>
            <a:endParaRPr lang="es-EC" dirty="0"/>
          </a:p>
        </p:txBody>
      </p:sp>
      <p:sp>
        <p:nvSpPr>
          <p:cNvPr id="4" name="Marcador de pie de página 3"/>
          <p:cNvSpPr>
            <a:spLocks noGrp="1"/>
          </p:cNvSpPr>
          <p:nvPr>
            <p:ph type="ftr" sz="quarter" idx="4"/>
          </p:nvPr>
        </p:nvSpPr>
        <p:spPr/>
        <p:txBody>
          <a:bodyPr/>
          <a:lstStyle/>
          <a:p>
            <a:endParaRPr lang="es-EC"/>
          </a:p>
        </p:txBody>
      </p:sp>
      <p:sp>
        <p:nvSpPr>
          <p:cNvPr id="5" name="Marcador de número de diapositiva 4"/>
          <p:cNvSpPr>
            <a:spLocks noGrp="1"/>
          </p:cNvSpPr>
          <p:nvPr>
            <p:ph type="sldNum" sz="quarter" idx="5"/>
          </p:nvPr>
        </p:nvSpPr>
        <p:spPr/>
        <p:txBody>
          <a:bodyPr/>
          <a:lstStyle/>
          <a:p>
            <a:fld id="{A3819EFC-DF90-4CA4-BE8B-2AC73E3DA678}" type="slidenum">
              <a:rPr lang="es-EC" smtClean="0"/>
              <a:t>21</a:t>
            </a:fld>
            <a:endParaRPr lang="es-EC"/>
          </a:p>
        </p:txBody>
      </p:sp>
    </p:spTree>
    <p:extLst>
      <p:ext uri="{BB962C8B-B14F-4D97-AF65-F5344CB8AC3E}">
        <p14:creationId xmlns:p14="http://schemas.microsoft.com/office/powerpoint/2010/main" val="1150320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3F96CC-3458-4200-8C14-3D2C32B484AC}" type="datetime1">
              <a:rPr lang="en-US" smtClean="0"/>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8D77A12-21D0-41D8-BF22-34466D5B5F39}" type="datetime1">
              <a:rPr lang="en-US" smtClean="0"/>
              <a:t>11/26/2019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8D44CDC-CDAB-420B-8D96-242E0F84078B}" type="datetime1">
              <a:rPr lang="en-US" smtClean="0"/>
              <a:t>11/26/2019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05A22F0-0543-4DBD-85CE-D4E0984F2809}" type="datetime1">
              <a:rPr lang="en-US" smtClean="0"/>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291017B-C24B-4BF6-B11C-9A9F4BCD7147}" type="datetime1">
              <a:rPr lang="en-US" smtClean="0"/>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0EEAEA1C-D1A2-40B3-8C9F-A871F15D090B}" type="datetime1">
              <a:rPr lang="en-US" smtClean="0"/>
              <a:t>11/26/2019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fld id="{5F4E15D0-284E-40A5-89DD-FA506A7368E8}" type="datetime1">
              <a:rPr lang="en-US" smtClean="0"/>
              <a:t>11/26/2019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B75FC85E-30E1-4742-A72C-4FC2C13FBCDE}" type="datetime1">
              <a:rPr lang="en-US" smtClean="0"/>
              <a:t>11/26/2019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A1B3B74-4812-4A66-9D05-8E56E5D1BF4B}" type="datetime1">
              <a:rPr lang="en-US" smtClean="0"/>
              <a:t>11/26/2019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370790FE-CE33-4DB7-A0D9-0C75B6547D2D}" type="datetime1">
              <a:rPr lang="en-US" smtClean="0"/>
              <a:t>11/26/2019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50000"/>
              <a:lumOff val="5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6DC53EB2-F5B2-46D3-8912-1DD1B174C39A}" type="datetime1">
              <a:rPr lang="en-US" smtClean="0"/>
              <a:t>11/26/2019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8" name="Rectangle 37"/>
          <p:cNvSpPr/>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fld id="{B51AE868-C28C-4910-8B8C-3C1165611157}" type="datetime1">
              <a:rPr lang="en-US" smtClean="0"/>
              <a:t>11/26/2019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4.png"/><Relationship Id="rId7" Type="http://schemas.openxmlformats.org/officeDocument/2006/relationships/diagramColors" Target="../diagrams/colors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4.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2F2E187-6F4D-4D70-83F0-13414A639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902" y="852863"/>
            <a:ext cx="3781425" cy="1209675"/>
          </a:xfrm>
          <a:prstGeom prst="rect">
            <a:avLst/>
          </a:prstGeom>
        </p:spPr>
      </p:pic>
      <p:pic>
        <p:nvPicPr>
          <p:cNvPr id="5" name="Picture 8" descr="http://repositorio.espe.edu.ec/retrieve/17565">
            <a:extLst>
              <a:ext uri="{FF2B5EF4-FFF2-40B4-BE49-F238E27FC236}">
                <a16:creationId xmlns:a16="http://schemas.microsoft.com/office/drawing/2014/main" id="{338004C7-027D-47FC-AF29-451C9D5F5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4155" y="1001950"/>
            <a:ext cx="1356851" cy="135685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48178307-D09A-4133-873D-D4E02E64808D}"/>
              </a:ext>
            </a:extLst>
          </p:cNvPr>
          <p:cNvPicPr>
            <a:picLocks noChangeAspect="1"/>
          </p:cNvPicPr>
          <p:nvPr/>
        </p:nvPicPr>
        <p:blipFill rotWithShape="1">
          <a:blip r:embed="rId4">
            <a:extLst>
              <a:ext uri="{28A0092B-C50C-407E-A947-70E740481C1C}">
                <a14:useLocalDpi xmlns:a14="http://schemas.microsoft.com/office/drawing/2010/main" val="0"/>
              </a:ext>
            </a:extLst>
          </a:blip>
          <a:srcRect t="2319" b="2640"/>
          <a:stretch/>
        </p:blipFill>
        <p:spPr>
          <a:xfrm>
            <a:off x="10014155" y="4499199"/>
            <a:ext cx="1356851" cy="1289571"/>
          </a:xfrm>
          <a:prstGeom prst="rect">
            <a:avLst/>
          </a:prstGeom>
        </p:spPr>
      </p:pic>
      <p:sp>
        <p:nvSpPr>
          <p:cNvPr id="7" name="Título 5">
            <a:extLst>
              <a:ext uri="{FF2B5EF4-FFF2-40B4-BE49-F238E27FC236}">
                <a16:creationId xmlns:a16="http://schemas.microsoft.com/office/drawing/2014/main" id="{4A6ADBA5-091E-49EF-A035-52C52B8833C2}"/>
              </a:ext>
            </a:extLst>
          </p:cNvPr>
          <p:cNvSpPr>
            <a:spLocks noGrp="1"/>
          </p:cNvSpPr>
          <p:nvPr>
            <p:ph type="ctrTitle"/>
          </p:nvPr>
        </p:nvSpPr>
        <p:spPr>
          <a:xfrm>
            <a:off x="-475111" y="2187754"/>
            <a:ext cx="10228509" cy="1209674"/>
          </a:xfrm>
        </p:spPr>
        <p:txBody>
          <a:bodyPr rtlCol="0" anchor="ctr">
            <a:normAutofit/>
          </a:bodyPr>
          <a:lstStyle/>
          <a:p>
            <a:pPr algn="ctr"/>
            <a:r>
              <a:rPr lang="es-EC" sz="2000" b="1" dirty="0">
                <a:solidFill>
                  <a:schemeClr val="bg1"/>
                </a:solidFill>
                <a:latin typeface="Plantagenet Cherokee" panose="02020602070100000000" pitchFamily="18" charset="0"/>
              </a:rPr>
              <a:t>DEPARTAMENTO DE ELÉCTRICA Y ELECTRÓNICA</a:t>
            </a:r>
            <a:br>
              <a:rPr lang="es-EC" sz="2000" b="1" dirty="0">
                <a:solidFill>
                  <a:schemeClr val="bg1"/>
                </a:solidFill>
                <a:latin typeface="Plantagenet Cherokee" panose="02020602070100000000" pitchFamily="18" charset="0"/>
              </a:rPr>
            </a:br>
            <a:r>
              <a:rPr lang="es-EC" sz="2000" b="1" dirty="0">
                <a:solidFill>
                  <a:schemeClr val="bg1"/>
                </a:solidFill>
                <a:latin typeface="Plantagenet Cherokee" panose="02020602070100000000" pitchFamily="18" charset="0"/>
              </a:rPr>
              <a:t>CARRERA DE INGENIERÍA ELECTRÓNICA EN AUTOMATIZACIÓN Y CONTROL</a:t>
            </a:r>
            <a:br>
              <a:rPr lang="es-EC" sz="2000" b="1" dirty="0">
                <a:solidFill>
                  <a:schemeClr val="bg1"/>
                </a:solidFill>
                <a:latin typeface="Plantagenet Cherokee" panose="02020602070100000000" pitchFamily="18" charset="0"/>
              </a:rPr>
            </a:br>
            <a:br>
              <a:rPr lang="es-EC" sz="2000" b="1" dirty="0">
                <a:solidFill>
                  <a:schemeClr val="bg1"/>
                </a:solidFill>
                <a:latin typeface="Plantagenet Cherokee" panose="02020602070100000000" pitchFamily="18" charset="0"/>
              </a:rPr>
            </a:br>
            <a:r>
              <a:rPr lang="es-EC" sz="2000" b="1" dirty="0">
                <a:solidFill>
                  <a:schemeClr val="bg1"/>
                </a:solidFill>
                <a:latin typeface="Plantagenet Cherokee" panose="02020602070100000000" pitchFamily="18" charset="0"/>
              </a:rPr>
              <a:t>TRABAJO DE TITULACIÓN</a:t>
            </a:r>
            <a:endParaRPr lang="es-ES" sz="2000" dirty="0">
              <a:solidFill>
                <a:schemeClr val="bg1"/>
              </a:solidFill>
              <a:latin typeface="Plantagenet Cherokee" panose="02020602070100000000" pitchFamily="18" charset="0"/>
            </a:endParaRPr>
          </a:p>
        </p:txBody>
      </p:sp>
      <p:sp>
        <p:nvSpPr>
          <p:cNvPr id="8" name="Subtítulo 2">
            <a:extLst>
              <a:ext uri="{FF2B5EF4-FFF2-40B4-BE49-F238E27FC236}">
                <a16:creationId xmlns:a16="http://schemas.microsoft.com/office/drawing/2014/main" id="{EE3665D4-6646-4620-9FA5-20B327AE854F}"/>
              </a:ext>
            </a:extLst>
          </p:cNvPr>
          <p:cNvSpPr txBox="1">
            <a:spLocks/>
          </p:cNvSpPr>
          <p:nvPr/>
        </p:nvSpPr>
        <p:spPr>
          <a:xfrm>
            <a:off x="429608" y="3574789"/>
            <a:ext cx="8419070" cy="735745"/>
          </a:xfrm>
          <a:prstGeom prst="rect">
            <a:avLst/>
          </a:prstGeom>
        </p:spPr>
        <p:txBody>
          <a:bodyPr vert="horz" lIns="0" tIns="45720" rIns="0" bIns="45720" rtlCol="0">
            <a:normAutofit/>
          </a:bodyPr>
          <a:lstStyle>
            <a:lvl1pPr marL="0" indent="0" algn="l" defTabSz="914400" rtl="0" eaLnBrk="1" latinLnBrk="0" hangingPunct="1">
              <a:lnSpc>
                <a:spcPct val="90000"/>
              </a:lnSpc>
              <a:spcBef>
                <a:spcPts val="0"/>
              </a:spcBef>
              <a:buFont typeface="Wingdings" panose="05000000000000000000" pitchFamily="2" charset="2"/>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9pPr>
          </a:lstStyle>
          <a:p>
            <a:pPr algn="ctr"/>
            <a:r>
              <a:rPr lang="es-EC" sz="1600" dirty="0">
                <a:solidFill>
                  <a:schemeClr val="bg1"/>
                </a:solidFill>
                <a:latin typeface="Euphemia" panose="020B0503040102020104" pitchFamily="34" charset="0"/>
              </a:rPr>
              <a:t>“DISEÑO E IMPLEMENTACIÓN DE UN REGISTRO DE CAPTURA AUTOMÁTICA DE DATOS DE PRODUCCIÓN Y FALLOS PARA UNA PLANTA DE TEJEDURÍA ”</a:t>
            </a:r>
            <a:endParaRPr lang="es-ES" sz="1600" dirty="0">
              <a:solidFill>
                <a:schemeClr val="bg1"/>
              </a:solidFill>
              <a:latin typeface="Euphemia" panose="020B0503040102020104" pitchFamily="34" charset="0"/>
            </a:endParaRPr>
          </a:p>
        </p:txBody>
      </p:sp>
      <p:sp>
        <p:nvSpPr>
          <p:cNvPr id="9" name="Rectángulo 8">
            <a:extLst>
              <a:ext uri="{FF2B5EF4-FFF2-40B4-BE49-F238E27FC236}">
                <a16:creationId xmlns:a16="http://schemas.microsoft.com/office/drawing/2014/main" id="{14E457B7-9029-4916-8D4A-A9BDA01EE524}"/>
              </a:ext>
            </a:extLst>
          </p:cNvPr>
          <p:cNvSpPr/>
          <p:nvPr/>
        </p:nvSpPr>
        <p:spPr>
          <a:xfrm>
            <a:off x="2045369" y="4559209"/>
            <a:ext cx="5775158" cy="584775"/>
          </a:xfrm>
          <a:prstGeom prst="rect">
            <a:avLst/>
          </a:prstGeom>
        </p:spPr>
        <p:txBody>
          <a:bodyPr wrap="square">
            <a:spAutoFit/>
          </a:bodyPr>
          <a:lstStyle/>
          <a:p>
            <a:r>
              <a:rPr lang="es-EC" sz="1600">
                <a:solidFill>
                  <a:schemeClr val="bg1"/>
                </a:solidFill>
                <a:latin typeface="Euphemia" panose="020B0503040102020104" pitchFamily="34" charset="0"/>
              </a:rPr>
              <a:t>AUTORA:</a:t>
            </a:r>
            <a:r>
              <a:rPr lang="es-EC" sz="1600" dirty="0">
                <a:solidFill>
                  <a:schemeClr val="bg1"/>
                </a:solidFill>
                <a:latin typeface="Euphemia" panose="020B0503040102020104" pitchFamily="34" charset="0"/>
              </a:rPr>
              <a:t>	  AGUIRRE VINUEZA, ANA MARÍA</a:t>
            </a:r>
          </a:p>
          <a:p>
            <a:r>
              <a:rPr lang="es-EC" sz="1600" dirty="0">
                <a:solidFill>
                  <a:schemeClr val="bg1"/>
                </a:solidFill>
                <a:latin typeface="Euphemia" panose="020B0503040102020104" pitchFamily="34" charset="0"/>
              </a:rPr>
              <a:t>TUTOR:    ING. JAIME PAÚL AYALA TACO, PHD</a:t>
            </a:r>
            <a:endParaRPr lang="es-ES" sz="1600" dirty="0">
              <a:solidFill>
                <a:schemeClr val="bg1"/>
              </a:solidFill>
              <a:latin typeface="Euphemia" panose="020B0503040102020104" pitchFamily="34" charset="0"/>
            </a:endParaRPr>
          </a:p>
        </p:txBody>
      </p:sp>
      <p:sp>
        <p:nvSpPr>
          <p:cNvPr id="10" name="Marcador de pie de página 9">
            <a:extLst>
              <a:ext uri="{FF2B5EF4-FFF2-40B4-BE49-F238E27FC236}">
                <a16:creationId xmlns:a16="http://schemas.microsoft.com/office/drawing/2014/main" id="{82938926-39EC-44DC-BA50-B33BB6712471}"/>
              </a:ext>
            </a:extLst>
          </p:cNvPr>
          <p:cNvSpPr>
            <a:spLocks noGrp="1"/>
          </p:cNvSpPr>
          <p:nvPr>
            <p:ph type="ftr" sz="quarter" idx="11"/>
          </p:nvPr>
        </p:nvSpPr>
        <p:spPr/>
        <p:txBody>
          <a:bodyPr/>
          <a:lstStyle/>
          <a:p>
            <a:endParaRPr lang="en-US" dirty="0"/>
          </a:p>
        </p:txBody>
      </p:sp>
      <p:sp>
        <p:nvSpPr>
          <p:cNvPr id="11" name="Marcador de número de diapositiva 10">
            <a:extLst>
              <a:ext uri="{FF2B5EF4-FFF2-40B4-BE49-F238E27FC236}">
                <a16:creationId xmlns:a16="http://schemas.microsoft.com/office/drawing/2014/main" id="{7E7F2B2A-528C-44A4-8B4F-93F38E8B5CD8}"/>
              </a:ext>
            </a:extLst>
          </p:cNvPr>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2053282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3896E7DC-D957-44F4-8A8D-3B32AC65B086}"/>
              </a:ext>
            </a:extLst>
          </p:cNvPr>
          <p:cNvPicPr>
            <a:picLocks noGrp="1" noChangeAspect="1"/>
          </p:cNvPicPr>
          <p:nvPr>
            <p:ph idx="1"/>
          </p:nvPr>
        </p:nvPicPr>
        <p:blipFill>
          <a:blip r:embed="rId3"/>
          <a:stretch>
            <a:fillRect/>
          </a:stretch>
        </p:blipFill>
        <p:spPr>
          <a:xfrm>
            <a:off x="2959361" y="539309"/>
            <a:ext cx="8980226" cy="3797974"/>
          </a:xfrm>
          <a:prstGeom prst="rect">
            <a:avLst/>
          </a:prstGeom>
        </p:spPr>
      </p:pic>
      <p:sp>
        <p:nvSpPr>
          <p:cNvPr id="4" name="Marcador de pie de página 3">
            <a:extLst>
              <a:ext uri="{FF2B5EF4-FFF2-40B4-BE49-F238E27FC236}">
                <a16:creationId xmlns:a16="http://schemas.microsoft.com/office/drawing/2014/main" id="{4FDED72B-C3E2-45EB-AB67-CA3DA365F9DC}"/>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482E87F8-467C-499C-A4CC-F765374324CB}"/>
              </a:ext>
            </a:extLst>
          </p:cNvPr>
          <p:cNvSpPr>
            <a:spLocks noGrp="1"/>
          </p:cNvSpPr>
          <p:nvPr>
            <p:ph type="sldNum" sz="quarter" idx="12"/>
          </p:nvPr>
        </p:nvSpPr>
        <p:spPr/>
        <p:txBody>
          <a:bodyPr/>
          <a:lstStyle/>
          <a:p>
            <a:fld id="{4FAB73BC-B049-4115-A692-8D63A059BFB8}" type="slidenum">
              <a:rPr lang="en-US" smtClean="0"/>
              <a:pPr/>
              <a:t>10</a:t>
            </a:fld>
            <a:endParaRPr lang="en-US" dirty="0"/>
          </a:p>
        </p:txBody>
      </p:sp>
      <p:sp>
        <p:nvSpPr>
          <p:cNvPr id="6" name="Título 1">
            <a:extLst>
              <a:ext uri="{FF2B5EF4-FFF2-40B4-BE49-F238E27FC236}">
                <a16:creationId xmlns:a16="http://schemas.microsoft.com/office/drawing/2014/main" id="{3BC920CF-C3C6-4F2A-A6E1-87FADFEDA582}"/>
              </a:ext>
            </a:extLst>
          </p:cNvPr>
          <p:cNvSpPr txBox="1">
            <a:spLocks noGrp="1"/>
          </p:cNvSpPr>
          <p:nvPr>
            <p:ph type="title"/>
          </p:nvPr>
        </p:nvSpPr>
        <p:spPr>
          <a:xfrm>
            <a:off x="1" y="1123950"/>
            <a:ext cx="3200400" cy="4600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sz="3000" dirty="0">
                <a:solidFill>
                  <a:schemeClr val="bg1"/>
                </a:solidFill>
                <a:effectLst>
                  <a:glow rad="101600">
                    <a:schemeClr val="tx1">
                      <a:alpha val="60000"/>
                    </a:schemeClr>
                  </a:glow>
                </a:effectLst>
                <a:latin typeface="Plantagenet Cherokee" panose="02020602070100000000" pitchFamily="18" charset="0"/>
              </a:rPr>
              <a:t>CONVERSIÓN DE SEÑALES</a:t>
            </a:r>
          </a:p>
        </p:txBody>
      </p:sp>
      <p:sp>
        <p:nvSpPr>
          <p:cNvPr id="8" name="CuadroTexto 7">
            <a:extLst>
              <a:ext uri="{FF2B5EF4-FFF2-40B4-BE49-F238E27FC236}">
                <a16:creationId xmlns:a16="http://schemas.microsoft.com/office/drawing/2014/main" id="{822DEA61-253B-405A-A9D5-3CB68F0F2096}"/>
              </a:ext>
            </a:extLst>
          </p:cNvPr>
          <p:cNvSpPr txBox="1"/>
          <p:nvPr/>
        </p:nvSpPr>
        <p:spPr>
          <a:xfrm>
            <a:off x="3625790" y="4553850"/>
            <a:ext cx="7888406" cy="954107"/>
          </a:xfrm>
          <a:prstGeom prst="rect">
            <a:avLst/>
          </a:prstGeom>
          <a:noFill/>
        </p:spPr>
        <p:txBody>
          <a:bodyPr wrap="square" rtlCol="0">
            <a:spAutoFit/>
          </a:bodyPr>
          <a:lstStyle/>
          <a:p>
            <a:r>
              <a:rPr lang="es-EC" sz="2800" b="1" dirty="0"/>
              <a:t>Conversión de 12VDC a 5VDC, usando divisores de tensión</a:t>
            </a:r>
          </a:p>
        </p:txBody>
      </p:sp>
      <p:pic>
        <p:nvPicPr>
          <p:cNvPr id="9" name="Imagen 8">
            <a:extLst>
              <a:ext uri="{FF2B5EF4-FFF2-40B4-BE49-F238E27FC236}">
                <a16:creationId xmlns:a16="http://schemas.microsoft.com/office/drawing/2014/main" id="{0A2F8ECE-C96D-4576-94D3-D26C70FD7F3B}"/>
              </a:ext>
            </a:extLst>
          </p:cNvPr>
          <p:cNvPicPr>
            <a:picLocks noChangeAspect="1"/>
          </p:cNvPicPr>
          <p:nvPr/>
        </p:nvPicPr>
        <p:blipFill>
          <a:blip r:embed="rId4"/>
          <a:stretch>
            <a:fillRect/>
          </a:stretch>
        </p:blipFill>
        <p:spPr>
          <a:xfrm>
            <a:off x="4763069" y="342900"/>
            <a:ext cx="5017716" cy="4829175"/>
          </a:xfrm>
          <a:prstGeom prst="rect">
            <a:avLst/>
          </a:prstGeom>
        </p:spPr>
      </p:pic>
      <p:pic>
        <p:nvPicPr>
          <p:cNvPr id="10" name="Imagen 9">
            <a:extLst>
              <a:ext uri="{FF2B5EF4-FFF2-40B4-BE49-F238E27FC236}">
                <a16:creationId xmlns:a16="http://schemas.microsoft.com/office/drawing/2014/main" id="{2FAF53C1-A329-42B9-994A-1BD7B06DDEDB}"/>
              </a:ext>
            </a:extLst>
          </p:cNvPr>
          <p:cNvPicPr>
            <a:picLocks noChangeAspect="1"/>
          </p:cNvPicPr>
          <p:nvPr/>
        </p:nvPicPr>
        <p:blipFill>
          <a:blip r:embed="rId5"/>
          <a:stretch>
            <a:fillRect/>
          </a:stretch>
        </p:blipFill>
        <p:spPr>
          <a:xfrm>
            <a:off x="236877" y="6149975"/>
            <a:ext cx="1790700" cy="571500"/>
          </a:xfrm>
          <a:prstGeom prst="rect">
            <a:avLst/>
          </a:prstGeom>
        </p:spPr>
      </p:pic>
      <p:pic>
        <p:nvPicPr>
          <p:cNvPr id="11" name="Imagen 10">
            <a:extLst>
              <a:ext uri="{FF2B5EF4-FFF2-40B4-BE49-F238E27FC236}">
                <a16:creationId xmlns:a16="http://schemas.microsoft.com/office/drawing/2014/main" id="{25CE713D-763E-4681-9FF5-E0E5593E71E6}"/>
              </a:ext>
            </a:extLst>
          </p:cNvPr>
          <p:cNvPicPr>
            <a:picLocks noChangeAspect="1"/>
          </p:cNvPicPr>
          <p:nvPr/>
        </p:nvPicPr>
        <p:blipFill>
          <a:blip r:embed="rId6"/>
          <a:stretch>
            <a:fillRect/>
          </a:stretch>
        </p:blipFill>
        <p:spPr>
          <a:xfrm>
            <a:off x="4459705" y="5324745"/>
            <a:ext cx="2121819" cy="898899"/>
          </a:xfrm>
          <a:prstGeom prst="rect">
            <a:avLst/>
          </a:prstGeom>
        </p:spPr>
      </p:pic>
      <p:pic>
        <p:nvPicPr>
          <p:cNvPr id="12" name="Imagen 11">
            <a:extLst>
              <a:ext uri="{FF2B5EF4-FFF2-40B4-BE49-F238E27FC236}">
                <a16:creationId xmlns:a16="http://schemas.microsoft.com/office/drawing/2014/main" id="{F4AA8205-3583-437D-8E9C-8CEFCC51846D}"/>
              </a:ext>
            </a:extLst>
          </p:cNvPr>
          <p:cNvPicPr>
            <a:picLocks noChangeAspect="1"/>
          </p:cNvPicPr>
          <p:nvPr/>
        </p:nvPicPr>
        <p:blipFill>
          <a:blip r:embed="rId7"/>
          <a:stretch>
            <a:fillRect/>
          </a:stretch>
        </p:blipFill>
        <p:spPr>
          <a:xfrm>
            <a:off x="7079422" y="5278290"/>
            <a:ext cx="4322103" cy="898899"/>
          </a:xfrm>
          <a:prstGeom prst="rect">
            <a:avLst/>
          </a:prstGeom>
        </p:spPr>
      </p:pic>
    </p:spTree>
    <p:extLst>
      <p:ext uri="{BB962C8B-B14F-4D97-AF65-F5344CB8AC3E}">
        <p14:creationId xmlns:p14="http://schemas.microsoft.com/office/powerpoint/2010/main" val="79903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FA18BDC4-8410-419F-B934-4B8AB861766F}"/>
              </a:ext>
            </a:extLst>
          </p:cNvPr>
          <p:cNvPicPr>
            <a:picLocks noGrp="1" noChangeAspect="1"/>
          </p:cNvPicPr>
          <p:nvPr>
            <p:ph idx="1"/>
          </p:nvPr>
        </p:nvPicPr>
        <p:blipFill>
          <a:blip r:embed="rId2"/>
          <a:stretch>
            <a:fillRect/>
          </a:stretch>
        </p:blipFill>
        <p:spPr>
          <a:xfrm>
            <a:off x="4817660" y="696035"/>
            <a:ext cx="5568286" cy="5984021"/>
          </a:xfrm>
          <a:prstGeom prst="rect">
            <a:avLst/>
          </a:prstGeom>
        </p:spPr>
      </p:pic>
      <p:sp>
        <p:nvSpPr>
          <p:cNvPr id="4" name="Marcador de pie de página 3">
            <a:extLst>
              <a:ext uri="{FF2B5EF4-FFF2-40B4-BE49-F238E27FC236}">
                <a16:creationId xmlns:a16="http://schemas.microsoft.com/office/drawing/2014/main" id="{9B6CBBCF-452B-4AB4-A315-966E44E89B84}"/>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D40C49A1-FB19-407C-A6F2-9E83AD7A63E6}"/>
              </a:ext>
            </a:extLst>
          </p:cNvPr>
          <p:cNvSpPr>
            <a:spLocks noGrp="1"/>
          </p:cNvSpPr>
          <p:nvPr>
            <p:ph type="sldNum" sz="quarter" idx="12"/>
          </p:nvPr>
        </p:nvSpPr>
        <p:spPr/>
        <p:txBody>
          <a:bodyPr/>
          <a:lstStyle/>
          <a:p>
            <a:fld id="{4FAB73BC-B049-4115-A692-8D63A059BFB8}" type="slidenum">
              <a:rPr lang="en-US" smtClean="0"/>
              <a:pPr/>
              <a:t>11</a:t>
            </a:fld>
            <a:endParaRPr lang="en-US" dirty="0"/>
          </a:p>
        </p:txBody>
      </p:sp>
      <p:pic>
        <p:nvPicPr>
          <p:cNvPr id="6" name="Imagen 5">
            <a:extLst>
              <a:ext uri="{FF2B5EF4-FFF2-40B4-BE49-F238E27FC236}">
                <a16:creationId xmlns:a16="http://schemas.microsoft.com/office/drawing/2014/main" id="{EAE931A7-BCD8-4550-BC2A-65E41AAE4AA0}"/>
              </a:ext>
            </a:extLst>
          </p:cNvPr>
          <p:cNvPicPr>
            <a:picLocks noChangeAspect="1"/>
          </p:cNvPicPr>
          <p:nvPr/>
        </p:nvPicPr>
        <p:blipFill>
          <a:blip r:embed="rId3"/>
          <a:stretch>
            <a:fillRect/>
          </a:stretch>
        </p:blipFill>
        <p:spPr>
          <a:xfrm>
            <a:off x="236877" y="6149975"/>
            <a:ext cx="1790700" cy="571500"/>
          </a:xfrm>
          <a:prstGeom prst="rect">
            <a:avLst/>
          </a:prstGeom>
        </p:spPr>
      </p:pic>
      <p:sp>
        <p:nvSpPr>
          <p:cNvPr id="7" name="Título 1">
            <a:extLst>
              <a:ext uri="{FF2B5EF4-FFF2-40B4-BE49-F238E27FC236}">
                <a16:creationId xmlns:a16="http://schemas.microsoft.com/office/drawing/2014/main" id="{93B4F643-1C70-4321-A83C-DB4ED8C5702C}"/>
              </a:ext>
            </a:extLst>
          </p:cNvPr>
          <p:cNvSpPr txBox="1">
            <a:spLocks noGrp="1"/>
          </p:cNvSpPr>
          <p:nvPr>
            <p:ph type="title"/>
          </p:nvPr>
        </p:nvSpPr>
        <p:spPr>
          <a:xfrm>
            <a:off x="1" y="1123950"/>
            <a:ext cx="3384644" cy="4600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sz="3000" dirty="0">
                <a:solidFill>
                  <a:schemeClr val="bg1"/>
                </a:solidFill>
                <a:effectLst>
                  <a:glow rad="101600">
                    <a:schemeClr val="tx1">
                      <a:alpha val="60000"/>
                    </a:schemeClr>
                  </a:glow>
                </a:effectLst>
                <a:latin typeface="Plantagenet Cherokee" panose="02020602070100000000" pitchFamily="18" charset="0"/>
              </a:rPr>
              <a:t>PROCESAMIENTO DE SEÑALES</a:t>
            </a:r>
          </a:p>
        </p:txBody>
      </p:sp>
      <p:sp>
        <p:nvSpPr>
          <p:cNvPr id="11" name="CuadroTexto 10">
            <a:extLst>
              <a:ext uri="{FF2B5EF4-FFF2-40B4-BE49-F238E27FC236}">
                <a16:creationId xmlns:a16="http://schemas.microsoft.com/office/drawing/2014/main" id="{473D2BE0-A56F-45FF-8301-19D2BDD75539}"/>
              </a:ext>
            </a:extLst>
          </p:cNvPr>
          <p:cNvSpPr txBox="1"/>
          <p:nvPr/>
        </p:nvSpPr>
        <p:spPr>
          <a:xfrm>
            <a:off x="3384645" y="159166"/>
            <a:ext cx="4394579" cy="523220"/>
          </a:xfrm>
          <a:prstGeom prst="rect">
            <a:avLst/>
          </a:prstGeom>
          <a:noFill/>
        </p:spPr>
        <p:txBody>
          <a:bodyPr wrap="square" rtlCol="0">
            <a:spAutoFit/>
          </a:bodyPr>
          <a:lstStyle/>
          <a:p>
            <a:r>
              <a:rPr lang="es-EC" sz="2800" dirty="0"/>
              <a:t>Programa general </a:t>
            </a:r>
          </a:p>
        </p:txBody>
      </p:sp>
    </p:spTree>
    <p:extLst>
      <p:ext uri="{BB962C8B-B14F-4D97-AF65-F5344CB8AC3E}">
        <p14:creationId xmlns:p14="http://schemas.microsoft.com/office/powerpoint/2010/main" val="824251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A9F51DD9-9514-4B60-B5C6-739FB8E8CB9F}"/>
              </a:ext>
            </a:extLst>
          </p:cNvPr>
          <p:cNvPicPr>
            <a:picLocks noGrp="1" noChangeAspect="1"/>
          </p:cNvPicPr>
          <p:nvPr>
            <p:ph idx="1"/>
          </p:nvPr>
        </p:nvPicPr>
        <p:blipFill>
          <a:blip r:embed="rId2"/>
          <a:stretch>
            <a:fillRect/>
          </a:stretch>
        </p:blipFill>
        <p:spPr>
          <a:xfrm>
            <a:off x="5578475" y="1290636"/>
            <a:ext cx="4202310" cy="4603019"/>
          </a:xfrm>
          <a:prstGeom prst="rect">
            <a:avLst/>
          </a:prstGeom>
        </p:spPr>
      </p:pic>
      <p:sp>
        <p:nvSpPr>
          <p:cNvPr id="4" name="Marcador de pie de página 3">
            <a:extLst>
              <a:ext uri="{FF2B5EF4-FFF2-40B4-BE49-F238E27FC236}">
                <a16:creationId xmlns:a16="http://schemas.microsoft.com/office/drawing/2014/main" id="{6A792C43-DCAF-4D42-B3FA-EBEE61E9EBF4}"/>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81C1BE9F-DC5E-4C62-9BC4-33B743A0E327}"/>
              </a:ext>
            </a:extLst>
          </p:cNvPr>
          <p:cNvSpPr>
            <a:spLocks noGrp="1"/>
          </p:cNvSpPr>
          <p:nvPr>
            <p:ph type="sldNum" sz="quarter" idx="12"/>
          </p:nvPr>
        </p:nvSpPr>
        <p:spPr/>
        <p:txBody>
          <a:bodyPr/>
          <a:lstStyle/>
          <a:p>
            <a:fld id="{4FAB73BC-B049-4115-A692-8D63A059BFB8}" type="slidenum">
              <a:rPr lang="en-US" smtClean="0"/>
              <a:pPr/>
              <a:t>12</a:t>
            </a:fld>
            <a:endParaRPr lang="en-US" dirty="0"/>
          </a:p>
        </p:txBody>
      </p:sp>
      <p:sp>
        <p:nvSpPr>
          <p:cNvPr id="6" name="Título 1">
            <a:extLst>
              <a:ext uri="{FF2B5EF4-FFF2-40B4-BE49-F238E27FC236}">
                <a16:creationId xmlns:a16="http://schemas.microsoft.com/office/drawing/2014/main" id="{749647EE-0553-4324-93A6-C6C10531A5CC}"/>
              </a:ext>
            </a:extLst>
          </p:cNvPr>
          <p:cNvSpPr txBox="1">
            <a:spLocks noGrp="1"/>
          </p:cNvSpPr>
          <p:nvPr>
            <p:ph type="title"/>
          </p:nvPr>
        </p:nvSpPr>
        <p:spPr>
          <a:xfrm>
            <a:off x="95534" y="1123950"/>
            <a:ext cx="3359623" cy="4600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sz="3000" dirty="0">
                <a:solidFill>
                  <a:schemeClr val="bg1"/>
                </a:solidFill>
                <a:effectLst>
                  <a:glow rad="101600">
                    <a:schemeClr val="tx1">
                      <a:alpha val="60000"/>
                    </a:schemeClr>
                  </a:glow>
                </a:effectLst>
                <a:latin typeface="Plantagenet Cherokee" panose="02020602070100000000" pitchFamily="18" charset="0"/>
              </a:rPr>
              <a:t>PROCESAMIENTO DE SEÑALES</a:t>
            </a:r>
          </a:p>
        </p:txBody>
      </p:sp>
      <p:sp>
        <p:nvSpPr>
          <p:cNvPr id="8" name="CuadroTexto 7">
            <a:extLst>
              <a:ext uri="{FF2B5EF4-FFF2-40B4-BE49-F238E27FC236}">
                <a16:creationId xmlns:a16="http://schemas.microsoft.com/office/drawing/2014/main" id="{06C26F29-2C85-449C-851D-6B8578679291}"/>
              </a:ext>
            </a:extLst>
          </p:cNvPr>
          <p:cNvSpPr txBox="1"/>
          <p:nvPr/>
        </p:nvSpPr>
        <p:spPr>
          <a:xfrm>
            <a:off x="3455158" y="492124"/>
            <a:ext cx="6019042" cy="523220"/>
          </a:xfrm>
          <a:prstGeom prst="rect">
            <a:avLst/>
          </a:prstGeom>
          <a:noFill/>
        </p:spPr>
        <p:txBody>
          <a:bodyPr wrap="square" rtlCol="0">
            <a:spAutoFit/>
          </a:bodyPr>
          <a:lstStyle/>
          <a:p>
            <a:r>
              <a:rPr lang="es-EC" sz="2800" dirty="0"/>
              <a:t>Subrutina ingreso datos principales </a:t>
            </a:r>
          </a:p>
        </p:txBody>
      </p:sp>
      <p:pic>
        <p:nvPicPr>
          <p:cNvPr id="9" name="Imagen 8">
            <a:extLst>
              <a:ext uri="{FF2B5EF4-FFF2-40B4-BE49-F238E27FC236}">
                <a16:creationId xmlns:a16="http://schemas.microsoft.com/office/drawing/2014/main" id="{29927D0C-DF7B-471F-92DF-84DA94996475}"/>
              </a:ext>
            </a:extLst>
          </p:cNvPr>
          <p:cNvPicPr>
            <a:picLocks noChangeAspect="1"/>
          </p:cNvPicPr>
          <p:nvPr/>
        </p:nvPicPr>
        <p:blipFill>
          <a:blip r:embed="rId3"/>
          <a:stretch>
            <a:fillRect/>
          </a:stretch>
        </p:blipFill>
        <p:spPr>
          <a:xfrm>
            <a:off x="236877" y="6149975"/>
            <a:ext cx="1790700" cy="571500"/>
          </a:xfrm>
          <a:prstGeom prst="rect">
            <a:avLst/>
          </a:prstGeom>
        </p:spPr>
      </p:pic>
    </p:spTree>
    <p:extLst>
      <p:ext uri="{BB962C8B-B14F-4D97-AF65-F5344CB8AC3E}">
        <p14:creationId xmlns:p14="http://schemas.microsoft.com/office/powerpoint/2010/main" val="4218803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1AA3F043-7226-4DCE-AC4F-15C88F1E5FFC}"/>
              </a:ext>
            </a:extLst>
          </p:cNvPr>
          <p:cNvPicPr>
            <a:picLocks noGrp="1" noChangeAspect="1"/>
          </p:cNvPicPr>
          <p:nvPr>
            <p:ph idx="1"/>
          </p:nvPr>
        </p:nvPicPr>
        <p:blipFill>
          <a:blip r:embed="rId2"/>
          <a:stretch>
            <a:fillRect/>
          </a:stretch>
        </p:blipFill>
        <p:spPr>
          <a:xfrm>
            <a:off x="4945102" y="1190902"/>
            <a:ext cx="4176673" cy="4600575"/>
          </a:xfrm>
          <a:prstGeom prst="rect">
            <a:avLst/>
          </a:prstGeom>
        </p:spPr>
      </p:pic>
      <p:sp>
        <p:nvSpPr>
          <p:cNvPr id="4" name="Marcador de pie de página 3">
            <a:extLst>
              <a:ext uri="{FF2B5EF4-FFF2-40B4-BE49-F238E27FC236}">
                <a16:creationId xmlns:a16="http://schemas.microsoft.com/office/drawing/2014/main" id="{FFBCBA2F-FC5E-4F33-A6DB-0885B50748E3}"/>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DA525ED1-4480-40F3-96DE-AC32CF0798DB}"/>
              </a:ext>
            </a:extLst>
          </p:cNvPr>
          <p:cNvSpPr>
            <a:spLocks noGrp="1"/>
          </p:cNvSpPr>
          <p:nvPr>
            <p:ph type="sldNum" sz="quarter" idx="12"/>
          </p:nvPr>
        </p:nvSpPr>
        <p:spPr/>
        <p:txBody>
          <a:bodyPr/>
          <a:lstStyle/>
          <a:p>
            <a:fld id="{4FAB73BC-B049-4115-A692-8D63A059BFB8}" type="slidenum">
              <a:rPr lang="en-US" smtClean="0"/>
              <a:pPr/>
              <a:t>13</a:t>
            </a:fld>
            <a:endParaRPr lang="en-US" dirty="0"/>
          </a:p>
        </p:txBody>
      </p:sp>
      <p:sp>
        <p:nvSpPr>
          <p:cNvPr id="7" name="CuadroTexto 6">
            <a:extLst>
              <a:ext uri="{FF2B5EF4-FFF2-40B4-BE49-F238E27FC236}">
                <a16:creationId xmlns:a16="http://schemas.microsoft.com/office/drawing/2014/main" id="{AF73B2BC-7C7A-411F-B880-31B1E403B11D}"/>
              </a:ext>
            </a:extLst>
          </p:cNvPr>
          <p:cNvSpPr txBox="1"/>
          <p:nvPr/>
        </p:nvSpPr>
        <p:spPr>
          <a:xfrm>
            <a:off x="3455158" y="492124"/>
            <a:ext cx="6019042" cy="523220"/>
          </a:xfrm>
          <a:prstGeom prst="rect">
            <a:avLst/>
          </a:prstGeom>
          <a:noFill/>
        </p:spPr>
        <p:txBody>
          <a:bodyPr wrap="square" rtlCol="0">
            <a:spAutoFit/>
          </a:bodyPr>
          <a:lstStyle/>
          <a:p>
            <a:r>
              <a:rPr lang="es-EC" sz="2800" dirty="0"/>
              <a:t>Subrutina fallos automáticos </a:t>
            </a:r>
          </a:p>
        </p:txBody>
      </p:sp>
      <p:sp>
        <p:nvSpPr>
          <p:cNvPr id="8" name="Título 1">
            <a:extLst>
              <a:ext uri="{FF2B5EF4-FFF2-40B4-BE49-F238E27FC236}">
                <a16:creationId xmlns:a16="http://schemas.microsoft.com/office/drawing/2014/main" id="{B1CB611B-E2CE-4E8E-8B76-311376459EF4}"/>
              </a:ext>
            </a:extLst>
          </p:cNvPr>
          <p:cNvSpPr txBox="1">
            <a:spLocks noGrp="1"/>
          </p:cNvSpPr>
          <p:nvPr>
            <p:ph type="title"/>
          </p:nvPr>
        </p:nvSpPr>
        <p:spPr>
          <a:xfrm>
            <a:off x="1" y="1123950"/>
            <a:ext cx="3357348" cy="4600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sz="3000" dirty="0">
                <a:solidFill>
                  <a:schemeClr val="bg1"/>
                </a:solidFill>
                <a:effectLst>
                  <a:glow rad="101600">
                    <a:schemeClr val="tx1">
                      <a:alpha val="60000"/>
                    </a:schemeClr>
                  </a:glow>
                </a:effectLst>
                <a:latin typeface="Plantagenet Cherokee" panose="02020602070100000000" pitchFamily="18" charset="0"/>
              </a:rPr>
              <a:t>PROCESAMIENTO DE SEÑALES</a:t>
            </a:r>
          </a:p>
        </p:txBody>
      </p:sp>
      <p:pic>
        <p:nvPicPr>
          <p:cNvPr id="9" name="Imagen 8">
            <a:extLst>
              <a:ext uri="{FF2B5EF4-FFF2-40B4-BE49-F238E27FC236}">
                <a16:creationId xmlns:a16="http://schemas.microsoft.com/office/drawing/2014/main" id="{2CCE43BB-ACD5-4528-90AB-5F0B63C65022}"/>
              </a:ext>
            </a:extLst>
          </p:cNvPr>
          <p:cNvPicPr>
            <a:picLocks noChangeAspect="1"/>
          </p:cNvPicPr>
          <p:nvPr/>
        </p:nvPicPr>
        <p:blipFill>
          <a:blip r:embed="rId3"/>
          <a:stretch>
            <a:fillRect/>
          </a:stretch>
        </p:blipFill>
        <p:spPr>
          <a:xfrm>
            <a:off x="236877" y="6149975"/>
            <a:ext cx="1790700" cy="571500"/>
          </a:xfrm>
          <a:prstGeom prst="rect">
            <a:avLst/>
          </a:prstGeom>
        </p:spPr>
      </p:pic>
    </p:spTree>
    <p:extLst>
      <p:ext uri="{BB962C8B-B14F-4D97-AF65-F5344CB8AC3E}">
        <p14:creationId xmlns:p14="http://schemas.microsoft.com/office/powerpoint/2010/main" val="2747474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3958BE09-DAD1-4411-8370-EF8542AD9B52}"/>
              </a:ext>
            </a:extLst>
          </p:cNvPr>
          <p:cNvPicPr>
            <a:picLocks noGrp="1" noChangeAspect="1"/>
          </p:cNvPicPr>
          <p:nvPr>
            <p:ph idx="1"/>
          </p:nvPr>
        </p:nvPicPr>
        <p:blipFill>
          <a:blip r:embed="rId2"/>
          <a:stretch>
            <a:fillRect/>
          </a:stretch>
        </p:blipFill>
        <p:spPr>
          <a:xfrm>
            <a:off x="4651544" y="1494499"/>
            <a:ext cx="4267089" cy="4435795"/>
          </a:xfrm>
          <a:prstGeom prst="rect">
            <a:avLst/>
          </a:prstGeom>
        </p:spPr>
      </p:pic>
      <p:sp>
        <p:nvSpPr>
          <p:cNvPr id="4" name="Marcador de pie de página 3">
            <a:extLst>
              <a:ext uri="{FF2B5EF4-FFF2-40B4-BE49-F238E27FC236}">
                <a16:creationId xmlns:a16="http://schemas.microsoft.com/office/drawing/2014/main" id="{A17A210A-4468-409E-A5DE-E94F2C65EB31}"/>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124555F4-2DF8-4335-8D1E-694123FEF051}"/>
              </a:ext>
            </a:extLst>
          </p:cNvPr>
          <p:cNvSpPr>
            <a:spLocks noGrp="1"/>
          </p:cNvSpPr>
          <p:nvPr>
            <p:ph type="sldNum" sz="quarter" idx="12"/>
          </p:nvPr>
        </p:nvSpPr>
        <p:spPr/>
        <p:txBody>
          <a:bodyPr/>
          <a:lstStyle/>
          <a:p>
            <a:fld id="{4FAB73BC-B049-4115-A692-8D63A059BFB8}" type="slidenum">
              <a:rPr lang="en-US" smtClean="0"/>
              <a:pPr/>
              <a:t>14</a:t>
            </a:fld>
            <a:endParaRPr lang="en-US" dirty="0"/>
          </a:p>
        </p:txBody>
      </p:sp>
      <p:sp>
        <p:nvSpPr>
          <p:cNvPr id="6" name="Título 1">
            <a:extLst>
              <a:ext uri="{FF2B5EF4-FFF2-40B4-BE49-F238E27FC236}">
                <a16:creationId xmlns:a16="http://schemas.microsoft.com/office/drawing/2014/main" id="{9D4921FE-06EC-4DC4-9588-6591207809EC}"/>
              </a:ext>
            </a:extLst>
          </p:cNvPr>
          <p:cNvSpPr txBox="1">
            <a:spLocks noGrp="1"/>
          </p:cNvSpPr>
          <p:nvPr>
            <p:ph type="title"/>
          </p:nvPr>
        </p:nvSpPr>
        <p:spPr>
          <a:xfrm>
            <a:off x="0" y="1123950"/>
            <a:ext cx="3455157" cy="4600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sz="3000" dirty="0">
                <a:solidFill>
                  <a:schemeClr val="bg1"/>
                </a:solidFill>
                <a:effectLst>
                  <a:glow rad="101600">
                    <a:schemeClr val="tx1">
                      <a:alpha val="60000"/>
                    </a:schemeClr>
                  </a:glow>
                </a:effectLst>
                <a:latin typeface="Plantagenet Cherokee" panose="02020602070100000000" pitchFamily="18" charset="0"/>
              </a:rPr>
              <a:t>PROCESAMIENTO DE SEÑALES</a:t>
            </a:r>
          </a:p>
        </p:txBody>
      </p:sp>
      <p:sp>
        <p:nvSpPr>
          <p:cNvPr id="8" name="CuadroTexto 7">
            <a:extLst>
              <a:ext uri="{FF2B5EF4-FFF2-40B4-BE49-F238E27FC236}">
                <a16:creationId xmlns:a16="http://schemas.microsoft.com/office/drawing/2014/main" id="{8441ECC0-C916-4592-88E4-43E3A2F33518}"/>
              </a:ext>
            </a:extLst>
          </p:cNvPr>
          <p:cNvSpPr txBox="1"/>
          <p:nvPr/>
        </p:nvSpPr>
        <p:spPr>
          <a:xfrm>
            <a:off x="3455158" y="492124"/>
            <a:ext cx="6019042" cy="523220"/>
          </a:xfrm>
          <a:prstGeom prst="rect">
            <a:avLst/>
          </a:prstGeom>
          <a:noFill/>
        </p:spPr>
        <p:txBody>
          <a:bodyPr wrap="square" rtlCol="0">
            <a:spAutoFit/>
          </a:bodyPr>
          <a:lstStyle/>
          <a:p>
            <a:r>
              <a:rPr lang="es-EC" sz="2800" dirty="0"/>
              <a:t>Subrutina fallos externos</a:t>
            </a:r>
          </a:p>
        </p:txBody>
      </p:sp>
      <p:pic>
        <p:nvPicPr>
          <p:cNvPr id="9" name="Imagen 8">
            <a:extLst>
              <a:ext uri="{FF2B5EF4-FFF2-40B4-BE49-F238E27FC236}">
                <a16:creationId xmlns:a16="http://schemas.microsoft.com/office/drawing/2014/main" id="{2CDC794A-C30D-4B5E-86C5-DF803F71580E}"/>
              </a:ext>
            </a:extLst>
          </p:cNvPr>
          <p:cNvPicPr>
            <a:picLocks noChangeAspect="1"/>
          </p:cNvPicPr>
          <p:nvPr/>
        </p:nvPicPr>
        <p:blipFill>
          <a:blip r:embed="rId3"/>
          <a:stretch>
            <a:fillRect/>
          </a:stretch>
        </p:blipFill>
        <p:spPr>
          <a:xfrm>
            <a:off x="236877" y="6149975"/>
            <a:ext cx="1790700" cy="571500"/>
          </a:xfrm>
          <a:prstGeom prst="rect">
            <a:avLst/>
          </a:prstGeom>
        </p:spPr>
      </p:pic>
    </p:spTree>
    <p:extLst>
      <p:ext uri="{BB962C8B-B14F-4D97-AF65-F5344CB8AC3E}">
        <p14:creationId xmlns:p14="http://schemas.microsoft.com/office/powerpoint/2010/main" val="2156411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1C929D6E-3289-4FAF-BFEA-1D4AA19D09BE}"/>
              </a:ext>
            </a:extLst>
          </p:cNvPr>
          <p:cNvPicPr>
            <a:picLocks noGrp="1" noChangeAspect="1"/>
          </p:cNvPicPr>
          <p:nvPr>
            <p:ph idx="1"/>
          </p:nvPr>
        </p:nvPicPr>
        <p:blipFill>
          <a:blip r:embed="rId2"/>
          <a:stretch>
            <a:fillRect/>
          </a:stretch>
        </p:blipFill>
        <p:spPr>
          <a:xfrm>
            <a:off x="2338809" y="709932"/>
            <a:ext cx="3257550" cy="5428610"/>
          </a:xfrm>
          <a:prstGeom prst="rect">
            <a:avLst/>
          </a:prstGeom>
        </p:spPr>
      </p:pic>
      <p:sp>
        <p:nvSpPr>
          <p:cNvPr id="4" name="Marcador de pie de página 3">
            <a:extLst>
              <a:ext uri="{FF2B5EF4-FFF2-40B4-BE49-F238E27FC236}">
                <a16:creationId xmlns:a16="http://schemas.microsoft.com/office/drawing/2014/main" id="{A33A09EF-1867-4631-B80B-167EE7D06007}"/>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B5FC86E0-2FCB-4A62-8471-F43EBE2F7AC1}"/>
              </a:ext>
            </a:extLst>
          </p:cNvPr>
          <p:cNvSpPr>
            <a:spLocks noGrp="1"/>
          </p:cNvSpPr>
          <p:nvPr>
            <p:ph type="sldNum" sz="quarter" idx="12"/>
          </p:nvPr>
        </p:nvSpPr>
        <p:spPr/>
        <p:txBody>
          <a:bodyPr/>
          <a:lstStyle/>
          <a:p>
            <a:fld id="{4FAB73BC-B049-4115-A692-8D63A059BFB8}" type="slidenum">
              <a:rPr lang="en-US" smtClean="0"/>
              <a:pPr/>
              <a:t>15</a:t>
            </a:fld>
            <a:endParaRPr lang="en-US" dirty="0"/>
          </a:p>
        </p:txBody>
      </p:sp>
      <p:sp>
        <p:nvSpPr>
          <p:cNvPr id="6" name="Título 1">
            <a:extLst>
              <a:ext uri="{FF2B5EF4-FFF2-40B4-BE49-F238E27FC236}">
                <a16:creationId xmlns:a16="http://schemas.microsoft.com/office/drawing/2014/main" id="{AD7F2C79-9870-4658-B6C4-08BB4B213BC7}"/>
              </a:ext>
            </a:extLst>
          </p:cNvPr>
          <p:cNvSpPr txBox="1">
            <a:spLocks noGrp="1"/>
          </p:cNvSpPr>
          <p:nvPr>
            <p:ph type="title"/>
          </p:nvPr>
        </p:nvSpPr>
        <p:spPr>
          <a:xfrm>
            <a:off x="4865" y="1123949"/>
            <a:ext cx="2947987" cy="4600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sz="3000" dirty="0">
                <a:solidFill>
                  <a:schemeClr val="bg1"/>
                </a:solidFill>
                <a:effectLst>
                  <a:glow rad="101600">
                    <a:schemeClr val="tx1">
                      <a:alpha val="60000"/>
                    </a:schemeClr>
                  </a:glow>
                </a:effectLst>
                <a:latin typeface="Plantagenet Cherokee" panose="02020602070100000000" pitchFamily="18" charset="0"/>
              </a:rPr>
              <a:t>DISEÑO HMI</a:t>
            </a:r>
          </a:p>
        </p:txBody>
      </p:sp>
      <p:pic>
        <p:nvPicPr>
          <p:cNvPr id="8" name="Imagen 7">
            <a:extLst>
              <a:ext uri="{FF2B5EF4-FFF2-40B4-BE49-F238E27FC236}">
                <a16:creationId xmlns:a16="http://schemas.microsoft.com/office/drawing/2014/main" id="{55728C37-4847-4417-A931-78D201C4084F}"/>
              </a:ext>
            </a:extLst>
          </p:cNvPr>
          <p:cNvPicPr>
            <a:picLocks noChangeAspect="1"/>
          </p:cNvPicPr>
          <p:nvPr/>
        </p:nvPicPr>
        <p:blipFill>
          <a:blip r:embed="rId3"/>
          <a:stretch>
            <a:fillRect/>
          </a:stretch>
        </p:blipFill>
        <p:spPr>
          <a:xfrm>
            <a:off x="5723473" y="1074548"/>
            <a:ext cx="5239917" cy="3573313"/>
          </a:xfrm>
          <a:prstGeom prst="rect">
            <a:avLst/>
          </a:prstGeom>
        </p:spPr>
      </p:pic>
      <p:pic>
        <p:nvPicPr>
          <p:cNvPr id="9" name="Imagen 8">
            <a:extLst>
              <a:ext uri="{FF2B5EF4-FFF2-40B4-BE49-F238E27FC236}">
                <a16:creationId xmlns:a16="http://schemas.microsoft.com/office/drawing/2014/main" id="{56B3782C-EA87-4CD4-B811-BF9F21AD2C02}"/>
              </a:ext>
            </a:extLst>
          </p:cNvPr>
          <p:cNvPicPr>
            <a:picLocks noChangeAspect="1"/>
          </p:cNvPicPr>
          <p:nvPr/>
        </p:nvPicPr>
        <p:blipFill>
          <a:blip r:embed="rId4"/>
          <a:stretch>
            <a:fillRect/>
          </a:stretch>
        </p:blipFill>
        <p:spPr>
          <a:xfrm>
            <a:off x="5723473" y="1074547"/>
            <a:ext cx="5367031" cy="3573313"/>
          </a:xfrm>
          <a:prstGeom prst="rect">
            <a:avLst/>
          </a:prstGeom>
        </p:spPr>
      </p:pic>
      <p:pic>
        <p:nvPicPr>
          <p:cNvPr id="10" name="Imagen 9">
            <a:extLst>
              <a:ext uri="{FF2B5EF4-FFF2-40B4-BE49-F238E27FC236}">
                <a16:creationId xmlns:a16="http://schemas.microsoft.com/office/drawing/2014/main" id="{38035620-D1B7-4FB2-9C4B-D9B95584EFDF}"/>
              </a:ext>
            </a:extLst>
          </p:cNvPr>
          <p:cNvPicPr>
            <a:picLocks noChangeAspect="1"/>
          </p:cNvPicPr>
          <p:nvPr/>
        </p:nvPicPr>
        <p:blipFill>
          <a:blip r:embed="rId5"/>
          <a:stretch>
            <a:fillRect/>
          </a:stretch>
        </p:blipFill>
        <p:spPr>
          <a:xfrm>
            <a:off x="5723473" y="1074546"/>
            <a:ext cx="5413487" cy="3573313"/>
          </a:xfrm>
          <a:prstGeom prst="rect">
            <a:avLst/>
          </a:prstGeom>
        </p:spPr>
      </p:pic>
      <p:pic>
        <p:nvPicPr>
          <p:cNvPr id="11" name="Imagen 10">
            <a:extLst>
              <a:ext uri="{FF2B5EF4-FFF2-40B4-BE49-F238E27FC236}">
                <a16:creationId xmlns:a16="http://schemas.microsoft.com/office/drawing/2014/main" id="{8E467835-E849-4860-B38B-F32A6CA1F4D4}"/>
              </a:ext>
            </a:extLst>
          </p:cNvPr>
          <p:cNvPicPr>
            <a:picLocks noChangeAspect="1"/>
          </p:cNvPicPr>
          <p:nvPr/>
        </p:nvPicPr>
        <p:blipFill>
          <a:blip r:embed="rId6"/>
          <a:stretch>
            <a:fillRect/>
          </a:stretch>
        </p:blipFill>
        <p:spPr>
          <a:xfrm>
            <a:off x="236877" y="6149975"/>
            <a:ext cx="1790700" cy="571500"/>
          </a:xfrm>
          <a:prstGeom prst="rect">
            <a:avLst/>
          </a:prstGeom>
        </p:spPr>
      </p:pic>
    </p:spTree>
    <p:extLst>
      <p:ext uri="{BB962C8B-B14F-4D97-AF65-F5344CB8AC3E}">
        <p14:creationId xmlns:p14="http://schemas.microsoft.com/office/powerpoint/2010/main" val="159711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331772AB-7626-4FD6-A6F9-918169ED6405}"/>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22883171-16E9-40A2-BA80-2C2C5B2D177F}"/>
              </a:ext>
            </a:extLst>
          </p:cNvPr>
          <p:cNvSpPr>
            <a:spLocks noGrp="1"/>
          </p:cNvSpPr>
          <p:nvPr>
            <p:ph type="sldNum" sz="quarter" idx="12"/>
          </p:nvPr>
        </p:nvSpPr>
        <p:spPr/>
        <p:txBody>
          <a:bodyPr/>
          <a:lstStyle/>
          <a:p>
            <a:fld id="{4FAB73BC-B049-4115-A692-8D63A059BFB8}" type="slidenum">
              <a:rPr lang="en-US" smtClean="0"/>
              <a:pPr/>
              <a:t>16</a:t>
            </a:fld>
            <a:endParaRPr lang="en-US" dirty="0"/>
          </a:p>
        </p:txBody>
      </p:sp>
      <p:sp>
        <p:nvSpPr>
          <p:cNvPr id="6" name="Título 1">
            <a:extLst>
              <a:ext uri="{FF2B5EF4-FFF2-40B4-BE49-F238E27FC236}">
                <a16:creationId xmlns:a16="http://schemas.microsoft.com/office/drawing/2014/main" id="{B73E4837-E7BE-4269-A1D0-38291C453BBE}"/>
              </a:ext>
            </a:extLst>
          </p:cNvPr>
          <p:cNvSpPr txBox="1">
            <a:spLocks noGrp="1"/>
          </p:cNvSpPr>
          <p:nvPr>
            <p:ph type="title"/>
          </p:nvPr>
        </p:nvSpPr>
        <p:spPr>
          <a:xfrm>
            <a:off x="1" y="1123950"/>
            <a:ext cx="3200400" cy="4600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sz="3000" dirty="0">
                <a:solidFill>
                  <a:schemeClr val="bg1"/>
                </a:solidFill>
                <a:effectLst>
                  <a:glow rad="101600">
                    <a:schemeClr val="tx1">
                      <a:alpha val="60000"/>
                    </a:schemeClr>
                  </a:glow>
                </a:effectLst>
                <a:latin typeface="Plantagenet Cherokee" panose="02020602070100000000" pitchFamily="18" charset="0"/>
              </a:rPr>
              <a:t>REGISTRO DE DATOS</a:t>
            </a:r>
          </a:p>
        </p:txBody>
      </p:sp>
      <p:sp>
        <p:nvSpPr>
          <p:cNvPr id="11" name="Marcador de contenido 10">
            <a:extLst>
              <a:ext uri="{FF2B5EF4-FFF2-40B4-BE49-F238E27FC236}">
                <a16:creationId xmlns:a16="http://schemas.microsoft.com/office/drawing/2014/main" id="{278041C7-F9C0-4E0E-B7CE-33C48804C56A}"/>
              </a:ext>
            </a:extLst>
          </p:cNvPr>
          <p:cNvSpPr>
            <a:spLocks noGrp="1"/>
          </p:cNvSpPr>
          <p:nvPr>
            <p:ph idx="1"/>
          </p:nvPr>
        </p:nvSpPr>
        <p:spPr/>
        <p:txBody>
          <a:bodyPr/>
          <a:lstStyle/>
          <a:p>
            <a:endParaRPr lang="es-EC"/>
          </a:p>
        </p:txBody>
      </p:sp>
      <p:pic>
        <p:nvPicPr>
          <p:cNvPr id="12" name="Imagen 11">
            <a:extLst>
              <a:ext uri="{FF2B5EF4-FFF2-40B4-BE49-F238E27FC236}">
                <a16:creationId xmlns:a16="http://schemas.microsoft.com/office/drawing/2014/main" id="{92EA9A5B-A1F3-440D-9EE8-FEF0AE8F348E}"/>
              </a:ext>
            </a:extLst>
          </p:cNvPr>
          <p:cNvPicPr>
            <a:picLocks noChangeAspect="1"/>
          </p:cNvPicPr>
          <p:nvPr/>
        </p:nvPicPr>
        <p:blipFill>
          <a:blip r:embed="rId2"/>
          <a:stretch>
            <a:fillRect/>
          </a:stretch>
        </p:blipFill>
        <p:spPr>
          <a:xfrm>
            <a:off x="2900077" y="1133475"/>
            <a:ext cx="9039510" cy="4161856"/>
          </a:xfrm>
          <a:prstGeom prst="rect">
            <a:avLst/>
          </a:prstGeom>
        </p:spPr>
      </p:pic>
      <p:pic>
        <p:nvPicPr>
          <p:cNvPr id="13" name="Imagen 12">
            <a:extLst>
              <a:ext uri="{FF2B5EF4-FFF2-40B4-BE49-F238E27FC236}">
                <a16:creationId xmlns:a16="http://schemas.microsoft.com/office/drawing/2014/main" id="{FCBBD4E2-8EEC-4845-9C7B-863C8194E0C8}"/>
              </a:ext>
            </a:extLst>
          </p:cNvPr>
          <p:cNvPicPr>
            <a:picLocks noChangeAspect="1"/>
          </p:cNvPicPr>
          <p:nvPr/>
        </p:nvPicPr>
        <p:blipFill>
          <a:blip r:embed="rId3"/>
          <a:stretch>
            <a:fillRect/>
          </a:stretch>
        </p:blipFill>
        <p:spPr>
          <a:xfrm>
            <a:off x="236877" y="6149975"/>
            <a:ext cx="1790700" cy="571500"/>
          </a:xfrm>
          <a:prstGeom prst="rect">
            <a:avLst/>
          </a:prstGeom>
        </p:spPr>
      </p:pic>
    </p:spTree>
    <p:extLst>
      <p:ext uri="{BB962C8B-B14F-4D97-AF65-F5344CB8AC3E}">
        <p14:creationId xmlns:p14="http://schemas.microsoft.com/office/powerpoint/2010/main" val="290323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08666221-A629-43B5-8C13-EA3EA987981B}"/>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87737F8B-FE2A-4238-A605-1DECC2CAE43C}"/>
              </a:ext>
            </a:extLst>
          </p:cNvPr>
          <p:cNvSpPr>
            <a:spLocks noGrp="1"/>
          </p:cNvSpPr>
          <p:nvPr>
            <p:ph type="sldNum" sz="quarter" idx="12"/>
          </p:nvPr>
        </p:nvSpPr>
        <p:spPr/>
        <p:txBody>
          <a:bodyPr/>
          <a:lstStyle/>
          <a:p>
            <a:fld id="{4FAB73BC-B049-4115-A692-8D63A059BFB8}" type="slidenum">
              <a:rPr lang="en-US" smtClean="0"/>
              <a:pPr/>
              <a:t>17</a:t>
            </a:fld>
            <a:endParaRPr lang="en-US" dirty="0"/>
          </a:p>
        </p:txBody>
      </p:sp>
      <p:sp>
        <p:nvSpPr>
          <p:cNvPr id="6" name="Título 1">
            <a:extLst>
              <a:ext uri="{FF2B5EF4-FFF2-40B4-BE49-F238E27FC236}">
                <a16:creationId xmlns:a16="http://schemas.microsoft.com/office/drawing/2014/main" id="{4DAF0E26-DAE2-46B0-8C5E-4AAF43596F87}"/>
              </a:ext>
            </a:extLst>
          </p:cNvPr>
          <p:cNvSpPr txBox="1">
            <a:spLocks noGrp="1"/>
          </p:cNvSpPr>
          <p:nvPr>
            <p:ph type="title"/>
          </p:nvPr>
        </p:nvSpPr>
        <p:spPr>
          <a:xfrm>
            <a:off x="252413" y="1123950"/>
            <a:ext cx="2947987" cy="4600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sz="2800" dirty="0">
                <a:solidFill>
                  <a:schemeClr val="bg1"/>
                </a:solidFill>
                <a:effectLst>
                  <a:glow rad="101600">
                    <a:schemeClr val="tx1">
                      <a:alpha val="60000"/>
                    </a:schemeClr>
                  </a:glow>
                </a:effectLst>
                <a:latin typeface="Plantagenet Cherokee" panose="02020602070100000000" pitchFamily="18" charset="0"/>
              </a:rPr>
              <a:t>PRUEBAS Y RESULTADOS</a:t>
            </a:r>
          </a:p>
        </p:txBody>
      </p:sp>
      <p:pic>
        <p:nvPicPr>
          <p:cNvPr id="7" name="Imagen 6">
            <a:extLst>
              <a:ext uri="{FF2B5EF4-FFF2-40B4-BE49-F238E27FC236}">
                <a16:creationId xmlns:a16="http://schemas.microsoft.com/office/drawing/2014/main" id="{BAA15CBA-5C67-4CA2-AAF9-6E7CF4579D5B}"/>
              </a:ext>
            </a:extLst>
          </p:cNvPr>
          <p:cNvPicPr>
            <a:picLocks noChangeAspect="1"/>
          </p:cNvPicPr>
          <p:nvPr/>
        </p:nvPicPr>
        <p:blipFill>
          <a:blip r:embed="rId2"/>
          <a:stretch>
            <a:fillRect/>
          </a:stretch>
        </p:blipFill>
        <p:spPr>
          <a:xfrm>
            <a:off x="236877" y="6149975"/>
            <a:ext cx="1790700" cy="571500"/>
          </a:xfrm>
          <a:prstGeom prst="rect">
            <a:avLst/>
          </a:prstGeom>
        </p:spPr>
      </p:pic>
      <p:sp>
        <p:nvSpPr>
          <p:cNvPr id="8" name="Marcador de contenido 2">
            <a:extLst>
              <a:ext uri="{FF2B5EF4-FFF2-40B4-BE49-F238E27FC236}">
                <a16:creationId xmlns:a16="http://schemas.microsoft.com/office/drawing/2014/main" id="{1CFC0AA1-7E47-4FC4-BC3E-58756D15CE52}"/>
              </a:ext>
            </a:extLst>
          </p:cNvPr>
          <p:cNvSpPr>
            <a:spLocks noGrp="1"/>
          </p:cNvSpPr>
          <p:nvPr>
            <p:ph idx="1"/>
          </p:nvPr>
        </p:nvSpPr>
        <p:spPr>
          <a:xfrm>
            <a:off x="3869268" y="327546"/>
            <a:ext cx="7315200" cy="5657202"/>
          </a:xfrm>
        </p:spPr>
        <p:txBody>
          <a:bodyPr/>
          <a:lstStyle/>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r>
              <a:rPr lang="es-EC" sz="3200" b="1" dirty="0">
                <a:solidFill>
                  <a:schemeClr val="tx1"/>
                </a:solidFill>
                <a:latin typeface="+mj-lt"/>
                <a:ea typeface="+mj-ea"/>
                <a:cs typeface="+mj-cs"/>
              </a:rPr>
              <a:t>OEE</a:t>
            </a: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buNone/>
            </a:pPr>
            <a:endParaRPr lang="es-EC" dirty="0"/>
          </a:p>
        </p:txBody>
      </p:sp>
      <p:pic>
        <p:nvPicPr>
          <p:cNvPr id="9" name="Imagen 8">
            <a:extLst>
              <a:ext uri="{FF2B5EF4-FFF2-40B4-BE49-F238E27FC236}">
                <a16:creationId xmlns:a16="http://schemas.microsoft.com/office/drawing/2014/main" id="{9E417170-C2AA-4EFD-89E6-4C492BB1F822}"/>
              </a:ext>
            </a:extLst>
          </p:cNvPr>
          <p:cNvPicPr>
            <a:picLocks noChangeAspect="1"/>
          </p:cNvPicPr>
          <p:nvPr/>
        </p:nvPicPr>
        <p:blipFill>
          <a:blip r:embed="rId3"/>
          <a:stretch>
            <a:fillRect/>
          </a:stretch>
        </p:blipFill>
        <p:spPr>
          <a:xfrm>
            <a:off x="4457700" y="5199187"/>
            <a:ext cx="6138335" cy="785561"/>
          </a:xfrm>
          <a:prstGeom prst="rect">
            <a:avLst/>
          </a:prstGeom>
        </p:spPr>
      </p:pic>
      <p:graphicFrame>
        <p:nvGraphicFramePr>
          <p:cNvPr id="10" name="Diagrama 9">
            <a:extLst>
              <a:ext uri="{FF2B5EF4-FFF2-40B4-BE49-F238E27FC236}">
                <a16:creationId xmlns:a16="http://schemas.microsoft.com/office/drawing/2014/main" id="{359CAF21-D812-43DB-99B0-E447838358AD}"/>
              </a:ext>
            </a:extLst>
          </p:cNvPr>
          <p:cNvGraphicFramePr/>
          <p:nvPr>
            <p:extLst>
              <p:ext uri="{D42A27DB-BD31-4B8C-83A1-F6EECF244321}">
                <p14:modId xmlns:p14="http://schemas.microsoft.com/office/powerpoint/2010/main" val="3267616902"/>
              </p:ext>
            </p:extLst>
          </p:nvPr>
        </p:nvGraphicFramePr>
        <p:xfrm>
          <a:off x="3869268" y="1164930"/>
          <a:ext cx="7881454" cy="41233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9600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225D8A6F-3338-4380-858C-7A61AAC837B9}"/>
              </a:ext>
            </a:extLst>
          </p:cNvPr>
          <p:cNvPicPr>
            <a:picLocks noGrp="1" noChangeAspect="1"/>
          </p:cNvPicPr>
          <p:nvPr>
            <p:ph idx="1"/>
          </p:nvPr>
        </p:nvPicPr>
        <p:blipFill>
          <a:blip r:embed="rId2"/>
          <a:stretch>
            <a:fillRect/>
          </a:stretch>
        </p:blipFill>
        <p:spPr>
          <a:xfrm>
            <a:off x="4936319" y="4206444"/>
            <a:ext cx="4839917" cy="758872"/>
          </a:xfrm>
          <a:prstGeom prst="rect">
            <a:avLst/>
          </a:prstGeom>
        </p:spPr>
      </p:pic>
      <p:sp>
        <p:nvSpPr>
          <p:cNvPr id="4" name="Marcador de pie de página 3">
            <a:extLst>
              <a:ext uri="{FF2B5EF4-FFF2-40B4-BE49-F238E27FC236}">
                <a16:creationId xmlns:a16="http://schemas.microsoft.com/office/drawing/2014/main" id="{22C78FF3-11DB-46A6-9F4A-BA305875803D}"/>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F5BA7E05-EBDD-45CC-A61A-D538C8B9F873}"/>
              </a:ext>
            </a:extLst>
          </p:cNvPr>
          <p:cNvSpPr>
            <a:spLocks noGrp="1"/>
          </p:cNvSpPr>
          <p:nvPr>
            <p:ph type="sldNum" sz="quarter" idx="12"/>
          </p:nvPr>
        </p:nvSpPr>
        <p:spPr/>
        <p:txBody>
          <a:bodyPr/>
          <a:lstStyle/>
          <a:p>
            <a:fld id="{4FAB73BC-B049-4115-A692-8D63A059BFB8}" type="slidenum">
              <a:rPr lang="en-US" smtClean="0"/>
              <a:pPr/>
              <a:t>18</a:t>
            </a:fld>
            <a:endParaRPr lang="en-US" dirty="0"/>
          </a:p>
        </p:txBody>
      </p:sp>
      <p:sp>
        <p:nvSpPr>
          <p:cNvPr id="6" name="Título 1">
            <a:extLst>
              <a:ext uri="{FF2B5EF4-FFF2-40B4-BE49-F238E27FC236}">
                <a16:creationId xmlns:a16="http://schemas.microsoft.com/office/drawing/2014/main" id="{45411F88-5E66-42BE-B20B-F37A99579370}"/>
              </a:ext>
            </a:extLst>
          </p:cNvPr>
          <p:cNvSpPr txBox="1">
            <a:spLocks noGrp="1"/>
          </p:cNvSpPr>
          <p:nvPr>
            <p:ph type="title"/>
          </p:nvPr>
        </p:nvSpPr>
        <p:spPr>
          <a:xfrm>
            <a:off x="1" y="1123950"/>
            <a:ext cx="3357348" cy="4600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sz="3000" dirty="0">
                <a:solidFill>
                  <a:schemeClr val="bg1"/>
                </a:solidFill>
                <a:effectLst>
                  <a:glow rad="101600">
                    <a:schemeClr val="tx1">
                      <a:alpha val="60000"/>
                    </a:schemeClr>
                  </a:glow>
                </a:effectLst>
                <a:latin typeface="Plantagenet Cherokee" panose="02020602070100000000" pitchFamily="18" charset="0"/>
              </a:rPr>
              <a:t>DISPONIBILIDAD</a:t>
            </a:r>
          </a:p>
        </p:txBody>
      </p:sp>
      <p:pic>
        <p:nvPicPr>
          <p:cNvPr id="9" name="Imagen 8">
            <a:extLst>
              <a:ext uri="{FF2B5EF4-FFF2-40B4-BE49-F238E27FC236}">
                <a16:creationId xmlns:a16="http://schemas.microsoft.com/office/drawing/2014/main" id="{C7455AB1-D13E-4FFC-9F84-23CEBCDADF8F}"/>
              </a:ext>
            </a:extLst>
          </p:cNvPr>
          <p:cNvPicPr>
            <a:picLocks noChangeAspect="1"/>
          </p:cNvPicPr>
          <p:nvPr/>
        </p:nvPicPr>
        <p:blipFill>
          <a:blip r:embed="rId3"/>
          <a:stretch>
            <a:fillRect/>
          </a:stretch>
        </p:blipFill>
        <p:spPr>
          <a:xfrm>
            <a:off x="3666429" y="273310"/>
            <a:ext cx="8002407" cy="3613958"/>
          </a:xfrm>
          <a:prstGeom prst="rect">
            <a:avLst/>
          </a:prstGeom>
        </p:spPr>
      </p:pic>
      <p:pic>
        <p:nvPicPr>
          <p:cNvPr id="10" name="Imagen 9">
            <a:extLst>
              <a:ext uri="{FF2B5EF4-FFF2-40B4-BE49-F238E27FC236}">
                <a16:creationId xmlns:a16="http://schemas.microsoft.com/office/drawing/2014/main" id="{23309B51-84C0-4A57-928E-2BE2088D656A}"/>
              </a:ext>
            </a:extLst>
          </p:cNvPr>
          <p:cNvPicPr>
            <a:picLocks noChangeAspect="1"/>
          </p:cNvPicPr>
          <p:nvPr/>
        </p:nvPicPr>
        <p:blipFill>
          <a:blip r:embed="rId4"/>
          <a:stretch>
            <a:fillRect/>
          </a:stretch>
        </p:blipFill>
        <p:spPr>
          <a:xfrm>
            <a:off x="4828607" y="5284492"/>
            <a:ext cx="4952178" cy="555530"/>
          </a:xfrm>
          <a:prstGeom prst="rect">
            <a:avLst/>
          </a:prstGeom>
        </p:spPr>
      </p:pic>
      <p:pic>
        <p:nvPicPr>
          <p:cNvPr id="11" name="Imagen 10">
            <a:extLst>
              <a:ext uri="{FF2B5EF4-FFF2-40B4-BE49-F238E27FC236}">
                <a16:creationId xmlns:a16="http://schemas.microsoft.com/office/drawing/2014/main" id="{DB491ED0-BFC6-4B70-97B1-5EE27ED33B89}"/>
              </a:ext>
            </a:extLst>
          </p:cNvPr>
          <p:cNvPicPr>
            <a:picLocks noChangeAspect="1"/>
          </p:cNvPicPr>
          <p:nvPr/>
        </p:nvPicPr>
        <p:blipFill>
          <a:blip r:embed="rId5"/>
          <a:stretch>
            <a:fillRect/>
          </a:stretch>
        </p:blipFill>
        <p:spPr>
          <a:xfrm>
            <a:off x="4904396" y="4178208"/>
            <a:ext cx="4800600" cy="610668"/>
          </a:xfrm>
          <a:prstGeom prst="rect">
            <a:avLst/>
          </a:prstGeom>
        </p:spPr>
      </p:pic>
      <p:pic>
        <p:nvPicPr>
          <p:cNvPr id="12" name="Imagen 11">
            <a:extLst>
              <a:ext uri="{FF2B5EF4-FFF2-40B4-BE49-F238E27FC236}">
                <a16:creationId xmlns:a16="http://schemas.microsoft.com/office/drawing/2014/main" id="{B9C37FF1-FAD3-43F5-8D0D-B4D20E273B95}"/>
              </a:ext>
            </a:extLst>
          </p:cNvPr>
          <p:cNvPicPr>
            <a:picLocks noChangeAspect="1"/>
          </p:cNvPicPr>
          <p:nvPr/>
        </p:nvPicPr>
        <p:blipFill>
          <a:blip r:embed="rId6"/>
          <a:stretch>
            <a:fillRect/>
          </a:stretch>
        </p:blipFill>
        <p:spPr>
          <a:xfrm>
            <a:off x="4904396" y="5229354"/>
            <a:ext cx="4800600" cy="610668"/>
          </a:xfrm>
          <a:prstGeom prst="rect">
            <a:avLst/>
          </a:prstGeom>
        </p:spPr>
      </p:pic>
      <p:pic>
        <p:nvPicPr>
          <p:cNvPr id="13" name="Imagen 12">
            <a:extLst>
              <a:ext uri="{FF2B5EF4-FFF2-40B4-BE49-F238E27FC236}">
                <a16:creationId xmlns:a16="http://schemas.microsoft.com/office/drawing/2014/main" id="{9EEAA66A-3BE7-4D4E-A3F8-75E0D96132B8}"/>
              </a:ext>
            </a:extLst>
          </p:cNvPr>
          <p:cNvPicPr>
            <a:picLocks noChangeAspect="1"/>
          </p:cNvPicPr>
          <p:nvPr/>
        </p:nvPicPr>
        <p:blipFill>
          <a:blip r:embed="rId7"/>
          <a:stretch>
            <a:fillRect/>
          </a:stretch>
        </p:blipFill>
        <p:spPr>
          <a:xfrm>
            <a:off x="4824904" y="4042635"/>
            <a:ext cx="5062746" cy="2055551"/>
          </a:xfrm>
          <a:prstGeom prst="rect">
            <a:avLst/>
          </a:prstGeom>
        </p:spPr>
      </p:pic>
      <p:pic>
        <p:nvPicPr>
          <p:cNvPr id="14" name="Imagen 13">
            <a:extLst>
              <a:ext uri="{FF2B5EF4-FFF2-40B4-BE49-F238E27FC236}">
                <a16:creationId xmlns:a16="http://schemas.microsoft.com/office/drawing/2014/main" id="{96F3C8A6-B072-44A6-9AB2-76E0E5785833}"/>
              </a:ext>
            </a:extLst>
          </p:cNvPr>
          <p:cNvPicPr>
            <a:picLocks noChangeAspect="1"/>
          </p:cNvPicPr>
          <p:nvPr/>
        </p:nvPicPr>
        <p:blipFill>
          <a:blip r:embed="rId8"/>
          <a:stretch>
            <a:fillRect/>
          </a:stretch>
        </p:blipFill>
        <p:spPr>
          <a:xfrm>
            <a:off x="236877" y="6149975"/>
            <a:ext cx="1790700" cy="571500"/>
          </a:xfrm>
          <a:prstGeom prst="rect">
            <a:avLst/>
          </a:prstGeom>
        </p:spPr>
      </p:pic>
    </p:spTree>
    <p:extLst>
      <p:ext uri="{BB962C8B-B14F-4D97-AF65-F5344CB8AC3E}">
        <p14:creationId xmlns:p14="http://schemas.microsoft.com/office/powerpoint/2010/main" val="218570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3DA6C5BC-B501-4DC1-9D14-610760686F22}"/>
              </a:ext>
            </a:extLst>
          </p:cNvPr>
          <p:cNvPicPr>
            <a:picLocks noGrp="1" noChangeAspect="1"/>
          </p:cNvPicPr>
          <p:nvPr>
            <p:ph idx="1"/>
          </p:nvPr>
        </p:nvPicPr>
        <p:blipFill>
          <a:blip r:embed="rId2"/>
          <a:stretch>
            <a:fillRect/>
          </a:stretch>
        </p:blipFill>
        <p:spPr>
          <a:xfrm>
            <a:off x="4455852" y="262079"/>
            <a:ext cx="6571539" cy="3676650"/>
          </a:xfrm>
          <a:prstGeom prst="rect">
            <a:avLst/>
          </a:prstGeom>
        </p:spPr>
      </p:pic>
      <p:sp>
        <p:nvSpPr>
          <p:cNvPr id="4" name="Marcador de pie de página 3">
            <a:extLst>
              <a:ext uri="{FF2B5EF4-FFF2-40B4-BE49-F238E27FC236}">
                <a16:creationId xmlns:a16="http://schemas.microsoft.com/office/drawing/2014/main" id="{01DE9836-B830-4742-A106-7514F8218CC6}"/>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9CD7D6F1-CD0F-4A6C-901F-C11C9B542ACE}"/>
              </a:ext>
            </a:extLst>
          </p:cNvPr>
          <p:cNvSpPr>
            <a:spLocks noGrp="1"/>
          </p:cNvSpPr>
          <p:nvPr>
            <p:ph type="sldNum" sz="quarter" idx="12"/>
          </p:nvPr>
        </p:nvSpPr>
        <p:spPr/>
        <p:txBody>
          <a:bodyPr/>
          <a:lstStyle/>
          <a:p>
            <a:fld id="{4FAB73BC-B049-4115-A692-8D63A059BFB8}" type="slidenum">
              <a:rPr lang="en-US" smtClean="0"/>
              <a:pPr/>
              <a:t>19</a:t>
            </a:fld>
            <a:endParaRPr lang="en-US" dirty="0"/>
          </a:p>
        </p:txBody>
      </p:sp>
      <p:sp>
        <p:nvSpPr>
          <p:cNvPr id="6" name="Título 1">
            <a:extLst>
              <a:ext uri="{FF2B5EF4-FFF2-40B4-BE49-F238E27FC236}">
                <a16:creationId xmlns:a16="http://schemas.microsoft.com/office/drawing/2014/main" id="{E53209CF-0348-48DA-B2D4-7A8EBDDB89DC}"/>
              </a:ext>
            </a:extLst>
          </p:cNvPr>
          <p:cNvSpPr txBox="1">
            <a:spLocks noGrp="1"/>
          </p:cNvSpPr>
          <p:nvPr>
            <p:ph type="title"/>
          </p:nvPr>
        </p:nvSpPr>
        <p:spPr>
          <a:xfrm>
            <a:off x="252413" y="1123950"/>
            <a:ext cx="2947987" cy="4600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sz="3000" dirty="0">
                <a:solidFill>
                  <a:schemeClr val="bg1"/>
                </a:solidFill>
                <a:effectLst>
                  <a:glow rad="101600">
                    <a:schemeClr val="tx1">
                      <a:alpha val="60000"/>
                    </a:schemeClr>
                  </a:glow>
                </a:effectLst>
                <a:latin typeface="Plantagenet Cherokee" panose="02020602070100000000" pitchFamily="18" charset="0"/>
              </a:rPr>
              <a:t>RENDIMIENTO</a:t>
            </a:r>
          </a:p>
        </p:txBody>
      </p:sp>
      <p:pic>
        <p:nvPicPr>
          <p:cNvPr id="8" name="Imagen 7">
            <a:extLst>
              <a:ext uri="{FF2B5EF4-FFF2-40B4-BE49-F238E27FC236}">
                <a16:creationId xmlns:a16="http://schemas.microsoft.com/office/drawing/2014/main" id="{4D1E689E-6CC7-4E50-8ECE-9A3A5325333E}"/>
              </a:ext>
            </a:extLst>
          </p:cNvPr>
          <p:cNvPicPr>
            <a:picLocks noChangeAspect="1"/>
          </p:cNvPicPr>
          <p:nvPr/>
        </p:nvPicPr>
        <p:blipFill>
          <a:blip r:embed="rId3"/>
          <a:stretch>
            <a:fillRect/>
          </a:stretch>
        </p:blipFill>
        <p:spPr>
          <a:xfrm>
            <a:off x="5008115" y="4113033"/>
            <a:ext cx="5599004" cy="858743"/>
          </a:xfrm>
          <a:prstGeom prst="rect">
            <a:avLst/>
          </a:prstGeom>
        </p:spPr>
      </p:pic>
      <p:pic>
        <p:nvPicPr>
          <p:cNvPr id="9" name="Imagen 8">
            <a:extLst>
              <a:ext uri="{FF2B5EF4-FFF2-40B4-BE49-F238E27FC236}">
                <a16:creationId xmlns:a16="http://schemas.microsoft.com/office/drawing/2014/main" id="{0FF706BF-CC51-47CC-84FB-5ECAA10B3F8B}"/>
              </a:ext>
            </a:extLst>
          </p:cNvPr>
          <p:cNvPicPr>
            <a:picLocks noChangeAspect="1"/>
          </p:cNvPicPr>
          <p:nvPr/>
        </p:nvPicPr>
        <p:blipFill>
          <a:blip r:embed="rId4"/>
          <a:stretch>
            <a:fillRect/>
          </a:stretch>
        </p:blipFill>
        <p:spPr>
          <a:xfrm>
            <a:off x="5008113" y="4113033"/>
            <a:ext cx="5599003" cy="858743"/>
          </a:xfrm>
          <a:prstGeom prst="rect">
            <a:avLst/>
          </a:prstGeom>
        </p:spPr>
      </p:pic>
      <p:pic>
        <p:nvPicPr>
          <p:cNvPr id="10" name="Imagen 9">
            <a:extLst>
              <a:ext uri="{FF2B5EF4-FFF2-40B4-BE49-F238E27FC236}">
                <a16:creationId xmlns:a16="http://schemas.microsoft.com/office/drawing/2014/main" id="{C2D00F85-D946-4955-B9B6-7163C0AEB117}"/>
              </a:ext>
            </a:extLst>
          </p:cNvPr>
          <p:cNvPicPr>
            <a:picLocks noChangeAspect="1"/>
          </p:cNvPicPr>
          <p:nvPr/>
        </p:nvPicPr>
        <p:blipFill>
          <a:blip r:embed="rId5"/>
          <a:stretch>
            <a:fillRect/>
          </a:stretch>
        </p:blipFill>
        <p:spPr>
          <a:xfrm>
            <a:off x="5008114" y="5074047"/>
            <a:ext cx="5599003" cy="682818"/>
          </a:xfrm>
          <a:prstGeom prst="rect">
            <a:avLst/>
          </a:prstGeom>
        </p:spPr>
      </p:pic>
      <p:pic>
        <p:nvPicPr>
          <p:cNvPr id="11" name="Imagen 10">
            <a:extLst>
              <a:ext uri="{FF2B5EF4-FFF2-40B4-BE49-F238E27FC236}">
                <a16:creationId xmlns:a16="http://schemas.microsoft.com/office/drawing/2014/main" id="{B7085259-F88D-4317-8AC7-DA7614542502}"/>
              </a:ext>
            </a:extLst>
          </p:cNvPr>
          <p:cNvPicPr>
            <a:picLocks noChangeAspect="1"/>
          </p:cNvPicPr>
          <p:nvPr/>
        </p:nvPicPr>
        <p:blipFill>
          <a:blip r:embed="rId6"/>
          <a:stretch>
            <a:fillRect/>
          </a:stretch>
        </p:blipFill>
        <p:spPr>
          <a:xfrm>
            <a:off x="236877" y="6149975"/>
            <a:ext cx="1790700" cy="571500"/>
          </a:xfrm>
          <a:prstGeom prst="rect">
            <a:avLst/>
          </a:prstGeom>
        </p:spPr>
      </p:pic>
    </p:spTree>
    <p:extLst>
      <p:ext uri="{BB962C8B-B14F-4D97-AF65-F5344CB8AC3E}">
        <p14:creationId xmlns:p14="http://schemas.microsoft.com/office/powerpoint/2010/main" val="138506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A0CD0B-1F7A-405E-816A-AE31CDEB22B3}"/>
              </a:ext>
            </a:extLst>
          </p:cNvPr>
          <p:cNvSpPr>
            <a:spLocks noGrp="1"/>
          </p:cNvSpPr>
          <p:nvPr>
            <p:ph type="title"/>
          </p:nvPr>
        </p:nvSpPr>
        <p:spPr/>
        <p:txBody>
          <a:bodyPr/>
          <a:lstStyle/>
          <a:p>
            <a:pPr algn="ctr"/>
            <a:r>
              <a:rPr lang="es-EC" dirty="0">
                <a:solidFill>
                  <a:schemeClr val="bg1"/>
                </a:solidFill>
                <a:effectLst>
                  <a:glow rad="101600">
                    <a:schemeClr val="tx1">
                      <a:alpha val="60000"/>
                    </a:schemeClr>
                  </a:glow>
                </a:effectLst>
                <a:latin typeface="Plantagenet Cherokee" panose="02020602070100000000" pitchFamily="18" charset="0"/>
              </a:rPr>
              <a:t>TEMARIO</a:t>
            </a:r>
          </a:p>
        </p:txBody>
      </p:sp>
      <p:graphicFrame>
        <p:nvGraphicFramePr>
          <p:cNvPr id="7" name="Marcador de contenido 6">
            <a:extLst>
              <a:ext uri="{FF2B5EF4-FFF2-40B4-BE49-F238E27FC236}">
                <a16:creationId xmlns:a16="http://schemas.microsoft.com/office/drawing/2014/main" id="{14045D4C-92C7-4549-BCE9-12B7425CDAFA}"/>
              </a:ext>
            </a:extLst>
          </p:cNvPr>
          <p:cNvGraphicFramePr>
            <a:graphicFrameLocks noGrp="1"/>
          </p:cNvGraphicFramePr>
          <p:nvPr>
            <p:ph idx="1"/>
            <p:extLst>
              <p:ext uri="{D42A27DB-BD31-4B8C-83A1-F6EECF244321}">
                <p14:modId xmlns:p14="http://schemas.microsoft.com/office/powerpoint/2010/main" val="3216939580"/>
              </p:ext>
            </p:extLst>
          </p:nvPr>
        </p:nvGraphicFramePr>
        <p:xfrm>
          <a:off x="4223084" y="1383691"/>
          <a:ext cx="6960854" cy="4601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id="{3767C6AD-1451-48DA-9302-4C97A7CDF003}"/>
              </a:ext>
            </a:extLst>
          </p:cNvPr>
          <p:cNvPicPr>
            <a:picLocks noChangeAspect="1"/>
          </p:cNvPicPr>
          <p:nvPr/>
        </p:nvPicPr>
        <p:blipFill>
          <a:blip r:embed="rId7"/>
          <a:stretch>
            <a:fillRect/>
          </a:stretch>
        </p:blipFill>
        <p:spPr>
          <a:xfrm>
            <a:off x="236877" y="6149975"/>
            <a:ext cx="1790700" cy="571500"/>
          </a:xfrm>
          <a:prstGeom prst="rect">
            <a:avLst/>
          </a:prstGeom>
        </p:spPr>
      </p:pic>
      <p:sp>
        <p:nvSpPr>
          <p:cNvPr id="5" name="Marcador de número de diapositiva 4">
            <a:extLst>
              <a:ext uri="{FF2B5EF4-FFF2-40B4-BE49-F238E27FC236}">
                <a16:creationId xmlns:a16="http://schemas.microsoft.com/office/drawing/2014/main" id="{5D217BFB-06C0-4C5D-A33E-9A953CB0F7C0}"/>
              </a:ext>
            </a:extLst>
          </p:cNvPr>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3434193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73D95632-05A9-4BF3-A81C-D84A45305FA8}"/>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D4F021B0-9AE6-4B6F-8937-114B3E3E5E34}"/>
              </a:ext>
            </a:extLst>
          </p:cNvPr>
          <p:cNvSpPr>
            <a:spLocks noGrp="1"/>
          </p:cNvSpPr>
          <p:nvPr>
            <p:ph type="sldNum" sz="quarter" idx="12"/>
          </p:nvPr>
        </p:nvSpPr>
        <p:spPr/>
        <p:txBody>
          <a:bodyPr/>
          <a:lstStyle/>
          <a:p>
            <a:fld id="{4FAB73BC-B049-4115-A692-8D63A059BFB8}" type="slidenum">
              <a:rPr lang="en-US" smtClean="0"/>
              <a:pPr/>
              <a:t>20</a:t>
            </a:fld>
            <a:endParaRPr lang="en-US" dirty="0"/>
          </a:p>
        </p:txBody>
      </p:sp>
      <p:sp>
        <p:nvSpPr>
          <p:cNvPr id="6" name="Título 1">
            <a:extLst>
              <a:ext uri="{FF2B5EF4-FFF2-40B4-BE49-F238E27FC236}">
                <a16:creationId xmlns:a16="http://schemas.microsoft.com/office/drawing/2014/main" id="{72AAE1FC-047C-4B9F-8F6F-EFC947036868}"/>
              </a:ext>
            </a:extLst>
          </p:cNvPr>
          <p:cNvSpPr txBox="1">
            <a:spLocks noGrp="1"/>
          </p:cNvSpPr>
          <p:nvPr>
            <p:ph type="title"/>
          </p:nvPr>
        </p:nvSpPr>
        <p:spPr>
          <a:xfrm>
            <a:off x="252413" y="1123950"/>
            <a:ext cx="2947987" cy="4600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sz="3000" dirty="0">
                <a:solidFill>
                  <a:schemeClr val="bg1"/>
                </a:solidFill>
                <a:effectLst>
                  <a:glow rad="101600">
                    <a:schemeClr val="tx1">
                      <a:alpha val="60000"/>
                    </a:schemeClr>
                  </a:glow>
                </a:effectLst>
                <a:latin typeface="Plantagenet Cherokee" panose="02020602070100000000" pitchFamily="18" charset="0"/>
              </a:rPr>
              <a:t>CALIDAD</a:t>
            </a:r>
          </a:p>
        </p:txBody>
      </p:sp>
      <p:pic>
        <p:nvPicPr>
          <p:cNvPr id="7" name="Imagen 6">
            <a:extLst>
              <a:ext uri="{FF2B5EF4-FFF2-40B4-BE49-F238E27FC236}">
                <a16:creationId xmlns:a16="http://schemas.microsoft.com/office/drawing/2014/main" id="{1E8A9DD8-C7B6-4CEC-B174-CCC6A8C81DF9}"/>
              </a:ext>
            </a:extLst>
          </p:cNvPr>
          <p:cNvPicPr>
            <a:picLocks noChangeAspect="1"/>
          </p:cNvPicPr>
          <p:nvPr/>
        </p:nvPicPr>
        <p:blipFill>
          <a:blip r:embed="rId2"/>
          <a:stretch>
            <a:fillRect/>
          </a:stretch>
        </p:blipFill>
        <p:spPr>
          <a:xfrm>
            <a:off x="3869268" y="861656"/>
            <a:ext cx="7187485" cy="844313"/>
          </a:xfrm>
          <a:prstGeom prst="rect">
            <a:avLst/>
          </a:prstGeom>
        </p:spPr>
      </p:pic>
      <p:pic>
        <p:nvPicPr>
          <p:cNvPr id="8" name="Imagen 7">
            <a:extLst>
              <a:ext uri="{FF2B5EF4-FFF2-40B4-BE49-F238E27FC236}">
                <a16:creationId xmlns:a16="http://schemas.microsoft.com/office/drawing/2014/main" id="{9E5092CB-20D2-41FE-A339-83B5B81138D1}"/>
              </a:ext>
            </a:extLst>
          </p:cNvPr>
          <p:cNvPicPr>
            <a:picLocks noChangeAspect="1"/>
          </p:cNvPicPr>
          <p:nvPr/>
        </p:nvPicPr>
        <p:blipFill>
          <a:blip r:embed="rId3"/>
          <a:stretch>
            <a:fillRect/>
          </a:stretch>
        </p:blipFill>
        <p:spPr>
          <a:xfrm>
            <a:off x="4275384" y="2589803"/>
            <a:ext cx="6219744" cy="2319422"/>
          </a:xfrm>
          <a:prstGeom prst="rect">
            <a:avLst/>
          </a:prstGeom>
        </p:spPr>
      </p:pic>
      <p:pic>
        <p:nvPicPr>
          <p:cNvPr id="9" name="Imagen 8">
            <a:extLst>
              <a:ext uri="{FF2B5EF4-FFF2-40B4-BE49-F238E27FC236}">
                <a16:creationId xmlns:a16="http://schemas.microsoft.com/office/drawing/2014/main" id="{130E6BB9-A7E2-4ADA-8348-F28CF2F449B3}"/>
              </a:ext>
            </a:extLst>
          </p:cNvPr>
          <p:cNvPicPr>
            <a:picLocks noChangeAspect="1"/>
          </p:cNvPicPr>
          <p:nvPr/>
        </p:nvPicPr>
        <p:blipFill>
          <a:blip r:embed="rId4"/>
          <a:stretch>
            <a:fillRect/>
          </a:stretch>
        </p:blipFill>
        <p:spPr>
          <a:xfrm>
            <a:off x="236877" y="6149975"/>
            <a:ext cx="1790700" cy="571500"/>
          </a:xfrm>
          <a:prstGeom prst="rect">
            <a:avLst/>
          </a:prstGeom>
        </p:spPr>
      </p:pic>
    </p:spTree>
    <p:extLst>
      <p:ext uri="{BB962C8B-B14F-4D97-AF65-F5344CB8AC3E}">
        <p14:creationId xmlns:p14="http://schemas.microsoft.com/office/powerpoint/2010/main" val="4086571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9B815619-E651-4026-B4A4-9A503F7209B5}"/>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2830AB9F-38E0-496E-B956-7127A9F391A9}"/>
              </a:ext>
            </a:extLst>
          </p:cNvPr>
          <p:cNvSpPr>
            <a:spLocks noGrp="1"/>
          </p:cNvSpPr>
          <p:nvPr>
            <p:ph type="sldNum" sz="quarter" idx="12"/>
          </p:nvPr>
        </p:nvSpPr>
        <p:spPr/>
        <p:txBody>
          <a:bodyPr/>
          <a:lstStyle/>
          <a:p>
            <a:fld id="{4FAB73BC-B049-4115-A692-8D63A059BFB8}" type="slidenum">
              <a:rPr lang="en-US" smtClean="0"/>
              <a:pPr/>
              <a:t>21</a:t>
            </a:fld>
            <a:endParaRPr lang="en-US" dirty="0"/>
          </a:p>
        </p:txBody>
      </p:sp>
      <p:sp>
        <p:nvSpPr>
          <p:cNvPr id="6" name="Título 1">
            <a:extLst>
              <a:ext uri="{FF2B5EF4-FFF2-40B4-BE49-F238E27FC236}">
                <a16:creationId xmlns:a16="http://schemas.microsoft.com/office/drawing/2014/main" id="{CAB36A07-13EC-4855-A58E-89B21FA19ED9}"/>
              </a:ext>
            </a:extLst>
          </p:cNvPr>
          <p:cNvSpPr txBox="1">
            <a:spLocks noGrp="1"/>
          </p:cNvSpPr>
          <p:nvPr>
            <p:ph type="title"/>
          </p:nvPr>
        </p:nvSpPr>
        <p:spPr>
          <a:xfrm>
            <a:off x="252413" y="1123950"/>
            <a:ext cx="2947987" cy="4600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sz="3000" dirty="0">
                <a:solidFill>
                  <a:schemeClr val="bg1"/>
                </a:solidFill>
                <a:effectLst>
                  <a:glow rad="101600">
                    <a:schemeClr val="tx1">
                      <a:alpha val="60000"/>
                    </a:schemeClr>
                  </a:glow>
                </a:effectLst>
                <a:latin typeface="Plantagenet Cherokee" panose="02020602070100000000" pitchFamily="18" charset="0"/>
              </a:rPr>
              <a:t>CAUSAS DE PARO EN EL PROCESO DE PRODUCCIÓN</a:t>
            </a:r>
          </a:p>
        </p:txBody>
      </p:sp>
      <p:pic>
        <p:nvPicPr>
          <p:cNvPr id="7" name="Imagen 6">
            <a:extLst>
              <a:ext uri="{FF2B5EF4-FFF2-40B4-BE49-F238E27FC236}">
                <a16:creationId xmlns:a16="http://schemas.microsoft.com/office/drawing/2014/main" id="{E10F757B-160F-42DF-8652-098A92EE589A}"/>
              </a:ext>
            </a:extLst>
          </p:cNvPr>
          <p:cNvPicPr>
            <a:picLocks noChangeAspect="1"/>
          </p:cNvPicPr>
          <p:nvPr/>
        </p:nvPicPr>
        <p:blipFill>
          <a:blip r:embed="rId3"/>
          <a:stretch>
            <a:fillRect/>
          </a:stretch>
        </p:blipFill>
        <p:spPr>
          <a:xfrm>
            <a:off x="3609961" y="1388620"/>
            <a:ext cx="7543800" cy="3562350"/>
          </a:xfrm>
          <a:prstGeom prst="rect">
            <a:avLst/>
          </a:prstGeom>
        </p:spPr>
      </p:pic>
      <p:sp>
        <p:nvSpPr>
          <p:cNvPr id="8" name="Marcador de contenido 2">
            <a:extLst>
              <a:ext uri="{FF2B5EF4-FFF2-40B4-BE49-F238E27FC236}">
                <a16:creationId xmlns:a16="http://schemas.microsoft.com/office/drawing/2014/main" id="{746421D3-3FCC-4A42-B34A-E6F22107EDBD}"/>
              </a:ext>
            </a:extLst>
          </p:cNvPr>
          <p:cNvSpPr>
            <a:spLocks noGrp="1"/>
          </p:cNvSpPr>
          <p:nvPr>
            <p:ph idx="1"/>
          </p:nvPr>
        </p:nvSpPr>
        <p:spPr>
          <a:xfrm>
            <a:off x="3609961" y="341194"/>
            <a:ext cx="7315200" cy="5657202"/>
          </a:xfrm>
        </p:spPr>
        <p:txBody>
          <a:bodyPr/>
          <a:lstStyle/>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r>
              <a:rPr lang="es-EC" sz="2800" b="1" dirty="0">
                <a:solidFill>
                  <a:schemeClr val="tx1"/>
                </a:solidFill>
                <a:latin typeface="+mj-lt"/>
                <a:ea typeface="+mj-ea"/>
                <a:cs typeface="+mj-cs"/>
              </a:rPr>
              <a:t>Diagrama de Pareto de los fallos </a:t>
            </a: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buNone/>
            </a:pPr>
            <a:endParaRPr lang="es-EC" dirty="0"/>
          </a:p>
        </p:txBody>
      </p:sp>
      <p:pic>
        <p:nvPicPr>
          <p:cNvPr id="9" name="Imagen 8">
            <a:extLst>
              <a:ext uri="{FF2B5EF4-FFF2-40B4-BE49-F238E27FC236}">
                <a16:creationId xmlns:a16="http://schemas.microsoft.com/office/drawing/2014/main" id="{0F1DCECB-E73A-4EC9-9984-200B1A3B3C9D}"/>
              </a:ext>
            </a:extLst>
          </p:cNvPr>
          <p:cNvPicPr>
            <a:picLocks noChangeAspect="1"/>
          </p:cNvPicPr>
          <p:nvPr/>
        </p:nvPicPr>
        <p:blipFill>
          <a:blip r:embed="rId4"/>
          <a:stretch>
            <a:fillRect/>
          </a:stretch>
        </p:blipFill>
        <p:spPr>
          <a:xfrm>
            <a:off x="3869268" y="1194886"/>
            <a:ext cx="7086438" cy="3949818"/>
          </a:xfrm>
          <a:prstGeom prst="rect">
            <a:avLst/>
          </a:prstGeom>
        </p:spPr>
      </p:pic>
      <p:pic>
        <p:nvPicPr>
          <p:cNvPr id="10" name="Imagen 9">
            <a:extLst>
              <a:ext uri="{FF2B5EF4-FFF2-40B4-BE49-F238E27FC236}">
                <a16:creationId xmlns:a16="http://schemas.microsoft.com/office/drawing/2014/main" id="{CF77DB3D-9680-44A1-A63B-23F2376F3114}"/>
              </a:ext>
            </a:extLst>
          </p:cNvPr>
          <p:cNvPicPr>
            <a:picLocks noChangeAspect="1"/>
          </p:cNvPicPr>
          <p:nvPr/>
        </p:nvPicPr>
        <p:blipFill>
          <a:blip r:embed="rId5"/>
          <a:stretch>
            <a:fillRect/>
          </a:stretch>
        </p:blipFill>
        <p:spPr>
          <a:xfrm>
            <a:off x="236877" y="6149975"/>
            <a:ext cx="1790700" cy="571500"/>
          </a:xfrm>
          <a:prstGeom prst="rect">
            <a:avLst/>
          </a:prstGeom>
        </p:spPr>
      </p:pic>
    </p:spTree>
    <p:extLst>
      <p:ext uri="{BB962C8B-B14F-4D97-AF65-F5344CB8AC3E}">
        <p14:creationId xmlns:p14="http://schemas.microsoft.com/office/powerpoint/2010/main" val="288029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C54FB4BC-CECF-4844-9E85-C6D717FC769A}"/>
              </a:ext>
            </a:extLst>
          </p:cNvPr>
          <p:cNvGraphicFramePr>
            <a:graphicFrameLocks noGrp="1"/>
          </p:cNvGraphicFramePr>
          <p:nvPr>
            <p:ph idx="1"/>
            <p:extLst>
              <p:ext uri="{D42A27DB-BD31-4B8C-83A1-F6EECF244321}">
                <p14:modId xmlns:p14="http://schemas.microsoft.com/office/powerpoint/2010/main" val="3854972704"/>
              </p:ext>
            </p:extLst>
          </p:nvPr>
        </p:nvGraphicFramePr>
        <p:xfrm>
          <a:off x="3869268" y="863599"/>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pie de página 3">
            <a:extLst>
              <a:ext uri="{FF2B5EF4-FFF2-40B4-BE49-F238E27FC236}">
                <a16:creationId xmlns:a16="http://schemas.microsoft.com/office/drawing/2014/main" id="{B6DFBA80-46A9-4D29-8505-7E9CBFB7CC0E}"/>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5C90A8FA-4056-4905-924A-90A308602F28}"/>
              </a:ext>
            </a:extLst>
          </p:cNvPr>
          <p:cNvSpPr>
            <a:spLocks noGrp="1"/>
          </p:cNvSpPr>
          <p:nvPr>
            <p:ph type="sldNum" sz="quarter" idx="12"/>
          </p:nvPr>
        </p:nvSpPr>
        <p:spPr/>
        <p:txBody>
          <a:bodyPr/>
          <a:lstStyle/>
          <a:p>
            <a:fld id="{4FAB73BC-B049-4115-A692-8D63A059BFB8}" type="slidenum">
              <a:rPr lang="en-US" smtClean="0"/>
              <a:pPr/>
              <a:t>22</a:t>
            </a:fld>
            <a:endParaRPr lang="en-US" dirty="0"/>
          </a:p>
        </p:txBody>
      </p:sp>
      <p:sp>
        <p:nvSpPr>
          <p:cNvPr id="6" name="Título 1">
            <a:extLst>
              <a:ext uri="{FF2B5EF4-FFF2-40B4-BE49-F238E27FC236}">
                <a16:creationId xmlns:a16="http://schemas.microsoft.com/office/drawing/2014/main" id="{61FACAD2-C5E8-4D5C-BE19-7BEAEAB7158E}"/>
              </a:ext>
            </a:extLst>
          </p:cNvPr>
          <p:cNvSpPr txBox="1">
            <a:spLocks noGrp="1"/>
          </p:cNvSpPr>
          <p:nvPr>
            <p:ph type="title"/>
          </p:nvPr>
        </p:nvSpPr>
        <p:spPr>
          <a:xfrm>
            <a:off x="1" y="1123950"/>
            <a:ext cx="3609960" cy="4600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sz="3000" dirty="0">
                <a:solidFill>
                  <a:schemeClr val="bg1"/>
                </a:solidFill>
                <a:effectLst>
                  <a:glow rad="101600">
                    <a:schemeClr val="tx1">
                      <a:alpha val="60000"/>
                    </a:schemeClr>
                  </a:glow>
                </a:effectLst>
                <a:latin typeface="Plantagenet Cherokee" panose="02020602070100000000" pitchFamily="18" charset="0"/>
              </a:rPr>
              <a:t>RECOMENDACIÓN DE ESTRATEGIA PARA REDUCIR TIEMPOS MUERTOS</a:t>
            </a:r>
          </a:p>
        </p:txBody>
      </p:sp>
      <p:sp>
        <p:nvSpPr>
          <p:cNvPr id="8" name="Marcador de contenido 2">
            <a:extLst>
              <a:ext uri="{FF2B5EF4-FFF2-40B4-BE49-F238E27FC236}">
                <a16:creationId xmlns:a16="http://schemas.microsoft.com/office/drawing/2014/main" id="{D75CC14F-AA18-4AC9-AD65-84810EF4B728}"/>
              </a:ext>
            </a:extLst>
          </p:cNvPr>
          <p:cNvSpPr txBox="1">
            <a:spLocks/>
          </p:cNvSpPr>
          <p:nvPr/>
        </p:nvSpPr>
        <p:spPr>
          <a:xfrm>
            <a:off x="3609961" y="341194"/>
            <a:ext cx="7315200" cy="5657202"/>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a:lstStyle>
          <a:p>
            <a:pPr marL="0" indent="0">
              <a:spcBef>
                <a:spcPct val="0"/>
              </a:spcBef>
              <a:buFont typeface="Wingdings 2" pitchFamily="18" charset="2"/>
              <a:buNone/>
            </a:pPr>
            <a:endParaRPr lang="es-EC" sz="2800" dirty="0">
              <a:solidFill>
                <a:schemeClr val="tx1"/>
              </a:solidFill>
              <a:latin typeface="+mj-lt"/>
              <a:ea typeface="+mj-ea"/>
              <a:cs typeface="+mj-cs"/>
            </a:endParaRPr>
          </a:p>
          <a:p>
            <a:pPr marL="0" indent="0">
              <a:spcBef>
                <a:spcPct val="0"/>
              </a:spcBef>
              <a:buFont typeface="Wingdings 2" pitchFamily="18" charset="2"/>
              <a:buNone/>
            </a:pPr>
            <a:endParaRPr lang="es-EC" sz="2800" dirty="0">
              <a:solidFill>
                <a:schemeClr val="tx1"/>
              </a:solidFill>
              <a:latin typeface="+mj-lt"/>
              <a:ea typeface="+mj-ea"/>
              <a:cs typeface="+mj-cs"/>
            </a:endParaRPr>
          </a:p>
          <a:p>
            <a:pPr marL="0" indent="0">
              <a:spcBef>
                <a:spcPct val="0"/>
              </a:spcBef>
              <a:buFont typeface="Wingdings 2" pitchFamily="18" charset="2"/>
              <a:buNone/>
            </a:pPr>
            <a:endParaRPr lang="es-EC" sz="2800" dirty="0">
              <a:solidFill>
                <a:schemeClr val="tx1"/>
              </a:solidFill>
              <a:latin typeface="+mj-lt"/>
              <a:ea typeface="+mj-ea"/>
              <a:cs typeface="+mj-cs"/>
            </a:endParaRPr>
          </a:p>
          <a:p>
            <a:pPr marL="0" indent="0">
              <a:spcBef>
                <a:spcPct val="0"/>
              </a:spcBef>
              <a:buFont typeface="Wingdings 2" pitchFamily="18" charset="2"/>
              <a:buNone/>
            </a:pPr>
            <a:r>
              <a:rPr lang="es-EC" sz="2800" b="1" dirty="0">
                <a:solidFill>
                  <a:schemeClr val="tx1"/>
                </a:solidFill>
                <a:latin typeface="+mj-lt"/>
                <a:ea typeface="+mj-ea"/>
                <a:cs typeface="+mj-cs"/>
              </a:rPr>
              <a:t>Clasificación:</a:t>
            </a:r>
          </a:p>
          <a:p>
            <a:pPr marL="0" indent="0">
              <a:spcBef>
                <a:spcPct val="0"/>
              </a:spcBef>
              <a:buFont typeface="Wingdings 2" pitchFamily="18" charset="2"/>
              <a:buNone/>
            </a:pPr>
            <a:endParaRPr lang="es-EC" sz="2800" dirty="0">
              <a:solidFill>
                <a:schemeClr val="tx1"/>
              </a:solidFill>
              <a:latin typeface="+mj-lt"/>
              <a:ea typeface="+mj-ea"/>
              <a:cs typeface="+mj-cs"/>
            </a:endParaRPr>
          </a:p>
          <a:p>
            <a:pPr marL="0" indent="0">
              <a:spcBef>
                <a:spcPct val="0"/>
              </a:spcBef>
              <a:buFont typeface="Wingdings 2" pitchFamily="18" charset="2"/>
              <a:buNone/>
            </a:pPr>
            <a:endParaRPr lang="es-EC" sz="2800" dirty="0">
              <a:solidFill>
                <a:schemeClr val="tx1"/>
              </a:solidFill>
              <a:latin typeface="+mj-lt"/>
              <a:ea typeface="+mj-ea"/>
              <a:cs typeface="+mj-cs"/>
            </a:endParaRPr>
          </a:p>
          <a:p>
            <a:pPr marL="0" indent="0">
              <a:spcBef>
                <a:spcPct val="0"/>
              </a:spcBef>
              <a:buFont typeface="Wingdings 2" pitchFamily="18" charset="2"/>
              <a:buNone/>
            </a:pPr>
            <a:endParaRPr lang="es-EC" sz="2800" dirty="0">
              <a:solidFill>
                <a:schemeClr val="tx1"/>
              </a:solidFill>
              <a:latin typeface="+mj-lt"/>
              <a:ea typeface="+mj-ea"/>
              <a:cs typeface="+mj-cs"/>
            </a:endParaRPr>
          </a:p>
          <a:p>
            <a:pPr marL="0" indent="0">
              <a:spcBef>
                <a:spcPct val="0"/>
              </a:spcBef>
              <a:buFont typeface="Wingdings 2" pitchFamily="18" charset="2"/>
              <a:buNone/>
            </a:pPr>
            <a:endParaRPr lang="es-EC" sz="2800" dirty="0">
              <a:solidFill>
                <a:schemeClr val="tx1"/>
              </a:solidFill>
              <a:latin typeface="+mj-lt"/>
              <a:ea typeface="+mj-ea"/>
              <a:cs typeface="+mj-cs"/>
            </a:endParaRPr>
          </a:p>
          <a:p>
            <a:pPr marL="0" indent="0">
              <a:spcBef>
                <a:spcPct val="0"/>
              </a:spcBef>
              <a:buFont typeface="Wingdings 2" pitchFamily="18" charset="2"/>
              <a:buNone/>
            </a:pPr>
            <a:endParaRPr lang="es-EC" sz="2800" dirty="0">
              <a:solidFill>
                <a:schemeClr val="tx1"/>
              </a:solidFill>
              <a:latin typeface="+mj-lt"/>
              <a:ea typeface="+mj-ea"/>
              <a:cs typeface="+mj-cs"/>
            </a:endParaRPr>
          </a:p>
          <a:p>
            <a:pPr marL="0" indent="0">
              <a:spcBef>
                <a:spcPct val="0"/>
              </a:spcBef>
              <a:buFont typeface="Wingdings 2" pitchFamily="18" charset="2"/>
              <a:buNone/>
            </a:pPr>
            <a:endParaRPr lang="es-EC" sz="2800" dirty="0">
              <a:solidFill>
                <a:schemeClr val="tx1"/>
              </a:solidFill>
              <a:latin typeface="+mj-lt"/>
              <a:ea typeface="+mj-ea"/>
              <a:cs typeface="+mj-cs"/>
            </a:endParaRPr>
          </a:p>
          <a:p>
            <a:pPr marL="0" indent="0">
              <a:spcBef>
                <a:spcPct val="0"/>
              </a:spcBef>
              <a:buFont typeface="Wingdings 2" pitchFamily="18" charset="2"/>
              <a:buNone/>
            </a:pPr>
            <a:endParaRPr lang="es-EC" sz="2800" dirty="0">
              <a:solidFill>
                <a:schemeClr val="tx1"/>
              </a:solidFill>
              <a:latin typeface="+mj-lt"/>
              <a:ea typeface="+mj-ea"/>
              <a:cs typeface="+mj-cs"/>
            </a:endParaRPr>
          </a:p>
          <a:p>
            <a:pPr marL="0" indent="0">
              <a:spcBef>
                <a:spcPct val="0"/>
              </a:spcBef>
              <a:buFont typeface="Wingdings 2" pitchFamily="18" charset="2"/>
              <a:buNone/>
            </a:pPr>
            <a:endParaRPr lang="es-EC" sz="2800" dirty="0">
              <a:solidFill>
                <a:schemeClr val="tx1"/>
              </a:solidFill>
              <a:latin typeface="+mj-lt"/>
              <a:ea typeface="+mj-ea"/>
              <a:cs typeface="+mj-cs"/>
            </a:endParaRPr>
          </a:p>
          <a:p>
            <a:pPr marL="0" indent="0">
              <a:spcBef>
                <a:spcPct val="0"/>
              </a:spcBef>
              <a:buFont typeface="Wingdings 2" pitchFamily="18" charset="2"/>
              <a:buNone/>
            </a:pPr>
            <a:endParaRPr lang="es-EC" sz="2800" dirty="0">
              <a:solidFill>
                <a:schemeClr val="tx1"/>
              </a:solidFill>
              <a:latin typeface="+mj-lt"/>
              <a:ea typeface="+mj-ea"/>
              <a:cs typeface="+mj-cs"/>
            </a:endParaRPr>
          </a:p>
          <a:p>
            <a:pPr marL="0" indent="0">
              <a:spcBef>
                <a:spcPct val="0"/>
              </a:spcBef>
              <a:buFont typeface="Wingdings 2" pitchFamily="18" charset="2"/>
              <a:buNone/>
            </a:pPr>
            <a:endParaRPr lang="es-EC" sz="2800" dirty="0">
              <a:solidFill>
                <a:schemeClr val="tx1"/>
              </a:solidFill>
              <a:latin typeface="+mj-lt"/>
              <a:ea typeface="+mj-ea"/>
              <a:cs typeface="+mj-cs"/>
            </a:endParaRPr>
          </a:p>
          <a:p>
            <a:pPr marL="0" indent="0">
              <a:spcBef>
                <a:spcPct val="0"/>
              </a:spcBef>
              <a:buFont typeface="Wingdings 2" pitchFamily="18" charset="2"/>
              <a:buNone/>
            </a:pPr>
            <a:endParaRPr lang="es-EC" sz="2800" dirty="0">
              <a:solidFill>
                <a:schemeClr val="tx1"/>
              </a:solidFill>
              <a:latin typeface="+mj-lt"/>
              <a:ea typeface="+mj-ea"/>
              <a:cs typeface="+mj-cs"/>
            </a:endParaRPr>
          </a:p>
          <a:p>
            <a:pPr marL="0" indent="0">
              <a:spcBef>
                <a:spcPct val="0"/>
              </a:spcBef>
              <a:buFont typeface="Wingdings 2" pitchFamily="18" charset="2"/>
              <a:buNone/>
            </a:pPr>
            <a:endParaRPr lang="es-EC" sz="2800" dirty="0">
              <a:solidFill>
                <a:schemeClr val="tx1"/>
              </a:solidFill>
              <a:latin typeface="+mj-lt"/>
              <a:ea typeface="+mj-ea"/>
              <a:cs typeface="+mj-cs"/>
            </a:endParaRPr>
          </a:p>
          <a:p>
            <a:pPr marL="0" indent="0">
              <a:spcBef>
                <a:spcPct val="0"/>
              </a:spcBef>
              <a:buFont typeface="Wingdings 2" pitchFamily="18" charset="2"/>
              <a:buNone/>
            </a:pPr>
            <a:endParaRPr lang="es-EC" sz="2800" dirty="0">
              <a:solidFill>
                <a:schemeClr val="tx1"/>
              </a:solidFill>
              <a:latin typeface="+mj-lt"/>
              <a:ea typeface="+mj-ea"/>
              <a:cs typeface="+mj-cs"/>
            </a:endParaRPr>
          </a:p>
          <a:p>
            <a:pPr marL="0" indent="0">
              <a:spcBef>
                <a:spcPct val="0"/>
              </a:spcBef>
              <a:buFont typeface="Wingdings 2" pitchFamily="18" charset="2"/>
              <a:buNone/>
            </a:pPr>
            <a:endParaRPr lang="es-EC" sz="2800" dirty="0">
              <a:solidFill>
                <a:schemeClr val="tx1"/>
              </a:solidFill>
              <a:latin typeface="+mj-lt"/>
              <a:ea typeface="+mj-ea"/>
              <a:cs typeface="+mj-cs"/>
            </a:endParaRPr>
          </a:p>
          <a:p>
            <a:pPr marL="0" indent="0">
              <a:spcBef>
                <a:spcPct val="0"/>
              </a:spcBef>
              <a:buFont typeface="Wingdings 2" pitchFamily="18" charset="2"/>
              <a:buNone/>
            </a:pPr>
            <a:endParaRPr lang="es-EC" sz="2800" dirty="0">
              <a:solidFill>
                <a:schemeClr val="tx1"/>
              </a:solidFill>
              <a:latin typeface="+mj-lt"/>
              <a:ea typeface="+mj-ea"/>
              <a:cs typeface="+mj-cs"/>
            </a:endParaRPr>
          </a:p>
          <a:p>
            <a:pPr marL="0" indent="0">
              <a:buFont typeface="Wingdings 2" pitchFamily="18" charset="2"/>
              <a:buNone/>
            </a:pPr>
            <a:endParaRPr lang="es-EC" dirty="0"/>
          </a:p>
        </p:txBody>
      </p:sp>
      <p:pic>
        <p:nvPicPr>
          <p:cNvPr id="9" name="Imagen 8">
            <a:extLst>
              <a:ext uri="{FF2B5EF4-FFF2-40B4-BE49-F238E27FC236}">
                <a16:creationId xmlns:a16="http://schemas.microsoft.com/office/drawing/2014/main" id="{15D894DB-1E3F-48A7-9DED-79DE1276A9FC}"/>
              </a:ext>
            </a:extLst>
          </p:cNvPr>
          <p:cNvPicPr>
            <a:picLocks noChangeAspect="1"/>
          </p:cNvPicPr>
          <p:nvPr/>
        </p:nvPicPr>
        <p:blipFill>
          <a:blip r:embed="rId7"/>
          <a:stretch>
            <a:fillRect/>
          </a:stretch>
        </p:blipFill>
        <p:spPr>
          <a:xfrm>
            <a:off x="236877" y="6149975"/>
            <a:ext cx="1790700" cy="571500"/>
          </a:xfrm>
          <a:prstGeom prst="rect">
            <a:avLst/>
          </a:prstGeom>
        </p:spPr>
      </p:pic>
    </p:spTree>
    <p:extLst>
      <p:ext uri="{BB962C8B-B14F-4D97-AF65-F5344CB8AC3E}">
        <p14:creationId xmlns:p14="http://schemas.microsoft.com/office/powerpoint/2010/main" val="694993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9309EE55-2816-4D53-AD44-E5F4AA12F316}"/>
              </a:ext>
            </a:extLst>
          </p:cNvPr>
          <p:cNvGraphicFramePr>
            <a:graphicFrameLocks noGrp="1"/>
          </p:cNvGraphicFramePr>
          <p:nvPr>
            <p:ph idx="1"/>
            <p:extLst>
              <p:ext uri="{D42A27DB-BD31-4B8C-83A1-F6EECF244321}">
                <p14:modId xmlns:p14="http://schemas.microsoft.com/office/powerpoint/2010/main" val="489558151"/>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pie de página 3">
            <a:extLst>
              <a:ext uri="{FF2B5EF4-FFF2-40B4-BE49-F238E27FC236}">
                <a16:creationId xmlns:a16="http://schemas.microsoft.com/office/drawing/2014/main" id="{323C1C69-BCB8-4F44-AFA8-688F8645B154}"/>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90AD64D2-60EE-459D-B6F3-F55D6B539618}"/>
              </a:ext>
            </a:extLst>
          </p:cNvPr>
          <p:cNvSpPr>
            <a:spLocks noGrp="1"/>
          </p:cNvSpPr>
          <p:nvPr>
            <p:ph type="sldNum" sz="quarter" idx="12"/>
          </p:nvPr>
        </p:nvSpPr>
        <p:spPr/>
        <p:txBody>
          <a:bodyPr/>
          <a:lstStyle/>
          <a:p>
            <a:fld id="{4FAB73BC-B049-4115-A692-8D63A059BFB8}" type="slidenum">
              <a:rPr lang="en-US" smtClean="0"/>
              <a:pPr/>
              <a:t>23</a:t>
            </a:fld>
            <a:endParaRPr lang="en-US" dirty="0"/>
          </a:p>
        </p:txBody>
      </p:sp>
      <p:sp>
        <p:nvSpPr>
          <p:cNvPr id="6" name="Título 1">
            <a:extLst>
              <a:ext uri="{FF2B5EF4-FFF2-40B4-BE49-F238E27FC236}">
                <a16:creationId xmlns:a16="http://schemas.microsoft.com/office/drawing/2014/main" id="{9367BB9A-0A19-4302-AAAF-DFAE61EF0AEF}"/>
              </a:ext>
            </a:extLst>
          </p:cNvPr>
          <p:cNvSpPr txBox="1">
            <a:spLocks noGrp="1"/>
          </p:cNvSpPr>
          <p:nvPr>
            <p:ph type="title"/>
          </p:nvPr>
        </p:nvSpPr>
        <p:spPr>
          <a:xfrm>
            <a:off x="252413" y="1123950"/>
            <a:ext cx="2947987" cy="4600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sz="3000" dirty="0">
                <a:solidFill>
                  <a:schemeClr val="bg1"/>
                </a:solidFill>
                <a:effectLst>
                  <a:glow rad="101600">
                    <a:schemeClr val="tx1">
                      <a:alpha val="60000"/>
                    </a:schemeClr>
                  </a:glow>
                </a:effectLst>
                <a:latin typeface="Plantagenet Cherokee" panose="02020602070100000000" pitchFamily="18" charset="0"/>
              </a:rPr>
              <a:t>PAROS OBLIGATORIOS DURANTE EL PROCESO DE PRODUCCIÓN.</a:t>
            </a:r>
          </a:p>
        </p:txBody>
      </p:sp>
      <p:pic>
        <p:nvPicPr>
          <p:cNvPr id="8" name="Imagen 7">
            <a:extLst>
              <a:ext uri="{FF2B5EF4-FFF2-40B4-BE49-F238E27FC236}">
                <a16:creationId xmlns:a16="http://schemas.microsoft.com/office/drawing/2014/main" id="{CCED0729-1D4A-418E-A08B-DE359AFFA29C}"/>
              </a:ext>
            </a:extLst>
          </p:cNvPr>
          <p:cNvPicPr>
            <a:picLocks noChangeAspect="1"/>
          </p:cNvPicPr>
          <p:nvPr/>
        </p:nvPicPr>
        <p:blipFill>
          <a:blip r:embed="rId7"/>
          <a:stretch>
            <a:fillRect/>
          </a:stretch>
        </p:blipFill>
        <p:spPr>
          <a:xfrm>
            <a:off x="236877" y="6149975"/>
            <a:ext cx="1790700" cy="571500"/>
          </a:xfrm>
          <a:prstGeom prst="rect">
            <a:avLst/>
          </a:prstGeom>
        </p:spPr>
      </p:pic>
    </p:spTree>
    <p:extLst>
      <p:ext uri="{BB962C8B-B14F-4D97-AF65-F5344CB8AC3E}">
        <p14:creationId xmlns:p14="http://schemas.microsoft.com/office/powerpoint/2010/main" val="4262778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BC7B4CDA-11BE-4B8B-81C7-AA1498BBAC48}"/>
              </a:ext>
            </a:extLst>
          </p:cNvPr>
          <p:cNvGraphicFramePr>
            <a:graphicFrameLocks noGrp="1"/>
          </p:cNvGraphicFramePr>
          <p:nvPr>
            <p:ph idx="1"/>
            <p:extLst>
              <p:ext uri="{D42A27DB-BD31-4B8C-83A1-F6EECF244321}">
                <p14:modId xmlns:p14="http://schemas.microsoft.com/office/powerpoint/2010/main" val="2139000748"/>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pie de página 3">
            <a:extLst>
              <a:ext uri="{FF2B5EF4-FFF2-40B4-BE49-F238E27FC236}">
                <a16:creationId xmlns:a16="http://schemas.microsoft.com/office/drawing/2014/main" id="{B4C9959F-28F1-4151-AA7D-A8FB4D0E5342}"/>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A7C52794-3239-4558-BE14-DA87E5C5C4CA}"/>
              </a:ext>
            </a:extLst>
          </p:cNvPr>
          <p:cNvSpPr>
            <a:spLocks noGrp="1"/>
          </p:cNvSpPr>
          <p:nvPr>
            <p:ph type="sldNum" sz="quarter" idx="12"/>
          </p:nvPr>
        </p:nvSpPr>
        <p:spPr/>
        <p:txBody>
          <a:bodyPr/>
          <a:lstStyle/>
          <a:p>
            <a:fld id="{4FAB73BC-B049-4115-A692-8D63A059BFB8}" type="slidenum">
              <a:rPr lang="en-US" smtClean="0"/>
              <a:pPr/>
              <a:t>24</a:t>
            </a:fld>
            <a:endParaRPr lang="en-US" dirty="0"/>
          </a:p>
        </p:txBody>
      </p:sp>
      <p:sp>
        <p:nvSpPr>
          <p:cNvPr id="6" name="Título 1">
            <a:extLst>
              <a:ext uri="{FF2B5EF4-FFF2-40B4-BE49-F238E27FC236}">
                <a16:creationId xmlns:a16="http://schemas.microsoft.com/office/drawing/2014/main" id="{92C644F6-9D15-46E7-96E1-88F2C321462D}"/>
              </a:ext>
            </a:extLst>
          </p:cNvPr>
          <p:cNvSpPr txBox="1">
            <a:spLocks noGrp="1"/>
          </p:cNvSpPr>
          <p:nvPr>
            <p:ph type="title"/>
          </p:nvPr>
        </p:nvSpPr>
        <p:spPr>
          <a:xfrm>
            <a:off x="0" y="1123950"/>
            <a:ext cx="3616657" cy="4600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sz="3000" dirty="0">
                <a:solidFill>
                  <a:schemeClr val="bg1"/>
                </a:solidFill>
                <a:effectLst>
                  <a:glow rad="101600">
                    <a:schemeClr val="tx1">
                      <a:alpha val="60000"/>
                    </a:schemeClr>
                  </a:glow>
                </a:effectLst>
                <a:latin typeface="Plantagenet Cherokee" panose="02020602070100000000" pitchFamily="18" charset="0"/>
              </a:rPr>
              <a:t>PAROS NO OBLIGATORIOS POR CARACTERÍSTICAS DE LA MATERIA PRIMA.</a:t>
            </a:r>
          </a:p>
        </p:txBody>
      </p:sp>
      <p:pic>
        <p:nvPicPr>
          <p:cNvPr id="8" name="Imagen 7">
            <a:extLst>
              <a:ext uri="{FF2B5EF4-FFF2-40B4-BE49-F238E27FC236}">
                <a16:creationId xmlns:a16="http://schemas.microsoft.com/office/drawing/2014/main" id="{BF31F5BA-ED05-4F4F-95BC-81BF0AFE9A39}"/>
              </a:ext>
            </a:extLst>
          </p:cNvPr>
          <p:cNvPicPr>
            <a:picLocks noChangeAspect="1"/>
          </p:cNvPicPr>
          <p:nvPr/>
        </p:nvPicPr>
        <p:blipFill>
          <a:blip r:embed="rId7"/>
          <a:stretch>
            <a:fillRect/>
          </a:stretch>
        </p:blipFill>
        <p:spPr>
          <a:xfrm>
            <a:off x="236877" y="6149975"/>
            <a:ext cx="1790700" cy="571500"/>
          </a:xfrm>
          <a:prstGeom prst="rect">
            <a:avLst/>
          </a:prstGeom>
        </p:spPr>
      </p:pic>
    </p:spTree>
    <p:extLst>
      <p:ext uri="{BB962C8B-B14F-4D97-AF65-F5344CB8AC3E}">
        <p14:creationId xmlns:p14="http://schemas.microsoft.com/office/powerpoint/2010/main" val="1400308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9FA008-48D3-4936-A0B6-F1CAA8785731}"/>
              </a:ext>
            </a:extLst>
          </p:cNvPr>
          <p:cNvSpPr>
            <a:spLocks noGrp="1"/>
          </p:cNvSpPr>
          <p:nvPr>
            <p:ph type="title"/>
          </p:nvPr>
        </p:nvSpPr>
        <p:spPr>
          <a:xfrm>
            <a:off x="95534" y="1123837"/>
            <a:ext cx="3104867" cy="4601183"/>
          </a:xfrm>
        </p:spPr>
        <p:txBody>
          <a:bodyPr vert="horz" lIns="91440" tIns="45720" rIns="91440" bIns="45720" rtlCol="0" anchor="ctr">
            <a:normAutofit/>
          </a:bodyPr>
          <a:lstStyle/>
          <a:p>
            <a:r>
              <a:rPr lang="es-EC" sz="3000" dirty="0">
                <a:solidFill>
                  <a:schemeClr val="bg1"/>
                </a:solidFill>
                <a:effectLst>
                  <a:glow rad="101600">
                    <a:schemeClr val="tx1">
                      <a:alpha val="60000"/>
                    </a:schemeClr>
                  </a:glow>
                </a:effectLst>
                <a:latin typeface="Plantagenet Cherokee" panose="02020602070100000000" pitchFamily="18" charset="0"/>
              </a:rPr>
              <a:t>PAROS OBLIGATORIOS POR VALIDACIONES DURANTE EL PROCESO DE PRODUCCIÓN</a:t>
            </a:r>
          </a:p>
        </p:txBody>
      </p:sp>
      <p:graphicFrame>
        <p:nvGraphicFramePr>
          <p:cNvPr id="6" name="Marcador de contenido 5">
            <a:extLst>
              <a:ext uri="{FF2B5EF4-FFF2-40B4-BE49-F238E27FC236}">
                <a16:creationId xmlns:a16="http://schemas.microsoft.com/office/drawing/2014/main" id="{86008DE9-F765-4C54-9402-24579D2FCB03}"/>
              </a:ext>
            </a:extLst>
          </p:cNvPr>
          <p:cNvGraphicFramePr>
            <a:graphicFrameLocks noGrp="1"/>
          </p:cNvGraphicFramePr>
          <p:nvPr>
            <p:ph idx="1"/>
            <p:extLst>
              <p:ext uri="{D42A27DB-BD31-4B8C-83A1-F6EECF244321}">
                <p14:modId xmlns:p14="http://schemas.microsoft.com/office/powerpoint/2010/main" val="3578075217"/>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pie de página 3">
            <a:extLst>
              <a:ext uri="{FF2B5EF4-FFF2-40B4-BE49-F238E27FC236}">
                <a16:creationId xmlns:a16="http://schemas.microsoft.com/office/drawing/2014/main" id="{A890DCC7-1B56-4330-970D-878147CE9628}"/>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DB0CD777-D9C7-43A4-A92C-6BC4A7E7B89C}"/>
              </a:ext>
            </a:extLst>
          </p:cNvPr>
          <p:cNvSpPr>
            <a:spLocks noGrp="1"/>
          </p:cNvSpPr>
          <p:nvPr>
            <p:ph type="sldNum" sz="quarter" idx="12"/>
          </p:nvPr>
        </p:nvSpPr>
        <p:spPr/>
        <p:txBody>
          <a:bodyPr/>
          <a:lstStyle/>
          <a:p>
            <a:fld id="{4FAB73BC-B049-4115-A692-8D63A059BFB8}" type="slidenum">
              <a:rPr lang="en-US" smtClean="0"/>
              <a:pPr/>
              <a:t>25</a:t>
            </a:fld>
            <a:endParaRPr lang="en-US" dirty="0"/>
          </a:p>
        </p:txBody>
      </p:sp>
      <p:pic>
        <p:nvPicPr>
          <p:cNvPr id="7" name="Imagen 6">
            <a:extLst>
              <a:ext uri="{FF2B5EF4-FFF2-40B4-BE49-F238E27FC236}">
                <a16:creationId xmlns:a16="http://schemas.microsoft.com/office/drawing/2014/main" id="{627F7246-DD89-43ED-839A-183E86B48C28}"/>
              </a:ext>
            </a:extLst>
          </p:cNvPr>
          <p:cNvPicPr>
            <a:picLocks noChangeAspect="1"/>
          </p:cNvPicPr>
          <p:nvPr/>
        </p:nvPicPr>
        <p:blipFill>
          <a:blip r:embed="rId7"/>
          <a:stretch>
            <a:fillRect/>
          </a:stretch>
        </p:blipFill>
        <p:spPr>
          <a:xfrm>
            <a:off x="236877" y="6149975"/>
            <a:ext cx="1790700" cy="571500"/>
          </a:xfrm>
          <a:prstGeom prst="rect">
            <a:avLst/>
          </a:prstGeom>
        </p:spPr>
      </p:pic>
    </p:spTree>
    <p:extLst>
      <p:ext uri="{BB962C8B-B14F-4D97-AF65-F5344CB8AC3E}">
        <p14:creationId xmlns:p14="http://schemas.microsoft.com/office/powerpoint/2010/main" val="3690742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F716953-44D3-4335-9972-EC5DDFC1779E}"/>
              </a:ext>
            </a:extLst>
          </p:cNvPr>
          <p:cNvSpPr>
            <a:spLocks noGrp="1"/>
          </p:cNvSpPr>
          <p:nvPr>
            <p:ph idx="1"/>
          </p:nvPr>
        </p:nvSpPr>
        <p:spPr/>
        <p:txBody>
          <a:bodyPr/>
          <a:lstStyle/>
          <a:p>
            <a:pPr algn="just"/>
            <a:r>
              <a:rPr lang="es-EC" dirty="0"/>
              <a:t>Con la implementación del registro automático de datos de producción y fallos diseñado para la planta de tejeduría se logró obtener el OEE de la misma, ya que anteriormente solo se poseía datos generales con los que no se podía realizar el cálculo de los diferentes factores que conforman el dato total del OEE.</a:t>
            </a:r>
          </a:p>
          <a:p>
            <a:pPr algn="just"/>
            <a:r>
              <a:rPr lang="es-EC" dirty="0"/>
              <a:t>Para obtener los tiempos muertos directamente de la máquina y los tiempos externos a ella, se diseño e instaló un dispositivo electrónico acoplado directamente al hardware de la máquina, con el que se pudo identificar problemas al tratar de usar relés, ya que no se logró reducir la FEM que estos poseen, haciendo que la máquina acciones sus fallos automáticos sin que los sensores se hayan activado.</a:t>
            </a:r>
          </a:p>
        </p:txBody>
      </p:sp>
      <p:sp>
        <p:nvSpPr>
          <p:cNvPr id="4" name="Marcador de pie de página 3">
            <a:extLst>
              <a:ext uri="{FF2B5EF4-FFF2-40B4-BE49-F238E27FC236}">
                <a16:creationId xmlns:a16="http://schemas.microsoft.com/office/drawing/2014/main" id="{A00C31BD-4C33-4073-9138-CB410E6886A6}"/>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0CBBFC38-F35D-4964-9AEA-534A8D484235}"/>
              </a:ext>
            </a:extLst>
          </p:cNvPr>
          <p:cNvSpPr>
            <a:spLocks noGrp="1"/>
          </p:cNvSpPr>
          <p:nvPr>
            <p:ph type="sldNum" sz="quarter" idx="12"/>
          </p:nvPr>
        </p:nvSpPr>
        <p:spPr/>
        <p:txBody>
          <a:bodyPr/>
          <a:lstStyle/>
          <a:p>
            <a:fld id="{4FAB73BC-B049-4115-A692-8D63A059BFB8}" type="slidenum">
              <a:rPr lang="en-US" smtClean="0"/>
              <a:pPr/>
              <a:t>26</a:t>
            </a:fld>
            <a:endParaRPr lang="en-US" dirty="0"/>
          </a:p>
        </p:txBody>
      </p:sp>
      <p:sp>
        <p:nvSpPr>
          <p:cNvPr id="6" name="Título 1">
            <a:extLst>
              <a:ext uri="{FF2B5EF4-FFF2-40B4-BE49-F238E27FC236}">
                <a16:creationId xmlns:a16="http://schemas.microsoft.com/office/drawing/2014/main" id="{79520FF4-89C3-40FA-B7D3-DC50C5DAA491}"/>
              </a:ext>
            </a:extLst>
          </p:cNvPr>
          <p:cNvSpPr txBox="1">
            <a:spLocks/>
          </p:cNvSpPr>
          <p:nvPr/>
        </p:nvSpPr>
        <p:spPr>
          <a:xfrm>
            <a:off x="136478" y="1276237"/>
            <a:ext cx="3398292" cy="4601183"/>
          </a:xfrm>
          <a:prstGeom prst="rect">
            <a:avLst/>
          </a:prstGeom>
        </p:spPr>
        <p:txBody>
          <a:bodyPr vert="horz" lIns="91440" tIns="45720" rIns="91440" bIns="45720" rtlCol="0" anchor="ctr">
            <a:normAutofit/>
          </a:bodyPr>
          <a:lstStyle>
            <a:lvl1pPr defTabSz="914400">
              <a:lnSpc>
                <a:spcPct val="90000"/>
              </a:lnSpc>
              <a:spcBef>
                <a:spcPct val="0"/>
              </a:spcBef>
              <a:buNone/>
              <a:defRPr sz="3000" spc="-60" baseline="0">
                <a:solidFill>
                  <a:schemeClr val="bg1"/>
                </a:solidFill>
                <a:effectLst>
                  <a:glow rad="101600">
                    <a:schemeClr val="tx1">
                      <a:alpha val="60000"/>
                    </a:schemeClr>
                  </a:glow>
                </a:effectLst>
                <a:latin typeface="Plantagenet Cherokee" panose="02020602070100000000" pitchFamily="18" charset="0"/>
                <a:ea typeface="+mj-ea"/>
                <a:cs typeface="+mj-cs"/>
              </a:defRPr>
            </a:lvl1pPr>
          </a:lstStyle>
          <a:p>
            <a:r>
              <a:rPr lang="es-EC" dirty="0"/>
              <a:t>CONCLUSIONES</a:t>
            </a:r>
          </a:p>
        </p:txBody>
      </p:sp>
      <p:pic>
        <p:nvPicPr>
          <p:cNvPr id="7" name="Imagen 6">
            <a:extLst>
              <a:ext uri="{FF2B5EF4-FFF2-40B4-BE49-F238E27FC236}">
                <a16:creationId xmlns:a16="http://schemas.microsoft.com/office/drawing/2014/main" id="{375BADC6-4A52-4CEF-A4D0-4C8F3C3B0100}"/>
              </a:ext>
            </a:extLst>
          </p:cNvPr>
          <p:cNvPicPr>
            <a:picLocks noChangeAspect="1"/>
          </p:cNvPicPr>
          <p:nvPr/>
        </p:nvPicPr>
        <p:blipFill>
          <a:blip r:embed="rId2"/>
          <a:stretch>
            <a:fillRect/>
          </a:stretch>
        </p:blipFill>
        <p:spPr>
          <a:xfrm>
            <a:off x="236877" y="6149975"/>
            <a:ext cx="1790700" cy="571500"/>
          </a:xfrm>
          <a:prstGeom prst="rect">
            <a:avLst/>
          </a:prstGeom>
        </p:spPr>
      </p:pic>
    </p:spTree>
    <p:extLst>
      <p:ext uri="{BB962C8B-B14F-4D97-AF65-F5344CB8AC3E}">
        <p14:creationId xmlns:p14="http://schemas.microsoft.com/office/powerpoint/2010/main" val="276780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EA84F9D-7B8B-488B-9CD3-F29C1355B437}"/>
              </a:ext>
            </a:extLst>
          </p:cNvPr>
          <p:cNvSpPr>
            <a:spLocks noGrp="1"/>
          </p:cNvSpPr>
          <p:nvPr>
            <p:ph idx="1"/>
          </p:nvPr>
        </p:nvSpPr>
        <p:spPr/>
        <p:txBody>
          <a:bodyPr>
            <a:normAutofit/>
          </a:bodyPr>
          <a:lstStyle/>
          <a:p>
            <a:pPr algn="just"/>
            <a:r>
              <a:rPr lang="es-EC" dirty="0"/>
              <a:t>La conversión de voltajes de las señales obtenidas directamente de la máquina se lo realizó con la ayuda de divisores de tensión básicos, tomando en cuenta el consumo de corriente, se utilizó este tipo de conversión ya que el hardware que posee la máquina no aceptó la instalación de microchip convertidores de señales o reguladores de señales, ya que se producía alteraciones en la activación de los fallos automáticos de la máquina.</a:t>
            </a:r>
          </a:p>
          <a:p>
            <a:pPr algn="just"/>
            <a:r>
              <a:rPr lang="es-EC" dirty="0"/>
              <a:t>Se identificó los principales fallos externos a la máquina que afectan al proceso de producción de tejeduría, estos fueron obtenidos mediante el análisis realizado con los operarios durante todo el proceso productivo, los mismos que fueron categorizados para ayudar a la toma de decisiones por parte de coordinadores y supervisores de producción. Para la recolección de estos fallos se realizó la implementación de un HMI, tomando en cuenta la recomendaciones dadas mediante la Guía </a:t>
            </a:r>
            <a:r>
              <a:rPr lang="es-EC" dirty="0" err="1"/>
              <a:t>Gedis</a:t>
            </a:r>
            <a:r>
              <a:rPr lang="es-EC" dirty="0"/>
              <a:t> y el proceso en el que se encuentra instalado.</a:t>
            </a:r>
          </a:p>
        </p:txBody>
      </p:sp>
      <p:sp>
        <p:nvSpPr>
          <p:cNvPr id="4" name="Marcador de pie de página 3">
            <a:extLst>
              <a:ext uri="{FF2B5EF4-FFF2-40B4-BE49-F238E27FC236}">
                <a16:creationId xmlns:a16="http://schemas.microsoft.com/office/drawing/2014/main" id="{51ED3ACC-99E7-4DB0-80CB-CF65B948E6E5}"/>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CB8C71B6-ABE6-436D-871D-FFF859C51C38}"/>
              </a:ext>
            </a:extLst>
          </p:cNvPr>
          <p:cNvSpPr>
            <a:spLocks noGrp="1"/>
          </p:cNvSpPr>
          <p:nvPr>
            <p:ph type="sldNum" sz="quarter" idx="12"/>
          </p:nvPr>
        </p:nvSpPr>
        <p:spPr/>
        <p:txBody>
          <a:bodyPr/>
          <a:lstStyle/>
          <a:p>
            <a:fld id="{4FAB73BC-B049-4115-A692-8D63A059BFB8}" type="slidenum">
              <a:rPr lang="en-US" smtClean="0"/>
              <a:pPr/>
              <a:t>27</a:t>
            </a:fld>
            <a:endParaRPr lang="en-US" dirty="0"/>
          </a:p>
        </p:txBody>
      </p:sp>
      <p:sp>
        <p:nvSpPr>
          <p:cNvPr id="6" name="Título 1">
            <a:extLst>
              <a:ext uri="{FF2B5EF4-FFF2-40B4-BE49-F238E27FC236}">
                <a16:creationId xmlns:a16="http://schemas.microsoft.com/office/drawing/2014/main" id="{FB3B9EEA-A04C-4057-AF11-7C9F807C0D74}"/>
              </a:ext>
            </a:extLst>
          </p:cNvPr>
          <p:cNvSpPr txBox="1">
            <a:spLocks/>
          </p:cNvSpPr>
          <p:nvPr/>
        </p:nvSpPr>
        <p:spPr>
          <a:xfrm>
            <a:off x="136478" y="1276237"/>
            <a:ext cx="3398292" cy="4601183"/>
          </a:xfrm>
          <a:prstGeom prst="rect">
            <a:avLst/>
          </a:prstGeom>
        </p:spPr>
        <p:txBody>
          <a:bodyPr vert="horz" lIns="91440" tIns="45720" rIns="91440" bIns="45720" rtlCol="0" anchor="ctr">
            <a:normAutofit/>
          </a:bodyPr>
          <a:lstStyle>
            <a:defPPr>
              <a:defRPr lang="en-US"/>
            </a:defPPr>
            <a:lvl1pPr defTabSz="914400">
              <a:lnSpc>
                <a:spcPct val="90000"/>
              </a:lnSpc>
              <a:spcBef>
                <a:spcPct val="0"/>
              </a:spcBef>
              <a:buNone/>
              <a:defRPr sz="3000" spc="-60" baseline="0">
                <a:solidFill>
                  <a:schemeClr val="bg1"/>
                </a:solidFill>
                <a:effectLst>
                  <a:glow rad="101600">
                    <a:schemeClr val="tx1">
                      <a:alpha val="60000"/>
                    </a:schemeClr>
                  </a:glow>
                </a:effectLst>
                <a:latin typeface="Plantagenet Cherokee" panose="02020602070100000000" pitchFamily="18" charset="0"/>
                <a:ea typeface="+mj-ea"/>
                <a:cs typeface="+mj-cs"/>
              </a:defRPr>
            </a:lvl1pPr>
          </a:lstStyle>
          <a:p>
            <a:r>
              <a:rPr lang="es-EC" dirty="0"/>
              <a:t>CONCLUSIONES</a:t>
            </a:r>
          </a:p>
        </p:txBody>
      </p:sp>
      <p:pic>
        <p:nvPicPr>
          <p:cNvPr id="7" name="Imagen 6">
            <a:extLst>
              <a:ext uri="{FF2B5EF4-FFF2-40B4-BE49-F238E27FC236}">
                <a16:creationId xmlns:a16="http://schemas.microsoft.com/office/drawing/2014/main" id="{D165E3B0-6199-4981-A77C-56C8B2634CE9}"/>
              </a:ext>
            </a:extLst>
          </p:cNvPr>
          <p:cNvPicPr>
            <a:picLocks noChangeAspect="1"/>
          </p:cNvPicPr>
          <p:nvPr/>
        </p:nvPicPr>
        <p:blipFill>
          <a:blip r:embed="rId2"/>
          <a:stretch>
            <a:fillRect/>
          </a:stretch>
        </p:blipFill>
        <p:spPr>
          <a:xfrm>
            <a:off x="236877" y="6149975"/>
            <a:ext cx="1790700" cy="571500"/>
          </a:xfrm>
          <a:prstGeom prst="rect">
            <a:avLst/>
          </a:prstGeom>
        </p:spPr>
      </p:pic>
    </p:spTree>
    <p:extLst>
      <p:ext uri="{BB962C8B-B14F-4D97-AF65-F5344CB8AC3E}">
        <p14:creationId xmlns:p14="http://schemas.microsoft.com/office/powerpoint/2010/main" val="977265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BEC7D14-C4C3-42A5-86CC-2A09A7CAA821}"/>
              </a:ext>
            </a:extLst>
          </p:cNvPr>
          <p:cNvSpPr>
            <a:spLocks noGrp="1"/>
          </p:cNvSpPr>
          <p:nvPr>
            <p:ph idx="1"/>
          </p:nvPr>
        </p:nvSpPr>
        <p:spPr/>
        <p:txBody>
          <a:bodyPr/>
          <a:lstStyle/>
          <a:p>
            <a:pPr algn="just"/>
            <a:r>
              <a:rPr lang="es-EC" dirty="0"/>
              <a:t>Durante el periodo de toma de datos, se recomendó una estrategia para la disminución de tiempos muertos con la ayuda de la metodología de 5´s y la herramienta del diagrama de Pareto, ya que se identificó las principales causas de todos los fallos categorizados que ocasionan mayores perdidas en el proceso. Esta recomendación tendrá resultados futuros ya que con la adquisición de mayor datos permitirá tomar decisiones de cambio que ayudarán directamente al proceso.</a:t>
            </a:r>
          </a:p>
        </p:txBody>
      </p:sp>
      <p:sp>
        <p:nvSpPr>
          <p:cNvPr id="4" name="Marcador de pie de página 3">
            <a:extLst>
              <a:ext uri="{FF2B5EF4-FFF2-40B4-BE49-F238E27FC236}">
                <a16:creationId xmlns:a16="http://schemas.microsoft.com/office/drawing/2014/main" id="{DFDF33E0-2C64-4332-BC35-92B98DF19220}"/>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BFDCFC8F-F4BB-4E62-B1EC-A7DAFE2CA094}"/>
              </a:ext>
            </a:extLst>
          </p:cNvPr>
          <p:cNvSpPr>
            <a:spLocks noGrp="1"/>
          </p:cNvSpPr>
          <p:nvPr>
            <p:ph type="sldNum" sz="quarter" idx="12"/>
          </p:nvPr>
        </p:nvSpPr>
        <p:spPr/>
        <p:txBody>
          <a:bodyPr/>
          <a:lstStyle/>
          <a:p>
            <a:fld id="{4FAB73BC-B049-4115-A692-8D63A059BFB8}" type="slidenum">
              <a:rPr lang="en-US" smtClean="0"/>
              <a:pPr/>
              <a:t>28</a:t>
            </a:fld>
            <a:endParaRPr lang="en-US" dirty="0"/>
          </a:p>
        </p:txBody>
      </p:sp>
      <p:sp>
        <p:nvSpPr>
          <p:cNvPr id="7" name="Título 1">
            <a:extLst>
              <a:ext uri="{FF2B5EF4-FFF2-40B4-BE49-F238E27FC236}">
                <a16:creationId xmlns:a16="http://schemas.microsoft.com/office/drawing/2014/main" id="{CBC55AAC-E236-41D6-A377-418C4709A95F}"/>
              </a:ext>
            </a:extLst>
          </p:cNvPr>
          <p:cNvSpPr txBox="1">
            <a:spLocks/>
          </p:cNvSpPr>
          <p:nvPr/>
        </p:nvSpPr>
        <p:spPr>
          <a:xfrm>
            <a:off x="136478" y="1276237"/>
            <a:ext cx="339829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sz="3000" dirty="0">
                <a:solidFill>
                  <a:schemeClr val="bg1"/>
                </a:solidFill>
                <a:effectLst>
                  <a:glow rad="101600">
                    <a:schemeClr val="tx1">
                      <a:alpha val="60000"/>
                    </a:schemeClr>
                  </a:glow>
                </a:effectLst>
                <a:latin typeface="Plantagenet Cherokee" panose="02020602070100000000" pitchFamily="18" charset="0"/>
              </a:rPr>
              <a:t>CONCLUSIONES</a:t>
            </a:r>
          </a:p>
        </p:txBody>
      </p:sp>
      <p:pic>
        <p:nvPicPr>
          <p:cNvPr id="8" name="Imagen 7">
            <a:extLst>
              <a:ext uri="{FF2B5EF4-FFF2-40B4-BE49-F238E27FC236}">
                <a16:creationId xmlns:a16="http://schemas.microsoft.com/office/drawing/2014/main" id="{0CDA2F06-A27C-4615-8211-41E518330149}"/>
              </a:ext>
            </a:extLst>
          </p:cNvPr>
          <p:cNvPicPr>
            <a:picLocks noChangeAspect="1"/>
          </p:cNvPicPr>
          <p:nvPr/>
        </p:nvPicPr>
        <p:blipFill>
          <a:blip r:embed="rId2"/>
          <a:stretch>
            <a:fillRect/>
          </a:stretch>
        </p:blipFill>
        <p:spPr>
          <a:xfrm>
            <a:off x="236877" y="6149975"/>
            <a:ext cx="1790700" cy="571500"/>
          </a:xfrm>
          <a:prstGeom prst="rect">
            <a:avLst/>
          </a:prstGeom>
        </p:spPr>
      </p:pic>
    </p:spTree>
    <p:extLst>
      <p:ext uri="{BB962C8B-B14F-4D97-AF65-F5344CB8AC3E}">
        <p14:creationId xmlns:p14="http://schemas.microsoft.com/office/powerpoint/2010/main" val="1103142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EE36AEC9-2241-431A-A7F6-E82093DC2F37}"/>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36B54EE4-392B-4FBD-85F4-8E2DCDE11A2A}"/>
              </a:ext>
            </a:extLst>
          </p:cNvPr>
          <p:cNvSpPr>
            <a:spLocks noGrp="1"/>
          </p:cNvSpPr>
          <p:nvPr>
            <p:ph type="sldNum" sz="quarter" idx="12"/>
          </p:nvPr>
        </p:nvSpPr>
        <p:spPr/>
        <p:txBody>
          <a:bodyPr/>
          <a:lstStyle/>
          <a:p>
            <a:fld id="{4FAB73BC-B049-4115-A692-8D63A059BFB8}" type="slidenum">
              <a:rPr lang="en-US" smtClean="0"/>
              <a:pPr/>
              <a:t>29</a:t>
            </a:fld>
            <a:endParaRPr lang="en-US" dirty="0"/>
          </a:p>
        </p:txBody>
      </p:sp>
      <p:pic>
        <p:nvPicPr>
          <p:cNvPr id="6" name="Marcador de posición de imagen 4">
            <a:extLst>
              <a:ext uri="{FF2B5EF4-FFF2-40B4-BE49-F238E27FC236}">
                <a16:creationId xmlns:a16="http://schemas.microsoft.com/office/drawing/2014/main" id="{70082FCC-9B5D-4571-BA41-F422E3798F2F}"/>
              </a:ext>
            </a:extLst>
          </p:cNvPr>
          <p:cNvPicPr>
            <a:picLocks noChangeAspect="1"/>
          </p:cNvPicPr>
          <p:nvPr/>
        </p:nvPicPr>
        <p:blipFill>
          <a:blip r:embed="rId2">
            <a:extLst>
              <a:ext uri="{28A0092B-C50C-407E-A947-70E740481C1C}">
                <a14:useLocalDpi xmlns:a14="http://schemas.microsoft.com/office/drawing/2010/main" val="0"/>
              </a:ext>
            </a:extLst>
          </a:blip>
          <a:srcRect l="1061" r="1061"/>
          <a:stretch>
            <a:fillRect/>
          </a:stretch>
        </p:blipFill>
        <p:spPr>
          <a:xfrm>
            <a:off x="5349923" y="651141"/>
            <a:ext cx="3401956" cy="1111879"/>
          </a:xfrm>
          <a:prstGeom prst="rect">
            <a:avLst/>
          </a:prstGeom>
        </p:spPr>
      </p:pic>
      <p:pic>
        <p:nvPicPr>
          <p:cNvPr id="7" name="Picture 8" descr="http://repositorio.espe.edu.ec/retrieve/17565">
            <a:extLst>
              <a:ext uri="{FF2B5EF4-FFF2-40B4-BE49-F238E27FC236}">
                <a16:creationId xmlns:a16="http://schemas.microsoft.com/office/drawing/2014/main" id="{7DB03A61-FA25-4885-83C8-1F1D9EB02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269" y="2519772"/>
            <a:ext cx="1818454" cy="18184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para gracias">
            <a:extLst>
              <a:ext uri="{FF2B5EF4-FFF2-40B4-BE49-F238E27FC236}">
                <a16:creationId xmlns:a16="http://schemas.microsoft.com/office/drawing/2014/main" id="{D6BB42C3-591F-4C2A-8CE9-1EBC1242E9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1948" y="2142231"/>
            <a:ext cx="786765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335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7937A7-D1E4-4BD0-9C2F-1D668D3563F9}"/>
              </a:ext>
            </a:extLst>
          </p:cNvPr>
          <p:cNvSpPr>
            <a:spLocks noGrp="1"/>
          </p:cNvSpPr>
          <p:nvPr>
            <p:ph type="title"/>
          </p:nvPr>
        </p:nvSpPr>
        <p:spPr>
          <a:xfrm>
            <a:off x="0" y="1123835"/>
            <a:ext cx="3753134" cy="4601183"/>
          </a:xfrm>
        </p:spPr>
        <p:txBody>
          <a:bodyPr vert="horz" lIns="91440" tIns="45720" rIns="91440" bIns="45720" rtlCol="0" anchor="ctr">
            <a:normAutofit/>
          </a:bodyPr>
          <a:lstStyle/>
          <a:p>
            <a:pPr algn="ctr"/>
            <a:r>
              <a:rPr lang="es-EC" dirty="0">
                <a:solidFill>
                  <a:schemeClr val="bg1"/>
                </a:solidFill>
                <a:effectLst>
                  <a:glow rad="101600">
                    <a:schemeClr val="tx1">
                      <a:alpha val="60000"/>
                    </a:schemeClr>
                  </a:glow>
                </a:effectLst>
                <a:latin typeface="Plantagenet Cherokee" panose="02020602070100000000" pitchFamily="18" charset="0"/>
              </a:rPr>
              <a:t>INTRODUCCIÓN</a:t>
            </a:r>
          </a:p>
        </p:txBody>
      </p:sp>
      <p:graphicFrame>
        <p:nvGraphicFramePr>
          <p:cNvPr id="6" name="Marcador de contenido 5">
            <a:extLst>
              <a:ext uri="{FF2B5EF4-FFF2-40B4-BE49-F238E27FC236}">
                <a16:creationId xmlns:a16="http://schemas.microsoft.com/office/drawing/2014/main" id="{20BE3334-07D8-4444-8490-FFE5F662F745}"/>
              </a:ext>
            </a:extLst>
          </p:cNvPr>
          <p:cNvGraphicFramePr>
            <a:graphicFrameLocks noGrp="1"/>
          </p:cNvGraphicFramePr>
          <p:nvPr>
            <p:ph idx="1"/>
            <p:extLst>
              <p:ext uri="{D42A27DB-BD31-4B8C-83A1-F6EECF244321}">
                <p14:modId xmlns:p14="http://schemas.microsoft.com/office/powerpoint/2010/main" val="280091874"/>
              </p:ext>
            </p:extLst>
          </p:nvPr>
        </p:nvGraphicFramePr>
        <p:xfrm>
          <a:off x="3869268" y="863790"/>
          <a:ext cx="73152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pie de página 3">
            <a:extLst>
              <a:ext uri="{FF2B5EF4-FFF2-40B4-BE49-F238E27FC236}">
                <a16:creationId xmlns:a16="http://schemas.microsoft.com/office/drawing/2014/main" id="{EDF63EE4-8601-4A4D-866B-4B05864D171B}"/>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6EE05A2F-DE2F-4062-ACD9-87D4ECC90C1C}"/>
              </a:ext>
            </a:extLst>
          </p:cNvPr>
          <p:cNvSpPr>
            <a:spLocks noGrp="1"/>
          </p:cNvSpPr>
          <p:nvPr>
            <p:ph type="sldNum" sz="quarter" idx="12"/>
          </p:nvPr>
        </p:nvSpPr>
        <p:spPr/>
        <p:txBody>
          <a:bodyPr/>
          <a:lstStyle/>
          <a:p>
            <a:fld id="{4FAB73BC-B049-4115-A692-8D63A059BFB8}" type="slidenum">
              <a:rPr lang="en-US" smtClean="0"/>
              <a:pPr/>
              <a:t>3</a:t>
            </a:fld>
            <a:endParaRPr lang="en-US" dirty="0"/>
          </a:p>
        </p:txBody>
      </p:sp>
      <p:pic>
        <p:nvPicPr>
          <p:cNvPr id="7" name="Imagen 6">
            <a:extLst>
              <a:ext uri="{FF2B5EF4-FFF2-40B4-BE49-F238E27FC236}">
                <a16:creationId xmlns:a16="http://schemas.microsoft.com/office/drawing/2014/main" id="{FE34BCFE-284C-4479-9DAA-1AD3A08FD34F}"/>
              </a:ext>
            </a:extLst>
          </p:cNvPr>
          <p:cNvPicPr>
            <a:picLocks noChangeAspect="1"/>
          </p:cNvPicPr>
          <p:nvPr/>
        </p:nvPicPr>
        <p:blipFill>
          <a:blip r:embed="rId8"/>
          <a:stretch>
            <a:fillRect/>
          </a:stretch>
        </p:blipFill>
        <p:spPr>
          <a:xfrm>
            <a:off x="236877" y="6149975"/>
            <a:ext cx="1790700" cy="571500"/>
          </a:xfrm>
          <a:prstGeom prst="rect">
            <a:avLst/>
          </a:prstGeom>
        </p:spPr>
      </p:pic>
    </p:spTree>
    <p:extLst>
      <p:ext uri="{BB962C8B-B14F-4D97-AF65-F5344CB8AC3E}">
        <p14:creationId xmlns:p14="http://schemas.microsoft.com/office/powerpoint/2010/main" val="4219726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C43365-4D72-4914-88A3-6EDB98E1E29C}"/>
              </a:ext>
            </a:extLst>
          </p:cNvPr>
          <p:cNvSpPr>
            <a:spLocks noGrp="1"/>
          </p:cNvSpPr>
          <p:nvPr>
            <p:ph type="title"/>
          </p:nvPr>
        </p:nvSpPr>
        <p:spPr/>
        <p:txBody>
          <a:bodyPr vert="horz" lIns="91440" tIns="45720" rIns="91440" bIns="45720" rtlCol="0" anchor="ctr">
            <a:normAutofit/>
          </a:bodyPr>
          <a:lstStyle/>
          <a:p>
            <a:pPr algn="ctr"/>
            <a:r>
              <a:rPr lang="es-EC" dirty="0">
                <a:solidFill>
                  <a:schemeClr val="bg1"/>
                </a:solidFill>
                <a:effectLst>
                  <a:glow rad="101600">
                    <a:schemeClr val="tx1">
                      <a:alpha val="60000"/>
                    </a:schemeClr>
                  </a:glow>
                </a:effectLst>
                <a:latin typeface="Plantagenet Cherokee" panose="02020602070100000000" pitchFamily="18" charset="0"/>
              </a:rPr>
              <a:t>OBJETIVOS</a:t>
            </a:r>
          </a:p>
        </p:txBody>
      </p:sp>
      <p:sp>
        <p:nvSpPr>
          <p:cNvPr id="3" name="Marcador de contenido 2">
            <a:extLst>
              <a:ext uri="{FF2B5EF4-FFF2-40B4-BE49-F238E27FC236}">
                <a16:creationId xmlns:a16="http://schemas.microsoft.com/office/drawing/2014/main" id="{D877C727-FAFC-435D-A24A-64F1515A8D12}"/>
              </a:ext>
            </a:extLst>
          </p:cNvPr>
          <p:cNvSpPr>
            <a:spLocks noGrp="1"/>
          </p:cNvSpPr>
          <p:nvPr>
            <p:ph idx="1"/>
          </p:nvPr>
        </p:nvSpPr>
        <p:spPr/>
        <p:txBody>
          <a:bodyPr/>
          <a:lstStyle/>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r>
              <a:rPr lang="es-EC" sz="2800" dirty="0">
                <a:solidFill>
                  <a:schemeClr val="tx1"/>
                </a:solidFill>
                <a:latin typeface="+mj-lt"/>
                <a:ea typeface="+mj-ea"/>
                <a:cs typeface="+mj-cs"/>
              </a:rPr>
              <a:t>Objetivo General</a:t>
            </a: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algn="just"/>
            <a:r>
              <a:rPr lang="es-EC" sz="3000" dirty="0">
                <a:solidFill>
                  <a:schemeClr val="tx1"/>
                </a:solidFill>
              </a:rPr>
              <a:t>Diseñar e implementar un registro de captura automática de datos de producción y fallos para una planta de tejeduría.</a:t>
            </a: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buNone/>
            </a:pPr>
            <a:endParaRPr lang="es-EC" dirty="0"/>
          </a:p>
        </p:txBody>
      </p:sp>
      <p:sp>
        <p:nvSpPr>
          <p:cNvPr id="4" name="Marcador de pie de página 3">
            <a:extLst>
              <a:ext uri="{FF2B5EF4-FFF2-40B4-BE49-F238E27FC236}">
                <a16:creationId xmlns:a16="http://schemas.microsoft.com/office/drawing/2014/main" id="{22022A52-5676-4179-A52D-94A19BFD7D78}"/>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5DE8F6CE-82EB-41E0-8ACF-BE8FF56C0DB1}"/>
              </a:ext>
            </a:extLst>
          </p:cNvPr>
          <p:cNvSpPr>
            <a:spLocks noGrp="1"/>
          </p:cNvSpPr>
          <p:nvPr>
            <p:ph type="sldNum" sz="quarter" idx="12"/>
          </p:nvPr>
        </p:nvSpPr>
        <p:spPr/>
        <p:txBody>
          <a:bodyPr/>
          <a:lstStyle/>
          <a:p>
            <a:fld id="{4FAB73BC-B049-4115-A692-8D63A059BFB8}" type="slidenum">
              <a:rPr lang="en-US" smtClean="0"/>
              <a:pPr/>
              <a:t>4</a:t>
            </a:fld>
            <a:endParaRPr lang="en-US" dirty="0"/>
          </a:p>
        </p:txBody>
      </p:sp>
      <p:pic>
        <p:nvPicPr>
          <p:cNvPr id="6" name="Imagen 5">
            <a:extLst>
              <a:ext uri="{FF2B5EF4-FFF2-40B4-BE49-F238E27FC236}">
                <a16:creationId xmlns:a16="http://schemas.microsoft.com/office/drawing/2014/main" id="{EE46D70E-7F75-41D0-A5A5-6D225D0CD37F}"/>
              </a:ext>
            </a:extLst>
          </p:cNvPr>
          <p:cNvPicPr>
            <a:picLocks noChangeAspect="1"/>
          </p:cNvPicPr>
          <p:nvPr/>
        </p:nvPicPr>
        <p:blipFill>
          <a:blip r:embed="rId2"/>
          <a:stretch>
            <a:fillRect/>
          </a:stretch>
        </p:blipFill>
        <p:spPr>
          <a:xfrm>
            <a:off x="236877" y="6149975"/>
            <a:ext cx="1790700" cy="571500"/>
          </a:xfrm>
          <a:prstGeom prst="rect">
            <a:avLst/>
          </a:prstGeom>
        </p:spPr>
      </p:pic>
    </p:spTree>
    <p:extLst>
      <p:ext uri="{BB962C8B-B14F-4D97-AF65-F5344CB8AC3E}">
        <p14:creationId xmlns:p14="http://schemas.microsoft.com/office/powerpoint/2010/main" val="1782503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796303B6-A75A-475E-966F-96D46E8C7077}"/>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15EA7948-01E1-4A17-9833-CCE71C98254A}"/>
              </a:ext>
            </a:extLst>
          </p:cNvPr>
          <p:cNvSpPr>
            <a:spLocks noGrp="1"/>
          </p:cNvSpPr>
          <p:nvPr>
            <p:ph type="sldNum" sz="quarter" idx="12"/>
          </p:nvPr>
        </p:nvSpPr>
        <p:spPr/>
        <p:txBody>
          <a:bodyPr/>
          <a:lstStyle/>
          <a:p>
            <a:fld id="{4FAB73BC-B049-4115-A692-8D63A059BFB8}" type="slidenum">
              <a:rPr lang="en-US" smtClean="0"/>
              <a:pPr/>
              <a:t>5</a:t>
            </a:fld>
            <a:endParaRPr lang="en-US" dirty="0"/>
          </a:p>
        </p:txBody>
      </p:sp>
      <p:sp>
        <p:nvSpPr>
          <p:cNvPr id="8" name="Título 1">
            <a:extLst>
              <a:ext uri="{FF2B5EF4-FFF2-40B4-BE49-F238E27FC236}">
                <a16:creationId xmlns:a16="http://schemas.microsoft.com/office/drawing/2014/main" id="{9C3155FC-42F7-44F8-9EB0-056B7C825987}"/>
              </a:ext>
            </a:extLst>
          </p:cNvPr>
          <p:cNvSpPr txBox="1">
            <a:spLocks/>
          </p:cNvSpPr>
          <p:nvPr/>
        </p:nvSpPr>
        <p:spPr>
          <a:xfrm>
            <a:off x="0" y="1276237"/>
            <a:ext cx="3352801" cy="4601183"/>
          </a:xfrm>
          <a:prstGeom prst="rect">
            <a:avLst/>
          </a:prstGeom>
        </p:spPr>
        <p:txBody>
          <a:bodyPr vert="horz" lIns="91440" tIns="45720" rIns="91440" bIns="45720" rtlCol="0" anchor="ctr">
            <a:normAutofit/>
          </a:bodyPr>
          <a:lstStyle>
            <a:lvl1pPr algn="ctr" defTabSz="914400">
              <a:lnSpc>
                <a:spcPct val="90000"/>
              </a:lnSpc>
              <a:spcBef>
                <a:spcPct val="0"/>
              </a:spcBef>
              <a:buNone/>
              <a:defRPr sz="3600" spc="-60" baseline="0">
                <a:solidFill>
                  <a:schemeClr val="bg1"/>
                </a:solidFill>
                <a:effectLst>
                  <a:glow rad="101600">
                    <a:schemeClr val="tx1">
                      <a:alpha val="60000"/>
                    </a:schemeClr>
                  </a:glow>
                </a:effectLst>
                <a:latin typeface="Plantagenet Cherokee" panose="02020602070100000000" pitchFamily="18" charset="0"/>
                <a:ea typeface="+mj-ea"/>
                <a:cs typeface="+mj-cs"/>
              </a:defRPr>
            </a:lvl1pPr>
          </a:lstStyle>
          <a:p>
            <a:r>
              <a:rPr lang="es-EC" dirty="0"/>
              <a:t>OBJETIVOS</a:t>
            </a:r>
          </a:p>
        </p:txBody>
      </p:sp>
      <p:sp>
        <p:nvSpPr>
          <p:cNvPr id="9" name="Marcador de contenido 2">
            <a:extLst>
              <a:ext uri="{FF2B5EF4-FFF2-40B4-BE49-F238E27FC236}">
                <a16:creationId xmlns:a16="http://schemas.microsoft.com/office/drawing/2014/main" id="{FC2E67A7-F88A-4742-91BC-B95441A84F70}"/>
              </a:ext>
            </a:extLst>
          </p:cNvPr>
          <p:cNvSpPr>
            <a:spLocks noGrp="1"/>
          </p:cNvSpPr>
          <p:nvPr>
            <p:ph idx="1"/>
          </p:nvPr>
        </p:nvSpPr>
        <p:spPr>
          <a:xfrm>
            <a:off x="3869268" y="864108"/>
            <a:ext cx="7315200" cy="5120640"/>
          </a:xfrm>
        </p:spPr>
        <p:txBody>
          <a:bodyPr/>
          <a:lstStyle/>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r>
              <a:rPr lang="es-EC" sz="2800" dirty="0">
                <a:solidFill>
                  <a:schemeClr val="tx1"/>
                </a:solidFill>
                <a:latin typeface="+mj-lt"/>
                <a:ea typeface="+mj-ea"/>
                <a:cs typeface="+mj-cs"/>
              </a:rPr>
              <a:t>Objetivos Específicos</a:t>
            </a: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spcBef>
                <a:spcPct val="0"/>
              </a:spcBef>
              <a:buNone/>
            </a:pPr>
            <a:endParaRPr lang="es-EC" sz="2800" dirty="0">
              <a:solidFill>
                <a:schemeClr val="tx1"/>
              </a:solidFill>
              <a:latin typeface="+mj-lt"/>
              <a:ea typeface="+mj-ea"/>
              <a:cs typeface="+mj-cs"/>
            </a:endParaRPr>
          </a:p>
          <a:p>
            <a:pPr marL="0" indent="0">
              <a:buNone/>
            </a:pPr>
            <a:endParaRPr lang="es-EC" dirty="0"/>
          </a:p>
        </p:txBody>
      </p:sp>
      <p:graphicFrame>
        <p:nvGraphicFramePr>
          <p:cNvPr id="12" name="Diagrama 11">
            <a:extLst>
              <a:ext uri="{FF2B5EF4-FFF2-40B4-BE49-F238E27FC236}">
                <a16:creationId xmlns:a16="http://schemas.microsoft.com/office/drawing/2014/main" id="{535A4E0B-2C06-430D-A2AD-945ABD174A2A}"/>
              </a:ext>
            </a:extLst>
          </p:cNvPr>
          <p:cNvGraphicFramePr/>
          <p:nvPr>
            <p:extLst>
              <p:ext uri="{D42A27DB-BD31-4B8C-83A1-F6EECF244321}">
                <p14:modId xmlns:p14="http://schemas.microsoft.com/office/powerpoint/2010/main" val="588723439"/>
              </p:ext>
            </p:extLst>
          </p:nvPr>
        </p:nvGraphicFramePr>
        <p:xfrm>
          <a:off x="2523959" y="1606306"/>
          <a:ext cx="8602134" cy="4271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Imagen 12">
            <a:extLst>
              <a:ext uri="{FF2B5EF4-FFF2-40B4-BE49-F238E27FC236}">
                <a16:creationId xmlns:a16="http://schemas.microsoft.com/office/drawing/2014/main" id="{8E847754-E3F6-41C8-A562-4C36F71986B9}"/>
              </a:ext>
            </a:extLst>
          </p:cNvPr>
          <p:cNvPicPr>
            <a:picLocks noChangeAspect="1"/>
          </p:cNvPicPr>
          <p:nvPr/>
        </p:nvPicPr>
        <p:blipFill>
          <a:blip r:embed="rId7"/>
          <a:stretch>
            <a:fillRect/>
          </a:stretch>
        </p:blipFill>
        <p:spPr>
          <a:xfrm>
            <a:off x="236877" y="6149975"/>
            <a:ext cx="1790700" cy="571500"/>
          </a:xfrm>
          <a:prstGeom prst="rect">
            <a:avLst/>
          </a:prstGeom>
        </p:spPr>
      </p:pic>
    </p:spTree>
    <p:extLst>
      <p:ext uri="{BB962C8B-B14F-4D97-AF65-F5344CB8AC3E}">
        <p14:creationId xmlns:p14="http://schemas.microsoft.com/office/powerpoint/2010/main" val="2557098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459831D6-224F-47DA-A093-BD8497827096}"/>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D187A094-0A80-4461-9D62-89DCCC977449}"/>
              </a:ext>
            </a:extLst>
          </p:cNvPr>
          <p:cNvSpPr>
            <a:spLocks noGrp="1"/>
          </p:cNvSpPr>
          <p:nvPr>
            <p:ph type="sldNum" sz="quarter" idx="12"/>
          </p:nvPr>
        </p:nvSpPr>
        <p:spPr/>
        <p:txBody>
          <a:bodyPr/>
          <a:lstStyle/>
          <a:p>
            <a:fld id="{4FAB73BC-B049-4115-A692-8D63A059BFB8}" type="slidenum">
              <a:rPr lang="en-US" smtClean="0"/>
              <a:pPr/>
              <a:t>6</a:t>
            </a:fld>
            <a:endParaRPr lang="en-US" dirty="0"/>
          </a:p>
        </p:txBody>
      </p:sp>
      <p:sp>
        <p:nvSpPr>
          <p:cNvPr id="6" name="Título 1">
            <a:extLst>
              <a:ext uri="{FF2B5EF4-FFF2-40B4-BE49-F238E27FC236}">
                <a16:creationId xmlns:a16="http://schemas.microsoft.com/office/drawing/2014/main" id="{D6CD4947-25B0-4D8B-82D2-7F8F747A4ED0}"/>
              </a:ext>
            </a:extLst>
          </p:cNvPr>
          <p:cNvSpPr txBox="1">
            <a:spLocks/>
          </p:cNvSpPr>
          <p:nvPr/>
        </p:nvSpPr>
        <p:spPr>
          <a:xfrm>
            <a:off x="-1" y="1276237"/>
            <a:ext cx="3646481" cy="4601183"/>
          </a:xfrm>
          <a:prstGeom prst="rect">
            <a:avLst/>
          </a:prstGeom>
        </p:spPr>
        <p:txBody>
          <a:bodyPr vert="horz" lIns="91440" tIns="45720" rIns="91440" bIns="45720" rtlCol="0" anchor="ctr">
            <a:normAutofit/>
          </a:bodyPr>
          <a:lstStyle>
            <a:defPPr>
              <a:defRPr lang="en-US"/>
            </a:defPPr>
            <a:lvl1pPr algn="ctr" defTabSz="914400">
              <a:lnSpc>
                <a:spcPct val="90000"/>
              </a:lnSpc>
              <a:spcBef>
                <a:spcPct val="0"/>
              </a:spcBef>
              <a:buNone/>
              <a:defRPr sz="3600" spc="-60" baseline="0">
                <a:solidFill>
                  <a:schemeClr val="bg1"/>
                </a:solidFill>
                <a:effectLst>
                  <a:glow rad="101600">
                    <a:schemeClr val="tx1">
                      <a:alpha val="60000"/>
                    </a:schemeClr>
                  </a:glow>
                </a:effectLst>
                <a:latin typeface="Plantagenet Cherokee" panose="02020602070100000000" pitchFamily="18" charset="0"/>
                <a:ea typeface="+mj-ea"/>
                <a:cs typeface="+mj-cs"/>
              </a:defRPr>
            </a:lvl1pPr>
          </a:lstStyle>
          <a:p>
            <a:pPr algn="l"/>
            <a:r>
              <a:rPr lang="es-EC" sz="3000" dirty="0"/>
              <a:t>DISEÑO E IMPLEMENTACIÓN</a:t>
            </a:r>
          </a:p>
        </p:txBody>
      </p:sp>
      <p:pic>
        <p:nvPicPr>
          <p:cNvPr id="7" name="Imagen 6">
            <a:extLst>
              <a:ext uri="{FF2B5EF4-FFF2-40B4-BE49-F238E27FC236}">
                <a16:creationId xmlns:a16="http://schemas.microsoft.com/office/drawing/2014/main" id="{86BB2C40-D7AC-45ED-A694-E1C85AE87507}"/>
              </a:ext>
            </a:extLst>
          </p:cNvPr>
          <p:cNvPicPr>
            <a:picLocks noChangeAspect="1"/>
          </p:cNvPicPr>
          <p:nvPr/>
        </p:nvPicPr>
        <p:blipFill>
          <a:blip r:embed="rId2"/>
          <a:stretch>
            <a:fillRect/>
          </a:stretch>
        </p:blipFill>
        <p:spPr>
          <a:xfrm>
            <a:off x="236877" y="6149975"/>
            <a:ext cx="1790700" cy="571500"/>
          </a:xfrm>
          <a:prstGeom prst="rect">
            <a:avLst/>
          </a:prstGeom>
        </p:spPr>
      </p:pic>
      <p:pic>
        <p:nvPicPr>
          <p:cNvPr id="13" name="Marcador de contenido 12">
            <a:extLst>
              <a:ext uri="{FF2B5EF4-FFF2-40B4-BE49-F238E27FC236}">
                <a16:creationId xmlns:a16="http://schemas.microsoft.com/office/drawing/2014/main" id="{C4A893B5-37C1-4828-9DE7-DAA69F14CF1B}"/>
              </a:ext>
            </a:extLst>
          </p:cNvPr>
          <p:cNvPicPr>
            <a:picLocks noGrp="1" noChangeAspect="1"/>
          </p:cNvPicPr>
          <p:nvPr>
            <p:ph idx="1"/>
          </p:nvPr>
        </p:nvPicPr>
        <p:blipFill>
          <a:blip r:embed="rId3"/>
          <a:stretch>
            <a:fillRect/>
          </a:stretch>
        </p:blipFill>
        <p:spPr>
          <a:xfrm>
            <a:off x="3646481" y="1404110"/>
            <a:ext cx="6987654" cy="4473310"/>
          </a:xfrm>
          <a:prstGeom prst="rect">
            <a:avLst/>
          </a:prstGeom>
        </p:spPr>
      </p:pic>
      <p:sp>
        <p:nvSpPr>
          <p:cNvPr id="14" name="Rectángulo 13">
            <a:extLst>
              <a:ext uri="{FF2B5EF4-FFF2-40B4-BE49-F238E27FC236}">
                <a16:creationId xmlns:a16="http://schemas.microsoft.com/office/drawing/2014/main" id="{766777C1-2AFE-42B1-A326-885F779C8D72}"/>
              </a:ext>
            </a:extLst>
          </p:cNvPr>
          <p:cNvSpPr/>
          <p:nvPr/>
        </p:nvSpPr>
        <p:spPr>
          <a:xfrm>
            <a:off x="3539321" y="753017"/>
            <a:ext cx="5432898" cy="523220"/>
          </a:xfrm>
          <a:prstGeom prst="rect">
            <a:avLst/>
          </a:prstGeom>
        </p:spPr>
        <p:txBody>
          <a:bodyPr wrap="none">
            <a:spAutoFit/>
          </a:bodyPr>
          <a:lstStyle/>
          <a:p>
            <a:pPr>
              <a:spcBef>
                <a:spcPct val="0"/>
              </a:spcBef>
            </a:pPr>
            <a:r>
              <a:rPr lang="es-EC" sz="2800" dirty="0"/>
              <a:t>Etapas de diseño e implementación</a:t>
            </a:r>
          </a:p>
        </p:txBody>
      </p:sp>
    </p:spTree>
    <p:extLst>
      <p:ext uri="{BB962C8B-B14F-4D97-AF65-F5344CB8AC3E}">
        <p14:creationId xmlns:p14="http://schemas.microsoft.com/office/powerpoint/2010/main" val="1645023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66943EC-6621-46C1-9A2D-DCA51633AF7C}"/>
              </a:ext>
            </a:extLst>
          </p:cNvPr>
          <p:cNvSpPr>
            <a:spLocks noGrp="1"/>
          </p:cNvSpPr>
          <p:nvPr>
            <p:ph idx="1"/>
          </p:nvPr>
        </p:nvSpPr>
        <p:spPr/>
        <p:txBody>
          <a:bodyPr/>
          <a:lstStyle/>
          <a:p>
            <a:pPr marL="0" indent="0">
              <a:buNone/>
            </a:pPr>
            <a:r>
              <a:rPr lang="es-EC" sz="2800" dirty="0">
                <a:solidFill>
                  <a:schemeClr val="tx1"/>
                </a:solidFill>
              </a:rPr>
              <a:t>Análisis sensores máquina</a:t>
            </a:r>
          </a:p>
          <a:p>
            <a:pPr marL="0" indent="0">
              <a:buNone/>
            </a:pPr>
            <a:endParaRPr lang="es-EC" sz="2800" dirty="0">
              <a:solidFill>
                <a:schemeClr val="tx1"/>
              </a:solidFill>
            </a:endParaRPr>
          </a:p>
          <a:p>
            <a:pPr marL="0" indent="0">
              <a:buNone/>
            </a:pPr>
            <a:endParaRPr lang="es-EC" dirty="0">
              <a:solidFill>
                <a:schemeClr val="tx1"/>
              </a:solidFill>
            </a:endParaRPr>
          </a:p>
          <a:p>
            <a:pPr marL="0" indent="0">
              <a:buNone/>
            </a:pPr>
            <a:endParaRPr lang="es-EC" dirty="0">
              <a:solidFill>
                <a:schemeClr val="tx1"/>
              </a:solidFill>
            </a:endParaRPr>
          </a:p>
          <a:p>
            <a:pPr marL="0" indent="0">
              <a:buNone/>
            </a:pPr>
            <a:endParaRPr lang="es-EC" dirty="0">
              <a:solidFill>
                <a:schemeClr val="tx1"/>
              </a:solidFill>
            </a:endParaRPr>
          </a:p>
          <a:p>
            <a:pPr marL="0" indent="0">
              <a:buNone/>
            </a:pPr>
            <a:endParaRPr lang="es-EC" dirty="0">
              <a:solidFill>
                <a:schemeClr val="tx1"/>
              </a:solidFill>
            </a:endParaRPr>
          </a:p>
          <a:p>
            <a:pPr marL="0" indent="0">
              <a:buNone/>
            </a:pPr>
            <a:endParaRPr lang="es-EC" dirty="0">
              <a:solidFill>
                <a:schemeClr val="tx1"/>
              </a:solidFill>
            </a:endParaRPr>
          </a:p>
          <a:p>
            <a:pPr marL="0" indent="0">
              <a:buNone/>
            </a:pPr>
            <a:endParaRPr lang="es-EC" dirty="0">
              <a:solidFill>
                <a:schemeClr val="tx1"/>
              </a:solidFill>
            </a:endParaRPr>
          </a:p>
          <a:p>
            <a:pPr marL="0" indent="0">
              <a:buNone/>
            </a:pPr>
            <a:endParaRPr lang="es-EC" dirty="0">
              <a:solidFill>
                <a:schemeClr val="tx1"/>
              </a:solidFill>
            </a:endParaRPr>
          </a:p>
          <a:p>
            <a:pPr marL="0" indent="0">
              <a:buNone/>
            </a:pPr>
            <a:endParaRPr lang="es-EC" dirty="0">
              <a:solidFill>
                <a:schemeClr val="tx1"/>
              </a:solidFill>
            </a:endParaRPr>
          </a:p>
          <a:p>
            <a:pPr marL="0" indent="0">
              <a:buNone/>
            </a:pPr>
            <a:endParaRPr lang="es-EC" dirty="0">
              <a:solidFill>
                <a:schemeClr val="tx1"/>
              </a:solidFill>
            </a:endParaRPr>
          </a:p>
          <a:p>
            <a:pPr marL="0" indent="0">
              <a:buNone/>
            </a:pPr>
            <a:endParaRPr lang="es-EC" dirty="0"/>
          </a:p>
        </p:txBody>
      </p:sp>
      <p:sp>
        <p:nvSpPr>
          <p:cNvPr id="4" name="Marcador de pie de página 3">
            <a:extLst>
              <a:ext uri="{FF2B5EF4-FFF2-40B4-BE49-F238E27FC236}">
                <a16:creationId xmlns:a16="http://schemas.microsoft.com/office/drawing/2014/main" id="{60A83CF9-9A49-4B89-B23A-4DBFF22723E1}"/>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76774A8A-AF6A-4567-8CE8-D0B1AE46C362}"/>
              </a:ext>
            </a:extLst>
          </p:cNvPr>
          <p:cNvSpPr>
            <a:spLocks noGrp="1"/>
          </p:cNvSpPr>
          <p:nvPr>
            <p:ph type="sldNum" sz="quarter" idx="12"/>
          </p:nvPr>
        </p:nvSpPr>
        <p:spPr/>
        <p:txBody>
          <a:bodyPr/>
          <a:lstStyle/>
          <a:p>
            <a:fld id="{4FAB73BC-B049-4115-A692-8D63A059BFB8}" type="slidenum">
              <a:rPr lang="en-US" smtClean="0"/>
              <a:pPr/>
              <a:t>7</a:t>
            </a:fld>
            <a:endParaRPr lang="en-US" dirty="0"/>
          </a:p>
        </p:txBody>
      </p:sp>
      <p:sp>
        <p:nvSpPr>
          <p:cNvPr id="6" name="Título 1">
            <a:extLst>
              <a:ext uri="{FF2B5EF4-FFF2-40B4-BE49-F238E27FC236}">
                <a16:creationId xmlns:a16="http://schemas.microsoft.com/office/drawing/2014/main" id="{F0553882-3C24-4209-A877-76D4BA61F96F}"/>
              </a:ext>
            </a:extLst>
          </p:cNvPr>
          <p:cNvSpPr txBox="1">
            <a:spLocks noGrp="1"/>
          </p:cNvSpPr>
          <p:nvPr>
            <p:ph type="title"/>
          </p:nvPr>
        </p:nvSpPr>
        <p:spPr>
          <a:xfrm>
            <a:off x="0" y="1123950"/>
            <a:ext cx="3657599" cy="4600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sz="3000" dirty="0">
                <a:solidFill>
                  <a:schemeClr val="bg1"/>
                </a:solidFill>
                <a:effectLst>
                  <a:glow rad="101600">
                    <a:schemeClr val="tx1">
                      <a:alpha val="60000"/>
                    </a:schemeClr>
                  </a:glow>
                </a:effectLst>
                <a:latin typeface="Plantagenet Cherokee" panose="02020602070100000000" pitchFamily="18" charset="0"/>
              </a:rPr>
              <a:t>DISEÑO E IMPLEMENTACIÓN</a:t>
            </a:r>
          </a:p>
        </p:txBody>
      </p:sp>
      <p:pic>
        <p:nvPicPr>
          <p:cNvPr id="7" name="Imagen 6">
            <a:extLst>
              <a:ext uri="{FF2B5EF4-FFF2-40B4-BE49-F238E27FC236}">
                <a16:creationId xmlns:a16="http://schemas.microsoft.com/office/drawing/2014/main" id="{978BC8CA-F607-486A-ABF3-D352EF6F32A8}"/>
              </a:ext>
            </a:extLst>
          </p:cNvPr>
          <p:cNvPicPr>
            <a:picLocks noChangeAspect="1"/>
          </p:cNvPicPr>
          <p:nvPr/>
        </p:nvPicPr>
        <p:blipFill>
          <a:blip r:embed="rId2"/>
          <a:stretch>
            <a:fillRect/>
          </a:stretch>
        </p:blipFill>
        <p:spPr>
          <a:xfrm>
            <a:off x="5602533" y="1433015"/>
            <a:ext cx="4277293" cy="4387960"/>
          </a:xfrm>
          <a:prstGeom prst="rect">
            <a:avLst/>
          </a:prstGeom>
        </p:spPr>
      </p:pic>
      <p:pic>
        <p:nvPicPr>
          <p:cNvPr id="9" name="Imagen 8">
            <a:extLst>
              <a:ext uri="{FF2B5EF4-FFF2-40B4-BE49-F238E27FC236}">
                <a16:creationId xmlns:a16="http://schemas.microsoft.com/office/drawing/2014/main" id="{A409CC57-EC43-4363-ADA4-33B9E2114E7F}"/>
              </a:ext>
            </a:extLst>
          </p:cNvPr>
          <p:cNvPicPr>
            <a:picLocks noChangeAspect="1"/>
          </p:cNvPicPr>
          <p:nvPr/>
        </p:nvPicPr>
        <p:blipFill>
          <a:blip r:embed="rId3"/>
          <a:stretch>
            <a:fillRect/>
          </a:stretch>
        </p:blipFill>
        <p:spPr>
          <a:xfrm>
            <a:off x="236877" y="6149975"/>
            <a:ext cx="1790700" cy="571500"/>
          </a:xfrm>
          <a:prstGeom prst="rect">
            <a:avLst/>
          </a:prstGeom>
        </p:spPr>
      </p:pic>
    </p:spTree>
    <p:extLst>
      <p:ext uri="{BB962C8B-B14F-4D97-AF65-F5344CB8AC3E}">
        <p14:creationId xmlns:p14="http://schemas.microsoft.com/office/powerpoint/2010/main" val="1676494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12E871F-7104-4B44-9A1F-15A9FBCCE991}"/>
              </a:ext>
            </a:extLst>
          </p:cNvPr>
          <p:cNvSpPr>
            <a:spLocks noGrp="1"/>
          </p:cNvSpPr>
          <p:nvPr>
            <p:ph idx="1"/>
          </p:nvPr>
        </p:nvSpPr>
        <p:spPr/>
        <p:txBody>
          <a:bodyPr/>
          <a:lstStyle/>
          <a:p>
            <a:pPr marL="0" indent="0">
              <a:buNone/>
            </a:pPr>
            <a:r>
              <a:rPr lang="es-EC" sz="2800" dirty="0"/>
              <a:t>Etapas del dispositivo de adquisición de datos</a:t>
            </a:r>
          </a:p>
          <a:p>
            <a:endParaRPr lang="es-EC" dirty="0"/>
          </a:p>
          <a:p>
            <a:pPr marL="0" indent="0">
              <a:buNone/>
            </a:pPr>
            <a:endParaRPr lang="es-EC" dirty="0"/>
          </a:p>
          <a:p>
            <a:endParaRPr lang="es-EC" dirty="0"/>
          </a:p>
          <a:p>
            <a:endParaRPr lang="es-EC" dirty="0"/>
          </a:p>
          <a:p>
            <a:endParaRPr lang="es-EC" dirty="0"/>
          </a:p>
          <a:p>
            <a:endParaRPr lang="es-EC" dirty="0"/>
          </a:p>
          <a:p>
            <a:endParaRPr lang="es-EC" dirty="0"/>
          </a:p>
          <a:p>
            <a:endParaRPr lang="es-EC" dirty="0"/>
          </a:p>
          <a:p>
            <a:endParaRPr lang="es-EC" dirty="0"/>
          </a:p>
          <a:p>
            <a:pPr marL="0" indent="0">
              <a:buNone/>
            </a:pPr>
            <a:endParaRPr lang="es-EC" dirty="0"/>
          </a:p>
        </p:txBody>
      </p:sp>
      <p:sp>
        <p:nvSpPr>
          <p:cNvPr id="4" name="Marcador de pie de página 3">
            <a:extLst>
              <a:ext uri="{FF2B5EF4-FFF2-40B4-BE49-F238E27FC236}">
                <a16:creationId xmlns:a16="http://schemas.microsoft.com/office/drawing/2014/main" id="{9BFD4CC4-7E92-4FA7-B3AA-8481764DF42C}"/>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AE6B633C-3778-4A35-9868-F67470DA85A9}"/>
              </a:ext>
            </a:extLst>
          </p:cNvPr>
          <p:cNvSpPr>
            <a:spLocks noGrp="1"/>
          </p:cNvSpPr>
          <p:nvPr>
            <p:ph type="sldNum" sz="quarter" idx="12"/>
          </p:nvPr>
        </p:nvSpPr>
        <p:spPr/>
        <p:txBody>
          <a:bodyPr/>
          <a:lstStyle/>
          <a:p>
            <a:fld id="{4FAB73BC-B049-4115-A692-8D63A059BFB8}" type="slidenum">
              <a:rPr lang="en-US" smtClean="0"/>
              <a:pPr/>
              <a:t>8</a:t>
            </a:fld>
            <a:endParaRPr lang="en-US" dirty="0"/>
          </a:p>
        </p:txBody>
      </p:sp>
      <p:sp>
        <p:nvSpPr>
          <p:cNvPr id="6" name="Título 1">
            <a:extLst>
              <a:ext uri="{FF2B5EF4-FFF2-40B4-BE49-F238E27FC236}">
                <a16:creationId xmlns:a16="http://schemas.microsoft.com/office/drawing/2014/main" id="{6A323349-3CC6-465B-85A5-884C8F2372EA}"/>
              </a:ext>
            </a:extLst>
          </p:cNvPr>
          <p:cNvSpPr txBox="1">
            <a:spLocks noGrp="1"/>
          </p:cNvSpPr>
          <p:nvPr>
            <p:ph type="title"/>
          </p:nvPr>
        </p:nvSpPr>
        <p:spPr>
          <a:xfrm>
            <a:off x="-29698" y="1124140"/>
            <a:ext cx="3603008" cy="4600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sz="2400" dirty="0">
                <a:solidFill>
                  <a:schemeClr val="bg1"/>
                </a:solidFill>
                <a:effectLst>
                  <a:glow rad="101600">
                    <a:schemeClr val="tx1">
                      <a:alpha val="60000"/>
                    </a:schemeClr>
                  </a:glow>
                </a:effectLst>
                <a:latin typeface="Plantagenet Cherokee" panose="02020602070100000000" pitchFamily="18" charset="0"/>
              </a:rPr>
              <a:t>DISEÑO E IMPLEMENTACIÓN</a:t>
            </a:r>
          </a:p>
        </p:txBody>
      </p:sp>
      <p:graphicFrame>
        <p:nvGraphicFramePr>
          <p:cNvPr id="9" name="Diagrama 8">
            <a:extLst>
              <a:ext uri="{FF2B5EF4-FFF2-40B4-BE49-F238E27FC236}">
                <a16:creationId xmlns:a16="http://schemas.microsoft.com/office/drawing/2014/main" id="{7C2F5856-96B2-49D3-8528-A2DC323E7428}"/>
              </a:ext>
            </a:extLst>
          </p:cNvPr>
          <p:cNvGraphicFramePr/>
          <p:nvPr>
            <p:extLst>
              <p:ext uri="{D42A27DB-BD31-4B8C-83A1-F6EECF244321}">
                <p14:modId xmlns:p14="http://schemas.microsoft.com/office/powerpoint/2010/main" val="2251950688"/>
              </p:ext>
            </p:extLst>
          </p:nvPr>
        </p:nvGraphicFramePr>
        <p:xfrm>
          <a:off x="3462868" y="57522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a:extLst>
              <a:ext uri="{FF2B5EF4-FFF2-40B4-BE49-F238E27FC236}">
                <a16:creationId xmlns:a16="http://schemas.microsoft.com/office/drawing/2014/main" id="{7267C853-5E95-4AE6-AED8-68B89EB7CFBA}"/>
              </a:ext>
            </a:extLst>
          </p:cNvPr>
          <p:cNvPicPr>
            <a:picLocks noChangeAspect="1"/>
          </p:cNvPicPr>
          <p:nvPr/>
        </p:nvPicPr>
        <p:blipFill>
          <a:blip r:embed="rId7"/>
          <a:stretch>
            <a:fillRect/>
          </a:stretch>
        </p:blipFill>
        <p:spPr>
          <a:xfrm>
            <a:off x="3050562" y="1549400"/>
            <a:ext cx="9114500" cy="4600575"/>
          </a:xfrm>
          <a:prstGeom prst="rect">
            <a:avLst/>
          </a:prstGeom>
        </p:spPr>
      </p:pic>
      <p:pic>
        <p:nvPicPr>
          <p:cNvPr id="11" name="Imagen 10">
            <a:extLst>
              <a:ext uri="{FF2B5EF4-FFF2-40B4-BE49-F238E27FC236}">
                <a16:creationId xmlns:a16="http://schemas.microsoft.com/office/drawing/2014/main" id="{8118E2A9-178F-40C7-9F2C-6D597F9CA98E}"/>
              </a:ext>
            </a:extLst>
          </p:cNvPr>
          <p:cNvPicPr>
            <a:picLocks noChangeAspect="1"/>
          </p:cNvPicPr>
          <p:nvPr/>
        </p:nvPicPr>
        <p:blipFill>
          <a:blip r:embed="rId8"/>
          <a:stretch>
            <a:fillRect/>
          </a:stretch>
        </p:blipFill>
        <p:spPr>
          <a:xfrm>
            <a:off x="236877" y="6149975"/>
            <a:ext cx="1790700" cy="571500"/>
          </a:xfrm>
          <a:prstGeom prst="rect">
            <a:avLst/>
          </a:prstGeom>
        </p:spPr>
      </p:pic>
    </p:spTree>
    <p:extLst>
      <p:ext uri="{BB962C8B-B14F-4D97-AF65-F5344CB8AC3E}">
        <p14:creationId xmlns:p14="http://schemas.microsoft.com/office/powerpoint/2010/main" val="26125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4EF8F182-B236-474A-8FDC-88F5733315C4}"/>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BAD8D7A4-50A5-41FA-A408-95BCAB131252}"/>
              </a:ext>
            </a:extLst>
          </p:cNvPr>
          <p:cNvSpPr>
            <a:spLocks noGrp="1"/>
          </p:cNvSpPr>
          <p:nvPr>
            <p:ph type="sldNum" sz="quarter" idx="12"/>
          </p:nvPr>
        </p:nvSpPr>
        <p:spPr/>
        <p:txBody>
          <a:bodyPr/>
          <a:lstStyle/>
          <a:p>
            <a:fld id="{4FAB73BC-B049-4115-A692-8D63A059BFB8}" type="slidenum">
              <a:rPr lang="en-US" smtClean="0"/>
              <a:pPr/>
              <a:t>9</a:t>
            </a:fld>
            <a:endParaRPr lang="en-US" dirty="0"/>
          </a:p>
        </p:txBody>
      </p:sp>
      <p:sp>
        <p:nvSpPr>
          <p:cNvPr id="6" name="Título 1">
            <a:extLst>
              <a:ext uri="{FF2B5EF4-FFF2-40B4-BE49-F238E27FC236}">
                <a16:creationId xmlns:a16="http://schemas.microsoft.com/office/drawing/2014/main" id="{1E8F58EB-9031-4F0B-B460-BFB31057C36A}"/>
              </a:ext>
            </a:extLst>
          </p:cNvPr>
          <p:cNvSpPr txBox="1">
            <a:spLocks noGrp="1"/>
          </p:cNvSpPr>
          <p:nvPr>
            <p:ph type="title"/>
          </p:nvPr>
        </p:nvSpPr>
        <p:spPr>
          <a:xfrm>
            <a:off x="95535" y="1123950"/>
            <a:ext cx="3104866" cy="4600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EC" sz="3000" dirty="0">
                <a:solidFill>
                  <a:schemeClr val="bg1"/>
                </a:solidFill>
                <a:effectLst>
                  <a:glow rad="101600">
                    <a:schemeClr val="tx1">
                      <a:alpha val="60000"/>
                    </a:schemeClr>
                  </a:glow>
                </a:effectLst>
                <a:latin typeface="Plantagenet Cherokee" panose="02020602070100000000" pitchFamily="18" charset="0"/>
              </a:rPr>
              <a:t>CONVERSIÓN DE SEÑALES</a:t>
            </a:r>
          </a:p>
        </p:txBody>
      </p:sp>
      <p:pic>
        <p:nvPicPr>
          <p:cNvPr id="7" name="Imagen 6">
            <a:extLst>
              <a:ext uri="{FF2B5EF4-FFF2-40B4-BE49-F238E27FC236}">
                <a16:creationId xmlns:a16="http://schemas.microsoft.com/office/drawing/2014/main" id="{DAFFC4C5-9B5A-47DB-BCFD-71F26E7B153F}"/>
              </a:ext>
            </a:extLst>
          </p:cNvPr>
          <p:cNvPicPr>
            <a:picLocks noChangeAspect="1"/>
          </p:cNvPicPr>
          <p:nvPr/>
        </p:nvPicPr>
        <p:blipFill>
          <a:blip r:embed="rId3"/>
          <a:stretch>
            <a:fillRect/>
          </a:stretch>
        </p:blipFill>
        <p:spPr>
          <a:xfrm>
            <a:off x="3586162" y="709896"/>
            <a:ext cx="8353425" cy="3790950"/>
          </a:xfrm>
          <a:prstGeom prst="rect">
            <a:avLst/>
          </a:prstGeom>
        </p:spPr>
      </p:pic>
      <p:pic>
        <p:nvPicPr>
          <p:cNvPr id="8" name="Imagen 7">
            <a:extLst>
              <a:ext uri="{FF2B5EF4-FFF2-40B4-BE49-F238E27FC236}">
                <a16:creationId xmlns:a16="http://schemas.microsoft.com/office/drawing/2014/main" id="{01A60E7E-F695-4FA3-BA39-6A5D9ABC9F83}"/>
              </a:ext>
            </a:extLst>
          </p:cNvPr>
          <p:cNvPicPr>
            <a:picLocks noChangeAspect="1"/>
          </p:cNvPicPr>
          <p:nvPr/>
        </p:nvPicPr>
        <p:blipFill>
          <a:blip r:embed="rId4"/>
          <a:stretch>
            <a:fillRect/>
          </a:stretch>
        </p:blipFill>
        <p:spPr>
          <a:xfrm>
            <a:off x="236877" y="6149975"/>
            <a:ext cx="1790700" cy="571500"/>
          </a:xfrm>
          <a:prstGeom prst="rect">
            <a:avLst/>
          </a:prstGeom>
        </p:spPr>
      </p:pic>
      <p:pic>
        <p:nvPicPr>
          <p:cNvPr id="9" name="Imagen 8">
            <a:extLst>
              <a:ext uri="{FF2B5EF4-FFF2-40B4-BE49-F238E27FC236}">
                <a16:creationId xmlns:a16="http://schemas.microsoft.com/office/drawing/2014/main" id="{BC99FA5B-9F2E-4735-99E9-95AB3EA086DE}"/>
              </a:ext>
            </a:extLst>
          </p:cNvPr>
          <p:cNvPicPr>
            <a:picLocks noChangeAspect="1"/>
          </p:cNvPicPr>
          <p:nvPr/>
        </p:nvPicPr>
        <p:blipFill>
          <a:blip r:embed="rId5"/>
          <a:stretch>
            <a:fillRect/>
          </a:stretch>
        </p:blipFill>
        <p:spPr>
          <a:xfrm>
            <a:off x="3869268" y="4905303"/>
            <a:ext cx="1657350" cy="790575"/>
          </a:xfrm>
          <a:prstGeom prst="rect">
            <a:avLst/>
          </a:prstGeom>
        </p:spPr>
      </p:pic>
      <p:pic>
        <p:nvPicPr>
          <p:cNvPr id="10" name="Imagen 9">
            <a:extLst>
              <a:ext uri="{FF2B5EF4-FFF2-40B4-BE49-F238E27FC236}">
                <a16:creationId xmlns:a16="http://schemas.microsoft.com/office/drawing/2014/main" id="{6864A187-B715-4934-9FA1-3DE93A23978A}"/>
              </a:ext>
            </a:extLst>
          </p:cNvPr>
          <p:cNvPicPr>
            <a:picLocks noChangeAspect="1"/>
          </p:cNvPicPr>
          <p:nvPr/>
        </p:nvPicPr>
        <p:blipFill>
          <a:blip r:embed="rId6"/>
          <a:stretch>
            <a:fillRect/>
          </a:stretch>
        </p:blipFill>
        <p:spPr>
          <a:xfrm>
            <a:off x="6096000" y="4933878"/>
            <a:ext cx="4953000" cy="762000"/>
          </a:xfrm>
          <a:prstGeom prst="rect">
            <a:avLst/>
          </a:prstGeom>
        </p:spPr>
      </p:pic>
    </p:spTree>
    <p:extLst>
      <p:ext uri="{BB962C8B-B14F-4D97-AF65-F5344CB8AC3E}">
        <p14:creationId xmlns:p14="http://schemas.microsoft.com/office/powerpoint/2010/main" val="356637362"/>
      </p:ext>
    </p:extLst>
  </p:cSld>
  <p:clrMapOvr>
    <a:masterClrMapping/>
  </p:clrMapOvr>
</p:sld>
</file>

<file path=ppt/theme/theme1.xml><?xml version="1.0" encoding="utf-8"?>
<a:theme xmlns:a="http://schemas.openxmlformats.org/drawingml/2006/main" name="Marco">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9935E573-C197-41A8-BCA1-5D5F62C560B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TM03457475[[fn=Marco]]</Template>
  <TotalTime>18803</TotalTime>
  <Words>1138</Words>
  <Application>Microsoft Office PowerPoint</Application>
  <PresentationFormat>Panorámica</PresentationFormat>
  <Paragraphs>232</Paragraphs>
  <Slides>29</Slides>
  <Notes>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29</vt:i4>
      </vt:variant>
    </vt:vector>
  </HeadingPairs>
  <TitlesOfParts>
    <vt:vector size="36" baseType="lpstr">
      <vt:lpstr>Calibri</vt:lpstr>
      <vt:lpstr>Corbel</vt:lpstr>
      <vt:lpstr>Euphemia</vt:lpstr>
      <vt:lpstr>Plantagenet Cherokee</vt:lpstr>
      <vt:lpstr>Wingdings</vt:lpstr>
      <vt:lpstr>Wingdings 2</vt:lpstr>
      <vt:lpstr>Marco</vt:lpstr>
      <vt:lpstr>DEPARTAMENTO DE ELÉCTRICA Y ELECTRÓNICA CARRERA DE INGENIERÍA ELECTRÓNICA EN AUTOMATIZACIÓN Y CONTROL  TRABAJO DE TITULACIÓN</vt:lpstr>
      <vt:lpstr>TEMARIO</vt:lpstr>
      <vt:lpstr>INTRODUCCIÓN</vt:lpstr>
      <vt:lpstr>OBJETIVOS</vt:lpstr>
      <vt:lpstr>Presentación de PowerPoint</vt:lpstr>
      <vt:lpstr>Presentación de PowerPoint</vt:lpstr>
      <vt:lpstr>DISEÑO E IMPLEMENTACIÓN</vt:lpstr>
      <vt:lpstr>DISEÑO E IMPLEMENTACIÓN</vt:lpstr>
      <vt:lpstr>CONVERSIÓN DE SEÑALES</vt:lpstr>
      <vt:lpstr>CONVERSIÓN DE SEÑALES</vt:lpstr>
      <vt:lpstr>PROCESAMIENTO DE SEÑALES</vt:lpstr>
      <vt:lpstr>PROCESAMIENTO DE SEÑALES</vt:lpstr>
      <vt:lpstr>PROCESAMIENTO DE SEÑALES</vt:lpstr>
      <vt:lpstr>PROCESAMIENTO DE SEÑALES</vt:lpstr>
      <vt:lpstr>DISEÑO HMI</vt:lpstr>
      <vt:lpstr>REGISTRO DE DATOS</vt:lpstr>
      <vt:lpstr>PRUEBAS Y RESULTADOS</vt:lpstr>
      <vt:lpstr>DISPONIBILIDAD</vt:lpstr>
      <vt:lpstr>RENDIMIENTO</vt:lpstr>
      <vt:lpstr>CALIDAD</vt:lpstr>
      <vt:lpstr>CAUSAS DE PARO EN EL PROCESO DE PRODUCCIÓN</vt:lpstr>
      <vt:lpstr>RECOMENDACIÓN DE ESTRATEGIA PARA REDUCIR TIEMPOS MUERTOS</vt:lpstr>
      <vt:lpstr>PAROS OBLIGATORIOS DURANTE EL PROCESO DE PRODUCCIÓN.</vt:lpstr>
      <vt:lpstr>PAROS NO OBLIGATORIOS POR CARACTERÍSTICAS DE LA MATERIA PRIMA.</vt:lpstr>
      <vt:lpstr>PAROS OBLIGATORIOS POR VALIDACIONES DURANTE EL PROCESO DE PRODUCCIÓN</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ELÉCTRICA Y ELECTRÓNICA CARRERA DE INGENIERÍA ELECTRÓNICA EN AUTOMATIZACIÓN Y CONTROL</dc:title>
  <dc:creator>Win</dc:creator>
  <cp:lastModifiedBy>Win</cp:lastModifiedBy>
  <cp:revision>75</cp:revision>
  <dcterms:created xsi:type="dcterms:W3CDTF">2019-11-05T03:39:11Z</dcterms:created>
  <dcterms:modified xsi:type="dcterms:W3CDTF">2019-11-26T14:27:09Z</dcterms:modified>
</cp:coreProperties>
</file>