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8"/>
  </p:notesMasterIdLst>
  <p:sldIdLst>
    <p:sldId id="261" r:id="rId2"/>
    <p:sldId id="262" r:id="rId3"/>
    <p:sldId id="316" r:id="rId4"/>
    <p:sldId id="307" r:id="rId5"/>
    <p:sldId id="309" r:id="rId6"/>
    <p:sldId id="319" r:id="rId7"/>
    <p:sldId id="320" r:id="rId8"/>
    <p:sldId id="303" r:id="rId9"/>
    <p:sldId id="301" r:id="rId10"/>
    <p:sldId id="315" r:id="rId11"/>
    <p:sldId id="300" r:id="rId12"/>
    <p:sldId id="322" r:id="rId13"/>
    <p:sldId id="323" r:id="rId14"/>
    <p:sldId id="324" r:id="rId15"/>
    <p:sldId id="325" r:id="rId16"/>
    <p:sldId id="326" r:id="rId17"/>
    <p:sldId id="327" r:id="rId18"/>
    <p:sldId id="321" r:id="rId19"/>
    <p:sldId id="306" r:id="rId20"/>
    <p:sldId id="304" r:id="rId21"/>
    <p:sldId id="305" r:id="rId22"/>
    <p:sldId id="328" r:id="rId23"/>
    <p:sldId id="330" r:id="rId24"/>
    <p:sldId id="329" r:id="rId25"/>
    <p:sldId id="331" r:id="rId26"/>
    <p:sldId id="333" r:id="rId27"/>
    <p:sldId id="332" r:id="rId28"/>
    <p:sldId id="334" r:id="rId29"/>
    <p:sldId id="335" r:id="rId30"/>
    <p:sldId id="336" r:id="rId31"/>
    <p:sldId id="337" r:id="rId32"/>
    <p:sldId id="338" r:id="rId33"/>
    <p:sldId id="339" r:id="rId34"/>
    <p:sldId id="340" r:id="rId35"/>
    <p:sldId id="341" r:id="rId36"/>
    <p:sldId id="342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B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1971" autoAdjust="0"/>
  </p:normalViewPr>
  <p:slideViewPr>
    <p:cSldViewPr snapToGrid="0">
      <p:cViewPr varScale="1">
        <p:scale>
          <a:sx n="60" d="100"/>
          <a:sy n="60" d="100"/>
        </p:scale>
        <p:origin x="42" y="1242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9EF140-CE18-4A61-ABE2-0C1C35BDA038}" type="doc">
      <dgm:prSet loTypeId="urn:microsoft.com/office/officeart/2008/layout/Lined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F199CEE-B664-4F1F-9908-29F6E0C91120}">
      <dgm:prSet phldrT="[Texto]"/>
      <dgm:spPr/>
      <dgm:t>
        <a:bodyPr/>
        <a:lstStyle/>
        <a:p>
          <a:r>
            <a:rPr lang="es-ES" dirty="0" smtClean="0"/>
            <a:t>Introducción</a:t>
          </a:r>
          <a:endParaRPr lang="es-ES" dirty="0"/>
        </a:p>
      </dgm:t>
    </dgm:pt>
    <dgm:pt modelId="{E3EF88ED-C696-4DBE-B1A8-CB236A833D8E}" type="parTrans" cxnId="{1554D906-6FD3-407A-B316-D55F42D3ECA8}">
      <dgm:prSet/>
      <dgm:spPr/>
      <dgm:t>
        <a:bodyPr/>
        <a:lstStyle/>
        <a:p>
          <a:endParaRPr lang="es-ES"/>
        </a:p>
      </dgm:t>
    </dgm:pt>
    <dgm:pt modelId="{22C9367C-177E-4F55-AAC2-0CFB0F197554}" type="sibTrans" cxnId="{1554D906-6FD3-407A-B316-D55F42D3ECA8}">
      <dgm:prSet/>
      <dgm:spPr/>
      <dgm:t>
        <a:bodyPr/>
        <a:lstStyle/>
        <a:p>
          <a:endParaRPr lang="es-ES"/>
        </a:p>
      </dgm:t>
    </dgm:pt>
    <dgm:pt modelId="{F308462C-B344-410D-8C9F-17221C7C7C05}">
      <dgm:prSet phldrT="[Texto]"/>
      <dgm:spPr/>
      <dgm:t>
        <a:bodyPr/>
        <a:lstStyle/>
        <a:p>
          <a:r>
            <a:rPr lang="es-ES" dirty="0" smtClean="0"/>
            <a:t>Fundamentación teórica</a:t>
          </a:r>
          <a:endParaRPr lang="es-ES" dirty="0"/>
        </a:p>
      </dgm:t>
    </dgm:pt>
    <dgm:pt modelId="{FD215674-4AB0-42B7-8157-939DFD7EBE3E}" type="parTrans" cxnId="{F00A57D7-A4F5-4402-AC93-634D1711A59C}">
      <dgm:prSet/>
      <dgm:spPr/>
      <dgm:t>
        <a:bodyPr/>
        <a:lstStyle/>
        <a:p>
          <a:endParaRPr lang="es-ES"/>
        </a:p>
      </dgm:t>
    </dgm:pt>
    <dgm:pt modelId="{C9D7E34B-DACB-48E9-9754-FC1CE71F0B1B}" type="sibTrans" cxnId="{F00A57D7-A4F5-4402-AC93-634D1711A59C}">
      <dgm:prSet/>
      <dgm:spPr/>
      <dgm:t>
        <a:bodyPr/>
        <a:lstStyle/>
        <a:p>
          <a:endParaRPr lang="es-ES"/>
        </a:p>
      </dgm:t>
    </dgm:pt>
    <dgm:pt modelId="{16F4D940-29FD-420C-A845-16F5CB298F13}">
      <dgm:prSet phldrT="[Texto]"/>
      <dgm:spPr/>
      <dgm:t>
        <a:bodyPr/>
        <a:lstStyle/>
        <a:p>
          <a:r>
            <a:rPr lang="es-ES" dirty="0" smtClean="0"/>
            <a:t>Generalidades de Robótica</a:t>
          </a:r>
          <a:endParaRPr lang="es-ES" dirty="0"/>
        </a:p>
      </dgm:t>
    </dgm:pt>
    <dgm:pt modelId="{4394DB33-CBFC-4D5E-916C-AC2033CCF37E}" type="parTrans" cxnId="{DE38C247-5540-402E-B1FF-78DCDD256E10}">
      <dgm:prSet/>
      <dgm:spPr/>
      <dgm:t>
        <a:bodyPr/>
        <a:lstStyle/>
        <a:p>
          <a:endParaRPr lang="es-ES"/>
        </a:p>
      </dgm:t>
    </dgm:pt>
    <dgm:pt modelId="{B691698E-7118-4D54-839F-2C67519EE0A0}" type="sibTrans" cxnId="{DE38C247-5540-402E-B1FF-78DCDD256E10}">
      <dgm:prSet/>
      <dgm:spPr/>
      <dgm:t>
        <a:bodyPr/>
        <a:lstStyle/>
        <a:p>
          <a:endParaRPr lang="es-ES"/>
        </a:p>
      </dgm:t>
    </dgm:pt>
    <dgm:pt modelId="{CE71950F-5C25-4406-86AF-6671644F8B86}">
      <dgm:prSet phldrT="[Texto]"/>
      <dgm:spPr/>
      <dgm:t>
        <a:bodyPr/>
        <a:lstStyle/>
        <a:p>
          <a:r>
            <a:rPr lang="es-ES" dirty="0" smtClean="0"/>
            <a:t>Justificación</a:t>
          </a:r>
          <a:endParaRPr lang="es-ES" dirty="0"/>
        </a:p>
      </dgm:t>
    </dgm:pt>
    <dgm:pt modelId="{9B86D223-9AE1-41DD-AE52-D97FCEE1C1D7}" type="parTrans" cxnId="{A11BCE7D-E65D-4DB4-A0C1-F57811E93D13}">
      <dgm:prSet/>
      <dgm:spPr/>
      <dgm:t>
        <a:bodyPr/>
        <a:lstStyle/>
        <a:p>
          <a:endParaRPr lang="es-ES"/>
        </a:p>
      </dgm:t>
    </dgm:pt>
    <dgm:pt modelId="{BE5FBB73-3465-413D-A912-522F9D3F4293}" type="sibTrans" cxnId="{A11BCE7D-E65D-4DB4-A0C1-F57811E93D13}">
      <dgm:prSet/>
      <dgm:spPr/>
      <dgm:t>
        <a:bodyPr/>
        <a:lstStyle/>
        <a:p>
          <a:endParaRPr lang="es-ES"/>
        </a:p>
      </dgm:t>
    </dgm:pt>
    <dgm:pt modelId="{82AD31C0-2D90-46E8-AA93-365F534F0FD4}">
      <dgm:prSet phldrT="[Texto]"/>
      <dgm:spPr/>
      <dgm:t>
        <a:bodyPr/>
        <a:lstStyle/>
        <a:p>
          <a:r>
            <a:rPr lang="es-ES" dirty="0" smtClean="0"/>
            <a:t>Objetivos</a:t>
          </a:r>
          <a:endParaRPr lang="es-ES" dirty="0"/>
        </a:p>
      </dgm:t>
    </dgm:pt>
    <dgm:pt modelId="{5FDBAD18-5C93-428C-A752-31C5994B09D4}" type="parTrans" cxnId="{98B5CBD8-BEE9-4E5D-A9CD-0E68146B6388}">
      <dgm:prSet/>
      <dgm:spPr/>
      <dgm:t>
        <a:bodyPr/>
        <a:lstStyle/>
        <a:p>
          <a:endParaRPr lang="es-ES"/>
        </a:p>
      </dgm:t>
    </dgm:pt>
    <dgm:pt modelId="{D704D1F8-219A-4D96-9B04-8F6E5A730E74}" type="sibTrans" cxnId="{98B5CBD8-BEE9-4E5D-A9CD-0E68146B6388}">
      <dgm:prSet/>
      <dgm:spPr/>
      <dgm:t>
        <a:bodyPr/>
        <a:lstStyle/>
        <a:p>
          <a:endParaRPr lang="es-ES"/>
        </a:p>
      </dgm:t>
    </dgm:pt>
    <dgm:pt modelId="{E81873AB-624F-4E15-8B79-747BA99F36D4}">
      <dgm:prSet phldrT="[Texto]"/>
      <dgm:spPr/>
      <dgm:t>
        <a:bodyPr/>
        <a:lstStyle/>
        <a:p>
          <a:r>
            <a:rPr lang="es-ES" dirty="0" smtClean="0"/>
            <a:t>Plataforma Stewart</a:t>
          </a:r>
          <a:endParaRPr lang="es-ES" dirty="0"/>
        </a:p>
      </dgm:t>
    </dgm:pt>
    <dgm:pt modelId="{903633B5-F070-42FE-A4D2-02C02C4C4CA5}" type="parTrans" cxnId="{3E04B520-6CA7-4CA1-AEC4-9AC2C3040AEB}">
      <dgm:prSet/>
      <dgm:spPr/>
      <dgm:t>
        <a:bodyPr/>
        <a:lstStyle/>
        <a:p>
          <a:endParaRPr lang="es-ES"/>
        </a:p>
      </dgm:t>
    </dgm:pt>
    <dgm:pt modelId="{49BC3363-9F27-4E95-8795-10E8470EE66B}" type="sibTrans" cxnId="{3E04B520-6CA7-4CA1-AEC4-9AC2C3040AEB}">
      <dgm:prSet/>
      <dgm:spPr/>
      <dgm:t>
        <a:bodyPr/>
        <a:lstStyle/>
        <a:p>
          <a:endParaRPr lang="es-ES"/>
        </a:p>
      </dgm:t>
    </dgm:pt>
    <dgm:pt modelId="{A6F759FE-7D29-4A68-8667-82E113049FFE}">
      <dgm:prSet phldrT="[Texto]"/>
      <dgm:spPr/>
      <dgm:t>
        <a:bodyPr/>
        <a:lstStyle/>
        <a:p>
          <a:r>
            <a:rPr lang="es-ES" dirty="0" smtClean="0"/>
            <a:t>Control por matriz dinámica</a:t>
          </a:r>
          <a:endParaRPr lang="es-ES" dirty="0"/>
        </a:p>
      </dgm:t>
    </dgm:pt>
    <dgm:pt modelId="{90F1B053-4CE7-47D6-92A0-96AD8527C454}" type="parTrans" cxnId="{C5AD4AAA-C446-4B84-89CD-4C9C0D5A5794}">
      <dgm:prSet/>
      <dgm:spPr/>
      <dgm:t>
        <a:bodyPr/>
        <a:lstStyle/>
        <a:p>
          <a:endParaRPr lang="es-ES"/>
        </a:p>
      </dgm:t>
    </dgm:pt>
    <dgm:pt modelId="{3528A19D-03A3-4B98-9D4B-836534079D12}" type="sibTrans" cxnId="{C5AD4AAA-C446-4B84-89CD-4C9C0D5A5794}">
      <dgm:prSet/>
      <dgm:spPr/>
      <dgm:t>
        <a:bodyPr/>
        <a:lstStyle/>
        <a:p>
          <a:endParaRPr lang="es-ES"/>
        </a:p>
      </dgm:t>
    </dgm:pt>
    <dgm:pt modelId="{646F6FF3-C749-43A7-8B3B-AF61FB69D231}">
      <dgm:prSet phldrT="[Texto]"/>
      <dgm:spPr/>
      <dgm:t>
        <a:bodyPr/>
        <a:lstStyle/>
        <a:p>
          <a:r>
            <a:rPr lang="es-ES" dirty="0" smtClean="0"/>
            <a:t>Planteamiento de la solución</a:t>
          </a:r>
          <a:endParaRPr lang="es-ES" dirty="0"/>
        </a:p>
      </dgm:t>
    </dgm:pt>
    <dgm:pt modelId="{4DEE2FE4-1C33-491D-93CB-51118497FD36}" type="parTrans" cxnId="{6C372964-9371-42EA-9E4C-308FA459BDC3}">
      <dgm:prSet/>
      <dgm:spPr/>
      <dgm:t>
        <a:bodyPr/>
        <a:lstStyle/>
        <a:p>
          <a:endParaRPr lang="es-ES"/>
        </a:p>
      </dgm:t>
    </dgm:pt>
    <dgm:pt modelId="{F5D4A98A-D5E6-42AA-BF1F-02385DFAC37B}" type="sibTrans" cxnId="{6C372964-9371-42EA-9E4C-308FA459BDC3}">
      <dgm:prSet/>
      <dgm:spPr/>
      <dgm:t>
        <a:bodyPr/>
        <a:lstStyle/>
        <a:p>
          <a:endParaRPr lang="es-ES"/>
        </a:p>
      </dgm:t>
    </dgm:pt>
    <dgm:pt modelId="{1F1A747E-F1EA-4FE1-90ED-ADC1E5A0D0F8}">
      <dgm:prSet phldrT="[Texto]"/>
      <dgm:spPr/>
      <dgm:t>
        <a:bodyPr/>
        <a:lstStyle/>
        <a:p>
          <a:r>
            <a:rPr lang="es-ES" dirty="0" smtClean="0"/>
            <a:t>Resultados</a:t>
          </a:r>
          <a:endParaRPr lang="es-ES" dirty="0"/>
        </a:p>
      </dgm:t>
    </dgm:pt>
    <dgm:pt modelId="{7E5C67FB-ECDF-421E-A175-FCCF56325CC8}" type="parTrans" cxnId="{E786B95E-D3E4-4F04-8E4E-AD6867998197}">
      <dgm:prSet/>
      <dgm:spPr/>
      <dgm:t>
        <a:bodyPr/>
        <a:lstStyle/>
        <a:p>
          <a:endParaRPr lang="es-ES"/>
        </a:p>
      </dgm:t>
    </dgm:pt>
    <dgm:pt modelId="{45C6E9DF-334A-4634-8561-CABC8A686224}" type="sibTrans" cxnId="{E786B95E-D3E4-4F04-8E4E-AD6867998197}">
      <dgm:prSet/>
      <dgm:spPr/>
      <dgm:t>
        <a:bodyPr/>
        <a:lstStyle/>
        <a:p>
          <a:endParaRPr lang="es-ES"/>
        </a:p>
      </dgm:t>
    </dgm:pt>
    <dgm:pt modelId="{3D76093F-670C-4D2D-9FA2-2BAD6A90BEEF}">
      <dgm:prSet phldrT="[Texto]"/>
      <dgm:spPr/>
      <dgm:t>
        <a:bodyPr/>
        <a:lstStyle/>
        <a:p>
          <a:r>
            <a:rPr lang="es-ES" dirty="0" smtClean="0"/>
            <a:t>Descripción del sistema</a:t>
          </a:r>
          <a:endParaRPr lang="es-ES" dirty="0"/>
        </a:p>
      </dgm:t>
    </dgm:pt>
    <dgm:pt modelId="{09DD3B65-D08D-40D3-BC83-201637B9E680}" type="parTrans" cxnId="{57BA7A41-9273-4832-946B-7ED1195C11A4}">
      <dgm:prSet/>
      <dgm:spPr/>
      <dgm:t>
        <a:bodyPr/>
        <a:lstStyle/>
        <a:p>
          <a:endParaRPr lang="es-ES"/>
        </a:p>
      </dgm:t>
    </dgm:pt>
    <dgm:pt modelId="{7E3CBAF3-4237-44E8-8A9F-FD3F840431ED}" type="sibTrans" cxnId="{57BA7A41-9273-4832-946B-7ED1195C11A4}">
      <dgm:prSet/>
      <dgm:spPr/>
      <dgm:t>
        <a:bodyPr/>
        <a:lstStyle/>
        <a:p>
          <a:endParaRPr lang="es-ES"/>
        </a:p>
      </dgm:t>
    </dgm:pt>
    <dgm:pt modelId="{25ADFEE6-4E63-401B-A489-73A02D1FACAF}">
      <dgm:prSet phldrT="[Texto]"/>
      <dgm:spPr/>
      <dgm:t>
        <a:bodyPr/>
        <a:lstStyle/>
        <a:p>
          <a:r>
            <a:rPr lang="es-ES" dirty="0" smtClean="0"/>
            <a:t>Cinemática inversa</a:t>
          </a:r>
          <a:endParaRPr lang="es-ES" dirty="0"/>
        </a:p>
      </dgm:t>
    </dgm:pt>
    <dgm:pt modelId="{12195FEE-3761-4906-BA67-F56AD178EF72}" type="parTrans" cxnId="{1941666F-1DD6-4D51-B0F1-04050EBE8491}">
      <dgm:prSet/>
      <dgm:spPr/>
      <dgm:t>
        <a:bodyPr/>
        <a:lstStyle/>
        <a:p>
          <a:endParaRPr lang="es-ES"/>
        </a:p>
      </dgm:t>
    </dgm:pt>
    <dgm:pt modelId="{574A4CE1-B7C8-481A-BA1A-2CF835C5C665}" type="sibTrans" cxnId="{1941666F-1DD6-4D51-B0F1-04050EBE8491}">
      <dgm:prSet/>
      <dgm:spPr/>
      <dgm:t>
        <a:bodyPr/>
        <a:lstStyle/>
        <a:p>
          <a:endParaRPr lang="es-ES"/>
        </a:p>
      </dgm:t>
    </dgm:pt>
    <dgm:pt modelId="{FDBC2FFB-BDAB-4C0D-B70A-291868735A70}">
      <dgm:prSet phldrT="[Texto]"/>
      <dgm:spPr/>
      <dgm:t>
        <a:bodyPr/>
        <a:lstStyle/>
        <a:p>
          <a:r>
            <a:rPr lang="es-ES" dirty="0" smtClean="0"/>
            <a:t>Identificación</a:t>
          </a:r>
          <a:endParaRPr lang="es-ES" dirty="0"/>
        </a:p>
      </dgm:t>
    </dgm:pt>
    <dgm:pt modelId="{BC02819E-B393-4B1D-AA72-04DD8A4709B2}" type="parTrans" cxnId="{285EA66F-8FFA-42DC-A79E-A03B6F4BFC62}">
      <dgm:prSet/>
      <dgm:spPr/>
      <dgm:t>
        <a:bodyPr/>
        <a:lstStyle/>
        <a:p>
          <a:endParaRPr lang="es-ES"/>
        </a:p>
      </dgm:t>
    </dgm:pt>
    <dgm:pt modelId="{84525318-1D3F-4390-B083-F027F9C814B2}" type="sibTrans" cxnId="{285EA66F-8FFA-42DC-A79E-A03B6F4BFC62}">
      <dgm:prSet/>
      <dgm:spPr/>
      <dgm:t>
        <a:bodyPr/>
        <a:lstStyle/>
        <a:p>
          <a:endParaRPr lang="es-ES"/>
        </a:p>
      </dgm:t>
    </dgm:pt>
    <dgm:pt modelId="{D5FC9D84-9342-4652-8D69-36300AA9F273}">
      <dgm:prSet phldrT="[Texto]"/>
      <dgm:spPr/>
      <dgm:t>
        <a:bodyPr/>
        <a:lstStyle/>
        <a:p>
          <a:r>
            <a:rPr lang="es-ES" dirty="0" smtClean="0"/>
            <a:t>DMC</a:t>
          </a:r>
          <a:endParaRPr lang="es-ES" dirty="0"/>
        </a:p>
      </dgm:t>
    </dgm:pt>
    <dgm:pt modelId="{10E084DC-3463-4EE5-B0F4-813630B7E396}" type="parTrans" cxnId="{9827AA00-CEBA-4FB2-950E-3FFE8C2A8A1A}">
      <dgm:prSet/>
      <dgm:spPr/>
      <dgm:t>
        <a:bodyPr/>
        <a:lstStyle/>
        <a:p>
          <a:endParaRPr lang="es-ES"/>
        </a:p>
      </dgm:t>
    </dgm:pt>
    <dgm:pt modelId="{EA14B7B9-1450-4E24-8043-C98609E6AAD4}" type="sibTrans" cxnId="{9827AA00-CEBA-4FB2-950E-3FFE8C2A8A1A}">
      <dgm:prSet/>
      <dgm:spPr/>
      <dgm:t>
        <a:bodyPr/>
        <a:lstStyle/>
        <a:p>
          <a:endParaRPr lang="es-ES"/>
        </a:p>
      </dgm:t>
    </dgm:pt>
    <dgm:pt modelId="{43C673D5-9A6A-4666-A749-E372590A3296}">
      <dgm:prSet phldrT="[Texto]"/>
      <dgm:spPr/>
      <dgm:t>
        <a:bodyPr/>
        <a:lstStyle/>
        <a:p>
          <a:r>
            <a:rPr lang="es-ES" dirty="0" smtClean="0"/>
            <a:t>Pruebas</a:t>
          </a:r>
          <a:endParaRPr lang="es-ES" dirty="0"/>
        </a:p>
      </dgm:t>
    </dgm:pt>
    <dgm:pt modelId="{812C4151-5BBF-4E6D-816F-670BF7B26C62}" type="parTrans" cxnId="{31C8697B-2653-4ABE-962F-4B6A107E3DAD}">
      <dgm:prSet/>
      <dgm:spPr/>
      <dgm:t>
        <a:bodyPr/>
        <a:lstStyle/>
        <a:p>
          <a:endParaRPr lang="es-ES"/>
        </a:p>
      </dgm:t>
    </dgm:pt>
    <dgm:pt modelId="{2A3C0B19-E5A2-483B-87AB-209517A643BA}" type="sibTrans" cxnId="{31C8697B-2653-4ABE-962F-4B6A107E3DAD}">
      <dgm:prSet/>
      <dgm:spPr/>
      <dgm:t>
        <a:bodyPr/>
        <a:lstStyle/>
        <a:p>
          <a:endParaRPr lang="es-ES"/>
        </a:p>
      </dgm:t>
    </dgm:pt>
    <dgm:pt modelId="{8FBC5696-B056-44A8-8292-2ECB399591FA}">
      <dgm:prSet phldrT="[Texto]"/>
      <dgm:spPr/>
      <dgm:t>
        <a:bodyPr/>
        <a:lstStyle/>
        <a:p>
          <a:r>
            <a:rPr lang="es-ES" dirty="0" smtClean="0"/>
            <a:t>Tiempos</a:t>
          </a:r>
          <a:endParaRPr lang="es-ES" dirty="0"/>
        </a:p>
      </dgm:t>
    </dgm:pt>
    <dgm:pt modelId="{C2F4D516-BA12-4B48-B9CD-1B3A4C5E7055}" type="parTrans" cxnId="{10596787-C648-4403-BF93-38435EAE1530}">
      <dgm:prSet/>
      <dgm:spPr/>
      <dgm:t>
        <a:bodyPr/>
        <a:lstStyle/>
        <a:p>
          <a:endParaRPr lang="es-ES"/>
        </a:p>
      </dgm:t>
    </dgm:pt>
    <dgm:pt modelId="{40863A76-1E4C-4A8D-AEEB-97AD00E93167}" type="sibTrans" cxnId="{10596787-C648-4403-BF93-38435EAE1530}">
      <dgm:prSet/>
      <dgm:spPr/>
      <dgm:t>
        <a:bodyPr/>
        <a:lstStyle/>
        <a:p>
          <a:endParaRPr lang="es-ES"/>
        </a:p>
      </dgm:t>
    </dgm:pt>
    <dgm:pt modelId="{334DD164-249B-4A44-A7D4-D11165D43D71}" type="pres">
      <dgm:prSet presAssocID="{B09EF140-CE18-4A61-ABE2-0C1C35BDA038}" presName="vert0" presStyleCnt="0">
        <dgm:presLayoutVars>
          <dgm:dir/>
          <dgm:animOne val="branch"/>
          <dgm:animLvl val="lvl"/>
        </dgm:presLayoutVars>
      </dgm:prSet>
      <dgm:spPr/>
    </dgm:pt>
    <dgm:pt modelId="{4AB29510-4795-4C02-9F6D-D60846F0093C}" type="pres">
      <dgm:prSet presAssocID="{AF199CEE-B664-4F1F-9908-29F6E0C91120}" presName="thickLine" presStyleLbl="alignNode1" presStyleIdx="0" presStyleCnt="4"/>
      <dgm:spPr/>
    </dgm:pt>
    <dgm:pt modelId="{0508147B-38CF-4D88-A78B-862EFF61C957}" type="pres">
      <dgm:prSet presAssocID="{AF199CEE-B664-4F1F-9908-29F6E0C91120}" presName="horz1" presStyleCnt="0"/>
      <dgm:spPr/>
    </dgm:pt>
    <dgm:pt modelId="{1994F109-69B1-4940-91C7-6AFBB8E5F2BC}" type="pres">
      <dgm:prSet presAssocID="{AF199CEE-B664-4F1F-9908-29F6E0C91120}" presName="tx1" presStyleLbl="revTx" presStyleIdx="0" presStyleCnt="15"/>
      <dgm:spPr/>
    </dgm:pt>
    <dgm:pt modelId="{D0ED1ECD-6D4E-4C78-A08E-6A2955DE9E28}" type="pres">
      <dgm:prSet presAssocID="{AF199CEE-B664-4F1F-9908-29F6E0C91120}" presName="vert1" presStyleCnt="0"/>
      <dgm:spPr/>
    </dgm:pt>
    <dgm:pt modelId="{C5174FBB-FC74-453D-BDEE-59BEFE7A9F19}" type="pres">
      <dgm:prSet presAssocID="{CE71950F-5C25-4406-86AF-6671644F8B86}" presName="vertSpace2a" presStyleCnt="0"/>
      <dgm:spPr/>
    </dgm:pt>
    <dgm:pt modelId="{D5619927-D2F2-41C2-B4AD-27E7C9758880}" type="pres">
      <dgm:prSet presAssocID="{CE71950F-5C25-4406-86AF-6671644F8B86}" presName="horz2" presStyleCnt="0"/>
      <dgm:spPr/>
    </dgm:pt>
    <dgm:pt modelId="{C4D30011-ECCE-47CF-B3CE-B844BF73776F}" type="pres">
      <dgm:prSet presAssocID="{CE71950F-5C25-4406-86AF-6671644F8B86}" presName="horzSpace2" presStyleCnt="0"/>
      <dgm:spPr/>
    </dgm:pt>
    <dgm:pt modelId="{49EA0F2B-F677-4ED8-BB6A-8A9D8AB8BA6C}" type="pres">
      <dgm:prSet presAssocID="{CE71950F-5C25-4406-86AF-6671644F8B86}" presName="tx2" presStyleLbl="revTx" presStyleIdx="1" presStyleCnt="15"/>
      <dgm:spPr/>
    </dgm:pt>
    <dgm:pt modelId="{ACBE776D-AD8C-47E8-87D7-CF19171DF7CA}" type="pres">
      <dgm:prSet presAssocID="{CE71950F-5C25-4406-86AF-6671644F8B86}" presName="vert2" presStyleCnt="0"/>
      <dgm:spPr/>
    </dgm:pt>
    <dgm:pt modelId="{B70DF270-B87F-4D93-AE3E-2ECB6E6AB50E}" type="pres">
      <dgm:prSet presAssocID="{CE71950F-5C25-4406-86AF-6671644F8B86}" presName="thinLine2b" presStyleLbl="callout" presStyleIdx="0" presStyleCnt="11"/>
      <dgm:spPr/>
    </dgm:pt>
    <dgm:pt modelId="{F1BFDAEF-4EA7-40E2-92C4-323C42F9D5E3}" type="pres">
      <dgm:prSet presAssocID="{CE71950F-5C25-4406-86AF-6671644F8B86}" presName="vertSpace2b" presStyleCnt="0"/>
      <dgm:spPr/>
    </dgm:pt>
    <dgm:pt modelId="{921948E1-0584-4F24-9F5F-30983CC2D79D}" type="pres">
      <dgm:prSet presAssocID="{82AD31C0-2D90-46E8-AA93-365F534F0FD4}" presName="horz2" presStyleCnt="0"/>
      <dgm:spPr/>
    </dgm:pt>
    <dgm:pt modelId="{B50AF97F-419B-4917-BC0D-C268046F56FB}" type="pres">
      <dgm:prSet presAssocID="{82AD31C0-2D90-46E8-AA93-365F534F0FD4}" presName="horzSpace2" presStyleCnt="0"/>
      <dgm:spPr/>
    </dgm:pt>
    <dgm:pt modelId="{6C09D4BA-2B8C-44F5-8E02-6D302A19C373}" type="pres">
      <dgm:prSet presAssocID="{82AD31C0-2D90-46E8-AA93-365F534F0FD4}" presName="tx2" presStyleLbl="revTx" presStyleIdx="2" presStyleCnt="15"/>
      <dgm:spPr/>
    </dgm:pt>
    <dgm:pt modelId="{628F5E6B-E93D-4481-904D-38DC57BAC466}" type="pres">
      <dgm:prSet presAssocID="{82AD31C0-2D90-46E8-AA93-365F534F0FD4}" presName="vert2" presStyleCnt="0"/>
      <dgm:spPr/>
    </dgm:pt>
    <dgm:pt modelId="{9AB030D5-2C2C-4FC6-AC91-57CBFA814621}" type="pres">
      <dgm:prSet presAssocID="{82AD31C0-2D90-46E8-AA93-365F534F0FD4}" presName="thinLine2b" presStyleLbl="callout" presStyleIdx="1" presStyleCnt="11"/>
      <dgm:spPr/>
    </dgm:pt>
    <dgm:pt modelId="{A58AB7EB-E19B-4EBE-8EF5-E5FB8855CA00}" type="pres">
      <dgm:prSet presAssocID="{82AD31C0-2D90-46E8-AA93-365F534F0FD4}" presName="vertSpace2b" presStyleCnt="0"/>
      <dgm:spPr/>
    </dgm:pt>
    <dgm:pt modelId="{50AA15EF-1360-46CB-89BE-B0BF98A0891A}" type="pres">
      <dgm:prSet presAssocID="{F308462C-B344-410D-8C9F-17221C7C7C05}" presName="thickLine" presStyleLbl="alignNode1" presStyleIdx="1" presStyleCnt="4"/>
      <dgm:spPr/>
    </dgm:pt>
    <dgm:pt modelId="{751356DD-33EE-4270-97A4-40ECECB0DF88}" type="pres">
      <dgm:prSet presAssocID="{F308462C-B344-410D-8C9F-17221C7C7C05}" presName="horz1" presStyleCnt="0"/>
      <dgm:spPr/>
    </dgm:pt>
    <dgm:pt modelId="{1396C42F-23DF-48C9-B17C-D55CE078849F}" type="pres">
      <dgm:prSet presAssocID="{F308462C-B344-410D-8C9F-17221C7C7C05}" presName="tx1" presStyleLbl="revTx" presStyleIdx="3" presStyleCnt="15"/>
      <dgm:spPr/>
    </dgm:pt>
    <dgm:pt modelId="{6184EA0D-632A-4497-9864-A82AF099004B}" type="pres">
      <dgm:prSet presAssocID="{F308462C-B344-410D-8C9F-17221C7C7C05}" presName="vert1" presStyleCnt="0"/>
      <dgm:spPr/>
    </dgm:pt>
    <dgm:pt modelId="{F003B9DD-617B-49C8-B525-A5841C7904D3}" type="pres">
      <dgm:prSet presAssocID="{16F4D940-29FD-420C-A845-16F5CB298F13}" presName="vertSpace2a" presStyleCnt="0"/>
      <dgm:spPr/>
    </dgm:pt>
    <dgm:pt modelId="{76BE9EEF-B22A-45CD-849C-0927061F1B2C}" type="pres">
      <dgm:prSet presAssocID="{16F4D940-29FD-420C-A845-16F5CB298F13}" presName="horz2" presStyleCnt="0"/>
      <dgm:spPr/>
    </dgm:pt>
    <dgm:pt modelId="{05C5117A-BB75-46AE-A6A1-81021A788C5A}" type="pres">
      <dgm:prSet presAssocID="{16F4D940-29FD-420C-A845-16F5CB298F13}" presName="horzSpace2" presStyleCnt="0"/>
      <dgm:spPr/>
    </dgm:pt>
    <dgm:pt modelId="{8FE0B848-DA7F-4B6F-8294-C669102B5AA9}" type="pres">
      <dgm:prSet presAssocID="{16F4D940-29FD-420C-A845-16F5CB298F13}" presName="tx2" presStyleLbl="revTx" presStyleIdx="4" presStyleCnt="15"/>
      <dgm:spPr/>
    </dgm:pt>
    <dgm:pt modelId="{A038E751-7209-4F45-AC25-8790717956DC}" type="pres">
      <dgm:prSet presAssocID="{16F4D940-29FD-420C-A845-16F5CB298F13}" presName="vert2" presStyleCnt="0"/>
      <dgm:spPr/>
    </dgm:pt>
    <dgm:pt modelId="{FCA037D5-1AA1-4752-AF80-CD84EEBAB57A}" type="pres">
      <dgm:prSet presAssocID="{16F4D940-29FD-420C-A845-16F5CB298F13}" presName="thinLine2b" presStyleLbl="callout" presStyleIdx="2" presStyleCnt="11"/>
      <dgm:spPr/>
    </dgm:pt>
    <dgm:pt modelId="{E61203A7-18B5-4298-A5DC-80129396781D}" type="pres">
      <dgm:prSet presAssocID="{16F4D940-29FD-420C-A845-16F5CB298F13}" presName="vertSpace2b" presStyleCnt="0"/>
      <dgm:spPr/>
    </dgm:pt>
    <dgm:pt modelId="{81AD652C-27C9-4802-920E-D3DBF4B0698C}" type="pres">
      <dgm:prSet presAssocID="{E81873AB-624F-4E15-8B79-747BA99F36D4}" presName="horz2" presStyleCnt="0"/>
      <dgm:spPr/>
    </dgm:pt>
    <dgm:pt modelId="{585399AA-D437-4109-8584-914AC011326C}" type="pres">
      <dgm:prSet presAssocID="{E81873AB-624F-4E15-8B79-747BA99F36D4}" presName="horzSpace2" presStyleCnt="0"/>
      <dgm:spPr/>
    </dgm:pt>
    <dgm:pt modelId="{A00D64FF-BD7E-448D-AD03-52B146670B4D}" type="pres">
      <dgm:prSet presAssocID="{E81873AB-624F-4E15-8B79-747BA99F36D4}" presName="tx2" presStyleLbl="revTx" presStyleIdx="5" presStyleCnt="15"/>
      <dgm:spPr/>
    </dgm:pt>
    <dgm:pt modelId="{1AB83CF0-70DD-486E-89E5-42BABC202D07}" type="pres">
      <dgm:prSet presAssocID="{E81873AB-624F-4E15-8B79-747BA99F36D4}" presName="vert2" presStyleCnt="0"/>
      <dgm:spPr/>
    </dgm:pt>
    <dgm:pt modelId="{698C90A3-6647-4CC9-9E2D-2E05AD885340}" type="pres">
      <dgm:prSet presAssocID="{E81873AB-624F-4E15-8B79-747BA99F36D4}" presName="thinLine2b" presStyleLbl="callout" presStyleIdx="3" presStyleCnt="11"/>
      <dgm:spPr/>
    </dgm:pt>
    <dgm:pt modelId="{0AAA42D6-CFB3-4505-B8A8-15951FA2B9CD}" type="pres">
      <dgm:prSet presAssocID="{E81873AB-624F-4E15-8B79-747BA99F36D4}" presName="vertSpace2b" presStyleCnt="0"/>
      <dgm:spPr/>
    </dgm:pt>
    <dgm:pt modelId="{74EE3BCD-71EA-4E02-AFB6-8900592A0271}" type="pres">
      <dgm:prSet presAssocID="{A6F759FE-7D29-4A68-8667-82E113049FFE}" presName="horz2" presStyleCnt="0"/>
      <dgm:spPr/>
    </dgm:pt>
    <dgm:pt modelId="{3D611C50-97F5-4F2C-98C4-5F844E888E26}" type="pres">
      <dgm:prSet presAssocID="{A6F759FE-7D29-4A68-8667-82E113049FFE}" presName="horzSpace2" presStyleCnt="0"/>
      <dgm:spPr/>
    </dgm:pt>
    <dgm:pt modelId="{61D6ABF3-92AD-4A04-98CA-92BD8C2EB8CF}" type="pres">
      <dgm:prSet presAssocID="{A6F759FE-7D29-4A68-8667-82E113049FFE}" presName="tx2" presStyleLbl="revTx" presStyleIdx="6" presStyleCnt="15"/>
      <dgm:spPr/>
    </dgm:pt>
    <dgm:pt modelId="{3830C345-0D1A-48F2-BA3F-EAF5E165FC04}" type="pres">
      <dgm:prSet presAssocID="{A6F759FE-7D29-4A68-8667-82E113049FFE}" presName="vert2" presStyleCnt="0"/>
      <dgm:spPr/>
    </dgm:pt>
    <dgm:pt modelId="{753D3179-5BD3-4C67-B03D-75786AF102E2}" type="pres">
      <dgm:prSet presAssocID="{A6F759FE-7D29-4A68-8667-82E113049FFE}" presName="thinLine2b" presStyleLbl="callout" presStyleIdx="4" presStyleCnt="11"/>
      <dgm:spPr/>
    </dgm:pt>
    <dgm:pt modelId="{1A6825C3-ABBB-467F-BCD3-DFB9DEBE71DA}" type="pres">
      <dgm:prSet presAssocID="{A6F759FE-7D29-4A68-8667-82E113049FFE}" presName="vertSpace2b" presStyleCnt="0"/>
      <dgm:spPr/>
    </dgm:pt>
    <dgm:pt modelId="{D5C7F185-208F-4565-9FE6-27486F003B89}" type="pres">
      <dgm:prSet presAssocID="{646F6FF3-C749-43A7-8B3B-AF61FB69D231}" presName="thickLine" presStyleLbl="alignNode1" presStyleIdx="2" presStyleCnt="4"/>
      <dgm:spPr/>
    </dgm:pt>
    <dgm:pt modelId="{EBE8A6BE-3CCF-43C9-B41B-7566C2036C64}" type="pres">
      <dgm:prSet presAssocID="{646F6FF3-C749-43A7-8B3B-AF61FB69D231}" presName="horz1" presStyleCnt="0"/>
      <dgm:spPr/>
    </dgm:pt>
    <dgm:pt modelId="{D5822122-C42A-4602-87B5-38A7ED632679}" type="pres">
      <dgm:prSet presAssocID="{646F6FF3-C749-43A7-8B3B-AF61FB69D231}" presName="tx1" presStyleLbl="revTx" presStyleIdx="7" presStyleCnt="15"/>
      <dgm:spPr/>
    </dgm:pt>
    <dgm:pt modelId="{B786B3BC-56B4-4B4B-B1B5-7702AF10859B}" type="pres">
      <dgm:prSet presAssocID="{646F6FF3-C749-43A7-8B3B-AF61FB69D231}" presName="vert1" presStyleCnt="0"/>
      <dgm:spPr/>
    </dgm:pt>
    <dgm:pt modelId="{A10CE02D-C907-4346-8FF8-39C862444F1B}" type="pres">
      <dgm:prSet presAssocID="{3D76093F-670C-4D2D-9FA2-2BAD6A90BEEF}" presName="vertSpace2a" presStyleCnt="0"/>
      <dgm:spPr/>
    </dgm:pt>
    <dgm:pt modelId="{E8D5E79C-8FAD-4F0E-AA30-98CBA9840297}" type="pres">
      <dgm:prSet presAssocID="{3D76093F-670C-4D2D-9FA2-2BAD6A90BEEF}" presName="horz2" presStyleCnt="0"/>
      <dgm:spPr/>
    </dgm:pt>
    <dgm:pt modelId="{2BE06252-7CBE-4ED7-8944-E19549EB4AD5}" type="pres">
      <dgm:prSet presAssocID="{3D76093F-670C-4D2D-9FA2-2BAD6A90BEEF}" presName="horzSpace2" presStyleCnt="0"/>
      <dgm:spPr/>
    </dgm:pt>
    <dgm:pt modelId="{E4149CF8-C254-4FDC-9620-26EDE1417A49}" type="pres">
      <dgm:prSet presAssocID="{3D76093F-670C-4D2D-9FA2-2BAD6A90BEEF}" presName="tx2" presStyleLbl="revTx" presStyleIdx="8" presStyleCnt="15"/>
      <dgm:spPr/>
    </dgm:pt>
    <dgm:pt modelId="{86E4544C-3EDC-4DD8-9B54-55AEF1604974}" type="pres">
      <dgm:prSet presAssocID="{3D76093F-670C-4D2D-9FA2-2BAD6A90BEEF}" presName="vert2" presStyleCnt="0"/>
      <dgm:spPr/>
    </dgm:pt>
    <dgm:pt modelId="{0B37B8DB-F4F0-498A-8AC0-D69D6959F2F8}" type="pres">
      <dgm:prSet presAssocID="{3D76093F-670C-4D2D-9FA2-2BAD6A90BEEF}" presName="thinLine2b" presStyleLbl="callout" presStyleIdx="5" presStyleCnt="11"/>
      <dgm:spPr/>
    </dgm:pt>
    <dgm:pt modelId="{DC97C6F0-A193-4845-9A76-037A8A3F59DB}" type="pres">
      <dgm:prSet presAssocID="{3D76093F-670C-4D2D-9FA2-2BAD6A90BEEF}" presName="vertSpace2b" presStyleCnt="0"/>
      <dgm:spPr/>
    </dgm:pt>
    <dgm:pt modelId="{EE6E324D-5501-4315-8DCE-7B727DFEA3C7}" type="pres">
      <dgm:prSet presAssocID="{25ADFEE6-4E63-401B-A489-73A02D1FACAF}" presName="horz2" presStyleCnt="0"/>
      <dgm:spPr/>
    </dgm:pt>
    <dgm:pt modelId="{9F92790C-77D6-4054-8D15-D0632A31D11A}" type="pres">
      <dgm:prSet presAssocID="{25ADFEE6-4E63-401B-A489-73A02D1FACAF}" presName="horzSpace2" presStyleCnt="0"/>
      <dgm:spPr/>
    </dgm:pt>
    <dgm:pt modelId="{B6ACABF9-F307-4D0F-BC11-FF37072F3FCA}" type="pres">
      <dgm:prSet presAssocID="{25ADFEE6-4E63-401B-A489-73A02D1FACAF}" presName="tx2" presStyleLbl="revTx" presStyleIdx="9" presStyleCnt="15"/>
      <dgm:spPr/>
    </dgm:pt>
    <dgm:pt modelId="{CCE78D77-120F-4F5B-B242-48A694F08199}" type="pres">
      <dgm:prSet presAssocID="{25ADFEE6-4E63-401B-A489-73A02D1FACAF}" presName="vert2" presStyleCnt="0"/>
      <dgm:spPr/>
    </dgm:pt>
    <dgm:pt modelId="{5E8DCDD2-7021-4762-B0EF-ADD42ABAD234}" type="pres">
      <dgm:prSet presAssocID="{25ADFEE6-4E63-401B-A489-73A02D1FACAF}" presName="thinLine2b" presStyleLbl="callout" presStyleIdx="6" presStyleCnt="11"/>
      <dgm:spPr/>
    </dgm:pt>
    <dgm:pt modelId="{82FAD139-5172-4CDF-891C-9A8A3F44F9CC}" type="pres">
      <dgm:prSet presAssocID="{25ADFEE6-4E63-401B-A489-73A02D1FACAF}" presName="vertSpace2b" presStyleCnt="0"/>
      <dgm:spPr/>
    </dgm:pt>
    <dgm:pt modelId="{B4CCFEBA-B3D4-432E-98CF-CC1326546D67}" type="pres">
      <dgm:prSet presAssocID="{FDBC2FFB-BDAB-4C0D-B70A-291868735A70}" presName="horz2" presStyleCnt="0"/>
      <dgm:spPr/>
    </dgm:pt>
    <dgm:pt modelId="{FD37BA75-A28D-427F-83FE-41EE457053B1}" type="pres">
      <dgm:prSet presAssocID="{FDBC2FFB-BDAB-4C0D-B70A-291868735A70}" presName="horzSpace2" presStyleCnt="0"/>
      <dgm:spPr/>
    </dgm:pt>
    <dgm:pt modelId="{EC7199B3-CF7D-46EC-ABF8-1F6353EDA877}" type="pres">
      <dgm:prSet presAssocID="{FDBC2FFB-BDAB-4C0D-B70A-291868735A70}" presName="tx2" presStyleLbl="revTx" presStyleIdx="10" presStyleCnt="15"/>
      <dgm:spPr/>
    </dgm:pt>
    <dgm:pt modelId="{DEC76718-9DAE-4213-80FA-8E195BCBA08A}" type="pres">
      <dgm:prSet presAssocID="{FDBC2FFB-BDAB-4C0D-B70A-291868735A70}" presName="vert2" presStyleCnt="0"/>
      <dgm:spPr/>
    </dgm:pt>
    <dgm:pt modelId="{9C6FE809-7EBE-4E16-9118-421200B9F1BE}" type="pres">
      <dgm:prSet presAssocID="{FDBC2FFB-BDAB-4C0D-B70A-291868735A70}" presName="thinLine2b" presStyleLbl="callout" presStyleIdx="7" presStyleCnt="11"/>
      <dgm:spPr/>
    </dgm:pt>
    <dgm:pt modelId="{085458C8-CC93-4494-A27E-2F9A40EF4667}" type="pres">
      <dgm:prSet presAssocID="{FDBC2FFB-BDAB-4C0D-B70A-291868735A70}" presName="vertSpace2b" presStyleCnt="0"/>
      <dgm:spPr/>
    </dgm:pt>
    <dgm:pt modelId="{680E8A8B-BC04-4842-8A19-2B28F53E7DAB}" type="pres">
      <dgm:prSet presAssocID="{D5FC9D84-9342-4652-8D69-36300AA9F273}" presName="horz2" presStyleCnt="0"/>
      <dgm:spPr/>
    </dgm:pt>
    <dgm:pt modelId="{CDC77AA9-530B-4B3C-ADB0-9FC3AEBE9117}" type="pres">
      <dgm:prSet presAssocID="{D5FC9D84-9342-4652-8D69-36300AA9F273}" presName="horzSpace2" presStyleCnt="0"/>
      <dgm:spPr/>
    </dgm:pt>
    <dgm:pt modelId="{93362536-0FE7-47DC-A2A0-7E3B561C7ECE}" type="pres">
      <dgm:prSet presAssocID="{D5FC9D84-9342-4652-8D69-36300AA9F273}" presName="tx2" presStyleLbl="revTx" presStyleIdx="11" presStyleCnt="15"/>
      <dgm:spPr/>
    </dgm:pt>
    <dgm:pt modelId="{78F90FAC-560D-4644-8BB2-ED3C31A56195}" type="pres">
      <dgm:prSet presAssocID="{D5FC9D84-9342-4652-8D69-36300AA9F273}" presName="vert2" presStyleCnt="0"/>
      <dgm:spPr/>
    </dgm:pt>
    <dgm:pt modelId="{74086BD4-DDC8-47C8-8B00-78071534A675}" type="pres">
      <dgm:prSet presAssocID="{D5FC9D84-9342-4652-8D69-36300AA9F273}" presName="thinLine2b" presStyleLbl="callout" presStyleIdx="8" presStyleCnt="11"/>
      <dgm:spPr/>
    </dgm:pt>
    <dgm:pt modelId="{5C88620D-C772-4B5E-AB4F-C39647C894A9}" type="pres">
      <dgm:prSet presAssocID="{D5FC9D84-9342-4652-8D69-36300AA9F273}" presName="vertSpace2b" presStyleCnt="0"/>
      <dgm:spPr/>
    </dgm:pt>
    <dgm:pt modelId="{D60C7439-3AA6-42B1-83F9-582E9A633A7E}" type="pres">
      <dgm:prSet presAssocID="{1F1A747E-F1EA-4FE1-90ED-ADC1E5A0D0F8}" presName="thickLine" presStyleLbl="alignNode1" presStyleIdx="3" presStyleCnt="4"/>
      <dgm:spPr/>
    </dgm:pt>
    <dgm:pt modelId="{E93162F8-161F-4031-93D9-67894C030B3B}" type="pres">
      <dgm:prSet presAssocID="{1F1A747E-F1EA-4FE1-90ED-ADC1E5A0D0F8}" presName="horz1" presStyleCnt="0"/>
      <dgm:spPr/>
    </dgm:pt>
    <dgm:pt modelId="{5D95718E-2F1F-4725-9E72-7C1784D46EB4}" type="pres">
      <dgm:prSet presAssocID="{1F1A747E-F1EA-4FE1-90ED-ADC1E5A0D0F8}" presName="tx1" presStyleLbl="revTx" presStyleIdx="12" presStyleCnt="15"/>
      <dgm:spPr/>
    </dgm:pt>
    <dgm:pt modelId="{5CDA2AE6-F6B4-4946-B14D-5590295D78E8}" type="pres">
      <dgm:prSet presAssocID="{1F1A747E-F1EA-4FE1-90ED-ADC1E5A0D0F8}" presName="vert1" presStyleCnt="0"/>
      <dgm:spPr/>
    </dgm:pt>
    <dgm:pt modelId="{002DF6C2-52EE-47D9-9C4F-36A75CCFEDF4}" type="pres">
      <dgm:prSet presAssocID="{43C673D5-9A6A-4666-A749-E372590A3296}" presName="vertSpace2a" presStyleCnt="0"/>
      <dgm:spPr/>
    </dgm:pt>
    <dgm:pt modelId="{634C6C50-E3C5-4915-934A-C457C9155A25}" type="pres">
      <dgm:prSet presAssocID="{43C673D5-9A6A-4666-A749-E372590A3296}" presName="horz2" presStyleCnt="0"/>
      <dgm:spPr/>
    </dgm:pt>
    <dgm:pt modelId="{821F647A-F725-4710-B88C-EDC30126F10C}" type="pres">
      <dgm:prSet presAssocID="{43C673D5-9A6A-4666-A749-E372590A3296}" presName="horzSpace2" presStyleCnt="0"/>
      <dgm:spPr/>
    </dgm:pt>
    <dgm:pt modelId="{4F2CF4E5-76E1-4C24-B124-C35E920F682A}" type="pres">
      <dgm:prSet presAssocID="{43C673D5-9A6A-4666-A749-E372590A3296}" presName="tx2" presStyleLbl="revTx" presStyleIdx="13" presStyleCnt="15"/>
      <dgm:spPr/>
    </dgm:pt>
    <dgm:pt modelId="{2961E977-8E62-4FE9-B251-CFE14DB6ABB5}" type="pres">
      <dgm:prSet presAssocID="{43C673D5-9A6A-4666-A749-E372590A3296}" presName="vert2" presStyleCnt="0"/>
      <dgm:spPr/>
    </dgm:pt>
    <dgm:pt modelId="{08072FA1-B33E-414C-A274-9C0A34816AC8}" type="pres">
      <dgm:prSet presAssocID="{43C673D5-9A6A-4666-A749-E372590A3296}" presName="thinLine2b" presStyleLbl="callout" presStyleIdx="9" presStyleCnt="11"/>
      <dgm:spPr/>
    </dgm:pt>
    <dgm:pt modelId="{A7924458-720F-4971-9611-C97DA13679F0}" type="pres">
      <dgm:prSet presAssocID="{43C673D5-9A6A-4666-A749-E372590A3296}" presName="vertSpace2b" presStyleCnt="0"/>
      <dgm:spPr/>
    </dgm:pt>
    <dgm:pt modelId="{224A8A1C-75B2-49BB-B98F-3F1A94E1E853}" type="pres">
      <dgm:prSet presAssocID="{8FBC5696-B056-44A8-8292-2ECB399591FA}" presName="horz2" presStyleCnt="0"/>
      <dgm:spPr/>
    </dgm:pt>
    <dgm:pt modelId="{4A38AA65-BA6D-467C-8814-CE6EEC948729}" type="pres">
      <dgm:prSet presAssocID="{8FBC5696-B056-44A8-8292-2ECB399591FA}" presName="horzSpace2" presStyleCnt="0"/>
      <dgm:spPr/>
    </dgm:pt>
    <dgm:pt modelId="{01A2FAF8-D745-4DB5-9F08-CF2377252A45}" type="pres">
      <dgm:prSet presAssocID="{8FBC5696-B056-44A8-8292-2ECB399591FA}" presName="tx2" presStyleLbl="revTx" presStyleIdx="14" presStyleCnt="15"/>
      <dgm:spPr/>
    </dgm:pt>
    <dgm:pt modelId="{1B537FC5-77A3-4B7C-A164-FDEE3E40553E}" type="pres">
      <dgm:prSet presAssocID="{8FBC5696-B056-44A8-8292-2ECB399591FA}" presName="vert2" presStyleCnt="0"/>
      <dgm:spPr/>
    </dgm:pt>
    <dgm:pt modelId="{EE0C7278-C633-42A6-AED8-E5CC6A7D5709}" type="pres">
      <dgm:prSet presAssocID="{8FBC5696-B056-44A8-8292-2ECB399591FA}" presName="thinLine2b" presStyleLbl="callout" presStyleIdx="10" presStyleCnt="11"/>
      <dgm:spPr/>
    </dgm:pt>
    <dgm:pt modelId="{E9778FA4-1FE0-43CF-ACA0-59C4E3B3BC94}" type="pres">
      <dgm:prSet presAssocID="{8FBC5696-B056-44A8-8292-2ECB399591FA}" presName="vertSpace2b" presStyleCnt="0"/>
      <dgm:spPr/>
    </dgm:pt>
  </dgm:ptLst>
  <dgm:cxnLst>
    <dgm:cxn modelId="{ED292693-38F2-4E40-BE43-FD9E13AC34F2}" type="presOf" srcId="{43C673D5-9A6A-4666-A749-E372590A3296}" destId="{4F2CF4E5-76E1-4C24-B124-C35E920F682A}" srcOrd="0" destOrd="0" presId="urn:microsoft.com/office/officeart/2008/layout/LinedList"/>
    <dgm:cxn modelId="{972BE46E-E266-4975-BBE9-A95D5B6F096D}" type="presOf" srcId="{16F4D940-29FD-420C-A845-16F5CB298F13}" destId="{8FE0B848-DA7F-4B6F-8294-C669102B5AA9}" srcOrd="0" destOrd="0" presId="urn:microsoft.com/office/officeart/2008/layout/LinedList"/>
    <dgm:cxn modelId="{9827AA00-CEBA-4FB2-950E-3FFE8C2A8A1A}" srcId="{646F6FF3-C749-43A7-8B3B-AF61FB69D231}" destId="{D5FC9D84-9342-4652-8D69-36300AA9F273}" srcOrd="3" destOrd="0" parTransId="{10E084DC-3463-4EE5-B0F4-813630B7E396}" sibTransId="{EA14B7B9-1450-4E24-8043-C98609E6AAD4}"/>
    <dgm:cxn modelId="{3A2CD902-CBAB-4FAF-AA47-9EF7E389BB86}" type="presOf" srcId="{3D76093F-670C-4D2D-9FA2-2BAD6A90BEEF}" destId="{E4149CF8-C254-4FDC-9620-26EDE1417A49}" srcOrd="0" destOrd="0" presId="urn:microsoft.com/office/officeart/2008/layout/LinedList"/>
    <dgm:cxn modelId="{C5AD4AAA-C446-4B84-89CD-4C9C0D5A5794}" srcId="{F308462C-B344-410D-8C9F-17221C7C7C05}" destId="{A6F759FE-7D29-4A68-8667-82E113049FFE}" srcOrd="2" destOrd="0" parTransId="{90F1B053-4CE7-47D6-92A0-96AD8527C454}" sibTransId="{3528A19D-03A3-4B98-9D4B-836534079D12}"/>
    <dgm:cxn modelId="{38BE5ED8-7B07-4D71-8579-7FC69A8AC56C}" type="presOf" srcId="{AF199CEE-B664-4F1F-9908-29F6E0C91120}" destId="{1994F109-69B1-4940-91C7-6AFBB8E5F2BC}" srcOrd="0" destOrd="0" presId="urn:microsoft.com/office/officeart/2008/layout/LinedList"/>
    <dgm:cxn modelId="{AB1D2705-4F38-4DF5-A637-AFA78AFCD7DC}" type="presOf" srcId="{A6F759FE-7D29-4A68-8667-82E113049FFE}" destId="{61D6ABF3-92AD-4A04-98CA-92BD8C2EB8CF}" srcOrd="0" destOrd="0" presId="urn:microsoft.com/office/officeart/2008/layout/LinedList"/>
    <dgm:cxn modelId="{5F5BB933-342F-430A-992A-2B989F57D7F1}" type="presOf" srcId="{82AD31C0-2D90-46E8-AA93-365F534F0FD4}" destId="{6C09D4BA-2B8C-44F5-8E02-6D302A19C373}" srcOrd="0" destOrd="0" presId="urn:microsoft.com/office/officeart/2008/layout/LinedList"/>
    <dgm:cxn modelId="{C86E7EE1-11D9-4420-88D1-7EAFA4DE39F7}" type="presOf" srcId="{FDBC2FFB-BDAB-4C0D-B70A-291868735A70}" destId="{EC7199B3-CF7D-46EC-ABF8-1F6353EDA877}" srcOrd="0" destOrd="0" presId="urn:microsoft.com/office/officeart/2008/layout/LinedList"/>
    <dgm:cxn modelId="{4E8186B5-F80E-4FC5-8381-8811F39D436F}" type="presOf" srcId="{8FBC5696-B056-44A8-8292-2ECB399591FA}" destId="{01A2FAF8-D745-4DB5-9F08-CF2377252A45}" srcOrd="0" destOrd="0" presId="urn:microsoft.com/office/officeart/2008/layout/LinedList"/>
    <dgm:cxn modelId="{98B5CBD8-BEE9-4E5D-A9CD-0E68146B6388}" srcId="{AF199CEE-B664-4F1F-9908-29F6E0C91120}" destId="{82AD31C0-2D90-46E8-AA93-365F534F0FD4}" srcOrd="1" destOrd="0" parTransId="{5FDBAD18-5C93-428C-A752-31C5994B09D4}" sibTransId="{D704D1F8-219A-4D96-9B04-8F6E5A730E74}"/>
    <dgm:cxn modelId="{FD62BE17-AE7D-4063-B6BB-C7323491E862}" type="presOf" srcId="{E81873AB-624F-4E15-8B79-747BA99F36D4}" destId="{A00D64FF-BD7E-448D-AD03-52B146670B4D}" srcOrd="0" destOrd="0" presId="urn:microsoft.com/office/officeart/2008/layout/LinedList"/>
    <dgm:cxn modelId="{1554D906-6FD3-407A-B316-D55F42D3ECA8}" srcId="{B09EF140-CE18-4A61-ABE2-0C1C35BDA038}" destId="{AF199CEE-B664-4F1F-9908-29F6E0C91120}" srcOrd="0" destOrd="0" parTransId="{E3EF88ED-C696-4DBE-B1A8-CB236A833D8E}" sibTransId="{22C9367C-177E-4F55-AAC2-0CFB0F197554}"/>
    <dgm:cxn modelId="{285EA66F-8FFA-42DC-A79E-A03B6F4BFC62}" srcId="{646F6FF3-C749-43A7-8B3B-AF61FB69D231}" destId="{FDBC2FFB-BDAB-4C0D-B70A-291868735A70}" srcOrd="2" destOrd="0" parTransId="{BC02819E-B393-4B1D-AA72-04DD8A4709B2}" sibTransId="{84525318-1D3F-4390-B083-F027F9C814B2}"/>
    <dgm:cxn modelId="{76B2477B-285A-4C58-BE66-012669F160AA}" type="presOf" srcId="{CE71950F-5C25-4406-86AF-6671644F8B86}" destId="{49EA0F2B-F677-4ED8-BB6A-8A9D8AB8BA6C}" srcOrd="0" destOrd="0" presId="urn:microsoft.com/office/officeart/2008/layout/LinedList"/>
    <dgm:cxn modelId="{C79CABEB-E3C1-4415-A58F-F15ACE0348EB}" type="presOf" srcId="{25ADFEE6-4E63-401B-A489-73A02D1FACAF}" destId="{B6ACABF9-F307-4D0F-BC11-FF37072F3FCA}" srcOrd="0" destOrd="0" presId="urn:microsoft.com/office/officeart/2008/layout/LinedList"/>
    <dgm:cxn modelId="{31C8697B-2653-4ABE-962F-4B6A107E3DAD}" srcId="{1F1A747E-F1EA-4FE1-90ED-ADC1E5A0D0F8}" destId="{43C673D5-9A6A-4666-A749-E372590A3296}" srcOrd="0" destOrd="0" parTransId="{812C4151-5BBF-4E6D-816F-670BF7B26C62}" sibTransId="{2A3C0B19-E5A2-483B-87AB-209517A643BA}"/>
    <dgm:cxn modelId="{A11BCE7D-E65D-4DB4-A0C1-F57811E93D13}" srcId="{AF199CEE-B664-4F1F-9908-29F6E0C91120}" destId="{CE71950F-5C25-4406-86AF-6671644F8B86}" srcOrd="0" destOrd="0" parTransId="{9B86D223-9AE1-41DD-AE52-D97FCEE1C1D7}" sibTransId="{BE5FBB73-3465-413D-A912-522F9D3F4293}"/>
    <dgm:cxn modelId="{DE38C247-5540-402E-B1FF-78DCDD256E10}" srcId="{F308462C-B344-410D-8C9F-17221C7C7C05}" destId="{16F4D940-29FD-420C-A845-16F5CB298F13}" srcOrd="0" destOrd="0" parTransId="{4394DB33-CBFC-4D5E-916C-AC2033CCF37E}" sibTransId="{B691698E-7118-4D54-839F-2C67519EE0A0}"/>
    <dgm:cxn modelId="{E786B95E-D3E4-4F04-8E4E-AD6867998197}" srcId="{B09EF140-CE18-4A61-ABE2-0C1C35BDA038}" destId="{1F1A747E-F1EA-4FE1-90ED-ADC1E5A0D0F8}" srcOrd="3" destOrd="0" parTransId="{7E5C67FB-ECDF-421E-A175-FCCF56325CC8}" sibTransId="{45C6E9DF-334A-4634-8561-CABC8A686224}"/>
    <dgm:cxn modelId="{1941666F-1DD6-4D51-B0F1-04050EBE8491}" srcId="{646F6FF3-C749-43A7-8B3B-AF61FB69D231}" destId="{25ADFEE6-4E63-401B-A489-73A02D1FACAF}" srcOrd="1" destOrd="0" parTransId="{12195FEE-3761-4906-BA67-F56AD178EF72}" sibTransId="{574A4CE1-B7C8-481A-BA1A-2CF835C5C665}"/>
    <dgm:cxn modelId="{57BA7A41-9273-4832-946B-7ED1195C11A4}" srcId="{646F6FF3-C749-43A7-8B3B-AF61FB69D231}" destId="{3D76093F-670C-4D2D-9FA2-2BAD6A90BEEF}" srcOrd="0" destOrd="0" parTransId="{09DD3B65-D08D-40D3-BC83-201637B9E680}" sibTransId="{7E3CBAF3-4237-44E8-8A9F-FD3F840431ED}"/>
    <dgm:cxn modelId="{093B3085-1194-4F7C-B4FF-8D4C639B3EC4}" type="presOf" srcId="{F308462C-B344-410D-8C9F-17221C7C7C05}" destId="{1396C42F-23DF-48C9-B17C-D55CE078849F}" srcOrd="0" destOrd="0" presId="urn:microsoft.com/office/officeart/2008/layout/LinedList"/>
    <dgm:cxn modelId="{10596787-C648-4403-BF93-38435EAE1530}" srcId="{1F1A747E-F1EA-4FE1-90ED-ADC1E5A0D0F8}" destId="{8FBC5696-B056-44A8-8292-2ECB399591FA}" srcOrd="1" destOrd="0" parTransId="{C2F4D516-BA12-4B48-B9CD-1B3A4C5E7055}" sibTransId="{40863A76-1E4C-4A8D-AEEB-97AD00E93167}"/>
    <dgm:cxn modelId="{6C372964-9371-42EA-9E4C-308FA459BDC3}" srcId="{B09EF140-CE18-4A61-ABE2-0C1C35BDA038}" destId="{646F6FF3-C749-43A7-8B3B-AF61FB69D231}" srcOrd="2" destOrd="0" parTransId="{4DEE2FE4-1C33-491D-93CB-51118497FD36}" sibTransId="{F5D4A98A-D5E6-42AA-BF1F-02385DFAC37B}"/>
    <dgm:cxn modelId="{94EF3D37-3135-4EC1-9124-9EC27BF2DCA6}" type="presOf" srcId="{1F1A747E-F1EA-4FE1-90ED-ADC1E5A0D0F8}" destId="{5D95718E-2F1F-4725-9E72-7C1784D46EB4}" srcOrd="0" destOrd="0" presId="urn:microsoft.com/office/officeart/2008/layout/LinedList"/>
    <dgm:cxn modelId="{F00A57D7-A4F5-4402-AC93-634D1711A59C}" srcId="{B09EF140-CE18-4A61-ABE2-0C1C35BDA038}" destId="{F308462C-B344-410D-8C9F-17221C7C7C05}" srcOrd="1" destOrd="0" parTransId="{FD215674-4AB0-42B7-8157-939DFD7EBE3E}" sibTransId="{C9D7E34B-DACB-48E9-9754-FC1CE71F0B1B}"/>
    <dgm:cxn modelId="{01C71646-1034-4014-81B3-DEDC8A542EDD}" type="presOf" srcId="{646F6FF3-C749-43A7-8B3B-AF61FB69D231}" destId="{D5822122-C42A-4602-87B5-38A7ED632679}" srcOrd="0" destOrd="0" presId="urn:microsoft.com/office/officeart/2008/layout/LinedList"/>
    <dgm:cxn modelId="{B5DA65A1-4894-46A4-8679-9E191337890C}" type="presOf" srcId="{D5FC9D84-9342-4652-8D69-36300AA9F273}" destId="{93362536-0FE7-47DC-A2A0-7E3B561C7ECE}" srcOrd="0" destOrd="0" presId="urn:microsoft.com/office/officeart/2008/layout/LinedList"/>
    <dgm:cxn modelId="{60FC55A2-8704-4251-8AD2-3C3FDA414101}" type="presOf" srcId="{B09EF140-CE18-4A61-ABE2-0C1C35BDA038}" destId="{334DD164-249B-4A44-A7D4-D11165D43D71}" srcOrd="0" destOrd="0" presId="urn:microsoft.com/office/officeart/2008/layout/LinedList"/>
    <dgm:cxn modelId="{3E04B520-6CA7-4CA1-AEC4-9AC2C3040AEB}" srcId="{F308462C-B344-410D-8C9F-17221C7C7C05}" destId="{E81873AB-624F-4E15-8B79-747BA99F36D4}" srcOrd="1" destOrd="0" parTransId="{903633B5-F070-42FE-A4D2-02C02C4C4CA5}" sibTransId="{49BC3363-9F27-4E95-8795-10E8470EE66B}"/>
    <dgm:cxn modelId="{0636D921-57BE-426F-9CE4-A4DB849DD8BB}" type="presParOf" srcId="{334DD164-249B-4A44-A7D4-D11165D43D71}" destId="{4AB29510-4795-4C02-9F6D-D60846F0093C}" srcOrd="0" destOrd="0" presId="urn:microsoft.com/office/officeart/2008/layout/LinedList"/>
    <dgm:cxn modelId="{3ADD91C9-B772-419F-A726-5C434E501106}" type="presParOf" srcId="{334DD164-249B-4A44-A7D4-D11165D43D71}" destId="{0508147B-38CF-4D88-A78B-862EFF61C957}" srcOrd="1" destOrd="0" presId="urn:microsoft.com/office/officeart/2008/layout/LinedList"/>
    <dgm:cxn modelId="{49666B39-E29B-495F-8166-A0A150A9E65B}" type="presParOf" srcId="{0508147B-38CF-4D88-A78B-862EFF61C957}" destId="{1994F109-69B1-4940-91C7-6AFBB8E5F2BC}" srcOrd="0" destOrd="0" presId="urn:microsoft.com/office/officeart/2008/layout/LinedList"/>
    <dgm:cxn modelId="{05490BDD-5FF2-4BD2-AEF7-13F2203331BF}" type="presParOf" srcId="{0508147B-38CF-4D88-A78B-862EFF61C957}" destId="{D0ED1ECD-6D4E-4C78-A08E-6A2955DE9E28}" srcOrd="1" destOrd="0" presId="urn:microsoft.com/office/officeart/2008/layout/LinedList"/>
    <dgm:cxn modelId="{05EB93FF-A73D-46AA-9C37-41750718A08A}" type="presParOf" srcId="{D0ED1ECD-6D4E-4C78-A08E-6A2955DE9E28}" destId="{C5174FBB-FC74-453D-BDEE-59BEFE7A9F19}" srcOrd="0" destOrd="0" presId="urn:microsoft.com/office/officeart/2008/layout/LinedList"/>
    <dgm:cxn modelId="{B355B8DF-81AD-4634-8819-384365F3DC51}" type="presParOf" srcId="{D0ED1ECD-6D4E-4C78-A08E-6A2955DE9E28}" destId="{D5619927-D2F2-41C2-B4AD-27E7C9758880}" srcOrd="1" destOrd="0" presId="urn:microsoft.com/office/officeart/2008/layout/LinedList"/>
    <dgm:cxn modelId="{CE21CD77-7817-4FD7-91F7-7EA350EA3C9E}" type="presParOf" srcId="{D5619927-D2F2-41C2-B4AD-27E7C9758880}" destId="{C4D30011-ECCE-47CF-B3CE-B844BF73776F}" srcOrd="0" destOrd="0" presId="urn:microsoft.com/office/officeart/2008/layout/LinedList"/>
    <dgm:cxn modelId="{772CD914-FFA9-4D91-9753-848B6A564B4D}" type="presParOf" srcId="{D5619927-D2F2-41C2-B4AD-27E7C9758880}" destId="{49EA0F2B-F677-4ED8-BB6A-8A9D8AB8BA6C}" srcOrd="1" destOrd="0" presId="urn:microsoft.com/office/officeart/2008/layout/LinedList"/>
    <dgm:cxn modelId="{6C018558-88EC-4AB9-BD08-6930C4E19225}" type="presParOf" srcId="{D5619927-D2F2-41C2-B4AD-27E7C9758880}" destId="{ACBE776D-AD8C-47E8-87D7-CF19171DF7CA}" srcOrd="2" destOrd="0" presId="urn:microsoft.com/office/officeart/2008/layout/LinedList"/>
    <dgm:cxn modelId="{C0880B3D-CB22-4126-9641-A637000FF3AE}" type="presParOf" srcId="{D0ED1ECD-6D4E-4C78-A08E-6A2955DE9E28}" destId="{B70DF270-B87F-4D93-AE3E-2ECB6E6AB50E}" srcOrd="2" destOrd="0" presId="urn:microsoft.com/office/officeart/2008/layout/LinedList"/>
    <dgm:cxn modelId="{D9495D67-18FC-4AC8-B98C-1CB079EEB872}" type="presParOf" srcId="{D0ED1ECD-6D4E-4C78-A08E-6A2955DE9E28}" destId="{F1BFDAEF-4EA7-40E2-92C4-323C42F9D5E3}" srcOrd="3" destOrd="0" presId="urn:microsoft.com/office/officeart/2008/layout/LinedList"/>
    <dgm:cxn modelId="{AA969836-5205-4399-AF74-248ED3418F62}" type="presParOf" srcId="{D0ED1ECD-6D4E-4C78-A08E-6A2955DE9E28}" destId="{921948E1-0584-4F24-9F5F-30983CC2D79D}" srcOrd="4" destOrd="0" presId="urn:microsoft.com/office/officeart/2008/layout/LinedList"/>
    <dgm:cxn modelId="{D71A7822-E8D9-494B-B7E4-7CF603359447}" type="presParOf" srcId="{921948E1-0584-4F24-9F5F-30983CC2D79D}" destId="{B50AF97F-419B-4917-BC0D-C268046F56FB}" srcOrd="0" destOrd="0" presId="urn:microsoft.com/office/officeart/2008/layout/LinedList"/>
    <dgm:cxn modelId="{FFB17526-7BF5-48F6-AAC9-007E2BCB25C5}" type="presParOf" srcId="{921948E1-0584-4F24-9F5F-30983CC2D79D}" destId="{6C09D4BA-2B8C-44F5-8E02-6D302A19C373}" srcOrd="1" destOrd="0" presId="urn:microsoft.com/office/officeart/2008/layout/LinedList"/>
    <dgm:cxn modelId="{50F098E0-A0BA-4AFB-89DC-66C161F4C99A}" type="presParOf" srcId="{921948E1-0584-4F24-9F5F-30983CC2D79D}" destId="{628F5E6B-E93D-4481-904D-38DC57BAC466}" srcOrd="2" destOrd="0" presId="urn:microsoft.com/office/officeart/2008/layout/LinedList"/>
    <dgm:cxn modelId="{84E6D672-899A-4583-BE6A-EEFE9D5121FD}" type="presParOf" srcId="{D0ED1ECD-6D4E-4C78-A08E-6A2955DE9E28}" destId="{9AB030D5-2C2C-4FC6-AC91-57CBFA814621}" srcOrd="5" destOrd="0" presId="urn:microsoft.com/office/officeart/2008/layout/LinedList"/>
    <dgm:cxn modelId="{ACE6FE16-23FC-401E-A10C-42750E84A51B}" type="presParOf" srcId="{D0ED1ECD-6D4E-4C78-A08E-6A2955DE9E28}" destId="{A58AB7EB-E19B-4EBE-8EF5-E5FB8855CA00}" srcOrd="6" destOrd="0" presId="urn:microsoft.com/office/officeart/2008/layout/LinedList"/>
    <dgm:cxn modelId="{D7F5024D-E12C-455D-B211-D594AC3359F5}" type="presParOf" srcId="{334DD164-249B-4A44-A7D4-D11165D43D71}" destId="{50AA15EF-1360-46CB-89BE-B0BF98A0891A}" srcOrd="2" destOrd="0" presId="urn:microsoft.com/office/officeart/2008/layout/LinedList"/>
    <dgm:cxn modelId="{5A7BAAB8-78FF-408B-AB88-9D35913FF7A8}" type="presParOf" srcId="{334DD164-249B-4A44-A7D4-D11165D43D71}" destId="{751356DD-33EE-4270-97A4-40ECECB0DF88}" srcOrd="3" destOrd="0" presId="urn:microsoft.com/office/officeart/2008/layout/LinedList"/>
    <dgm:cxn modelId="{22A9C4D7-D66F-44E1-AE2B-B064CED731C9}" type="presParOf" srcId="{751356DD-33EE-4270-97A4-40ECECB0DF88}" destId="{1396C42F-23DF-48C9-B17C-D55CE078849F}" srcOrd="0" destOrd="0" presId="urn:microsoft.com/office/officeart/2008/layout/LinedList"/>
    <dgm:cxn modelId="{FCEDA5E1-DC1B-4661-99E5-2EF756E1149E}" type="presParOf" srcId="{751356DD-33EE-4270-97A4-40ECECB0DF88}" destId="{6184EA0D-632A-4497-9864-A82AF099004B}" srcOrd="1" destOrd="0" presId="urn:microsoft.com/office/officeart/2008/layout/LinedList"/>
    <dgm:cxn modelId="{6E5ED184-15A5-4787-A605-20D0BFF9F430}" type="presParOf" srcId="{6184EA0D-632A-4497-9864-A82AF099004B}" destId="{F003B9DD-617B-49C8-B525-A5841C7904D3}" srcOrd="0" destOrd="0" presId="urn:microsoft.com/office/officeart/2008/layout/LinedList"/>
    <dgm:cxn modelId="{98D8C2EB-1F1F-4695-BF3C-A808F96108D6}" type="presParOf" srcId="{6184EA0D-632A-4497-9864-A82AF099004B}" destId="{76BE9EEF-B22A-45CD-849C-0927061F1B2C}" srcOrd="1" destOrd="0" presId="urn:microsoft.com/office/officeart/2008/layout/LinedList"/>
    <dgm:cxn modelId="{C7B8307F-795A-42CA-9CBF-CEB0EA207F80}" type="presParOf" srcId="{76BE9EEF-B22A-45CD-849C-0927061F1B2C}" destId="{05C5117A-BB75-46AE-A6A1-81021A788C5A}" srcOrd="0" destOrd="0" presId="urn:microsoft.com/office/officeart/2008/layout/LinedList"/>
    <dgm:cxn modelId="{E6D96D88-7670-4973-95FA-463BA95A5A53}" type="presParOf" srcId="{76BE9EEF-B22A-45CD-849C-0927061F1B2C}" destId="{8FE0B848-DA7F-4B6F-8294-C669102B5AA9}" srcOrd="1" destOrd="0" presId="urn:microsoft.com/office/officeart/2008/layout/LinedList"/>
    <dgm:cxn modelId="{E9D5D485-F2F1-4C9B-9CDE-CC4A79AE3B7C}" type="presParOf" srcId="{76BE9EEF-B22A-45CD-849C-0927061F1B2C}" destId="{A038E751-7209-4F45-AC25-8790717956DC}" srcOrd="2" destOrd="0" presId="urn:microsoft.com/office/officeart/2008/layout/LinedList"/>
    <dgm:cxn modelId="{3EF7C42E-0FC9-4ED1-93D5-408A141536E0}" type="presParOf" srcId="{6184EA0D-632A-4497-9864-A82AF099004B}" destId="{FCA037D5-1AA1-4752-AF80-CD84EEBAB57A}" srcOrd="2" destOrd="0" presId="urn:microsoft.com/office/officeart/2008/layout/LinedList"/>
    <dgm:cxn modelId="{5518DFA9-FA66-430E-BA98-CE99EEF29A7D}" type="presParOf" srcId="{6184EA0D-632A-4497-9864-A82AF099004B}" destId="{E61203A7-18B5-4298-A5DC-80129396781D}" srcOrd="3" destOrd="0" presId="urn:microsoft.com/office/officeart/2008/layout/LinedList"/>
    <dgm:cxn modelId="{15043B35-DD9B-4081-B842-F87ED3B2B8D0}" type="presParOf" srcId="{6184EA0D-632A-4497-9864-A82AF099004B}" destId="{81AD652C-27C9-4802-920E-D3DBF4B0698C}" srcOrd="4" destOrd="0" presId="urn:microsoft.com/office/officeart/2008/layout/LinedList"/>
    <dgm:cxn modelId="{4C04ED71-42B4-4650-8754-DA3750880AC8}" type="presParOf" srcId="{81AD652C-27C9-4802-920E-D3DBF4B0698C}" destId="{585399AA-D437-4109-8584-914AC011326C}" srcOrd="0" destOrd="0" presId="urn:microsoft.com/office/officeart/2008/layout/LinedList"/>
    <dgm:cxn modelId="{ACEF13FF-6819-45DA-8B26-740AB2AD8DBD}" type="presParOf" srcId="{81AD652C-27C9-4802-920E-D3DBF4B0698C}" destId="{A00D64FF-BD7E-448D-AD03-52B146670B4D}" srcOrd="1" destOrd="0" presId="urn:microsoft.com/office/officeart/2008/layout/LinedList"/>
    <dgm:cxn modelId="{8EAC25E5-DDC0-429E-8D3B-6AA074B97871}" type="presParOf" srcId="{81AD652C-27C9-4802-920E-D3DBF4B0698C}" destId="{1AB83CF0-70DD-486E-89E5-42BABC202D07}" srcOrd="2" destOrd="0" presId="urn:microsoft.com/office/officeart/2008/layout/LinedList"/>
    <dgm:cxn modelId="{EB2C7127-30A1-425A-8F19-94C88068943D}" type="presParOf" srcId="{6184EA0D-632A-4497-9864-A82AF099004B}" destId="{698C90A3-6647-4CC9-9E2D-2E05AD885340}" srcOrd="5" destOrd="0" presId="urn:microsoft.com/office/officeart/2008/layout/LinedList"/>
    <dgm:cxn modelId="{EE4ABEDA-766E-428F-B681-F96C2FB23E58}" type="presParOf" srcId="{6184EA0D-632A-4497-9864-A82AF099004B}" destId="{0AAA42D6-CFB3-4505-B8A8-15951FA2B9CD}" srcOrd="6" destOrd="0" presId="urn:microsoft.com/office/officeart/2008/layout/LinedList"/>
    <dgm:cxn modelId="{2534553B-EDEE-44BC-8687-EB67808C1E9F}" type="presParOf" srcId="{6184EA0D-632A-4497-9864-A82AF099004B}" destId="{74EE3BCD-71EA-4E02-AFB6-8900592A0271}" srcOrd="7" destOrd="0" presId="urn:microsoft.com/office/officeart/2008/layout/LinedList"/>
    <dgm:cxn modelId="{18E8E7EA-804C-49C2-8DCF-61DD1932F3D7}" type="presParOf" srcId="{74EE3BCD-71EA-4E02-AFB6-8900592A0271}" destId="{3D611C50-97F5-4F2C-98C4-5F844E888E26}" srcOrd="0" destOrd="0" presId="urn:microsoft.com/office/officeart/2008/layout/LinedList"/>
    <dgm:cxn modelId="{6F312EA4-D94F-4308-BAB6-C0C78F618D26}" type="presParOf" srcId="{74EE3BCD-71EA-4E02-AFB6-8900592A0271}" destId="{61D6ABF3-92AD-4A04-98CA-92BD8C2EB8CF}" srcOrd="1" destOrd="0" presId="urn:microsoft.com/office/officeart/2008/layout/LinedList"/>
    <dgm:cxn modelId="{32053786-DA5A-4637-8EBD-9768D06044A0}" type="presParOf" srcId="{74EE3BCD-71EA-4E02-AFB6-8900592A0271}" destId="{3830C345-0D1A-48F2-BA3F-EAF5E165FC04}" srcOrd="2" destOrd="0" presId="urn:microsoft.com/office/officeart/2008/layout/LinedList"/>
    <dgm:cxn modelId="{54272753-0015-4BC6-AEEB-941DC6854F0B}" type="presParOf" srcId="{6184EA0D-632A-4497-9864-A82AF099004B}" destId="{753D3179-5BD3-4C67-B03D-75786AF102E2}" srcOrd="8" destOrd="0" presId="urn:microsoft.com/office/officeart/2008/layout/LinedList"/>
    <dgm:cxn modelId="{63B66480-726B-4FF5-8D18-6A9A606B4B68}" type="presParOf" srcId="{6184EA0D-632A-4497-9864-A82AF099004B}" destId="{1A6825C3-ABBB-467F-BCD3-DFB9DEBE71DA}" srcOrd="9" destOrd="0" presId="urn:microsoft.com/office/officeart/2008/layout/LinedList"/>
    <dgm:cxn modelId="{7E5FBE6B-71C2-4015-BDD0-C242B6EC87BE}" type="presParOf" srcId="{334DD164-249B-4A44-A7D4-D11165D43D71}" destId="{D5C7F185-208F-4565-9FE6-27486F003B89}" srcOrd="4" destOrd="0" presId="urn:microsoft.com/office/officeart/2008/layout/LinedList"/>
    <dgm:cxn modelId="{935E157B-B0E4-4166-8B36-02A28EE4331C}" type="presParOf" srcId="{334DD164-249B-4A44-A7D4-D11165D43D71}" destId="{EBE8A6BE-3CCF-43C9-B41B-7566C2036C64}" srcOrd="5" destOrd="0" presId="urn:microsoft.com/office/officeart/2008/layout/LinedList"/>
    <dgm:cxn modelId="{6DE7736E-DF6F-4C1D-9D7B-47753F63FD82}" type="presParOf" srcId="{EBE8A6BE-3CCF-43C9-B41B-7566C2036C64}" destId="{D5822122-C42A-4602-87B5-38A7ED632679}" srcOrd="0" destOrd="0" presId="urn:microsoft.com/office/officeart/2008/layout/LinedList"/>
    <dgm:cxn modelId="{60B5F809-4946-436E-9B7A-F9BDE2F27AB1}" type="presParOf" srcId="{EBE8A6BE-3CCF-43C9-B41B-7566C2036C64}" destId="{B786B3BC-56B4-4B4B-B1B5-7702AF10859B}" srcOrd="1" destOrd="0" presId="urn:microsoft.com/office/officeart/2008/layout/LinedList"/>
    <dgm:cxn modelId="{41BB2344-A0C6-4232-8291-7C2A0520F633}" type="presParOf" srcId="{B786B3BC-56B4-4B4B-B1B5-7702AF10859B}" destId="{A10CE02D-C907-4346-8FF8-39C862444F1B}" srcOrd="0" destOrd="0" presId="urn:microsoft.com/office/officeart/2008/layout/LinedList"/>
    <dgm:cxn modelId="{AD1117F0-CD84-4E6B-B7F0-1AB68E879304}" type="presParOf" srcId="{B786B3BC-56B4-4B4B-B1B5-7702AF10859B}" destId="{E8D5E79C-8FAD-4F0E-AA30-98CBA9840297}" srcOrd="1" destOrd="0" presId="urn:microsoft.com/office/officeart/2008/layout/LinedList"/>
    <dgm:cxn modelId="{33D6AD39-CF8D-4BAE-A9FC-D04E65834786}" type="presParOf" srcId="{E8D5E79C-8FAD-4F0E-AA30-98CBA9840297}" destId="{2BE06252-7CBE-4ED7-8944-E19549EB4AD5}" srcOrd="0" destOrd="0" presId="urn:microsoft.com/office/officeart/2008/layout/LinedList"/>
    <dgm:cxn modelId="{B924C48A-3209-4607-97FB-516B5A786832}" type="presParOf" srcId="{E8D5E79C-8FAD-4F0E-AA30-98CBA9840297}" destId="{E4149CF8-C254-4FDC-9620-26EDE1417A49}" srcOrd="1" destOrd="0" presId="urn:microsoft.com/office/officeart/2008/layout/LinedList"/>
    <dgm:cxn modelId="{FA562D21-B992-4B03-99E6-6AAC02C498AB}" type="presParOf" srcId="{E8D5E79C-8FAD-4F0E-AA30-98CBA9840297}" destId="{86E4544C-3EDC-4DD8-9B54-55AEF1604974}" srcOrd="2" destOrd="0" presId="urn:microsoft.com/office/officeart/2008/layout/LinedList"/>
    <dgm:cxn modelId="{8753639C-32FE-4456-A73C-38C1A4F85ED1}" type="presParOf" srcId="{B786B3BC-56B4-4B4B-B1B5-7702AF10859B}" destId="{0B37B8DB-F4F0-498A-8AC0-D69D6959F2F8}" srcOrd="2" destOrd="0" presId="urn:microsoft.com/office/officeart/2008/layout/LinedList"/>
    <dgm:cxn modelId="{5C82E158-8BFF-4142-A212-0917B1D90D78}" type="presParOf" srcId="{B786B3BC-56B4-4B4B-B1B5-7702AF10859B}" destId="{DC97C6F0-A193-4845-9A76-037A8A3F59DB}" srcOrd="3" destOrd="0" presId="urn:microsoft.com/office/officeart/2008/layout/LinedList"/>
    <dgm:cxn modelId="{767B455B-9C98-47C2-BBC3-05ECD7E1759E}" type="presParOf" srcId="{B786B3BC-56B4-4B4B-B1B5-7702AF10859B}" destId="{EE6E324D-5501-4315-8DCE-7B727DFEA3C7}" srcOrd="4" destOrd="0" presId="urn:microsoft.com/office/officeart/2008/layout/LinedList"/>
    <dgm:cxn modelId="{0588E3AD-A6F3-4973-AFB0-14C8C5165F99}" type="presParOf" srcId="{EE6E324D-5501-4315-8DCE-7B727DFEA3C7}" destId="{9F92790C-77D6-4054-8D15-D0632A31D11A}" srcOrd="0" destOrd="0" presId="urn:microsoft.com/office/officeart/2008/layout/LinedList"/>
    <dgm:cxn modelId="{2EE48B73-771C-45AE-A88C-4F5552B12F54}" type="presParOf" srcId="{EE6E324D-5501-4315-8DCE-7B727DFEA3C7}" destId="{B6ACABF9-F307-4D0F-BC11-FF37072F3FCA}" srcOrd="1" destOrd="0" presId="urn:microsoft.com/office/officeart/2008/layout/LinedList"/>
    <dgm:cxn modelId="{296D63C7-8029-4CBD-97A6-680ABC7F69D3}" type="presParOf" srcId="{EE6E324D-5501-4315-8DCE-7B727DFEA3C7}" destId="{CCE78D77-120F-4F5B-B242-48A694F08199}" srcOrd="2" destOrd="0" presId="urn:microsoft.com/office/officeart/2008/layout/LinedList"/>
    <dgm:cxn modelId="{19AC5074-14BE-4795-ABE8-FE412C518E8D}" type="presParOf" srcId="{B786B3BC-56B4-4B4B-B1B5-7702AF10859B}" destId="{5E8DCDD2-7021-4762-B0EF-ADD42ABAD234}" srcOrd="5" destOrd="0" presId="urn:microsoft.com/office/officeart/2008/layout/LinedList"/>
    <dgm:cxn modelId="{4C219769-470D-47C0-951D-6DB3B37B4693}" type="presParOf" srcId="{B786B3BC-56B4-4B4B-B1B5-7702AF10859B}" destId="{82FAD139-5172-4CDF-891C-9A8A3F44F9CC}" srcOrd="6" destOrd="0" presId="urn:microsoft.com/office/officeart/2008/layout/LinedList"/>
    <dgm:cxn modelId="{1B83699F-7400-43F5-9213-F0BB33F81351}" type="presParOf" srcId="{B786B3BC-56B4-4B4B-B1B5-7702AF10859B}" destId="{B4CCFEBA-B3D4-432E-98CF-CC1326546D67}" srcOrd="7" destOrd="0" presId="urn:microsoft.com/office/officeart/2008/layout/LinedList"/>
    <dgm:cxn modelId="{C73C81D8-0157-42CD-871E-2F731DF43F3D}" type="presParOf" srcId="{B4CCFEBA-B3D4-432E-98CF-CC1326546D67}" destId="{FD37BA75-A28D-427F-83FE-41EE457053B1}" srcOrd="0" destOrd="0" presId="urn:microsoft.com/office/officeart/2008/layout/LinedList"/>
    <dgm:cxn modelId="{535896D6-B773-4B8E-8691-14012C6DAC28}" type="presParOf" srcId="{B4CCFEBA-B3D4-432E-98CF-CC1326546D67}" destId="{EC7199B3-CF7D-46EC-ABF8-1F6353EDA877}" srcOrd="1" destOrd="0" presId="urn:microsoft.com/office/officeart/2008/layout/LinedList"/>
    <dgm:cxn modelId="{4B9B6DFC-C275-42F8-8CD5-4B3B64B3114F}" type="presParOf" srcId="{B4CCFEBA-B3D4-432E-98CF-CC1326546D67}" destId="{DEC76718-9DAE-4213-80FA-8E195BCBA08A}" srcOrd="2" destOrd="0" presId="urn:microsoft.com/office/officeart/2008/layout/LinedList"/>
    <dgm:cxn modelId="{06D3C1DB-F97D-493A-820D-364855CE5995}" type="presParOf" srcId="{B786B3BC-56B4-4B4B-B1B5-7702AF10859B}" destId="{9C6FE809-7EBE-4E16-9118-421200B9F1BE}" srcOrd="8" destOrd="0" presId="urn:microsoft.com/office/officeart/2008/layout/LinedList"/>
    <dgm:cxn modelId="{4E7A9D70-1783-4FC3-8B00-84F25875C2E6}" type="presParOf" srcId="{B786B3BC-56B4-4B4B-B1B5-7702AF10859B}" destId="{085458C8-CC93-4494-A27E-2F9A40EF4667}" srcOrd="9" destOrd="0" presId="urn:microsoft.com/office/officeart/2008/layout/LinedList"/>
    <dgm:cxn modelId="{926C9224-4305-40CD-A4DF-A5B2AF36C571}" type="presParOf" srcId="{B786B3BC-56B4-4B4B-B1B5-7702AF10859B}" destId="{680E8A8B-BC04-4842-8A19-2B28F53E7DAB}" srcOrd="10" destOrd="0" presId="urn:microsoft.com/office/officeart/2008/layout/LinedList"/>
    <dgm:cxn modelId="{CC0612DB-B3F2-4E36-86CE-F720345E29EC}" type="presParOf" srcId="{680E8A8B-BC04-4842-8A19-2B28F53E7DAB}" destId="{CDC77AA9-530B-4B3C-ADB0-9FC3AEBE9117}" srcOrd="0" destOrd="0" presId="urn:microsoft.com/office/officeart/2008/layout/LinedList"/>
    <dgm:cxn modelId="{0FEDD831-B475-46B9-AB9E-9E15EFE64D4D}" type="presParOf" srcId="{680E8A8B-BC04-4842-8A19-2B28F53E7DAB}" destId="{93362536-0FE7-47DC-A2A0-7E3B561C7ECE}" srcOrd="1" destOrd="0" presId="urn:microsoft.com/office/officeart/2008/layout/LinedList"/>
    <dgm:cxn modelId="{4A66ACF6-0398-4EA1-9B57-ECC8833FBF1B}" type="presParOf" srcId="{680E8A8B-BC04-4842-8A19-2B28F53E7DAB}" destId="{78F90FAC-560D-4644-8BB2-ED3C31A56195}" srcOrd="2" destOrd="0" presId="urn:microsoft.com/office/officeart/2008/layout/LinedList"/>
    <dgm:cxn modelId="{CEC7CB3D-466D-45DE-A37D-E3733ACD7E94}" type="presParOf" srcId="{B786B3BC-56B4-4B4B-B1B5-7702AF10859B}" destId="{74086BD4-DDC8-47C8-8B00-78071534A675}" srcOrd="11" destOrd="0" presId="urn:microsoft.com/office/officeart/2008/layout/LinedList"/>
    <dgm:cxn modelId="{024ED02E-8A6D-4282-B9A6-396CA878C625}" type="presParOf" srcId="{B786B3BC-56B4-4B4B-B1B5-7702AF10859B}" destId="{5C88620D-C772-4B5E-AB4F-C39647C894A9}" srcOrd="12" destOrd="0" presId="urn:microsoft.com/office/officeart/2008/layout/LinedList"/>
    <dgm:cxn modelId="{18BA70F6-0923-46E8-9798-4EAF452BA35C}" type="presParOf" srcId="{334DD164-249B-4A44-A7D4-D11165D43D71}" destId="{D60C7439-3AA6-42B1-83F9-582E9A633A7E}" srcOrd="6" destOrd="0" presId="urn:microsoft.com/office/officeart/2008/layout/LinedList"/>
    <dgm:cxn modelId="{8998C67F-3026-43F4-AD81-229D31D3B613}" type="presParOf" srcId="{334DD164-249B-4A44-A7D4-D11165D43D71}" destId="{E93162F8-161F-4031-93D9-67894C030B3B}" srcOrd="7" destOrd="0" presId="urn:microsoft.com/office/officeart/2008/layout/LinedList"/>
    <dgm:cxn modelId="{9CEE7E82-7AE6-4ED0-8DDC-021692CC8348}" type="presParOf" srcId="{E93162F8-161F-4031-93D9-67894C030B3B}" destId="{5D95718E-2F1F-4725-9E72-7C1784D46EB4}" srcOrd="0" destOrd="0" presId="urn:microsoft.com/office/officeart/2008/layout/LinedList"/>
    <dgm:cxn modelId="{1890C7B8-4AB1-473A-B252-C6DC07BF0CEB}" type="presParOf" srcId="{E93162F8-161F-4031-93D9-67894C030B3B}" destId="{5CDA2AE6-F6B4-4946-B14D-5590295D78E8}" srcOrd="1" destOrd="0" presId="urn:microsoft.com/office/officeart/2008/layout/LinedList"/>
    <dgm:cxn modelId="{D30B1FAD-A0A1-4E9B-854B-996EFE2A7A11}" type="presParOf" srcId="{5CDA2AE6-F6B4-4946-B14D-5590295D78E8}" destId="{002DF6C2-52EE-47D9-9C4F-36A75CCFEDF4}" srcOrd="0" destOrd="0" presId="urn:microsoft.com/office/officeart/2008/layout/LinedList"/>
    <dgm:cxn modelId="{1760AE1E-9C3F-4229-94B3-75AB4D07C36E}" type="presParOf" srcId="{5CDA2AE6-F6B4-4946-B14D-5590295D78E8}" destId="{634C6C50-E3C5-4915-934A-C457C9155A25}" srcOrd="1" destOrd="0" presId="urn:microsoft.com/office/officeart/2008/layout/LinedList"/>
    <dgm:cxn modelId="{7A485DCD-2E55-4EBC-986A-E3AD087AB2D3}" type="presParOf" srcId="{634C6C50-E3C5-4915-934A-C457C9155A25}" destId="{821F647A-F725-4710-B88C-EDC30126F10C}" srcOrd="0" destOrd="0" presId="urn:microsoft.com/office/officeart/2008/layout/LinedList"/>
    <dgm:cxn modelId="{42386AB7-DD3C-4227-8503-FB6F6E9F124C}" type="presParOf" srcId="{634C6C50-E3C5-4915-934A-C457C9155A25}" destId="{4F2CF4E5-76E1-4C24-B124-C35E920F682A}" srcOrd="1" destOrd="0" presId="urn:microsoft.com/office/officeart/2008/layout/LinedList"/>
    <dgm:cxn modelId="{D07EB1A4-F9A6-4871-A1F4-E55CAA12E6A3}" type="presParOf" srcId="{634C6C50-E3C5-4915-934A-C457C9155A25}" destId="{2961E977-8E62-4FE9-B251-CFE14DB6ABB5}" srcOrd="2" destOrd="0" presId="urn:microsoft.com/office/officeart/2008/layout/LinedList"/>
    <dgm:cxn modelId="{FB68E698-953F-4730-A347-FD4B6F88186F}" type="presParOf" srcId="{5CDA2AE6-F6B4-4946-B14D-5590295D78E8}" destId="{08072FA1-B33E-414C-A274-9C0A34816AC8}" srcOrd="2" destOrd="0" presId="urn:microsoft.com/office/officeart/2008/layout/LinedList"/>
    <dgm:cxn modelId="{874412AF-25B7-47E1-B8EE-1E6DC27B7CA1}" type="presParOf" srcId="{5CDA2AE6-F6B4-4946-B14D-5590295D78E8}" destId="{A7924458-720F-4971-9611-C97DA13679F0}" srcOrd="3" destOrd="0" presId="urn:microsoft.com/office/officeart/2008/layout/LinedList"/>
    <dgm:cxn modelId="{95256C5D-FEE0-4E27-8E40-B34EEEB03DFA}" type="presParOf" srcId="{5CDA2AE6-F6B4-4946-B14D-5590295D78E8}" destId="{224A8A1C-75B2-49BB-B98F-3F1A94E1E853}" srcOrd="4" destOrd="0" presId="urn:microsoft.com/office/officeart/2008/layout/LinedList"/>
    <dgm:cxn modelId="{C9E45D6C-3E2F-4B2A-9A5B-E7860B91AE74}" type="presParOf" srcId="{224A8A1C-75B2-49BB-B98F-3F1A94E1E853}" destId="{4A38AA65-BA6D-467C-8814-CE6EEC948729}" srcOrd="0" destOrd="0" presId="urn:microsoft.com/office/officeart/2008/layout/LinedList"/>
    <dgm:cxn modelId="{616F4FB8-17DE-4A65-8FAC-FDDB6FD3378B}" type="presParOf" srcId="{224A8A1C-75B2-49BB-B98F-3F1A94E1E853}" destId="{01A2FAF8-D745-4DB5-9F08-CF2377252A45}" srcOrd="1" destOrd="0" presId="urn:microsoft.com/office/officeart/2008/layout/LinedList"/>
    <dgm:cxn modelId="{A46DF9C4-248A-44FC-A65F-914126EC4C73}" type="presParOf" srcId="{224A8A1C-75B2-49BB-B98F-3F1A94E1E853}" destId="{1B537FC5-77A3-4B7C-A164-FDEE3E40553E}" srcOrd="2" destOrd="0" presId="urn:microsoft.com/office/officeart/2008/layout/LinedList"/>
    <dgm:cxn modelId="{60F88EE2-310A-4475-A52D-41306787A87F}" type="presParOf" srcId="{5CDA2AE6-F6B4-4946-B14D-5590295D78E8}" destId="{EE0C7278-C633-42A6-AED8-E5CC6A7D5709}" srcOrd="5" destOrd="0" presId="urn:microsoft.com/office/officeart/2008/layout/LinedList"/>
    <dgm:cxn modelId="{31871A44-87B1-45FA-8A20-7CAF5948E3C4}" type="presParOf" srcId="{5CDA2AE6-F6B4-4946-B14D-5590295D78E8}" destId="{E9778FA4-1FE0-43CF-ACA0-59C4E3B3BC94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EB7692-1C22-43A2-9BEF-A25447C2B006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42F4FFB3-B81B-430C-9707-637CE3F028EB}">
      <dgm:prSet phldrT="[Texto]"/>
      <dgm:spPr/>
      <dgm:t>
        <a:bodyPr/>
        <a:lstStyle/>
        <a:p>
          <a:r>
            <a:rPr lang="es-ES" dirty="0" smtClean="0"/>
            <a:t>Crecimiento Industrial</a:t>
          </a:r>
          <a:endParaRPr lang="es-ES" dirty="0"/>
        </a:p>
      </dgm:t>
    </dgm:pt>
    <dgm:pt modelId="{8E2BAD26-5221-4621-B02A-0D5EFD370C5C}" type="parTrans" cxnId="{5DB6F9DB-D906-438C-A670-E920B52B52FA}">
      <dgm:prSet/>
      <dgm:spPr/>
      <dgm:t>
        <a:bodyPr/>
        <a:lstStyle/>
        <a:p>
          <a:endParaRPr lang="es-ES"/>
        </a:p>
      </dgm:t>
    </dgm:pt>
    <dgm:pt modelId="{A61D0FBA-1A49-4CC2-8796-3D136BDF95A7}" type="sibTrans" cxnId="{5DB6F9DB-D906-438C-A670-E920B52B52FA}">
      <dgm:prSet/>
      <dgm:spPr/>
      <dgm:t>
        <a:bodyPr/>
        <a:lstStyle/>
        <a:p>
          <a:endParaRPr lang="es-ES"/>
        </a:p>
      </dgm:t>
    </dgm:pt>
    <dgm:pt modelId="{A33B08CA-F300-4D3C-B297-2853C047CC09}">
      <dgm:prSet phldrT="[Texto]"/>
      <dgm:spPr/>
      <dgm:t>
        <a:bodyPr/>
        <a:lstStyle/>
        <a:p>
          <a:r>
            <a:rPr lang="es-ES" dirty="0" smtClean="0"/>
            <a:t>Investigación</a:t>
          </a:r>
          <a:endParaRPr lang="es-ES" dirty="0"/>
        </a:p>
      </dgm:t>
    </dgm:pt>
    <dgm:pt modelId="{260D3E3A-60FA-4970-A2E1-81C25DC9CE51}" type="parTrans" cxnId="{54F4BEBE-06AB-4AB1-9058-7B4E65A4F9B7}">
      <dgm:prSet/>
      <dgm:spPr/>
      <dgm:t>
        <a:bodyPr/>
        <a:lstStyle/>
        <a:p>
          <a:endParaRPr lang="es-ES"/>
        </a:p>
      </dgm:t>
    </dgm:pt>
    <dgm:pt modelId="{26FAF05A-B487-4187-82E5-17F460780816}" type="sibTrans" cxnId="{54F4BEBE-06AB-4AB1-9058-7B4E65A4F9B7}">
      <dgm:prSet/>
      <dgm:spPr/>
      <dgm:t>
        <a:bodyPr/>
        <a:lstStyle/>
        <a:p>
          <a:endParaRPr lang="es-ES"/>
        </a:p>
      </dgm:t>
    </dgm:pt>
    <dgm:pt modelId="{D0E796EA-28FB-4F67-978E-4961EBB1CBC9}">
      <dgm:prSet phldrT="[Texto]"/>
      <dgm:spPr/>
      <dgm:t>
        <a:bodyPr/>
        <a:lstStyle/>
        <a:p>
          <a:r>
            <a:rPr lang="es-ES" dirty="0" smtClean="0"/>
            <a:t>Aplicaciones de la plataforma</a:t>
          </a:r>
          <a:endParaRPr lang="es-ES" dirty="0"/>
        </a:p>
      </dgm:t>
    </dgm:pt>
    <dgm:pt modelId="{3005293B-1CD5-4D4F-853C-E48B6074A302}" type="parTrans" cxnId="{EDDE0A72-537B-4CC8-8923-F74A799E431A}">
      <dgm:prSet/>
      <dgm:spPr/>
      <dgm:t>
        <a:bodyPr/>
        <a:lstStyle/>
        <a:p>
          <a:endParaRPr lang="es-ES"/>
        </a:p>
      </dgm:t>
    </dgm:pt>
    <dgm:pt modelId="{70F547AB-AECE-40E4-93D1-FB2442488507}" type="sibTrans" cxnId="{EDDE0A72-537B-4CC8-8923-F74A799E431A}">
      <dgm:prSet/>
      <dgm:spPr/>
      <dgm:t>
        <a:bodyPr/>
        <a:lstStyle/>
        <a:p>
          <a:endParaRPr lang="es-ES"/>
        </a:p>
      </dgm:t>
    </dgm:pt>
    <dgm:pt modelId="{D2BB33C4-14CB-47C0-B139-B970FB0FFFA2}" type="pres">
      <dgm:prSet presAssocID="{97EB7692-1C22-43A2-9BEF-A25447C2B00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D03D681-ECE9-4DBC-8FEA-8A5EB6887E3C}" type="pres">
      <dgm:prSet presAssocID="{42F4FFB3-B81B-430C-9707-637CE3F028EB}" presName="gear1" presStyleLbl="node1" presStyleIdx="0" presStyleCnt="3">
        <dgm:presLayoutVars>
          <dgm:chMax val="1"/>
          <dgm:bulletEnabled val="1"/>
        </dgm:presLayoutVars>
      </dgm:prSet>
      <dgm:spPr/>
    </dgm:pt>
    <dgm:pt modelId="{524C4725-9E97-4975-8033-E2931C01E910}" type="pres">
      <dgm:prSet presAssocID="{42F4FFB3-B81B-430C-9707-637CE3F028EB}" presName="gear1srcNode" presStyleLbl="node1" presStyleIdx="0" presStyleCnt="3"/>
      <dgm:spPr/>
    </dgm:pt>
    <dgm:pt modelId="{B091DB94-42AC-4CF6-9B41-FE8B7E83076D}" type="pres">
      <dgm:prSet presAssocID="{42F4FFB3-B81B-430C-9707-637CE3F028EB}" presName="gear1dstNode" presStyleLbl="node1" presStyleIdx="0" presStyleCnt="3"/>
      <dgm:spPr/>
    </dgm:pt>
    <dgm:pt modelId="{10881B5A-4CE1-4BA2-872F-E7E27489DCF5}" type="pres">
      <dgm:prSet presAssocID="{A33B08CA-F300-4D3C-B297-2853C047CC09}" presName="gear2" presStyleLbl="node1" presStyleIdx="1" presStyleCnt="3">
        <dgm:presLayoutVars>
          <dgm:chMax val="1"/>
          <dgm:bulletEnabled val="1"/>
        </dgm:presLayoutVars>
      </dgm:prSet>
      <dgm:spPr/>
    </dgm:pt>
    <dgm:pt modelId="{D30D95DF-5115-40DD-838B-C28BD376DFDC}" type="pres">
      <dgm:prSet presAssocID="{A33B08CA-F300-4D3C-B297-2853C047CC09}" presName="gear2srcNode" presStyleLbl="node1" presStyleIdx="1" presStyleCnt="3"/>
      <dgm:spPr/>
    </dgm:pt>
    <dgm:pt modelId="{3B290628-32A9-4F16-A818-D04223E115A3}" type="pres">
      <dgm:prSet presAssocID="{A33B08CA-F300-4D3C-B297-2853C047CC09}" presName="gear2dstNode" presStyleLbl="node1" presStyleIdx="1" presStyleCnt="3"/>
      <dgm:spPr/>
    </dgm:pt>
    <dgm:pt modelId="{884BD15D-ACAF-4900-AF8C-4E0F58588646}" type="pres">
      <dgm:prSet presAssocID="{D0E796EA-28FB-4F67-978E-4961EBB1CBC9}" presName="gear3" presStyleLbl="node1" presStyleIdx="2" presStyleCnt="3"/>
      <dgm:spPr/>
      <dgm:t>
        <a:bodyPr/>
        <a:lstStyle/>
        <a:p>
          <a:endParaRPr lang="es-ES"/>
        </a:p>
      </dgm:t>
    </dgm:pt>
    <dgm:pt modelId="{09532102-2D71-4577-BD37-EDA76766BBD8}" type="pres">
      <dgm:prSet presAssocID="{D0E796EA-28FB-4F67-978E-4961EBB1CBC9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4C30F3F-B9AB-4C3B-97C7-A45D48C5CAAC}" type="pres">
      <dgm:prSet presAssocID="{D0E796EA-28FB-4F67-978E-4961EBB1CBC9}" presName="gear3srcNode" presStyleLbl="node1" presStyleIdx="2" presStyleCnt="3"/>
      <dgm:spPr/>
    </dgm:pt>
    <dgm:pt modelId="{BFD49283-BB93-4821-90BE-1286C17359EE}" type="pres">
      <dgm:prSet presAssocID="{D0E796EA-28FB-4F67-978E-4961EBB1CBC9}" presName="gear3dstNode" presStyleLbl="node1" presStyleIdx="2" presStyleCnt="3"/>
      <dgm:spPr/>
    </dgm:pt>
    <dgm:pt modelId="{4D3FB1D1-13AA-4D73-9B6F-6ECDD0E664F6}" type="pres">
      <dgm:prSet presAssocID="{A61D0FBA-1A49-4CC2-8796-3D136BDF95A7}" presName="connector1" presStyleLbl="sibTrans2D1" presStyleIdx="0" presStyleCnt="3"/>
      <dgm:spPr/>
    </dgm:pt>
    <dgm:pt modelId="{C8799112-D303-4116-A05E-6BC5EBD825B7}" type="pres">
      <dgm:prSet presAssocID="{26FAF05A-B487-4187-82E5-17F460780816}" presName="connector2" presStyleLbl="sibTrans2D1" presStyleIdx="1" presStyleCnt="3"/>
      <dgm:spPr/>
    </dgm:pt>
    <dgm:pt modelId="{BFCF6D23-F188-4AFE-8F56-FC125C10E508}" type="pres">
      <dgm:prSet presAssocID="{70F547AB-AECE-40E4-93D1-FB2442488507}" presName="connector3" presStyleLbl="sibTrans2D1" presStyleIdx="2" presStyleCnt="3"/>
      <dgm:spPr/>
    </dgm:pt>
  </dgm:ptLst>
  <dgm:cxnLst>
    <dgm:cxn modelId="{460192F8-061C-4381-BE63-B90306AA2F06}" type="presOf" srcId="{A61D0FBA-1A49-4CC2-8796-3D136BDF95A7}" destId="{4D3FB1D1-13AA-4D73-9B6F-6ECDD0E664F6}" srcOrd="0" destOrd="0" presId="urn:microsoft.com/office/officeart/2005/8/layout/gear1"/>
    <dgm:cxn modelId="{ACEE890E-944E-4AD1-BF1E-A4FE87549872}" type="presOf" srcId="{D0E796EA-28FB-4F67-978E-4961EBB1CBC9}" destId="{BFD49283-BB93-4821-90BE-1286C17359EE}" srcOrd="3" destOrd="0" presId="urn:microsoft.com/office/officeart/2005/8/layout/gear1"/>
    <dgm:cxn modelId="{EC71D109-FA09-4D6C-B4C9-358B8E8B8E87}" type="presOf" srcId="{42F4FFB3-B81B-430C-9707-637CE3F028EB}" destId="{524C4725-9E97-4975-8033-E2931C01E910}" srcOrd="1" destOrd="0" presId="urn:microsoft.com/office/officeart/2005/8/layout/gear1"/>
    <dgm:cxn modelId="{5DB6F9DB-D906-438C-A670-E920B52B52FA}" srcId="{97EB7692-1C22-43A2-9BEF-A25447C2B006}" destId="{42F4FFB3-B81B-430C-9707-637CE3F028EB}" srcOrd="0" destOrd="0" parTransId="{8E2BAD26-5221-4621-B02A-0D5EFD370C5C}" sibTransId="{A61D0FBA-1A49-4CC2-8796-3D136BDF95A7}"/>
    <dgm:cxn modelId="{2631F708-0D62-4758-9C3D-AA3ABB77D681}" type="presOf" srcId="{70F547AB-AECE-40E4-93D1-FB2442488507}" destId="{BFCF6D23-F188-4AFE-8F56-FC125C10E508}" srcOrd="0" destOrd="0" presId="urn:microsoft.com/office/officeart/2005/8/layout/gear1"/>
    <dgm:cxn modelId="{EEB88C03-C51D-4C57-862C-E319BC477F9A}" type="presOf" srcId="{A33B08CA-F300-4D3C-B297-2853C047CC09}" destId="{10881B5A-4CE1-4BA2-872F-E7E27489DCF5}" srcOrd="0" destOrd="0" presId="urn:microsoft.com/office/officeart/2005/8/layout/gear1"/>
    <dgm:cxn modelId="{3D7F0304-8316-4224-8111-4E32B61C8E0D}" type="presOf" srcId="{42F4FFB3-B81B-430C-9707-637CE3F028EB}" destId="{2D03D681-ECE9-4DBC-8FEA-8A5EB6887E3C}" srcOrd="0" destOrd="0" presId="urn:microsoft.com/office/officeart/2005/8/layout/gear1"/>
    <dgm:cxn modelId="{C417D116-27C1-4A6E-B7D1-BC479E77D1A1}" type="presOf" srcId="{A33B08CA-F300-4D3C-B297-2853C047CC09}" destId="{3B290628-32A9-4F16-A818-D04223E115A3}" srcOrd="2" destOrd="0" presId="urn:microsoft.com/office/officeart/2005/8/layout/gear1"/>
    <dgm:cxn modelId="{FD5D2E04-EEBD-4790-B07A-0FFA6C59F3DB}" type="presOf" srcId="{D0E796EA-28FB-4F67-978E-4961EBB1CBC9}" destId="{884BD15D-ACAF-4900-AF8C-4E0F58588646}" srcOrd="0" destOrd="0" presId="urn:microsoft.com/office/officeart/2005/8/layout/gear1"/>
    <dgm:cxn modelId="{61676C85-D6F2-482C-BB2F-8B8DCDDE6A5C}" type="presOf" srcId="{42F4FFB3-B81B-430C-9707-637CE3F028EB}" destId="{B091DB94-42AC-4CF6-9B41-FE8B7E83076D}" srcOrd="2" destOrd="0" presId="urn:microsoft.com/office/officeart/2005/8/layout/gear1"/>
    <dgm:cxn modelId="{4A08E6E6-3937-4C13-A366-1DEE6D5B5D1F}" type="presOf" srcId="{97EB7692-1C22-43A2-9BEF-A25447C2B006}" destId="{D2BB33C4-14CB-47C0-B139-B970FB0FFFA2}" srcOrd="0" destOrd="0" presId="urn:microsoft.com/office/officeart/2005/8/layout/gear1"/>
    <dgm:cxn modelId="{793CA78F-0E98-4918-9B0D-6A3327CA25C3}" type="presOf" srcId="{D0E796EA-28FB-4F67-978E-4961EBB1CBC9}" destId="{14C30F3F-B9AB-4C3B-97C7-A45D48C5CAAC}" srcOrd="2" destOrd="0" presId="urn:microsoft.com/office/officeart/2005/8/layout/gear1"/>
    <dgm:cxn modelId="{54F4BEBE-06AB-4AB1-9058-7B4E65A4F9B7}" srcId="{97EB7692-1C22-43A2-9BEF-A25447C2B006}" destId="{A33B08CA-F300-4D3C-B297-2853C047CC09}" srcOrd="1" destOrd="0" parTransId="{260D3E3A-60FA-4970-A2E1-81C25DC9CE51}" sibTransId="{26FAF05A-B487-4187-82E5-17F460780816}"/>
    <dgm:cxn modelId="{EDDE0A72-537B-4CC8-8923-F74A799E431A}" srcId="{97EB7692-1C22-43A2-9BEF-A25447C2B006}" destId="{D0E796EA-28FB-4F67-978E-4961EBB1CBC9}" srcOrd="2" destOrd="0" parTransId="{3005293B-1CD5-4D4F-853C-E48B6074A302}" sibTransId="{70F547AB-AECE-40E4-93D1-FB2442488507}"/>
    <dgm:cxn modelId="{5B3AF900-5481-4054-9A28-100D668A0ACF}" type="presOf" srcId="{26FAF05A-B487-4187-82E5-17F460780816}" destId="{C8799112-D303-4116-A05E-6BC5EBD825B7}" srcOrd="0" destOrd="0" presId="urn:microsoft.com/office/officeart/2005/8/layout/gear1"/>
    <dgm:cxn modelId="{BCA647A2-D02C-4473-B87C-7ABBA1AB5E6F}" type="presOf" srcId="{D0E796EA-28FB-4F67-978E-4961EBB1CBC9}" destId="{09532102-2D71-4577-BD37-EDA76766BBD8}" srcOrd="1" destOrd="0" presId="urn:microsoft.com/office/officeart/2005/8/layout/gear1"/>
    <dgm:cxn modelId="{9933E131-D600-4733-82AB-440AE5B49649}" type="presOf" srcId="{A33B08CA-F300-4D3C-B297-2853C047CC09}" destId="{D30D95DF-5115-40DD-838B-C28BD376DFDC}" srcOrd="1" destOrd="0" presId="urn:microsoft.com/office/officeart/2005/8/layout/gear1"/>
    <dgm:cxn modelId="{61C79AAD-C7E5-4D61-BC8C-344F4C7F0A0D}" type="presParOf" srcId="{D2BB33C4-14CB-47C0-B139-B970FB0FFFA2}" destId="{2D03D681-ECE9-4DBC-8FEA-8A5EB6887E3C}" srcOrd="0" destOrd="0" presId="urn:microsoft.com/office/officeart/2005/8/layout/gear1"/>
    <dgm:cxn modelId="{7CBB6062-E1A4-4998-8335-836AA24B8E0C}" type="presParOf" srcId="{D2BB33C4-14CB-47C0-B139-B970FB0FFFA2}" destId="{524C4725-9E97-4975-8033-E2931C01E910}" srcOrd="1" destOrd="0" presId="urn:microsoft.com/office/officeart/2005/8/layout/gear1"/>
    <dgm:cxn modelId="{B3A084DB-C0FA-469B-AAA7-4CB05D8FFAF0}" type="presParOf" srcId="{D2BB33C4-14CB-47C0-B139-B970FB0FFFA2}" destId="{B091DB94-42AC-4CF6-9B41-FE8B7E83076D}" srcOrd="2" destOrd="0" presId="urn:microsoft.com/office/officeart/2005/8/layout/gear1"/>
    <dgm:cxn modelId="{E66012CE-A2D1-4C9F-8963-F93D7EA5F683}" type="presParOf" srcId="{D2BB33C4-14CB-47C0-B139-B970FB0FFFA2}" destId="{10881B5A-4CE1-4BA2-872F-E7E27489DCF5}" srcOrd="3" destOrd="0" presId="urn:microsoft.com/office/officeart/2005/8/layout/gear1"/>
    <dgm:cxn modelId="{1FF005C0-C4E4-4AF2-82C3-9BE75105A2DB}" type="presParOf" srcId="{D2BB33C4-14CB-47C0-B139-B970FB0FFFA2}" destId="{D30D95DF-5115-40DD-838B-C28BD376DFDC}" srcOrd="4" destOrd="0" presId="urn:microsoft.com/office/officeart/2005/8/layout/gear1"/>
    <dgm:cxn modelId="{F9F19585-D0DA-475D-9A45-48AE08B987F8}" type="presParOf" srcId="{D2BB33C4-14CB-47C0-B139-B970FB0FFFA2}" destId="{3B290628-32A9-4F16-A818-D04223E115A3}" srcOrd="5" destOrd="0" presId="urn:microsoft.com/office/officeart/2005/8/layout/gear1"/>
    <dgm:cxn modelId="{4436CBB6-9CA3-4AE2-A9DB-A1CB7BE88D98}" type="presParOf" srcId="{D2BB33C4-14CB-47C0-B139-B970FB0FFFA2}" destId="{884BD15D-ACAF-4900-AF8C-4E0F58588646}" srcOrd="6" destOrd="0" presId="urn:microsoft.com/office/officeart/2005/8/layout/gear1"/>
    <dgm:cxn modelId="{77247D20-F301-4085-BCAE-2078792E7B69}" type="presParOf" srcId="{D2BB33C4-14CB-47C0-B139-B970FB0FFFA2}" destId="{09532102-2D71-4577-BD37-EDA76766BBD8}" srcOrd="7" destOrd="0" presId="urn:microsoft.com/office/officeart/2005/8/layout/gear1"/>
    <dgm:cxn modelId="{B3B64667-AFC7-42AC-B9A2-8A4E2CE47982}" type="presParOf" srcId="{D2BB33C4-14CB-47C0-B139-B970FB0FFFA2}" destId="{14C30F3F-B9AB-4C3B-97C7-A45D48C5CAAC}" srcOrd="8" destOrd="0" presId="urn:microsoft.com/office/officeart/2005/8/layout/gear1"/>
    <dgm:cxn modelId="{A1D77F65-CE8D-4B18-A1D6-AD73AAD129C9}" type="presParOf" srcId="{D2BB33C4-14CB-47C0-B139-B970FB0FFFA2}" destId="{BFD49283-BB93-4821-90BE-1286C17359EE}" srcOrd="9" destOrd="0" presId="urn:microsoft.com/office/officeart/2005/8/layout/gear1"/>
    <dgm:cxn modelId="{C3C748CF-3FCF-417D-8E05-2381302A8D12}" type="presParOf" srcId="{D2BB33C4-14CB-47C0-B139-B970FB0FFFA2}" destId="{4D3FB1D1-13AA-4D73-9B6F-6ECDD0E664F6}" srcOrd="10" destOrd="0" presId="urn:microsoft.com/office/officeart/2005/8/layout/gear1"/>
    <dgm:cxn modelId="{3CA92246-7D75-4A47-8BAD-F8151690D06D}" type="presParOf" srcId="{D2BB33C4-14CB-47C0-B139-B970FB0FFFA2}" destId="{C8799112-D303-4116-A05E-6BC5EBD825B7}" srcOrd="11" destOrd="0" presId="urn:microsoft.com/office/officeart/2005/8/layout/gear1"/>
    <dgm:cxn modelId="{8A3FD094-ED4D-49ED-B8CF-27233452A831}" type="presParOf" srcId="{D2BB33C4-14CB-47C0-B139-B970FB0FFFA2}" destId="{BFCF6D23-F188-4AFE-8F56-FC125C10E508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41C3EB-33C3-45B6-9DE2-D8D444EF33E8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4A62BA2-3C85-4CFD-8D3F-80292298352E}">
      <dgm:prSet phldrT="[Texto]"/>
      <dgm:spPr/>
      <dgm:t>
        <a:bodyPr/>
        <a:lstStyle/>
        <a:p>
          <a:r>
            <a:rPr lang="es-ES" dirty="0" smtClean="0"/>
            <a:t>Robots</a:t>
          </a:r>
          <a:endParaRPr lang="es-ES" dirty="0"/>
        </a:p>
      </dgm:t>
    </dgm:pt>
    <dgm:pt modelId="{3900E40F-20AC-4AE8-B103-118BE9120E38}" type="parTrans" cxnId="{D5C37150-18D5-4FD9-A84A-1463A0499C39}">
      <dgm:prSet/>
      <dgm:spPr/>
      <dgm:t>
        <a:bodyPr/>
        <a:lstStyle/>
        <a:p>
          <a:endParaRPr lang="es-ES"/>
        </a:p>
      </dgm:t>
    </dgm:pt>
    <dgm:pt modelId="{90CBFBD7-7EAE-43A5-9BCF-CE3AAF61EF08}" type="sibTrans" cxnId="{D5C37150-18D5-4FD9-A84A-1463A0499C39}">
      <dgm:prSet/>
      <dgm:spPr/>
      <dgm:t>
        <a:bodyPr/>
        <a:lstStyle/>
        <a:p>
          <a:endParaRPr lang="es-ES"/>
        </a:p>
      </dgm:t>
    </dgm:pt>
    <dgm:pt modelId="{08C0E1B3-F5C6-4875-B347-1CFB579A5DAE}">
      <dgm:prSet phldrT="[Texto]"/>
      <dgm:spPr/>
      <dgm:t>
        <a:bodyPr/>
        <a:lstStyle/>
        <a:p>
          <a:r>
            <a:rPr lang="es-ES" dirty="0" smtClean="0"/>
            <a:t>Serial </a:t>
          </a:r>
          <a:endParaRPr lang="es-ES" dirty="0"/>
        </a:p>
      </dgm:t>
    </dgm:pt>
    <dgm:pt modelId="{2EE3A7E2-0973-44F6-B184-BC1767E72D39}" type="parTrans" cxnId="{68DEC343-E6A3-4199-843F-AAE485DB32FB}">
      <dgm:prSet/>
      <dgm:spPr/>
      <dgm:t>
        <a:bodyPr/>
        <a:lstStyle/>
        <a:p>
          <a:endParaRPr lang="es-ES"/>
        </a:p>
      </dgm:t>
    </dgm:pt>
    <dgm:pt modelId="{A0680C95-299C-48AE-A2FD-54FF65B09E32}" type="sibTrans" cxnId="{68DEC343-E6A3-4199-843F-AAE485DB32FB}">
      <dgm:prSet/>
      <dgm:spPr/>
      <dgm:t>
        <a:bodyPr/>
        <a:lstStyle/>
        <a:p>
          <a:endParaRPr lang="es-ES"/>
        </a:p>
      </dgm:t>
    </dgm:pt>
    <dgm:pt modelId="{4F519EF3-1514-49D2-998E-90E2ACDF1A05}">
      <dgm:prSet phldrT="[Texto]"/>
      <dgm:spPr/>
      <dgm:t>
        <a:bodyPr/>
        <a:lstStyle/>
        <a:p>
          <a:r>
            <a:rPr lang="es-ES" dirty="0" smtClean="0"/>
            <a:t>Paralelo</a:t>
          </a:r>
          <a:endParaRPr lang="es-ES" dirty="0"/>
        </a:p>
      </dgm:t>
    </dgm:pt>
    <dgm:pt modelId="{5BEAD6E1-8109-4AC2-94AF-48EB9A063079}" type="parTrans" cxnId="{ED75C12B-A7A4-4A71-84A5-F2B7975FE13B}">
      <dgm:prSet/>
      <dgm:spPr/>
      <dgm:t>
        <a:bodyPr/>
        <a:lstStyle/>
        <a:p>
          <a:endParaRPr lang="es-ES"/>
        </a:p>
      </dgm:t>
    </dgm:pt>
    <dgm:pt modelId="{99645D58-5BB6-4D59-BA5D-4159DFD32059}" type="sibTrans" cxnId="{ED75C12B-A7A4-4A71-84A5-F2B7975FE13B}">
      <dgm:prSet/>
      <dgm:spPr/>
      <dgm:t>
        <a:bodyPr/>
        <a:lstStyle/>
        <a:p>
          <a:endParaRPr lang="es-ES"/>
        </a:p>
      </dgm:t>
    </dgm:pt>
    <dgm:pt modelId="{36765BCB-5DA4-4ABD-9745-1873BDBA7057}" type="asst">
      <dgm:prSet phldrT="[Texto]"/>
      <dgm:spPr/>
      <dgm:t>
        <a:bodyPr/>
        <a:lstStyle/>
        <a:p>
          <a:r>
            <a:rPr lang="es-ES" dirty="0" smtClean="0"/>
            <a:t>Por la configuración de conexión de sus eslabones</a:t>
          </a:r>
          <a:endParaRPr lang="es-ES" dirty="0"/>
        </a:p>
      </dgm:t>
    </dgm:pt>
    <dgm:pt modelId="{A7924AFD-62F1-4219-B189-C59B1780CBBA}" type="sibTrans" cxnId="{81545150-9849-44B1-83CD-31F8EC0568B0}">
      <dgm:prSet/>
      <dgm:spPr/>
      <dgm:t>
        <a:bodyPr/>
        <a:lstStyle/>
        <a:p>
          <a:endParaRPr lang="es-ES"/>
        </a:p>
      </dgm:t>
    </dgm:pt>
    <dgm:pt modelId="{D8506D93-7BDE-4763-840B-185D577771C0}" type="parTrans" cxnId="{81545150-9849-44B1-83CD-31F8EC0568B0}">
      <dgm:prSet/>
      <dgm:spPr/>
      <dgm:t>
        <a:bodyPr/>
        <a:lstStyle/>
        <a:p>
          <a:endParaRPr lang="es-ES"/>
        </a:p>
      </dgm:t>
    </dgm:pt>
    <dgm:pt modelId="{BD805BAE-0BB4-4EBC-84D5-683CDE34EE34}" type="pres">
      <dgm:prSet presAssocID="{4941C3EB-33C3-45B6-9DE2-D8D444EF33E8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C3A9BEE3-6242-4B72-8489-409B56956D45}" type="pres">
      <dgm:prSet presAssocID="{B4A62BA2-3C85-4CFD-8D3F-80292298352E}" presName="hierRoot1" presStyleCnt="0">
        <dgm:presLayoutVars>
          <dgm:hierBranch val="init"/>
        </dgm:presLayoutVars>
      </dgm:prSet>
      <dgm:spPr/>
    </dgm:pt>
    <dgm:pt modelId="{A8F61F3F-5279-4798-9675-23A01F65186F}" type="pres">
      <dgm:prSet presAssocID="{B4A62BA2-3C85-4CFD-8D3F-80292298352E}" presName="rootComposite1" presStyleCnt="0"/>
      <dgm:spPr/>
    </dgm:pt>
    <dgm:pt modelId="{DAB4EF5E-5C3C-41D0-B05C-FEC5A41708BC}" type="pres">
      <dgm:prSet presAssocID="{B4A62BA2-3C85-4CFD-8D3F-80292298352E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109E096-6966-4311-BAC3-415DCE4CE88C}" type="pres">
      <dgm:prSet presAssocID="{B4A62BA2-3C85-4CFD-8D3F-80292298352E}" presName="topArc1" presStyleLbl="parChTrans1D1" presStyleIdx="0" presStyleCnt="8"/>
      <dgm:spPr/>
    </dgm:pt>
    <dgm:pt modelId="{6DA9BA23-6214-48AA-8899-05D1CEF1137E}" type="pres">
      <dgm:prSet presAssocID="{B4A62BA2-3C85-4CFD-8D3F-80292298352E}" presName="bottomArc1" presStyleLbl="parChTrans1D1" presStyleIdx="1" presStyleCnt="8"/>
      <dgm:spPr/>
    </dgm:pt>
    <dgm:pt modelId="{41886706-4467-4272-9A13-8BAD5F3BEA4A}" type="pres">
      <dgm:prSet presAssocID="{B4A62BA2-3C85-4CFD-8D3F-80292298352E}" presName="topConnNode1" presStyleLbl="node1" presStyleIdx="0" presStyleCnt="0"/>
      <dgm:spPr/>
      <dgm:t>
        <a:bodyPr/>
        <a:lstStyle/>
        <a:p>
          <a:endParaRPr lang="es-ES"/>
        </a:p>
      </dgm:t>
    </dgm:pt>
    <dgm:pt modelId="{967FC1B4-75FF-40EC-BA27-8113C9ED9D06}" type="pres">
      <dgm:prSet presAssocID="{B4A62BA2-3C85-4CFD-8D3F-80292298352E}" presName="hierChild2" presStyleCnt="0"/>
      <dgm:spPr/>
    </dgm:pt>
    <dgm:pt modelId="{E327EF5B-45F3-4F07-B830-27FC2228036F}" type="pres">
      <dgm:prSet presAssocID="{2EE3A7E2-0973-44F6-B184-BC1767E72D39}" presName="Name28" presStyleLbl="parChTrans1D2" presStyleIdx="0" presStyleCnt="3"/>
      <dgm:spPr/>
      <dgm:t>
        <a:bodyPr/>
        <a:lstStyle/>
        <a:p>
          <a:endParaRPr lang="es-ES"/>
        </a:p>
      </dgm:t>
    </dgm:pt>
    <dgm:pt modelId="{F9C5F73D-866A-4401-8342-3F31D1D8BC64}" type="pres">
      <dgm:prSet presAssocID="{08C0E1B3-F5C6-4875-B347-1CFB579A5DAE}" presName="hierRoot2" presStyleCnt="0">
        <dgm:presLayoutVars>
          <dgm:hierBranch val="init"/>
        </dgm:presLayoutVars>
      </dgm:prSet>
      <dgm:spPr/>
    </dgm:pt>
    <dgm:pt modelId="{8DD78BAB-9F1E-4C79-ADA9-EB341F0A6C7A}" type="pres">
      <dgm:prSet presAssocID="{08C0E1B3-F5C6-4875-B347-1CFB579A5DAE}" presName="rootComposite2" presStyleCnt="0"/>
      <dgm:spPr/>
    </dgm:pt>
    <dgm:pt modelId="{7E3D2A3F-9D92-4AAF-A484-2A5FE845C86C}" type="pres">
      <dgm:prSet presAssocID="{08C0E1B3-F5C6-4875-B347-1CFB579A5DAE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89FFA20-35C5-4365-BAE4-CDDE051ADF4F}" type="pres">
      <dgm:prSet presAssocID="{08C0E1B3-F5C6-4875-B347-1CFB579A5DAE}" presName="topArc2" presStyleLbl="parChTrans1D1" presStyleIdx="2" presStyleCnt="8"/>
      <dgm:spPr/>
    </dgm:pt>
    <dgm:pt modelId="{87101B6D-1AD4-474D-A785-9CBA6A55A032}" type="pres">
      <dgm:prSet presAssocID="{08C0E1B3-F5C6-4875-B347-1CFB579A5DAE}" presName="bottomArc2" presStyleLbl="parChTrans1D1" presStyleIdx="3" presStyleCnt="8"/>
      <dgm:spPr/>
    </dgm:pt>
    <dgm:pt modelId="{80A5BAFA-1D45-4DAC-852D-AF1F894E0949}" type="pres">
      <dgm:prSet presAssocID="{08C0E1B3-F5C6-4875-B347-1CFB579A5DAE}" presName="topConnNode2" presStyleLbl="node2" presStyleIdx="0" presStyleCnt="0"/>
      <dgm:spPr/>
      <dgm:t>
        <a:bodyPr/>
        <a:lstStyle/>
        <a:p>
          <a:endParaRPr lang="es-ES"/>
        </a:p>
      </dgm:t>
    </dgm:pt>
    <dgm:pt modelId="{6143A0C7-69C7-437F-B4BA-CE7A8D76E486}" type="pres">
      <dgm:prSet presAssocID="{08C0E1B3-F5C6-4875-B347-1CFB579A5DAE}" presName="hierChild4" presStyleCnt="0"/>
      <dgm:spPr/>
    </dgm:pt>
    <dgm:pt modelId="{CFF3D5F8-D0C9-41A2-8DD9-62E7EA979EC0}" type="pres">
      <dgm:prSet presAssocID="{08C0E1B3-F5C6-4875-B347-1CFB579A5DAE}" presName="hierChild5" presStyleCnt="0"/>
      <dgm:spPr/>
    </dgm:pt>
    <dgm:pt modelId="{DED643BA-61B2-49EE-9F24-94D3E3ADFC6C}" type="pres">
      <dgm:prSet presAssocID="{5BEAD6E1-8109-4AC2-94AF-48EB9A063079}" presName="Name28" presStyleLbl="parChTrans1D2" presStyleIdx="1" presStyleCnt="3"/>
      <dgm:spPr/>
      <dgm:t>
        <a:bodyPr/>
        <a:lstStyle/>
        <a:p>
          <a:endParaRPr lang="es-ES"/>
        </a:p>
      </dgm:t>
    </dgm:pt>
    <dgm:pt modelId="{8327E4A5-7D1D-488A-9F7B-6CD20EDC46DF}" type="pres">
      <dgm:prSet presAssocID="{4F519EF3-1514-49D2-998E-90E2ACDF1A05}" presName="hierRoot2" presStyleCnt="0">
        <dgm:presLayoutVars>
          <dgm:hierBranch val="init"/>
        </dgm:presLayoutVars>
      </dgm:prSet>
      <dgm:spPr/>
    </dgm:pt>
    <dgm:pt modelId="{D1101900-B1B2-4D2B-9F66-E98F177DA0BF}" type="pres">
      <dgm:prSet presAssocID="{4F519EF3-1514-49D2-998E-90E2ACDF1A05}" presName="rootComposite2" presStyleCnt="0"/>
      <dgm:spPr/>
    </dgm:pt>
    <dgm:pt modelId="{BD824704-9158-427A-9CAF-A197B3560EAF}" type="pres">
      <dgm:prSet presAssocID="{4F519EF3-1514-49D2-998E-90E2ACDF1A05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C4C008B-A693-46EF-8366-78D98B8D353E}" type="pres">
      <dgm:prSet presAssocID="{4F519EF3-1514-49D2-998E-90E2ACDF1A05}" presName="topArc2" presStyleLbl="parChTrans1D1" presStyleIdx="4" presStyleCnt="8"/>
      <dgm:spPr/>
    </dgm:pt>
    <dgm:pt modelId="{826D929A-2648-4BB7-AD3A-EB279B8AC9E0}" type="pres">
      <dgm:prSet presAssocID="{4F519EF3-1514-49D2-998E-90E2ACDF1A05}" presName="bottomArc2" presStyleLbl="parChTrans1D1" presStyleIdx="5" presStyleCnt="8"/>
      <dgm:spPr/>
    </dgm:pt>
    <dgm:pt modelId="{D0AC9198-089C-48CD-B257-9AE815ACA3F7}" type="pres">
      <dgm:prSet presAssocID="{4F519EF3-1514-49D2-998E-90E2ACDF1A05}" presName="topConnNode2" presStyleLbl="node2" presStyleIdx="0" presStyleCnt="0"/>
      <dgm:spPr/>
      <dgm:t>
        <a:bodyPr/>
        <a:lstStyle/>
        <a:p>
          <a:endParaRPr lang="es-ES"/>
        </a:p>
      </dgm:t>
    </dgm:pt>
    <dgm:pt modelId="{01CBDCD4-0227-4B44-AA09-5B624798B969}" type="pres">
      <dgm:prSet presAssocID="{4F519EF3-1514-49D2-998E-90E2ACDF1A05}" presName="hierChild4" presStyleCnt="0"/>
      <dgm:spPr/>
    </dgm:pt>
    <dgm:pt modelId="{BACD926D-D705-45FD-8FFD-FD8A2B01AE5C}" type="pres">
      <dgm:prSet presAssocID="{4F519EF3-1514-49D2-998E-90E2ACDF1A05}" presName="hierChild5" presStyleCnt="0"/>
      <dgm:spPr/>
    </dgm:pt>
    <dgm:pt modelId="{EB40582F-E3C7-43EE-AF91-8F9AEC9DCC0E}" type="pres">
      <dgm:prSet presAssocID="{B4A62BA2-3C85-4CFD-8D3F-80292298352E}" presName="hierChild3" presStyleCnt="0"/>
      <dgm:spPr/>
    </dgm:pt>
    <dgm:pt modelId="{255096D5-65C2-49B1-90EA-C3DA2079EEC6}" type="pres">
      <dgm:prSet presAssocID="{D8506D93-7BDE-4763-840B-185D577771C0}" presName="Name101" presStyleLbl="parChTrans1D2" presStyleIdx="2" presStyleCnt="3"/>
      <dgm:spPr/>
      <dgm:t>
        <a:bodyPr/>
        <a:lstStyle/>
        <a:p>
          <a:endParaRPr lang="es-ES"/>
        </a:p>
      </dgm:t>
    </dgm:pt>
    <dgm:pt modelId="{6BFBE6D1-26AD-40B1-AEF4-A93235B7F49B}" type="pres">
      <dgm:prSet presAssocID="{36765BCB-5DA4-4ABD-9745-1873BDBA7057}" presName="hierRoot3" presStyleCnt="0">
        <dgm:presLayoutVars>
          <dgm:hierBranch val="init"/>
        </dgm:presLayoutVars>
      </dgm:prSet>
      <dgm:spPr/>
    </dgm:pt>
    <dgm:pt modelId="{3A4BFFF7-0064-4288-BFA5-C8C51FFE75F9}" type="pres">
      <dgm:prSet presAssocID="{36765BCB-5DA4-4ABD-9745-1873BDBA7057}" presName="rootComposite3" presStyleCnt="0"/>
      <dgm:spPr/>
    </dgm:pt>
    <dgm:pt modelId="{4EE4BAE0-51B8-4385-9114-92CE9AFB12DE}" type="pres">
      <dgm:prSet presAssocID="{36765BCB-5DA4-4ABD-9745-1873BDBA7057}" presName="rootText3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12EB2C8-D1CD-4168-8B51-540F4EA94BF4}" type="pres">
      <dgm:prSet presAssocID="{36765BCB-5DA4-4ABD-9745-1873BDBA7057}" presName="topArc3" presStyleLbl="parChTrans1D1" presStyleIdx="6" presStyleCnt="8"/>
      <dgm:spPr/>
    </dgm:pt>
    <dgm:pt modelId="{CF6BDB43-163F-4F04-A50A-C9E09050C56D}" type="pres">
      <dgm:prSet presAssocID="{36765BCB-5DA4-4ABD-9745-1873BDBA7057}" presName="bottomArc3" presStyleLbl="parChTrans1D1" presStyleIdx="7" presStyleCnt="8"/>
      <dgm:spPr/>
    </dgm:pt>
    <dgm:pt modelId="{E283EBD6-A28C-4EF2-A9A9-180E4F20E2D7}" type="pres">
      <dgm:prSet presAssocID="{36765BCB-5DA4-4ABD-9745-1873BDBA7057}" presName="topConnNode3" presStyleLbl="asst1" presStyleIdx="0" presStyleCnt="0"/>
      <dgm:spPr/>
      <dgm:t>
        <a:bodyPr/>
        <a:lstStyle/>
        <a:p>
          <a:endParaRPr lang="es-ES"/>
        </a:p>
      </dgm:t>
    </dgm:pt>
    <dgm:pt modelId="{B62811D5-1368-4230-98B2-FFF3C4B10647}" type="pres">
      <dgm:prSet presAssocID="{36765BCB-5DA4-4ABD-9745-1873BDBA7057}" presName="hierChild6" presStyleCnt="0"/>
      <dgm:spPr/>
    </dgm:pt>
    <dgm:pt modelId="{2A2E49BE-CC11-4560-A6A5-1996B74A721D}" type="pres">
      <dgm:prSet presAssocID="{36765BCB-5DA4-4ABD-9745-1873BDBA7057}" presName="hierChild7" presStyleCnt="0"/>
      <dgm:spPr/>
    </dgm:pt>
  </dgm:ptLst>
  <dgm:cxnLst>
    <dgm:cxn modelId="{ED75C12B-A7A4-4A71-84A5-F2B7975FE13B}" srcId="{B4A62BA2-3C85-4CFD-8D3F-80292298352E}" destId="{4F519EF3-1514-49D2-998E-90E2ACDF1A05}" srcOrd="2" destOrd="0" parTransId="{5BEAD6E1-8109-4AC2-94AF-48EB9A063079}" sibTransId="{99645D58-5BB6-4D59-BA5D-4159DFD32059}"/>
    <dgm:cxn modelId="{7100E785-705B-4D0D-83EB-4DB78AABC8FC}" type="presOf" srcId="{4941C3EB-33C3-45B6-9DE2-D8D444EF33E8}" destId="{BD805BAE-0BB4-4EBC-84D5-683CDE34EE34}" srcOrd="0" destOrd="0" presId="urn:microsoft.com/office/officeart/2008/layout/HalfCircleOrganizationChart"/>
    <dgm:cxn modelId="{F6D6FC6A-C626-4DA9-9319-0E55D4F49B97}" type="presOf" srcId="{D8506D93-7BDE-4763-840B-185D577771C0}" destId="{255096D5-65C2-49B1-90EA-C3DA2079EEC6}" srcOrd="0" destOrd="0" presId="urn:microsoft.com/office/officeart/2008/layout/HalfCircleOrganizationChart"/>
    <dgm:cxn modelId="{81545150-9849-44B1-83CD-31F8EC0568B0}" srcId="{B4A62BA2-3C85-4CFD-8D3F-80292298352E}" destId="{36765BCB-5DA4-4ABD-9745-1873BDBA7057}" srcOrd="0" destOrd="0" parTransId="{D8506D93-7BDE-4763-840B-185D577771C0}" sibTransId="{A7924AFD-62F1-4219-B189-C59B1780CBBA}"/>
    <dgm:cxn modelId="{46F8C09E-CCC7-4F50-808E-32509656E360}" type="presOf" srcId="{B4A62BA2-3C85-4CFD-8D3F-80292298352E}" destId="{41886706-4467-4272-9A13-8BAD5F3BEA4A}" srcOrd="1" destOrd="0" presId="urn:microsoft.com/office/officeart/2008/layout/HalfCircleOrganizationChart"/>
    <dgm:cxn modelId="{14432C63-D53F-4EF3-AAFE-0640DE108CA7}" type="presOf" srcId="{36765BCB-5DA4-4ABD-9745-1873BDBA7057}" destId="{E283EBD6-A28C-4EF2-A9A9-180E4F20E2D7}" srcOrd="1" destOrd="0" presId="urn:microsoft.com/office/officeart/2008/layout/HalfCircleOrganizationChart"/>
    <dgm:cxn modelId="{68DEC343-E6A3-4199-843F-AAE485DB32FB}" srcId="{B4A62BA2-3C85-4CFD-8D3F-80292298352E}" destId="{08C0E1B3-F5C6-4875-B347-1CFB579A5DAE}" srcOrd="1" destOrd="0" parTransId="{2EE3A7E2-0973-44F6-B184-BC1767E72D39}" sibTransId="{A0680C95-299C-48AE-A2FD-54FF65B09E32}"/>
    <dgm:cxn modelId="{3D9F8E85-E2DA-4E88-8866-57A028AFA01E}" type="presOf" srcId="{08C0E1B3-F5C6-4875-B347-1CFB579A5DAE}" destId="{80A5BAFA-1D45-4DAC-852D-AF1F894E0949}" srcOrd="1" destOrd="0" presId="urn:microsoft.com/office/officeart/2008/layout/HalfCircleOrganizationChart"/>
    <dgm:cxn modelId="{FAFB3A6A-BAD5-4F39-86DF-CD232164A3AC}" type="presOf" srcId="{36765BCB-5DA4-4ABD-9745-1873BDBA7057}" destId="{4EE4BAE0-51B8-4385-9114-92CE9AFB12DE}" srcOrd="0" destOrd="0" presId="urn:microsoft.com/office/officeart/2008/layout/HalfCircleOrganizationChart"/>
    <dgm:cxn modelId="{97419F95-12E8-417E-9636-CB24DCFDFFF0}" type="presOf" srcId="{4F519EF3-1514-49D2-998E-90E2ACDF1A05}" destId="{BD824704-9158-427A-9CAF-A197B3560EAF}" srcOrd="0" destOrd="0" presId="urn:microsoft.com/office/officeart/2008/layout/HalfCircleOrganizationChart"/>
    <dgm:cxn modelId="{CE734B90-1016-44FB-A51F-9755375ECB66}" type="presOf" srcId="{2EE3A7E2-0973-44F6-B184-BC1767E72D39}" destId="{E327EF5B-45F3-4F07-B830-27FC2228036F}" srcOrd="0" destOrd="0" presId="urn:microsoft.com/office/officeart/2008/layout/HalfCircleOrganizationChart"/>
    <dgm:cxn modelId="{68FF3D4A-6071-44E0-9D13-9C48BBAD3F79}" type="presOf" srcId="{4F519EF3-1514-49D2-998E-90E2ACDF1A05}" destId="{D0AC9198-089C-48CD-B257-9AE815ACA3F7}" srcOrd="1" destOrd="0" presId="urn:microsoft.com/office/officeart/2008/layout/HalfCircleOrganizationChart"/>
    <dgm:cxn modelId="{B430AF31-F902-4E22-8688-C925C4F04A50}" type="presOf" srcId="{B4A62BA2-3C85-4CFD-8D3F-80292298352E}" destId="{DAB4EF5E-5C3C-41D0-B05C-FEC5A41708BC}" srcOrd="0" destOrd="0" presId="urn:microsoft.com/office/officeart/2008/layout/HalfCircleOrganizationChart"/>
    <dgm:cxn modelId="{90F0863E-90E8-499E-BD17-F50BB50E03A8}" type="presOf" srcId="{08C0E1B3-F5C6-4875-B347-1CFB579A5DAE}" destId="{7E3D2A3F-9D92-4AAF-A484-2A5FE845C86C}" srcOrd="0" destOrd="0" presId="urn:microsoft.com/office/officeart/2008/layout/HalfCircleOrganizationChart"/>
    <dgm:cxn modelId="{D5C37150-18D5-4FD9-A84A-1463A0499C39}" srcId="{4941C3EB-33C3-45B6-9DE2-D8D444EF33E8}" destId="{B4A62BA2-3C85-4CFD-8D3F-80292298352E}" srcOrd="0" destOrd="0" parTransId="{3900E40F-20AC-4AE8-B103-118BE9120E38}" sibTransId="{90CBFBD7-7EAE-43A5-9BCF-CE3AAF61EF08}"/>
    <dgm:cxn modelId="{CF2EED19-3EF7-4D44-AB59-ED78ECE4D62C}" type="presOf" srcId="{5BEAD6E1-8109-4AC2-94AF-48EB9A063079}" destId="{DED643BA-61B2-49EE-9F24-94D3E3ADFC6C}" srcOrd="0" destOrd="0" presId="urn:microsoft.com/office/officeart/2008/layout/HalfCircleOrganizationChart"/>
    <dgm:cxn modelId="{EAFAA350-0A45-4236-91EF-22675C864B41}" type="presParOf" srcId="{BD805BAE-0BB4-4EBC-84D5-683CDE34EE34}" destId="{C3A9BEE3-6242-4B72-8489-409B56956D45}" srcOrd="0" destOrd="0" presId="urn:microsoft.com/office/officeart/2008/layout/HalfCircleOrganizationChart"/>
    <dgm:cxn modelId="{202DBE44-621F-4081-9683-C98251BB7DCB}" type="presParOf" srcId="{C3A9BEE3-6242-4B72-8489-409B56956D45}" destId="{A8F61F3F-5279-4798-9675-23A01F65186F}" srcOrd="0" destOrd="0" presId="urn:microsoft.com/office/officeart/2008/layout/HalfCircleOrganizationChart"/>
    <dgm:cxn modelId="{4AA8B192-1058-4C28-BDCF-68542B136ACE}" type="presParOf" srcId="{A8F61F3F-5279-4798-9675-23A01F65186F}" destId="{DAB4EF5E-5C3C-41D0-B05C-FEC5A41708BC}" srcOrd="0" destOrd="0" presId="urn:microsoft.com/office/officeart/2008/layout/HalfCircleOrganizationChart"/>
    <dgm:cxn modelId="{C729285C-9F2F-456E-BA5F-60C0786FCAF5}" type="presParOf" srcId="{A8F61F3F-5279-4798-9675-23A01F65186F}" destId="{F109E096-6966-4311-BAC3-415DCE4CE88C}" srcOrd="1" destOrd="0" presId="urn:microsoft.com/office/officeart/2008/layout/HalfCircleOrganizationChart"/>
    <dgm:cxn modelId="{00E1AB7B-560B-4B76-9D73-5CB858E4608E}" type="presParOf" srcId="{A8F61F3F-5279-4798-9675-23A01F65186F}" destId="{6DA9BA23-6214-48AA-8899-05D1CEF1137E}" srcOrd="2" destOrd="0" presId="urn:microsoft.com/office/officeart/2008/layout/HalfCircleOrganizationChart"/>
    <dgm:cxn modelId="{A7C7A11C-D00D-40A1-85F9-5A2F709CAFA5}" type="presParOf" srcId="{A8F61F3F-5279-4798-9675-23A01F65186F}" destId="{41886706-4467-4272-9A13-8BAD5F3BEA4A}" srcOrd="3" destOrd="0" presId="urn:microsoft.com/office/officeart/2008/layout/HalfCircleOrganizationChart"/>
    <dgm:cxn modelId="{AAFC9DF1-1258-436C-8500-67E044246439}" type="presParOf" srcId="{C3A9BEE3-6242-4B72-8489-409B56956D45}" destId="{967FC1B4-75FF-40EC-BA27-8113C9ED9D06}" srcOrd="1" destOrd="0" presId="urn:microsoft.com/office/officeart/2008/layout/HalfCircleOrganizationChart"/>
    <dgm:cxn modelId="{C8BF97DD-59A8-48EA-94A7-CD9865FB2044}" type="presParOf" srcId="{967FC1B4-75FF-40EC-BA27-8113C9ED9D06}" destId="{E327EF5B-45F3-4F07-B830-27FC2228036F}" srcOrd="0" destOrd="0" presId="urn:microsoft.com/office/officeart/2008/layout/HalfCircleOrganizationChart"/>
    <dgm:cxn modelId="{D7DF061A-E32C-44A8-AFFA-D34D4076E14E}" type="presParOf" srcId="{967FC1B4-75FF-40EC-BA27-8113C9ED9D06}" destId="{F9C5F73D-866A-4401-8342-3F31D1D8BC64}" srcOrd="1" destOrd="0" presId="urn:microsoft.com/office/officeart/2008/layout/HalfCircleOrganizationChart"/>
    <dgm:cxn modelId="{1ABEA897-4005-4FF8-B3E5-F64C15340541}" type="presParOf" srcId="{F9C5F73D-866A-4401-8342-3F31D1D8BC64}" destId="{8DD78BAB-9F1E-4C79-ADA9-EB341F0A6C7A}" srcOrd="0" destOrd="0" presId="urn:microsoft.com/office/officeart/2008/layout/HalfCircleOrganizationChart"/>
    <dgm:cxn modelId="{BB9EF287-0DBA-4B0A-A963-9EAFE304CDDA}" type="presParOf" srcId="{8DD78BAB-9F1E-4C79-ADA9-EB341F0A6C7A}" destId="{7E3D2A3F-9D92-4AAF-A484-2A5FE845C86C}" srcOrd="0" destOrd="0" presId="urn:microsoft.com/office/officeart/2008/layout/HalfCircleOrganizationChart"/>
    <dgm:cxn modelId="{C110E99F-FC5B-4F3B-9F57-E3885190A079}" type="presParOf" srcId="{8DD78BAB-9F1E-4C79-ADA9-EB341F0A6C7A}" destId="{989FFA20-35C5-4365-BAE4-CDDE051ADF4F}" srcOrd="1" destOrd="0" presId="urn:microsoft.com/office/officeart/2008/layout/HalfCircleOrganizationChart"/>
    <dgm:cxn modelId="{6DE5A1E0-75AA-4215-B134-4FBB67347B38}" type="presParOf" srcId="{8DD78BAB-9F1E-4C79-ADA9-EB341F0A6C7A}" destId="{87101B6D-1AD4-474D-A785-9CBA6A55A032}" srcOrd="2" destOrd="0" presId="urn:microsoft.com/office/officeart/2008/layout/HalfCircleOrganizationChart"/>
    <dgm:cxn modelId="{4DF44F37-2191-4B33-AB8F-5C0166A6BE04}" type="presParOf" srcId="{8DD78BAB-9F1E-4C79-ADA9-EB341F0A6C7A}" destId="{80A5BAFA-1D45-4DAC-852D-AF1F894E0949}" srcOrd="3" destOrd="0" presId="urn:microsoft.com/office/officeart/2008/layout/HalfCircleOrganizationChart"/>
    <dgm:cxn modelId="{7F86D14A-9FE2-465F-B797-CBD1F57C8435}" type="presParOf" srcId="{F9C5F73D-866A-4401-8342-3F31D1D8BC64}" destId="{6143A0C7-69C7-437F-B4BA-CE7A8D76E486}" srcOrd="1" destOrd="0" presId="urn:microsoft.com/office/officeart/2008/layout/HalfCircleOrganizationChart"/>
    <dgm:cxn modelId="{7CCE2231-D6CB-4740-A16C-8591B27431E1}" type="presParOf" srcId="{F9C5F73D-866A-4401-8342-3F31D1D8BC64}" destId="{CFF3D5F8-D0C9-41A2-8DD9-62E7EA979EC0}" srcOrd="2" destOrd="0" presId="urn:microsoft.com/office/officeart/2008/layout/HalfCircleOrganizationChart"/>
    <dgm:cxn modelId="{8B615C9B-A414-45B0-BB67-1E65131E2205}" type="presParOf" srcId="{967FC1B4-75FF-40EC-BA27-8113C9ED9D06}" destId="{DED643BA-61B2-49EE-9F24-94D3E3ADFC6C}" srcOrd="2" destOrd="0" presId="urn:microsoft.com/office/officeart/2008/layout/HalfCircleOrganizationChart"/>
    <dgm:cxn modelId="{BA164BA7-8060-43EE-8114-379767527C96}" type="presParOf" srcId="{967FC1B4-75FF-40EC-BA27-8113C9ED9D06}" destId="{8327E4A5-7D1D-488A-9F7B-6CD20EDC46DF}" srcOrd="3" destOrd="0" presId="urn:microsoft.com/office/officeart/2008/layout/HalfCircleOrganizationChart"/>
    <dgm:cxn modelId="{4C8D4AAC-81C8-408D-9BC8-CCCF74604811}" type="presParOf" srcId="{8327E4A5-7D1D-488A-9F7B-6CD20EDC46DF}" destId="{D1101900-B1B2-4D2B-9F66-E98F177DA0BF}" srcOrd="0" destOrd="0" presId="urn:microsoft.com/office/officeart/2008/layout/HalfCircleOrganizationChart"/>
    <dgm:cxn modelId="{0B3D5235-CBB2-40DE-B6F2-5D27C0BC2B36}" type="presParOf" srcId="{D1101900-B1B2-4D2B-9F66-E98F177DA0BF}" destId="{BD824704-9158-427A-9CAF-A197B3560EAF}" srcOrd="0" destOrd="0" presId="urn:microsoft.com/office/officeart/2008/layout/HalfCircleOrganizationChart"/>
    <dgm:cxn modelId="{AC729372-A024-4498-8B8E-A6A16A94824B}" type="presParOf" srcId="{D1101900-B1B2-4D2B-9F66-E98F177DA0BF}" destId="{8C4C008B-A693-46EF-8366-78D98B8D353E}" srcOrd="1" destOrd="0" presId="urn:microsoft.com/office/officeart/2008/layout/HalfCircleOrganizationChart"/>
    <dgm:cxn modelId="{8A1498E5-E4B8-482B-B1CC-C08CF93C359B}" type="presParOf" srcId="{D1101900-B1B2-4D2B-9F66-E98F177DA0BF}" destId="{826D929A-2648-4BB7-AD3A-EB279B8AC9E0}" srcOrd="2" destOrd="0" presId="urn:microsoft.com/office/officeart/2008/layout/HalfCircleOrganizationChart"/>
    <dgm:cxn modelId="{7968A2E8-B7E3-4269-B714-BA78B0F545C7}" type="presParOf" srcId="{D1101900-B1B2-4D2B-9F66-E98F177DA0BF}" destId="{D0AC9198-089C-48CD-B257-9AE815ACA3F7}" srcOrd="3" destOrd="0" presId="urn:microsoft.com/office/officeart/2008/layout/HalfCircleOrganizationChart"/>
    <dgm:cxn modelId="{34EB217D-3CF9-46BC-B529-F5F2BAE3C725}" type="presParOf" srcId="{8327E4A5-7D1D-488A-9F7B-6CD20EDC46DF}" destId="{01CBDCD4-0227-4B44-AA09-5B624798B969}" srcOrd="1" destOrd="0" presId="urn:microsoft.com/office/officeart/2008/layout/HalfCircleOrganizationChart"/>
    <dgm:cxn modelId="{8E1B287C-111E-4149-9970-C2DE1183FC32}" type="presParOf" srcId="{8327E4A5-7D1D-488A-9F7B-6CD20EDC46DF}" destId="{BACD926D-D705-45FD-8FFD-FD8A2B01AE5C}" srcOrd="2" destOrd="0" presId="urn:microsoft.com/office/officeart/2008/layout/HalfCircleOrganizationChart"/>
    <dgm:cxn modelId="{E24CDD78-3845-48EB-BFC7-F6E7651558C9}" type="presParOf" srcId="{C3A9BEE3-6242-4B72-8489-409B56956D45}" destId="{EB40582F-E3C7-43EE-AF91-8F9AEC9DCC0E}" srcOrd="2" destOrd="0" presId="urn:microsoft.com/office/officeart/2008/layout/HalfCircleOrganizationChart"/>
    <dgm:cxn modelId="{18E0B0BB-CCC4-40A1-A481-1F1916FECDBF}" type="presParOf" srcId="{EB40582F-E3C7-43EE-AF91-8F9AEC9DCC0E}" destId="{255096D5-65C2-49B1-90EA-C3DA2079EEC6}" srcOrd="0" destOrd="0" presId="urn:microsoft.com/office/officeart/2008/layout/HalfCircleOrganizationChart"/>
    <dgm:cxn modelId="{5DE4724F-E2DB-49FD-BA18-8C7A5056CDD1}" type="presParOf" srcId="{EB40582F-E3C7-43EE-AF91-8F9AEC9DCC0E}" destId="{6BFBE6D1-26AD-40B1-AEF4-A93235B7F49B}" srcOrd="1" destOrd="0" presId="urn:microsoft.com/office/officeart/2008/layout/HalfCircleOrganizationChart"/>
    <dgm:cxn modelId="{DF0D9AA5-780C-468E-BA70-64E0A87E6A65}" type="presParOf" srcId="{6BFBE6D1-26AD-40B1-AEF4-A93235B7F49B}" destId="{3A4BFFF7-0064-4288-BFA5-C8C51FFE75F9}" srcOrd="0" destOrd="0" presId="urn:microsoft.com/office/officeart/2008/layout/HalfCircleOrganizationChart"/>
    <dgm:cxn modelId="{0607B0EF-6D38-4230-BEAB-E7CCFE56AC59}" type="presParOf" srcId="{3A4BFFF7-0064-4288-BFA5-C8C51FFE75F9}" destId="{4EE4BAE0-51B8-4385-9114-92CE9AFB12DE}" srcOrd="0" destOrd="0" presId="urn:microsoft.com/office/officeart/2008/layout/HalfCircleOrganizationChart"/>
    <dgm:cxn modelId="{740B8909-2949-4E11-BC6A-9D0CD338C918}" type="presParOf" srcId="{3A4BFFF7-0064-4288-BFA5-C8C51FFE75F9}" destId="{112EB2C8-D1CD-4168-8B51-540F4EA94BF4}" srcOrd="1" destOrd="0" presId="urn:microsoft.com/office/officeart/2008/layout/HalfCircleOrganizationChart"/>
    <dgm:cxn modelId="{833ADD81-FFEE-45BE-9FAD-72786FCD31D6}" type="presParOf" srcId="{3A4BFFF7-0064-4288-BFA5-C8C51FFE75F9}" destId="{CF6BDB43-163F-4F04-A50A-C9E09050C56D}" srcOrd="2" destOrd="0" presId="urn:microsoft.com/office/officeart/2008/layout/HalfCircleOrganizationChart"/>
    <dgm:cxn modelId="{0A3B03C6-0CDD-4D65-A91E-9F9132BAD922}" type="presParOf" srcId="{3A4BFFF7-0064-4288-BFA5-C8C51FFE75F9}" destId="{E283EBD6-A28C-4EF2-A9A9-180E4F20E2D7}" srcOrd="3" destOrd="0" presId="urn:microsoft.com/office/officeart/2008/layout/HalfCircleOrganizationChart"/>
    <dgm:cxn modelId="{A0E28AD1-3915-478F-893D-CA3FD668AD79}" type="presParOf" srcId="{6BFBE6D1-26AD-40B1-AEF4-A93235B7F49B}" destId="{B62811D5-1368-4230-98B2-FFF3C4B10647}" srcOrd="1" destOrd="0" presId="urn:microsoft.com/office/officeart/2008/layout/HalfCircleOrganizationChart"/>
    <dgm:cxn modelId="{AEFDFA30-FB06-4165-89FD-B99749DABC35}" type="presParOf" srcId="{6BFBE6D1-26AD-40B1-AEF4-A93235B7F49B}" destId="{2A2E49BE-CC11-4560-A6A5-1996B74A721D}" srcOrd="2" destOrd="0" presId="urn:microsoft.com/office/officeart/2008/layout/HalfCircleOrganizationChar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B29510-4795-4C02-9F6D-D60846F0093C}">
      <dsp:nvSpPr>
        <dsp:cNvPr id="0" name=""/>
        <dsp:cNvSpPr/>
      </dsp:nvSpPr>
      <dsp:spPr>
        <a:xfrm>
          <a:off x="0" y="0"/>
          <a:ext cx="830217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994F109-69B1-4940-91C7-6AFBB8E5F2BC}">
      <dsp:nvSpPr>
        <dsp:cNvPr id="0" name=""/>
        <dsp:cNvSpPr/>
      </dsp:nvSpPr>
      <dsp:spPr>
        <a:xfrm>
          <a:off x="0" y="0"/>
          <a:ext cx="1660434" cy="1353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Introducción</a:t>
          </a:r>
          <a:endParaRPr lang="es-ES" sz="1600" kern="1200" dirty="0"/>
        </a:p>
      </dsp:txBody>
      <dsp:txXfrm>
        <a:off x="0" y="0"/>
        <a:ext cx="1660434" cy="1353457"/>
      </dsp:txXfrm>
    </dsp:sp>
    <dsp:sp modelId="{49EA0F2B-F677-4ED8-BB6A-8A9D8AB8BA6C}">
      <dsp:nvSpPr>
        <dsp:cNvPr id="0" name=""/>
        <dsp:cNvSpPr/>
      </dsp:nvSpPr>
      <dsp:spPr>
        <a:xfrm>
          <a:off x="1784966" y="31457"/>
          <a:ext cx="6517203" cy="629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Justificación</a:t>
          </a:r>
          <a:endParaRPr lang="es-ES" sz="1500" kern="1200" dirty="0"/>
        </a:p>
      </dsp:txBody>
      <dsp:txXfrm>
        <a:off x="1784966" y="31457"/>
        <a:ext cx="6517203" cy="629146"/>
      </dsp:txXfrm>
    </dsp:sp>
    <dsp:sp modelId="{B70DF270-B87F-4D93-AE3E-2ECB6E6AB50E}">
      <dsp:nvSpPr>
        <dsp:cNvPr id="0" name=""/>
        <dsp:cNvSpPr/>
      </dsp:nvSpPr>
      <dsp:spPr>
        <a:xfrm>
          <a:off x="1660434" y="660603"/>
          <a:ext cx="664173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6C09D4BA-2B8C-44F5-8E02-6D302A19C373}">
      <dsp:nvSpPr>
        <dsp:cNvPr id="0" name=""/>
        <dsp:cNvSpPr/>
      </dsp:nvSpPr>
      <dsp:spPr>
        <a:xfrm>
          <a:off x="1784966" y="692060"/>
          <a:ext cx="6517203" cy="629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Objetivos</a:t>
          </a:r>
          <a:endParaRPr lang="es-ES" sz="1500" kern="1200" dirty="0"/>
        </a:p>
      </dsp:txBody>
      <dsp:txXfrm>
        <a:off x="1784966" y="692060"/>
        <a:ext cx="6517203" cy="629146"/>
      </dsp:txXfrm>
    </dsp:sp>
    <dsp:sp modelId="{9AB030D5-2C2C-4FC6-AC91-57CBFA814621}">
      <dsp:nvSpPr>
        <dsp:cNvPr id="0" name=""/>
        <dsp:cNvSpPr/>
      </dsp:nvSpPr>
      <dsp:spPr>
        <a:xfrm>
          <a:off x="1660434" y="1321207"/>
          <a:ext cx="664173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50AA15EF-1360-46CB-89BE-B0BF98A0891A}">
      <dsp:nvSpPr>
        <dsp:cNvPr id="0" name=""/>
        <dsp:cNvSpPr/>
      </dsp:nvSpPr>
      <dsp:spPr>
        <a:xfrm>
          <a:off x="0" y="1353457"/>
          <a:ext cx="830217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396C42F-23DF-48C9-B17C-D55CE078849F}">
      <dsp:nvSpPr>
        <dsp:cNvPr id="0" name=""/>
        <dsp:cNvSpPr/>
      </dsp:nvSpPr>
      <dsp:spPr>
        <a:xfrm>
          <a:off x="0" y="1353457"/>
          <a:ext cx="1660434" cy="1353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Fundamentación teórica</a:t>
          </a:r>
          <a:endParaRPr lang="es-ES" sz="1600" kern="1200" dirty="0"/>
        </a:p>
      </dsp:txBody>
      <dsp:txXfrm>
        <a:off x="0" y="1353457"/>
        <a:ext cx="1660434" cy="1353457"/>
      </dsp:txXfrm>
    </dsp:sp>
    <dsp:sp modelId="{8FE0B848-DA7F-4B6F-8294-C669102B5AA9}">
      <dsp:nvSpPr>
        <dsp:cNvPr id="0" name=""/>
        <dsp:cNvSpPr/>
      </dsp:nvSpPr>
      <dsp:spPr>
        <a:xfrm>
          <a:off x="1784966" y="1374605"/>
          <a:ext cx="6517203" cy="422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Generalidades de Robótica</a:t>
          </a:r>
          <a:endParaRPr lang="es-ES" sz="1500" kern="1200" dirty="0"/>
        </a:p>
      </dsp:txBody>
      <dsp:txXfrm>
        <a:off x="1784966" y="1374605"/>
        <a:ext cx="6517203" cy="422955"/>
      </dsp:txXfrm>
    </dsp:sp>
    <dsp:sp modelId="{FCA037D5-1AA1-4752-AF80-CD84EEBAB57A}">
      <dsp:nvSpPr>
        <dsp:cNvPr id="0" name=""/>
        <dsp:cNvSpPr/>
      </dsp:nvSpPr>
      <dsp:spPr>
        <a:xfrm>
          <a:off x="1660434" y="1797560"/>
          <a:ext cx="664173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A00D64FF-BD7E-448D-AD03-52B146670B4D}">
      <dsp:nvSpPr>
        <dsp:cNvPr id="0" name=""/>
        <dsp:cNvSpPr/>
      </dsp:nvSpPr>
      <dsp:spPr>
        <a:xfrm>
          <a:off x="1784966" y="1818708"/>
          <a:ext cx="6517203" cy="422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Plataforma Stewart</a:t>
          </a:r>
          <a:endParaRPr lang="es-ES" sz="1500" kern="1200" dirty="0"/>
        </a:p>
      </dsp:txBody>
      <dsp:txXfrm>
        <a:off x="1784966" y="1818708"/>
        <a:ext cx="6517203" cy="422955"/>
      </dsp:txXfrm>
    </dsp:sp>
    <dsp:sp modelId="{698C90A3-6647-4CC9-9E2D-2E05AD885340}">
      <dsp:nvSpPr>
        <dsp:cNvPr id="0" name=""/>
        <dsp:cNvSpPr/>
      </dsp:nvSpPr>
      <dsp:spPr>
        <a:xfrm>
          <a:off x="1660434" y="2241663"/>
          <a:ext cx="664173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61D6ABF3-92AD-4A04-98CA-92BD8C2EB8CF}">
      <dsp:nvSpPr>
        <dsp:cNvPr id="0" name=""/>
        <dsp:cNvSpPr/>
      </dsp:nvSpPr>
      <dsp:spPr>
        <a:xfrm>
          <a:off x="1784966" y="2262811"/>
          <a:ext cx="6517203" cy="422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Control por matriz dinámica</a:t>
          </a:r>
          <a:endParaRPr lang="es-ES" sz="1500" kern="1200" dirty="0"/>
        </a:p>
      </dsp:txBody>
      <dsp:txXfrm>
        <a:off x="1784966" y="2262811"/>
        <a:ext cx="6517203" cy="422955"/>
      </dsp:txXfrm>
    </dsp:sp>
    <dsp:sp modelId="{753D3179-5BD3-4C67-B03D-75786AF102E2}">
      <dsp:nvSpPr>
        <dsp:cNvPr id="0" name=""/>
        <dsp:cNvSpPr/>
      </dsp:nvSpPr>
      <dsp:spPr>
        <a:xfrm>
          <a:off x="1660434" y="2685767"/>
          <a:ext cx="664173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D5C7F185-208F-4565-9FE6-27486F003B89}">
      <dsp:nvSpPr>
        <dsp:cNvPr id="0" name=""/>
        <dsp:cNvSpPr/>
      </dsp:nvSpPr>
      <dsp:spPr>
        <a:xfrm>
          <a:off x="0" y="2706915"/>
          <a:ext cx="830217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5822122-C42A-4602-87B5-38A7ED632679}">
      <dsp:nvSpPr>
        <dsp:cNvPr id="0" name=""/>
        <dsp:cNvSpPr/>
      </dsp:nvSpPr>
      <dsp:spPr>
        <a:xfrm>
          <a:off x="0" y="2706915"/>
          <a:ext cx="1660434" cy="1353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Planteamiento de la solución</a:t>
          </a:r>
          <a:endParaRPr lang="es-ES" sz="1600" kern="1200" dirty="0"/>
        </a:p>
      </dsp:txBody>
      <dsp:txXfrm>
        <a:off x="0" y="2706915"/>
        <a:ext cx="1660434" cy="1353457"/>
      </dsp:txXfrm>
    </dsp:sp>
    <dsp:sp modelId="{E4149CF8-C254-4FDC-9620-26EDE1417A49}">
      <dsp:nvSpPr>
        <dsp:cNvPr id="0" name=""/>
        <dsp:cNvSpPr/>
      </dsp:nvSpPr>
      <dsp:spPr>
        <a:xfrm>
          <a:off x="1784966" y="2722825"/>
          <a:ext cx="6517203" cy="318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Descripción del sistema</a:t>
          </a:r>
          <a:endParaRPr lang="es-ES" sz="1500" kern="1200" dirty="0"/>
        </a:p>
      </dsp:txBody>
      <dsp:txXfrm>
        <a:off x="1784966" y="2722825"/>
        <a:ext cx="6517203" cy="318207"/>
      </dsp:txXfrm>
    </dsp:sp>
    <dsp:sp modelId="{0B37B8DB-F4F0-498A-8AC0-D69D6959F2F8}">
      <dsp:nvSpPr>
        <dsp:cNvPr id="0" name=""/>
        <dsp:cNvSpPr/>
      </dsp:nvSpPr>
      <dsp:spPr>
        <a:xfrm>
          <a:off x="1660434" y="3041033"/>
          <a:ext cx="664173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B6ACABF9-F307-4D0F-BC11-FF37072F3FCA}">
      <dsp:nvSpPr>
        <dsp:cNvPr id="0" name=""/>
        <dsp:cNvSpPr/>
      </dsp:nvSpPr>
      <dsp:spPr>
        <a:xfrm>
          <a:off x="1784966" y="3056943"/>
          <a:ext cx="6517203" cy="318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Cinemática inversa</a:t>
          </a:r>
          <a:endParaRPr lang="es-ES" sz="1500" kern="1200" dirty="0"/>
        </a:p>
      </dsp:txBody>
      <dsp:txXfrm>
        <a:off x="1784966" y="3056943"/>
        <a:ext cx="6517203" cy="318207"/>
      </dsp:txXfrm>
    </dsp:sp>
    <dsp:sp modelId="{5E8DCDD2-7021-4762-B0EF-ADD42ABAD234}">
      <dsp:nvSpPr>
        <dsp:cNvPr id="0" name=""/>
        <dsp:cNvSpPr/>
      </dsp:nvSpPr>
      <dsp:spPr>
        <a:xfrm>
          <a:off x="1660434" y="3375151"/>
          <a:ext cx="664173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EC7199B3-CF7D-46EC-ABF8-1F6353EDA877}">
      <dsp:nvSpPr>
        <dsp:cNvPr id="0" name=""/>
        <dsp:cNvSpPr/>
      </dsp:nvSpPr>
      <dsp:spPr>
        <a:xfrm>
          <a:off x="1784966" y="3391061"/>
          <a:ext cx="6517203" cy="318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Identificación</a:t>
          </a:r>
          <a:endParaRPr lang="es-ES" sz="1500" kern="1200" dirty="0"/>
        </a:p>
      </dsp:txBody>
      <dsp:txXfrm>
        <a:off x="1784966" y="3391061"/>
        <a:ext cx="6517203" cy="318207"/>
      </dsp:txXfrm>
    </dsp:sp>
    <dsp:sp modelId="{9C6FE809-7EBE-4E16-9118-421200B9F1BE}">
      <dsp:nvSpPr>
        <dsp:cNvPr id="0" name=""/>
        <dsp:cNvSpPr/>
      </dsp:nvSpPr>
      <dsp:spPr>
        <a:xfrm>
          <a:off x="1660434" y="3709269"/>
          <a:ext cx="664173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93362536-0FE7-47DC-A2A0-7E3B561C7ECE}">
      <dsp:nvSpPr>
        <dsp:cNvPr id="0" name=""/>
        <dsp:cNvSpPr/>
      </dsp:nvSpPr>
      <dsp:spPr>
        <a:xfrm>
          <a:off x="1784966" y="3725180"/>
          <a:ext cx="6517203" cy="3182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DMC</a:t>
          </a:r>
          <a:endParaRPr lang="es-ES" sz="1500" kern="1200" dirty="0"/>
        </a:p>
      </dsp:txBody>
      <dsp:txXfrm>
        <a:off x="1784966" y="3725180"/>
        <a:ext cx="6517203" cy="318207"/>
      </dsp:txXfrm>
    </dsp:sp>
    <dsp:sp modelId="{74086BD4-DDC8-47C8-8B00-78071534A675}">
      <dsp:nvSpPr>
        <dsp:cNvPr id="0" name=""/>
        <dsp:cNvSpPr/>
      </dsp:nvSpPr>
      <dsp:spPr>
        <a:xfrm>
          <a:off x="1660434" y="4043388"/>
          <a:ext cx="664173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D60C7439-3AA6-42B1-83F9-582E9A633A7E}">
      <dsp:nvSpPr>
        <dsp:cNvPr id="0" name=""/>
        <dsp:cNvSpPr/>
      </dsp:nvSpPr>
      <dsp:spPr>
        <a:xfrm>
          <a:off x="0" y="4060372"/>
          <a:ext cx="830217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D95718E-2F1F-4725-9E72-7C1784D46EB4}">
      <dsp:nvSpPr>
        <dsp:cNvPr id="0" name=""/>
        <dsp:cNvSpPr/>
      </dsp:nvSpPr>
      <dsp:spPr>
        <a:xfrm>
          <a:off x="0" y="4060372"/>
          <a:ext cx="1660434" cy="1353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Resultados</a:t>
          </a:r>
          <a:endParaRPr lang="es-ES" sz="1600" kern="1200" dirty="0"/>
        </a:p>
      </dsp:txBody>
      <dsp:txXfrm>
        <a:off x="0" y="4060372"/>
        <a:ext cx="1660434" cy="1353457"/>
      </dsp:txXfrm>
    </dsp:sp>
    <dsp:sp modelId="{4F2CF4E5-76E1-4C24-B124-C35E920F682A}">
      <dsp:nvSpPr>
        <dsp:cNvPr id="0" name=""/>
        <dsp:cNvSpPr/>
      </dsp:nvSpPr>
      <dsp:spPr>
        <a:xfrm>
          <a:off x="1784966" y="4091829"/>
          <a:ext cx="6517203" cy="629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Pruebas</a:t>
          </a:r>
          <a:endParaRPr lang="es-ES" sz="1500" kern="1200" dirty="0"/>
        </a:p>
      </dsp:txBody>
      <dsp:txXfrm>
        <a:off x="1784966" y="4091829"/>
        <a:ext cx="6517203" cy="629146"/>
      </dsp:txXfrm>
    </dsp:sp>
    <dsp:sp modelId="{08072FA1-B33E-414C-A274-9C0A34816AC8}">
      <dsp:nvSpPr>
        <dsp:cNvPr id="0" name=""/>
        <dsp:cNvSpPr/>
      </dsp:nvSpPr>
      <dsp:spPr>
        <a:xfrm>
          <a:off x="1660434" y="4720976"/>
          <a:ext cx="664173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  <dsp:sp modelId="{01A2FAF8-D745-4DB5-9F08-CF2377252A45}">
      <dsp:nvSpPr>
        <dsp:cNvPr id="0" name=""/>
        <dsp:cNvSpPr/>
      </dsp:nvSpPr>
      <dsp:spPr>
        <a:xfrm>
          <a:off x="1784966" y="4752433"/>
          <a:ext cx="6517203" cy="6291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Tiempos</a:t>
          </a:r>
          <a:endParaRPr lang="es-ES" sz="1500" kern="1200" dirty="0"/>
        </a:p>
      </dsp:txBody>
      <dsp:txXfrm>
        <a:off x="1784966" y="4752433"/>
        <a:ext cx="6517203" cy="629146"/>
      </dsp:txXfrm>
    </dsp:sp>
    <dsp:sp modelId="{EE0C7278-C633-42A6-AED8-E5CC6A7D5709}">
      <dsp:nvSpPr>
        <dsp:cNvPr id="0" name=""/>
        <dsp:cNvSpPr/>
      </dsp:nvSpPr>
      <dsp:spPr>
        <a:xfrm>
          <a:off x="1660434" y="5381579"/>
          <a:ext cx="6641736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0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4000"/>
              </a:schemeClr>
            </a:gs>
          </a:gsLst>
          <a:lin ang="5400000" scaled="0"/>
        </a:gradFill>
        <a:ln w="952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03D681-ECE9-4DBC-8FEA-8A5EB6887E3C}">
      <dsp:nvSpPr>
        <dsp:cNvPr id="0" name=""/>
        <dsp:cNvSpPr/>
      </dsp:nvSpPr>
      <dsp:spPr>
        <a:xfrm>
          <a:off x="3749100" y="2834095"/>
          <a:ext cx="3463895" cy="3463895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Crecimiento Industrial</a:t>
          </a:r>
          <a:endParaRPr lang="es-ES" sz="1600" kern="1200" dirty="0"/>
        </a:p>
      </dsp:txBody>
      <dsp:txXfrm>
        <a:off x="4445497" y="3645496"/>
        <a:ext cx="2071101" cy="1780513"/>
      </dsp:txXfrm>
    </dsp:sp>
    <dsp:sp modelId="{10881B5A-4CE1-4BA2-872F-E7E27489DCF5}">
      <dsp:nvSpPr>
        <dsp:cNvPr id="0" name=""/>
        <dsp:cNvSpPr/>
      </dsp:nvSpPr>
      <dsp:spPr>
        <a:xfrm>
          <a:off x="1733743" y="2015357"/>
          <a:ext cx="2519196" cy="2519196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Investigación</a:t>
          </a:r>
          <a:endParaRPr lang="es-ES" sz="1600" kern="1200" dirty="0"/>
        </a:p>
      </dsp:txBody>
      <dsp:txXfrm>
        <a:off x="2367958" y="2653405"/>
        <a:ext cx="1250766" cy="1243100"/>
      </dsp:txXfrm>
    </dsp:sp>
    <dsp:sp modelId="{884BD15D-ACAF-4900-AF8C-4E0F58588646}">
      <dsp:nvSpPr>
        <dsp:cNvPr id="0" name=""/>
        <dsp:cNvSpPr/>
      </dsp:nvSpPr>
      <dsp:spPr>
        <a:xfrm rot="20700000">
          <a:off x="3144750" y="277368"/>
          <a:ext cx="2468298" cy="246829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/>
            <a:t>Aplicaciones de la plataforma</a:t>
          </a:r>
          <a:endParaRPr lang="es-ES" sz="1600" kern="1200" dirty="0"/>
        </a:p>
      </dsp:txBody>
      <dsp:txXfrm rot="-20700000">
        <a:off x="3686120" y="818738"/>
        <a:ext cx="1385558" cy="1385558"/>
      </dsp:txXfrm>
    </dsp:sp>
    <dsp:sp modelId="{4D3FB1D1-13AA-4D73-9B6F-6ECDD0E664F6}">
      <dsp:nvSpPr>
        <dsp:cNvPr id="0" name=""/>
        <dsp:cNvSpPr/>
      </dsp:nvSpPr>
      <dsp:spPr>
        <a:xfrm>
          <a:off x="3506476" y="2297795"/>
          <a:ext cx="4433785" cy="4433785"/>
        </a:xfrm>
        <a:prstGeom prst="circularArrow">
          <a:avLst>
            <a:gd name="adj1" fmla="val 4687"/>
            <a:gd name="adj2" fmla="val 299029"/>
            <a:gd name="adj3" fmla="val 2550816"/>
            <a:gd name="adj4" fmla="val 15788556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799112-D303-4116-A05E-6BC5EBD825B7}">
      <dsp:nvSpPr>
        <dsp:cNvPr id="0" name=""/>
        <dsp:cNvSpPr/>
      </dsp:nvSpPr>
      <dsp:spPr>
        <a:xfrm>
          <a:off x="1287598" y="1448926"/>
          <a:ext cx="3221422" cy="322142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CF6D23-F188-4AFE-8F56-FC125C10E508}">
      <dsp:nvSpPr>
        <dsp:cNvPr id="0" name=""/>
        <dsp:cNvSpPr/>
      </dsp:nvSpPr>
      <dsp:spPr>
        <a:xfrm>
          <a:off x="2573807" y="-272309"/>
          <a:ext cx="3473342" cy="347334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5096D5-65C2-49B1-90EA-C3DA2079EEC6}">
      <dsp:nvSpPr>
        <dsp:cNvPr id="0" name=""/>
        <dsp:cNvSpPr/>
      </dsp:nvSpPr>
      <dsp:spPr>
        <a:xfrm>
          <a:off x="2589555" y="1273506"/>
          <a:ext cx="1053928" cy="761875"/>
        </a:xfrm>
        <a:custGeom>
          <a:avLst/>
          <a:gdLst/>
          <a:ahLst/>
          <a:cxnLst/>
          <a:rect l="0" t="0" r="0" b="0"/>
          <a:pathLst>
            <a:path>
              <a:moveTo>
                <a:pt x="1053928" y="0"/>
              </a:moveTo>
              <a:lnTo>
                <a:pt x="1053928" y="761875"/>
              </a:lnTo>
              <a:lnTo>
                <a:pt x="0" y="76187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D643BA-61B2-49EE-9F24-94D3E3ADFC6C}">
      <dsp:nvSpPr>
        <dsp:cNvPr id="0" name=""/>
        <dsp:cNvSpPr/>
      </dsp:nvSpPr>
      <dsp:spPr>
        <a:xfrm>
          <a:off x="3643484" y="1273506"/>
          <a:ext cx="1536449" cy="23364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69763"/>
              </a:lnTo>
              <a:lnTo>
                <a:pt x="1536449" y="2069763"/>
              </a:lnTo>
              <a:lnTo>
                <a:pt x="1536449" y="2336419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27EF5B-45F3-4F07-B830-27FC2228036F}">
      <dsp:nvSpPr>
        <dsp:cNvPr id="0" name=""/>
        <dsp:cNvSpPr/>
      </dsp:nvSpPr>
      <dsp:spPr>
        <a:xfrm>
          <a:off x="2107034" y="1273506"/>
          <a:ext cx="1536449" cy="2336419"/>
        </a:xfrm>
        <a:custGeom>
          <a:avLst/>
          <a:gdLst/>
          <a:ahLst/>
          <a:cxnLst/>
          <a:rect l="0" t="0" r="0" b="0"/>
          <a:pathLst>
            <a:path>
              <a:moveTo>
                <a:pt x="1536449" y="0"/>
              </a:moveTo>
              <a:lnTo>
                <a:pt x="1536449" y="2069763"/>
              </a:lnTo>
              <a:lnTo>
                <a:pt x="0" y="2069763"/>
              </a:lnTo>
              <a:lnTo>
                <a:pt x="0" y="2336419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09E096-6966-4311-BAC3-415DCE4CE88C}">
      <dsp:nvSpPr>
        <dsp:cNvPr id="0" name=""/>
        <dsp:cNvSpPr/>
      </dsp:nvSpPr>
      <dsp:spPr>
        <a:xfrm>
          <a:off x="3008587" y="3713"/>
          <a:ext cx="1269793" cy="1269793"/>
        </a:xfrm>
        <a:prstGeom prst="arc">
          <a:avLst>
            <a:gd name="adj1" fmla="val 13200000"/>
            <a:gd name="adj2" fmla="val 1920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A9BA23-6214-48AA-8899-05D1CEF1137E}">
      <dsp:nvSpPr>
        <dsp:cNvPr id="0" name=""/>
        <dsp:cNvSpPr/>
      </dsp:nvSpPr>
      <dsp:spPr>
        <a:xfrm>
          <a:off x="3008587" y="3713"/>
          <a:ext cx="1269793" cy="1269793"/>
        </a:xfrm>
        <a:prstGeom prst="arc">
          <a:avLst>
            <a:gd name="adj1" fmla="val 2400000"/>
            <a:gd name="adj2" fmla="val 840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B4EF5E-5C3C-41D0-B05C-FEC5A41708BC}">
      <dsp:nvSpPr>
        <dsp:cNvPr id="0" name=""/>
        <dsp:cNvSpPr/>
      </dsp:nvSpPr>
      <dsp:spPr>
        <a:xfrm>
          <a:off x="2373690" y="232276"/>
          <a:ext cx="2539586" cy="812667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Robots</a:t>
          </a:r>
          <a:endParaRPr lang="es-ES" sz="1900" kern="1200" dirty="0"/>
        </a:p>
      </dsp:txBody>
      <dsp:txXfrm>
        <a:off x="2373690" y="232276"/>
        <a:ext cx="2539586" cy="812667"/>
      </dsp:txXfrm>
    </dsp:sp>
    <dsp:sp modelId="{989FFA20-35C5-4365-BAE4-CDDE051ADF4F}">
      <dsp:nvSpPr>
        <dsp:cNvPr id="0" name=""/>
        <dsp:cNvSpPr/>
      </dsp:nvSpPr>
      <dsp:spPr>
        <a:xfrm>
          <a:off x="1472137" y="3609926"/>
          <a:ext cx="1269793" cy="1269793"/>
        </a:xfrm>
        <a:prstGeom prst="arc">
          <a:avLst>
            <a:gd name="adj1" fmla="val 13200000"/>
            <a:gd name="adj2" fmla="val 1920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101B6D-1AD4-474D-A785-9CBA6A55A032}">
      <dsp:nvSpPr>
        <dsp:cNvPr id="0" name=""/>
        <dsp:cNvSpPr/>
      </dsp:nvSpPr>
      <dsp:spPr>
        <a:xfrm>
          <a:off x="1472137" y="3609926"/>
          <a:ext cx="1269793" cy="1269793"/>
        </a:xfrm>
        <a:prstGeom prst="arc">
          <a:avLst>
            <a:gd name="adj1" fmla="val 2400000"/>
            <a:gd name="adj2" fmla="val 840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D2A3F-9D92-4AAF-A484-2A5FE845C86C}">
      <dsp:nvSpPr>
        <dsp:cNvPr id="0" name=""/>
        <dsp:cNvSpPr/>
      </dsp:nvSpPr>
      <dsp:spPr>
        <a:xfrm>
          <a:off x="837240" y="3838489"/>
          <a:ext cx="2539586" cy="812667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Serial </a:t>
          </a:r>
          <a:endParaRPr lang="es-ES" sz="1900" kern="1200" dirty="0"/>
        </a:p>
      </dsp:txBody>
      <dsp:txXfrm>
        <a:off x="837240" y="3838489"/>
        <a:ext cx="2539586" cy="812667"/>
      </dsp:txXfrm>
    </dsp:sp>
    <dsp:sp modelId="{8C4C008B-A693-46EF-8366-78D98B8D353E}">
      <dsp:nvSpPr>
        <dsp:cNvPr id="0" name=""/>
        <dsp:cNvSpPr/>
      </dsp:nvSpPr>
      <dsp:spPr>
        <a:xfrm>
          <a:off x="4545037" y="3609926"/>
          <a:ext cx="1269793" cy="1269793"/>
        </a:xfrm>
        <a:prstGeom prst="arc">
          <a:avLst>
            <a:gd name="adj1" fmla="val 13200000"/>
            <a:gd name="adj2" fmla="val 1920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6D929A-2648-4BB7-AD3A-EB279B8AC9E0}">
      <dsp:nvSpPr>
        <dsp:cNvPr id="0" name=""/>
        <dsp:cNvSpPr/>
      </dsp:nvSpPr>
      <dsp:spPr>
        <a:xfrm>
          <a:off x="4545037" y="3609926"/>
          <a:ext cx="1269793" cy="1269793"/>
        </a:xfrm>
        <a:prstGeom prst="arc">
          <a:avLst>
            <a:gd name="adj1" fmla="val 2400000"/>
            <a:gd name="adj2" fmla="val 840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824704-9158-427A-9CAF-A197B3560EAF}">
      <dsp:nvSpPr>
        <dsp:cNvPr id="0" name=""/>
        <dsp:cNvSpPr/>
      </dsp:nvSpPr>
      <dsp:spPr>
        <a:xfrm>
          <a:off x="3910140" y="3838489"/>
          <a:ext cx="2539586" cy="812667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Paralelo</a:t>
          </a:r>
          <a:endParaRPr lang="es-ES" sz="1900" kern="1200" dirty="0"/>
        </a:p>
      </dsp:txBody>
      <dsp:txXfrm>
        <a:off x="3910140" y="3838489"/>
        <a:ext cx="2539586" cy="812667"/>
      </dsp:txXfrm>
    </dsp:sp>
    <dsp:sp modelId="{112EB2C8-D1CD-4168-8B51-540F4EA94BF4}">
      <dsp:nvSpPr>
        <dsp:cNvPr id="0" name=""/>
        <dsp:cNvSpPr/>
      </dsp:nvSpPr>
      <dsp:spPr>
        <a:xfrm>
          <a:off x="1472137" y="1806819"/>
          <a:ext cx="1269793" cy="1269793"/>
        </a:xfrm>
        <a:prstGeom prst="arc">
          <a:avLst>
            <a:gd name="adj1" fmla="val 13200000"/>
            <a:gd name="adj2" fmla="val 1920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6BDB43-163F-4F04-A50A-C9E09050C56D}">
      <dsp:nvSpPr>
        <dsp:cNvPr id="0" name=""/>
        <dsp:cNvSpPr/>
      </dsp:nvSpPr>
      <dsp:spPr>
        <a:xfrm>
          <a:off x="1472137" y="1806819"/>
          <a:ext cx="1269793" cy="1269793"/>
        </a:xfrm>
        <a:prstGeom prst="arc">
          <a:avLst>
            <a:gd name="adj1" fmla="val 2400000"/>
            <a:gd name="adj2" fmla="val 8400000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E4BAE0-51B8-4385-9114-92CE9AFB12DE}">
      <dsp:nvSpPr>
        <dsp:cNvPr id="0" name=""/>
        <dsp:cNvSpPr/>
      </dsp:nvSpPr>
      <dsp:spPr>
        <a:xfrm>
          <a:off x="837240" y="2035382"/>
          <a:ext cx="2539586" cy="812667"/>
        </a:xfrm>
        <a:prstGeom prst="rect">
          <a:avLst/>
        </a:prstGeom>
        <a:noFill/>
        <a:ln w="15875" cap="rnd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Por la configuración de conexión de sus eslabones</a:t>
          </a:r>
          <a:endParaRPr lang="es-ES" sz="1900" kern="1200" dirty="0"/>
        </a:p>
      </dsp:txBody>
      <dsp:txXfrm>
        <a:off x="837240" y="2035382"/>
        <a:ext cx="2539586" cy="8126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1D647-4709-4525-AE1E-82CD0F647A07}" type="datetimeFigureOut">
              <a:rPr lang="es-ES" smtClean="0"/>
              <a:t>28/11/2019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51647-FC4D-4257-9365-3DA9B03C5D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1949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Tribunal de</a:t>
            </a:r>
            <a:r>
              <a:rPr lang="es-ES" baseline="0" dirty="0" smtClean="0"/>
              <a:t> evaluación</a:t>
            </a:r>
          </a:p>
          <a:p>
            <a:r>
              <a:rPr lang="es-ES" baseline="0" dirty="0" smtClean="0"/>
              <a:t>Apoyo y </a:t>
            </a:r>
            <a:r>
              <a:rPr lang="es-ES" baseline="0" dirty="0" err="1" smtClean="0"/>
              <a:t>supervision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51647-FC4D-4257-9365-3DA9B03C5D5E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078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La plataforma es un robot paralelo de 6 grados de libertad capaz de moverse en tres direcciones lineales y tres direcciones angulares, de forma simple o combinada. Quiere decir que si vemos</a:t>
            </a:r>
            <a:r>
              <a:rPr lang="es-ES" baseline="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el centro de la plataforma como un punto de referencia, respecto de otro fijo, la plataforma podrá moverse para adelante-atrás, arriba-abajo y de izquierda a derecha. Además podrá girar en roll, pitch y </a:t>
            </a:r>
            <a:r>
              <a:rPr lang="es-ES" baseline="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yaw</a:t>
            </a:r>
            <a:r>
              <a:rPr lang="es-ES" baseline="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51647-FC4D-4257-9365-3DA9B03C5D5E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95719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La plataforma es un robot paralelo de 6 grados de libertad capaz de moverse en tres direcciones lineales y tres direcciones angulares, de forma simple o combinada. Quiere decir que si vemos</a:t>
            </a:r>
            <a:r>
              <a:rPr lang="es-ES" baseline="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el centro de la plataforma como un punto de referencia, respecto de otro fijo, la plataforma podrá moverse para adelante-atrás, arriba-abajo y de izquierda a derecha. Además podrá girar en roll, pitch y </a:t>
            </a:r>
            <a:r>
              <a:rPr lang="es-ES" baseline="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yaw</a:t>
            </a:r>
            <a:r>
              <a:rPr lang="es-ES" baseline="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51647-FC4D-4257-9365-3DA9B03C5D5E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4672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La plataforma es un robot paralelo de 6 grados de libertad capaz de moverse en tres direcciones lineales y tres direcciones angulares, de forma simple o combinada. Quiere decir que si vemos</a:t>
            </a:r>
            <a:r>
              <a:rPr lang="es-ES" baseline="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el centro de la plataforma como un punto de referencia, respecto de otro fijo, la plataforma podrá moverse para adelante-atrás, arriba-abajo y de izquierda a derecha. Además podrá girar en roll, pitch y </a:t>
            </a:r>
            <a:r>
              <a:rPr lang="es-ES" baseline="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yaw</a:t>
            </a:r>
            <a:r>
              <a:rPr lang="es-ES" baseline="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51647-FC4D-4257-9365-3DA9B03C5D5E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81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La plataforma es un robot paralelo de 6 grados de libertad capaz de moverse en tres direcciones lineales y tres direcciones angulares, de forma simple o combinada. Quiere decir que si vemos</a:t>
            </a:r>
            <a:r>
              <a:rPr lang="es-ES" baseline="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el centro de la plataforma como un punto de referencia, respecto de otro fijo, la plataforma podrá moverse para adelante-atrás, arriba-abajo y de izquierda a derecha. Además podrá girar en roll, pitch y </a:t>
            </a:r>
            <a:r>
              <a:rPr lang="es-ES" baseline="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yaw</a:t>
            </a:r>
            <a:r>
              <a:rPr lang="es-ES" baseline="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51647-FC4D-4257-9365-3DA9B03C5D5E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8322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La plataforma es un robot paralelo de 6 grados de libertad capaz de moverse en tres direcciones lineales y tres direcciones angulares, de forma simple o combinada. Quiere decir que si vemos</a:t>
            </a:r>
            <a:r>
              <a:rPr lang="es-ES" baseline="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el centro de la plataforma como un punto de referencia, respecto de otro fijo, la plataforma podrá moverse para adelante-atrás, arriba-abajo y de izquierda a derecha. Además podrá girar en roll, pitch y </a:t>
            </a:r>
            <a:r>
              <a:rPr lang="es-ES" baseline="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yaw</a:t>
            </a:r>
            <a:r>
              <a:rPr lang="es-ES" baseline="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51647-FC4D-4257-9365-3DA9B03C5D5E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60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La plataforma es un robot paralelo de 6 grados de libertad capaz de moverse en tres direcciones lineales y tres direcciones angulares, de forma simple o combinada. Quiere decir que si vemos</a:t>
            </a:r>
            <a:r>
              <a:rPr lang="es-ES" baseline="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el centro de la plataforma como un punto de referencia, respecto de otro fijo, la plataforma podrá moverse para adelante-atrás, arriba-abajo y de izquierda a derecha. Además podrá girar en roll, pitch y </a:t>
            </a:r>
            <a:r>
              <a:rPr lang="es-ES" baseline="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yaw</a:t>
            </a:r>
            <a:r>
              <a:rPr lang="es-ES" baseline="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51647-FC4D-4257-9365-3DA9B03C5D5E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8438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La plataforma es un robot paralelo de 6 grados de libertad capaz de moverse en tres direcciones lineales y tres direcciones angulares, de forma simple o combinada. Quiere decir que si vemos</a:t>
            </a:r>
            <a:r>
              <a:rPr lang="es-ES" baseline="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el centro de la plataforma como un punto de referencia, respecto de otro fijo, la plataforma podrá moverse para adelante-atrás, arriba-abajo y de izquierda a derecha. Además podrá girar en roll, pitch y </a:t>
            </a:r>
            <a:r>
              <a:rPr lang="es-ES" baseline="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yaw</a:t>
            </a:r>
            <a:r>
              <a:rPr lang="es-ES" baseline="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51647-FC4D-4257-9365-3DA9B03C5D5E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018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La plataforma es un robot paralelo de 6 grados de libertad capaz de moverse en tres direcciones lineales y tres direcciones angulares, de forma simple o combinada. Quiere decir que si vemos</a:t>
            </a:r>
            <a:r>
              <a:rPr lang="es-ES" baseline="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el centro de la plataforma como un punto de referencia, respecto de otro fijo, la plataforma podrá moverse para adelante-atrás, arriba-abajo y de izquierda a derecha. Además podrá girar en roll, pitch y </a:t>
            </a:r>
            <a:r>
              <a:rPr lang="es-ES" baseline="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yaw</a:t>
            </a:r>
            <a:r>
              <a:rPr lang="es-ES" baseline="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51647-FC4D-4257-9365-3DA9B03C5D5E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3579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La plataforma es un robot paralelo de 6 grados de libertad capaz de moverse en tres direcciones lineales y tres direcciones angulares, de forma simple o combinada. Quiere decir que si vemos</a:t>
            </a:r>
            <a:r>
              <a:rPr lang="es-ES" baseline="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el centro de la plataforma como un punto de referencia, respecto de otro fijo, la plataforma podrá moverse para adelante-atrás, arriba-abajo y de izquierda a derecha. Además podrá girar en roll, pitch y </a:t>
            </a:r>
            <a:r>
              <a:rPr lang="es-ES" baseline="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yaw</a:t>
            </a:r>
            <a:r>
              <a:rPr lang="es-ES" baseline="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51647-FC4D-4257-9365-3DA9B03C5D5E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5761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La plataforma es un robot paralelo de 6 grados de libertad capaz de moverse en tres direcciones lineales y tres direcciones angulares, de forma simple o combinada. Quiere decir que si vemos</a:t>
            </a:r>
            <a:r>
              <a:rPr lang="es-ES" baseline="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el centro de la plataforma como un punto de referencia, respecto de otro fijo, la plataforma podrá moverse para adelante-atrás, arriba-abajo y de izquierda a derecha. Además podrá girar en roll, pitch y </a:t>
            </a:r>
            <a:r>
              <a:rPr lang="es-ES" baseline="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yaw</a:t>
            </a:r>
            <a:r>
              <a:rPr lang="es-ES" baseline="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51647-FC4D-4257-9365-3DA9B03C5D5E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0167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La plataforma es un robot paralelo de 6 grados de libertad capaz de moverse en tres direcciones lineales y tres direcciones angulares, de forma simple o combinada. Quiere decir que si vemos</a:t>
            </a:r>
            <a:r>
              <a:rPr lang="es-ES" baseline="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el centro de la plataforma como un punto de referencia, respecto de otro fijo, la plataforma podrá moverse para adelante-atrás, arriba-abajo y de izquierda a derecha. Además podrá girar en roll, pitch y </a:t>
            </a:r>
            <a:r>
              <a:rPr lang="es-ES" baseline="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yaw</a:t>
            </a:r>
            <a:r>
              <a:rPr lang="es-ES" baseline="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51647-FC4D-4257-9365-3DA9B03C5D5E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5976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123718" y="0"/>
            <a:ext cx="4328007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D2E72-0981-4590-A6B6-2872B6C3DC50}" type="datetimeFigureOut">
              <a:rPr lang="es-ES" smtClean="0"/>
              <a:t>28/11/2019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FDBA-B583-4CE3-AD98-9B6F933EB688}" type="slidenum">
              <a:rPr lang="es-ES" smtClean="0"/>
              <a:t>‹Nº›</a:t>
            </a:fld>
            <a:endParaRPr lang="es-E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EE5093AB-7E66-4768-839C-5F591FBAF9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890" y="332954"/>
            <a:ext cx="5057870" cy="1306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Autofit/>
          </a:bodyPr>
          <a:lstStyle>
            <a:lvl1pPr algn="ctr">
              <a:defRPr sz="2400" b="1">
                <a:solidFill>
                  <a:schemeClr val="tx1"/>
                </a:solidFill>
                <a:effectLst/>
              </a:defRPr>
            </a:lvl1pPr>
          </a:lstStyle>
          <a:p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768" y="6202576"/>
            <a:ext cx="649790" cy="587576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4599" r="5069" b="28733"/>
          <a:stretch/>
        </p:blipFill>
        <p:spPr>
          <a:xfrm>
            <a:off x="7252078" y="6210658"/>
            <a:ext cx="725295" cy="571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Resultado de imagen para ingenieria mecatronica espe 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362" y="6158525"/>
            <a:ext cx="556135" cy="62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n 36"/>
          <p:cNvPicPr/>
          <p:nvPr userDrawn="1"/>
        </p:nvPicPr>
        <p:blipFill>
          <a:blip r:embed="rId7"/>
          <a:stretch>
            <a:fillRect/>
          </a:stretch>
        </p:blipFill>
        <p:spPr>
          <a:xfrm>
            <a:off x="10494563" y="6187553"/>
            <a:ext cx="612511" cy="58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17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dirty="0"/>
              <a:t>Editar el estilo de texto del </a:t>
            </a:r>
            <a:r>
              <a:rPr lang="es-ES" dirty="0" err="1"/>
              <a:t>paj</a:t>
            </a:r>
            <a:r>
              <a:rPr lang="es-ES" dirty="0"/>
              <a:t> </a:t>
            </a:r>
            <a:r>
              <a:rPr lang="es-ES" dirty="0" err="1"/>
              <a:t>jyjbytrón</a:t>
            </a:r>
            <a:endParaRPr lang="es-ES" dirty="0"/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D2E72-0981-4590-A6B6-2872B6C3DC50}" type="datetimeFigureOut">
              <a:rPr lang="es-ES" smtClean="0"/>
              <a:t>28/11/2019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FDBA-B583-4CE3-AD98-9B6F933EB6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7010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469571"/>
            <a:ext cx="10018713" cy="1752599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57EAC9F-69FE-47CD-8B01-0A7B84A858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308" y="238975"/>
            <a:ext cx="3283131" cy="84792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A5C7EE5-0C99-4765-8196-EC5E6F48B8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250" y="4083275"/>
            <a:ext cx="1682773" cy="1800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E909FFD-C2E1-4674-BF9A-E47B5880FD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8000"/>
            <a:ext cx="11503023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419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D1D805-C1B0-4DDC-AF92-67189E442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735037"/>
          </a:xfrm>
        </p:spPr>
        <p:txBody>
          <a:bodyPr>
            <a:normAutofit/>
          </a:bodyPr>
          <a:lstStyle>
            <a:lvl1pPr algn="l">
              <a:defRPr sz="3200"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DD79213-15AD-4731-BC9D-5EEBA3466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FD2E72-0981-4590-A6B6-2872B6C3DC50}" type="datetimeFigureOut">
              <a:rPr lang="es-ES" smtClean="0"/>
              <a:t>28/11/2019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EBFBCF1-F61F-4754-9BAA-806D370C8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C3C330C-8F22-411A-8949-12C3BA935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EFDBA-B583-4CE3-AD98-9B6F933EB688}" type="slidenum">
              <a:rPr lang="es-ES" smtClean="0"/>
              <a:t>‹Nº›</a:t>
            </a:fld>
            <a:endParaRPr lang="es-ES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7DE5F423-2487-4C0A-997A-E8F35C5AC4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4311" y="1688196"/>
            <a:ext cx="10018712" cy="3995152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554036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bg1"/>
            </a:gs>
            <a:gs pos="0">
              <a:schemeClr val="bg1"/>
            </a:gs>
            <a:gs pos="98000">
              <a:schemeClr val="accent1">
                <a:lumMod val="81000"/>
              </a:schemeClr>
            </a:gs>
            <a:gs pos="89000">
              <a:srgbClr val="97C2A5"/>
            </a:gs>
            <a:gs pos="81000">
              <a:schemeClr val="bg1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3" y="945931"/>
            <a:ext cx="2056810" cy="5912070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AFD2E72-0981-4590-A6B6-2872B6C3DC50}" type="datetimeFigureOut">
              <a:rPr lang="es-ES" smtClean="0"/>
              <a:t>28/11/2019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E35EFDBA-B583-4CE3-AD98-9B6F933EB688}" type="slidenum">
              <a:rPr lang="es-ES" smtClean="0"/>
              <a:t>‹Nº›</a:t>
            </a:fld>
            <a:endParaRPr lang="es-ES"/>
          </a:p>
        </p:txBody>
      </p:sp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43" y="47298"/>
            <a:ext cx="927854" cy="853856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4599" r="5069" b="28733"/>
          <a:stretch/>
        </p:blipFill>
        <p:spPr>
          <a:xfrm>
            <a:off x="9797245" y="6321240"/>
            <a:ext cx="644969" cy="508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 descr="Resultado de imagen para ingenieria mecatronica espe 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678" y="6274881"/>
            <a:ext cx="494543" cy="55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/>
          <p:cNvPicPr/>
          <p:nvPr userDrawn="1"/>
        </p:nvPicPr>
        <p:blipFill>
          <a:blip r:embed="rId9"/>
          <a:stretch>
            <a:fillRect/>
          </a:stretch>
        </p:blipFill>
        <p:spPr>
          <a:xfrm>
            <a:off x="11536438" y="6287105"/>
            <a:ext cx="550110" cy="5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62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2" r:id="rId2"/>
    <p:sldLayoutId id="2147483714" r:id="rId3"/>
    <p:sldLayoutId id="214748371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3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26.gif"/><Relationship Id="rId4" Type="http://schemas.openxmlformats.org/officeDocument/2006/relationships/image" Target="../media/image25.gif"/><Relationship Id="rId9" Type="http://schemas.microsoft.com/office/2007/relationships/diagramDrawing" Target="../diagrams/drawin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chemeClr val="bg1"/>
            </a:gs>
            <a:gs pos="98000">
              <a:schemeClr val="accent1">
                <a:lumMod val="81000"/>
              </a:schemeClr>
            </a:gs>
            <a:gs pos="89000">
              <a:srgbClr val="97C2A5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9" name="AutoShape 12" descr="Resultado de imagen para electronica automatizacion y control esp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031" y="58893"/>
            <a:ext cx="1038225" cy="876300"/>
          </a:xfrm>
          <a:prstGeom prst="rect">
            <a:avLst/>
          </a:prstGeom>
        </p:spPr>
      </p:pic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1240143" y="3766985"/>
            <a:ext cx="10085817" cy="1887239"/>
          </a:xfrm>
        </p:spPr>
        <p:txBody>
          <a:bodyPr>
            <a:noAutofit/>
          </a:bodyPr>
          <a:lstStyle/>
          <a:p>
            <a:r>
              <a:rPr lang="es-MX" sz="2400" b="1" dirty="0" smtClean="0"/>
              <a:t>“DESARROLLO DE ESTRATEGIAS DE CONTROL EN BASE A MATRIZ DINÁMICA EN UN ROBOT PARALELO TIPO STEWART PARA APLICACIÓN DE BOLA EN PLATAFORMA A TRAVÉS DE VISIÓN ARTIFICIAL.”</a:t>
            </a:r>
            <a:endParaRPr lang="en-US" sz="2400" b="1" dirty="0"/>
          </a:p>
        </p:txBody>
      </p:sp>
      <p:pic>
        <p:nvPicPr>
          <p:cNvPr id="15362" name="Picture 2" descr="Resultado de imagen para espe png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705" y="497043"/>
            <a:ext cx="5974369" cy="154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para departamento de electrica, y electronica esp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23" y="497043"/>
            <a:ext cx="1232305" cy="117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Resultado de imagen para automatizacion y control espe">
            <a:extLst>
              <a:ext uri="{FF2B5EF4-FFF2-40B4-BE49-F238E27FC236}">
                <a16:creationId xmlns:a16="http://schemas.microsoft.com/office/drawing/2014/main" id="{B33A8B00-1068-4FEF-B066-D0881AF48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5" b="99091" l="437" r="982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743" y="497043"/>
            <a:ext cx="1352204" cy="129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1240143" y="1947736"/>
            <a:ext cx="10085817" cy="149146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2000" b="1" dirty="0" smtClean="0"/>
              <a:t>DEPARTAMENTO DE ELÉCTRICA, ELECTRÓNICA Y TELECOMUNICACIONES</a:t>
            </a:r>
          </a:p>
          <a:p>
            <a:endParaRPr lang="es-MX" sz="2000" b="1" dirty="0" smtClean="0"/>
          </a:p>
          <a:p>
            <a:r>
              <a:rPr lang="es-MX" sz="2000" b="1" dirty="0" smtClean="0"/>
              <a:t>CARRERA DE INGENIERÍA EN ELECTRÓNICA, AUTOMATIZACIÓN Y CONTROL</a:t>
            </a:r>
            <a:endParaRPr lang="en-US" sz="2000" b="1" dirty="0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240143" y="3311430"/>
            <a:ext cx="10085817" cy="5717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2000" dirty="0" smtClean="0"/>
              <a:t>PROYECTO DE GRADO:</a:t>
            </a:r>
            <a:endParaRPr lang="en-US" sz="2000" dirty="0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240143" y="5692123"/>
            <a:ext cx="10085817" cy="57170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2000" dirty="0" smtClean="0"/>
              <a:t>AUTOR: Montenegro Rodríguez, Edison Javier</a:t>
            </a:r>
          </a:p>
          <a:p>
            <a:r>
              <a:rPr lang="es-MX" sz="2000" dirty="0" smtClean="0"/>
              <a:t>DIRECTOR: Ing. Ayala Taco, Jaime Paúl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7730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LA PLATAFORMA STEWART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267373" y="934546"/>
            <a:ext cx="93934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La plataforma </a:t>
            </a:r>
            <a:r>
              <a:rPr lang="es-E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es </a:t>
            </a:r>
            <a:r>
              <a:rPr lang="es-E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un robot paralelo de 6 grados de libertad capaz de moverse en tres direcciones lineales y tres direcciones angulares, de forma simple o combinada</a:t>
            </a:r>
            <a:r>
              <a:rPr lang="es-EC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(Stewart, 1965)</a:t>
            </a:r>
            <a:r>
              <a:rPr lang="es-E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dirty="0"/>
          </a:p>
        </p:txBody>
      </p:sp>
      <p:sp>
        <p:nvSpPr>
          <p:cNvPr id="11" name="Elipse 10"/>
          <p:cNvSpPr/>
          <p:nvPr/>
        </p:nvSpPr>
        <p:spPr>
          <a:xfrm>
            <a:off x="4647467" y="3119468"/>
            <a:ext cx="3798277" cy="1096108"/>
          </a:xfrm>
          <a:prstGeom prst="ellipse">
            <a:avLst/>
          </a:prstGeom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0" name="Picture 4" descr="Resultado de imagen para xyz axis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580" y="2367725"/>
            <a:ext cx="2381250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e 11"/>
          <p:cNvSpPr/>
          <p:nvPr/>
        </p:nvSpPr>
        <p:spPr>
          <a:xfrm>
            <a:off x="6523019" y="5662386"/>
            <a:ext cx="174171" cy="1877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 descr="Resultado de imagen para xyz axis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223" y="4920163"/>
            <a:ext cx="1626425" cy="126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32289">
            <a:off x="8236270" y="3393905"/>
            <a:ext cx="1580627" cy="54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223" y="2672826"/>
            <a:ext cx="1580627" cy="54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Resultado de imagen para update icon png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346" y="3220059"/>
            <a:ext cx="883516" cy="883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Llamada de flecha a la derecha 16"/>
          <p:cNvSpPr/>
          <p:nvPr/>
        </p:nvSpPr>
        <p:spPr>
          <a:xfrm>
            <a:off x="2174763" y="3220059"/>
            <a:ext cx="2200718" cy="828140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Plataforma</a:t>
            </a:r>
            <a:endParaRPr lang="en-US" dirty="0"/>
          </a:p>
        </p:txBody>
      </p:sp>
      <p:sp>
        <p:nvSpPr>
          <p:cNvPr id="19" name="Llamada de flecha a la izquierda 18"/>
          <p:cNvSpPr/>
          <p:nvPr/>
        </p:nvSpPr>
        <p:spPr>
          <a:xfrm>
            <a:off x="7838830" y="5314147"/>
            <a:ext cx="2569775" cy="92447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Sistema de referencia fijo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9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1836 -0.02199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-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36 -0.02199 L -0.01823 0.01991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56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23 0.01991 L 8.33333E-7 -2.22222E-6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1966 0.01806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2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66 0.01806 L -0.02018 -0.01666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-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42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18 -0.01666 L 8.33333E-7 -2.22222E-6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42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-0.00052 -0.03981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2" presetClass="path" presetSubtype="0" accel="50000" decel="5000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981 L -0.00052 0.04213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42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4213 L 8.33333E-7 -2.22222E-6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8" presetClass="emph" presetSubtype="0" autoRev="1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64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200"/>
                            </p:stCondLst>
                            <p:childTnLst>
                              <p:par>
                                <p:cTn id="66" presetID="8" presetClass="emph" presetSubtype="0" autoRev="1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67" dur="3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9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mph" presetSubtype="0" autoRev="1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350" fill="hold"/>
                                        <p:tgtEl>
                                          <p:spTgt spid="11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600"/>
                            </p:stCondLst>
                            <p:childTnLst>
                              <p:par>
                                <p:cTn id="78" presetID="6" presetClass="emph" presetSubtype="0" autoRev="1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350" fill="hold"/>
                                        <p:tgtEl>
                                          <p:spTgt spid="11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3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8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grpId="1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6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1" grpId="4" animBg="1"/>
      <p:bldP spid="11" grpId="5" animBg="1"/>
      <p:bldP spid="11" grpId="6" animBg="1"/>
      <p:bldP spid="11" grpId="7" animBg="1"/>
      <p:bldP spid="11" grpId="8" animBg="1"/>
      <p:bldP spid="11" grpId="9" animBg="1"/>
      <p:bldP spid="11" grpId="10" animBg="1"/>
      <p:bldP spid="11" grpId="11" animBg="1"/>
      <p:bldP spid="11" grpId="12" animBg="1"/>
      <p:bldP spid="11" grpId="13" animBg="1"/>
      <p:bldP spid="11" grpId="14" animBg="1"/>
      <p:bldP spid="12" grpId="0" animBg="1"/>
      <p:bldP spid="17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LA PLATAFORMA STEWART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pic>
        <p:nvPicPr>
          <p:cNvPr id="9" name="Picture 2" descr="Resultado de imagen para stewart platform 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80" y="2166986"/>
            <a:ext cx="3764826" cy="435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ángulo 9"/>
          <p:cNvSpPr/>
          <p:nvPr/>
        </p:nvSpPr>
        <p:spPr>
          <a:xfrm>
            <a:off x="2267373" y="934546"/>
            <a:ext cx="93934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La plataforma </a:t>
            </a:r>
            <a:r>
              <a:rPr lang="es-E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es </a:t>
            </a:r>
            <a:r>
              <a:rPr lang="es-E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un robot paralelo de 6 grados de libertad capaz de moverse en tres direcciones lineales y tres direcciones angulares, de forma simple o combinada</a:t>
            </a:r>
            <a:r>
              <a:rPr lang="es-EC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(Stewart, 1965)</a:t>
            </a:r>
            <a:r>
              <a:rPr lang="es-ES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dirty="0"/>
          </a:p>
        </p:txBody>
      </p:sp>
      <p:pic>
        <p:nvPicPr>
          <p:cNvPr id="13" name="Picture 2" descr="https://upload.wikimedia.org/wikipedia/commons/a/a7/Hexapod_general_Anim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978" y="3143250"/>
            <a:ext cx="178117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-0.13372 0.0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93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0143" y="493294"/>
            <a:ext cx="10018713" cy="735037"/>
          </a:xfrm>
        </p:spPr>
        <p:txBody>
          <a:bodyPr>
            <a:normAutofit/>
          </a:bodyPr>
          <a:lstStyle/>
          <a:p>
            <a:pPr algn="ctr"/>
            <a:r>
              <a:rPr lang="es-EC" sz="3600" dirty="0" smtClean="0"/>
              <a:t>Control por Matriz Dinámica</a:t>
            </a:r>
            <a:endParaRPr lang="en-US" sz="3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811" y="1596870"/>
            <a:ext cx="7763376" cy="468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7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0143" y="493294"/>
            <a:ext cx="10018713" cy="735037"/>
          </a:xfrm>
        </p:spPr>
        <p:txBody>
          <a:bodyPr>
            <a:normAutofit/>
          </a:bodyPr>
          <a:lstStyle/>
          <a:p>
            <a:pPr algn="ctr"/>
            <a:r>
              <a:rPr lang="es-EC" sz="3600" dirty="0" smtClean="0"/>
              <a:t>Control por Matriz Dinámica</a:t>
            </a:r>
            <a:endParaRPr lang="en-US" sz="3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193" y="1590285"/>
            <a:ext cx="7357756" cy="489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0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0143" y="493294"/>
            <a:ext cx="10018713" cy="735037"/>
          </a:xfrm>
        </p:spPr>
        <p:txBody>
          <a:bodyPr>
            <a:normAutofit/>
          </a:bodyPr>
          <a:lstStyle/>
          <a:p>
            <a:pPr algn="ctr"/>
            <a:r>
              <a:rPr lang="es-EC" sz="3600" dirty="0" smtClean="0"/>
              <a:t>Control por Matriz Dinámica</a:t>
            </a:r>
            <a:endParaRPr lang="en-US" sz="3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543" y="1896819"/>
            <a:ext cx="9940558" cy="364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4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0143" y="493294"/>
            <a:ext cx="10018713" cy="735037"/>
          </a:xfrm>
        </p:spPr>
        <p:txBody>
          <a:bodyPr>
            <a:normAutofit/>
          </a:bodyPr>
          <a:lstStyle/>
          <a:p>
            <a:pPr algn="ctr"/>
            <a:r>
              <a:rPr lang="es-EC" sz="3600" dirty="0" smtClean="0"/>
              <a:t>Control por Matriz Dinámica</a:t>
            </a:r>
            <a:endParaRPr lang="en-US" sz="3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958" y="1134286"/>
            <a:ext cx="4622480" cy="28247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610" y="4195246"/>
            <a:ext cx="2543175" cy="8096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2610" y="5338845"/>
            <a:ext cx="5524500" cy="7715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5431" y="2126974"/>
            <a:ext cx="4848225" cy="9334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4444" y="4069204"/>
            <a:ext cx="4284412" cy="800162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6946410" y="3434975"/>
            <a:ext cx="3899966" cy="75283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C" sz="2400" dirty="0" smtClean="0"/>
              <a:t>Respuesta libre del sistema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888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0143" y="493294"/>
            <a:ext cx="10018713" cy="735037"/>
          </a:xfrm>
        </p:spPr>
        <p:txBody>
          <a:bodyPr>
            <a:normAutofit/>
          </a:bodyPr>
          <a:lstStyle/>
          <a:p>
            <a:pPr algn="ctr"/>
            <a:r>
              <a:rPr lang="es-EC" sz="3600" dirty="0" smtClean="0"/>
              <a:t>Control por Matriz Dinámica</a:t>
            </a:r>
            <a:endParaRPr lang="en-US" sz="3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836" y="1750403"/>
            <a:ext cx="6098021" cy="279457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1652" y="1483911"/>
            <a:ext cx="3493426" cy="306107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1362" y="5533571"/>
            <a:ext cx="1971675" cy="609600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3254478" y="4812767"/>
            <a:ext cx="8937522" cy="75283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C" sz="2400" dirty="0" smtClean="0"/>
              <a:t>Predicci</a:t>
            </a:r>
            <a:r>
              <a:rPr lang="es-EC" sz="2400" dirty="0" smtClean="0"/>
              <a:t>ón dada por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820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0143" y="493294"/>
            <a:ext cx="10018713" cy="735037"/>
          </a:xfrm>
        </p:spPr>
        <p:txBody>
          <a:bodyPr>
            <a:normAutofit/>
          </a:bodyPr>
          <a:lstStyle/>
          <a:p>
            <a:pPr algn="ctr"/>
            <a:r>
              <a:rPr lang="es-EC" sz="3600" dirty="0" smtClean="0"/>
              <a:t>Optimización</a:t>
            </a:r>
            <a:endParaRPr lang="en-US" sz="3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2129748" y="4293646"/>
            <a:ext cx="8937522" cy="75283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C" sz="2400" dirty="0" smtClean="0"/>
              <a:t>Optimiza función de costo</a:t>
            </a:r>
            <a:endParaRPr lang="en-US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154" y="1590519"/>
            <a:ext cx="2114550" cy="18859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143" y="1270439"/>
            <a:ext cx="5621233" cy="301484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2424" y="4980734"/>
            <a:ext cx="3267075" cy="80962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523" y="5929501"/>
            <a:ext cx="1666875" cy="4953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5140" y="5571284"/>
            <a:ext cx="307657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15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4732" y="2691063"/>
            <a:ext cx="10018713" cy="735037"/>
          </a:xfrm>
        </p:spPr>
        <p:txBody>
          <a:bodyPr>
            <a:normAutofit/>
          </a:bodyPr>
          <a:lstStyle/>
          <a:p>
            <a:pPr algn="ctr"/>
            <a:r>
              <a:rPr lang="es-EC" sz="3600" dirty="0" smtClean="0"/>
              <a:t>PLANTEAMIENTO DE LA SOLUCIÓN</a:t>
            </a:r>
            <a:endParaRPr lang="en-US" sz="3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9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62400" y="187037"/>
            <a:ext cx="5068584" cy="1080654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 smtClean="0"/>
              <a:t>Descripción</a:t>
            </a:r>
            <a:r>
              <a:rPr lang="en-US" b="1" dirty="0" smtClean="0"/>
              <a:t> del </a:t>
            </a:r>
            <a:r>
              <a:rPr lang="en-US" b="1" dirty="0" err="1" smtClean="0"/>
              <a:t>sistema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6" t="12053" r="15393" b="5415"/>
          <a:stretch/>
        </p:blipFill>
        <p:spPr>
          <a:xfrm>
            <a:off x="6709024" y="1456313"/>
            <a:ext cx="4929593" cy="4693667"/>
          </a:xfrm>
          <a:prstGeom prst="rect">
            <a:avLst/>
          </a:prstGeom>
        </p:spPr>
      </p:pic>
      <p:sp>
        <p:nvSpPr>
          <p:cNvPr id="12" name="Anillo 11"/>
          <p:cNvSpPr/>
          <p:nvPr/>
        </p:nvSpPr>
        <p:spPr>
          <a:xfrm>
            <a:off x="8053356" y="4475990"/>
            <a:ext cx="2138608" cy="1441925"/>
          </a:xfrm>
          <a:prstGeom prst="donut">
            <a:avLst>
              <a:gd name="adj" fmla="val 6516"/>
            </a:avLst>
          </a:prstGeom>
          <a:ln w="158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Conector recto de flecha 12"/>
          <p:cNvCxnSpPr/>
          <p:nvPr/>
        </p:nvCxnSpPr>
        <p:spPr>
          <a:xfrm flipH="1" flipV="1">
            <a:off x="5188449" y="1592494"/>
            <a:ext cx="3985372" cy="400693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ítulo 1"/>
          <p:cNvSpPr txBox="1">
            <a:spLocks/>
          </p:cNvSpPr>
          <p:nvPr/>
        </p:nvSpPr>
        <p:spPr>
          <a:xfrm>
            <a:off x="3326259" y="1329336"/>
            <a:ext cx="1813388" cy="50596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3200" dirty="0" smtClean="0"/>
              <a:t>Plataforma</a:t>
            </a:r>
            <a:endParaRPr lang="en-US" sz="3200" dirty="0"/>
          </a:p>
        </p:txBody>
      </p:sp>
      <p:cxnSp>
        <p:nvCxnSpPr>
          <p:cNvPr id="16" name="Conector recto de flecha 15"/>
          <p:cNvCxnSpPr/>
          <p:nvPr/>
        </p:nvCxnSpPr>
        <p:spPr>
          <a:xfrm flipH="1">
            <a:off x="5004015" y="2129368"/>
            <a:ext cx="1931041" cy="327328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ítulo 1"/>
          <p:cNvSpPr txBox="1">
            <a:spLocks/>
          </p:cNvSpPr>
          <p:nvPr/>
        </p:nvSpPr>
        <p:spPr>
          <a:xfrm>
            <a:off x="1622816" y="2151086"/>
            <a:ext cx="3381199" cy="50596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3200" dirty="0" smtClean="0"/>
              <a:t>Juntas de la plataforma</a:t>
            </a:r>
            <a:endParaRPr lang="en-US" sz="3200" dirty="0"/>
          </a:p>
        </p:txBody>
      </p:sp>
      <p:cxnSp>
        <p:nvCxnSpPr>
          <p:cNvPr id="19" name="Conector recto de flecha 18"/>
          <p:cNvCxnSpPr/>
          <p:nvPr/>
        </p:nvCxnSpPr>
        <p:spPr>
          <a:xfrm flipH="1">
            <a:off x="5188449" y="3079918"/>
            <a:ext cx="1889444" cy="371633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ítulo 1"/>
          <p:cNvSpPr txBox="1">
            <a:spLocks/>
          </p:cNvSpPr>
          <p:nvPr/>
        </p:nvSpPr>
        <p:spPr>
          <a:xfrm>
            <a:off x="3570270" y="3255798"/>
            <a:ext cx="1710646" cy="43952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3200" dirty="0" smtClean="0"/>
              <a:t>Eslabón</a:t>
            </a:r>
            <a:endParaRPr lang="en-US" sz="3200" dirty="0"/>
          </a:p>
        </p:txBody>
      </p:sp>
      <p:cxnSp>
        <p:nvCxnSpPr>
          <p:cNvPr id="21" name="Conector recto de flecha 20"/>
          <p:cNvCxnSpPr/>
          <p:nvPr/>
        </p:nvCxnSpPr>
        <p:spPr>
          <a:xfrm flipH="1" flipV="1">
            <a:off x="4802666" y="4475990"/>
            <a:ext cx="2367694" cy="9439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ítulo 1"/>
          <p:cNvSpPr txBox="1">
            <a:spLocks/>
          </p:cNvSpPr>
          <p:nvPr/>
        </p:nvSpPr>
        <p:spPr>
          <a:xfrm>
            <a:off x="1818526" y="4109663"/>
            <a:ext cx="3015467" cy="60452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3200" dirty="0" smtClean="0"/>
              <a:t>Brazo del servomotor</a:t>
            </a:r>
            <a:endParaRPr lang="en-US" sz="3200" dirty="0"/>
          </a:p>
        </p:txBody>
      </p:sp>
      <p:cxnSp>
        <p:nvCxnSpPr>
          <p:cNvPr id="26" name="Conector recto de flecha 25"/>
          <p:cNvCxnSpPr/>
          <p:nvPr/>
        </p:nvCxnSpPr>
        <p:spPr>
          <a:xfrm flipH="1" flipV="1">
            <a:off x="4743944" y="5509868"/>
            <a:ext cx="3433488" cy="1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ítulo 1"/>
          <p:cNvSpPr txBox="1">
            <a:spLocks/>
          </p:cNvSpPr>
          <p:nvPr/>
        </p:nvSpPr>
        <p:spPr>
          <a:xfrm>
            <a:off x="2800556" y="5256886"/>
            <a:ext cx="1813388" cy="50596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3200" dirty="0" smtClean="0"/>
              <a:t>Servomotor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3385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8" grpId="0"/>
      <p:bldP spid="20" grpId="0"/>
      <p:bldP spid="22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CONTENIDOS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633577637"/>
              </p:ext>
            </p:extLst>
          </p:nvPr>
        </p:nvGraphicFramePr>
        <p:xfrm>
          <a:off x="2975430" y="1291771"/>
          <a:ext cx="8302170" cy="5413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05217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91782" y="260015"/>
            <a:ext cx="5096935" cy="1080654"/>
          </a:xfrm>
        </p:spPr>
        <p:txBody>
          <a:bodyPr>
            <a:normAutofit/>
          </a:bodyPr>
          <a:lstStyle/>
          <a:p>
            <a:r>
              <a:rPr lang="en-US" b="1" dirty="0" err="1" smtClean="0"/>
              <a:t>Cinemática</a:t>
            </a:r>
            <a:r>
              <a:rPr lang="en-US" b="1" dirty="0" smtClean="0"/>
              <a:t> </a:t>
            </a:r>
            <a:r>
              <a:rPr lang="en-US" b="1" dirty="0" err="1" smtClean="0"/>
              <a:t>Inversa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17" name="Título 1"/>
          <p:cNvSpPr txBox="1">
            <a:spLocks/>
          </p:cNvSpPr>
          <p:nvPr/>
        </p:nvSpPr>
        <p:spPr>
          <a:xfrm>
            <a:off x="2197510" y="1267691"/>
            <a:ext cx="8937522" cy="134277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C" sz="3200" dirty="0" smtClean="0"/>
              <a:t>Con operaciones matriciales y trigonométricas, se puede obtener las longitudes que debería tener cada brazo para llegar a una posición y ángulo deseado.</a:t>
            </a:r>
            <a:endParaRPr lang="en-US" sz="3200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2743201" y="2920181"/>
            <a:ext cx="3097162" cy="83707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C" sz="3200" b="1" dirty="0" smtClean="0"/>
              <a:t>Longitud de los brazos está dada por:</a:t>
            </a:r>
            <a:endParaRPr lang="en-US" sz="3200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ángulo 2"/>
              <p:cNvSpPr/>
              <p:nvPr/>
            </p:nvSpPr>
            <p:spPr>
              <a:xfrm>
                <a:off x="3121555" y="3893194"/>
                <a:ext cx="379229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2800" b="1" i="0" smtClean="0">
                          <a:latin typeface="Cambria Math" panose="02040503050406030204" pitchFamily="18" charset="0"/>
                        </a:rPr>
                        <m:t>𝐥</m:t>
                      </m:r>
                      <m:r>
                        <a:rPr lang="en-US" sz="28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sz="2800" b="1" i="0" smtClean="0">
                          <a:latin typeface="Cambria Math" panose="02040503050406030204" pitchFamily="18" charset="0"/>
                        </a:rPr>
                        <m:t>𝐓</m:t>
                      </m:r>
                      <m:r>
                        <a:rPr lang="es-EC" sz="28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EC" sz="2800" b="1" i="0" smtClean="0">
                          <a:latin typeface="Cambria Math" panose="02040503050406030204" pitchFamily="18" charset="0"/>
                        </a:rPr>
                        <m:t>𝐑𝐩</m:t>
                      </m:r>
                      <m:r>
                        <a:rPr lang="es-EC" sz="2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EC" sz="2800" b="1" i="0" smtClean="0">
                          <a:latin typeface="Cambria Math" panose="02040503050406030204" pitchFamily="18" charset="0"/>
                        </a:rPr>
                        <m:t>𝐛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>
          <p:sp>
            <p:nvSpPr>
              <p:cNvPr id="3" name="Rectángulo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555" y="3893194"/>
                <a:ext cx="3792298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Conector recto de flecha 22"/>
          <p:cNvCxnSpPr>
            <a:stCxn id="26" idx="0"/>
          </p:cNvCxnSpPr>
          <p:nvPr/>
        </p:nvCxnSpPr>
        <p:spPr>
          <a:xfrm flipV="1">
            <a:off x="5048186" y="4416414"/>
            <a:ext cx="119484" cy="1347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ítulo 1"/>
          <p:cNvSpPr txBox="1">
            <a:spLocks/>
          </p:cNvSpPr>
          <p:nvPr/>
        </p:nvSpPr>
        <p:spPr>
          <a:xfrm>
            <a:off x="4225964" y="5764036"/>
            <a:ext cx="1644443" cy="62124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3200" dirty="0" smtClean="0"/>
              <a:t>Matriz de rotación</a:t>
            </a:r>
            <a:endParaRPr lang="en-US" sz="3200" dirty="0"/>
          </a:p>
        </p:txBody>
      </p:sp>
      <p:sp>
        <p:nvSpPr>
          <p:cNvPr id="27" name="Título 1"/>
          <p:cNvSpPr txBox="1">
            <a:spLocks/>
          </p:cNvSpPr>
          <p:nvPr/>
        </p:nvSpPr>
        <p:spPr>
          <a:xfrm>
            <a:off x="5269410" y="4937357"/>
            <a:ext cx="1644443" cy="62124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3200" dirty="0" smtClean="0"/>
              <a:t>Posición del punto de junta</a:t>
            </a:r>
            <a:endParaRPr lang="en-US" sz="3200" dirty="0"/>
          </a:p>
        </p:txBody>
      </p:sp>
      <p:sp>
        <p:nvSpPr>
          <p:cNvPr id="28" name="Título 1"/>
          <p:cNvSpPr txBox="1">
            <a:spLocks/>
          </p:cNvSpPr>
          <p:nvPr/>
        </p:nvSpPr>
        <p:spPr>
          <a:xfrm>
            <a:off x="6468057" y="5674777"/>
            <a:ext cx="1644443" cy="79976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3200" dirty="0" smtClean="0"/>
              <a:t>Distancia del origen a la base del actuador</a:t>
            </a:r>
            <a:endParaRPr lang="en-US" sz="3200" dirty="0"/>
          </a:p>
        </p:txBody>
      </p:sp>
      <p:cxnSp>
        <p:nvCxnSpPr>
          <p:cNvPr id="29" name="Conector recto de flecha 28"/>
          <p:cNvCxnSpPr/>
          <p:nvPr/>
        </p:nvCxnSpPr>
        <p:spPr>
          <a:xfrm flipH="1" flipV="1">
            <a:off x="5439364" y="4498169"/>
            <a:ext cx="360993" cy="439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angular 30"/>
          <p:cNvCxnSpPr>
            <a:stCxn id="28" idx="0"/>
          </p:cNvCxnSpPr>
          <p:nvPr/>
        </p:nvCxnSpPr>
        <p:spPr>
          <a:xfrm rot="16200000" flipV="1">
            <a:off x="6051984" y="4436482"/>
            <a:ext cx="1258363" cy="1218228"/>
          </a:xfrm>
          <a:prstGeom prst="bentConnector3">
            <a:avLst>
              <a:gd name="adj1" fmla="val 7422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ítulo 1"/>
          <p:cNvSpPr txBox="1">
            <a:spLocks/>
          </p:cNvSpPr>
          <p:nvPr/>
        </p:nvSpPr>
        <p:spPr>
          <a:xfrm>
            <a:off x="2802747" y="5142789"/>
            <a:ext cx="1644443" cy="62124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3200" dirty="0" smtClean="0"/>
              <a:t>Matriz de traslación</a:t>
            </a:r>
            <a:endParaRPr lang="en-US" sz="3200" dirty="0"/>
          </a:p>
        </p:txBody>
      </p:sp>
      <p:cxnSp>
        <p:nvCxnSpPr>
          <p:cNvPr id="34" name="Conector recto de flecha 33"/>
          <p:cNvCxnSpPr/>
          <p:nvPr/>
        </p:nvCxnSpPr>
        <p:spPr>
          <a:xfrm flipV="1">
            <a:off x="3901839" y="4416414"/>
            <a:ext cx="609636" cy="7263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240" y="2953211"/>
            <a:ext cx="3361645" cy="292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6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9750" y="263507"/>
            <a:ext cx="9839325" cy="1080654"/>
          </a:xfrm>
        </p:spPr>
        <p:txBody>
          <a:bodyPr>
            <a:normAutofit fontScale="90000"/>
          </a:bodyPr>
          <a:lstStyle/>
          <a:p>
            <a:pPr algn="l"/>
            <a:r>
              <a:rPr lang="es-EC" b="1" dirty="0" smtClean="0"/>
              <a:t>Adaptar la plataforma a actuadores rotacionales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17" name="Título 1"/>
          <p:cNvSpPr txBox="1">
            <a:spLocks/>
          </p:cNvSpPr>
          <p:nvPr/>
        </p:nvSpPr>
        <p:spPr>
          <a:xfrm>
            <a:off x="1809750" y="1297151"/>
            <a:ext cx="8013290" cy="48460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C" sz="3200" dirty="0" smtClean="0"/>
              <a:t>En lugar de usar cilindros, se </a:t>
            </a:r>
            <a:r>
              <a:rPr lang="es-EC" sz="3200" dirty="0" smtClean="0"/>
              <a:t>usan servomotores</a:t>
            </a:r>
            <a:r>
              <a:rPr lang="es-EC" sz="3200" dirty="0" smtClean="0"/>
              <a:t>.</a:t>
            </a:r>
            <a:endParaRPr lang="en-US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070" y="1913348"/>
            <a:ext cx="6226629" cy="37121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2777" y="2490788"/>
            <a:ext cx="4200525" cy="90487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4473" y="3924300"/>
            <a:ext cx="3095625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3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7857" y="339749"/>
            <a:ext cx="10018713" cy="735037"/>
          </a:xfrm>
        </p:spPr>
        <p:txBody>
          <a:bodyPr>
            <a:normAutofit/>
          </a:bodyPr>
          <a:lstStyle/>
          <a:p>
            <a:pPr algn="ctr"/>
            <a:r>
              <a:rPr lang="es-EC" sz="3600" dirty="0" smtClean="0"/>
              <a:t>Calibración de los motores</a:t>
            </a:r>
            <a:endParaRPr lang="en-US" sz="3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537" y="1937609"/>
            <a:ext cx="5114925" cy="29241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4379" y="1680434"/>
            <a:ext cx="295275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30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7857" y="339749"/>
            <a:ext cx="10018713" cy="735037"/>
          </a:xfrm>
        </p:spPr>
        <p:txBody>
          <a:bodyPr>
            <a:normAutofit/>
          </a:bodyPr>
          <a:lstStyle/>
          <a:p>
            <a:pPr algn="ctr"/>
            <a:r>
              <a:rPr lang="es-EC" sz="3600" dirty="0" smtClean="0"/>
              <a:t>Visión Artificial</a:t>
            </a:r>
            <a:endParaRPr lang="en-US" sz="3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976" y="1074786"/>
            <a:ext cx="3225884" cy="5364114"/>
          </a:xfrm>
          <a:prstGeom prst="rect">
            <a:avLst/>
          </a:prstGeom>
        </p:spPr>
      </p:pic>
      <p:pic>
        <p:nvPicPr>
          <p:cNvPr id="3074" name="Picture 2" descr="Resultado de imagen para raspberry pi 3b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535" y="2640950"/>
            <a:ext cx="4006359" cy="223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59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7857" y="339749"/>
            <a:ext cx="10018713" cy="735037"/>
          </a:xfrm>
        </p:spPr>
        <p:txBody>
          <a:bodyPr>
            <a:normAutofit/>
          </a:bodyPr>
          <a:lstStyle/>
          <a:p>
            <a:pPr algn="ctr"/>
            <a:r>
              <a:rPr lang="es-EC" sz="3600" dirty="0" smtClean="0"/>
              <a:t>Ensamble del Sistema</a:t>
            </a:r>
            <a:endParaRPr lang="en-US" sz="3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6126" y="892577"/>
            <a:ext cx="9482173" cy="539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0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018" y="1047706"/>
            <a:ext cx="2426022" cy="541095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5159" y="215027"/>
            <a:ext cx="10018713" cy="735037"/>
          </a:xfrm>
        </p:spPr>
        <p:txBody>
          <a:bodyPr>
            <a:normAutofit/>
          </a:bodyPr>
          <a:lstStyle/>
          <a:p>
            <a:pPr algn="ctr"/>
            <a:r>
              <a:rPr lang="es-EC" sz="3600" dirty="0" smtClean="0"/>
              <a:t>Estrategia de control DMC</a:t>
            </a:r>
            <a:endParaRPr lang="en-US" sz="3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1809750" y="1297151"/>
            <a:ext cx="8013290" cy="48460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C" sz="3200" dirty="0" smtClean="0"/>
              <a:t>Offline</a:t>
            </a:r>
            <a:endParaRPr lang="en-US" sz="3200" dirty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344516" y="1297150"/>
            <a:ext cx="8013290" cy="48460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C" sz="3200" dirty="0" smtClean="0"/>
              <a:t>Online</a:t>
            </a:r>
            <a:endParaRPr lang="en-US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463" y="1074786"/>
            <a:ext cx="1601340" cy="5620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7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4732" y="2691063"/>
            <a:ext cx="10018713" cy="735037"/>
          </a:xfrm>
        </p:spPr>
        <p:txBody>
          <a:bodyPr>
            <a:normAutofit/>
          </a:bodyPr>
          <a:lstStyle/>
          <a:p>
            <a:pPr algn="ctr"/>
            <a:r>
              <a:rPr lang="es-EC" sz="3600" dirty="0" smtClean="0"/>
              <a:t>RESULTADOS</a:t>
            </a:r>
            <a:endParaRPr lang="en-US" sz="3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8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7857" y="339749"/>
            <a:ext cx="10018713" cy="735037"/>
          </a:xfrm>
        </p:spPr>
        <p:txBody>
          <a:bodyPr>
            <a:normAutofit/>
          </a:bodyPr>
          <a:lstStyle/>
          <a:p>
            <a:pPr algn="ctr"/>
            <a:r>
              <a:rPr lang="es-EC" sz="3600" dirty="0" smtClean="0"/>
              <a:t>Pruebas de Funcionamiento</a:t>
            </a:r>
            <a:endParaRPr lang="en-US" sz="3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6004" y="1713499"/>
            <a:ext cx="7302417" cy="4694974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737857" y="1151840"/>
            <a:ext cx="8013290" cy="48460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C" sz="3200" dirty="0" smtClean="0"/>
              <a:t>Esperada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6603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7857" y="339749"/>
            <a:ext cx="10018713" cy="735037"/>
          </a:xfrm>
        </p:spPr>
        <p:txBody>
          <a:bodyPr>
            <a:normAutofit/>
          </a:bodyPr>
          <a:lstStyle/>
          <a:p>
            <a:pPr algn="ctr"/>
            <a:r>
              <a:rPr lang="es-EC" sz="3600" dirty="0" smtClean="0"/>
              <a:t>Pruebas de Funcionamiento</a:t>
            </a:r>
            <a:endParaRPr lang="en-US" sz="3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737857" y="1151840"/>
            <a:ext cx="8013290" cy="48460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C" sz="3200" dirty="0" smtClean="0"/>
              <a:t>Mejor</a:t>
            </a:r>
            <a:endParaRPr lang="en-US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577" y="1394142"/>
            <a:ext cx="7723271" cy="481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8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7857" y="339749"/>
            <a:ext cx="10018713" cy="735037"/>
          </a:xfrm>
        </p:spPr>
        <p:txBody>
          <a:bodyPr>
            <a:normAutofit/>
          </a:bodyPr>
          <a:lstStyle/>
          <a:p>
            <a:pPr algn="ctr"/>
            <a:r>
              <a:rPr lang="es-EC" sz="3600" dirty="0" smtClean="0"/>
              <a:t>Pruebas de Funcionamiento</a:t>
            </a:r>
            <a:endParaRPr lang="en-US" sz="3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737857" y="1151840"/>
            <a:ext cx="8013290" cy="48460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C" sz="3200" dirty="0" smtClean="0"/>
              <a:t>Peor</a:t>
            </a:r>
            <a:endParaRPr lang="en-US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316" y="1501942"/>
            <a:ext cx="7369843" cy="49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3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192965442"/>
              </p:ext>
            </p:extLst>
          </p:nvPr>
        </p:nvGraphicFramePr>
        <p:xfrm>
          <a:off x="3457544" y="297830"/>
          <a:ext cx="8128000" cy="6297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202" y="1"/>
            <a:ext cx="10455797" cy="1169042"/>
          </a:xfrm>
        </p:spPr>
        <p:txBody>
          <a:bodyPr/>
          <a:lstStyle/>
          <a:p>
            <a:pPr algn="l"/>
            <a:r>
              <a:rPr lang="en-US" b="1" dirty="0" smtClean="0"/>
              <a:t>INTRODUCCIÓN</a:t>
            </a:r>
            <a:endParaRPr lang="en-US" b="1" dirty="0"/>
          </a:p>
        </p:txBody>
      </p:sp>
      <p:sp>
        <p:nvSpPr>
          <p:cNvPr id="8" name="Rectángulo 7"/>
          <p:cNvSpPr/>
          <p:nvPr/>
        </p:nvSpPr>
        <p:spPr>
          <a:xfrm>
            <a:off x="2252521" y="1466872"/>
            <a:ext cx="48591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Justificación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6510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7857" y="339749"/>
            <a:ext cx="10018713" cy="735037"/>
          </a:xfrm>
        </p:spPr>
        <p:txBody>
          <a:bodyPr>
            <a:normAutofit/>
          </a:bodyPr>
          <a:lstStyle/>
          <a:p>
            <a:pPr algn="ctr"/>
            <a:r>
              <a:rPr lang="es-EC" sz="3600" dirty="0" smtClean="0"/>
              <a:t>Pruebas de Funcionamiento</a:t>
            </a:r>
            <a:endParaRPr lang="en-US" sz="3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737857" y="1151840"/>
            <a:ext cx="8013290" cy="48460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C" sz="3200" dirty="0" smtClean="0"/>
              <a:t>Perturbaciones en eje x</a:t>
            </a:r>
            <a:endParaRPr lang="en-US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110" y="1636445"/>
            <a:ext cx="8963025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7857" y="339749"/>
            <a:ext cx="10018713" cy="735037"/>
          </a:xfrm>
        </p:spPr>
        <p:txBody>
          <a:bodyPr>
            <a:normAutofit/>
          </a:bodyPr>
          <a:lstStyle/>
          <a:p>
            <a:pPr algn="ctr"/>
            <a:r>
              <a:rPr lang="es-EC" sz="3600" dirty="0" smtClean="0"/>
              <a:t>Pruebas de Funcionamiento</a:t>
            </a:r>
            <a:endParaRPr lang="en-US" sz="3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737857" y="1151840"/>
            <a:ext cx="8013290" cy="48460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C" sz="3200" dirty="0" smtClean="0"/>
              <a:t>Perturbaciones en eje y</a:t>
            </a:r>
            <a:endParaRPr lang="en-US" sz="3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663" y="1713499"/>
            <a:ext cx="880110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6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20762" y="437018"/>
            <a:ext cx="10018713" cy="735037"/>
          </a:xfrm>
        </p:spPr>
        <p:txBody>
          <a:bodyPr>
            <a:normAutofit/>
          </a:bodyPr>
          <a:lstStyle/>
          <a:p>
            <a:pPr algn="ctr"/>
            <a:r>
              <a:rPr lang="es-EC" sz="3600" dirty="0" smtClean="0"/>
              <a:t>Tiempos de ejecución</a:t>
            </a:r>
            <a:endParaRPr lang="en-US" sz="3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85" y="1712100"/>
            <a:ext cx="11176585" cy="136763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803" y="3717045"/>
            <a:ext cx="10632948" cy="210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9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CONCLUSIONES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Se tiene un sistema </a:t>
            </a:r>
            <a:r>
              <a:rPr lang="es-MX" dirty="0" err="1"/>
              <a:t>multivariable</a:t>
            </a:r>
            <a:r>
              <a:rPr lang="es-MX" dirty="0"/>
              <a:t>, en donde las entradas roll y pitch influyen en salidas </a:t>
            </a:r>
            <a:r>
              <a:rPr lang="es-MX" dirty="0" smtClean="0"/>
              <a:t>que son </a:t>
            </a:r>
            <a:r>
              <a:rPr lang="es-MX" dirty="0"/>
              <a:t>las posiciones en x e y de la pelota, respectivamente. Dado que los sistemas de posición </a:t>
            </a:r>
            <a:r>
              <a:rPr lang="es-MX" dirty="0" smtClean="0"/>
              <a:t>son ortogonales </a:t>
            </a:r>
            <a:r>
              <a:rPr lang="es-MX" dirty="0"/>
              <a:t>se pudieron controlar por separado y se pusieron en marcha controladores </a:t>
            </a:r>
            <a:r>
              <a:rPr lang="es-MX" dirty="0" smtClean="0"/>
              <a:t>basados en </a:t>
            </a:r>
            <a:r>
              <a:rPr lang="es-MX" dirty="0"/>
              <a:t>matriz dinámica, obteniendo un error esperado del 10.25% para el eje x, 8.92% para el </a:t>
            </a:r>
            <a:r>
              <a:rPr lang="es-MX" dirty="0" smtClean="0"/>
              <a:t>eje y</a:t>
            </a:r>
            <a:r>
              <a:rPr lang="es-MX" dirty="0"/>
              <a:t>; y un tiempo de establecimiento esperado de 5.36 segundos para el eje x y de 5.10 </a:t>
            </a:r>
            <a:r>
              <a:rPr lang="es-MX" dirty="0" smtClean="0"/>
              <a:t>segundos para </a:t>
            </a:r>
            <a:r>
              <a:rPr lang="es-MX" dirty="0"/>
              <a:t>el eje y. En cuanto al </a:t>
            </a:r>
            <a:r>
              <a:rPr lang="es-MX" dirty="0" err="1"/>
              <a:t>sobreimpulso</a:t>
            </a:r>
            <a:r>
              <a:rPr lang="es-MX" dirty="0"/>
              <a:t>, los valores tomados durante los ensayos presentan </a:t>
            </a:r>
            <a:r>
              <a:rPr lang="es-MX" dirty="0" smtClean="0"/>
              <a:t>una varianza </a:t>
            </a:r>
            <a:r>
              <a:rPr lang="es-MX" dirty="0"/>
              <a:t>relativamente alta, y se puede decir que a este parámetro es lo que más afecta la </a:t>
            </a:r>
            <a:r>
              <a:rPr lang="es-MX" dirty="0" smtClean="0"/>
              <a:t>cantidad de </a:t>
            </a:r>
            <a:r>
              <a:rPr lang="es-MX" dirty="0"/>
              <a:t>perturbaciones y no linealidades presentes en el sistema, pues DMC sigue siendo un </a:t>
            </a:r>
            <a:r>
              <a:rPr lang="es-MX" dirty="0" smtClean="0"/>
              <a:t>controlador basado </a:t>
            </a:r>
            <a:r>
              <a:rPr lang="es-MX" dirty="0"/>
              <a:t>en un modelo lineal.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0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CONCLUSIONES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r>
              <a:rPr lang="es-MX" dirty="0"/>
              <a:t>Se programó el DMC tanto para el control del posición de la pelota en el eje x como para </a:t>
            </a:r>
            <a:r>
              <a:rPr lang="es-MX" dirty="0" smtClean="0"/>
              <a:t>el eje </a:t>
            </a:r>
            <a:r>
              <a:rPr lang="es-MX" dirty="0"/>
              <a:t>y, y el tiempo de ejecución de las tareas que involucra esto están en el orden de los </a:t>
            </a:r>
            <a:r>
              <a:rPr lang="es-MX" dirty="0" smtClean="0"/>
              <a:t>microsegundos, abriendo </a:t>
            </a:r>
            <a:r>
              <a:rPr lang="es-MX" dirty="0"/>
              <a:t>la posibilidad de utilizar cada vez más controladores predictivos como </a:t>
            </a:r>
            <a:r>
              <a:rPr lang="es-MX" dirty="0" smtClean="0"/>
              <a:t>alternativa a </a:t>
            </a:r>
            <a:r>
              <a:rPr lang="es-MX" dirty="0"/>
              <a:t>controladores clásicos convencionales. Sin embargo, aunque su tiempo de ejecución no es </a:t>
            </a:r>
            <a:r>
              <a:rPr lang="es-MX" dirty="0" smtClean="0"/>
              <a:t>alto, para </a:t>
            </a:r>
            <a:r>
              <a:rPr lang="es-MX" dirty="0"/>
              <a:t>este caso particular, puede variar considerablemente si se aumenta el horizonte de </a:t>
            </a:r>
            <a:r>
              <a:rPr lang="es-MX" dirty="0" smtClean="0"/>
              <a:t>control, de </a:t>
            </a:r>
            <a:r>
              <a:rPr lang="es-MX" dirty="0"/>
              <a:t>predicción, o si el modelo del sistema en lazo abierto tarda mucho en estabilizarse. En </a:t>
            </a:r>
            <a:r>
              <a:rPr lang="es-MX" dirty="0" smtClean="0"/>
              <a:t>cambio estrategias </a:t>
            </a:r>
            <a:r>
              <a:rPr lang="es-MX" dirty="0"/>
              <a:t>de control clásico, definidas con un conjunto de operaciones, o de ecuaciones de </a:t>
            </a:r>
            <a:r>
              <a:rPr lang="es-MX" dirty="0" smtClean="0"/>
              <a:t>diferencias, para </a:t>
            </a:r>
            <a:r>
              <a:rPr lang="es-MX" dirty="0"/>
              <a:t>todos los casos se ejecutarán en tiempos muy similares. Particularmente en el caso </a:t>
            </a:r>
            <a:r>
              <a:rPr lang="es-MX" dirty="0" smtClean="0"/>
              <a:t>de este </a:t>
            </a:r>
            <a:r>
              <a:rPr lang="es-MX" dirty="0"/>
              <a:t>trabajo, el tiempo de ejecución de un PID fue aproximadamente el 2% del tiempo de un DMC.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90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7027" y="300789"/>
            <a:ext cx="10018713" cy="735037"/>
          </a:xfrm>
        </p:spPr>
        <p:txBody>
          <a:bodyPr/>
          <a:lstStyle/>
          <a:p>
            <a:r>
              <a:rPr lang="es-EC" dirty="0" smtClean="0"/>
              <a:t>RECOMENDACIONES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3"/>
          </p:nvPr>
        </p:nvSpPr>
        <p:spPr>
          <a:xfrm>
            <a:off x="1484311" y="1171073"/>
            <a:ext cx="10018712" cy="5021179"/>
          </a:xfrm>
        </p:spPr>
        <p:txBody>
          <a:bodyPr>
            <a:normAutofit fontScale="85000" lnSpcReduction="20000"/>
          </a:bodyPr>
          <a:lstStyle/>
          <a:p>
            <a:r>
              <a:rPr lang="es-MX" dirty="0"/>
              <a:t>Se recomienda ante cualquier cambio de posición del sistema, verificar los parámetros de </a:t>
            </a:r>
            <a:r>
              <a:rPr lang="es-MX" dirty="0" smtClean="0"/>
              <a:t>las ventanas </a:t>
            </a:r>
            <a:r>
              <a:rPr lang="es-MX" dirty="0"/>
              <a:t>del espacio de color HSV para asegurar que la pelota siga siendo detectada. No se </a:t>
            </a:r>
            <a:r>
              <a:rPr lang="es-MX" dirty="0" smtClean="0"/>
              <a:t>recomienda utilizar </a:t>
            </a:r>
            <a:r>
              <a:rPr lang="es-MX" dirty="0"/>
              <a:t>el sistema en exteriores, sobre todo ante incidencia directa de luz solar puesto </a:t>
            </a:r>
            <a:r>
              <a:rPr lang="es-MX" dirty="0" smtClean="0"/>
              <a:t>que ante </a:t>
            </a:r>
            <a:r>
              <a:rPr lang="es-MX" dirty="0"/>
              <a:t>la superficie de acrílico causa mucho reflejo y fallas en la detección del objeto en la plataforma.</a:t>
            </a:r>
          </a:p>
          <a:p>
            <a:r>
              <a:rPr lang="es-MX" dirty="0"/>
              <a:t>Se recomienda utilizar el sistema en ambientes con temperaturas frescas, o con buena </a:t>
            </a:r>
            <a:r>
              <a:rPr lang="es-MX" dirty="0" smtClean="0"/>
              <a:t>ventilación, puesto </a:t>
            </a:r>
            <a:r>
              <a:rPr lang="es-MX" dirty="0"/>
              <a:t>que la microcomputadora </a:t>
            </a:r>
            <a:r>
              <a:rPr lang="es-MX" dirty="0" err="1"/>
              <a:t>Raspberry</a:t>
            </a:r>
            <a:r>
              <a:rPr lang="es-MX" dirty="0"/>
              <a:t> Pi solo logra mantener el tiempo de </a:t>
            </a:r>
            <a:r>
              <a:rPr lang="es-MX" dirty="0" smtClean="0"/>
              <a:t>muestreo cuando </a:t>
            </a:r>
            <a:r>
              <a:rPr lang="es-MX" dirty="0"/>
              <a:t>no ocurre </a:t>
            </a:r>
            <a:r>
              <a:rPr lang="es-MX" dirty="0" err="1"/>
              <a:t>extrangulamiento</a:t>
            </a:r>
            <a:r>
              <a:rPr lang="es-MX" dirty="0"/>
              <a:t> térmico. Esto quiere decir que si este componente </a:t>
            </a:r>
            <a:r>
              <a:rPr lang="es-MX" dirty="0" smtClean="0"/>
              <a:t>sobrepasa una </a:t>
            </a:r>
            <a:r>
              <a:rPr lang="es-MX" dirty="0"/>
              <a:t>temperatura, automáticamente disminuye la frecuencia de su procesador.</a:t>
            </a:r>
          </a:p>
          <a:p>
            <a:r>
              <a:rPr lang="es-MX" dirty="0"/>
              <a:t>Para trabajos futuros, si se desea mejorar el tiempo de muestreo, se recomienda empezar por </a:t>
            </a:r>
            <a:r>
              <a:rPr lang="es-MX" dirty="0" smtClean="0"/>
              <a:t>recurrir a </a:t>
            </a:r>
            <a:r>
              <a:rPr lang="es-MX" dirty="0"/>
              <a:t>métodos de captura de imagen que involucren procesamiento concurrente, o en su defecto </a:t>
            </a:r>
            <a:r>
              <a:rPr lang="es-MX" dirty="0" smtClean="0"/>
              <a:t>el uso </a:t>
            </a:r>
            <a:r>
              <a:rPr lang="es-MX" dirty="0"/>
              <a:t>de varios hilos de procesamiento. Además se recomienda probar otros medios de </a:t>
            </a:r>
            <a:r>
              <a:rPr lang="es-MX" dirty="0" smtClean="0"/>
              <a:t>comunicación entre </a:t>
            </a:r>
            <a:r>
              <a:rPr lang="es-MX" dirty="0"/>
              <a:t>componentes que no involucren tanto tiempo como la comunicación serial.</a:t>
            </a:r>
          </a:p>
          <a:p>
            <a:r>
              <a:rPr lang="es-MX" dirty="0"/>
              <a:t>Se recomienda, de igual manera para trabajos futuros, implementar un control cinemático </a:t>
            </a:r>
            <a:r>
              <a:rPr lang="es-MX" dirty="0" smtClean="0"/>
              <a:t>para la </a:t>
            </a:r>
            <a:r>
              <a:rPr lang="es-MX" dirty="0"/>
              <a:t>plataforma que ayude a la cinemática inversa a alcanzar con mayor precisión las posiciones </a:t>
            </a:r>
            <a:r>
              <a:rPr lang="es-MX" dirty="0" smtClean="0"/>
              <a:t>y </a:t>
            </a:r>
            <a:r>
              <a:rPr lang="en-US" dirty="0" err="1" smtClean="0"/>
              <a:t>orientaciones</a:t>
            </a:r>
            <a:r>
              <a:rPr lang="en-US" dirty="0" smtClean="0"/>
              <a:t> </a:t>
            </a:r>
            <a:r>
              <a:rPr lang="en-US" dirty="0" err="1"/>
              <a:t>deseadas</a:t>
            </a:r>
            <a:r>
              <a:rPr lang="en-US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96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13110" y="3156284"/>
            <a:ext cx="10018713" cy="735037"/>
          </a:xfrm>
        </p:spPr>
        <p:txBody>
          <a:bodyPr/>
          <a:lstStyle/>
          <a:p>
            <a:r>
              <a:rPr lang="es-EC" dirty="0" smtClean="0"/>
              <a:t>GRACIAS POR SU ATENCIÓN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2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73648" y="190261"/>
            <a:ext cx="4287040" cy="1080654"/>
          </a:xfrm>
        </p:spPr>
        <p:txBody>
          <a:bodyPr/>
          <a:lstStyle/>
          <a:p>
            <a:pPr algn="l"/>
            <a:r>
              <a:rPr lang="en-US" b="1" dirty="0" smtClean="0"/>
              <a:t>APLICACIONES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17" name="Título 1"/>
          <p:cNvSpPr txBox="1">
            <a:spLocks/>
          </p:cNvSpPr>
          <p:nvPr/>
        </p:nvSpPr>
        <p:spPr>
          <a:xfrm>
            <a:off x="1853291" y="1156747"/>
            <a:ext cx="9685565" cy="7889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C" sz="3200" dirty="0" smtClean="0"/>
              <a:t>D. Stewart en su artículo de 1965 menciona potenciales aplicaciones.</a:t>
            </a:r>
            <a:endParaRPr lang="en-US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5357" y="2086071"/>
            <a:ext cx="5000017" cy="3928585"/>
          </a:xfrm>
          <a:prstGeom prst="rect">
            <a:avLst/>
          </a:prstGeom>
        </p:spPr>
      </p:pic>
      <p:sp>
        <p:nvSpPr>
          <p:cNvPr id="24" name="Anillo 23"/>
          <p:cNvSpPr/>
          <p:nvPr/>
        </p:nvSpPr>
        <p:spPr>
          <a:xfrm>
            <a:off x="5977275" y="3478699"/>
            <a:ext cx="3065276" cy="2961065"/>
          </a:xfrm>
          <a:prstGeom prst="donut">
            <a:avLst>
              <a:gd name="adj" fmla="val 1891"/>
            </a:avLst>
          </a:prstGeom>
          <a:ln w="15875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5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pic>
        <p:nvPicPr>
          <p:cNvPr id="16388" name="Picture 4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015" y="1637926"/>
            <a:ext cx="6477000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Resultado de imagen para stewart platform flight simulator 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887" y="1624967"/>
            <a:ext cx="3629967" cy="485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73648" y="190261"/>
            <a:ext cx="4287040" cy="1080654"/>
          </a:xfrm>
        </p:spPr>
        <p:txBody>
          <a:bodyPr/>
          <a:lstStyle/>
          <a:p>
            <a:pPr algn="l"/>
            <a:r>
              <a:rPr lang="en-US" b="1" dirty="0" smtClean="0"/>
              <a:t>APLICACIONES</a:t>
            </a:r>
            <a:endParaRPr lang="en-US" b="1" dirty="0"/>
          </a:p>
        </p:txBody>
      </p:sp>
      <p:sp>
        <p:nvSpPr>
          <p:cNvPr id="23" name="Título 1"/>
          <p:cNvSpPr txBox="1">
            <a:spLocks/>
          </p:cNvSpPr>
          <p:nvPr/>
        </p:nvSpPr>
        <p:spPr>
          <a:xfrm>
            <a:off x="1872342" y="1026080"/>
            <a:ext cx="10029372" cy="60142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C" sz="3200" dirty="0" smtClean="0"/>
              <a:t>“Un medio para representar un cuerpo en el espacio sujeto a fuerzas con las que puede interactuar en su travesía.”</a:t>
            </a:r>
          </a:p>
        </p:txBody>
      </p:sp>
      <p:pic>
        <p:nvPicPr>
          <p:cNvPr id="16386" name="Picture 2" descr="The first flight simulator based on an octahedral hexapo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526" y="1712686"/>
            <a:ext cx="7652817" cy="440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2463639" y="6246822"/>
            <a:ext cx="8044704" cy="4717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1800" dirty="0" smtClean="0"/>
              <a:t>Primer simulador de vuelo construido por </a:t>
            </a:r>
            <a:r>
              <a:rPr lang="en-US" sz="1800" dirty="0"/>
              <a:t>Sikorsky Aircraft Division of United </a:t>
            </a:r>
            <a:r>
              <a:rPr lang="en-US" sz="1800" dirty="0" smtClean="0"/>
              <a:t>Technologies </a:t>
            </a:r>
            <a:r>
              <a:rPr lang="en-US" sz="1800" dirty="0" err="1" smtClean="0"/>
              <a:t>en</a:t>
            </a:r>
            <a:r>
              <a:rPr lang="en-US" sz="1800" dirty="0" smtClean="0"/>
              <a:t> la </a:t>
            </a:r>
            <a:r>
              <a:rPr lang="en-US" sz="1800" dirty="0" err="1" smtClean="0"/>
              <a:t>década</a:t>
            </a:r>
            <a:r>
              <a:rPr lang="en-US" sz="1800" dirty="0" smtClean="0"/>
              <a:t> de </a:t>
            </a:r>
            <a:r>
              <a:rPr lang="en-US" sz="1800" dirty="0" err="1" smtClean="0"/>
              <a:t>los</a:t>
            </a:r>
            <a:r>
              <a:rPr lang="en-US" sz="1800" dirty="0" smtClean="0"/>
              <a:t> </a:t>
            </a:r>
            <a:r>
              <a:rPr lang="en-US" sz="1800" dirty="0" err="1" smtClean="0"/>
              <a:t>años</a:t>
            </a:r>
            <a:r>
              <a:rPr lang="en-US" sz="1800" dirty="0" smtClean="0"/>
              <a:t> 60</a:t>
            </a:r>
            <a:endParaRPr lang="es-EC" sz="1800" dirty="0" smtClean="0"/>
          </a:p>
        </p:txBody>
      </p:sp>
      <p:pic>
        <p:nvPicPr>
          <p:cNvPr id="19458" name="Picture 2" descr="Imagen relacionad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462" y="1712686"/>
            <a:ext cx="6150944" cy="354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2659582" y="5533925"/>
            <a:ext cx="8044704" cy="47179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1800" dirty="0" smtClean="0"/>
              <a:t>Simulador de movimiento de 6 grados de libertad de Full </a:t>
            </a:r>
            <a:r>
              <a:rPr lang="es-EC" sz="1800" dirty="0" err="1" smtClean="0"/>
              <a:t>Motion</a:t>
            </a:r>
            <a:r>
              <a:rPr lang="es-EC" sz="1800" dirty="0" smtClean="0"/>
              <a:t> Dynamics</a:t>
            </a:r>
          </a:p>
        </p:txBody>
      </p:sp>
    </p:spTree>
    <p:extLst>
      <p:ext uri="{BB962C8B-B14F-4D97-AF65-F5344CB8AC3E}">
        <p14:creationId xmlns:p14="http://schemas.microsoft.com/office/powerpoint/2010/main" val="406582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sz="quarter" idx="13"/>
          </p:nvPr>
        </p:nvSpPr>
        <p:spPr>
          <a:xfrm>
            <a:off x="1484311" y="1833339"/>
            <a:ext cx="10018712" cy="1093708"/>
          </a:xfrm>
        </p:spPr>
        <p:txBody>
          <a:bodyPr>
            <a:normAutofit lnSpcReduction="10000"/>
          </a:bodyPr>
          <a:lstStyle/>
          <a:p>
            <a:r>
              <a:rPr lang="es-MX" dirty="0"/>
              <a:t>Desarrollar una estrategia de control en base a matriz dinámica en un robot paralelo tipo Stewart para aplicación de bola en plataforma a través de visión artificial.</a:t>
            </a:r>
            <a:endParaRPr lang="en-US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736202" y="1"/>
            <a:ext cx="10455797" cy="116904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INTRODUCCIÓN</a:t>
            </a:r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1484311" y="1103421"/>
            <a:ext cx="48591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Objetivo General</a:t>
            </a:r>
            <a:endParaRPr lang="en-US" sz="3200" b="1" dirty="0"/>
          </a:p>
        </p:txBody>
      </p:sp>
      <p:sp>
        <p:nvSpPr>
          <p:cNvPr id="6" name="Marcador de texto 2"/>
          <p:cNvSpPr txBox="1">
            <a:spLocks/>
          </p:cNvSpPr>
          <p:nvPr/>
        </p:nvSpPr>
        <p:spPr>
          <a:xfrm>
            <a:off x="1562567" y="3656965"/>
            <a:ext cx="10018712" cy="24825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s-MX" dirty="0" smtClean="0"/>
              <a:t>Investigar </a:t>
            </a:r>
            <a:r>
              <a:rPr lang="es-MX" dirty="0"/>
              <a:t>acerca de las estrategias de control predictivo basado en modelos, concretamente el control por matriz dinámica para su aplicación a la plataforma Stewart.</a:t>
            </a:r>
          </a:p>
          <a:p>
            <a:r>
              <a:rPr lang="es-MX" dirty="0" smtClean="0"/>
              <a:t>Utilizar </a:t>
            </a:r>
            <a:r>
              <a:rPr lang="es-MX" dirty="0"/>
              <a:t>algoritmos de visión artificial para determinar la posición de la bola en la plataforma Stewart.</a:t>
            </a:r>
          </a:p>
          <a:p>
            <a:r>
              <a:rPr lang="es-MX" dirty="0" smtClean="0"/>
              <a:t>Implementar </a:t>
            </a:r>
            <a:r>
              <a:rPr lang="es-MX" dirty="0"/>
              <a:t>una estrategia de control basado en matriz dinámica para equilibrar la bola en una posición deseada en la plataforma.</a:t>
            </a:r>
            <a:endParaRPr lang="en-US" dirty="0"/>
          </a:p>
        </p:txBody>
      </p:sp>
      <p:sp>
        <p:nvSpPr>
          <p:cNvPr id="7" name="Rectángulo 6"/>
          <p:cNvSpPr/>
          <p:nvPr/>
        </p:nvSpPr>
        <p:spPr>
          <a:xfrm>
            <a:off x="1562567" y="3072190"/>
            <a:ext cx="48591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32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Objetivos Específicos</a:t>
            </a:r>
            <a:endParaRPr lang="en-US" sz="3200" b="1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rgbClr val="8DA6CE"/>
                </a:solidFill>
                <a:effectLst/>
                <a:latin typeface="Arial" panose="020B0604020202020204" pitchFamily="34" charset="0"/>
              </a:rPr>
              <a:t>\item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Investigar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acerca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 de </a:t>
            </a:r>
            <a:r>
              <a:rPr kumimoji="0" lang="en-US" altLang="en-US" sz="18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las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estrategias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 de control </a:t>
            </a:r>
            <a:r>
              <a:rPr kumimoji="0" lang="en-US" altLang="en-US" sz="18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predictivo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basado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 en </a:t>
            </a:r>
            <a:r>
              <a:rPr kumimoji="0" lang="en-US" altLang="en-US" sz="18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modelos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18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concretamente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el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 control </a:t>
            </a:r>
            <a:r>
              <a:rPr kumimoji="0" lang="en-US" altLang="en-US" sz="18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por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matriz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dinámica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 para </a:t>
            </a:r>
            <a:r>
              <a:rPr kumimoji="0" lang="en-US" altLang="en-US" sz="18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su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aplicación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 a la </a:t>
            </a:r>
            <a:r>
              <a:rPr kumimoji="0" lang="en-US" altLang="en-US" sz="18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plataforma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" panose="020B0604020202020204" pitchFamily="34" charset="0"/>
              </a:rPr>
              <a:t> Stewart.</a:t>
            </a: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8DA6CE"/>
                </a:solidFill>
                <a:effectLst/>
                <a:latin typeface="Arial Unicode MS"/>
              </a:rPr>
              <a:t>\item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 </a:t>
            </a:r>
            <a:r>
              <a:rPr kumimoji="0" lang="en-US" altLang="en-US" sz="10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Utilizar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 </a:t>
            </a:r>
            <a:r>
              <a:rPr kumimoji="0" lang="en-US" altLang="en-US" sz="10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algoritmos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 de </a:t>
            </a:r>
            <a:r>
              <a:rPr kumimoji="0" lang="en-US" altLang="en-US" sz="10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visión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 artificial para </a:t>
            </a:r>
            <a:r>
              <a:rPr kumimoji="0" lang="en-US" altLang="en-US" sz="10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determinar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 la </a:t>
            </a:r>
            <a:r>
              <a:rPr kumimoji="0" lang="en-US" altLang="en-US" sz="10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posición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 de la bola en la </a:t>
            </a:r>
            <a:r>
              <a:rPr kumimoji="0" lang="en-US" altLang="en-US" sz="10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plataforma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 Stewart.</a:t>
            </a:r>
            <a:r>
              <a:rPr kumimoji="0" lang="en-US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8DA6CE"/>
                </a:solidFill>
                <a:effectLst/>
                <a:latin typeface="Arial Unicode MS"/>
              </a:rPr>
              <a:t>\item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 </a:t>
            </a:r>
            <a:r>
              <a:rPr kumimoji="0" lang="en-US" altLang="en-US" sz="10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Implementar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 </a:t>
            </a:r>
            <a:r>
              <a:rPr kumimoji="0" lang="en-US" altLang="en-US" sz="10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una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 </a:t>
            </a:r>
            <a:r>
              <a:rPr kumimoji="0" lang="en-US" altLang="en-US" sz="10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estrategia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 de control </a:t>
            </a:r>
            <a:r>
              <a:rPr kumimoji="0" lang="en-US" altLang="en-US" sz="10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basado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 en </a:t>
            </a:r>
            <a:r>
              <a:rPr kumimoji="0" lang="en-US" altLang="en-US" sz="10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matriz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 </a:t>
            </a:r>
            <a:r>
              <a:rPr kumimoji="0" lang="en-US" altLang="en-US" sz="10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dinámica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 para </a:t>
            </a:r>
            <a:r>
              <a:rPr kumimoji="0" lang="en-US" altLang="en-US" sz="10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equilibrar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 la bola en </a:t>
            </a:r>
            <a:r>
              <a:rPr kumimoji="0" lang="en-US" altLang="en-US" sz="10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una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 </a:t>
            </a:r>
            <a:r>
              <a:rPr kumimoji="0" lang="en-US" altLang="en-US" sz="10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posición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 </a:t>
            </a:r>
            <a:r>
              <a:rPr kumimoji="0" lang="en-US" altLang="en-US" sz="10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deseada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 en la </a:t>
            </a:r>
            <a:r>
              <a:rPr kumimoji="0" lang="en-US" altLang="en-US" sz="1000" b="0" i="0" u="sng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plataforma</a:t>
            </a:r>
            <a:r>
              <a:rPr kumimoji="0" lang="en-US" altLang="en-US" sz="1000" b="0" i="0" u="none" strike="noStrike" cap="none" normalizeH="0" baseline="0" smtClean="0">
                <a:ln>
                  <a:noFill/>
                </a:ln>
                <a:solidFill>
                  <a:srgbClr val="F8F8F8"/>
                </a:solidFill>
                <a:effectLst/>
                <a:latin typeface="Arial Unicode MS"/>
              </a:rPr>
              <a:t>.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982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4732" y="2691063"/>
            <a:ext cx="10018713" cy="735037"/>
          </a:xfrm>
        </p:spPr>
        <p:txBody>
          <a:bodyPr>
            <a:normAutofit/>
          </a:bodyPr>
          <a:lstStyle/>
          <a:p>
            <a:pPr algn="ctr"/>
            <a:r>
              <a:rPr lang="es-EC" sz="3600" dirty="0" smtClean="0"/>
              <a:t>FUNDAMENTACIÓN TEÓRICA</a:t>
            </a:r>
            <a:endParaRPr lang="en-US" sz="36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0754" y="5724608"/>
            <a:ext cx="2691245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2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83657" y="187037"/>
            <a:ext cx="7459752" cy="1080654"/>
          </a:xfrm>
        </p:spPr>
        <p:txBody>
          <a:bodyPr/>
          <a:lstStyle/>
          <a:p>
            <a:pPr algn="l"/>
            <a:r>
              <a:rPr lang="en-US" b="1" dirty="0" err="1" smtClean="0"/>
              <a:t>Localización</a:t>
            </a:r>
            <a:r>
              <a:rPr lang="en-US" b="1" dirty="0" smtClean="0"/>
              <a:t> </a:t>
            </a:r>
            <a:r>
              <a:rPr lang="en-US" b="1" dirty="0" err="1" smtClean="0"/>
              <a:t>Espacial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sp>
        <p:nvSpPr>
          <p:cNvPr id="17" name="Título 1"/>
          <p:cNvSpPr txBox="1">
            <a:spLocks/>
          </p:cNvSpPr>
          <p:nvPr/>
        </p:nvSpPr>
        <p:spPr>
          <a:xfrm>
            <a:off x="2197510" y="1267691"/>
            <a:ext cx="8937522" cy="75283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C" sz="3200" dirty="0" smtClean="0"/>
              <a:t>Es posible determinar la posición y orientación de un sistema móvil con respecto de uno fijo mediante:</a:t>
            </a:r>
            <a:endParaRPr lang="en-US" sz="3200" dirty="0"/>
          </a:p>
        </p:txBody>
      </p:sp>
      <p:pic>
        <p:nvPicPr>
          <p:cNvPr id="19458" name="Picture 2" descr="Resultado de imagen para matriz de rotacion y traslac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9736" y="2348345"/>
            <a:ext cx="3425248" cy="4288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Resultado de imagen para matriz de traslac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9" t="28399" r="37907" b="46440"/>
          <a:stretch/>
        </p:blipFill>
        <p:spPr bwMode="auto">
          <a:xfrm>
            <a:off x="2197510" y="3325645"/>
            <a:ext cx="3222462" cy="227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/>
          <p:cNvSpPr txBox="1">
            <a:spLocks/>
          </p:cNvSpPr>
          <p:nvPr/>
        </p:nvSpPr>
        <p:spPr>
          <a:xfrm>
            <a:off x="2054328" y="2217716"/>
            <a:ext cx="2871633" cy="71721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C" sz="3200" b="1" dirty="0" smtClean="0"/>
              <a:t>Matriz de traslación</a:t>
            </a:r>
            <a:endParaRPr lang="en-US" sz="3200" b="1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5761397" y="2217715"/>
            <a:ext cx="2871633" cy="71721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s-EC" sz="3200" b="1" dirty="0" smtClean="0"/>
              <a:t>Matrices de rotación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201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05232" y="187037"/>
            <a:ext cx="7459752" cy="1080654"/>
          </a:xfrm>
        </p:spPr>
        <p:txBody>
          <a:bodyPr/>
          <a:lstStyle/>
          <a:p>
            <a:pPr algn="l"/>
            <a:r>
              <a:rPr lang="es-EC" b="1" dirty="0" smtClean="0"/>
              <a:t>Generalidades de Robótica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1700" y="5734050"/>
            <a:ext cx="2400300" cy="1123950"/>
          </a:xfrm>
          <a:prstGeom prst="rect">
            <a:avLst/>
          </a:prstGeom>
        </p:spPr>
      </p:pic>
      <p:pic>
        <p:nvPicPr>
          <p:cNvPr id="11" name="Picture 2" descr="https://upload.wikimedia.org/wikipedia/commons/a/a7/Hexapod_general_Anim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225" y="3033421"/>
            <a:ext cx="2017796" cy="293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ítulo 1"/>
          <p:cNvSpPr txBox="1">
            <a:spLocks/>
          </p:cNvSpPr>
          <p:nvPr/>
        </p:nvSpPr>
        <p:spPr>
          <a:xfrm>
            <a:off x="9971942" y="2613272"/>
            <a:ext cx="2039815" cy="314924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dirty="0" smtClean="0"/>
              <a:t>La </a:t>
            </a:r>
            <a:r>
              <a:rPr lang="en-US" sz="3200" dirty="0" err="1" smtClean="0"/>
              <a:t>plataforma</a:t>
            </a:r>
            <a:r>
              <a:rPr lang="en-US" sz="3200" dirty="0" smtClean="0"/>
              <a:t> Stewart </a:t>
            </a:r>
            <a:r>
              <a:rPr lang="en-US" sz="3200" dirty="0" err="1" smtClean="0"/>
              <a:t>es</a:t>
            </a:r>
            <a:r>
              <a:rPr lang="en-US" sz="3200" dirty="0" smtClean="0"/>
              <a:t> un robot </a:t>
            </a:r>
            <a:r>
              <a:rPr lang="en-US" sz="3200" dirty="0" err="1" smtClean="0"/>
              <a:t>paralelo</a:t>
            </a:r>
            <a:endParaRPr lang="en-US" sz="3200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507418393"/>
              </p:ext>
            </p:extLst>
          </p:nvPr>
        </p:nvGraphicFramePr>
        <p:xfrm>
          <a:off x="840155" y="1186244"/>
          <a:ext cx="7286968" cy="4883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7418" name="Picture 10" descr="Imagen relacionada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393" y="2787773"/>
            <a:ext cx="4572000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ítulo 1"/>
          <p:cNvSpPr txBox="1">
            <a:spLocks/>
          </p:cNvSpPr>
          <p:nvPr/>
        </p:nvSpPr>
        <p:spPr>
          <a:xfrm>
            <a:off x="6456734" y="1267691"/>
            <a:ext cx="2277651" cy="68343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b="1" dirty="0" smtClean="0"/>
              <a:t>Robots </a:t>
            </a:r>
            <a:r>
              <a:rPr lang="en-US" sz="3200" b="1" dirty="0" err="1" smtClean="0"/>
              <a:t>Seriales</a:t>
            </a:r>
            <a:endParaRPr lang="en-US" sz="3200" b="1" dirty="0"/>
          </a:p>
        </p:txBody>
      </p:sp>
      <p:sp>
        <p:nvSpPr>
          <p:cNvPr id="19" name="Título 1"/>
          <p:cNvSpPr txBox="1">
            <a:spLocks/>
          </p:cNvSpPr>
          <p:nvPr/>
        </p:nvSpPr>
        <p:spPr>
          <a:xfrm>
            <a:off x="6456734" y="1900354"/>
            <a:ext cx="4308250" cy="68343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dirty="0" err="1" smtClean="0"/>
              <a:t>Eslabones</a:t>
            </a:r>
            <a:r>
              <a:rPr lang="en-US" sz="3200" dirty="0" smtClean="0"/>
              <a:t> de forma </a:t>
            </a:r>
            <a:r>
              <a:rPr lang="en-US" sz="3200" dirty="0" err="1" smtClean="0"/>
              <a:t>secuencial</a:t>
            </a:r>
            <a:endParaRPr lang="en-US" sz="3200" dirty="0"/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6351553" y="1276455"/>
            <a:ext cx="2711974" cy="68343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b="1" dirty="0" smtClean="0"/>
              <a:t>Robots </a:t>
            </a:r>
            <a:r>
              <a:rPr lang="en-US" sz="3200" b="1" dirty="0" err="1" smtClean="0"/>
              <a:t>Paralelos</a:t>
            </a:r>
            <a:endParaRPr lang="en-US" sz="3200" b="1" dirty="0"/>
          </a:p>
        </p:txBody>
      </p:sp>
      <p:sp>
        <p:nvSpPr>
          <p:cNvPr id="21" name="Título 1"/>
          <p:cNvSpPr txBox="1">
            <a:spLocks/>
          </p:cNvSpPr>
          <p:nvPr/>
        </p:nvSpPr>
        <p:spPr>
          <a:xfrm>
            <a:off x="6351553" y="1878252"/>
            <a:ext cx="4908789" cy="73502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3200" dirty="0" err="1" smtClean="0"/>
              <a:t>Varias</a:t>
            </a:r>
            <a:r>
              <a:rPr lang="en-US" sz="3200" dirty="0" smtClean="0"/>
              <a:t> </a:t>
            </a:r>
            <a:r>
              <a:rPr lang="en-US" sz="3200" dirty="0" err="1" smtClean="0"/>
              <a:t>cadenas</a:t>
            </a:r>
            <a:r>
              <a:rPr lang="en-US" sz="3200" dirty="0" smtClean="0"/>
              <a:t> </a:t>
            </a:r>
            <a:r>
              <a:rPr lang="en-US" sz="3200" dirty="0" err="1" smtClean="0"/>
              <a:t>cinemáticas</a:t>
            </a:r>
            <a:r>
              <a:rPr lang="en-US" sz="3200" dirty="0" smtClean="0"/>
              <a:t> </a:t>
            </a:r>
            <a:r>
              <a:rPr lang="en-US" sz="3200" dirty="0" err="1" smtClean="0"/>
              <a:t>independientes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4822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7" grpId="0"/>
      <p:bldP spid="17" grpId="1"/>
      <p:bldP spid="19" grpId="0"/>
      <p:bldP spid="19" grpId="1"/>
      <p:bldP spid="20" grpId="0"/>
      <p:bldP spid="2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ersonalizado 1">
      <a:dk1>
        <a:srgbClr val="000000"/>
      </a:dk1>
      <a:lt1>
        <a:sysClr val="window" lastClr="FFFFFF"/>
      </a:lt1>
      <a:dk2>
        <a:srgbClr val="89EBAA"/>
      </a:dk2>
      <a:lt2>
        <a:srgbClr val="FFFFFF"/>
      </a:lt2>
      <a:accent1>
        <a:srgbClr val="189040"/>
      </a:accent1>
      <a:accent2>
        <a:srgbClr val="A6B727"/>
      </a:accent2>
      <a:accent3>
        <a:srgbClr val="F69200"/>
      </a:accent3>
      <a:accent4>
        <a:srgbClr val="FFFFFF"/>
      </a:accent4>
      <a:accent5>
        <a:srgbClr val="FEC306"/>
      </a:accent5>
      <a:accent6>
        <a:srgbClr val="DF5327"/>
      </a:accent6>
      <a:hlink>
        <a:srgbClr val="F59E00"/>
      </a:hlink>
      <a:folHlink>
        <a:srgbClr val="FFFFFF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4405</TotalTime>
  <Words>2014</Words>
  <Application>Microsoft Office PowerPoint</Application>
  <PresentationFormat>Panorámica</PresentationFormat>
  <Paragraphs>142</Paragraphs>
  <Slides>36</Slides>
  <Notes>12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36</vt:i4>
      </vt:variant>
    </vt:vector>
  </HeadingPairs>
  <TitlesOfParts>
    <vt:vector size="42" baseType="lpstr">
      <vt:lpstr>Arial</vt:lpstr>
      <vt:lpstr>Arial Unicode MS</vt:lpstr>
      <vt:lpstr>Calibri</vt:lpstr>
      <vt:lpstr>Cambria Math</vt:lpstr>
      <vt:lpstr>Times New Roman</vt:lpstr>
      <vt:lpstr>Parallax</vt:lpstr>
      <vt:lpstr>“DESARROLLO DE ESTRATEGIAS DE CONTROL EN BASE A MATRIZ DINÁMICA EN UN ROBOT PARALELO TIPO STEWART PARA APLICACIÓN DE BOLA EN PLATAFORMA A TRAVÉS DE VISIÓN ARTIFICIAL.”</vt:lpstr>
      <vt:lpstr>CONTENIDOS</vt:lpstr>
      <vt:lpstr>INTRODUCCIÓN</vt:lpstr>
      <vt:lpstr>APLICACIONES</vt:lpstr>
      <vt:lpstr>APLICACIONES</vt:lpstr>
      <vt:lpstr>Presentación de PowerPoint</vt:lpstr>
      <vt:lpstr>FUNDAMENTACIÓN TEÓRICA</vt:lpstr>
      <vt:lpstr>Localización Espacial</vt:lpstr>
      <vt:lpstr>Generalidades de Robótica</vt:lpstr>
      <vt:lpstr>LA PLATAFORMA STEWART</vt:lpstr>
      <vt:lpstr>LA PLATAFORMA STEWART</vt:lpstr>
      <vt:lpstr>Control por Matriz Dinámica</vt:lpstr>
      <vt:lpstr>Control por Matriz Dinámica</vt:lpstr>
      <vt:lpstr>Control por Matriz Dinámica</vt:lpstr>
      <vt:lpstr>Control por Matriz Dinámica</vt:lpstr>
      <vt:lpstr>Control por Matriz Dinámica</vt:lpstr>
      <vt:lpstr>Optimización</vt:lpstr>
      <vt:lpstr>PLANTEAMIENTO DE LA SOLUCIÓN</vt:lpstr>
      <vt:lpstr>Descripción del sistema</vt:lpstr>
      <vt:lpstr>Cinemática Inversa</vt:lpstr>
      <vt:lpstr>Adaptar la plataforma a actuadores rotacionales</vt:lpstr>
      <vt:lpstr>Calibración de los motores</vt:lpstr>
      <vt:lpstr>Visión Artificial</vt:lpstr>
      <vt:lpstr>Ensamble del Sistema</vt:lpstr>
      <vt:lpstr>Estrategia de control DMC</vt:lpstr>
      <vt:lpstr>RESULTADOS</vt:lpstr>
      <vt:lpstr>Pruebas de Funcionamiento</vt:lpstr>
      <vt:lpstr>Pruebas de Funcionamiento</vt:lpstr>
      <vt:lpstr>Pruebas de Funcionamiento</vt:lpstr>
      <vt:lpstr>Pruebas de Funcionamiento</vt:lpstr>
      <vt:lpstr>Pruebas de Funcionamiento</vt:lpstr>
      <vt:lpstr>Tiempos de ejecución</vt:lpstr>
      <vt:lpstr>CONCLUSIONES</vt:lpstr>
      <vt:lpstr>CONCLUSIONES</vt:lpstr>
      <vt:lpstr>RECOMENDACIONES</vt:lpstr>
      <vt:lpstr>GRACIAS POR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Cristian</dc:creator>
  <cp:lastModifiedBy>Javier Montenegro</cp:lastModifiedBy>
  <cp:revision>270</cp:revision>
  <dcterms:created xsi:type="dcterms:W3CDTF">2017-08-04T04:26:32Z</dcterms:created>
  <dcterms:modified xsi:type="dcterms:W3CDTF">2019-11-28T06:58:41Z</dcterms:modified>
</cp:coreProperties>
</file>