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876" r:id="rId4"/>
  </p:sldMasterIdLst>
  <p:notesMasterIdLst>
    <p:notesMasterId r:id="rId35"/>
  </p:notesMasterIdLst>
  <p:handoutMasterIdLst>
    <p:handoutMasterId r:id="rId36"/>
  </p:handoutMasterIdLst>
  <p:sldIdLst>
    <p:sldId id="256" r:id="rId5"/>
    <p:sldId id="257" r:id="rId6"/>
    <p:sldId id="262" r:id="rId7"/>
    <p:sldId id="263" r:id="rId8"/>
    <p:sldId id="264" r:id="rId9"/>
    <p:sldId id="265" r:id="rId10"/>
    <p:sldId id="266" r:id="rId11"/>
    <p:sldId id="268" r:id="rId12"/>
    <p:sldId id="269" r:id="rId13"/>
    <p:sldId id="270" r:id="rId14"/>
    <p:sldId id="274" r:id="rId15"/>
    <p:sldId id="275" r:id="rId16"/>
    <p:sldId id="276" r:id="rId17"/>
    <p:sldId id="277" r:id="rId18"/>
    <p:sldId id="278" r:id="rId19"/>
    <p:sldId id="279" r:id="rId20"/>
    <p:sldId id="259" r:id="rId21"/>
    <p:sldId id="281" r:id="rId22"/>
    <p:sldId id="282" r:id="rId23"/>
    <p:sldId id="284" r:id="rId24"/>
    <p:sldId id="285" r:id="rId25"/>
    <p:sldId id="283" r:id="rId26"/>
    <p:sldId id="286" r:id="rId27"/>
    <p:sldId id="287" r:id="rId28"/>
    <p:sldId id="280" r:id="rId29"/>
    <p:sldId id="288" r:id="rId30"/>
    <p:sldId id="261" r:id="rId31"/>
    <p:sldId id="273" r:id="rId32"/>
    <p:sldId id="272" r:id="rId33"/>
    <p:sldId id="260" r:id="rId34"/>
  </p:sldIdLst>
  <p:sldSz cx="12192000" cy="6858000"/>
  <p:notesSz cx="6858000" cy="9144000"/>
  <p:defaultTextStyle>
    <a:defPPr rtl="0">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26" autoAdjust="0"/>
    <p:restoredTop sz="94660"/>
  </p:normalViewPr>
  <p:slideViewPr>
    <p:cSldViewPr snapToGrid="0">
      <p:cViewPr varScale="1">
        <p:scale>
          <a:sx n="74" d="100"/>
          <a:sy n="74" d="100"/>
        </p:scale>
        <p:origin x="582" y="72"/>
      </p:cViewPr>
      <p:guideLst/>
    </p:cSldViewPr>
  </p:slideViewPr>
  <p:notesTextViewPr>
    <p:cViewPr>
      <p:scale>
        <a:sx n="1" d="1"/>
        <a:sy n="1" d="1"/>
      </p:scale>
      <p:origin x="0" y="0"/>
    </p:cViewPr>
  </p:notesTextViewPr>
  <p:notesViewPr>
    <p:cSldViewPr snapToGrid="0">
      <p:cViewPr varScale="1">
        <p:scale>
          <a:sx n="89" d="100"/>
          <a:sy n="89" d="100"/>
        </p:scale>
        <p:origin x="3036"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diagrams/_rels/data1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gif"/><Relationship Id="rId1" Type="http://schemas.openxmlformats.org/officeDocument/2006/relationships/image" Target="../media/image48.jpg"/><Relationship Id="rId4" Type="http://schemas.openxmlformats.org/officeDocument/2006/relationships/image" Target="../media/image51.jpg"/></Relationships>
</file>

<file path=ppt/diagrams/_rels/data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gif"/><Relationship Id="rId1" Type="http://schemas.openxmlformats.org/officeDocument/2006/relationships/image" Target="../media/image48.jpg"/><Relationship Id="rId4" Type="http://schemas.openxmlformats.org/officeDocument/2006/relationships/image" Target="../media/image51.jpg"/></Relationships>
</file>

<file path=ppt/diagrams/_rels/drawing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BFB3E7-A7CD-4C61-9B8B-6AB62B26A7BF}" type="doc">
      <dgm:prSet loTypeId="urn:microsoft.com/office/officeart/2005/8/layout/default" loCatId="list" qsTypeId="urn:microsoft.com/office/officeart/2005/8/quickstyle/simple2" qsCatId="simple" csTypeId="urn:microsoft.com/office/officeart/2005/8/colors/accent1_1" csCatId="accent1" phldr="1"/>
      <dgm:spPr/>
      <dgm:t>
        <a:bodyPr/>
        <a:lstStyle/>
        <a:p>
          <a:endParaRPr lang="es-ES"/>
        </a:p>
      </dgm:t>
    </dgm:pt>
    <dgm:pt modelId="{1A76C2EB-83C4-4042-941E-E739C448EA0F}">
      <dgm:prSet phldrT="[Texto]"/>
      <dgm:spPr/>
      <dgm:t>
        <a:bodyPr/>
        <a:lstStyle/>
        <a:p>
          <a:r>
            <a:rPr lang="es-ES" smtClean="0"/>
            <a:t>Gran riqueza natural</a:t>
          </a:r>
          <a:endParaRPr lang="es-ES" dirty="0"/>
        </a:p>
      </dgm:t>
    </dgm:pt>
    <dgm:pt modelId="{D93F9A4A-9D2B-4144-9794-57CCE039314E}" type="parTrans" cxnId="{1182153A-4B80-4D4D-A320-4250D29D976F}">
      <dgm:prSet/>
      <dgm:spPr/>
      <dgm:t>
        <a:bodyPr/>
        <a:lstStyle/>
        <a:p>
          <a:endParaRPr lang="es-ES"/>
        </a:p>
      </dgm:t>
    </dgm:pt>
    <dgm:pt modelId="{D1DC6A30-C0D1-43FC-8DB2-6F690E729BF4}" type="sibTrans" cxnId="{1182153A-4B80-4D4D-A320-4250D29D976F}">
      <dgm:prSet/>
      <dgm:spPr/>
      <dgm:t>
        <a:bodyPr/>
        <a:lstStyle/>
        <a:p>
          <a:endParaRPr lang="es-ES"/>
        </a:p>
      </dgm:t>
    </dgm:pt>
    <dgm:pt modelId="{8761DFD7-F5D1-4BA2-B88C-A9D745B54220}">
      <dgm:prSet phldrT="[Texto]"/>
      <dgm:spPr/>
      <dgm:t>
        <a:bodyPr/>
        <a:lstStyle/>
        <a:p>
          <a:r>
            <a:rPr lang="es-ES" smtClean="0"/>
            <a:t>Agricultura, ganadería y comercio</a:t>
          </a:r>
          <a:endParaRPr lang="es-ES" dirty="0"/>
        </a:p>
      </dgm:t>
    </dgm:pt>
    <dgm:pt modelId="{CB315503-8BAA-4432-94DA-78CC813B7C29}" type="parTrans" cxnId="{9E07852B-64B0-44C5-8743-7DE6D781190B}">
      <dgm:prSet/>
      <dgm:spPr/>
      <dgm:t>
        <a:bodyPr/>
        <a:lstStyle/>
        <a:p>
          <a:endParaRPr lang="es-ES"/>
        </a:p>
      </dgm:t>
    </dgm:pt>
    <dgm:pt modelId="{7A790C6B-ECCB-42B3-BCF3-3498CD8DAE39}" type="sibTrans" cxnId="{9E07852B-64B0-44C5-8743-7DE6D781190B}">
      <dgm:prSet/>
      <dgm:spPr/>
      <dgm:t>
        <a:bodyPr/>
        <a:lstStyle/>
        <a:p>
          <a:endParaRPr lang="es-ES"/>
        </a:p>
      </dgm:t>
    </dgm:pt>
    <dgm:pt modelId="{6D56C756-A84F-44A0-A848-B6BF92140130}">
      <dgm:prSet phldrT="[Texto]"/>
      <dgm:spPr/>
      <dgm:t>
        <a:bodyPr/>
        <a:lstStyle/>
        <a:p>
          <a:r>
            <a:rPr lang="es-ES" smtClean="0"/>
            <a:t>Diversificación turística</a:t>
          </a:r>
          <a:endParaRPr lang="es-ES" dirty="0"/>
        </a:p>
      </dgm:t>
    </dgm:pt>
    <dgm:pt modelId="{7DCF9213-ED18-479D-894E-B4A79D2F9758}" type="parTrans" cxnId="{4F51BE3B-259D-495D-AAEE-E45E92ACBAD6}">
      <dgm:prSet/>
      <dgm:spPr/>
      <dgm:t>
        <a:bodyPr/>
        <a:lstStyle/>
        <a:p>
          <a:endParaRPr lang="es-ES"/>
        </a:p>
      </dgm:t>
    </dgm:pt>
    <dgm:pt modelId="{E08753BA-4A8B-4C2F-A51B-1C5C8B8687D5}" type="sibTrans" cxnId="{4F51BE3B-259D-495D-AAEE-E45E92ACBAD6}">
      <dgm:prSet/>
      <dgm:spPr/>
      <dgm:t>
        <a:bodyPr/>
        <a:lstStyle/>
        <a:p>
          <a:endParaRPr lang="es-ES"/>
        </a:p>
      </dgm:t>
    </dgm:pt>
    <dgm:pt modelId="{ABD3FF4E-2B35-4CF3-9077-123DD08F4523}">
      <dgm:prSet phldrT="[Texto]"/>
      <dgm:spPr/>
      <dgm:t>
        <a:bodyPr/>
        <a:lstStyle/>
        <a:p>
          <a:r>
            <a:rPr lang="es-ES" smtClean="0"/>
            <a:t>Integración de la localidad</a:t>
          </a:r>
          <a:endParaRPr lang="es-ES" dirty="0"/>
        </a:p>
      </dgm:t>
    </dgm:pt>
    <dgm:pt modelId="{20CBCB3C-B366-46BF-AE80-E719476AF202}" type="parTrans" cxnId="{48F0F0B6-F1F7-43C0-B4CD-2537FED54FB2}">
      <dgm:prSet/>
      <dgm:spPr/>
      <dgm:t>
        <a:bodyPr/>
        <a:lstStyle/>
        <a:p>
          <a:endParaRPr lang="es-ES"/>
        </a:p>
      </dgm:t>
    </dgm:pt>
    <dgm:pt modelId="{130E7962-C8C7-47D6-AAC7-03A30B8BF23B}" type="sibTrans" cxnId="{48F0F0B6-F1F7-43C0-B4CD-2537FED54FB2}">
      <dgm:prSet/>
      <dgm:spPr/>
      <dgm:t>
        <a:bodyPr/>
        <a:lstStyle/>
        <a:p>
          <a:endParaRPr lang="es-ES"/>
        </a:p>
      </dgm:t>
    </dgm:pt>
    <dgm:pt modelId="{10892FCC-485B-45F6-A288-D2ABBEA75BFA}">
      <dgm:prSet phldrT="[Texto]"/>
      <dgm:spPr/>
      <dgm:t>
        <a:bodyPr/>
        <a:lstStyle/>
        <a:p>
          <a:r>
            <a:rPr lang="es-ES" smtClean="0"/>
            <a:t>Opción de desarrollo</a:t>
          </a:r>
          <a:endParaRPr lang="es-ES" dirty="0"/>
        </a:p>
      </dgm:t>
    </dgm:pt>
    <dgm:pt modelId="{67D7272D-BB60-4803-B3D2-7D314E25EDCD}" type="parTrans" cxnId="{2C8FD214-67F1-403F-B9ED-526E71D72FB9}">
      <dgm:prSet/>
      <dgm:spPr/>
      <dgm:t>
        <a:bodyPr/>
        <a:lstStyle/>
        <a:p>
          <a:endParaRPr lang="es-ES"/>
        </a:p>
      </dgm:t>
    </dgm:pt>
    <dgm:pt modelId="{B64B9474-E35A-4C01-93BF-CDC35D2CD888}" type="sibTrans" cxnId="{2C8FD214-67F1-403F-B9ED-526E71D72FB9}">
      <dgm:prSet/>
      <dgm:spPr/>
      <dgm:t>
        <a:bodyPr/>
        <a:lstStyle/>
        <a:p>
          <a:endParaRPr lang="es-ES"/>
        </a:p>
      </dgm:t>
    </dgm:pt>
    <dgm:pt modelId="{78438747-E5A2-415A-A76E-E1B1E76FCFF0}">
      <dgm:prSet phldrT="[Texto]"/>
      <dgm:spPr/>
      <dgm:t>
        <a:bodyPr/>
        <a:lstStyle/>
        <a:p>
          <a:r>
            <a:rPr lang="es-ES" smtClean="0"/>
            <a:t>Información turística</a:t>
          </a:r>
          <a:endParaRPr lang="es-ES" dirty="0"/>
        </a:p>
      </dgm:t>
    </dgm:pt>
    <dgm:pt modelId="{7F18FEC7-B5A3-40D6-A22A-48725BD38AD2}" type="parTrans" cxnId="{E28C39FF-D529-43C4-A32D-2EE20A68B553}">
      <dgm:prSet/>
      <dgm:spPr/>
      <dgm:t>
        <a:bodyPr/>
        <a:lstStyle/>
        <a:p>
          <a:endParaRPr lang="es-ES"/>
        </a:p>
      </dgm:t>
    </dgm:pt>
    <dgm:pt modelId="{C2608DBF-C0AB-4181-B0AC-8F35F80331D9}" type="sibTrans" cxnId="{E28C39FF-D529-43C4-A32D-2EE20A68B553}">
      <dgm:prSet/>
      <dgm:spPr/>
      <dgm:t>
        <a:bodyPr/>
        <a:lstStyle/>
        <a:p>
          <a:endParaRPr lang="es-ES"/>
        </a:p>
      </dgm:t>
    </dgm:pt>
    <dgm:pt modelId="{2EF03065-8410-4131-983C-BB49477EE46D}">
      <dgm:prSet phldrT="[Texto]"/>
      <dgm:spPr/>
      <dgm:t>
        <a:bodyPr/>
        <a:lstStyle/>
        <a:p>
          <a:r>
            <a:rPr lang="es-ES" smtClean="0"/>
            <a:t>Capacitación</a:t>
          </a:r>
          <a:endParaRPr lang="es-ES" dirty="0"/>
        </a:p>
      </dgm:t>
    </dgm:pt>
    <dgm:pt modelId="{E9F9C6E7-E823-4951-84EA-F9350E62BBD6}" type="parTrans" cxnId="{2F604E8E-6581-4DD2-8381-58E0DBCB33DA}">
      <dgm:prSet/>
      <dgm:spPr/>
      <dgm:t>
        <a:bodyPr/>
        <a:lstStyle/>
        <a:p>
          <a:endParaRPr lang="es-ES"/>
        </a:p>
      </dgm:t>
    </dgm:pt>
    <dgm:pt modelId="{EBB6BF54-3871-4779-8416-83CBB92A6CF1}" type="sibTrans" cxnId="{2F604E8E-6581-4DD2-8381-58E0DBCB33DA}">
      <dgm:prSet/>
      <dgm:spPr/>
      <dgm:t>
        <a:bodyPr/>
        <a:lstStyle/>
        <a:p>
          <a:endParaRPr lang="es-ES"/>
        </a:p>
      </dgm:t>
    </dgm:pt>
    <dgm:pt modelId="{036FD8C9-7067-4D76-BF82-2377719FF7F1}" type="pres">
      <dgm:prSet presAssocID="{B8BFB3E7-A7CD-4C61-9B8B-6AB62B26A7BF}" presName="diagram" presStyleCnt="0">
        <dgm:presLayoutVars>
          <dgm:dir/>
          <dgm:resizeHandles val="exact"/>
        </dgm:presLayoutVars>
      </dgm:prSet>
      <dgm:spPr/>
      <dgm:t>
        <a:bodyPr/>
        <a:lstStyle/>
        <a:p>
          <a:endParaRPr lang="es-ES"/>
        </a:p>
      </dgm:t>
    </dgm:pt>
    <dgm:pt modelId="{15C2303E-897E-4B3B-9229-4D1875BA2982}" type="pres">
      <dgm:prSet presAssocID="{1A76C2EB-83C4-4042-941E-E739C448EA0F}" presName="node" presStyleLbl="node1" presStyleIdx="0" presStyleCnt="7">
        <dgm:presLayoutVars>
          <dgm:bulletEnabled val="1"/>
        </dgm:presLayoutVars>
      </dgm:prSet>
      <dgm:spPr/>
      <dgm:t>
        <a:bodyPr/>
        <a:lstStyle/>
        <a:p>
          <a:endParaRPr lang="es-ES"/>
        </a:p>
      </dgm:t>
    </dgm:pt>
    <dgm:pt modelId="{C73BD295-91B7-448E-AB62-1E8ADD71DFE0}" type="pres">
      <dgm:prSet presAssocID="{D1DC6A30-C0D1-43FC-8DB2-6F690E729BF4}" presName="sibTrans" presStyleCnt="0"/>
      <dgm:spPr/>
    </dgm:pt>
    <dgm:pt modelId="{B9B83632-ED7A-4F37-8BAA-B69CA5046578}" type="pres">
      <dgm:prSet presAssocID="{8761DFD7-F5D1-4BA2-B88C-A9D745B54220}" presName="node" presStyleLbl="node1" presStyleIdx="1" presStyleCnt="7">
        <dgm:presLayoutVars>
          <dgm:bulletEnabled val="1"/>
        </dgm:presLayoutVars>
      </dgm:prSet>
      <dgm:spPr/>
      <dgm:t>
        <a:bodyPr/>
        <a:lstStyle/>
        <a:p>
          <a:endParaRPr lang="es-ES"/>
        </a:p>
      </dgm:t>
    </dgm:pt>
    <dgm:pt modelId="{F76BC60F-CDAA-46DD-844D-78008E94C15D}" type="pres">
      <dgm:prSet presAssocID="{7A790C6B-ECCB-42B3-BCF3-3498CD8DAE39}" presName="sibTrans" presStyleCnt="0"/>
      <dgm:spPr/>
    </dgm:pt>
    <dgm:pt modelId="{4575CBBA-37F5-455E-BD34-BBD94C58BFC7}" type="pres">
      <dgm:prSet presAssocID="{6D56C756-A84F-44A0-A848-B6BF92140130}" presName="node" presStyleLbl="node1" presStyleIdx="2" presStyleCnt="7">
        <dgm:presLayoutVars>
          <dgm:bulletEnabled val="1"/>
        </dgm:presLayoutVars>
      </dgm:prSet>
      <dgm:spPr/>
      <dgm:t>
        <a:bodyPr/>
        <a:lstStyle/>
        <a:p>
          <a:endParaRPr lang="es-ES"/>
        </a:p>
      </dgm:t>
    </dgm:pt>
    <dgm:pt modelId="{91058DCD-0C8C-4BB7-B956-645DE4E760AB}" type="pres">
      <dgm:prSet presAssocID="{E08753BA-4A8B-4C2F-A51B-1C5C8B8687D5}" presName="sibTrans" presStyleCnt="0"/>
      <dgm:spPr/>
    </dgm:pt>
    <dgm:pt modelId="{9262242B-697F-48DC-AEF5-D4E49942C60A}" type="pres">
      <dgm:prSet presAssocID="{ABD3FF4E-2B35-4CF3-9077-123DD08F4523}" presName="node" presStyleLbl="node1" presStyleIdx="3" presStyleCnt="7">
        <dgm:presLayoutVars>
          <dgm:bulletEnabled val="1"/>
        </dgm:presLayoutVars>
      </dgm:prSet>
      <dgm:spPr/>
      <dgm:t>
        <a:bodyPr/>
        <a:lstStyle/>
        <a:p>
          <a:endParaRPr lang="es-ES"/>
        </a:p>
      </dgm:t>
    </dgm:pt>
    <dgm:pt modelId="{B8112025-300B-4494-97C1-4CB959BE6C15}" type="pres">
      <dgm:prSet presAssocID="{130E7962-C8C7-47D6-AAC7-03A30B8BF23B}" presName="sibTrans" presStyleCnt="0"/>
      <dgm:spPr/>
    </dgm:pt>
    <dgm:pt modelId="{66149BBA-EE7F-4D9D-8AA3-C2D252E4C420}" type="pres">
      <dgm:prSet presAssocID="{78438747-E5A2-415A-A76E-E1B1E76FCFF0}" presName="node" presStyleLbl="node1" presStyleIdx="4" presStyleCnt="7">
        <dgm:presLayoutVars>
          <dgm:bulletEnabled val="1"/>
        </dgm:presLayoutVars>
      </dgm:prSet>
      <dgm:spPr/>
      <dgm:t>
        <a:bodyPr/>
        <a:lstStyle/>
        <a:p>
          <a:endParaRPr lang="es-ES"/>
        </a:p>
      </dgm:t>
    </dgm:pt>
    <dgm:pt modelId="{CB195050-F9A6-434B-AF0C-CC4FDB68EF00}" type="pres">
      <dgm:prSet presAssocID="{C2608DBF-C0AB-4181-B0AC-8F35F80331D9}" presName="sibTrans" presStyleCnt="0"/>
      <dgm:spPr/>
    </dgm:pt>
    <dgm:pt modelId="{0229676C-88C1-4993-8FF6-EDA2D3C08C79}" type="pres">
      <dgm:prSet presAssocID="{2EF03065-8410-4131-983C-BB49477EE46D}" presName="node" presStyleLbl="node1" presStyleIdx="5" presStyleCnt="7">
        <dgm:presLayoutVars>
          <dgm:bulletEnabled val="1"/>
        </dgm:presLayoutVars>
      </dgm:prSet>
      <dgm:spPr/>
      <dgm:t>
        <a:bodyPr/>
        <a:lstStyle/>
        <a:p>
          <a:endParaRPr lang="es-ES"/>
        </a:p>
      </dgm:t>
    </dgm:pt>
    <dgm:pt modelId="{067826AC-3471-406B-A317-F8C6DD337616}" type="pres">
      <dgm:prSet presAssocID="{EBB6BF54-3871-4779-8416-83CBB92A6CF1}" presName="sibTrans" presStyleCnt="0"/>
      <dgm:spPr/>
    </dgm:pt>
    <dgm:pt modelId="{FE25A499-D7CA-4EAB-8BE7-E976177ECFAE}" type="pres">
      <dgm:prSet presAssocID="{10892FCC-485B-45F6-A288-D2ABBEA75BFA}" presName="node" presStyleLbl="node1" presStyleIdx="6" presStyleCnt="7">
        <dgm:presLayoutVars>
          <dgm:bulletEnabled val="1"/>
        </dgm:presLayoutVars>
      </dgm:prSet>
      <dgm:spPr/>
      <dgm:t>
        <a:bodyPr/>
        <a:lstStyle/>
        <a:p>
          <a:endParaRPr lang="es-ES"/>
        </a:p>
      </dgm:t>
    </dgm:pt>
  </dgm:ptLst>
  <dgm:cxnLst>
    <dgm:cxn modelId="{48F0F0B6-F1F7-43C0-B4CD-2537FED54FB2}" srcId="{B8BFB3E7-A7CD-4C61-9B8B-6AB62B26A7BF}" destId="{ABD3FF4E-2B35-4CF3-9077-123DD08F4523}" srcOrd="3" destOrd="0" parTransId="{20CBCB3C-B366-46BF-AE80-E719476AF202}" sibTransId="{130E7962-C8C7-47D6-AAC7-03A30B8BF23B}"/>
    <dgm:cxn modelId="{0951FB4E-113D-4388-8DC4-26A37D499256}" type="presOf" srcId="{6D56C756-A84F-44A0-A848-B6BF92140130}" destId="{4575CBBA-37F5-455E-BD34-BBD94C58BFC7}" srcOrd="0" destOrd="0" presId="urn:microsoft.com/office/officeart/2005/8/layout/default"/>
    <dgm:cxn modelId="{9E07852B-64B0-44C5-8743-7DE6D781190B}" srcId="{B8BFB3E7-A7CD-4C61-9B8B-6AB62B26A7BF}" destId="{8761DFD7-F5D1-4BA2-B88C-A9D745B54220}" srcOrd="1" destOrd="0" parTransId="{CB315503-8BAA-4432-94DA-78CC813B7C29}" sibTransId="{7A790C6B-ECCB-42B3-BCF3-3498CD8DAE39}"/>
    <dgm:cxn modelId="{1E615749-66E2-4412-B1E3-9EBBF8E3E6E1}" type="presOf" srcId="{78438747-E5A2-415A-A76E-E1B1E76FCFF0}" destId="{66149BBA-EE7F-4D9D-8AA3-C2D252E4C420}" srcOrd="0" destOrd="0" presId="urn:microsoft.com/office/officeart/2005/8/layout/default"/>
    <dgm:cxn modelId="{62964F84-96B4-4923-A65F-95186B75A4E2}" type="presOf" srcId="{ABD3FF4E-2B35-4CF3-9077-123DD08F4523}" destId="{9262242B-697F-48DC-AEF5-D4E49942C60A}" srcOrd="0" destOrd="0" presId="urn:microsoft.com/office/officeart/2005/8/layout/default"/>
    <dgm:cxn modelId="{E28C39FF-D529-43C4-A32D-2EE20A68B553}" srcId="{B8BFB3E7-A7CD-4C61-9B8B-6AB62B26A7BF}" destId="{78438747-E5A2-415A-A76E-E1B1E76FCFF0}" srcOrd="4" destOrd="0" parTransId="{7F18FEC7-B5A3-40D6-A22A-48725BD38AD2}" sibTransId="{C2608DBF-C0AB-4181-B0AC-8F35F80331D9}"/>
    <dgm:cxn modelId="{1182153A-4B80-4D4D-A320-4250D29D976F}" srcId="{B8BFB3E7-A7CD-4C61-9B8B-6AB62B26A7BF}" destId="{1A76C2EB-83C4-4042-941E-E739C448EA0F}" srcOrd="0" destOrd="0" parTransId="{D93F9A4A-9D2B-4144-9794-57CCE039314E}" sibTransId="{D1DC6A30-C0D1-43FC-8DB2-6F690E729BF4}"/>
    <dgm:cxn modelId="{4F51BE3B-259D-495D-AAEE-E45E92ACBAD6}" srcId="{B8BFB3E7-A7CD-4C61-9B8B-6AB62B26A7BF}" destId="{6D56C756-A84F-44A0-A848-B6BF92140130}" srcOrd="2" destOrd="0" parTransId="{7DCF9213-ED18-479D-894E-B4A79D2F9758}" sibTransId="{E08753BA-4A8B-4C2F-A51B-1C5C8B8687D5}"/>
    <dgm:cxn modelId="{3DCC2FFF-D2EA-4AED-B1C9-85E056E6EFEE}" type="presOf" srcId="{2EF03065-8410-4131-983C-BB49477EE46D}" destId="{0229676C-88C1-4993-8FF6-EDA2D3C08C79}" srcOrd="0" destOrd="0" presId="urn:microsoft.com/office/officeart/2005/8/layout/default"/>
    <dgm:cxn modelId="{7ABF278A-4CCE-4DF2-A16A-EA2FF08F0D6C}" type="presOf" srcId="{B8BFB3E7-A7CD-4C61-9B8B-6AB62B26A7BF}" destId="{036FD8C9-7067-4D76-BF82-2377719FF7F1}" srcOrd="0" destOrd="0" presId="urn:microsoft.com/office/officeart/2005/8/layout/default"/>
    <dgm:cxn modelId="{C26A7792-C0B2-48A6-AE3E-4B7CFA16886F}" type="presOf" srcId="{1A76C2EB-83C4-4042-941E-E739C448EA0F}" destId="{15C2303E-897E-4B3B-9229-4D1875BA2982}" srcOrd="0" destOrd="0" presId="urn:microsoft.com/office/officeart/2005/8/layout/default"/>
    <dgm:cxn modelId="{22B408CC-2E21-4641-B818-1B2E01B84ADF}" type="presOf" srcId="{10892FCC-485B-45F6-A288-D2ABBEA75BFA}" destId="{FE25A499-D7CA-4EAB-8BE7-E976177ECFAE}" srcOrd="0" destOrd="0" presId="urn:microsoft.com/office/officeart/2005/8/layout/default"/>
    <dgm:cxn modelId="{2C8FD214-67F1-403F-B9ED-526E71D72FB9}" srcId="{B8BFB3E7-A7CD-4C61-9B8B-6AB62B26A7BF}" destId="{10892FCC-485B-45F6-A288-D2ABBEA75BFA}" srcOrd="6" destOrd="0" parTransId="{67D7272D-BB60-4803-B3D2-7D314E25EDCD}" sibTransId="{B64B9474-E35A-4C01-93BF-CDC35D2CD888}"/>
    <dgm:cxn modelId="{D07BEE32-E1E8-4F16-B940-CF278C3888E8}" type="presOf" srcId="{8761DFD7-F5D1-4BA2-B88C-A9D745B54220}" destId="{B9B83632-ED7A-4F37-8BAA-B69CA5046578}" srcOrd="0" destOrd="0" presId="urn:microsoft.com/office/officeart/2005/8/layout/default"/>
    <dgm:cxn modelId="{2F604E8E-6581-4DD2-8381-58E0DBCB33DA}" srcId="{B8BFB3E7-A7CD-4C61-9B8B-6AB62B26A7BF}" destId="{2EF03065-8410-4131-983C-BB49477EE46D}" srcOrd="5" destOrd="0" parTransId="{E9F9C6E7-E823-4951-84EA-F9350E62BBD6}" sibTransId="{EBB6BF54-3871-4779-8416-83CBB92A6CF1}"/>
    <dgm:cxn modelId="{1C2DC92E-9742-46CA-A31D-B59C175325B6}" type="presParOf" srcId="{036FD8C9-7067-4D76-BF82-2377719FF7F1}" destId="{15C2303E-897E-4B3B-9229-4D1875BA2982}" srcOrd="0" destOrd="0" presId="urn:microsoft.com/office/officeart/2005/8/layout/default"/>
    <dgm:cxn modelId="{0F7B71B0-CF70-4821-B45D-6C61FEE9B36C}" type="presParOf" srcId="{036FD8C9-7067-4D76-BF82-2377719FF7F1}" destId="{C73BD295-91B7-448E-AB62-1E8ADD71DFE0}" srcOrd="1" destOrd="0" presId="urn:microsoft.com/office/officeart/2005/8/layout/default"/>
    <dgm:cxn modelId="{0B4DE15D-1E75-4FAD-B332-73D9403B8001}" type="presParOf" srcId="{036FD8C9-7067-4D76-BF82-2377719FF7F1}" destId="{B9B83632-ED7A-4F37-8BAA-B69CA5046578}" srcOrd="2" destOrd="0" presId="urn:microsoft.com/office/officeart/2005/8/layout/default"/>
    <dgm:cxn modelId="{6CA74E1D-621F-46AF-96FC-119592A7E1C4}" type="presParOf" srcId="{036FD8C9-7067-4D76-BF82-2377719FF7F1}" destId="{F76BC60F-CDAA-46DD-844D-78008E94C15D}" srcOrd="3" destOrd="0" presId="urn:microsoft.com/office/officeart/2005/8/layout/default"/>
    <dgm:cxn modelId="{E0CC4D69-370F-438F-B8A1-5A148E8509D1}" type="presParOf" srcId="{036FD8C9-7067-4D76-BF82-2377719FF7F1}" destId="{4575CBBA-37F5-455E-BD34-BBD94C58BFC7}" srcOrd="4" destOrd="0" presId="urn:microsoft.com/office/officeart/2005/8/layout/default"/>
    <dgm:cxn modelId="{F3E7D0F6-0249-45AF-ABC2-58C409488AE9}" type="presParOf" srcId="{036FD8C9-7067-4D76-BF82-2377719FF7F1}" destId="{91058DCD-0C8C-4BB7-B956-645DE4E760AB}" srcOrd="5" destOrd="0" presId="urn:microsoft.com/office/officeart/2005/8/layout/default"/>
    <dgm:cxn modelId="{67858E40-C4F2-4ABC-BA52-CF4D6D6F01C3}" type="presParOf" srcId="{036FD8C9-7067-4D76-BF82-2377719FF7F1}" destId="{9262242B-697F-48DC-AEF5-D4E49942C60A}" srcOrd="6" destOrd="0" presId="urn:microsoft.com/office/officeart/2005/8/layout/default"/>
    <dgm:cxn modelId="{FA85CF53-E0DA-4C6D-AF7A-E65C534B79CB}" type="presParOf" srcId="{036FD8C9-7067-4D76-BF82-2377719FF7F1}" destId="{B8112025-300B-4494-97C1-4CB959BE6C15}" srcOrd="7" destOrd="0" presId="urn:microsoft.com/office/officeart/2005/8/layout/default"/>
    <dgm:cxn modelId="{0879CD86-512C-444C-8D50-B02A122B1BA2}" type="presParOf" srcId="{036FD8C9-7067-4D76-BF82-2377719FF7F1}" destId="{66149BBA-EE7F-4D9D-8AA3-C2D252E4C420}" srcOrd="8" destOrd="0" presId="urn:microsoft.com/office/officeart/2005/8/layout/default"/>
    <dgm:cxn modelId="{6FCA4196-6C2D-47F5-9F9E-C6147C763351}" type="presParOf" srcId="{036FD8C9-7067-4D76-BF82-2377719FF7F1}" destId="{CB195050-F9A6-434B-AF0C-CC4FDB68EF00}" srcOrd="9" destOrd="0" presId="urn:microsoft.com/office/officeart/2005/8/layout/default"/>
    <dgm:cxn modelId="{00BD6D02-BD4D-4CBC-B3CF-7D6F1000EA6A}" type="presParOf" srcId="{036FD8C9-7067-4D76-BF82-2377719FF7F1}" destId="{0229676C-88C1-4993-8FF6-EDA2D3C08C79}" srcOrd="10" destOrd="0" presId="urn:microsoft.com/office/officeart/2005/8/layout/default"/>
    <dgm:cxn modelId="{9A35CBE3-E0ED-4CE7-A938-EAD2E6B12486}" type="presParOf" srcId="{036FD8C9-7067-4D76-BF82-2377719FF7F1}" destId="{067826AC-3471-406B-A317-F8C6DD337616}" srcOrd="11" destOrd="0" presId="urn:microsoft.com/office/officeart/2005/8/layout/default"/>
    <dgm:cxn modelId="{3EBA5D90-F12E-4C53-B0CC-C19E8741CF23}" type="presParOf" srcId="{036FD8C9-7067-4D76-BF82-2377719FF7F1}" destId="{FE25A499-D7CA-4EAB-8BE7-E976177ECFAE}"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8772F0DC-E8A2-4DD8-AE48-8E95B83481F6}"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es-ES"/>
        </a:p>
      </dgm:t>
    </dgm:pt>
    <dgm:pt modelId="{9704258B-1E98-4432-A3BC-E4D969B212DC}">
      <dgm:prSet phldrT="[Texto]"/>
      <dgm:spPr/>
      <dgm:t>
        <a:bodyPr/>
        <a:lstStyle/>
        <a:p>
          <a:r>
            <a:rPr lang="es-ES" dirty="0" smtClean="0"/>
            <a:t>Alojamiento-12</a:t>
          </a:r>
          <a:endParaRPr lang="es-ES" dirty="0"/>
        </a:p>
      </dgm:t>
    </dgm:pt>
    <dgm:pt modelId="{D827C8EB-A568-457E-B1E7-DE1CD1E3E2D7}" type="parTrans" cxnId="{A756FCDF-24C8-4BCA-831A-95C12113BECF}">
      <dgm:prSet/>
      <dgm:spPr/>
      <dgm:t>
        <a:bodyPr/>
        <a:lstStyle/>
        <a:p>
          <a:endParaRPr lang="es-ES"/>
        </a:p>
      </dgm:t>
    </dgm:pt>
    <dgm:pt modelId="{FD8EA08A-18D8-4A46-AB22-CDED84E1A199}" type="sibTrans" cxnId="{A756FCDF-24C8-4BCA-831A-95C12113BECF}">
      <dgm:prSet/>
      <dgm:spPr/>
      <dgm:t>
        <a:bodyPr/>
        <a:lstStyle/>
        <a:p>
          <a:endParaRPr lang="es-ES"/>
        </a:p>
      </dgm:t>
    </dgm:pt>
    <dgm:pt modelId="{01EF8D6C-4CBF-49B4-A31E-43E0D14FDD9E}">
      <dgm:prSet phldrT="[Texto]"/>
      <dgm:spPr/>
      <dgm:t>
        <a:bodyPr/>
        <a:lstStyle/>
        <a:p>
          <a:r>
            <a:rPr lang="es-ES" dirty="0" smtClean="0"/>
            <a:t>Restaurantes-5</a:t>
          </a:r>
          <a:endParaRPr lang="es-ES" dirty="0"/>
        </a:p>
      </dgm:t>
    </dgm:pt>
    <dgm:pt modelId="{F858CE6C-021F-4A68-B31D-9149530780C6}" type="parTrans" cxnId="{324906DB-11B0-455E-BBAB-E07AFF31157D}">
      <dgm:prSet/>
      <dgm:spPr/>
      <dgm:t>
        <a:bodyPr/>
        <a:lstStyle/>
        <a:p>
          <a:endParaRPr lang="es-ES"/>
        </a:p>
      </dgm:t>
    </dgm:pt>
    <dgm:pt modelId="{2E34820E-9A8D-4A7A-8A68-4A06727A210A}" type="sibTrans" cxnId="{324906DB-11B0-455E-BBAB-E07AFF31157D}">
      <dgm:prSet/>
      <dgm:spPr/>
      <dgm:t>
        <a:bodyPr/>
        <a:lstStyle/>
        <a:p>
          <a:endParaRPr lang="es-ES"/>
        </a:p>
      </dgm:t>
    </dgm:pt>
    <dgm:pt modelId="{BE37B058-D023-4E51-96B0-8436FAC47AAC}">
      <dgm:prSet phldrT="[Texto]"/>
      <dgm:spPr/>
      <dgm:t>
        <a:bodyPr/>
        <a:lstStyle/>
        <a:p>
          <a:r>
            <a:rPr lang="es-ES" dirty="0" smtClean="0"/>
            <a:t>Sitios de recreación</a:t>
          </a:r>
          <a:endParaRPr lang="es-ES" dirty="0"/>
        </a:p>
      </dgm:t>
    </dgm:pt>
    <dgm:pt modelId="{294E6EC0-CA63-45E6-BFC5-29AFA0C1EEA2}" type="parTrans" cxnId="{5897C02F-DF20-46F0-BA8D-3F572D7038AF}">
      <dgm:prSet/>
      <dgm:spPr/>
      <dgm:t>
        <a:bodyPr/>
        <a:lstStyle/>
        <a:p>
          <a:endParaRPr lang="es-ES"/>
        </a:p>
      </dgm:t>
    </dgm:pt>
    <dgm:pt modelId="{1CEAC97A-E34E-4CA8-BC75-697EC66C59BD}" type="sibTrans" cxnId="{5897C02F-DF20-46F0-BA8D-3F572D7038AF}">
      <dgm:prSet/>
      <dgm:spPr/>
      <dgm:t>
        <a:bodyPr/>
        <a:lstStyle/>
        <a:p>
          <a:endParaRPr lang="es-ES"/>
        </a:p>
      </dgm:t>
    </dgm:pt>
    <dgm:pt modelId="{E78BB5E7-1473-4BE9-BDB5-FC7474DC33C3}">
      <dgm:prSet phldrT="[Texto]"/>
      <dgm:spPr/>
      <dgm:t>
        <a:bodyPr/>
        <a:lstStyle/>
        <a:p>
          <a:r>
            <a:rPr lang="es-ES" dirty="0" smtClean="0"/>
            <a:t>Transporte</a:t>
          </a:r>
          <a:endParaRPr lang="es-ES" dirty="0"/>
        </a:p>
      </dgm:t>
    </dgm:pt>
    <dgm:pt modelId="{7BD23F88-9CF0-4F36-8C7D-35D9ABA6F008}" type="parTrans" cxnId="{1D932E55-CD8A-4208-A66B-137BA9FA5DCF}">
      <dgm:prSet/>
      <dgm:spPr/>
    </dgm:pt>
    <dgm:pt modelId="{D72ED65A-C97E-448B-8B51-B4F200D0C09F}" type="sibTrans" cxnId="{1D932E55-CD8A-4208-A66B-137BA9FA5DCF}">
      <dgm:prSet/>
      <dgm:spPr/>
    </dgm:pt>
    <dgm:pt modelId="{FD1ADA36-A802-41FD-92B4-A244ECCC6A4F}" type="pres">
      <dgm:prSet presAssocID="{8772F0DC-E8A2-4DD8-AE48-8E95B83481F6}" presName="Name0" presStyleCnt="0">
        <dgm:presLayoutVars>
          <dgm:chMax val="7"/>
          <dgm:chPref val="7"/>
          <dgm:dir/>
        </dgm:presLayoutVars>
      </dgm:prSet>
      <dgm:spPr/>
      <dgm:t>
        <a:bodyPr/>
        <a:lstStyle/>
        <a:p>
          <a:endParaRPr lang="es-ES"/>
        </a:p>
      </dgm:t>
    </dgm:pt>
    <dgm:pt modelId="{822857D0-45C1-4680-982C-606310ABE3A4}" type="pres">
      <dgm:prSet presAssocID="{8772F0DC-E8A2-4DD8-AE48-8E95B83481F6}" presName="Name1" presStyleCnt="0"/>
      <dgm:spPr/>
    </dgm:pt>
    <dgm:pt modelId="{33ACD9AE-3F53-4AE0-BCED-380932668D1B}" type="pres">
      <dgm:prSet presAssocID="{8772F0DC-E8A2-4DD8-AE48-8E95B83481F6}" presName="cycle" presStyleCnt="0"/>
      <dgm:spPr/>
    </dgm:pt>
    <dgm:pt modelId="{549C0EBF-5D44-481A-ABF3-9E0E38CEC96C}" type="pres">
      <dgm:prSet presAssocID="{8772F0DC-E8A2-4DD8-AE48-8E95B83481F6}" presName="srcNode" presStyleLbl="node1" presStyleIdx="0" presStyleCnt="4"/>
      <dgm:spPr/>
    </dgm:pt>
    <dgm:pt modelId="{D8BAE36A-E75C-4F5D-A6BF-F2EB66905821}" type="pres">
      <dgm:prSet presAssocID="{8772F0DC-E8A2-4DD8-AE48-8E95B83481F6}" presName="conn" presStyleLbl="parChTrans1D2" presStyleIdx="0" presStyleCnt="1"/>
      <dgm:spPr/>
      <dgm:t>
        <a:bodyPr/>
        <a:lstStyle/>
        <a:p>
          <a:endParaRPr lang="es-ES"/>
        </a:p>
      </dgm:t>
    </dgm:pt>
    <dgm:pt modelId="{FD859570-4FA0-445E-A7CE-C2F2309480A5}" type="pres">
      <dgm:prSet presAssocID="{8772F0DC-E8A2-4DD8-AE48-8E95B83481F6}" presName="extraNode" presStyleLbl="node1" presStyleIdx="0" presStyleCnt="4"/>
      <dgm:spPr/>
    </dgm:pt>
    <dgm:pt modelId="{5C4E42D2-F893-47C0-BA3B-4C85915F3235}" type="pres">
      <dgm:prSet presAssocID="{8772F0DC-E8A2-4DD8-AE48-8E95B83481F6}" presName="dstNode" presStyleLbl="node1" presStyleIdx="0" presStyleCnt="4"/>
      <dgm:spPr/>
    </dgm:pt>
    <dgm:pt modelId="{1746C2F5-C930-46C9-AC45-7A1B033A4B76}" type="pres">
      <dgm:prSet presAssocID="{9704258B-1E98-4432-A3BC-E4D969B212DC}" presName="text_1" presStyleLbl="node1" presStyleIdx="0" presStyleCnt="4">
        <dgm:presLayoutVars>
          <dgm:bulletEnabled val="1"/>
        </dgm:presLayoutVars>
      </dgm:prSet>
      <dgm:spPr/>
      <dgm:t>
        <a:bodyPr/>
        <a:lstStyle/>
        <a:p>
          <a:endParaRPr lang="es-ES"/>
        </a:p>
      </dgm:t>
    </dgm:pt>
    <dgm:pt modelId="{84A3EF2B-495D-42A9-AA66-132D43B232CD}" type="pres">
      <dgm:prSet presAssocID="{9704258B-1E98-4432-A3BC-E4D969B212DC}" presName="accent_1" presStyleCnt="0"/>
      <dgm:spPr/>
    </dgm:pt>
    <dgm:pt modelId="{5A3AD971-CFBF-4CAB-A648-6CFAE32B19BA}" type="pres">
      <dgm:prSet presAssocID="{9704258B-1E98-4432-A3BC-E4D969B212DC}" presName="accentRepeatNode" presStyleLbl="solidFgAcc1" presStyleIdx="0" presStyleCnt="4"/>
      <dgm:spPr/>
    </dgm:pt>
    <dgm:pt modelId="{704990E3-B407-4983-A558-B54D80E83773}" type="pres">
      <dgm:prSet presAssocID="{01EF8D6C-4CBF-49B4-A31E-43E0D14FDD9E}" presName="text_2" presStyleLbl="node1" presStyleIdx="1" presStyleCnt="4">
        <dgm:presLayoutVars>
          <dgm:bulletEnabled val="1"/>
        </dgm:presLayoutVars>
      </dgm:prSet>
      <dgm:spPr/>
      <dgm:t>
        <a:bodyPr/>
        <a:lstStyle/>
        <a:p>
          <a:endParaRPr lang="es-ES"/>
        </a:p>
      </dgm:t>
    </dgm:pt>
    <dgm:pt modelId="{E2DF1ACE-C4D0-46EE-9C1E-458E2EC06BE9}" type="pres">
      <dgm:prSet presAssocID="{01EF8D6C-4CBF-49B4-A31E-43E0D14FDD9E}" presName="accent_2" presStyleCnt="0"/>
      <dgm:spPr/>
    </dgm:pt>
    <dgm:pt modelId="{D67CEFF0-FB23-4ED7-9630-7C6BE433EFAE}" type="pres">
      <dgm:prSet presAssocID="{01EF8D6C-4CBF-49B4-A31E-43E0D14FDD9E}" presName="accentRepeatNode" presStyleLbl="solidFgAcc1" presStyleIdx="1" presStyleCnt="4"/>
      <dgm:spPr/>
    </dgm:pt>
    <dgm:pt modelId="{E080F68D-EFBB-43CC-BE92-29ADE1B75DE6}" type="pres">
      <dgm:prSet presAssocID="{BE37B058-D023-4E51-96B0-8436FAC47AAC}" presName="text_3" presStyleLbl="node1" presStyleIdx="2" presStyleCnt="4">
        <dgm:presLayoutVars>
          <dgm:bulletEnabled val="1"/>
        </dgm:presLayoutVars>
      </dgm:prSet>
      <dgm:spPr/>
      <dgm:t>
        <a:bodyPr/>
        <a:lstStyle/>
        <a:p>
          <a:endParaRPr lang="es-ES"/>
        </a:p>
      </dgm:t>
    </dgm:pt>
    <dgm:pt modelId="{89EA581A-E6F7-4B13-8D9D-FB600EB1ED4E}" type="pres">
      <dgm:prSet presAssocID="{BE37B058-D023-4E51-96B0-8436FAC47AAC}" presName="accent_3" presStyleCnt="0"/>
      <dgm:spPr/>
    </dgm:pt>
    <dgm:pt modelId="{AFDF5D96-31DA-4041-8BAD-ED255E6F24F3}" type="pres">
      <dgm:prSet presAssocID="{BE37B058-D023-4E51-96B0-8436FAC47AAC}" presName="accentRepeatNode" presStyleLbl="solidFgAcc1" presStyleIdx="2" presStyleCnt="4"/>
      <dgm:spPr/>
    </dgm:pt>
    <dgm:pt modelId="{D75202C0-CB26-43CB-B596-0C68F18661F7}" type="pres">
      <dgm:prSet presAssocID="{E78BB5E7-1473-4BE9-BDB5-FC7474DC33C3}" presName="text_4" presStyleLbl="node1" presStyleIdx="3" presStyleCnt="4">
        <dgm:presLayoutVars>
          <dgm:bulletEnabled val="1"/>
        </dgm:presLayoutVars>
      </dgm:prSet>
      <dgm:spPr/>
      <dgm:t>
        <a:bodyPr/>
        <a:lstStyle/>
        <a:p>
          <a:endParaRPr lang="es-ES"/>
        </a:p>
      </dgm:t>
    </dgm:pt>
    <dgm:pt modelId="{407DC359-FFF5-468C-9A49-D42AA100073F}" type="pres">
      <dgm:prSet presAssocID="{E78BB5E7-1473-4BE9-BDB5-FC7474DC33C3}" presName="accent_4" presStyleCnt="0"/>
      <dgm:spPr/>
    </dgm:pt>
    <dgm:pt modelId="{79065902-7CCB-4B1A-A666-89FB6B97F882}" type="pres">
      <dgm:prSet presAssocID="{E78BB5E7-1473-4BE9-BDB5-FC7474DC33C3}" presName="accentRepeatNode" presStyleLbl="solidFgAcc1" presStyleIdx="3" presStyleCnt="4"/>
      <dgm:spPr/>
    </dgm:pt>
  </dgm:ptLst>
  <dgm:cxnLst>
    <dgm:cxn modelId="{C1D23704-82D8-489B-AC24-2C4D539DD19C}" type="presOf" srcId="{BE37B058-D023-4E51-96B0-8436FAC47AAC}" destId="{E080F68D-EFBB-43CC-BE92-29ADE1B75DE6}" srcOrd="0" destOrd="0" presId="urn:microsoft.com/office/officeart/2008/layout/VerticalCurvedList"/>
    <dgm:cxn modelId="{F48B9613-3C7C-4EE0-9182-E0D4B92EA1D9}" type="presOf" srcId="{01EF8D6C-4CBF-49B4-A31E-43E0D14FDD9E}" destId="{704990E3-B407-4983-A558-B54D80E83773}" srcOrd="0" destOrd="0" presId="urn:microsoft.com/office/officeart/2008/layout/VerticalCurvedList"/>
    <dgm:cxn modelId="{1D932E55-CD8A-4208-A66B-137BA9FA5DCF}" srcId="{8772F0DC-E8A2-4DD8-AE48-8E95B83481F6}" destId="{E78BB5E7-1473-4BE9-BDB5-FC7474DC33C3}" srcOrd="3" destOrd="0" parTransId="{7BD23F88-9CF0-4F36-8C7D-35D9ABA6F008}" sibTransId="{D72ED65A-C97E-448B-8B51-B4F200D0C09F}"/>
    <dgm:cxn modelId="{5897C02F-DF20-46F0-BA8D-3F572D7038AF}" srcId="{8772F0DC-E8A2-4DD8-AE48-8E95B83481F6}" destId="{BE37B058-D023-4E51-96B0-8436FAC47AAC}" srcOrd="2" destOrd="0" parTransId="{294E6EC0-CA63-45E6-BFC5-29AFA0C1EEA2}" sibTransId="{1CEAC97A-E34E-4CA8-BC75-697EC66C59BD}"/>
    <dgm:cxn modelId="{F5A736F0-E6DD-4A9C-AC13-DE3FA72B87A6}" type="presOf" srcId="{FD8EA08A-18D8-4A46-AB22-CDED84E1A199}" destId="{D8BAE36A-E75C-4F5D-A6BF-F2EB66905821}" srcOrd="0" destOrd="0" presId="urn:microsoft.com/office/officeart/2008/layout/VerticalCurvedList"/>
    <dgm:cxn modelId="{A756FCDF-24C8-4BCA-831A-95C12113BECF}" srcId="{8772F0DC-E8A2-4DD8-AE48-8E95B83481F6}" destId="{9704258B-1E98-4432-A3BC-E4D969B212DC}" srcOrd="0" destOrd="0" parTransId="{D827C8EB-A568-457E-B1E7-DE1CD1E3E2D7}" sibTransId="{FD8EA08A-18D8-4A46-AB22-CDED84E1A199}"/>
    <dgm:cxn modelId="{B274CCBB-7A87-4357-8529-FBE1012F4954}" type="presOf" srcId="{9704258B-1E98-4432-A3BC-E4D969B212DC}" destId="{1746C2F5-C930-46C9-AC45-7A1B033A4B76}" srcOrd="0" destOrd="0" presId="urn:microsoft.com/office/officeart/2008/layout/VerticalCurvedList"/>
    <dgm:cxn modelId="{9C992A67-23D7-489B-B360-3299A78B9D69}" type="presOf" srcId="{E78BB5E7-1473-4BE9-BDB5-FC7474DC33C3}" destId="{D75202C0-CB26-43CB-B596-0C68F18661F7}" srcOrd="0" destOrd="0" presId="urn:microsoft.com/office/officeart/2008/layout/VerticalCurvedList"/>
    <dgm:cxn modelId="{324906DB-11B0-455E-BBAB-E07AFF31157D}" srcId="{8772F0DC-E8A2-4DD8-AE48-8E95B83481F6}" destId="{01EF8D6C-4CBF-49B4-A31E-43E0D14FDD9E}" srcOrd="1" destOrd="0" parTransId="{F858CE6C-021F-4A68-B31D-9149530780C6}" sibTransId="{2E34820E-9A8D-4A7A-8A68-4A06727A210A}"/>
    <dgm:cxn modelId="{4B532D13-959C-4730-ABC7-EA4FCD3C19FA}" type="presOf" srcId="{8772F0DC-E8A2-4DD8-AE48-8E95B83481F6}" destId="{FD1ADA36-A802-41FD-92B4-A244ECCC6A4F}" srcOrd="0" destOrd="0" presId="urn:microsoft.com/office/officeart/2008/layout/VerticalCurvedList"/>
    <dgm:cxn modelId="{A5373E77-1B4B-4837-9790-84B83FB9C129}" type="presParOf" srcId="{FD1ADA36-A802-41FD-92B4-A244ECCC6A4F}" destId="{822857D0-45C1-4680-982C-606310ABE3A4}" srcOrd="0" destOrd="0" presId="urn:microsoft.com/office/officeart/2008/layout/VerticalCurvedList"/>
    <dgm:cxn modelId="{C3AE4DED-729B-422B-8011-CFF2B70F36E8}" type="presParOf" srcId="{822857D0-45C1-4680-982C-606310ABE3A4}" destId="{33ACD9AE-3F53-4AE0-BCED-380932668D1B}" srcOrd="0" destOrd="0" presId="urn:microsoft.com/office/officeart/2008/layout/VerticalCurvedList"/>
    <dgm:cxn modelId="{814C604C-58D8-4A98-AE00-C1D8DE360FE9}" type="presParOf" srcId="{33ACD9AE-3F53-4AE0-BCED-380932668D1B}" destId="{549C0EBF-5D44-481A-ABF3-9E0E38CEC96C}" srcOrd="0" destOrd="0" presId="urn:microsoft.com/office/officeart/2008/layout/VerticalCurvedList"/>
    <dgm:cxn modelId="{796B3B3F-E13D-4462-BDA9-056F64CABABF}" type="presParOf" srcId="{33ACD9AE-3F53-4AE0-BCED-380932668D1B}" destId="{D8BAE36A-E75C-4F5D-A6BF-F2EB66905821}" srcOrd="1" destOrd="0" presId="urn:microsoft.com/office/officeart/2008/layout/VerticalCurvedList"/>
    <dgm:cxn modelId="{8FF8AA04-BA8F-4136-90A8-41DAAD84A611}" type="presParOf" srcId="{33ACD9AE-3F53-4AE0-BCED-380932668D1B}" destId="{FD859570-4FA0-445E-A7CE-C2F2309480A5}" srcOrd="2" destOrd="0" presId="urn:microsoft.com/office/officeart/2008/layout/VerticalCurvedList"/>
    <dgm:cxn modelId="{FCA0C788-58CA-4B2E-B531-84ACB9E4AC7D}" type="presParOf" srcId="{33ACD9AE-3F53-4AE0-BCED-380932668D1B}" destId="{5C4E42D2-F893-47C0-BA3B-4C85915F3235}" srcOrd="3" destOrd="0" presId="urn:microsoft.com/office/officeart/2008/layout/VerticalCurvedList"/>
    <dgm:cxn modelId="{861B6C7D-39CC-4D28-85E4-E4F5D08B25D1}" type="presParOf" srcId="{822857D0-45C1-4680-982C-606310ABE3A4}" destId="{1746C2F5-C930-46C9-AC45-7A1B033A4B76}" srcOrd="1" destOrd="0" presId="urn:microsoft.com/office/officeart/2008/layout/VerticalCurvedList"/>
    <dgm:cxn modelId="{48EBBF4F-9421-4D02-AA0C-E6D22AE19B65}" type="presParOf" srcId="{822857D0-45C1-4680-982C-606310ABE3A4}" destId="{84A3EF2B-495D-42A9-AA66-132D43B232CD}" srcOrd="2" destOrd="0" presId="urn:microsoft.com/office/officeart/2008/layout/VerticalCurvedList"/>
    <dgm:cxn modelId="{385B6365-4ABB-4C96-BC59-4E4247756BEA}" type="presParOf" srcId="{84A3EF2B-495D-42A9-AA66-132D43B232CD}" destId="{5A3AD971-CFBF-4CAB-A648-6CFAE32B19BA}" srcOrd="0" destOrd="0" presId="urn:microsoft.com/office/officeart/2008/layout/VerticalCurvedList"/>
    <dgm:cxn modelId="{9BB2935B-441E-4B1A-9E61-39E2B1E0D59E}" type="presParOf" srcId="{822857D0-45C1-4680-982C-606310ABE3A4}" destId="{704990E3-B407-4983-A558-B54D80E83773}" srcOrd="3" destOrd="0" presId="urn:microsoft.com/office/officeart/2008/layout/VerticalCurvedList"/>
    <dgm:cxn modelId="{25B715F6-162E-4322-9B0C-8D8B3D555F55}" type="presParOf" srcId="{822857D0-45C1-4680-982C-606310ABE3A4}" destId="{E2DF1ACE-C4D0-46EE-9C1E-458E2EC06BE9}" srcOrd="4" destOrd="0" presId="urn:microsoft.com/office/officeart/2008/layout/VerticalCurvedList"/>
    <dgm:cxn modelId="{A58476FA-B28A-4447-9EB5-8C5EF2E14563}" type="presParOf" srcId="{E2DF1ACE-C4D0-46EE-9C1E-458E2EC06BE9}" destId="{D67CEFF0-FB23-4ED7-9630-7C6BE433EFAE}" srcOrd="0" destOrd="0" presId="urn:microsoft.com/office/officeart/2008/layout/VerticalCurvedList"/>
    <dgm:cxn modelId="{DC6DF1CD-E46A-4AD3-9509-67CE4A26F7DD}" type="presParOf" srcId="{822857D0-45C1-4680-982C-606310ABE3A4}" destId="{E080F68D-EFBB-43CC-BE92-29ADE1B75DE6}" srcOrd="5" destOrd="0" presId="urn:microsoft.com/office/officeart/2008/layout/VerticalCurvedList"/>
    <dgm:cxn modelId="{282BB395-90AD-487F-BD17-C2A70EADEBEE}" type="presParOf" srcId="{822857D0-45C1-4680-982C-606310ABE3A4}" destId="{89EA581A-E6F7-4B13-8D9D-FB600EB1ED4E}" srcOrd="6" destOrd="0" presId="urn:microsoft.com/office/officeart/2008/layout/VerticalCurvedList"/>
    <dgm:cxn modelId="{919A4659-A7C8-4698-8738-B5D0269512D8}" type="presParOf" srcId="{89EA581A-E6F7-4B13-8D9D-FB600EB1ED4E}" destId="{AFDF5D96-31DA-4041-8BAD-ED255E6F24F3}" srcOrd="0" destOrd="0" presId="urn:microsoft.com/office/officeart/2008/layout/VerticalCurvedList"/>
    <dgm:cxn modelId="{C3DEB8A8-7F03-4C86-BEEA-5810A574A6B5}" type="presParOf" srcId="{822857D0-45C1-4680-982C-606310ABE3A4}" destId="{D75202C0-CB26-43CB-B596-0C68F18661F7}" srcOrd="7" destOrd="0" presId="urn:microsoft.com/office/officeart/2008/layout/VerticalCurvedList"/>
    <dgm:cxn modelId="{23B79AA5-2CB1-49A1-92E4-92F5FFE65759}" type="presParOf" srcId="{822857D0-45C1-4680-982C-606310ABE3A4}" destId="{407DC359-FFF5-468C-9A49-D42AA100073F}" srcOrd="8" destOrd="0" presId="urn:microsoft.com/office/officeart/2008/layout/VerticalCurvedList"/>
    <dgm:cxn modelId="{6CD1D3FC-4B3F-4A99-9114-5382ED332DC8}" type="presParOf" srcId="{407DC359-FFF5-468C-9A49-D42AA100073F}" destId="{79065902-7CCB-4B1A-A666-89FB6B97F882}"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B5B199D-576E-49F6-B513-074F4DA0A82E}" type="doc">
      <dgm:prSet loTypeId="urn:microsoft.com/office/officeart/2005/8/layout/process2" loCatId="process" qsTypeId="urn:microsoft.com/office/officeart/2005/8/quickstyle/simple2" qsCatId="simple" csTypeId="urn:microsoft.com/office/officeart/2005/8/colors/accent1_1" csCatId="accent1" phldr="1"/>
      <dgm:spPr/>
    </dgm:pt>
    <dgm:pt modelId="{805E1209-112D-4BFD-88DD-FBADCC795613}">
      <dgm:prSet phldrT="[Texto]"/>
      <dgm:spPr/>
      <dgm:t>
        <a:bodyPr/>
        <a:lstStyle/>
        <a:p>
          <a:r>
            <a:rPr lang="es-ES" dirty="0" smtClean="0"/>
            <a:t>Esta carrera consiste en el ciclismo de montaña que da la vuelta al Cantón Pedro Vicente Maldonado</a:t>
          </a:r>
          <a:endParaRPr lang="es-ES" dirty="0"/>
        </a:p>
      </dgm:t>
    </dgm:pt>
    <dgm:pt modelId="{DEDDDF09-2FD2-4EC8-8B9E-89F8213FDCB4}" type="parTrans" cxnId="{49867B57-E375-426D-AE3B-12B33DF749CD}">
      <dgm:prSet/>
      <dgm:spPr/>
      <dgm:t>
        <a:bodyPr/>
        <a:lstStyle/>
        <a:p>
          <a:endParaRPr lang="es-ES"/>
        </a:p>
      </dgm:t>
    </dgm:pt>
    <dgm:pt modelId="{6C14EC99-D455-42BD-B4C6-16B72E19FCBA}" type="sibTrans" cxnId="{49867B57-E375-426D-AE3B-12B33DF749CD}">
      <dgm:prSet/>
      <dgm:spPr/>
      <dgm:t>
        <a:bodyPr/>
        <a:lstStyle/>
        <a:p>
          <a:endParaRPr lang="es-ES"/>
        </a:p>
      </dgm:t>
    </dgm:pt>
    <dgm:pt modelId="{6E1B7DFB-35D3-4A54-A256-BA9373F884E2}">
      <dgm:prSet phldrT="[Texto]"/>
      <dgm:spPr/>
      <dgm:t>
        <a:bodyPr/>
        <a:lstStyle/>
        <a:p>
          <a:r>
            <a:rPr lang="es-ES" dirty="0" smtClean="0"/>
            <a:t>la ruta llega pasa por el río Caoni hasta los 740 msnm, a la altura del recinto Andoas</a:t>
          </a:r>
          <a:endParaRPr lang="es-ES" dirty="0"/>
        </a:p>
      </dgm:t>
    </dgm:pt>
    <dgm:pt modelId="{844563D0-BDD6-4EE0-8C1A-7B99066EDA4C}" type="parTrans" cxnId="{E96BA073-C0D5-429A-BA2E-7FF2FB6F27F6}">
      <dgm:prSet/>
      <dgm:spPr/>
      <dgm:t>
        <a:bodyPr/>
        <a:lstStyle/>
        <a:p>
          <a:endParaRPr lang="es-ES"/>
        </a:p>
      </dgm:t>
    </dgm:pt>
    <dgm:pt modelId="{CCC427EB-3D7E-4717-82A6-729887861FFE}" type="sibTrans" cxnId="{E96BA073-C0D5-429A-BA2E-7FF2FB6F27F6}">
      <dgm:prSet/>
      <dgm:spPr/>
      <dgm:t>
        <a:bodyPr/>
        <a:lstStyle/>
        <a:p>
          <a:endParaRPr lang="es-ES"/>
        </a:p>
      </dgm:t>
    </dgm:pt>
    <dgm:pt modelId="{8548FBED-0E9B-4ADC-8744-3712BE15CBAD}">
      <dgm:prSet phldrT="[Texto]"/>
      <dgm:spPr/>
      <dgm:t>
        <a:bodyPr/>
        <a:lstStyle/>
        <a:p>
          <a:r>
            <a:rPr lang="es-ES" dirty="0" smtClean="0"/>
            <a:t>utilizando vías de primer orden asfaltadas o adoquinadas un 20% del total y vías de 2 orden el 80% restante, </a:t>
          </a:r>
          <a:endParaRPr lang="es-ES" dirty="0"/>
        </a:p>
      </dgm:t>
    </dgm:pt>
    <dgm:pt modelId="{7C5ED26F-F62B-4684-8206-9DD0BEFC9C04}" type="parTrans" cxnId="{4CEBE769-999A-4457-894F-75078DB2DB11}">
      <dgm:prSet/>
      <dgm:spPr/>
      <dgm:t>
        <a:bodyPr/>
        <a:lstStyle/>
        <a:p>
          <a:endParaRPr lang="es-ES"/>
        </a:p>
      </dgm:t>
    </dgm:pt>
    <dgm:pt modelId="{E51CDF22-A65A-476E-8058-3549C8C213FF}" type="sibTrans" cxnId="{4CEBE769-999A-4457-894F-75078DB2DB11}">
      <dgm:prSet/>
      <dgm:spPr/>
      <dgm:t>
        <a:bodyPr/>
        <a:lstStyle/>
        <a:p>
          <a:endParaRPr lang="es-ES"/>
        </a:p>
      </dgm:t>
    </dgm:pt>
    <dgm:pt modelId="{654F1890-1E7B-49B5-8AFE-4AADF4F9D390}">
      <dgm:prSet phldrT="[Texto]"/>
      <dgm:spPr/>
      <dgm:t>
        <a:bodyPr/>
        <a:lstStyle/>
        <a:p>
          <a:r>
            <a:rPr lang="es-ES" smtClean="0"/>
            <a:t>dando </a:t>
          </a:r>
          <a:r>
            <a:rPr lang="es-ES" dirty="0" smtClean="0"/>
            <a:t>la vuelta completa a la cabecera cantonal, también existen rutas más cortas de 60k y 35k. </a:t>
          </a:r>
          <a:endParaRPr lang="es-ES" dirty="0"/>
        </a:p>
      </dgm:t>
    </dgm:pt>
    <dgm:pt modelId="{0379ACD6-87F8-4BD5-B81E-D83989DB8F23}" type="parTrans" cxnId="{048425F4-F3DC-4111-96C3-99FB7731BF6E}">
      <dgm:prSet/>
      <dgm:spPr/>
      <dgm:t>
        <a:bodyPr/>
        <a:lstStyle/>
        <a:p>
          <a:endParaRPr lang="es-ES"/>
        </a:p>
      </dgm:t>
    </dgm:pt>
    <dgm:pt modelId="{284DC394-9091-4A88-AC2D-2124A4FA6536}" type="sibTrans" cxnId="{048425F4-F3DC-4111-96C3-99FB7731BF6E}">
      <dgm:prSet/>
      <dgm:spPr/>
      <dgm:t>
        <a:bodyPr/>
        <a:lstStyle/>
        <a:p>
          <a:endParaRPr lang="es-ES"/>
        </a:p>
      </dgm:t>
    </dgm:pt>
    <dgm:pt modelId="{F12210D2-AEC0-4A9E-96E6-C55D514489FC}" type="pres">
      <dgm:prSet presAssocID="{AB5B199D-576E-49F6-B513-074F4DA0A82E}" presName="linearFlow" presStyleCnt="0">
        <dgm:presLayoutVars>
          <dgm:resizeHandles val="exact"/>
        </dgm:presLayoutVars>
      </dgm:prSet>
      <dgm:spPr/>
    </dgm:pt>
    <dgm:pt modelId="{CEC7C7BC-B4B9-4CCF-8F60-23D260BAD958}" type="pres">
      <dgm:prSet presAssocID="{805E1209-112D-4BFD-88DD-FBADCC795613}" presName="node" presStyleLbl="node1" presStyleIdx="0" presStyleCnt="4">
        <dgm:presLayoutVars>
          <dgm:bulletEnabled val="1"/>
        </dgm:presLayoutVars>
      </dgm:prSet>
      <dgm:spPr/>
      <dgm:t>
        <a:bodyPr/>
        <a:lstStyle/>
        <a:p>
          <a:endParaRPr lang="es-ES"/>
        </a:p>
      </dgm:t>
    </dgm:pt>
    <dgm:pt modelId="{6DC031E9-97E5-472E-85EC-29F01B0BF9E2}" type="pres">
      <dgm:prSet presAssocID="{6C14EC99-D455-42BD-B4C6-16B72E19FCBA}" presName="sibTrans" presStyleLbl="sibTrans2D1" presStyleIdx="0" presStyleCnt="3"/>
      <dgm:spPr/>
      <dgm:t>
        <a:bodyPr/>
        <a:lstStyle/>
        <a:p>
          <a:endParaRPr lang="es-ES"/>
        </a:p>
      </dgm:t>
    </dgm:pt>
    <dgm:pt modelId="{A882BDAC-2B8F-4B48-8B30-7E38749D6A02}" type="pres">
      <dgm:prSet presAssocID="{6C14EC99-D455-42BD-B4C6-16B72E19FCBA}" presName="connectorText" presStyleLbl="sibTrans2D1" presStyleIdx="0" presStyleCnt="3"/>
      <dgm:spPr/>
      <dgm:t>
        <a:bodyPr/>
        <a:lstStyle/>
        <a:p>
          <a:endParaRPr lang="es-ES"/>
        </a:p>
      </dgm:t>
    </dgm:pt>
    <dgm:pt modelId="{E82B15FE-66A0-4ADE-AE97-950E8AD075DB}" type="pres">
      <dgm:prSet presAssocID="{6E1B7DFB-35D3-4A54-A256-BA9373F884E2}" presName="node" presStyleLbl="node1" presStyleIdx="1" presStyleCnt="4">
        <dgm:presLayoutVars>
          <dgm:bulletEnabled val="1"/>
        </dgm:presLayoutVars>
      </dgm:prSet>
      <dgm:spPr/>
      <dgm:t>
        <a:bodyPr/>
        <a:lstStyle/>
        <a:p>
          <a:endParaRPr lang="es-ES"/>
        </a:p>
      </dgm:t>
    </dgm:pt>
    <dgm:pt modelId="{E6E0E437-1749-4B77-86D8-7F3750B703F8}" type="pres">
      <dgm:prSet presAssocID="{CCC427EB-3D7E-4717-82A6-729887861FFE}" presName="sibTrans" presStyleLbl="sibTrans2D1" presStyleIdx="1" presStyleCnt="3"/>
      <dgm:spPr/>
      <dgm:t>
        <a:bodyPr/>
        <a:lstStyle/>
        <a:p>
          <a:endParaRPr lang="es-ES"/>
        </a:p>
      </dgm:t>
    </dgm:pt>
    <dgm:pt modelId="{9CD55455-7041-47F8-A711-1A248AB9DBE7}" type="pres">
      <dgm:prSet presAssocID="{CCC427EB-3D7E-4717-82A6-729887861FFE}" presName="connectorText" presStyleLbl="sibTrans2D1" presStyleIdx="1" presStyleCnt="3"/>
      <dgm:spPr/>
      <dgm:t>
        <a:bodyPr/>
        <a:lstStyle/>
        <a:p>
          <a:endParaRPr lang="es-ES"/>
        </a:p>
      </dgm:t>
    </dgm:pt>
    <dgm:pt modelId="{0485372C-38C4-4440-A7DB-94E51BEC540C}" type="pres">
      <dgm:prSet presAssocID="{8548FBED-0E9B-4ADC-8744-3712BE15CBAD}" presName="node" presStyleLbl="node1" presStyleIdx="2" presStyleCnt="4">
        <dgm:presLayoutVars>
          <dgm:bulletEnabled val="1"/>
        </dgm:presLayoutVars>
      </dgm:prSet>
      <dgm:spPr/>
      <dgm:t>
        <a:bodyPr/>
        <a:lstStyle/>
        <a:p>
          <a:endParaRPr lang="es-ES"/>
        </a:p>
      </dgm:t>
    </dgm:pt>
    <dgm:pt modelId="{3A8B3B3F-1567-4F65-B234-272EE870EC3F}" type="pres">
      <dgm:prSet presAssocID="{E51CDF22-A65A-476E-8058-3549C8C213FF}" presName="sibTrans" presStyleLbl="sibTrans2D1" presStyleIdx="2" presStyleCnt="3"/>
      <dgm:spPr/>
      <dgm:t>
        <a:bodyPr/>
        <a:lstStyle/>
        <a:p>
          <a:endParaRPr lang="es-ES"/>
        </a:p>
      </dgm:t>
    </dgm:pt>
    <dgm:pt modelId="{EB61AB78-222D-4B0D-BCE9-533028196CBC}" type="pres">
      <dgm:prSet presAssocID="{E51CDF22-A65A-476E-8058-3549C8C213FF}" presName="connectorText" presStyleLbl="sibTrans2D1" presStyleIdx="2" presStyleCnt="3"/>
      <dgm:spPr/>
      <dgm:t>
        <a:bodyPr/>
        <a:lstStyle/>
        <a:p>
          <a:endParaRPr lang="es-ES"/>
        </a:p>
      </dgm:t>
    </dgm:pt>
    <dgm:pt modelId="{838A38DE-DB84-4572-8DDA-0D866753E9BA}" type="pres">
      <dgm:prSet presAssocID="{654F1890-1E7B-49B5-8AFE-4AADF4F9D390}" presName="node" presStyleLbl="node1" presStyleIdx="3" presStyleCnt="4">
        <dgm:presLayoutVars>
          <dgm:bulletEnabled val="1"/>
        </dgm:presLayoutVars>
      </dgm:prSet>
      <dgm:spPr/>
      <dgm:t>
        <a:bodyPr/>
        <a:lstStyle/>
        <a:p>
          <a:endParaRPr lang="es-ES"/>
        </a:p>
      </dgm:t>
    </dgm:pt>
  </dgm:ptLst>
  <dgm:cxnLst>
    <dgm:cxn modelId="{FBF0A3AA-05BB-4E87-B41C-94A575660D8D}" type="presOf" srcId="{654F1890-1E7B-49B5-8AFE-4AADF4F9D390}" destId="{838A38DE-DB84-4572-8DDA-0D866753E9BA}" srcOrd="0" destOrd="0" presId="urn:microsoft.com/office/officeart/2005/8/layout/process2"/>
    <dgm:cxn modelId="{6EF711E9-F4BA-4E62-A2CE-EE10E7BB069D}" type="presOf" srcId="{6C14EC99-D455-42BD-B4C6-16B72E19FCBA}" destId="{A882BDAC-2B8F-4B48-8B30-7E38749D6A02}" srcOrd="1" destOrd="0" presId="urn:microsoft.com/office/officeart/2005/8/layout/process2"/>
    <dgm:cxn modelId="{49867B57-E375-426D-AE3B-12B33DF749CD}" srcId="{AB5B199D-576E-49F6-B513-074F4DA0A82E}" destId="{805E1209-112D-4BFD-88DD-FBADCC795613}" srcOrd="0" destOrd="0" parTransId="{DEDDDF09-2FD2-4EC8-8B9E-89F8213FDCB4}" sibTransId="{6C14EC99-D455-42BD-B4C6-16B72E19FCBA}"/>
    <dgm:cxn modelId="{C8CB699A-5725-4A4F-9499-27AEA5A93291}" type="presOf" srcId="{E51CDF22-A65A-476E-8058-3549C8C213FF}" destId="{3A8B3B3F-1567-4F65-B234-272EE870EC3F}" srcOrd="0" destOrd="0" presId="urn:microsoft.com/office/officeart/2005/8/layout/process2"/>
    <dgm:cxn modelId="{4CEBE769-999A-4457-894F-75078DB2DB11}" srcId="{AB5B199D-576E-49F6-B513-074F4DA0A82E}" destId="{8548FBED-0E9B-4ADC-8744-3712BE15CBAD}" srcOrd="2" destOrd="0" parTransId="{7C5ED26F-F62B-4684-8206-9DD0BEFC9C04}" sibTransId="{E51CDF22-A65A-476E-8058-3549C8C213FF}"/>
    <dgm:cxn modelId="{67498787-0666-4CED-99C9-1FF0EEBE72D6}" type="presOf" srcId="{CCC427EB-3D7E-4717-82A6-729887861FFE}" destId="{9CD55455-7041-47F8-A711-1A248AB9DBE7}" srcOrd="1" destOrd="0" presId="urn:microsoft.com/office/officeart/2005/8/layout/process2"/>
    <dgm:cxn modelId="{048425F4-F3DC-4111-96C3-99FB7731BF6E}" srcId="{AB5B199D-576E-49F6-B513-074F4DA0A82E}" destId="{654F1890-1E7B-49B5-8AFE-4AADF4F9D390}" srcOrd="3" destOrd="0" parTransId="{0379ACD6-87F8-4BD5-B81E-D83989DB8F23}" sibTransId="{284DC394-9091-4A88-AC2D-2124A4FA6536}"/>
    <dgm:cxn modelId="{67B86233-17A5-45E3-842C-51B7343A2D6B}" type="presOf" srcId="{8548FBED-0E9B-4ADC-8744-3712BE15CBAD}" destId="{0485372C-38C4-4440-A7DB-94E51BEC540C}" srcOrd="0" destOrd="0" presId="urn:microsoft.com/office/officeart/2005/8/layout/process2"/>
    <dgm:cxn modelId="{A36CF5B7-DD55-4B45-A67E-AD26567DACD2}" type="presOf" srcId="{E51CDF22-A65A-476E-8058-3549C8C213FF}" destId="{EB61AB78-222D-4B0D-BCE9-533028196CBC}" srcOrd="1" destOrd="0" presId="urn:microsoft.com/office/officeart/2005/8/layout/process2"/>
    <dgm:cxn modelId="{A66DF6CE-2C90-4DF3-8C5F-52B23D399EF0}" type="presOf" srcId="{6E1B7DFB-35D3-4A54-A256-BA9373F884E2}" destId="{E82B15FE-66A0-4ADE-AE97-950E8AD075DB}" srcOrd="0" destOrd="0" presId="urn:microsoft.com/office/officeart/2005/8/layout/process2"/>
    <dgm:cxn modelId="{E10DE6AD-B8F3-4BA4-8B7C-9E4BDACD062C}" type="presOf" srcId="{805E1209-112D-4BFD-88DD-FBADCC795613}" destId="{CEC7C7BC-B4B9-4CCF-8F60-23D260BAD958}" srcOrd="0" destOrd="0" presId="urn:microsoft.com/office/officeart/2005/8/layout/process2"/>
    <dgm:cxn modelId="{5D7618B5-1966-470D-B719-F2371994F479}" type="presOf" srcId="{AB5B199D-576E-49F6-B513-074F4DA0A82E}" destId="{F12210D2-AEC0-4A9E-96E6-C55D514489FC}" srcOrd="0" destOrd="0" presId="urn:microsoft.com/office/officeart/2005/8/layout/process2"/>
    <dgm:cxn modelId="{E96BA073-C0D5-429A-BA2E-7FF2FB6F27F6}" srcId="{AB5B199D-576E-49F6-B513-074F4DA0A82E}" destId="{6E1B7DFB-35D3-4A54-A256-BA9373F884E2}" srcOrd="1" destOrd="0" parTransId="{844563D0-BDD6-4EE0-8C1A-7B99066EDA4C}" sibTransId="{CCC427EB-3D7E-4717-82A6-729887861FFE}"/>
    <dgm:cxn modelId="{3FE435D4-5340-4F55-B992-8363C967D246}" type="presOf" srcId="{6C14EC99-D455-42BD-B4C6-16B72E19FCBA}" destId="{6DC031E9-97E5-472E-85EC-29F01B0BF9E2}" srcOrd="0" destOrd="0" presId="urn:microsoft.com/office/officeart/2005/8/layout/process2"/>
    <dgm:cxn modelId="{2F09F3DE-4053-4545-9F82-C187216B0813}" type="presOf" srcId="{CCC427EB-3D7E-4717-82A6-729887861FFE}" destId="{E6E0E437-1749-4B77-86D8-7F3750B703F8}" srcOrd="0" destOrd="0" presId="urn:microsoft.com/office/officeart/2005/8/layout/process2"/>
    <dgm:cxn modelId="{53F95DC0-5F8E-4318-8E4D-4728AD3C55F0}" type="presParOf" srcId="{F12210D2-AEC0-4A9E-96E6-C55D514489FC}" destId="{CEC7C7BC-B4B9-4CCF-8F60-23D260BAD958}" srcOrd="0" destOrd="0" presId="urn:microsoft.com/office/officeart/2005/8/layout/process2"/>
    <dgm:cxn modelId="{A6E762E8-BB5F-4334-891D-CECF8E396D70}" type="presParOf" srcId="{F12210D2-AEC0-4A9E-96E6-C55D514489FC}" destId="{6DC031E9-97E5-472E-85EC-29F01B0BF9E2}" srcOrd="1" destOrd="0" presId="urn:microsoft.com/office/officeart/2005/8/layout/process2"/>
    <dgm:cxn modelId="{D433A844-1B95-4291-946A-EF3C831AFB0F}" type="presParOf" srcId="{6DC031E9-97E5-472E-85EC-29F01B0BF9E2}" destId="{A882BDAC-2B8F-4B48-8B30-7E38749D6A02}" srcOrd="0" destOrd="0" presId="urn:microsoft.com/office/officeart/2005/8/layout/process2"/>
    <dgm:cxn modelId="{1ECBB3B2-B795-4C25-B8A8-1FD5CBD60C72}" type="presParOf" srcId="{F12210D2-AEC0-4A9E-96E6-C55D514489FC}" destId="{E82B15FE-66A0-4ADE-AE97-950E8AD075DB}" srcOrd="2" destOrd="0" presId="urn:microsoft.com/office/officeart/2005/8/layout/process2"/>
    <dgm:cxn modelId="{2E81991C-2DC5-446C-92E6-4FE000D88025}" type="presParOf" srcId="{F12210D2-AEC0-4A9E-96E6-C55D514489FC}" destId="{E6E0E437-1749-4B77-86D8-7F3750B703F8}" srcOrd="3" destOrd="0" presId="urn:microsoft.com/office/officeart/2005/8/layout/process2"/>
    <dgm:cxn modelId="{6DCED27D-B27C-4389-84B2-2E2060488E31}" type="presParOf" srcId="{E6E0E437-1749-4B77-86D8-7F3750B703F8}" destId="{9CD55455-7041-47F8-A711-1A248AB9DBE7}" srcOrd="0" destOrd="0" presId="urn:microsoft.com/office/officeart/2005/8/layout/process2"/>
    <dgm:cxn modelId="{5375900F-670E-4AC8-BD1C-32B1D5CD484D}" type="presParOf" srcId="{F12210D2-AEC0-4A9E-96E6-C55D514489FC}" destId="{0485372C-38C4-4440-A7DB-94E51BEC540C}" srcOrd="4" destOrd="0" presId="urn:microsoft.com/office/officeart/2005/8/layout/process2"/>
    <dgm:cxn modelId="{0EF33504-5D8B-4915-B7A9-39540AF170C6}" type="presParOf" srcId="{F12210D2-AEC0-4A9E-96E6-C55D514489FC}" destId="{3A8B3B3F-1567-4F65-B234-272EE870EC3F}" srcOrd="5" destOrd="0" presId="urn:microsoft.com/office/officeart/2005/8/layout/process2"/>
    <dgm:cxn modelId="{12E276AE-0083-4A56-904D-20BCCDFFCEBC}" type="presParOf" srcId="{3A8B3B3F-1567-4F65-B234-272EE870EC3F}" destId="{EB61AB78-222D-4B0D-BCE9-533028196CBC}" srcOrd="0" destOrd="0" presId="urn:microsoft.com/office/officeart/2005/8/layout/process2"/>
    <dgm:cxn modelId="{B03B6DE2-E75C-41BD-BF55-1B3877501BBD}" type="presParOf" srcId="{F12210D2-AEC0-4A9E-96E6-C55D514489FC}" destId="{838A38DE-DB84-4572-8DDA-0D866753E9BA}" srcOrd="6"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781DA42-129A-4C80-8DC7-BEAE63FBCA8D}" type="doc">
      <dgm:prSet loTypeId="urn:microsoft.com/office/officeart/2008/layout/VerticalAccentList" loCatId="list" qsTypeId="urn:microsoft.com/office/officeart/2005/8/quickstyle/simple1" qsCatId="simple" csTypeId="urn:microsoft.com/office/officeart/2005/8/colors/colorful3" csCatId="colorful" phldr="1"/>
      <dgm:spPr/>
      <dgm:t>
        <a:bodyPr/>
        <a:lstStyle/>
        <a:p>
          <a:endParaRPr lang="es-ES"/>
        </a:p>
      </dgm:t>
    </dgm:pt>
    <dgm:pt modelId="{6B371575-4BE5-46C1-BCF1-C20DEF9227F0}">
      <dgm:prSet phldrT="[Texto]"/>
      <dgm:spPr/>
      <dgm:t>
        <a:bodyPr/>
        <a:lstStyle/>
        <a:p>
          <a:r>
            <a:rPr lang="es-ES" dirty="0" smtClean="0">
              <a:solidFill>
                <a:schemeClr val="tx1"/>
              </a:solidFill>
              <a:latin typeface="Playfair Display" panose="020B0604020202020204" charset="0"/>
            </a:rPr>
            <a:t>Edad</a:t>
          </a:r>
          <a:endParaRPr lang="es-ES" dirty="0">
            <a:solidFill>
              <a:schemeClr val="tx1"/>
            </a:solidFill>
            <a:latin typeface="Playfair Display" panose="020B0604020202020204" charset="0"/>
          </a:endParaRPr>
        </a:p>
      </dgm:t>
    </dgm:pt>
    <dgm:pt modelId="{BE4BC98C-0A16-4796-96FB-1D20C82E1310}" type="parTrans" cxnId="{9FE6189E-EF7F-42CD-9CC3-BF815E07AE6A}">
      <dgm:prSet/>
      <dgm:spPr/>
      <dgm:t>
        <a:bodyPr/>
        <a:lstStyle/>
        <a:p>
          <a:endParaRPr lang="es-ES">
            <a:solidFill>
              <a:schemeClr val="accent6">
                <a:lumMod val="50000"/>
              </a:schemeClr>
            </a:solidFill>
            <a:latin typeface="Playfair Display" panose="020B0604020202020204" charset="0"/>
          </a:endParaRPr>
        </a:p>
      </dgm:t>
    </dgm:pt>
    <dgm:pt modelId="{3A5A88AB-357C-46E4-BEC5-48F6F6A7BA6D}" type="sibTrans" cxnId="{9FE6189E-EF7F-42CD-9CC3-BF815E07AE6A}">
      <dgm:prSet/>
      <dgm:spPr/>
      <dgm:t>
        <a:bodyPr/>
        <a:lstStyle/>
        <a:p>
          <a:endParaRPr lang="es-ES">
            <a:solidFill>
              <a:schemeClr val="accent6">
                <a:lumMod val="50000"/>
              </a:schemeClr>
            </a:solidFill>
            <a:latin typeface="Playfair Display" panose="020B0604020202020204" charset="0"/>
          </a:endParaRPr>
        </a:p>
      </dgm:t>
    </dgm:pt>
    <dgm:pt modelId="{D2E6CAE9-9F0E-4073-8C2C-D56EA9DFBD9C}">
      <dgm:prSet phldrT="[Texto]"/>
      <dgm:spPr/>
      <dgm:t>
        <a:bodyPr/>
        <a:lstStyle/>
        <a:p>
          <a:r>
            <a:rPr lang="es-PE" dirty="0" smtClean="0">
              <a:solidFill>
                <a:schemeClr val="tx1"/>
              </a:solidFill>
              <a:latin typeface="Playfair Display" panose="020B0604020202020204" charset="0"/>
              <a:ea typeface="Times New Roman" panose="02020603050405020304" pitchFamily="18" charset="0"/>
            </a:rPr>
            <a:t>Entre 18 a 29 años de edad (50%)</a:t>
          </a:r>
          <a:endParaRPr lang="es-ES" dirty="0">
            <a:solidFill>
              <a:schemeClr val="tx1"/>
            </a:solidFill>
            <a:latin typeface="Playfair Display" panose="020B0604020202020204" charset="0"/>
          </a:endParaRPr>
        </a:p>
      </dgm:t>
    </dgm:pt>
    <dgm:pt modelId="{7BE31E16-9E87-4FDC-8B4D-B817D1CAE0FB}" type="parTrans" cxnId="{18829C30-9F6A-4037-B735-81B14EAFF215}">
      <dgm:prSet/>
      <dgm:spPr/>
      <dgm:t>
        <a:bodyPr/>
        <a:lstStyle/>
        <a:p>
          <a:endParaRPr lang="es-ES">
            <a:solidFill>
              <a:schemeClr val="accent6">
                <a:lumMod val="50000"/>
              </a:schemeClr>
            </a:solidFill>
            <a:latin typeface="Playfair Display" panose="020B0604020202020204" charset="0"/>
          </a:endParaRPr>
        </a:p>
      </dgm:t>
    </dgm:pt>
    <dgm:pt modelId="{BB027366-3DC2-47BA-9965-2BEADF811738}" type="sibTrans" cxnId="{18829C30-9F6A-4037-B735-81B14EAFF215}">
      <dgm:prSet/>
      <dgm:spPr/>
      <dgm:t>
        <a:bodyPr/>
        <a:lstStyle/>
        <a:p>
          <a:endParaRPr lang="es-ES">
            <a:solidFill>
              <a:schemeClr val="accent6">
                <a:lumMod val="50000"/>
              </a:schemeClr>
            </a:solidFill>
            <a:latin typeface="Playfair Display" panose="020B0604020202020204" charset="0"/>
          </a:endParaRPr>
        </a:p>
      </dgm:t>
    </dgm:pt>
    <dgm:pt modelId="{D8CBE278-91B0-4C85-B550-74C14F1F4FD3}">
      <dgm:prSet phldrT="[Texto]"/>
      <dgm:spPr/>
      <dgm:t>
        <a:bodyPr/>
        <a:lstStyle/>
        <a:p>
          <a:r>
            <a:rPr lang="es-ES" dirty="0" smtClean="0">
              <a:solidFill>
                <a:schemeClr val="tx1"/>
              </a:solidFill>
              <a:latin typeface="Playfair Display" panose="020B0604020202020204" charset="0"/>
            </a:rPr>
            <a:t>Ocupación</a:t>
          </a:r>
          <a:endParaRPr lang="es-ES" dirty="0">
            <a:solidFill>
              <a:schemeClr val="tx1"/>
            </a:solidFill>
            <a:latin typeface="Playfair Display" panose="020B0604020202020204" charset="0"/>
          </a:endParaRPr>
        </a:p>
      </dgm:t>
    </dgm:pt>
    <dgm:pt modelId="{48AF1D9E-D3A1-4657-9852-360C339A9003}" type="parTrans" cxnId="{27DD03EA-7BD6-4C57-B9D3-8FE803DAB900}">
      <dgm:prSet/>
      <dgm:spPr/>
      <dgm:t>
        <a:bodyPr/>
        <a:lstStyle/>
        <a:p>
          <a:endParaRPr lang="es-ES">
            <a:solidFill>
              <a:schemeClr val="accent6">
                <a:lumMod val="50000"/>
              </a:schemeClr>
            </a:solidFill>
            <a:latin typeface="Playfair Display" panose="020B0604020202020204" charset="0"/>
          </a:endParaRPr>
        </a:p>
      </dgm:t>
    </dgm:pt>
    <dgm:pt modelId="{DE1C8FF9-4B55-4FA1-9143-EBE8946BDFDB}" type="sibTrans" cxnId="{27DD03EA-7BD6-4C57-B9D3-8FE803DAB900}">
      <dgm:prSet/>
      <dgm:spPr/>
      <dgm:t>
        <a:bodyPr/>
        <a:lstStyle/>
        <a:p>
          <a:endParaRPr lang="es-ES">
            <a:solidFill>
              <a:schemeClr val="accent6">
                <a:lumMod val="50000"/>
              </a:schemeClr>
            </a:solidFill>
            <a:latin typeface="Playfair Display" panose="020B0604020202020204" charset="0"/>
          </a:endParaRPr>
        </a:p>
      </dgm:t>
    </dgm:pt>
    <dgm:pt modelId="{46FF8984-3319-464D-91EF-E57E560FC6F7}">
      <dgm:prSet phldrT="[Texto]"/>
      <dgm:spPr/>
      <dgm:t>
        <a:bodyPr/>
        <a:lstStyle/>
        <a:p>
          <a:r>
            <a:rPr lang="es-ES" dirty="0" smtClean="0">
              <a:solidFill>
                <a:schemeClr val="tx1"/>
              </a:solidFill>
              <a:latin typeface="Playfair Display" panose="020B0604020202020204" charset="0"/>
            </a:rPr>
            <a:t>Empleados privados (45%) </a:t>
          </a:r>
          <a:endParaRPr lang="es-ES" dirty="0">
            <a:solidFill>
              <a:schemeClr val="tx1"/>
            </a:solidFill>
            <a:latin typeface="Playfair Display" panose="020B0604020202020204" charset="0"/>
          </a:endParaRPr>
        </a:p>
      </dgm:t>
    </dgm:pt>
    <dgm:pt modelId="{14FFB92F-027B-459C-A2D6-FE2375153E24}" type="parTrans" cxnId="{27FE94A3-BA33-47FB-B8BB-A4BC3F73F55E}">
      <dgm:prSet/>
      <dgm:spPr/>
      <dgm:t>
        <a:bodyPr/>
        <a:lstStyle/>
        <a:p>
          <a:endParaRPr lang="es-ES">
            <a:solidFill>
              <a:schemeClr val="accent6">
                <a:lumMod val="50000"/>
              </a:schemeClr>
            </a:solidFill>
            <a:latin typeface="Playfair Display" panose="020B0604020202020204" charset="0"/>
          </a:endParaRPr>
        </a:p>
      </dgm:t>
    </dgm:pt>
    <dgm:pt modelId="{BD376D2E-5EF4-46D1-97EC-ABF5D410F74D}" type="sibTrans" cxnId="{27FE94A3-BA33-47FB-B8BB-A4BC3F73F55E}">
      <dgm:prSet/>
      <dgm:spPr/>
      <dgm:t>
        <a:bodyPr/>
        <a:lstStyle/>
        <a:p>
          <a:endParaRPr lang="es-ES">
            <a:solidFill>
              <a:schemeClr val="accent6">
                <a:lumMod val="50000"/>
              </a:schemeClr>
            </a:solidFill>
            <a:latin typeface="Playfair Display" panose="020B0604020202020204" charset="0"/>
          </a:endParaRPr>
        </a:p>
      </dgm:t>
    </dgm:pt>
    <dgm:pt modelId="{3A3A30DD-E6C7-4826-86BE-1A30F1177A3D}">
      <dgm:prSet phldrT="[Texto]"/>
      <dgm:spPr/>
      <dgm:t>
        <a:bodyPr/>
        <a:lstStyle/>
        <a:p>
          <a:r>
            <a:rPr lang="es-ES" dirty="0" smtClean="0">
              <a:solidFill>
                <a:schemeClr val="tx1"/>
              </a:solidFill>
              <a:latin typeface="Playfair Display" panose="020B0604020202020204" charset="0"/>
            </a:rPr>
            <a:t>Procedencia</a:t>
          </a:r>
          <a:endParaRPr lang="es-ES" dirty="0">
            <a:solidFill>
              <a:schemeClr val="tx1"/>
            </a:solidFill>
            <a:latin typeface="Playfair Display" panose="020B0604020202020204" charset="0"/>
          </a:endParaRPr>
        </a:p>
      </dgm:t>
    </dgm:pt>
    <dgm:pt modelId="{E678D23F-AA2A-46AC-8DCC-DFA971BB12EE}" type="parTrans" cxnId="{314CFDEF-959A-469A-9D5C-64F601A5F021}">
      <dgm:prSet/>
      <dgm:spPr/>
      <dgm:t>
        <a:bodyPr/>
        <a:lstStyle/>
        <a:p>
          <a:endParaRPr lang="es-ES">
            <a:solidFill>
              <a:schemeClr val="accent6">
                <a:lumMod val="50000"/>
              </a:schemeClr>
            </a:solidFill>
            <a:latin typeface="Playfair Display" panose="020B0604020202020204" charset="0"/>
          </a:endParaRPr>
        </a:p>
      </dgm:t>
    </dgm:pt>
    <dgm:pt modelId="{8029CB9E-13A9-49D1-B0ED-B9F3DB1A57E6}" type="sibTrans" cxnId="{314CFDEF-959A-469A-9D5C-64F601A5F021}">
      <dgm:prSet/>
      <dgm:spPr/>
      <dgm:t>
        <a:bodyPr/>
        <a:lstStyle/>
        <a:p>
          <a:endParaRPr lang="es-ES">
            <a:solidFill>
              <a:schemeClr val="accent6">
                <a:lumMod val="50000"/>
              </a:schemeClr>
            </a:solidFill>
            <a:latin typeface="Playfair Display" panose="020B0604020202020204" charset="0"/>
          </a:endParaRPr>
        </a:p>
      </dgm:t>
    </dgm:pt>
    <dgm:pt modelId="{8CE079D8-9E43-4A57-A6FA-ECAE25B01538}">
      <dgm:prSet phldrT="[Texto]"/>
      <dgm:spPr/>
      <dgm:t>
        <a:bodyPr/>
        <a:lstStyle/>
        <a:p>
          <a:r>
            <a:rPr lang="es-ES" dirty="0" smtClean="0">
              <a:solidFill>
                <a:schemeClr val="tx1"/>
              </a:solidFill>
              <a:latin typeface="Playfair Display" panose="020B0604020202020204" charset="0"/>
            </a:rPr>
            <a:t>Nacional (92%)</a:t>
          </a:r>
          <a:endParaRPr lang="es-ES" dirty="0">
            <a:solidFill>
              <a:schemeClr val="tx1"/>
            </a:solidFill>
            <a:latin typeface="Playfair Display" panose="020B0604020202020204" charset="0"/>
          </a:endParaRPr>
        </a:p>
      </dgm:t>
    </dgm:pt>
    <dgm:pt modelId="{C21EF243-F26D-41B5-8B3E-9E082459C82E}" type="parTrans" cxnId="{AD7741FD-DCA0-45FF-8256-3907979FF248}">
      <dgm:prSet/>
      <dgm:spPr/>
      <dgm:t>
        <a:bodyPr/>
        <a:lstStyle/>
        <a:p>
          <a:endParaRPr lang="es-ES">
            <a:solidFill>
              <a:schemeClr val="accent6">
                <a:lumMod val="50000"/>
              </a:schemeClr>
            </a:solidFill>
            <a:latin typeface="Playfair Display" panose="020B0604020202020204" charset="0"/>
          </a:endParaRPr>
        </a:p>
      </dgm:t>
    </dgm:pt>
    <dgm:pt modelId="{13D86350-DB14-439E-A3D7-9684985E6EC1}" type="sibTrans" cxnId="{AD7741FD-DCA0-45FF-8256-3907979FF248}">
      <dgm:prSet/>
      <dgm:spPr/>
      <dgm:t>
        <a:bodyPr/>
        <a:lstStyle/>
        <a:p>
          <a:endParaRPr lang="es-ES">
            <a:solidFill>
              <a:schemeClr val="accent6">
                <a:lumMod val="50000"/>
              </a:schemeClr>
            </a:solidFill>
            <a:latin typeface="Playfair Display" panose="020B0604020202020204" charset="0"/>
          </a:endParaRPr>
        </a:p>
      </dgm:t>
    </dgm:pt>
    <dgm:pt modelId="{84BAEBBB-E42E-41E4-918B-D648A9BD85BE}" type="pres">
      <dgm:prSet presAssocID="{7781DA42-129A-4C80-8DC7-BEAE63FBCA8D}" presName="Name0" presStyleCnt="0">
        <dgm:presLayoutVars>
          <dgm:chMax/>
          <dgm:chPref/>
          <dgm:dir/>
        </dgm:presLayoutVars>
      </dgm:prSet>
      <dgm:spPr/>
      <dgm:t>
        <a:bodyPr/>
        <a:lstStyle/>
        <a:p>
          <a:endParaRPr lang="es-ES"/>
        </a:p>
      </dgm:t>
    </dgm:pt>
    <dgm:pt modelId="{BD1D25D6-3343-4756-9BFD-88FFB18D756C}" type="pres">
      <dgm:prSet presAssocID="{6B371575-4BE5-46C1-BCF1-C20DEF9227F0}" presName="parenttextcomposite" presStyleCnt="0"/>
      <dgm:spPr/>
    </dgm:pt>
    <dgm:pt modelId="{E141273F-5EBD-417B-A45F-015AC9C14CDD}" type="pres">
      <dgm:prSet presAssocID="{6B371575-4BE5-46C1-BCF1-C20DEF9227F0}" presName="parenttext" presStyleLbl="revTx" presStyleIdx="0" presStyleCnt="3">
        <dgm:presLayoutVars>
          <dgm:chMax/>
          <dgm:chPref val="2"/>
          <dgm:bulletEnabled val="1"/>
        </dgm:presLayoutVars>
      </dgm:prSet>
      <dgm:spPr/>
      <dgm:t>
        <a:bodyPr/>
        <a:lstStyle/>
        <a:p>
          <a:endParaRPr lang="es-ES"/>
        </a:p>
      </dgm:t>
    </dgm:pt>
    <dgm:pt modelId="{94A84962-E68D-4289-8475-A28F09E90469}" type="pres">
      <dgm:prSet presAssocID="{6B371575-4BE5-46C1-BCF1-C20DEF9227F0}" presName="composite" presStyleCnt="0"/>
      <dgm:spPr/>
    </dgm:pt>
    <dgm:pt modelId="{7DB5DD01-8CE1-46B6-A6E3-598453F32708}" type="pres">
      <dgm:prSet presAssocID="{6B371575-4BE5-46C1-BCF1-C20DEF9227F0}" presName="chevron1" presStyleLbl="alignNode1" presStyleIdx="0" presStyleCnt="21"/>
      <dgm:spPr/>
    </dgm:pt>
    <dgm:pt modelId="{61104C76-BCF7-4496-AB16-76BCB2EF485D}" type="pres">
      <dgm:prSet presAssocID="{6B371575-4BE5-46C1-BCF1-C20DEF9227F0}" presName="chevron2" presStyleLbl="alignNode1" presStyleIdx="1" presStyleCnt="21"/>
      <dgm:spPr/>
    </dgm:pt>
    <dgm:pt modelId="{18638FFA-70D9-4F39-B844-FA1A91C2282C}" type="pres">
      <dgm:prSet presAssocID="{6B371575-4BE5-46C1-BCF1-C20DEF9227F0}" presName="chevron3" presStyleLbl="alignNode1" presStyleIdx="2" presStyleCnt="21"/>
      <dgm:spPr/>
    </dgm:pt>
    <dgm:pt modelId="{F532456E-F70D-4A82-9EE7-D335E83C4AAC}" type="pres">
      <dgm:prSet presAssocID="{6B371575-4BE5-46C1-BCF1-C20DEF9227F0}" presName="chevron4" presStyleLbl="alignNode1" presStyleIdx="3" presStyleCnt="21"/>
      <dgm:spPr/>
    </dgm:pt>
    <dgm:pt modelId="{E18C3CF4-BFCB-4D3F-84F6-BDFB5F591A35}" type="pres">
      <dgm:prSet presAssocID="{6B371575-4BE5-46C1-BCF1-C20DEF9227F0}" presName="chevron5" presStyleLbl="alignNode1" presStyleIdx="4" presStyleCnt="21"/>
      <dgm:spPr/>
    </dgm:pt>
    <dgm:pt modelId="{8BB720CF-9BDA-4C5C-BA10-429D4FC4511F}" type="pres">
      <dgm:prSet presAssocID="{6B371575-4BE5-46C1-BCF1-C20DEF9227F0}" presName="chevron6" presStyleLbl="alignNode1" presStyleIdx="5" presStyleCnt="21"/>
      <dgm:spPr/>
    </dgm:pt>
    <dgm:pt modelId="{423227A3-61A4-49A0-B71A-E27A9D38BEB0}" type="pres">
      <dgm:prSet presAssocID="{6B371575-4BE5-46C1-BCF1-C20DEF9227F0}" presName="chevron7" presStyleLbl="alignNode1" presStyleIdx="6" presStyleCnt="21"/>
      <dgm:spPr/>
    </dgm:pt>
    <dgm:pt modelId="{49D83214-BAE2-4DA9-A9F9-A36F5620F343}" type="pres">
      <dgm:prSet presAssocID="{6B371575-4BE5-46C1-BCF1-C20DEF9227F0}" presName="childtext" presStyleLbl="solidFgAcc1" presStyleIdx="0" presStyleCnt="3">
        <dgm:presLayoutVars>
          <dgm:chMax/>
          <dgm:chPref val="0"/>
          <dgm:bulletEnabled val="1"/>
        </dgm:presLayoutVars>
      </dgm:prSet>
      <dgm:spPr/>
      <dgm:t>
        <a:bodyPr/>
        <a:lstStyle/>
        <a:p>
          <a:endParaRPr lang="es-ES"/>
        </a:p>
      </dgm:t>
    </dgm:pt>
    <dgm:pt modelId="{C04209C5-01A6-41C7-A3F1-E7B065970FC4}" type="pres">
      <dgm:prSet presAssocID="{3A5A88AB-357C-46E4-BEC5-48F6F6A7BA6D}" presName="sibTrans" presStyleCnt="0"/>
      <dgm:spPr/>
    </dgm:pt>
    <dgm:pt modelId="{E972908C-C983-44AA-966B-63EE6D6C7823}" type="pres">
      <dgm:prSet presAssocID="{D8CBE278-91B0-4C85-B550-74C14F1F4FD3}" presName="parenttextcomposite" presStyleCnt="0"/>
      <dgm:spPr/>
    </dgm:pt>
    <dgm:pt modelId="{48B0EC82-72D0-40D1-8712-9EBB0ABB67D1}" type="pres">
      <dgm:prSet presAssocID="{D8CBE278-91B0-4C85-B550-74C14F1F4FD3}" presName="parenttext" presStyleLbl="revTx" presStyleIdx="1" presStyleCnt="3">
        <dgm:presLayoutVars>
          <dgm:chMax/>
          <dgm:chPref val="2"/>
          <dgm:bulletEnabled val="1"/>
        </dgm:presLayoutVars>
      </dgm:prSet>
      <dgm:spPr/>
      <dgm:t>
        <a:bodyPr/>
        <a:lstStyle/>
        <a:p>
          <a:endParaRPr lang="es-ES"/>
        </a:p>
      </dgm:t>
    </dgm:pt>
    <dgm:pt modelId="{B42C7A93-C957-4411-A48C-C2C81122C46C}" type="pres">
      <dgm:prSet presAssocID="{D8CBE278-91B0-4C85-B550-74C14F1F4FD3}" presName="composite" presStyleCnt="0"/>
      <dgm:spPr/>
    </dgm:pt>
    <dgm:pt modelId="{8F0512A3-6AB0-43EF-8291-383F2F70FA78}" type="pres">
      <dgm:prSet presAssocID="{D8CBE278-91B0-4C85-B550-74C14F1F4FD3}" presName="chevron1" presStyleLbl="alignNode1" presStyleIdx="7" presStyleCnt="21"/>
      <dgm:spPr/>
    </dgm:pt>
    <dgm:pt modelId="{473FAE03-872A-46F5-B0AD-5C85BE1AEA06}" type="pres">
      <dgm:prSet presAssocID="{D8CBE278-91B0-4C85-B550-74C14F1F4FD3}" presName="chevron2" presStyleLbl="alignNode1" presStyleIdx="8" presStyleCnt="21"/>
      <dgm:spPr/>
    </dgm:pt>
    <dgm:pt modelId="{3B9438F9-3F3E-4B33-A7C8-A44DF69C1559}" type="pres">
      <dgm:prSet presAssocID="{D8CBE278-91B0-4C85-B550-74C14F1F4FD3}" presName="chevron3" presStyleLbl="alignNode1" presStyleIdx="9" presStyleCnt="21"/>
      <dgm:spPr/>
    </dgm:pt>
    <dgm:pt modelId="{88732D0F-A6AC-42C3-89C1-E878D64BA789}" type="pres">
      <dgm:prSet presAssocID="{D8CBE278-91B0-4C85-B550-74C14F1F4FD3}" presName="chevron4" presStyleLbl="alignNode1" presStyleIdx="10" presStyleCnt="21"/>
      <dgm:spPr/>
    </dgm:pt>
    <dgm:pt modelId="{DA8682B2-E744-4C86-B369-016AB6C9E505}" type="pres">
      <dgm:prSet presAssocID="{D8CBE278-91B0-4C85-B550-74C14F1F4FD3}" presName="chevron5" presStyleLbl="alignNode1" presStyleIdx="11" presStyleCnt="21"/>
      <dgm:spPr/>
    </dgm:pt>
    <dgm:pt modelId="{560B49CB-5326-4ED8-B9B9-9324F07451DA}" type="pres">
      <dgm:prSet presAssocID="{D8CBE278-91B0-4C85-B550-74C14F1F4FD3}" presName="chevron6" presStyleLbl="alignNode1" presStyleIdx="12" presStyleCnt="21"/>
      <dgm:spPr/>
    </dgm:pt>
    <dgm:pt modelId="{38E2633D-5A76-4385-ADB6-1DC66D6C93A5}" type="pres">
      <dgm:prSet presAssocID="{D8CBE278-91B0-4C85-B550-74C14F1F4FD3}" presName="chevron7" presStyleLbl="alignNode1" presStyleIdx="13" presStyleCnt="21"/>
      <dgm:spPr/>
    </dgm:pt>
    <dgm:pt modelId="{4576B5E6-DA00-4408-BDD2-0897C839E8F3}" type="pres">
      <dgm:prSet presAssocID="{D8CBE278-91B0-4C85-B550-74C14F1F4FD3}" presName="childtext" presStyleLbl="solidFgAcc1" presStyleIdx="1" presStyleCnt="3">
        <dgm:presLayoutVars>
          <dgm:chMax/>
          <dgm:chPref val="0"/>
          <dgm:bulletEnabled val="1"/>
        </dgm:presLayoutVars>
      </dgm:prSet>
      <dgm:spPr/>
      <dgm:t>
        <a:bodyPr/>
        <a:lstStyle/>
        <a:p>
          <a:endParaRPr lang="es-ES"/>
        </a:p>
      </dgm:t>
    </dgm:pt>
    <dgm:pt modelId="{87E85428-EEB7-4774-A0BA-8760978FAA95}" type="pres">
      <dgm:prSet presAssocID="{DE1C8FF9-4B55-4FA1-9143-EBE8946BDFDB}" presName="sibTrans" presStyleCnt="0"/>
      <dgm:spPr/>
    </dgm:pt>
    <dgm:pt modelId="{A68F68D8-1A04-4019-9226-20E2C2393A89}" type="pres">
      <dgm:prSet presAssocID="{3A3A30DD-E6C7-4826-86BE-1A30F1177A3D}" presName="parenttextcomposite" presStyleCnt="0"/>
      <dgm:spPr/>
    </dgm:pt>
    <dgm:pt modelId="{12F6A56B-C0B2-436E-BA55-49A02B5F6C00}" type="pres">
      <dgm:prSet presAssocID="{3A3A30DD-E6C7-4826-86BE-1A30F1177A3D}" presName="parenttext" presStyleLbl="revTx" presStyleIdx="2" presStyleCnt="3">
        <dgm:presLayoutVars>
          <dgm:chMax/>
          <dgm:chPref val="2"/>
          <dgm:bulletEnabled val="1"/>
        </dgm:presLayoutVars>
      </dgm:prSet>
      <dgm:spPr/>
      <dgm:t>
        <a:bodyPr/>
        <a:lstStyle/>
        <a:p>
          <a:endParaRPr lang="es-ES"/>
        </a:p>
      </dgm:t>
    </dgm:pt>
    <dgm:pt modelId="{0941D56D-D543-4ECC-AB62-3746AD62FA2B}" type="pres">
      <dgm:prSet presAssocID="{3A3A30DD-E6C7-4826-86BE-1A30F1177A3D}" presName="composite" presStyleCnt="0"/>
      <dgm:spPr/>
    </dgm:pt>
    <dgm:pt modelId="{8C9ABA6B-4327-465A-91AC-1F6D5BDDA205}" type="pres">
      <dgm:prSet presAssocID="{3A3A30DD-E6C7-4826-86BE-1A30F1177A3D}" presName="chevron1" presStyleLbl="alignNode1" presStyleIdx="14" presStyleCnt="21"/>
      <dgm:spPr/>
    </dgm:pt>
    <dgm:pt modelId="{A981A351-75BD-4B8F-BE51-DBCD6C88D0C6}" type="pres">
      <dgm:prSet presAssocID="{3A3A30DD-E6C7-4826-86BE-1A30F1177A3D}" presName="chevron2" presStyleLbl="alignNode1" presStyleIdx="15" presStyleCnt="21"/>
      <dgm:spPr/>
    </dgm:pt>
    <dgm:pt modelId="{8963F88B-3EC7-44D3-ADE9-4A521DB56BA6}" type="pres">
      <dgm:prSet presAssocID="{3A3A30DD-E6C7-4826-86BE-1A30F1177A3D}" presName="chevron3" presStyleLbl="alignNode1" presStyleIdx="16" presStyleCnt="21"/>
      <dgm:spPr/>
    </dgm:pt>
    <dgm:pt modelId="{B5182E4E-E316-4D81-8E86-D1793BDECE4F}" type="pres">
      <dgm:prSet presAssocID="{3A3A30DD-E6C7-4826-86BE-1A30F1177A3D}" presName="chevron4" presStyleLbl="alignNode1" presStyleIdx="17" presStyleCnt="21"/>
      <dgm:spPr/>
    </dgm:pt>
    <dgm:pt modelId="{C8D84C39-24D4-4360-81D3-9D7DA43C0B14}" type="pres">
      <dgm:prSet presAssocID="{3A3A30DD-E6C7-4826-86BE-1A30F1177A3D}" presName="chevron5" presStyleLbl="alignNode1" presStyleIdx="18" presStyleCnt="21"/>
      <dgm:spPr/>
    </dgm:pt>
    <dgm:pt modelId="{8A270FE9-BAFD-47F5-9860-D15E245231E3}" type="pres">
      <dgm:prSet presAssocID="{3A3A30DD-E6C7-4826-86BE-1A30F1177A3D}" presName="chevron6" presStyleLbl="alignNode1" presStyleIdx="19" presStyleCnt="21"/>
      <dgm:spPr/>
    </dgm:pt>
    <dgm:pt modelId="{2DEDB620-614D-49B1-801F-A868A1373BA4}" type="pres">
      <dgm:prSet presAssocID="{3A3A30DD-E6C7-4826-86BE-1A30F1177A3D}" presName="chevron7" presStyleLbl="alignNode1" presStyleIdx="20" presStyleCnt="21"/>
      <dgm:spPr/>
    </dgm:pt>
    <dgm:pt modelId="{453610F2-F0C3-49D2-BCF1-8C7A83E5E503}" type="pres">
      <dgm:prSet presAssocID="{3A3A30DD-E6C7-4826-86BE-1A30F1177A3D}" presName="childtext" presStyleLbl="solidFgAcc1" presStyleIdx="2" presStyleCnt="3">
        <dgm:presLayoutVars>
          <dgm:chMax/>
          <dgm:chPref val="0"/>
          <dgm:bulletEnabled val="1"/>
        </dgm:presLayoutVars>
      </dgm:prSet>
      <dgm:spPr/>
      <dgm:t>
        <a:bodyPr/>
        <a:lstStyle/>
        <a:p>
          <a:endParaRPr lang="es-ES"/>
        </a:p>
      </dgm:t>
    </dgm:pt>
  </dgm:ptLst>
  <dgm:cxnLst>
    <dgm:cxn modelId="{BA6E3796-2D52-4C33-88B2-B19567BA7FFC}" type="presOf" srcId="{8CE079D8-9E43-4A57-A6FA-ECAE25B01538}" destId="{453610F2-F0C3-49D2-BCF1-8C7A83E5E503}" srcOrd="0" destOrd="0" presId="urn:microsoft.com/office/officeart/2008/layout/VerticalAccentList"/>
    <dgm:cxn modelId="{B186EA58-A5A3-4316-845A-8A37DB007EAF}" type="presOf" srcId="{D2E6CAE9-9F0E-4073-8C2C-D56EA9DFBD9C}" destId="{49D83214-BAE2-4DA9-A9F9-A36F5620F343}" srcOrd="0" destOrd="0" presId="urn:microsoft.com/office/officeart/2008/layout/VerticalAccentList"/>
    <dgm:cxn modelId="{18829C30-9F6A-4037-B735-81B14EAFF215}" srcId="{6B371575-4BE5-46C1-BCF1-C20DEF9227F0}" destId="{D2E6CAE9-9F0E-4073-8C2C-D56EA9DFBD9C}" srcOrd="0" destOrd="0" parTransId="{7BE31E16-9E87-4FDC-8B4D-B817D1CAE0FB}" sibTransId="{BB027366-3DC2-47BA-9965-2BEADF811738}"/>
    <dgm:cxn modelId="{AD7741FD-DCA0-45FF-8256-3907979FF248}" srcId="{3A3A30DD-E6C7-4826-86BE-1A30F1177A3D}" destId="{8CE079D8-9E43-4A57-A6FA-ECAE25B01538}" srcOrd="0" destOrd="0" parTransId="{C21EF243-F26D-41B5-8B3E-9E082459C82E}" sibTransId="{13D86350-DB14-439E-A3D7-9684985E6EC1}"/>
    <dgm:cxn modelId="{D5402A98-5FD3-4547-BC64-0A7D6408241D}" type="presOf" srcId="{D8CBE278-91B0-4C85-B550-74C14F1F4FD3}" destId="{48B0EC82-72D0-40D1-8712-9EBB0ABB67D1}" srcOrd="0" destOrd="0" presId="urn:microsoft.com/office/officeart/2008/layout/VerticalAccentList"/>
    <dgm:cxn modelId="{27DD03EA-7BD6-4C57-B9D3-8FE803DAB900}" srcId="{7781DA42-129A-4C80-8DC7-BEAE63FBCA8D}" destId="{D8CBE278-91B0-4C85-B550-74C14F1F4FD3}" srcOrd="1" destOrd="0" parTransId="{48AF1D9E-D3A1-4657-9852-360C339A9003}" sibTransId="{DE1C8FF9-4B55-4FA1-9143-EBE8946BDFDB}"/>
    <dgm:cxn modelId="{0732DA24-39F9-428F-AACD-9A33C8E7B85F}" type="presOf" srcId="{3A3A30DD-E6C7-4826-86BE-1A30F1177A3D}" destId="{12F6A56B-C0B2-436E-BA55-49A02B5F6C00}" srcOrd="0" destOrd="0" presId="urn:microsoft.com/office/officeart/2008/layout/VerticalAccentList"/>
    <dgm:cxn modelId="{9FE6189E-EF7F-42CD-9CC3-BF815E07AE6A}" srcId="{7781DA42-129A-4C80-8DC7-BEAE63FBCA8D}" destId="{6B371575-4BE5-46C1-BCF1-C20DEF9227F0}" srcOrd="0" destOrd="0" parTransId="{BE4BC98C-0A16-4796-96FB-1D20C82E1310}" sibTransId="{3A5A88AB-357C-46E4-BEC5-48F6F6A7BA6D}"/>
    <dgm:cxn modelId="{27FE94A3-BA33-47FB-B8BB-A4BC3F73F55E}" srcId="{D8CBE278-91B0-4C85-B550-74C14F1F4FD3}" destId="{46FF8984-3319-464D-91EF-E57E560FC6F7}" srcOrd="0" destOrd="0" parTransId="{14FFB92F-027B-459C-A2D6-FE2375153E24}" sibTransId="{BD376D2E-5EF4-46D1-97EC-ABF5D410F74D}"/>
    <dgm:cxn modelId="{7395005B-1A11-469F-AD8A-E108E4D078EC}" type="presOf" srcId="{7781DA42-129A-4C80-8DC7-BEAE63FBCA8D}" destId="{84BAEBBB-E42E-41E4-918B-D648A9BD85BE}" srcOrd="0" destOrd="0" presId="urn:microsoft.com/office/officeart/2008/layout/VerticalAccentList"/>
    <dgm:cxn modelId="{9D1B3CCA-2DC9-427F-A21F-DC3C11066797}" type="presOf" srcId="{6B371575-4BE5-46C1-BCF1-C20DEF9227F0}" destId="{E141273F-5EBD-417B-A45F-015AC9C14CDD}" srcOrd="0" destOrd="0" presId="urn:microsoft.com/office/officeart/2008/layout/VerticalAccentList"/>
    <dgm:cxn modelId="{45CA8A11-9E9C-46F0-94C1-C4E8EC6229FE}" type="presOf" srcId="{46FF8984-3319-464D-91EF-E57E560FC6F7}" destId="{4576B5E6-DA00-4408-BDD2-0897C839E8F3}" srcOrd="0" destOrd="0" presId="urn:microsoft.com/office/officeart/2008/layout/VerticalAccentList"/>
    <dgm:cxn modelId="{314CFDEF-959A-469A-9D5C-64F601A5F021}" srcId="{7781DA42-129A-4C80-8DC7-BEAE63FBCA8D}" destId="{3A3A30DD-E6C7-4826-86BE-1A30F1177A3D}" srcOrd="2" destOrd="0" parTransId="{E678D23F-AA2A-46AC-8DCC-DFA971BB12EE}" sibTransId="{8029CB9E-13A9-49D1-B0ED-B9F3DB1A57E6}"/>
    <dgm:cxn modelId="{08A07AC0-323F-4218-BB67-A3B534819F07}" type="presParOf" srcId="{84BAEBBB-E42E-41E4-918B-D648A9BD85BE}" destId="{BD1D25D6-3343-4756-9BFD-88FFB18D756C}" srcOrd="0" destOrd="0" presId="urn:microsoft.com/office/officeart/2008/layout/VerticalAccentList"/>
    <dgm:cxn modelId="{AB387F0E-B7E5-42E1-99C8-9912B8FFB668}" type="presParOf" srcId="{BD1D25D6-3343-4756-9BFD-88FFB18D756C}" destId="{E141273F-5EBD-417B-A45F-015AC9C14CDD}" srcOrd="0" destOrd="0" presId="urn:microsoft.com/office/officeart/2008/layout/VerticalAccentList"/>
    <dgm:cxn modelId="{E43E49DE-7D35-4F8C-90F3-243902636E13}" type="presParOf" srcId="{84BAEBBB-E42E-41E4-918B-D648A9BD85BE}" destId="{94A84962-E68D-4289-8475-A28F09E90469}" srcOrd="1" destOrd="0" presId="urn:microsoft.com/office/officeart/2008/layout/VerticalAccentList"/>
    <dgm:cxn modelId="{7564E862-A72B-43F7-9ECB-03DE430177FE}" type="presParOf" srcId="{94A84962-E68D-4289-8475-A28F09E90469}" destId="{7DB5DD01-8CE1-46B6-A6E3-598453F32708}" srcOrd="0" destOrd="0" presId="urn:microsoft.com/office/officeart/2008/layout/VerticalAccentList"/>
    <dgm:cxn modelId="{06060523-5AC4-4327-940F-5DB0F7A6AA3F}" type="presParOf" srcId="{94A84962-E68D-4289-8475-A28F09E90469}" destId="{61104C76-BCF7-4496-AB16-76BCB2EF485D}" srcOrd="1" destOrd="0" presId="urn:microsoft.com/office/officeart/2008/layout/VerticalAccentList"/>
    <dgm:cxn modelId="{675FF6CF-C48C-433E-B40B-56CF157EF124}" type="presParOf" srcId="{94A84962-E68D-4289-8475-A28F09E90469}" destId="{18638FFA-70D9-4F39-B844-FA1A91C2282C}" srcOrd="2" destOrd="0" presId="urn:microsoft.com/office/officeart/2008/layout/VerticalAccentList"/>
    <dgm:cxn modelId="{DE36E215-71C1-4878-BC97-8E8E8079823B}" type="presParOf" srcId="{94A84962-E68D-4289-8475-A28F09E90469}" destId="{F532456E-F70D-4A82-9EE7-D335E83C4AAC}" srcOrd="3" destOrd="0" presId="urn:microsoft.com/office/officeart/2008/layout/VerticalAccentList"/>
    <dgm:cxn modelId="{3A952706-A0C1-4E4A-A75E-6F4959175243}" type="presParOf" srcId="{94A84962-E68D-4289-8475-A28F09E90469}" destId="{E18C3CF4-BFCB-4D3F-84F6-BDFB5F591A35}" srcOrd="4" destOrd="0" presId="urn:microsoft.com/office/officeart/2008/layout/VerticalAccentList"/>
    <dgm:cxn modelId="{4D79569D-8ECC-4BFE-BEDE-29FE8EB5F963}" type="presParOf" srcId="{94A84962-E68D-4289-8475-A28F09E90469}" destId="{8BB720CF-9BDA-4C5C-BA10-429D4FC4511F}" srcOrd="5" destOrd="0" presId="urn:microsoft.com/office/officeart/2008/layout/VerticalAccentList"/>
    <dgm:cxn modelId="{4A9C4FCA-AE2E-4947-AF3E-F0A2AA0F4671}" type="presParOf" srcId="{94A84962-E68D-4289-8475-A28F09E90469}" destId="{423227A3-61A4-49A0-B71A-E27A9D38BEB0}" srcOrd="6" destOrd="0" presId="urn:microsoft.com/office/officeart/2008/layout/VerticalAccentList"/>
    <dgm:cxn modelId="{399DE8B8-5EAE-4FB9-AFE7-F27FCD986BE9}" type="presParOf" srcId="{94A84962-E68D-4289-8475-A28F09E90469}" destId="{49D83214-BAE2-4DA9-A9F9-A36F5620F343}" srcOrd="7" destOrd="0" presId="urn:microsoft.com/office/officeart/2008/layout/VerticalAccentList"/>
    <dgm:cxn modelId="{D67FC025-ED99-4BB1-95D6-AEB7B064669E}" type="presParOf" srcId="{84BAEBBB-E42E-41E4-918B-D648A9BD85BE}" destId="{C04209C5-01A6-41C7-A3F1-E7B065970FC4}" srcOrd="2" destOrd="0" presId="urn:microsoft.com/office/officeart/2008/layout/VerticalAccentList"/>
    <dgm:cxn modelId="{40D42123-8098-47B6-8D5C-5E512B2842E7}" type="presParOf" srcId="{84BAEBBB-E42E-41E4-918B-D648A9BD85BE}" destId="{E972908C-C983-44AA-966B-63EE6D6C7823}" srcOrd="3" destOrd="0" presId="urn:microsoft.com/office/officeart/2008/layout/VerticalAccentList"/>
    <dgm:cxn modelId="{D5222BFF-257D-437B-A0C4-7865C17FDD90}" type="presParOf" srcId="{E972908C-C983-44AA-966B-63EE6D6C7823}" destId="{48B0EC82-72D0-40D1-8712-9EBB0ABB67D1}" srcOrd="0" destOrd="0" presId="urn:microsoft.com/office/officeart/2008/layout/VerticalAccentList"/>
    <dgm:cxn modelId="{365DA0AF-2800-4173-BD67-623F70459F95}" type="presParOf" srcId="{84BAEBBB-E42E-41E4-918B-D648A9BD85BE}" destId="{B42C7A93-C957-4411-A48C-C2C81122C46C}" srcOrd="4" destOrd="0" presId="urn:microsoft.com/office/officeart/2008/layout/VerticalAccentList"/>
    <dgm:cxn modelId="{02505C35-79DA-4A54-A958-0AD447FDD45A}" type="presParOf" srcId="{B42C7A93-C957-4411-A48C-C2C81122C46C}" destId="{8F0512A3-6AB0-43EF-8291-383F2F70FA78}" srcOrd="0" destOrd="0" presId="urn:microsoft.com/office/officeart/2008/layout/VerticalAccentList"/>
    <dgm:cxn modelId="{471D96E0-75AD-43BD-87EB-B025F5964237}" type="presParOf" srcId="{B42C7A93-C957-4411-A48C-C2C81122C46C}" destId="{473FAE03-872A-46F5-B0AD-5C85BE1AEA06}" srcOrd="1" destOrd="0" presId="urn:microsoft.com/office/officeart/2008/layout/VerticalAccentList"/>
    <dgm:cxn modelId="{09AFEA85-F803-45B1-969B-C9382D20E029}" type="presParOf" srcId="{B42C7A93-C957-4411-A48C-C2C81122C46C}" destId="{3B9438F9-3F3E-4B33-A7C8-A44DF69C1559}" srcOrd="2" destOrd="0" presId="urn:microsoft.com/office/officeart/2008/layout/VerticalAccentList"/>
    <dgm:cxn modelId="{7182C10E-8EC5-43FE-9A5C-595D6C753620}" type="presParOf" srcId="{B42C7A93-C957-4411-A48C-C2C81122C46C}" destId="{88732D0F-A6AC-42C3-89C1-E878D64BA789}" srcOrd="3" destOrd="0" presId="urn:microsoft.com/office/officeart/2008/layout/VerticalAccentList"/>
    <dgm:cxn modelId="{24E151D6-13EB-4D38-B328-88F8E74307CF}" type="presParOf" srcId="{B42C7A93-C957-4411-A48C-C2C81122C46C}" destId="{DA8682B2-E744-4C86-B369-016AB6C9E505}" srcOrd="4" destOrd="0" presId="urn:microsoft.com/office/officeart/2008/layout/VerticalAccentList"/>
    <dgm:cxn modelId="{3FB0CC74-D009-4A9E-9382-9113ED7FEE4C}" type="presParOf" srcId="{B42C7A93-C957-4411-A48C-C2C81122C46C}" destId="{560B49CB-5326-4ED8-B9B9-9324F07451DA}" srcOrd="5" destOrd="0" presId="urn:microsoft.com/office/officeart/2008/layout/VerticalAccentList"/>
    <dgm:cxn modelId="{94922B69-461A-4937-8DC9-6772D2F709DD}" type="presParOf" srcId="{B42C7A93-C957-4411-A48C-C2C81122C46C}" destId="{38E2633D-5A76-4385-ADB6-1DC66D6C93A5}" srcOrd="6" destOrd="0" presId="urn:microsoft.com/office/officeart/2008/layout/VerticalAccentList"/>
    <dgm:cxn modelId="{27DA5563-D8C0-4745-B584-6C2F5BB0BBB9}" type="presParOf" srcId="{B42C7A93-C957-4411-A48C-C2C81122C46C}" destId="{4576B5E6-DA00-4408-BDD2-0897C839E8F3}" srcOrd="7" destOrd="0" presId="urn:microsoft.com/office/officeart/2008/layout/VerticalAccentList"/>
    <dgm:cxn modelId="{4610BDC3-1A13-43D2-A0F2-FDF87EC85183}" type="presParOf" srcId="{84BAEBBB-E42E-41E4-918B-D648A9BD85BE}" destId="{87E85428-EEB7-4774-A0BA-8760978FAA95}" srcOrd="5" destOrd="0" presId="urn:microsoft.com/office/officeart/2008/layout/VerticalAccentList"/>
    <dgm:cxn modelId="{61730D65-FAC7-4A47-8BB3-5006B4C03437}" type="presParOf" srcId="{84BAEBBB-E42E-41E4-918B-D648A9BD85BE}" destId="{A68F68D8-1A04-4019-9226-20E2C2393A89}" srcOrd="6" destOrd="0" presId="urn:microsoft.com/office/officeart/2008/layout/VerticalAccentList"/>
    <dgm:cxn modelId="{31411686-5DB7-4EA4-B5D5-FCDB2C503D61}" type="presParOf" srcId="{A68F68D8-1A04-4019-9226-20E2C2393A89}" destId="{12F6A56B-C0B2-436E-BA55-49A02B5F6C00}" srcOrd="0" destOrd="0" presId="urn:microsoft.com/office/officeart/2008/layout/VerticalAccentList"/>
    <dgm:cxn modelId="{6F1AD79B-A966-4006-9589-182302AE7B30}" type="presParOf" srcId="{84BAEBBB-E42E-41E4-918B-D648A9BD85BE}" destId="{0941D56D-D543-4ECC-AB62-3746AD62FA2B}" srcOrd="7" destOrd="0" presId="urn:microsoft.com/office/officeart/2008/layout/VerticalAccentList"/>
    <dgm:cxn modelId="{D2C725D4-E476-4A30-A02B-D62A78D5A536}" type="presParOf" srcId="{0941D56D-D543-4ECC-AB62-3746AD62FA2B}" destId="{8C9ABA6B-4327-465A-91AC-1F6D5BDDA205}" srcOrd="0" destOrd="0" presId="urn:microsoft.com/office/officeart/2008/layout/VerticalAccentList"/>
    <dgm:cxn modelId="{420C0CCA-E747-4F01-BA5C-C12905074D1F}" type="presParOf" srcId="{0941D56D-D543-4ECC-AB62-3746AD62FA2B}" destId="{A981A351-75BD-4B8F-BE51-DBCD6C88D0C6}" srcOrd="1" destOrd="0" presId="urn:microsoft.com/office/officeart/2008/layout/VerticalAccentList"/>
    <dgm:cxn modelId="{95200392-0340-4C85-A8CE-82346C5C69B3}" type="presParOf" srcId="{0941D56D-D543-4ECC-AB62-3746AD62FA2B}" destId="{8963F88B-3EC7-44D3-ADE9-4A521DB56BA6}" srcOrd="2" destOrd="0" presId="urn:microsoft.com/office/officeart/2008/layout/VerticalAccentList"/>
    <dgm:cxn modelId="{3D6BD2B7-A536-4EF0-8735-403C919DA091}" type="presParOf" srcId="{0941D56D-D543-4ECC-AB62-3746AD62FA2B}" destId="{B5182E4E-E316-4D81-8E86-D1793BDECE4F}" srcOrd="3" destOrd="0" presId="urn:microsoft.com/office/officeart/2008/layout/VerticalAccentList"/>
    <dgm:cxn modelId="{C9522226-396B-4AD4-A3E4-99771D02E82C}" type="presParOf" srcId="{0941D56D-D543-4ECC-AB62-3746AD62FA2B}" destId="{C8D84C39-24D4-4360-81D3-9D7DA43C0B14}" srcOrd="4" destOrd="0" presId="urn:microsoft.com/office/officeart/2008/layout/VerticalAccentList"/>
    <dgm:cxn modelId="{0E29B6E7-62C5-412A-AE63-186D4732FE26}" type="presParOf" srcId="{0941D56D-D543-4ECC-AB62-3746AD62FA2B}" destId="{8A270FE9-BAFD-47F5-9860-D15E245231E3}" srcOrd="5" destOrd="0" presId="urn:microsoft.com/office/officeart/2008/layout/VerticalAccentList"/>
    <dgm:cxn modelId="{F7D464FD-8D2A-45C8-A37A-C5CF83D0B173}" type="presParOf" srcId="{0941D56D-D543-4ECC-AB62-3746AD62FA2B}" destId="{2DEDB620-614D-49B1-801F-A868A1373BA4}" srcOrd="6" destOrd="0" presId="urn:microsoft.com/office/officeart/2008/layout/VerticalAccentList"/>
    <dgm:cxn modelId="{5B89A184-734D-44B0-9283-FC4ED1D6D722}" type="presParOf" srcId="{0941D56D-D543-4ECC-AB62-3746AD62FA2B}" destId="{453610F2-F0C3-49D2-BCF1-8C7A83E5E503}" srcOrd="7"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C0A1769-7A39-4A2F-A5F9-C93032910D24}" type="doc">
      <dgm:prSet loTypeId="urn:microsoft.com/office/officeart/2005/8/layout/balance1" loCatId="relationship" qsTypeId="urn:microsoft.com/office/officeart/2005/8/quickstyle/simple3" qsCatId="simple" csTypeId="urn:microsoft.com/office/officeart/2005/8/colors/colorful4" csCatId="colorful" phldr="1"/>
      <dgm:spPr/>
      <dgm:t>
        <a:bodyPr/>
        <a:lstStyle/>
        <a:p>
          <a:endParaRPr lang="es-ES"/>
        </a:p>
      </dgm:t>
    </dgm:pt>
    <dgm:pt modelId="{216A4D94-BC29-442F-B925-410055D96000}">
      <dgm:prSet phldrT="[Texto]"/>
      <dgm:spPr/>
      <dgm:t>
        <a:bodyPr/>
        <a:lstStyle/>
        <a:p>
          <a:r>
            <a:rPr lang="es-ES" dirty="0" smtClean="0"/>
            <a:t>Factores que influyen en la visita</a:t>
          </a:r>
          <a:endParaRPr lang="es-ES" dirty="0"/>
        </a:p>
      </dgm:t>
    </dgm:pt>
    <dgm:pt modelId="{8C74D573-86BD-48E7-A2AF-2E50C6D90CFD}" type="parTrans" cxnId="{07439F50-266C-4731-86E4-780739D18898}">
      <dgm:prSet/>
      <dgm:spPr/>
      <dgm:t>
        <a:bodyPr/>
        <a:lstStyle/>
        <a:p>
          <a:endParaRPr lang="es-ES"/>
        </a:p>
      </dgm:t>
    </dgm:pt>
    <dgm:pt modelId="{7E2E6214-ADFF-4307-81B2-A7424D4407C8}" type="sibTrans" cxnId="{07439F50-266C-4731-86E4-780739D18898}">
      <dgm:prSet/>
      <dgm:spPr/>
      <dgm:t>
        <a:bodyPr/>
        <a:lstStyle/>
        <a:p>
          <a:endParaRPr lang="es-ES"/>
        </a:p>
      </dgm:t>
    </dgm:pt>
    <dgm:pt modelId="{EFFD22FE-6BA8-45CD-8506-E626E7211D9F}">
      <dgm:prSet phldrT="[Texto]"/>
      <dgm:spPr/>
      <dgm:t>
        <a:bodyPr/>
        <a:lstStyle/>
        <a:p>
          <a:r>
            <a:rPr lang="es-ES" dirty="0" smtClean="0"/>
            <a:t>Limpieza e Higiene</a:t>
          </a:r>
          <a:endParaRPr lang="es-ES" dirty="0"/>
        </a:p>
      </dgm:t>
    </dgm:pt>
    <dgm:pt modelId="{56546C99-6D49-4B30-ACF0-2A445A0CBCC9}" type="parTrans" cxnId="{1BE488F0-22E1-4475-9137-14B3B5AE10E1}">
      <dgm:prSet/>
      <dgm:spPr/>
      <dgm:t>
        <a:bodyPr/>
        <a:lstStyle/>
        <a:p>
          <a:endParaRPr lang="es-ES"/>
        </a:p>
      </dgm:t>
    </dgm:pt>
    <dgm:pt modelId="{E410D74B-3437-4171-93B6-ED18675318B5}" type="sibTrans" cxnId="{1BE488F0-22E1-4475-9137-14B3B5AE10E1}">
      <dgm:prSet/>
      <dgm:spPr/>
      <dgm:t>
        <a:bodyPr/>
        <a:lstStyle/>
        <a:p>
          <a:endParaRPr lang="es-ES"/>
        </a:p>
      </dgm:t>
    </dgm:pt>
    <dgm:pt modelId="{704A2E51-FD31-4041-98F0-2BCF9E46EB7C}">
      <dgm:prSet phldrT="[Texto]"/>
      <dgm:spPr/>
      <dgm:t>
        <a:bodyPr/>
        <a:lstStyle/>
        <a:p>
          <a:r>
            <a:rPr lang="es-ES" dirty="0" smtClean="0"/>
            <a:t>Actividades que se desean realizar</a:t>
          </a:r>
          <a:endParaRPr lang="es-ES" dirty="0"/>
        </a:p>
      </dgm:t>
    </dgm:pt>
    <dgm:pt modelId="{4042B092-BBDE-40B3-8170-2188BAC507FF}" type="parTrans" cxnId="{6596175F-8F1A-405B-AAC6-6E7DCD283AF6}">
      <dgm:prSet/>
      <dgm:spPr/>
      <dgm:t>
        <a:bodyPr/>
        <a:lstStyle/>
        <a:p>
          <a:endParaRPr lang="es-ES"/>
        </a:p>
      </dgm:t>
    </dgm:pt>
    <dgm:pt modelId="{33DD6B00-03F2-4D46-9DD3-1053D84C46CE}" type="sibTrans" cxnId="{6596175F-8F1A-405B-AAC6-6E7DCD283AF6}">
      <dgm:prSet/>
      <dgm:spPr/>
      <dgm:t>
        <a:bodyPr/>
        <a:lstStyle/>
        <a:p>
          <a:endParaRPr lang="es-ES"/>
        </a:p>
      </dgm:t>
    </dgm:pt>
    <dgm:pt modelId="{B2E07139-0079-4D73-8F12-C7210B81D5F5}">
      <dgm:prSet phldrT="[Texto]"/>
      <dgm:spPr/>
      <dgm:t>
        <a:bodyPr/>
        <a:lstStyle/>
        <a:p>
          <a:r>
            <a:rPr lang="es-ES" dirty="0" smtClean="0"/>
            <a:t>Deportes de aventura</a:t>
          </a:r>
          <a:endParaRPr lang="es-ES" dirty="0"/>
        </a:p>
      </dgm:t>
    </dgm:pt>
    <dgm:pt modelId="{3777FCBF-AA4D-43B0-9673-39EA0011F04B}" type="parTrans" cxnId="{9E535E85-32AF-43F7-8BD9-B9D8D50BCE16}">
      <dgm:prSet/>
      <dgm:spPr/>
      <dgm:t>
        <a:bodyPr/>
        <a:lstStyle/>
        <a:p>
          <a:endParaRPr lang="es-ES"/>
        </a:p>
      </dgm:t>
    </dgm:pt>
    <dgm:pt modelId="{2C69B77F-72E0-456A-8912-544559F8D957}" type="sibTrans" cxnId="{9E535E85-32AF-43F7-8BD9-B9D8D50BCE16}">
      <dgm:prSet/>
      <dgm:spPr/>
      <dgm:t>
        <a:bodyPr/>
        <a:lstStyle/>
        <a:p>
          <a:endParaRPr lang="es-ES"/>
        </a:p>
      </dgm:t>
    </dgm:pt>
    <dgm:pt modelId="{07314D03-53CF-4D6A-AB6F-280DCA809315}">
      <dgm:prSet phldrT="[Texto]"/>
      <dgm:spPr/>
      <dgm:t>
        <a:bodyPr/>
        <a:lstStyle/>
        <a:p>
          <a:r>
            <a:rPr lang="es-ES" dirty="0" smtClean="0"/>
            <a:t>Educación ambiental</a:t>
          </a:r>
          <a:endParaRPr lang="es-ES" dirty="0"/>
        </a:p>
      </dgm:t>
    </dgm:pt>
    <dgm:pt modelId="{08E3B5AA-3A4F-4779-8872-7D570A760D94}" type="parTrans" cxnId="{28F95100-586C-44B1-95A7-E0ED64D8EFE4}">
      <dgm:prSet/>
      <dgm:spPr/>
      <dgm:t>
        <a:bodyPr/>
        <a:lstStyle/>
        <a:p>
          <a:endParaRPr lang="es-ES"/>
        </a:p>
      </dgm:t>
    </dgm:pt>
    <dgm:pt modelId="{45AF0E43-5B08-4906-8237-B1E65D7195D1}" type="sibTrans" cxnId="{28F95100-586C-44B1-95A7-E0ED64D8EFE4}">
      <dgm:prSet/>
      <dgm:spPr/>
      <dgm:t>
        <a:bodyPr/>
        <a:lstStyle/>
        <a:p>
          <a:endParaRPr lang="es-ES"/>
        </a:p>
      </dgm:t>
    </dgm:pt>
    <dgm:pt modelId="{1399BC02-A9BE-489A-9F67-69514A2DE5CA}">
      <dgm:prSet phldrT="[Texto]"/>
      <dgm:spPr/>
      <dgm:t>
        <a:bodyPr/>
        <a:lstStyle/>
        <a:p>
          <a:r>
            <a:rPr lang="es-ES" dirty="0" smtClean="0"/>
            <a:t>Senderismo/caminata</a:t>
          </a:r>
          <a:endParaRPr lang="es-ES" dirty="0"/>
        </a:p>
      </dgm:t>
    </dgm:pt>
    <dgm:pt modelId="{E6079658-D8A5-48CB-9F23-A7C314B683FC}" type="parTrans" cxnId="{592E45C0-0900-4209-A722-DBEBABCBE4D4}">
      <dgm:prSet/>
      <dgm:spPr/>
      <dgm:t>
        <a:bodyPr/>
        <a:lstStyle/>
        <a:p>
          <a:endParaRPr lang="es-ES"/>
        </a:p>
      </dgm:t>
    </dgm:pt>
    <dgm:pt modelId="{A16768BA-10B1-4177-A2BD-816765740063}" type="sibTrans" cxnId="{592E45C0-0900-4209-A722-DBEBABCBE4D4}">
      <dgm:prSet/>
      <dgm:spPr/>
      <dgm:t>
        <a:bodyPr/>
        <a:lstStyle/>
        <a:p>
          <a:endParaRPr lang="es-ES"/>
        </a:p>
      </dgm:t>
    </dgm:pt>
    <dgm:pt modelId="{EB86288D-24E7-4CC6-9ACD-6004919ECC9F}">
      <dgm:prSet/>
      <dgm:spPr/>
      <dgm:t>
        <a:bodyPr/>
        <a:lstStyle/>
        <a:p>
          <a:r>
            <a:rPr lang="es-ES" dirty="0" smtClean="0"/>
            <a:t>Seguridad</a:t>
          </a:r>
          <a:endParaRPr lang="es-ES" dirty="0"/>
        </a:p>
      </dgm:t>
    </dgm:pt>
    <dgm:pt modelId="{53928D58-EB3C-49E8-90CB-6A7206D177FD}" type="parTrans" cxnId="{7610E947-10C4-485D-9DA6-6E7AB46611C8}">
      <dgm:prSet/>
      <dgm:spPr/>
      <dgm:t>
        <a:bodyPr/>
        <a:lstStyle/>
        <a:p>
          <a:endParaRPr lang="es-ES"/>
        </a:p>
      </dgm:t>
    </dgm:pt>
    <dgm:pt modelId="{B3B7C67A-53D8-4F07-9275-256B2CD30234}" type="sibTrans" cxnId="{7610E947-10C4-485D-9DA6-6E7AB46611C8}">
      <dgm:prSet/>
      <dgm:spPr/>
      <dgm:t>
        <a:bodyPr/>
        <a:lstStyle/>
        <a:p>
          <a:endParaRPr lang="es-ES"/>
        </a:p>
      </dgm:t>
    </dgm:pt>
    <dgm:pt modelId="{E2D17AF5-AEAA-45E1-A857-99D44318BB00}">
      <dgm:prSet/>
      <dgm:spPr/>
      <dgm:t>
        <a:bodyPr/>
        <a:lstStyle/>
        <a:p>
          <a:r>
            <a:rPr lang="es-ES" dirty="0" smtClean="0"/>
            <a:t>Atractivos turísticos</a:t>
          </a:r>
          <a:endParaRPr lang="es-ES" dirty="0"/>
        </a:p>
      </dgm:t>
    </dgm:pt>
    <dgm:pt modelId="{943108C0-1585-489C-9600-1F11ED6081A6}" type="parTrans" cxnId="{2D9ECB7C-294E-45E5-B4FF-9EF5542BDA97}">
      <dgm:prSet/>
      <dgm:spPr/>
      <dgm:t>
        <a:bodyPr/>
        <a:lstStyle/>
        <a:p>
          <a:endParaRPr lang="es-ES"/>
        </a:p>
      </dgm:t>
    </dgm:pt>
    <dgm:pt modelId="{2E610B17-2AAB-4016-A982-EF75E75F0EB9}" type="sibTrans" cxnId="{2D9ECB7C-294E-45E5-B4FF-9EF5542BDA97}">
      <dgm:prSet/>
      <dgm:spPr/>
      <dgm:t>
        <a:bodyPr/>
        <a:lstStyle/>
        <a:p>
          <a:endParaRPr lang="es-ES"/>
        </a:p>
      </dgm:t>
    </dgm:pt>
    <dgm:pt modelId="{28B5CB35-C3C3-4550-A99A-C58DBE12CE1D}">
      <dgm:prSet/>
      <dgm:spPr/>
      <dgm:t>
        <a:bodyPr/>
        <a:lstStyle/>
        <a:p>
          <a:r>
            <a:rPr lang="es-ES" dirty="0" smtClean="0"/>
            <a:t>Instalaciones</a:t>
          </a:r>
          <a:endParaRPr lang="es-ES" dirty="0"/>
        </a:p>
      </dgm:t>
    </dgm:pt>
    <dgm:pt modelId="{57941CDD-7216-44DB-9EB1-14D8CA57DB55}" type="parTrans" cxnId="{B26EC4CC-8BC5-4F1F-BFA0-67C021620686}">
      <dgm:prSet/>
      <dgm:spPr/>
      <dgm:t>
        <a:bodyPr/>
        <a:lstStyle/>
        <a:p>
          <a:endParaRPr lang="es-ES"/>
        </a:p>
      </dgm:t>
    </dgm:pt>
    <dgm:pt modelId="{EA85D6DB-C24A-45E8-80FD-BD24EB08C084}" type="sibTrans" cxnId="{B26EC4CC-8BC5-4F1F-BFA0-67C021620686}">
      <dgm:prSet/>
      <dgm:spPr/>
      <dgm:t>
        <a:bodyPr/>
        <a:lstStyle/>
        <a:p>
          <a:endParaRPr lang="es-ES"/>
        </a:p>
      </dgm:t>
    </dgm:pt>
    <dgm:pt modelId="{785DB47C-BFF1-4ED0-91B9-3BCF454AE645}">
      <dgm:prSet phldrT="[Texto]"/>
      <dgm:spPr/>
      <dgm:t>
        <a:bodyPr/>
        <a:lstStyle/>
        <a:p>
          <a:r>
            <a:rPr lang="es-ES" dirty="0" smtClean="0"/>
            <a:t>Camping</a:t>
          </a:r>
          <a:endParaRPr lang="es-ES" dirty="0"/>
        </a:p>
      </dgm:t>
    </dgm:pt>
    <dgm:pt modelId="{D0A33309-3F66-41B4-9ED2-EF9785203217}" type="parTrans" cxnId="{2FF2547C-6BDD-4752-8CA8-78188CF1F44E}">
      <dgm:prSet/>
      <dgm:spPr/>
      <dgm:t>
        <a:bodyPr/>
        <a:lstStyle/>
        <a:p>
          <a:endParaRPr lang="es-ES"/>
        </a:p>
      </dgm:t>
    </dgm:pt>
    <dgm:pt modelId="{3B400B2D-F2E4-44A5-BA6B-2D2A39491104}" type="sibTrans" cxnId="{2FF2547C-6BDD-4752-8CA8-78188CF1F44E}">
      <dgm:prSet/>
      <dgm:spPr/>
      <dgm:t>
        <a:bodyPr/>
        <a:lstStyle/>
        <a:p>
          <a:endParaRPr lang="es-ES"/>
        </a:p>
      </dgm:t>
    </dgm:pt>
    <dgm:pt modelId="{9DBB6E3B-BF77-4B51-892A-AC021804218B}" type="pres">
      <dgm:prSet presAssocID="{CC0A1769-7A39-4A2F-A5F9-C93032910D24}" presName="outerComposite" presStyleCnt="0">
        <dgm:presLayoutVars>
          <dgm:chMax val="2"/>
          <dgm:animLvl val="lvl"/>
          <dgm:resizeHandles val="exact"/>
        </dgm:presLayoutVars>
      </dgm:prSet>
      <dgm:spPr/>
      <dgm:t>
        <a:bodyPr/>
        <a:lstStyle/>
        <a:p>
          <a:endParaRPr lang="es-ES"/>
        </a:p>
      </dgm:t>
    </dgm:pt>
    <dgm:pt modelId="{A8B450E1-36FC-4A6B-A9A7-3D6BCD79F1D4}" type="pres">
      <dgm:prSet presAssocID="{CC0A1769-7A39-4A2F-A5F9-C93032910D24}" presName="dummyMaxCanvas" presStyleCnt="0"/>
      <dgm:spPr/>
    </dgm:pt>
    <dgm:pt modelId="{69730183-A5A8-4633-B8C8-149D8CB4A9D5}" type="pres">
      <dgm:prSet presAssocID="{CC0A1769-7A39-4A2F-A5F9-C93032910D24}" presName="parentComposite" presStyleCnt="0"/>
      <dgm:spPr/>
    </dgm:pt>
    <dgm:pt modelId="{6BFC035D-FE07-46B0-8D9D-DA0E5B8BD086}" type="pres">
      <dgm:prSet presAssocID="{CC0A1769-7A39-4A2F-A5F9-C93032910D24}" presName="parent1" presStyleLbl="alignAccFollowNode1" presStyleIdx="0" presStyleCnt="4">
        <dgm:presLayoutVars>
          <dgm:chMax val="4"/>
        </dgm:presLayoutVars>
      </dgm:prSet>
      <dgm:spPr/>
      <dgm:t>
        <a:bodyPr/>
        <a:lstStyle/>
        <a:p>
          <a:endParaRPr lang="es-ES"/>
        </a:p>
      </dgm:t>
    </dgm:pt>
    <dgm:pt modelId="{AE2AEA20-AF47-4465-B112-0C1795C3596E}" type="pres">
      <dgm:prSet presAssocID="{CC0A1769-7A39-4A2F-A5F9-C93032910D24}" presName="parent2" presStyleLbl="alignAccFollowNode1" presStyleIdx="1" presStyleCnt="4">
        <dgm:presLayoutVars>
          <dgm:chMax val="4"/>
        </dgm:presLayoutVars>
      </dgm:prSet>
      <dgm:spPr/>
      <dgm:t>
        <a:bodyPr/>
        <a:lstStyle/>
        <a:p>
          <a:endParaRPr lang="es-ES"/>
        </a:p>
      </dgm:t>
    </dgm:pt>
    <dgm:pt modelId="{EF583669-1EB8-4647-A038-72DCC2A9EBC7}" type="pres">
      <dgm:prSet presAssocID="{CC0A1769-7A39-4A2F-A5F9-C93032910D24}" presName="childrenComposite" presStyleCnt="0"/>
      <dgm:spPr/>
    </dgm:pt>
    <dgm:pt modelId="{994CE7EA-D405-4E27-B95A-F22B3A39FF6A}" type="pres">
      <dgm:prSet presAssocID="{CC0A1769-7A39-4A2F-A5F9-C93032910D24}" presName="dummyMaxCanvas_ChildArea" presStyleCnt="0"/>
      <dgm:spPr/>
    </dgm:pt>
    <dgm:pt modelId="{CF20C463-A04D-477A-9379-E494F6CE4813}" type="pres">
      <dgm:prSet presAssocID="{CC0A1769-7A39-4A2F-A5F9-C93032910D24}" presName="fulcrum" presStyleLbl="alignAccFollowNode1" presStyleIdx="2" presStyleCnt="4">
        <dgm:style>
          <a:lnRef idx="2">
            <a:schemeClr val="accent1">
              <a:shade val="50000"/>
            </a:schemeClr>
          </a:lnRef>
          <a:fillRef idx="1">
            <a:schemeClr val="accent1"/>
          </a:fillRef>
          <a:effectRef idx="0">
            <a:schemeClr val="accent1"/>
          </a:effectRef>
          <a:fontRef idx="minor">
            <a:schemeClr val="lt1"/>
          </a:fontRef>
        </dgm:style>
      </dgm:prSet>
      <dgm:spPr/>
      <dgm:t>
        <a:bodyPr/>
        <a:lstStyle/>
        <a:p>
          <a:endParaRPr lang="es-ES"/>
        </a:p>
      </dgm:t>
    </dgm:pt>
    <dgm:pt modelId="{6B1A422C-FDCD-460D-81F4-D2B7A0427386}" type="pres">
      <dgm:prSet presAssocID="{CC0A1769-7A39-4A2F-A5F9-C93032910D24}" presName="balance_44" presStyleLbl="alignAccFollowNode1" presStyleIdx="3" presStyleCnt="4">
        <dgm:presLayoutVars>
          <dgm:bulletEnabled val="1"/>
        </dgm:presLayoutVars>
        <dgm:style>
          <a:lnRef idx="2">
            <a:schemeClr val="accent3">
              <a:shade val="50000"/>
            </a:schemeClr>
          </a:lnRef>
          <a:fillRef idx="1">
            <a:schemeClr val="accent3"/>
          </a:fillRef>
          <a:effectRef idx="0">
            <a:schemeClr val="accent3"/>
          </a:effectRef>
          <a:fontRef idx="minor">
            <a:schemeClr val="lt1"/>
          </a:fontRef>
        </dgm:style>
      </dgm:prSet>
      <dgm:spPr/>
      <dgm:t>
        <a:bodyPr/>
        <a:lstStyle/>
        <a:p>
          <a:endParaRPr lang="es-ES"/>
        </a:p>
      </dgm:t>
    </dgm:pt>
    <dgm:pt modelId="{B95C9D37-E3EC-4BC2-81B4-C554F93AD758}" type="pres">
      <dgm:prSet presAssocID="{CC0A1769-7A39-4A2F-A5F9-C93032910D24}" presName="right_44_1" presStyleLbl="node1" presStyleIdx="0" presStyleCnt="8">
        <dgm:presLayoutVars>
          <dgm:bulletEnabled val="1"/>
        </dgm:presLayoutVars>
      </dgm:prSet>
      <dgm:spPr/>
      <dgm:t>
        <a:bodyPr/>
        <a:lstStyle/>
        <a:p>
          <a:endParaRPr lang="es-ES"/>
        </a:p>
      </dgm:t>
    </dgm:pt>
    <dgm:pt modelId="{F640C93A-E6CC-4EBA-83EC-FF67AA36576B}" type="pres">
      <dgm:prSet presAssocID="{CC0A1769-7A39-4A2F-A5F9-C93032910D24}" presName="right_44_2" presStyleLbl="node1" presStyleIdx="1" presStyleCnt="8">
        <dgm:presLayoutVars>
          <dgm:bulletEnabled val="1"/>
        </dgm:presLayoutVars>
      </dgm:prSet>
      <dgm:spPr/>
      <dgm:t>
        <a:bodyPr/>
        <a:lstStyle/>
        <a:p>
          <a:endParaRPr lang="es-ES"/>
        </a:p>
      </dgm:t>
    </dgm:pt>
    <dgm:pt modelId="{88E49231-6FD4-4662-9345-9A0D7AD425C0}" type="pres">
      <dgm:prSet presAssocID="{CC0A1769-7A39-4A2F-A5F9-C93032910D24}" presName="right_44_3" presStyleLbl="node1" presStyleIdx="2" presStyleCnt="8">
        <dgm:presLayoutVars>
          <dgm:bulletEnabled val="1"/>
        </dgm:presLayoutVars>
      </dgm:prSet>
      <dgm:spPr/>
      <dgm:t>
        <a:bodyPr/>
        <a:lstStyle/>
        <a:p>
          <a:endParaRPr lang="es-ES"/>
        </a:p>
      </dgm:t>
    </dgm:pt>
    <dgm:pt modelId="{79565DBC-8F9C-4E3C-82A2-4A528ABD8B22}" type="pres">
      <dgm:prSet presAssocID="{CC0A1769-7A39-4A2F-A5F9-C93032910D24}" presName="right_44_4" presStyleLbl="node1" presStyleIdx="3" presStyleCnt="8">
        <dgm:presLayoutVars>
          <dgm:bulletEnabled val="1"/>
        </dgm:presLayoutVars>
      </dgm:prSet>
      <dgm:spPr/>
      <dgm:t>
        <a:bodyPr/>
        <a:lstStyle/>
        <a:p>
          <a:endParaRPr lang="es-ES"/>
        </a:p>
      </dgm:t>
    </dgm:pt>
    <dgm:pt modelId="{669F6959-CC88-4FED-A735-1647A8D63F35}" type="pres">
      <dgm:prSet presAssocID="{CC0A1769-7A39-4A2F-A5F9-C93032910D24}" presName="left_44_1" presStyleLbl="node1" presStyleIdx="4" presStyleCnt="8">
        <dgm:presLayoutVars>
          <dgm:bulletEnabled val="1"/>
        </dgm:presLayoutVars>
      </dgm:prSet>
      <dgm:spPr/>
      <dgm:t>
        <a:bodyPr/>
        <a:lstStyle/>
        <a:p>
          <a:endParaRPr lang="es-ES"/>
        </a:p>
      </dgm:t>
    </dgm:pt>
    <dgm:pt modelId="{2352D48D-3DE0-475E-9E53-FC8F5A92C185}" type="pres">
      <dgm:prSet presAssocID="{CC0A1769-7A39-4A2F-A5F9-C93032910D24}" presName="left_44_2" presStyleLbl="node1" presStyleIdx="5" presStyleCnt="8">
        <dgm:presLayoutVars>
          <dgm:bulletEnabled val="1"/>
        </dgm:presLayoutVars>
      </dgm:prSet>
      <dgm:spPr/>
      <dgm:t>
        <a:bodyPr/>
        <a:lstStyle/>
        <a:p>
          <a:endParaRPr lang="es-ES"/>
        </a:p>
      </dgm:t>
    </dgm:pt>
    <dgm:pt modelId="{FDB30C7B-248D-4909-85FF-E17D38C34D89}" type="pres">
      <dgm:prSet presAssocID="{CC0A1769-7A39-4A2F-A5F9-C93032910D24}" presName="left_44_3" presStyleLbl="node1" presStyleIdx="6" presStyleCnt="8">
        <dgm:presLayoutVars>
          <dgm:bulletEnabled val="1"/>
        </dgm:presLayoutVars>
      </dgm:prSet>
      <dgm:spPr/>
      <dgm:t>
        <a:bodyPr/>
        <a:lstStyle/>
        <a:p>
          <a:endParaRPr lang="es-ES"/>
        </a:p>
      </dgm:t>
    </dgm:pt>
    <dgm:pt modelId="{E3D45C58-789F-471F-B55E-CA90971607B4}" type="pres">
      <dgm:prSet presAssocID="{CC0A1769-7A39-4A2F-A5F9-C93032910D24}" presName="left_44_4" presStyleLbl="node1" presStyleIdx="7" presStyleCnt="8">
        <dgm:presLayoutVars>
          <dgm:bulletEnabled val="1"/>
        </dgm:presLayoutVars>
      </dgm:prSet>
      <dgm:spPr/>
      <dgm:t>
        <a:bodyPr/>
        <a:lstStyle/>
        <a:p>
          <a:endParaRPr lang="es-ES"/>
        </a:p>
      </dgm:t>
    </dgm:pt>
  </dgm:ptLst>
  <dgm:cxnLst>
    <dgm:cxn modelId="{BAAFBC85-D988-4174-81E2-F350E7F9D2C3}" type="presOf" srcId="{CC0A1769-7A39-4A2F-A5F9-C93032910D24}" destId="{9DBB6E3B-BF77-4B51-892A-AC021804218B}" srcOrd="0" destOrd="0" presId="urn:microsoft.com/office/officeart/2005/8/layout/balance1"/>
    <dgm:cxn modelId="{730308C2-6647-4A1C-9D2B-2B4876924338}" type="presOf" srcId="{28B5CB35-C3C3-4550-A99A-C58DBE12CE1D}" destId="{E3D45C58-789F-471F-B55E-CA90971607B4}" srcOrd="0" destOrd="0" presId="urn:microsoft.com/office/officeart/2005/8/layout/balance1"/>
    <dgm:cxn modelId="{9E535E85-32AF-43F7-8BD9-B9D8D50BCE16}" srcId="{704A2E51-FD31-4041-98F0-2BCF9E46EB7C}" destId="{B2E07139-0079-4D73-8F12-C7210B81D5F5}" srcOrd="0" destOrd="0" parTransId="{3777FCBF-AA4D-43B0-9673-39EA0011F04B}" sibTransId="{2C69B77F-72E0-456A-8912-544559F8D957}"/>
    <dgm:cxn modelId="{0A573A1D-7FDD-480E-8111-FADF0B876F9C}" type="presOf" srcId="{216A4D94-BC29-442F-B925-410055D96000}" destId="{6BFC035D-FE07-46B0-8D9D-DA0E5B8BD086}" srcOrd="0" destOrd="0" presId="urn:microsoft.com/office/officeart/2005/8/layout/balance1"/>
    <dgm:cxn modelId="{7690D5CA-DAB8-43D9-8239-A331A1AAE3F1}" type="presOf" srcId="{785DB47C-BFF1-4ED0-91B9-3BCF454AE645}" destId="{79565DBC-8F9C-4E3C-82A2-4A528ABD8B22}" srcOrd="0" destOrd="0" presId="urn:microsoft.com/office/officeart/2005/8/layout/balance1"/>
    <dgm:cxn modelId="{6596175F-8F1A-405B-AAC6-6E7DCD283AF6}" srcId="{CC0A1769-7A39-4A2F-A5F9-C93032910D24}" destId="{704A2E51-FD31-4041-98F0-2BCF9E46EB7C}" srcOrd="1" destOrd="0" parTransId="{4042B092-BBDE-40B3-8170-2188BAC507FF}" sibTransId="{33DD6B00-03F2-4D46-9DD3-1053D84C46CE}"/>
    <dgm:cxn modelId="{7610E947-10C4-485D-9DA6-6E7AB46611C8}" srcId="{216A4D94-BC29-442F-B925-410055D96000}" destId="{EB86288D-24E7-4CC6-9ACD-6004919ECC9F}" srcOrd="1" destOrd="0" parTransId="{53928D58-EB3C-49E8-90CB-6A7206D177FD}" sibTransId="{B3B7C67A-53D8-4F07-9275-256B2CD30234}"/>
    <dgm:cxn modelId="{07439F50-266C-4731-86E4-780739D18898}" srcId="{CC0A1769-7A39-4A2F-A5F9-C93032910D24}" destId="{216A4D94-BC29-442F-B925-410055D96000}" srcOrd="0" destOrd="0" parTransId="{8C74D573-86BD-48E7-A2AF-2E50C6D90CFD}" sibTransId="{7E2E6214-ADFF-4307-81B2-A7424D4407C8}"/>
    <dgm:cxn modelId="{1BE488F0-22E1-4475-9137-14B3B5AE10E1}" srcId="{216A4D94-BC29-442F-B925-410055D96000}" destId="{EFFD22FE-6BA8-45CD-8506-E626E7211D9F}" srcOrd="0" destOrd="0" parTransId="{56546C99-6D49-4B30-ACF0-2A445A0CBCC9}" sibTransId="{E410D74B-3437-4171-93B6-ED18675318B5}"/>
    <dgm:cxn modelId="{3923D7D1-FC53-4898-8065-7503D2597A7B}" type="presOf" srcId="{1399BC02-A9BE-489A-9F67-69514A2DE5CA}" destId="{88E49231-6FD4-4662-9345-9A0D7AD425C0}" srcOrd="0" destOrd="0" presId="urn:microsoft.com/office/officeart/2005/8/layout/balance1"/>
    <dgm:cxn modelId="{559FB42C-8D97-4149-B9EE-143C2342DF2E}" type="presOf" srcId="{EB86288D-24E7-4CC6-9ACD-6004919ECC9F}" destId="{2352D48D-3DE0-475E-9E53-FC8F5A92C185}" srcOrd="0" destOrd="0" presId="urn:microsoft.com/office/officeart/2005/8/layout/balance1"/>
    <dgm:cxn modelId="{C7CD4C88-1770-4F7C-9CCF-6A070F35750A}" type="presOf" srcId="{EFFD22FE-6BA8-45CD-8506-E626E7211D9F}" destId="{669F6959-CC88-4FED-A735-1647A8D63F35}" srcOrd="0" destOrd="0" presId="urn:microsoft.com/office/officeart/2005/8/layout/balance1"/>
    <dgm:cxn modelId="{876D375F-2100-41E3-9405-9BA253D27978}" type="presOf" srcId="{704A2E51-FD31-4041-98F0-2BCF9E46EB7C}" destId="{AE2AEA20-AF47-4465-B112-0C1795C3596E}" srcOrd="0" destOrd="0" presId="urn:microsoft.com/office/officeart/2005/8/layout/balance1"/>
    <dgm:cxn modelId="{B26EC4CC-8BC5-4F1F-BFA0-67C021620686}" srcId="{216A4D94-BC29-442F-B925-410055D96000}" destId="{28B5CB35-C3C3-4550-A99A-C58DBE12CE1D}" srcOrd="3" destOrd="0" parTransId="{57941CDD-7216-44DB-9EB1-14D8CA57DB55}" sibTransId="{EA85D6DB-C24A-45E8-80FD-BD24EB08C084}"/>
    <dgm:cxn modelId="{2FF2547C-6BDD-4752-8CA8-78188CF1F44E}" srcId="{704A2E51-FD31-4041-98F0-2BCF9E46EB7C}" destId="{785DB47C-BFF1-4ED0-91B9-3BCF454AE645}" srcOrd="3" destOrd="0" parTransId="{D0A33309-3F66-41B4-9ED2-EF9785203217}" sibTransId="{3B400B2D-F2E4-44A5-BA6B-2D2A39491104}"/>
    <dgm:cxn modelId="{2D9ECB7C-294E-45E5-B4FF-9EF5542BDA97}" srcId="{216A4D94-BC29-442F-B925-410055D96000}" destId="{E2D17AF5-AEAA-45E1-A857-99D44318BB00}" srcOrd="2" destOrd="0" parTransId="{943108C0-1585-489C-9600-1F11ED6081A6}" sibTransId="{2E610B17-2AAB-4016-A982-EF75E75F0EB9}"/>
    <dgm:cxn modelId="{FFF7C5EA-5840-4104-9E04-991804D96524}" type="presOf" srcId="{07314D03-53CF-4D6A-AB6F-280DCA809315}" destId="{F640C93A-E6CC-4EBA-83EC-FF67AA36576B}" srcOrd="0" destOrd="0" presId="urn:microsoft.com/office/officeart/2005/8/layout/balance1"/>
    <dgm:cxn modelId="{8C2A52FB-7571-4F50-BBE3-CA72642809F6}" type="presOf" srcId="{B2E07139-0079-4D73-8F12-C7210B81D5F5}" destId="{B95C9D37-E3EC-4BC2-81B4-C554F93AD758}" srcOrd="0" destOrd="0" presId="urn:microsoft.com/office/officeart/2005/8/layout/balance1"/>
    <dgm:cxn modelId="{28F95100-586C-44B1-95A7-E0ED64D8EFE4}" srcId="{704A2E51-FD31-4041-98F0-2BCF9E46EB7C}" destId="{07314D03-53CF-4D6A-AB6F-280DCA809315}" srcOrd="1" destOrd="0" parTransId="{08E3B5AA-3A4F-4779-8872-7D570A760D94}" sibTransId="{45AF0E43-5B08-4906-8237-B1E65D7195D1}"/>
    <dgm:cxn modelId="{25274F7C-CC6C-466A-9145-F055096DB23A}" type="presOf" srcId="{E2D17AF5-AEAA-45E1-A857-99D44318BB00}" destId="{FDB30C7B-248D-4909-85FF-E17D38C34D89}" srcOrd="0" destOrd="0" presId="urn:microsoft.com/office/officeart/2005/8/layout/balance1"/>
    <dgm:cxn modelId="{592E45C0-0900-4209-A722-DBEBABCBE4D4}" srcId="{704A2E51-FD31-4041-98F0-2BCF9E46EB7C}" destId="{1399BC02-A9BE-489A-9F67-69514A2DE5CA}" srcOrd="2" destOrd="0" parTransId="{E6079658-D8A5-48CB-9F23-A7C314B683FC}" sibTransId="{A16768BA-10B1-4177-A2BD-816765740063}"/>
    <dgm:cxn modelId="{B61223EE-5CDB-4268-938B-618D985718B8}" type="presParOf" srcId="{9DBB6E3B-BF77-4B51-892A-AC021804218B}" destId="{A8B450E1-36FC-4A6B-A9A7-3D6BCD79F1D4}" srcOrd="0" destOrd="0" presId="urn:microsoft.com/office/officeart/2005/8/layout/balance1"/>
    <dgm:cxn modelId="{9169F3E1-066F-4251-A3AB-0877A3BA1817}" type="presParOf" srcId="{9DBB6E3B-BF77-4B51-892A-AC021804218B}" destId="{69730183-A5A8-4633-B8C8-149D8CB4A9D5}" srcOrd="1" destOrd="0" presId="urn:microsoft.com/office/officeart/2005/8/layout/balance1"/>
    <dgm:cxn modelId="{1AF6433E-EAC9-49D0-A64F-DCB7467F0968}" type="presParOf" srcId="{69730183-A5A8-4633-B8C8-149D8CB4A9D5}" destId="{6BFC035D-FE07-46B0-8D9D-DA0E5B8BD086}" srcOrd="0" destOrd="0" presId="urn:microsoft.com/office/officeart/2005/8/layout/balance1"/>
    <dgm:cxn modelId="{138CAEDF-7555-4FCE-A04B-80F8DC2DAC60}" type="presParOf" srcId="{69730183-A5A8-4633-B8C8-149D8CB4A9D5}" destId="{AE2AEA20-AF47-4465-B112-0C1795C3596E}" srcOrd="1" destOrd="0" presId="urn:microsoft.com/office/officeart/2005/8/layout/balance1"/>
    <dgm:cxn modelId="{6800CAA7-1FF3-4E96-94AB-1A79E56C6879}" type="presParOf" srcId="{9DBB6E3B-BF77-4B51-892A-AC021804218B}" destId="{EF583669-1EB8-4647-A038-72DCC2A9EBC7}" srcOrd="2" destOrd="0" presId="urn:microsoft.com/office/officeart/2005/8/layout/balance1"/>
    <dgm:cxn modelId="{1BE0D75A-2E2D-48F1-BD1C-EBB2BB1FE13E}" type="presParOf" srcId="{EF583669-1EB8-4647-A038-72DCC2A9EBC7}" destId="{994CE7EA-D405-4E27-B95A-F22B3A39FF6A}" srcOrd="0" destOrd="0" presId="urn:microsoft.com/office/officeart/2005/8/layout/balance1"/>
    <dgm:cxn modelId="{F7C38EF1-1CF9-4F5A-B9CE-42378438E563}" type="presParOf" srcId="{EF583669-1EB8-4647-A038-72DCC2A9EBC7}" destId="{CF20C463-A04D-477A-9379-E494F6CE4813}" srcOrd="1" destOrd="0" presId="urn:microsoft.com/office/officeart/2005/8/layout/balance1"/>
    <dgm:cxn modelId="{F76F9670-1C53-4A72-8D4E-B64F2D8E72D0}" type="presParOf" srcId="{EF583669-1EB8-4647-A038-72DCC2A9EBC7}" destId="{6B1A422C-FDCD-460D-81F4-D2B7A0427386}" srcOrd="2" destOrd="0" presId="urn:microsoft.com/office/officeart/2005/8/layout/balance1"/>
    <dgm:cxn modelId="{C850F369-3741-4441-93BE-0C15C8C3014F}" type="presParOf" srcId="{EF583669-1EB8-4647-A038-72DCC2A9EBC7}" destId="{B95C9D37-E3EC-4BC2-81B4-C554F93AD758}" srcOrd="3" destOrd="0" presId="urn:microsoft.com/office/officeart/2005/8/layout/balance1"/>
    <dgm:cxn modelId="{73E1AAD9-4D65-4A4F-8B20-ED7AC747DA87}" type="presParOf" srcId="{EF583669-1EB8-4647-A038-72DCC2A9EBC7}" destId="{F640C93A-E6CC-4EBA-83EC-FF67AA36576B}" srcOrd="4" destOrd="0" presId="urn:microsoft.com/office/officeart/2005/8/layout/balance1"/>
    <dgm:cxn modelId="{A32416AD-EA67-4D90-8738-CB343EDE7A18}" type="presParOf" srcId="{EF583669-1EB8-4647-A038-72DCC2A9EBC7}" destId="{88E49231-6FD4-4662-9345-9A0D7AD425C0}" srcOrd="5" destOrd="0" presId="urn:microsoft.com/office/officeart/2005/8/layout/balance1"/>
    <dgm:cxn modelId="{DFF36E46-309C-4040-8CE5-A12C997B8BD8}" type="presParOf" srcId="{EF583669-1EB8-4647-A038-72DCC2A9EBC7}" destId="{79565DBC-8F9C-4E3C-82A2-4A528ABD8B22}" srcOrd="6" destOrd="0" presId="urn:microsoft.com/office/officeart/2005/8/layout/balance1"/>
    <dgm:cxn modelId="{CDA0ECAC-D96E-4E67-9CCD-9AD8EAC7CB75}" type="presParOf" srcId="{EF583669-1EB8-4647-A038-72DCC2A9EBC7}" destId="{669F6959-CC88-4FED-A735-1647A8D63F35}" srcOrd="7" destOrd="0" presId="urn:microsoft.com/office/officeart/2005/8/layout/balance1"/>
    <dgm:cxn modelId="{28777BE4-C476-4C46-A389-6BA854D6F4B9}" type="presParOf" srcId="{EF583669-1EB8-4647-A038-72DCC2A9EBC7}" destId="{2352D48D-3DE0-475E-9E53-FC8F5A92C185}" srcOrd="8" destOrd="0" presId="urn:microsoft.com/office/officeart/2005/8/layout/balance1"/>
    <dgm:cxn modelId="{5D405BE0-0EAF-4A7B-805C-3702B6E9DC84}" type="presParOf" srcId="{EF583669-1EB8-4647-A038-72DCC2A9EBC7}" destId="{FDB30C7B-248D-4909-85FF-E17D38C34D89}" srcOrd="9" destOrd="0" presId="urn:microsoft.com/office/officeart/2005/8/layout/balance1"/>
    <dgm:cxn modelId="{A90AEA5A-5C86-49A4-8CF2-F36655021884}" type="presParOf" srcId="{EF583669-1EB8-4647-A038-72DCC2A9EBC7}" destId="{E3D45C58-789F-471F-B55E-CA90971607B4}" srcOrd="10"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A3D50FF-D121-4331-949E-80249BA98C9A}" type="doc">
      <dgm:prSet loTypeId="urn:microsoft.com/office/officeart/2008/layout/AlternatingPictureBlocks" loCatId="list" qsTypeId="urn:microsoft.com/office/officeart/2005/8/quickstyle/simple2" qsCatId="simple" csTypeId="urn:microsoft.com/office/officeart/2005/8/colors/accent2_1" csCatId="accent2" phldr="1"/>
      <dgm:spPr/>
      <dgm:t>
        <a:bodyPr/>
        <a:lstStyle/>
        <a:p>
          <a:endParaRPr lang="es-ES"/>
        </a:p>
      </dgm:t>
    </dgm:pt>
    <dgm:pt modelId="{7EF55299-6225-4803-9293-567A8E08FB09}">
      <dgm:prSet phldrT="[Texto]"/>
      <dgm:spPr/>
      <dgm:t>
        <a:bodyPr/>
        <a:lstStyle/>
        <a:p>
          <a:r>
            <a:rPr lang="es-ES" dirty="0" smtClean="0"/>
            <a:t>Idiomas</a:t>
          </a:r>
          <a:endParaRPr lang="es-ES" dirty="0"/>
        </a:p>
      </dgm:t>
    </dgm:pt>
    <dgm:pt modelId="{F61B28D9-8B8A-4C45-9C44-FE57E682E06D}" type="parTrans" cxnId="{8813ACBB-90CB-4FB6-A665-CAB59AD3E70B}">
      <dgm:prSet/>
      <dgm:spPr/>
      <dgm:t>
        <a:bodyPr/>
        <a:lstStyle/>
        <a:p>
          <a:endParaRPr lang="es-ES"/>
        </a:p>
      </dgm:t>
    </dgm:pt>
    <dgm:pt modelId="{6095A15A-8945-4B30-88F1-979DEA40D360}" type="sibTrans" cxnId="{8813ACBB-90CB-4FB6-A665-CAB59AD3E70B}">
      <dgm:prSet/>
      <dgm:spPr/>
      <dgm:t>
        <a:bodyPr/>
        <a:lstStyle/>
        <a:p>
          <a:endParaRPr lang="es-ES"/>
        </a:p>
      </dgm:t>
    </dgm:pt>
    <dgm:pt modelId="{C67CC21F-EA16-493A-85A2-885CEB3F399E}">
      <dgm:prSet phldrT="[Texto]"/>
      <dgm:spPr/>
      <dgm:t>
        <a:bodyPr/>
        <a:lstStyle/>
        <a:p>
          <a:r>
            <a:rPr lang="es-ES" dirty="0" smtClean="0"/>
            <a:t>Turismo</a:t>
          </a:r>
          <a:endParaRPr lang="es-ES" dirty="0"/>
        </a:p>
      </dgm:t>
    </dgm:pt>
    <dgm:pt modelId="{25F93BF6-2F2A-4410-885D-61079386059C}" type="parTrans" cxnId="{A9F34C7B-8C43-4A94-A565-F4F5E799C6EE}">
      <dgm:prSet/>
      <dgm:spPr/>
      <dgm:t>
        <a:bodyPr/>
        <a:lstStyle/>
        <a:p>
          <a:endParaRPr lang="es-ES"/>
        </a:p>
      </dgm:t>
    </dgm:pt>
    <dgm:pt modelId="{9A8260F9-5B15-4751-95E4-6078EA4D4C99}" type="sibTrans" cxnId="{A9F34C7B-8C43-4A94-A565-F4F5E799C6EE}">
      <dgm:prSet/>
      <dgm:spPr/>
      <dgm:t>
        <a:bodyPr/>
        <a:lstStyle/>
        <a:p>
          <a:endParaRPr lang="es-ES"/>
        </a:p>
      </dgm:t>
    </dgm:pt>
    <dgm:pt modelId="{0D0CF445-C681-45B4-8C21-9D3A9ED0B330}">
      <dgm:prSet phldrT="[Texto]"/>
      <dgm:spPr/>
      <dgm:t>
        <a:bodyPr/>
        <a:lstStyle/>
        <a:p>
          <a:r>
            <a:rPr lang="es-ES" dirty="0" smtClean="0"/>
            <a:t>Gastronomía</a:t>
          </a:r>
          <a:endParaRPr lang="es-ES" dirty="0"/>
        </a:p>
      </dgm:t>
    </dgm:pt>
    <dgm:pt modelId="{9D924C6D-4A8E-47AF-8F4F-2721A8EBBA8E}" type="parTrans" cxnId="{CD475534-1A3B-42A8-81E9-2744AED61B8B}">
      <dgm:prSet/>
      <dgm:spPr/>
      <dgm:t>
        <a:bodyPr/>
        <a:lstStyle/>
        <a:p>
          <a:endParaRPr lang="es-ES"/>
        </a:p>
      </dgm:t>
    </dgm:pt>
    <dgm:pt modelId="{48746639-612C-4190-8973-1ECFA00E0D9D}" type="sibTrans" cxnId="{CD475534-1A3B-42A8-81E9-2744AED61B8B}">
      <dgm:prSet/>
      <dgm:spPr/>
      <dgm:t>
        <a:bodyPr/>
        <a:lstStyle/>
        <a:p>
          <a:endParaRPr lang="es-ES"/>
        </a:p>
      </dgm:t>
    </dgm:pt>
    <dgm:pt modelId="{272AF8C5-A4D6-484A-9AA9-286787B61D3D}">
      <dgm:prSet phldrT="[Texto]"/>
      <dgm:spPr/>
      <dgm:t>
        <a:bodyPr/>
        <a:lstStyle/>
        <a:p>
          <a:r>
            <a:rPr lang="es-ES" dirty="0" smtClean="0"/>
            <a:t>Hotelería</a:t>
          </a:r>
          <a:endParaRPr lang="es-ES" dirty="0"/>
        </a:p>
      </dgm:t>
    </dgm:pt>
    <dgm:pt modelId="{D594C5EF-6C7E-4C53-846F-D1DA50E53659}" type="parTrans" cxnId="{35F253F4-E205-4265-A7B1-51181C381369}">
      <dgm:prSet/>
      <dgm:spPr/>
      <dgm:t>
        <a:bodyPr/>
        <a:lstStyle/>
        <a:p>
          <a:endParaRPr lang="es-ES"/>
        </a:p>
      </dgm:t>
    </dgm:pt>
    <dgm:pt modelId="{69033E84-26BF-48D6-8785-925B351A6A14}" type="sibTrans" cxnId="{35F253F4-E205-4265-A7B1-51181C381369}">
      <dgm:prSet/>
      <dgm:spPr/>
      <dgm:t>
        <a:bodyPr/>
        <a:lstStyle/>
        <a:p>
          <a:endParaRPr lang="es-ES"/>
        </a:p>
      </dgm:t>
    </dgm:pt>
    <dgm:pt modelId="{7818DD3A-A886-4771-BC0B-E0263C13D59A}" type="pres">
      <dgm:prSet presAssocID="{9A3D50FF-D121-4331-949E-80249BA98C9A}" presName="linearFlow" presStyleCnt="0">
        <dgm:presLayoutVars>
          <dgm:dir/>
          <dgm:resizeHandles val="exact"/>
        </dgm:presLayoutVars>
      </dgm:prSet>
      <dgm:spPr/>
    </dgm:pt>
    <dgm:pt modelId="{0C0B49E4-E3B5-4B14-8B96-FF7DD8658F60}" type="pres">
      <dgm:prSet presAssocID="{7EF55299-6225-4803-9293-567A8E08FB09}" presName="comp" presStyleCnt="0"/>
      <dgm:spPr/>
    </dgm:pt>
    <dgm:pt modelId="{DD17CA87-C990-4ADA-A2C3-D203B7B1D7EA}" type="pres">
      <dgm:prSet presAssocID="{7EF55299-6225-4803-9293-567A8E08FB09}" presName="rect2" presStyleLbl="node1" presStyleIdx="0" presStyleCnt="4">
        <dgm:presLayoutVars>
          <dgm:bulletEnabled val="1"/>
        </dgm:presLayoutVars>
      </dgm:prSet>
      <dgm:spPr/>
    </dgm:pt>
    <dgm:pt modelId="{6D166DCB-DAC1-4C78-BA5B-3703712B7F7B}" type="pres">
      <dgm:prSet presAssocID="{7EF55299-6225-4803-9293-567A8E08FB09}" presName="rect1" presStyleLbl="ln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dgm:spPr>
    </dgm:pt>
    <dgm:pt modelId="{07488CFC-D756-467B-B04D-7297797050CA}" type="pres">
      <dgm:prSet presAssocID="{6095A15A-8945-4B30-88F1-979DEA40D360}" presName="sibTrans" presStyleCnt="0"/>
      <dgm:spPr/>
    </dgm:pt>
    <dgm:pt modelId="{35B360D4-E419-41C5-AE93-D044C63CD365}" type="pres">
      <dgm:prSet presAssocID="{C67CC21F-EA16-493A-85A2-885CEB3F399E}" presName="comp" presStyleCnt="0"/>
      <dgm:spPr/>
    </dgm:pt>
    <dgm:pt modelId="{017C253E-97F4-4751-8797-87B81C9FA693}" type="pres">
      <dgm:prSet presAssocID="{C67CC21F-EA16-493A-85A2-885CEB3F399E}" presName="rect2" presStyleLbl="node1" presStyleIdx="1" presStyleCnt="4">
        <dgm:presLayoutVars>
          <dgm:bulletEnabled val="1"/>
        </dgm:presLayoutVars>
      </dgm:prSet>
      <dgm:spPr/>
    </dgm:pt>
    <dgm:pt modelId="{874002D2-7B64-4E25-827A-88D663417C7D}" type="pres">
      <dgm:prSet presAssocID="{C67CC21F-EA16-493A-85A2-885CEB3F399E}" presName="rect1" presStyleLbl="ln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dgm:spPr>
    </dgm:pt>
    <dgm:pt modelId="{E34054F9-0DE1-4B84-84E9-F18914A6D2B7}" type="pres">
      <dgm:prSet presAssocID="{9A8260F9-5B15-4751-95E4-6078EA4D4C99}" presName="sibTrans" presStyleCnt="0"/>
      <dgm:spPr/>
    </dgm:pt>
    <dgm:pt modelId="{530A07E2-1A49-48F6-A9EC-A3F0A0E53015}" type="pres">
      <dgm:prSet presAssocID="{0D0CF445-C681-45B4-8C21-9D3A9ED0B330}" presName="comp" presStyleCnt="0"/>
      <dgm:spPr/>
    </dgm:pt>
    <dgm:pt modelId="{0D5D8B57-0E6D-4506-9CCB-198F03BCC1DC}" type="pres">
      <dgm:prSet presAssocID="{0D0CF445-C681-45B4-8C21-9D3A9ED0B330}" presName="rect2" presStyleLbl="node1" presStyleIdx="2" presStyleCnt="4">
        <dgm:presLayoutVars>
          <dgm:bulletEnabled val="1"/>
        </dgm:presLayoutVars>
      </dgm:prSet>
      <dgm:spPr/>
    </dgm:pt>
    <dgm:pt modelId="{FE77ED93-F3AD-4793-9430-1EBA9211CE65}" type="pres">
      <dgm:prSet presAssocID="{0D0CF445-C681-45B4-8C21-9D3A9ED0B330}" presName="rect1" presStyleLbl="lnNod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dgm:spPr>
    </dgm:pt>
    <dgm:pt modelId="{1CC8E53B-AFC6-4951-98D5-F5A05347DDB3}" type="pres">
      <dgm:prSet presAssocID="{48746639-612C-4190-8973-1ECFA00E0D9D}" presName="sibTrans" presStyleCnt="0"/>
      <dgm:spPr/>
    </dgm:pt>
    <dgm:pt modelId="{14D6AA46-E7F9-4C58-BF6C-925734C774B7}" type="pres">
      <dgm:prSet presAssocID="{272AF8C5-A4D6-484A-9AA9-286787B61D3D}" presName="comp" presStyleCnt="0"/>
      <dgm:spPr/>
    </dgm:pt>
    <dgm:pt modelId="{B48EEB8A-5EDC-4D54-8027-397ADE5ED3D1}" type="pres">
      <dgm:prSet presAssocID="{272AF8C5-A4D6-484A-9AA9-286787B61D3D}" presName="rect2" presStyleLbl="node1" presStyleIdx="3" presStyleCnt="4">
        <dgm:presLayoutVars>
          <dgm:bulletEnabled val="1"/>
        </dgm:presLayoutVars>
      </dgm:prSet>
      <dgm:spPr/>
    </dgm:pt>
    <dgm:pt modelId="{290E2DBD-0FBA-4410-9CF1-88A704BFB9F8}" type="pres">
      <dgm:prSet presAssocID="{272AF8C5-A4D6-484A-9AA9-286787B61D3D}" presName="rect1" presStyleLbl="lnNod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dgm:spPr>
    </dgm:pt>
  </dgm:ptLst>
  <dgm:cxnLst>
    <dgm:cxn modelId="{CD475534-1A3B-42A8-81E9-2744AED61B8B}" srcId="{9A3D50FF-D121-4331-949E-80249BA98C9A}" destId="{0D0CF445-C681-45B4-8C21-9D3A9ED0B330}" srcOrd="2" destOrd="0" parTransId="{9D924C6D-4A8E-47AF-8F4F-2721A8EBBA8E}" sibTransId="{48746639-612C-4190-8973-1ECFA00E0D9D}"/>
    <dgm:cxn modelId="{35F253F4-E205-4265-A7B1-51181C381369}" srcId="{9A3D50FF-D121-4331-949E-80249BA98C9A}" destId="{272AF8C5-A4D6-484A-9AA9-286787B61D3D}" srcOrd="3" destOrd="0" parTransId="{D594C5EF-6C7E-4C53-846F-D1DA50E53659}" sibTransId="{69033E84-26BF-48D6-8785-925B351A6A14}"/>
    <dgm:cxn modelId="{0CB1D6E7-4FEA-4CEC-8B5F-25309C536B5A}" type="presOf" srcId="{272AF8C5-A4D6-484A-9AA9-286787B61D3D}" destId="{B48EEB8A-5EDC-4D54-8027-397ADE5ED3D1}" srcOrd="0" destOrd="0" presId="urn:microsoft.com/office/officeart/2008/layout/AlternatingPictureBlocks"/>
    <dgm:cxn modelId="{3AD4AF30-A1BD-4794-B4A3-D91796A70E9F}" type="presOf" srcId="{9A3D50FF-D121-4331-949E-80249BA98C9A}" destId="{7818DD3A-A886-4771-BC0B-E0263C13D59A}" srcOrd="0" destOrd="0" presId="urn:microsoft.com/office/officeart/2008/layout/AlternatingPictureBlocks"/>
    <dgm:cxn modelId="{A9F34C7B-8C43-4A94-A565-F4F5E799C6EE}" srcId="{9A3D50FF-D121-4331-949E-80249BA98C9A}" destId="{C67CC21F-EA16-493A-85A2-885CEB3F399E}" srcOrd="1" destOrd="0" parTransId="{25F93BF6-2F2A-4410-885D-61079386059C}" sibTransId="{9A8260F9-5B15-4751-95E4-6078EA4D4C99}"/>
    <dgm:cxn modelId="{72613F46-C672-4E6B-A257-052D2F456103}" type="presOf" srcId="{0D0CF445-C681-45B4-8C21-9D3A9ED0B330}" destId="{0D5D8B57-0E6D-4506-9CCB-198F03BCC1DC}" srcOrd="0" destOrd="0" presId="urn:microsoft.com/office/officeart/2008/layout/AlternatingPictureBlocks"/>
    <dgm:cxn modelId="{9FEA7013-8A55-40DD-9D37-0BF911FFC7E2}" type="presOf" srcId="{7EF55299-6225-4803-9293-567A8E08FB09}" destId="{DD17CA87-C990-4ADA-A2C3-D203B7B1D7EA}" srcOrd="0" destOrd="0" presId="urn:microsoft.com/office/officeart/2008/layout/AlternatingPictureBlocks"/>
    <dgm:cxn modelId="{A0C0AED7-50DB-4F16-9663-D1946CC235B2}" type="presOf" srcId="{C67CC21F-EA16-493A-85A2-885CEB3F399E}" destId="{017C253E-97F4-4751-8797-87B81C9FA693}" srcOrd="0" destOrd="0" presId="urn:microsoft.com/office/officeart/2008/layout/AlternatingPictureBlocks"/>
    <dgm:cxn modelId="{8813ACBB-90CB-4FB6-A665-CAB59AD3E70B}" srcId="{9A3D50FF-D121-4331-949E-80249BA98C9A}" destId="{7EF55299-6225-4803-9293-567A8E08FB09}" srcOrd="0" destOrd="0" parTransId="{F61B28D9-8B8A-4C45-9C44-FE57E682E06D}" sibTransId="{6095A15A-8945-4B30-88F1-979DEA40D360}"/>
    <dgm:cxn modelId="{69B9D6DA-2ADC-4C15-A9EB-8B886D3F6FC5}" type="presParOf" srcId="{7818DD3A-A886-4771-BC0B-E0263C13D59A}" destId="{0C0B49E4-E3B5-4B14-8B96-FF7DD8658F60}" srcOrd="0" destOrd="0" presId="urn:microsoft.com/office/officeart/2008/layout/AlternatingPictureBlocks"/>
    <dgm:cxn modelId="{E7F2F13E-F1AB-41E1-9862-764837C62F39}" type="presParOf" srcId="{0C0B49E4-E3B5-4B14-8B96-FF7DD8658F60}" destId="{DD17CA87-C990-4ADA-A2C3-D203B7B1D7EA}" srcOrd="0" destOrd="0" presId="urn:microsoft.com/office/officeart/2008/layout/AlternatingPictureBlocks"/>
    <dgm:cxn modelId="{3F001FB7-A5BD-4E91-9449-2A496F76FED2}" type="presParOf" srcId="{0C0B49E4-E3B5-4B14-8B96-FF7DD8658F60}" destId="{6D166DCB-DAC1-4C78-BA5B-3703712B7F7B}" srcOrd="1" destOrd="0" presId="urn:microsoft.com/office/officeart/2008/layout/AlternatingPictureBlocks"/>
    <dgm:cxn modelId="{4BCABCBF-C8FD-4821-9692-52DE39838467}" type="presParOf" srcId="{7818DD3A-A886-4771-BC0B-E0263C13D59A}" destId="{07488CFC-D756-467B-B04D-7297797050CA}" srcOrd="1" destOrd="0" presId="urn:microsoft.com/office/officeart/2008/layout/AlternatingPictureBlocks"/>
    <dgm:cxn modelId="{3A1F70EC-D8EF-419E-A252-75906FD32D73}" type="presParOf" srcId="{7818DD3A-A886-4771-BC0B-E0263C13D59A}" destId="{35B360D4-E419-41C5-AE93-D044C63CD365}" srcOrd="2" destOrd="0" presId="urn:microsoft.com/office/officeart/2008/layout/AlternatingPictureBlocks"/>
    <dgm:cxn modelId="{CA46444E-113F-4B95-A0F5-A4AD042A4FC5}" type="presParOf" srcId="{35B360D4-E419-41C5-AE93-D044C63CD365}" destId="{017C253E-97F4-4751-8797-87B81C9FA693}" srcOrd="0" destOrd="0" presId="urn:microsoft.com/office/officeart/2008/layout/AlternatingPictureBlocks"/>
    <dgm:cxn modelId="{17FB62BF-AB73-4D9C-8FB5-E9BE73883C9A}" type="presParOf" srcId="{35B360D4-E419-41C5-AE93-D044C63CD365}" destId="{874002D2-7B64-4E25-827A-88D663417C7D}" srcOrd="1" destOrd="0" presId="urn:microsoft.com/office/officeart/2008/layout/AlternatingPictureBlocks"/>
    <dgm:cxn modelId="{F15CADDC-6E68-4681-A1D8-67D8C16C8292}" type="presParOf" srcId="{7818DD3A-A886-4771-BC0B-E0263C13D59A}" destId="{E34054F9-0DE1-4B84-84E9-F18914A6D2B7}" srcOrd="3" destOrd="0" presId="urn:microsoft.com/office/officeart/2008/layout/AlternatingPictureBlocks"/>
    <dgm:cxn modelId="{0D637E59-E65B-44F5-9833-C7E94C94AE5F}" type="presParOf" srcId="{7818DD3A-A886-4771-BC0B-E0263C13D59A}" destId="{530A07E2-1A49-48F6-A9EC-A3F0A0E53015}" srcOrd="4" destOrd="0" presId="urn:microsoft.com/office/officeart/2008/layout/AlternatingPictureBlocks"/>
    <dgm:cxn modelId="{69ECD56E-3641-4A3D-B08E-74A7E0B1305E}" type="presParOf" srcId="{530A07E2-1A49-48F6-A9EC-A3F0A0E53015}" destId="{0D5D8B57-0E6D-4506-9CCB-198F03BCC1DC}" srcOrd="0" destOrd="0" presId="urn:microsoft.com/office/officeart/2008/layout/AlternatingPictureBlocks"/>
    <dgm:cxn modelId="{DA8344D1-9AD5-444D-94F3-C70B6DFF601A}" type="presParOf" srcId="{530A07E2-1A49-48F6-A9EC-A3F0A0E53015}" destId="{FE77ED93-F3AD-4793-9430-1EBA9211CE65}" srcOrd="1" destOrd="0" presId="urn:microsoft.com/office/officeart/2008/layout/AlternatingPictureBlocks"/>
    <dgm:cxn modelId="{05F1C59E-1D88-4028-B9A0-C1643FD7B901}" type="presParOf" srcId="{7818DD3A-A886-4771-BC0B-E0263C13D59A}" destId="{1CC8E53B-AFC6-4951-98D5-F5A05347DDB3}" srcOrd="5" destOrd="0" presId="urn:microsoft.com/office/officeart/2008/layout/AlternatingPictureBlocks"/>
    <dgm:cxn modelId="{F0427D54-570C-4E0F-B338-A98DA67421CC}" type="presParOf" srcId="{7818DD3A-A886-4771-BC0B-E0263C13D59A}" destId="{14D6AA46-E7F9-4C58-BF6C-925734C774B7}" srcOrd="6" destOrd="0" presId="urn:microsoft.com/office/officeart/2008/layout/AlternatingPictureBlocks"/>
    <dgm:cxn modelId="{D516A399-04B1-43FC-9358-2520DDD77C7A}" type="presParOf" srcId="{14D6AA46-E7F9-4C58-BF6C-925734C774B7}" destId="{B48EEB8A-5EDC-4D54-8027-397ADE5ED3D1}" srcOrd="0" destOrd="0" presId="urn:microsoft.com/office/officeart/2008/layout/AlternatingPictureBlocks"/>
    <dgm:cxn modelId="{CA5FA425-B18E-4801-9728-C4C5D356B520}" type="presParOf" srcId="{14D6AA46-E7F9-4C58-BF6C-925734C774B7}" destId="{290E2DBD-0FBA-4410-9CF1-88A704BFB9F8}"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1A346AC-8649-44AB-B1DF-D92A06CA11CF}" type="doc">
      <dgm:prSet loTypeId="urn:microsoft.com/office/officeart/2005/8/layout/default" loCatId="list" qsTypeId="urn:microsoft.com/office/officeart/2005/8/quickstyle/simple2" qsCatId="simple" csTypeId="urn:microsoft.com/office/officeart/2005/8/colors/accent3_1" csCatId="accent3" phldr="1"/>
      <dgm:spPr/>
      <dgm:t>
        <a:bodyPr/>
        <a:lstStyle/>
        <a:p>
          <a:endParaRPr lang="es-ES"/>
        </a:p>
      </dgm:t>
    </dgm:pt>
    <dgm:pt modelId="{D773D96F-1463-4D9E-9ADA-0B4BF2E7DD0F}">
      <dgm:prSet phldrT="[Texto]"/>
      <dgm:spPr/>
      <dgm:t>
        <a:bodyPr/>
        <a:lstStyle/>
        <a:p>
          <a:r>
            <a:rPr lang="es-ES" dirty="0" smtClean="0"/>
            <a:t>Restaurante Villamaría</a:t>
          </a:r>
          <a:endParaRPr lang="es-ES" dirty="0"/>
        </a:p>
      </dgm:t>
    </dgm:pt>
    <dgm:pt modelId="{4D0DC3F4-2FCE-407D-91F0-954BA1086DDF}" type="parTrans" cxnId="{676AF284-7606-4DE6-B0EA-D98B7282FA44}">
      <dgm:prSet/>
      <dgm:spPr/>
      <dgm:t>
        <a:bodyPr/>
        <a:lstStyle/>
        <a:p>
          <a:endParaRPr lang="es-ES"/>
        </a:p>
      </dgm:t>
    </dgm:pt>
    <dgm:pt modelId="{79DFE393-52A1-4D06-B60D-C756FCEC9D10}" type="sibTrans" cxnId="{676AF284-7606-4DE6-B0EA-D98B7282FA44}">
      <dgm:prSet/>
      <dgm:spPr/>
      <dgm:t>
        <a:bodyPr/>
        <a:lstStyle/>
        <a:p>
          <a:endParaRPr lang="es-ES"/>
        </a:p>
      </dgm:t>
    </dgm:pt>
    <dgm:pt modelId="{E6331B9D-38C6-453F-9B7D-059D669F88AB}">
      <dgm:prSet phldrT="[Texto]"/>
      <dgm:spPr/>
      <dgm:t>
        <a:bodyPr/>
        <a:lstStyle/>
        <a:p>
          <a:r>
            <a:rPr lang="es-ES" dirty="0" smtClean="0"/>
            <a:t>Cascadas verdes</a:t>
          </a:r>
          <a:endParaRPr lang="es-ES" dirty="0"/>
        </a:p>
      </dgm:t>
    </dgm:pt>
    <dgm:pt modelId="{4CBEE975-F697-4513-9649-8BA80ADDA452}" type="parTrans" cxnId="{D88CCACE-3B3A-4153-A06A-F5502574FA91}">
      <dgm:prSet/>
      <dgm:spPr/>
      <dgm:t>
        <a:bodyPr/>
        <a:lstStyle/>
        <a:p>
          <a:endParaRPr lang="es-ES"/>
        </a:p>
      </dgm:t>
    </dgm:pt>
    <dgm:pt modelId="{86165F9F-F3F8-4DEB-AE7B-2DB7BBD24AA6}" type="sibTrans" cxnId="{D88CCACE-3B3A-4153-A06A-F5502574FA91}">
      <dgm:prSet/>
      <dgm:spPr/>
      <dgm:t>
        <a:bodyPr/>
        <a:lstStyle/>
        <a:p>
          <a:endParaRPr lang="es-ES"/>
        </a:p>
      </dgm:t>
    </dgm:pt>
    <dgm:pt modelId="{77F5E737-F4CA-4678-8ACA-7DFB959C9A7F}">
      <dgm:prSet phldrT="[Texto]"/>
      <dgm:spPr/>
      <dgm:t>
        <a:bodyPr/>
        <a:lstStyle/>
        <a:p>
          <a:r>
            <a:rPr lang="es-ES" dirty="0" err="1" smtClean="0"/>
            <a:t>Arasha</a:t>
          </a:r>
          <a:r>
            <a:rPr lang="es-ES" dirty="0" smtClean="0"/>
            <a:t> Rain </a:t>
          </a:r>
          <a:r>
            <a:rPr lang="es-ES" dirty="0" err="1" smtClean="0"/>
            <a:t>Forest</a:t>
          </a:r>
          <a:r>
            <a:rPr lang="es-ES" dirty="0" smtClean="0"/>
            <a:t> Spa</a:t>
          </a:r>
          <a:endParaRPr lang="es-ES" dirty="0"/>
        </a:p>
      </dgm:t>
    </dgm:pt>
    <dgm:pt modelId="{1FD0C3CB-CADC-4880-8594-7609DC384D32}" type="parTrans" cxnId="{F3B255DC-8CA5-4835-A83E-E43D57AB4F19}">
      <dgm:prSet/>
      <dgm:spPr/>
      <dgm:t>
        <a:bodyPr/>
        <a:lstStyle/>
        <a:p>
          <a:endParaRPr lang="es-ES"/>
        </a:p>
      </dgm:t>
    </dgm:pt>
    <dgm:pt modelId="{186FDE60-9C6C-4708-A5BC-82A7FF163371}" type="sibTrans" cxnId="{F3B255DC-8CA5-4835-A83E-E43D57AB4F19}">
      <dgm:prSet/>
      <dgm:spPr/>
      <dgm:t>
        <a:bodyPr/>
        <a:lstStyle/>
        <a:p>
          <a:endParaRPr lang="es-ES"/>
        </a:p>
      </dgm:t>
    </dgm:pt>
    <dgm:pt modelId="{5469F327-67BC-427D-87E4-57C0D336AA3F}">
      <dgm:prSet phldrT="[Texto]"/>
      <dgm:spPr/>
      <dgm:t>
        <a:bodyPr/>
        <a:lstStyle/>
        <a:p>
          <a:r>
            <a:rPr lang="es-ES" dirty="0" smtClean="0"/>
            <a:t>Gobierno Municipal PVM</a:t>
          </a:r>
          <a:endParaRPr lang="es-ES" dirty="0"/>
        </a:p>
      </dgm:t>
    </dgm:pt>
    <dgm:pt modelId="{BEC4F57E-4945-4CAC-A496-B6C95DC2E3F5}" type="parTrans" cxnId="{E2D710B9-CBD2-4B8B-9F63-5EC6687F2D6B}">
      <dgm:prSet/>
      <dgm:spPr/>
      <dgm:t>
        <a:bodyPr/>
        <a:lstStyle/>
        <a:p>
          <a:endParaRPr lang="es-ES"/>
        </a:p>
      </dgm:t>
    </dgm:pt>
    <dgm:pt modelId="{655E054D-AE12-47AE-8839-7608F7B1C6E5}" type="sibTrans" cxnId="{E2D710B9-CBD2-4B8B-9F63-5EC6687F2D6B}">
      <dgm:prSet/>
      <dgm:spPr/>
      <dgm:t>
        <a:bodyPr/>
        <a:lstStyle/>
        <a:p>
          <a:endParaRPr lang="es-ES"/>
        </a:p>
      </dgm:t>
    </dgm:pt>
    <dgm:pt modelId="{984CFA9B-AE69-4A45-882E-575F77AB4A09}">
      <dgm:prSet phldrT="[Texto]"/>
      <dgm:spPr/>
      <dgm:t>
        <a:bodyPr/>
        <a:lstStyle/>
        <a:p>
          <a:r>
            <a:rPr lang="es-ES" dirty="0" smtClean="0"/>
            <a:t>ASOTAQUI</a:t>
          </a:r>
          <a:endParaRPr lang="es-ES" dirty="0"/>
        </a:p>
      </dgm:t>
    </dgm:pt>
    <dgm:pt modelId="{4C139342-12A6-42AA-A399-04EFBE19F842}" type="parTrans" cxnId="{47463D56-C36F-4E84-A099-976B3A3A311A}">
      <dgm:prSet/>
      <dgm:spPr/>
      <dgm:t>
        <a:bodyPr/>
        <a:lstStyle/>
        <a:p>
          <a:endParaRPr lang="es-ES"/>
        </a:p>
      </dgm:t>
    </dgm:pt>
    <dgm:pt modelId="{BADAA591-4427-4ED0-B028-6AAB46FDEE17}" type="sibTrans" cxnId="{47463D56-C36F-4E84-A099-976B3A3A311A}">
      <dgm:prSet/>
      <dgm:spPr/>
      <dgm:t>
        <a:bodyPr/>
        <a:lstStyle/>
        <a:p>
          <a:endParaRPr lang="es-ES"/>
        </a:p>
      </dgm:t>
    </dgm:pt>
    <dgm:pt modelId="{399BB079-8D88-4FD1-9478-4C3060C78BE6}" type="pres">
      <dgm:prSet presAssocID="{61A346AC-8649-44AB-B1DF-D92A06CA11CF}" presName="diagram" presStyleCnt="0">
        <dgm:presLayoutVars>
          <dgm:dir/>
          <dgm:resizeHandles val="exact"/>
        </dgm:presLayoutVars>
      </dgm:prSet>
      <dgm:spPr/>
      <dgm:t>
        <a:bodyPr/>
        <a:lstStyle/>
        <a:p>
          <a:endParaRPr lang="es-ES"/>
        </a:p>
      </dgm:t>
    </dgm:pt>
    <dgm:pt modelId="{4D35EA17-9E37-4C97-8ABE-8CA6B71959DB}" type="pres">
      <dgm:prSet presAssocID="{D773D96F-1463-4D9E-9ADA-0B4BF2E7DD0F}" presName="node" presStyleLbl="node1" presStyleIdx="0" presStyleCnt="5">
        <dgm:presLayoutVars>
          <dgm:bulletEnabled val="1"/>
        </dgm:presLayoutVars>
      </dgm:prSet>
      <dgm:spPr/>
      <dgm:t>
        <a:bodyPr/>
        <a:lstStyle/>
        <a:p>
          <a:endParaRPr lang="es-ES"/>
        </a:p>
      </dgm:t>
    </dgm:pt>
    <dgm:pt modelId="{12B9D7D9-6360-4776-8AA1-173C079BF86C}" type="pres">
      <dgm:prSet presAssocID="{79DFE393-52A1-4D06-B60D-C756FCEC9D10}" presName="sibTrans" presStyleCnt="0"/>
      <dgm:spPr/>
    </dgm:pt>
    <dgm:pt modelId="{EB36B528-6B5C-4E7C-9D20-DA893D0BA68C}" type="pres">
      <dgm:prSet presAssocID="{E6331B9D-38C6-453F-9B7D-059D669F88AB}" presName="node" presStyleLbl="node1" presStyleIdx="1" presStyleCnt="5">
        <dgm:presLayoutVars>
          <dgm:bulletEnabled val="1"/>
        </dgm:presLayoutVars>
      </dgm:prSet>
      <dgm:spPr/>
      <dgm:t>
        <a:bodyPr/>
        <a:lstStyle/>
        <a:p>
          <a:endParaRPr lang="es-ES"/>
        </a:p>
      </dgm:t>
    </dgm:pt>
    <dgm:pt modelId="{259A1607-E1C0-40C7-BEE7-6E40E7451564}" type="pres">
      <dgm:prSet presAssocID="{86165F9F-F3F8-4DEB-AE7B-2DB7BBD24AA6}" presName="sibTrans" presStyleCnt="0"/>
      <dgm:spPr/>
    </dgm:pt>
    <dgm:pt modelId="{E068E36E-F536-4DE3-B788-B2103AFC6226}" type="pres">
      <dgm:prSet presAssocID="{77F5E737-F4CA-4678-8ACA-7DFB959C9A7F}" presName="node" presStyleLbl="node1" presStyleIdx="2" presStyleCnt="5">
        <dgm:presLayoutVars>
          <dgm:bulletEnabled val="1"/>
        </dgm:presLayoutVars>
      </dgm:prSet>
      <dgm:spPr/>
      <dgm:t>
        <a:bodyPr/>
        <a:lstStyle/>
        <a:p>
          <a:endParaRPr lang="es-ES"/>
        </a:p>
      </dgm:t>
    </dgm:pt>
    <dgm:pt modelId="{F489069D-20C8-4DEE-9282-01A88A70E2F8}" type="pres">
      <dgm:prSet presAssocID="{186FDE60-9C6C-4708-A5BC-82A7FF163371}" presName="sibTrans" presStyleCnt="0"/>
      <dgm:spPr/>
    </dgm:pt>
    <dgm:pt modelId="{E2A94F78-0E8D-45BC-9BEA-2C3D88ADA0A8}" type="pres">
      <dgm:prSet presAssocID="{5469F327-67BC-427D-87E4-57C0D336AA3F}" presName="node" presStyleLbl="node1" presStyleIdx="3" presStyleCnt="5">
        <dgm:presLayoutVars>
          <dgm:bulletEnabled val="1"/>
        </dgm:presLayoutVars>
      </dgm:prSet>
      <dgm:spPr/>
      <dgm:t>
        <a:bodyPr/>
        <a:lstStyle/>
        <a:p>
          <a:endParaRPr lang="es-ES"/>
        </a:p>
      </dgm:t>
    </dgm:pt>
    <dgm:pt modelId="{1B2A333C-A5BD-46B7-A48E-9BD61B7B0D15}" type="pres">
      <dgm:prSet presAssocID="{655E054D-AE12-47AE-8839-7608F7B1C6E5}" presName="sibTrans" presStyleCnt="0"/>
      <dgm:spPr/>
    </dgm:pt>
    <dgm:pt modelId="{1E1F0E1F-F27B-4571-B080-D0798C3D22F4}" type="pres">
      <dgm:prSet presAssocID="{984CFA9B-AE69-4A45-882E-575F77AB4A09}" presName="node" presStyleLbl="node1" presStyleIdx="4" presStyleCnt="5">
        <dgm:presLayoutVars>
          <dgm:bulletEnabled val="1"/>
        </dgm:presLayoutVars>
      </dgm:prSet>
      <dgm:spPr/>
      <dgm:t>
        <a:bodyPr/>
        <a:lstStyle/>
        <a:p>
          <a:endParaRPr lang="es-ES"/>
        </a:p>
      </dgm:t>
    </dgm:pt>
  </dgm:ptLst>
  <dgm:cxnLst>
    <dgm:cxn modelId="{3DED8871-1288-4689-808C-C9F28A0E5917}" type="presOf" srcId="{E6331B9D-38C6-453F-9B7D-059D669F88AB}" destId="{EB36B528-6B5C-4E7C-9D20-DA893D0BA68C}" srcOrd="0" destOrd="0" presId="urn:microsoft.com/office/officeart/2005/8/layout/default"/>
    <dgm:cxn modelId="{9A8A3334-2575-4D8D-B768-C02235E92794}" type="presOf" srcId="{5469F327-67BC-427D-87E4-57C0D336AA3F}" destId="{E2A94F78-0E8D-45BC-9BEA-2C3D88ADA0A8}" srcOrd="0" destOrd="0" presId="urn:microsoft.com/office/officeart/2005/8/layout/default"/>
    <dgm:cxn modelId="{9C2A8691-D842-447B-ACA4-15B954614330}" type="presOf" srcId="{D773D96F-1463-4D9E-9ADA-0B4BF2E7DD0F}" destId="{4D35EA17-9E37-4C97-8ABE-8CA6B71959DB}" srcOrd="0" destOrd="0" presId="urn:microsoft.com/office/officeart/2005/8/layout/default"/>
    <dgm:cxn modelId="{D88CCACE-3B3A-4153-A06A-F5502574FA91}" srcId="{61A346AC-8649-44AB-B1DF-D92A06CA11CF}" destId="{E6331B9D-38C6-453F-9B7D-059D669F88AB}" srcOrd="1" destOrd="0" parTransId="{4CBEE975-F697-4513-9649-8BA80ADDA452}" sibTransId="{86165F9F-F3F8-4DEB-AE7B-2DB7BBD24AA6}"/>
    <dgm:cxn modelId="{81D8B3F3-8A36-4EC9-AC90-4D8C90906D75}" type="presOf" srcId="{984CFA9B-AE69-4A45-882E-575F77AB4A09}" destId="{1E1F0E1F-F27B-4571-B080-D0798C3D22F4}" srcOrd="0" destOrd="0" presId="urn:microsoft.com/office/officeart/2005/8/layout/default"/>
    <dgm:cxn modelId="{47463D56-C36F-4E84-A099-976B3A3A311A}" srcId="{61A346AC-8649-44AB-B1DF-D92A06CA11CF}" destId="{984CFA9B-AE69-4A45-882E-575F77AB4A09}" srcOrd="4" destOrd="0" parTransId="{4C139342-12A6-42AA-A399-04EFBE19F842}" sibTransId="{BADAA591-4427-4ED0-B028-6AAB46FDEE17}"/>
    <dgm:cxn modelId="{676AF284-7606-4DE6-B0EA-D98B7282FA44}" srcId="{61A346AC-8649-44AB-B1DF-D92A06CA11CF}" destId="{D773D96F-1463-4D9E-9ADA-0B4BF2E7DD0F}" srcOrd="0" destOrd="0" parTransId="{4D0DC3F4-2FCE-407D-91F0-954BA1086DDF}" sibTransId="{79DFE393-52A1-4D06-B60D-C756FCEC9D10}"/>
    <dgm:cxn modelId="{F3B255DC-8CA5-4835-A83E-E43D57AB4F19}" srcId="{61A346AC-8649-44AB-B1DF-D92A06CA11CF}" destId="{77F5E737-F4CA-4678-8ACA-7DFB959C9A7F}" srcOrd="2" destOrd="0" parTransId="{1FD0C3CB-CADC-4880-8594-7609DC384D32}" sibTransId="{186FDE60-9C6C-4708-A5BC-82A7FF163371}"/>
    <dgm:cxn modelId="{E2D710B9-CBD2-4B8B-9F63-5EC6687F2D6B}" srcId="{61A346AC-8649-44AB-B1DF-D92A06CA11CF}" destId="{5469F327-67BC-427D-87E4-57C0D336AA3F}" srcOrd="3" destOrd="0" parTransId="{BEC4F57E-4945-4CAC-A496-B6C95DC2E3F5}" sibTransId="{655E054D-AE12-47AE-8839-7608F7B1C6E5}"/>
    <dgm:cxn modelId="{D3A5A330-42B4-4874-B78A-B4B01E321C0D}" type="presOf" srcId="{61A346AC-8649-44AB-B1DF-D92A06CA11CF}" destId="{399BB079-8D88-4FD1-9478-4C3060C78BE6}" srcOrd="0" destOrd="0" presId="urn:microsoft.com/office/officeart/2005/8/layout/default"/>
    <dgm:cxn modelId="{E0CF9682-EF34-4452-B37B-0CE4291BC7D7}" type="presOf" srcId="{77F5E737-F4CA-4678-8ACA-7DFB959C9A7F}" destId="{E068E36E-F536-4DE3-B788-B2103AFC6226}" srcOrd="0" destOrd="0" presId="urn:microsoft.com/office/officeart/2005/8/layout/default"/>
    <dgm:cxn modelId="{5EFB2C03-AF3A-49AD-A56A-5D433CA4F663}" type="presParOf" srcId="{399BB079-8D88-4FD1-9478-4C3060C78BE6}" destId="{4D35EA17-9E37-4C97-8ABE-8CA6B71959DB}" srcOrd="0" destOrd="0" presId="urn:microsoft.com/office/officeart/2005/8/layout/default"/>
    <dgm:cxn modelId="{7EE27EA8-047D-47C8-84E2-6D9CB265F91E}" type="presParOf" srcId="{399BB079-8D88-4FD1-9478-4C3060C78BE6}" destId="{12B9D7D9-6360-4776-8AA1-173C079BF86C}" srcOrd="1" destOrd="0" presId="urn:microsoft.com/office/officeart/2005/8/layout/default"/>
    <dgm:cxn modelId="{E47222B0-8058-46B0-8C8C-7877DF308C02}" type="presParOf" srcId="{399BB079-8D88-4FD1-9478-4C3060C78BE6}" destId="{EB36B528-6B5C-4E7C-9D20-DA893D0BA68C}" srcOrd="2" destOrd="0" presId="urn:microsoft.com/office/officeart/2005/8/layout/default"/>
    <dgm:cxn modelId="{26FF7C34-8BBA-40DC-9828-6E95CD06CE96}" type="presParOf" srcId="{399BB079-8D88-4FD1-9478-4C3060C78BE6}" destId="{259A1607-E1C0-40C7-BEE7-6E40E7451564}" srcOrd="3" destOrd="0" presId="urn:microsoft.com/office/officeart/2005/8/layout/default"/>
    <dgm:cxn modelId="{E4E9BA38-AA02-45A3-B9EF-0A9E219F2C96}" type="presParOf" srcId="{399BB079-8D88-4FD1-9478-4C3060C78BE6}" destId="{E068E36E-F536-4DE3-B788-B2103AFC6226}" srcOrd="4" destOrd="0" presId="urn:microsoft.com/office/officeart/2005/8/layout/default"/>
    <dgm:cxn modelId="{C29E96D3-C6AB-4B4B-AF89-83B917F51A1E}" type="presParOf" srcId="{399BB079-8D88-4FD1-9478-4C3060C78BE6}" destId="{F489069D-20C8-4DEE-9282-01A88A70E2F8}" srcOrd="5" destOrd="0" presId="urn:microsoft.com/office/officeart/2005/8/layout/default"/>
    <dgm:cxn modelId="{4DF901FF-3D98-4A1C-9640-7DE13ECCA0DA}" type="presParOf" srcId="{399BB079-8D88-4FD1-9478-4C3060C78BE6}" destId="{E2A94F78-0E8D-45BC-9BEA-2C3D88ADA0A8}" srcOrd="6" destOrd="0" presId="urn:microsoft.com/office/officeart/2005/8/layout/default"/>
    <dgm:cxn modelId="{826069E9-EEEB-4A58-AB95-33AD7C81E632}" type="presParOf" srcId="{399BB079-8D88-4FD1-9478-4C3060C78BE6}" destId="{1B2A333C-A5BD-46B7-A48E-9BD61B7B0D15}" srcOrd="7" destOrd="0" presId="urn:microsoft.com/office/officeart/2005/8/layout/default"/>
    <dgm:cxn modelId="{91479F6E-7D39-4D9C-B375-828E345B6FA3}" type="presParOf" srcId="{399BB079-8D88-4FD1-9478-4C3060C78BE6}" destId="{1E1F0E1F-F27B-4571-B080-D0798C3D22F4}"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A1AF37-8DA4-49B6-9510-A93707B6A4D6}"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s-ES"/>
        </a:p>
      </dgm:t>
    </dgm:pt>
    <dgm:pt modelId="{6194F3DC-2650-4A56-B085-4C1C69B26CFD}">
      <dgm:prSet phldrT="[Texto]"/>
      <dgm:spPr/>
      <dgm:t>
        <a:bodyPr/>
        <a:lstStyle/>
        <a:p>
          <a:pPr algn="l"/>
          <a:r>
            <a:rPr lang="es-ES" dirty="0" smtClean="0">
              <a:solidFill>
                <a:schemeClr val="tx1"/>
              </a:solidFill>
            </a:rPr>
            <a:t>Analizar los recursos turísticos naturales, como factor de desarrollo para el fortalecimiento de la actividad turística del cantón Pedro Vicente Maldonado.</a:t>
          </a:r>
          <a:endParaRPr lang="es-ES" dirty="0">
            <a:solidFill>
              <a:schemeClr val="tx1"/>
            </a:solidFill>
          </a:endParaRPr>
        </a:p>
      </dgm:t>
    </dgm:pt>
    <dgm:pt modelId="{716DF23D-8F23-4E89-9ACD-97E7D48D35B1}" type="parTrans" cxnId="{6F062BBF-D184-4154-84EE-540DA03D8E35}">
      <dgm:prSet/>
      <dgm:spPr/>
      <dgm:t>
        <a:bodyPr/>
        <a:lstStyle/>
        <a:p>
          <a:endParaRPr lang="es-ES"/>
        </a:p>
      </dgm:t>
    </dgm:pt>
    <dgm:pt modelId="{704D5D8E-72A7-42B3-B1D5-47AF7CD40E72}" type="sibTrans" cxnId="{6F062BBF-D184-4154-84EE-540DA03D8E35}">
      <dgm:prSet/>
      <dgm:spPr/>
      <dgm:t>
        <a:bodyPr/>
        <a:lstStyle/>
        <a:p>
          <a:endParaRPr lang="es-ES"/>
        </a:p>
      </dgm:t>
    </dgm:pt>
    <dgm:pt modelId="{97A469B8-89FE-463D-A8D5-703D739CE62F}">
      <dgm:prSet phldrT="[Texto]"/>
      <dgm:spPr/>
      <dgm:t>
        <a:bodyPr/>
        <a:lstStyle/>
        <a:p>
          <a:pPr algn="just"/>
          <a:r>
            <a:rPr lang="es-ES" dirty="0" smtClean="0">
              <a:solidFill>
                <a:schemeClr val="tx1"/>
              </a:solidFill>
            </a:rPr>
            <a:t>-Fundamentar teóricamente la relación entre los recursos turísticos naturales y el desarrollo  del cantón Pedro Vicente Maldonado.</a:t>
          </a:r>
          <a:endParaRPr lang="es-ES" dirty="0">
            <a:solidFill>
              <a:schemeClr val="tx1"/>
            </a:solidFill>
          </a:endParaRPr>
        </a:p>
      </dgm:t>
    </dgm:pt>
    <dgm:pt modelId="{6F37E721-7286-4139-8486-B1016C68551D}" type="parTrans" cxnId="{EDBA6841-7F25-441C-92E3-648D4799D8E1}">
      <dgm:prSet/>
      <dgm:spPr/>
      <dgm:t>
        <a:bodyPr/>
        <a:lstStyle/>
        <a:p>
          <a:endParaRPr lang="es-ES"/>
        </a:p>
      </dgm:t>
    </dgm:pt>
    <dgm:pt modelId="{42C6EC45-7E99-46CF-92D1-03B953044E14}" type="sibTrans" cxnId="{EDBA6841-7F25-441C-92E3-648D4799D8E1}">
      <dgm:prSet/>
      <dgm:spPr/>
      <dgm:t>
        <a:bodyPr/>
        <a:lstStyle/>
        <a:p>
          <a:endParaRPr lang="es-ES"/>
        </a:p>
      </dgm:t>
    </dgm:pt>
    <dgm:pt modelId="{4F408D7F-4152-4105-A7D5-6168375F7ABB}">
      <dgm:prSet/>
      <dgm:spPr/>
      <dgm:t>
        <a:bodyPr/>
        <a:lstStyle/>
        <a:p>
          <a:pPr algn="just"/>
          <a:r>
            <a:rPr lang="es-ES" dirty="0" smtClean="0">
              <a:solidFill>
                <a:schemeClr val="tx1"/>
              </a:solidFill>
            </a:rPr>
            <a:t>-Diagnosticar la situación actual de la actividad turística de la zona de estudio</a:t>
          </a:r>
          <a:endParaRPr lang="es-ES" dirty="0">
            <a:solidFill>
              <a:schemeClr val="tx1"/>
            </a:solidFill>
          </a:endParaRPr>
        </a:p>
      </dgm:t>
    </dgm:pt>
    <dgm:pt modelId="{2C2607AA-C705-4EBF-9714-F39B9C4465A3}" type="parTrans" cxnId="{55064EAC-AB4B-4691-BD77-CCE814BF4390}">
      <dgm:prSet/>
      <dgm:spPr/>
      <dgm:t>
        <a:bodyPr/>
        <a:lstStyle/>
        <a:p>
          <a:endParaRPr lang="es-ES"/>
        </a:p>
      </dgm:t>
    </dgm:pt>
    <dgm:pt modelId="{1F9DF818-2B6E-4E9F-9F36-27698A6B5812}" type="sibTrans" cxnId="{55064EAC-AB4B-4691-BD77-CCE814BF4390}">
      <dgm:prSet/>
      <dgm:spPr/>
      <dgm:t>
        <a:bodyPr/>
        <a:lstStyle/>
        <a:p>
          <a:endParaRPr lang="es-ES"/>
        </a:p>
      </dgm:t>
    </dgm:pt>
    <dgm:pt modelId="{AA3BC0A9-46A1-44B1-BC6A-5A737A207757}">
      <dgm:prSet/>
      <dgm:spPr/>
      <dgm:t>
        <a:bodyPr/>
        <a:lstStyle/>
        <a:p>
          <a:pPr algn="just"/>
          <a:r>
            <a:rPr lang="es-ES" dirty="0" smtClean="0">
              <a:solidFill>
                <a:schemeClr val="tx1"/>
              </a:solidFill>
            </a:rPr>
            <a:t>-Aplicar metodología mixta a través de la aplicación de entrevistas, encuestas para determinar el perfil de la demanda para desarrollo del cantón Pedro Vicente Maldonado.</a:t>
          </a:r>
          <a:endParaRPr lang="es-ES" dirty="0">
            <a:solidFill>
              <a:schemeClr val="tx1"/>
            </a:solidFill>
          </a:endParaRPr>
        </a:p>
      </dgm:t>
    </dgm:pt>
    <dgm:pt modelId="{C464C117-C2B9-4B96-9FBC-EF8E68488CA6}" type="parTrans" cxnId="{4AA4A555-E8A1-4B8B-9601-3DB7B96F15D3}">
      <dgm:prSet/>
      <dgm:spPr/>
      <dgm:t>
        <a:bodyPr/>
        <a:lstStyle/>
        <a:p>
          <a:endParaRPr lang="es-ES"/>
        </a:p>
      </dgm:t>
    </dgm:pt>
    <dgm:pt modelId="{F485E44E-7FBE-41A2-8114-31D2E1D21E2C}" type="sibTrans" cxnId="{4AA4A555-E8A1-4B8B-9601-3DB7B96F15D3}">
      <dgm:prSet/>
      <dgm:spPr/>
      <dgm:t>
        <a:bodyPr/>
        <a:lstStyle/>
        <a:p>
          <a:endParaRPr lang="es-ES"/>
        </a:p>
      </dgm:t>
    </dgm:pt>
    <dgm:pt modelId="{60394106-A07F-4331-AE02-8E6C8C0DB765}">
      <dgm:prSet/>
      <dgm:spPr/>
      <dgm:t>
        <a:bodyPr/>
        <a:lstStyle/>
        <a:p>
          <a:pPr algn="just"/>
          <a:r>
            <a:rPr lang="es-ES" dirty="0" smtClean="0">
              <a:solidFill>
                <a:schemeClr val="tx1"/>
              </a:solidFill>
            </a:rPr>
            <a:t>-Proponer estrategias en las cuales los recursos turísticos naturales formen parte de la actividad turística del cantón Pedro Vicente Maldonado</a:t>
          </a:r>
          <a:endParaRPr lang="es-ES" dirty="0">
            <a:solidFill>
              <a:schemeClr val="tx1"/>
            </a:solidFill>
          </a:endParaRPr>
        </a:p>
      </dgm:t>
    </dgm:pt>
    <dgm:pt modelId="{38AEBA11-5B23-48CC-AC16-BD3556BA1636}" type="parTrans" cxnId="{4659ABC1-4FA7-4EAF-AA7B-DC3A711E05CC}">
      <dgm:prSet/>
      <dgm:spPr/>
      <dgm:t>
        <a:bodyPr/>
        <a:lstStyle/>
        <a:p>
          <a:endParaRPr lang="es-ES"/>
        </a:p>
      </dgm:t>
    </dgm:pt>
    <dgm:pt modelId="{E71D3672-5BAA-4B52-88A7-0F74FE81D452}" type="sibTrans" cxnId="{4659ABC1-4FA7-4EAF-AA7B-DC3A711E05CC}">
      <dgm:prSet/>
      <dgm:spPr/>
      <dgm:t>
        <a:bodyPr/>
        <a:lstStyle/>
        <a:p>
          <a:endParaRPr lang="es-ES"/>
        </a:p>
      </dgm:t>
    </dgm:pt>
    <dgm:pt modelId="{9D1172B1-2E02-496E-9AB5-736464D9C5DB}" type="pres">
      <dgm:prSet presAssocID="{EAA1AF37-8DA4-49B6-9510-A93707B6A4D6}" presName="vert0" presStyleCnt="0">
        <dgm:presLayoutVars>
          <dgm:dir/>
          <dgm:animOne val="branch"/>
          <dgm:animLvl val="lvl"/>
        </dgm:presLayoutVars>
      </dgm:prSet>
      <dgm:spPr/>
      <dgm:t>
        <a:bodyPr/>
        <a:lstStyle/>
        <a:p>
          <a:endParaRPr lang="es-ES"/>
        </a:p>
      </dgm:t>
    </dgm:pt>
    <dgm:pt modelId="{6DD31DBB-9E7E-4749-B5C7-0FDF9EEB0AE1}" type="pres">
      <dgm:prSet presAssocID="{6194F3DC-2650-4A56-B085-4C1C69B26CFD}" presName="thickLine" presStyleLbl="alignNode1" presStyleIdx="0" presStyleCnt="1"/>
      <dgm:spPr/>
    </dgm:pt>
    <dgm:pt modelId="{17A0A42B-6BAC-46EA-A889-776FC3B37419}" type="pres">
      <dgm:prSet presAssocID="{6194F3DC-2650-4A56-B085-4C1C69B26CFD}" presName="horz1" presStyleCnt="0"/>
      <dgm:spPr/>
    </dgm:pt>
    <dgm:pt modelId="{51755305-9720-441C-B321-7E8F94796CE5}" type="pres">
      <dgm:prSet presAssocID="{6194F3DC-2650-4A56-B085-4C1C69B26CFD}" presName="tx1" presStyleLbl="revTx" presStyleIdx="0" presStyleCnt="5" custScaleX="178677"/>
      <dgm:spPr/>
      <dgm:t>
        <a:bodyPr/>
        <a:lstStyle/>
        <a:p>
          <a:endParaRPr lang="es-ES"/>
        </a:p>
      </dgm:t>
    </dgm:pt>
    <dgm:pt modelId="{F8306D73-3955-4027-880C-6CC4E470E467}" type="pres">
      <dgm:prSet presAssocID="{6194F3DC-2650-4A56-B085-4C1C69B26CFD}" presName="vert1" presStyleCnt="0"/>
      <dgm:spPr/>
    </dgm:pt>
    <dgm:pt modelId="{9BBA5901-B057-4EEE-BB5D-E1ABDFC59479}" type="pres">
      <dgm:prSet presAssocID="{97A469B8-89FE-463D-A8D5-703D739CE62F}" presName="vertSpace2a" presStyleCnt="0"/>
      <dgm:spPr/>
    </dgm:pt>
    <dgm:pt modelId="{896418ED-E10B-4005-9EF6-4AB59F66748E}" type="pres">
      <dgm:prSet presAssocID="{97A469B8-89FE-463D-A8D5-703D739CE62F}" presName="horz2" presStyleCnt="0"/>
      <dgm:spPr/>
    </dgm:pt>
    <dgm:pt modelId="{F69EBF91-447F-4C95-8EAB-2CAC55DB26F1}" type="pres">
      <dgm:prSet presAssocID="{97A469B8-89FE-463D-A8D5-703D739CE62F}" presName="horzSpace2" presStyleCnt="0"/>
      <dgm:spPr/>
    </dgm:pt>
    <dgm:pt modelId="{D8A3189B-0C49-46B1-BB67-78DEE1C544FC}" type="pres">
      <dgm:prSet presAssocID="{97A469B8-89FE-463D-A8D5-703D739CE62F}" presName="tx2" presStyleLbl="revTx" presStyleIdx="1" presStyleCnt="5"/>
      <dgm:spPr/>
      <dgm:t>
        <a:bodyPr/>
        <a:lstStyle/>
        <a:p>
          <a:endParaRPr lang="es-ES"/>
        </a:p>
      </dgm:t>
    </dgm:pt>
    <dgm:pt modelId="{538D096C-D4B7-4766-B09F-63B01BC4D502}" type="pres">
      <dgm:prSet presAssocID="{97A469B8-89FE-463D-A8D5-703D739CE62F}" presName="vert2" presStyleCnt="0"/>
      <dgm:spPr/>
    </dgm:pt>
    <dgm:pt modelId="{03896496-5E97-42F8-B50C-103DD21D960D}" type="pres">
      <dgm:prSet presAssocID="{97A469B8-89FE-463D-A8D5-703D739CE62F}" presName="thinLine2b" presStyleLbl="callout" presStyleIdx="0" presStyleCnt="4"/>
      <dgm:spPr/>
    </dgm:pt>
    <dgm:pt modelId="{FB630606-AAB4-4557-AFA2-2DDB2998318E}" type="pres">
      <dgm:prSet presAssocID="{97A469B8-89FE-463D-A8D5-703D739CE62F}" presName="vertSpace2b" presStyleCnt="0"/>
      <dgm:spPr/>
    </dgm:pt>
    <dgm:pt modelId="{2D2F3A15-A1DD-4E8B-9AE0-805097F529BD}" type="pres">
      <dgm:prSet presAssocID="{4F408D7F-4152-4105-A7D5-6168375F7ABB}" presName="horz2" presStyleCnt="0"/>
      <dgm:spPr/>
    </dgm:pt>
    <dgm:pt modelId="{7332A75D-1D52-4912-AC2B-D2BBE92E4803}" type="pres">
      <dgm:prSet presAssocID="{4F408D7F-4152-4105-A7D5-6168375F7ABB}" presName="horzSpace2" presStyleCnt="0"/>
      <dgm:spPr/>
    </dgm:pt>
    <dgm:pt modelId="{C1A66650-CD6C-4191-9A7E-1EF07F50C1E1}" type="pres">
      <dgm:prSet presAssocID="{4F408D7F-4152-4105-A7D5-6168375F7ABB}" presName="tx2" presStyleLbl="revTx" presStyleIdx="2" presStyleCnt="5"/>
      <dgm:spPr/>
      <dgm:t>
        <a:bodyPr/>
        <a:lstStyle/>
        <a:p>
          <a:endParaRPr lang="es-ES"/>
        </a:p>
      </dgm:t>
    </dgm:pt>
    <dgm:pt modelId="{5AED7100-C359-4ACE-99F6-8296BF26D8D9}" type="pres">
      <dgm:prSet presAssocID="{4F408D7F-4152-4105-A7D5-6168375F7ABB}" presName="vert2" presStyleCnt="0"/>
      <dgm:spPr/>
    </dgm:pt>
    <dgm:pt modelId="{8CD996AA-C47E-4F81-8EB9-3E057DCF18EE}" type="pres">
      <dgm:prSet presAssocID="{4F408D7F-4152-4105-A7D5-6168375F7ABB}" presName="thinLine2b" presStyleLbl="callout" presStyleIdx="1" presStyleCnt="4"/>
      <dgm:spPr/>
    </dgm:pt>
    <dgm:pt modelId="{34047317-11DE-4AA7-B168-7D0216D2642C}" type="pres">
      <dgm:prSet presAssocID="{4F408D7F-4152-4105-A7D5-6168375F7ABB}" presName="vertSpace2b" presStyleCnt="0"/>
      <dgm:spPr/>
    </dgm:pt>
    <dgm:pt modelId="{C0FF85F4-4D9F-477C-9C2A-96758FD00F2A}" type="pres">
      <dgm:prSet presAssocID="{AA3BC0A9-46A1-44B1-BC6A-5A737A207757}" presName="horz2" presStyleCnt="0"/>
      <dgm:spPr/>
    </dgm:pt>
    <dgm:pt modelId="{B30549C0-5820-4DBE-826D-64026FC3F405}" type="pres">
      <dgm:prSet presAssocID="{AA3BC0A9-46A1-44B1-BC6A-5A737A207757}" presName="horzSpace2" presStyleCnt="0"/>
      <dgm:spPr/>
    </dgm:pt>
    <dgm:pt modelId="{2FB22645-2778-49B0-87C0-78FE6B0ACD70}" type="pres">
      <dgm:prSet presAssocID="{AA3BC0A9-46A1-44B1-BC6A-5A737A207757}" presName="tx2" presStyleLbl="revTx" presStyleIdx="3" presStyleCnt="5"/>
      <dgm:spPr/>
      <dgm:t>
        <a:bodyPr/>
        <a:lstStyle/>
        <a:p>
          <a:endParaRPr lang="es-ES"/>
        </a:p>
      </dgm:t>
    </dgm:pt>
    <dgm:pt modelId="{26062E90-204C-4ACE-A1BA-34022D7724C2}" type="pres">
      <dgm:prSet presAssocID="{AA3BC0A9-46A1-44B1-BC6A-5A737A207757}" presName="vert2" presStyleCnt="0"/>
      <dgm:spPr/>
    </dgm:pt>
    <dgm:pt modelId="{F05BBF6D-84B6-4B39-A286-482CB15ACFF1}" type="pres">
      <dgm:prSet presAssocID="{AA3BC0A9-46A1-44B1-BC6A-5A737A207757}" presName="thinLine2b" presStyleLbl="callout" presStyleIdx="2" presStyleCnt="4"/>
      <dgm:spPr/>
    </dgm:pt>
    <dgm:pt modelId="{9C5C117D-7A18-4537-9038-067F99EE1CB9}" type="pres">
      <dgm:prSet presAssocID="{AA3BC0A9-46A1-44B1-BC6A-5A737A207757}" presName="vertSpace2b" presStyleCnt="0"/>
      <dgm:spPr/>
    </dgm:pt>
    <dgm:pt modelId="{C59E3AE9-10CA-4298-AB8C-6802A85D4238}" type="pres">
      <dgm:prSet presAssocID="{60394106-A07F-4331-AE02-8E6C8C0DB765}" presName="horz2" presStyleCnt="0"/>
      <dgm:spPr/>
    </dgm:pt>
    <dgm:pt modelId="{9F016E73-B606-4BEF-B705-892C4C47B5ED}" type="pres">
      <dgm:prSet presAssocID="{60394106-A07F-4331-AE02-8E6C8C0DB765}" presName="horzSpace2" presStyleCnt="0"/>
      <dgm:spPr/>
    </dgm:pt>
    <dgm:pt modelId="{FCEC4372-7865-4E3B-A62A-850BFBEF9DA4}" type="pres">
      <dgm:prSet presAssocID="{60394106-A07F-4331-AE02-8E6C8C0DB765}" presName="tx2" presStyleLbl="revTx" presStyleIdx="4" presStyleCnt="5"/>
      <dgm:spPr/>
      <dgm:t>
        <a:bodyPr/>
        <a:lstStyle/>
        <a:p>
          <a:endParaRPr lang="es-ES"/>
        </a:p>
      </dgm:t>
    </dgm:pt>
    <dgm:pt modelId="{59C046AB-90A7-477A-835D-A50D1ACDFB93}" type="pres">
      <dgm:prSet presAssocID="{60394106-A07F-4331-AE02-8E6C8C0DB765}" presName="vert2" presStyleCnt="0"/>
      <dgm:spPr/>
    </dgm:pt>
    <dgm:pt modelId="{A5158753-83B4-43BA-ADF0-D7B6FFF29F90}" type="pres">
      <dgm:prSet presAssocID="{60394106-A07F-4331-AE02-8E6C8C0DB765}" presName="thinLine2b" presStyleLbl="callout" presStyleIdx="3" presStyleCnt="4"/>
      <dgm:spPr/>
    </dgm:pt>
    <dgm:pt modelId="{E0147518-63A0-4619-9AA3-61EC8D23FF4D}" type="pres">
      <dgm:prSet presAssocID="{60394106-A07F-4331-AE02-8E6C8C0DB765}" presName="vertSpace2b" presStyleCnt="0"/>
      <dgm:spPr/>
    </dgm:pt>
  </dgm:ptLst>
  <dgm:cxnLst>
    <dgm:cxn modelId="{4AA4A555-E8A1-4B8B-9601-3DB7B96F15D3}" srcId="{6194F3DC-2650-4A56-B085-4C1C69B26CFD}" destId="{AA3BC0A9-46A1-44B1-BC6A-5A737A207757}" srcOrd="2" destOrd="0" parTransId="{C464C117-C2B9-4B96-9FBC-EF8E68488CA6}" sibTransId="{F485E44E-7FBE-41A2-8114-31D2E1D21E2C}"/>
    <dgm:cxn modelId="{29E5B207-5BD1-4CDE-854E-C7F35A191A88}" type="presOf" srcId="{AA3BC0A9-46A1-44B1-BC6A-5A737A207757}" destId="{2FB22645-2778-49B0-87C0-78FE6B0ACD70}" srcOrd="0" destOrd="0" presId="urn:microsoft.com/office/officeart/2008/layout/LinedList"/>
    <dgm:cxn modelId="{7CA34312-E93E-4112-A396-E16FFC8460E2}" type="presOf" srcId="{97A469B8-89FE-463D-A8D5-703D739CE62F}" destId="{D8A3189B-0C49-46B1-BB67-78DEE1C544FC}" srcOrd="0" destOrd="0" presId="urn:microsoft.com/office/officeart/2008/layout/LinedList"/>
    <dgm:cxn modelId="{55064EAC-AB4B-4691-BD77-CCE814BF4390}" srcId="{6194F3DC-2650-4A56-B085-4C1C69B26CFD}" destId="{4F408D7F-4152-4105-A7D5-6168375F7ABB}" srcOrd="1" destOrd="0" parTransId="{2C2607AA-C705-4EBF-9714-F39B9C4465A3}" sibTransId="{1F9DF818-2B6E-4E9F-9F36-27698A6B5812}"/>
    <dgm:cxn modelId="{D68014C5-DFB2-4242-867F-F798B77E1E21}" type="presOf" srcId="{4F408D7F-4152-4105-A7D5-6168375F7ABB}" destId="{C1A66650-CD6C-4191-9A7E-1EF07F50C1E1}" srcOrd="0" destOrd="0" presId="urn:microsoft.com/office/officeart/2008/layout/LinedList"/>
    <dgm:cxn modelId="{66BA568C-5304-4579-90ED-68E11F33AF60}" type="presOf" srcId="{6194F3DC-2650-4A56-B085-4C1C69B26CFD}" destId="{51755305-9720-441C-B321-7E8F94796CE5}" srcOrd="0" destOrd="0" presId="urn:microsoft.com/office/officeart/2008/layout/LinedList"/>
    <dgm:cxn modelId="{6F062BBF-D184-4154-84EE-540DA03D8E35}" srcId="{EAA1AF37-8DA4-49B6-9510-A93707B6A4D6}" destId="{6194F3DC-2650-4A56-B085-4C1C69B26CFD}" srcOrd="0" destOrd="0" parTransId="{716DF23D-8F23-4E89-9ACD-97E7D48D35B1}" sibTransId="{704D5D8E-72A7-42B3-B1D5-47AF7CD40E72}"/>
    <dgm:cxn modelId="{7D87A155-8406-4B78-8DF8-A7375F7EF415}" type="presOf" srcId="{60394106-A07F-4331-AE02-8E6C8C0DB765}" destId="{FCEC4372-7865-4E3B-A62A-850BFBEF9DA4}" srcOrd="0" destOrd="0" presId="urn:microsoft.com/office/officeart/2008/layout/LinedList"/>
    <dgm:cxn modelId="{EDBA6841-7F25-441C-92E3-648D4799D8E1}" srcId="{6194F3DC-2650-4A56-B085-4C1C69B26CFD}" destId="{97A469B8-89FE-463D-A8D5-703D739CE62F}" srcOrd="0" destOrd="0" parTransId="{6F37E721-7286-4139-8486-B1016C68551D}" sibTransId="{42C6EC45-7E99-46CF-92D1-03B953044E14}"/>
    <dgm:cxn modelId="{4659ABC1-4FA7-4EAF-AA7B-DC3A711E05CC}" srcId="{6194F3DC-2650-4A56-B085-4C1C69B26CFD}" destId="{60394106-A07F-4331-AE02-8E6C8C0DB765}" srcOrd="3" destOrd="0" parTransId="{38AEBA11-5B23-48CC-AC16-BD3556BA1636}" sibTransId="{E71D3672-5BAA-4B52-88A7-0F74FE81D452}"/>
    <dgm:cxn modelId="{262447A3-8DE2-4D7C-81C3-C672DECFB1F1}" type="presOf" srcId="{EAA1AF37-8DA4-49B6-9510-A93707B6A4D6}" destId="{9D1172B1-2E02-496E-9AB5-736464D9C5DB}" srcOrd="0" destOrd="0" presId="urn:microsoft.com/office/officeart/2008/layout/LinedList"/>
    <dgm:cxn modelId="{EE6FC188-3981-4D51-B6DC-72134D2D94F1}" type="presParOf" srcId="{9D1172B1-2E02-496E-9AB5-736464D9C5DB}" destId="{6DD31DBB-9E7E-4749-B5C7-0FDF9EEB0AE1}" srcOrd="0" destOrd="0" presId="urn:microsoft.com/office/officeart/2008/layout/LinedList"/>
    <dgm:cxn modelId="{0546C932-7A33-46A4-9F91-FDD4E1EAE050}" type="presParOf" srcId="{9D1172B1-2E02-496E-9AB5-736464D9C5DB}" destId="{17A0A42B-6BAC-46EA-A889-776FC3B37419}" srcOrd="1" destOrd="0" presId="urn:microsoft.com/office/officeart/2008/layout/LinedList"/>
    <dgm:cxn modelId="{BF7787A6-DA9C-49CE-97A3-348AC4BFACB6}" type="presParOf" srcId="{17A0A42B-6BAC-46EA-A889-776FC3B37419}" destId="{51755305-9720-441C-B321-7E8F94796CE5}" srcOrd="0" destOrd="0" presId="urn:microsoft.com/office/officeart/2008/layout/LinedList"/>
    <dgm:cxn modelId="{5DCA45EC-8CB1-46EB-B0A3-CE236A5BFD01}" type="presParOf" srcId="{17A0A42B-6BAC-46EA-A889-776FC3B37419}" destId="{F8306D73-3955-4027-880C-6CC4E470E467}" srcOrd="1" destOrd="0" presId="urn:microsoft.com/office/officeart/2008/layout/LinedList"/>
    <dgm:cxn modelId="{7FDC79B8-90CA-4E51-8C4D-1F668222EC51}" type="presParOf" srcId="{F8306D73-3955-4027-880C-6CC4E470E467}" destId="{9BBA5901-B057-4EEE-BB5D-E1ABDFC59479}" srcOrd="0" destOrd="0" presId="urn:microsoft.com/office/officeart/2008/layout/LinedList"/>
    <dgm:cxn modelId="{093141AA-ECE7-48D8-9759-96425E26A53D}" type="presParOf" srcId="{F8306D73-3955-4027-880C-6CC4E470E467}" destId="{896418ED-E10B-4005-9EF6-4AB59F66748E}" srcOrd="1" destOrd="0" presId="urn:microsoft.com/office/officeart/2008/layout/LinedList"/>
    <dgm:cxn modelId="{2A3F9246-CAAD-4292-856B-9DA38FCDFA6F}" type="presParOf" srcId="{896418ED-E10B-4005-9EF6-4AB59F66748E}" destId="{F69EBF91-447F-4C95-8EAB-2CAC55DB26F1}" srcOrd="0" destOrd="0" presId="urn:microsoft.com/office/officeart/2008/layout/LinedList"/>
    <dgm:cxn modelId="{35DFDDB2-E68C-4024-BB68-9C80F0D5E566}" type="presParOf" srcId="{896418ED-E10B-4005-9EF6-4AB59F66748E}" destId="{D8A3189B-0C49-46B1-BB67-78DEE1C544FC}" srcOrd="1" destOrd="0" presId="urn:microsoft.com/office/officeart/2008/layout/LinedList"/>
    <dgm:cxn modelId="{08614FB2-9AEB-407B-B8D3-28DAD723D2CB}" type="presParOf" srcId="{896418ED-E10B-4005-9EF6-4AB59F66748E}" destId="{538D096C-D4B7-4766-B09F-63B01BC4D502}" srcOrd="2" destOrd="0" presId="urn:microsoft.com/office/officeart/2008/layout/LinedList"/>
    <dgm:cxn modelId="{55700EBE-42AE-455B-BE9B-76F0F8E20827}" type="presParOf" srcId="{F8306D73-3955-4027-880C-6CC4E470E467}" destId="{03896496-5E97-42F8-B50C-103DD21D960D}" srcOrd="2" destOrd="0" presId="urn:microsoft.com/office/officeart/2008/layout/LinedList"/>
    <dgm:cxn modelId="{36524579-52F0-4621-B265-7505E9F5CA82}" type="presParOf" srcId="{F8306D73-3955-4027-880C-6CC4E470E467}" destId="{FB630606-AAB4-4557-AFA2-2DDB2998318E}" srcOrd="3" destOrd="0" presId="urn:microsoft.com/office/officeart/2008/layout/LinedList"/>
    <dgm:cxn modelId="{D73119AB-BACA-41B7-B307-779AFD0C944E}" type="presParOf" srcId="{F8306D73-3955-4027-880C-6CC4E470E467}" destId="{2D2F3A15-A1DD-4E8B-9AE0-805097F529BD}" srcOrd="4" destOrd="0" presId="urn:microsoft.com/office/officeart/2008/layout/LinedList"/>
    <dgm:cxn modelId="{C4F617A9-54FF-45DF-8921-CCA0E284A920}" type="presParOf" srcId="{2D2F3A15-A1DD-4E8B-9AE0-805097F529BD}" destId="{7332A75D-1D52-4912-AC2B-D2BBE92E4803}" srcOrd="0" destOrd="0" presId="urn:microsoft.com/office/officeart/2008/layout/LinedList"/>
    <dgm:cxn modelId="{1CE764B4-A1F1-451E-AF5B-605261BDD95F}" type="presParOf" srcId="{2D2F3A15-A1DD-4E8B-9AE0-805097F529BD}" destId="{C1A66650-CD6C-4191-9A7E-1EF07F50C1E1}" srcOrd="1" destOrd="0" presId="urn:microsoft.com/office/officeart/2008/layout/LinedList"/>
    <dgm:cxn modelId="{24AE9541-57A3-4AB8-921F-3A3AE41E6FBD}" type="presParOf" srcId="{2D2F3A15-A1DD-4E8B-9AE0-805097F529BD}" destId="{5AED7100-C359-4ACE-99F6-8296BF26D8D9}" srcOrd="2" destOrd="0" presId="urn:microsoft.com/office/officeart/2008/layout/LinedList"/>
    <dgm:cxn modelId="{F98476EB-0256-49C8-B982-AB33C168D4A4}" type="presParOf" srcId="{F8306D73-3955-4027-880C-6CC4E470E467}" destId="{8CD996AA-C47E-4F81-8EB9-3E057DCF18EE}" srcOrd="5" destOrd="0" presId="urn:microsoft.com/office/officeart/2008/layout/LinedList"/>
    <dgm:cxn modelId="{867951AF-947A-400B-91E1-E3AFAA72C326}" type="presParOf" srcId="{F8306D73-3955-4027-880C-6CC4E470E467}" destId="{34047317-11DE-4AA7-B168-7D0216D2642C}" srcOrd="6" destOrd="0" presId="urn:microsoft.com/office/officeart/2008/layout/LinedList"/>
    <dgm:cxn modelId="{874180DF-199A-4026-85D6-D41A03867EB2}" type="presParOf" srcId="{F8306D73-3955-4027-880C-6CC4E470E467}" destId="{C0FF85F4-4D9F-477C-9C2A-96758FD00F2A}" srcOrd="7" destOrd="0" presId="urn:microsoft.com/office/officeart/2008/layout/LinedList"/>
    <dgm:cxn modelId="{98085BB1-2E6C-4E43-B6A0-15FDADB151C9}" type="presParOf" srcId="{C0FF85F4-4D9F-477C-9C2A-96758FD00F2A}" destId="{B30549C0-5820-4DBE-826D-64026FC3F405}" srcOrd="0" destOrd="0" presId="urn:microsoft.com/office/officeart/2008/layout/LinedList"/>
    <dgm:cxn modelId="{6E7F9039-B0F3-45A9-903F-CE93AF7C7611}" type="presParOf" srcId="{C0FF85F4-4D9F-477C-9C2A-96758FD00F2A}" destId="{2FB22645-2778-49B0-87C0-78FE6B0ACD70}" srcOrd="1" destOrd="0" presId="urn:microsoft.com/office/officeart/2008/layout/LinedList"/>
    <dgm:cxn modelId="{BC015BB3-F78F-4ACB-A030-2416AE81C7C1}" type="presParOf" srcId="{C0FF85F4-4D9F-477C-9C2A-96758FD00F2A}" destId="{26062E90-204C-4ACE-A1BA-34022D7724C2}" srcOrd="2" destOrd="0" presId="urn:microsoft.com/office/officeart/2008/layout/LinedList"/>
    <dgm:cxn modelId="{C2ADADFD-1A3C-4F25-B6B8-11983E3DF566}" type="presParOf" srcId="{F8306D73-3955-4027-880C-6CC4E470E467}" destId="{F05BBF6D-84B6-4B39-A286-482CB15ACFF1}" srcOrd="8" destOrd="0" presId="urn:microsoft.com/office/officeart/2008/layout/LinedList"/>
    <dgm:cxn modelId="{930E7911-6ABE-4832-AA4E-BCB57DF37B4E}" type="presParOf" srcId="{F8306D73-3955-4027-880C-6CC4E470E467}" destId="{9C5C117D-7A18-4537-9038-067F99EE1CB9}" srcOrd="9" destOrd="0" presId="urn:microsoft.com/office/officeart/2008/layout/LinedList"/>
    <dgm:cxn modelId="{DE634157-ACC4-4DFE-A0BE-25A6386582D1}" type="presParOf" srcId="{F8306D73-3955-4027-880C-6CC4E470E467}" destId="{C59E3AE9-10CA-4298-AB8C-6802A85D4238}" srcOrd="10" destOrd="0" presId="urn:microsoft.com/office/officeart/2008/layout/LinedList"/>
    <dgm:cxn modelId="{8C316E96-AEB2-4825-93BF-B1E788E9934B}" type="presParOf" srcId="{C59E3AE9-10CA-4298-AB8C-6802A85D4238}" destId="{9F016E73-B606-4BEF-B705-892C4C47B5ED}" srcOrd="0" destOrd="0" presId="urn:microsoft.com/office/officeart/2008/layout/LinedList"/>
    <dgm:cxn modelId="{A84CAFB8-B9C8-4A76-A596-770A0FB98E0E}" type="presParOf" srcId="{C59E3AE9-10CA-4298-AB8C-6802A85D4238}" destId="{FCEC4372-7865-4E3B-A62A-850BFBEF9DA4}" srcOrd="1" destOrd="0" presId="urn:microsoft.com/office/officeart/2008/layout/LinedList"/>
    <dgm:cxn modelId="{7B1EF5EE-9537-4199-A77A-0927C00636B1}" type="presParOf" srcId="{C59E3AE9-10CA-4298-AB8C-6802A85D4238}" destId="{59C046AB-90A7-477A-835D-A50D1ACDFB93}" srcOrd="2" destOrd="0" presId="urn:microsoft.com/office/officeart/2008/layout/LinedList"/>
    <dgm:cxn modelId="{2539F725-BB06-4270-BE7B-DDC10EE76DC8}" type="presParOf" srcId="{F8306D73-3955-4027-880C-6CC4E470E467}" destId="{A5158753-83B4-43BA-ADF0-D7B6FFF29F90}" srcOrd="11" destOrd="0" presId="urn:microsoft.com/office/officeart/2008/layout/LinedList"/>
    <dgm:cxn modelId="{5FFCC649-8675-4574-9BE9-C15D493062F1}" type="presParOf" srcId="{F8306D73-3955-4027-880C-6CC4E470E467}" destId="{E0147518-63A0-4619-9AA3-61EC8D23FF4D}"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AF07EA-B184-43A3-B67E-4C35ADD75887}" type="doc">
      <dgm:prSet loTypeId="urn:microsoft.com/office/officeart/2005/8/layout/hProcess11" loCatId="process" qsTypeId="urn:microsoft.com/office/officeart/2005/8/quickstyle/3d3" qsCatId="3D" csTypeId="urn:microsoft.com/office/officeart/2005/8/colors/accent1_2" csCatId="accent1" phldr="1"/>
      <dgm:spPr/>
    </dgm:pt>
    <dgm:pt modelId="{50598149-27DE-4198-BD4D-268A8C3FAA07}">
      <dgm:prSet phldrT="[Texto]" custT="1"/>
      <dgm:spPr/>
      <dgm:t>
        <a:bodyPr/>
        <a:lstStyle/>
        <a:p>
          <a:r>
            <a:rPr lang="es-ES" sz="1800" dirty="0" smtClean="0">
              <a:solidFill>
                <a:schemeClr val="tx1"/>
              </a:solidFill>
            </a:rPr>
            <a:t>Molina (1986)</a:t>
          </a:r>
          <a:endParaRPr lang="es-ES" sz="1800" dirty="0">
            <a:solidFill>
              <a:schemeClr val="tx1"/>
            </a:solidFill>
          </a:endParaRPr>
        </a:p>
      </dgm:t>
    </dgm:pt>
    <dgm:pt modelId="{A44CCB7D-866E-4E1A-82B9-C0440F897529}" type="parTrans" cxnId="{598AC9F5-34F7-4628-AA74-E661B4B17DDF}">
      <dgm:prSet/>
      <dgm:spPr/>
      <dgm:t>
        <a:bodyPr/>
        <a:lstStyle/>
        <a:p>
          <a:endParaRPr lang="es-ES"/>
        </a:p>
      </dgm:t>
    </dgm:pt>
    <dgm:pt modelId="{C24FC067-78B9-46B3-9601-A2612721339C}" type="sibTrans" cxnId="{598AC9F5-34F7-4628-AA74-E661B4B17DDF}">
      <dgm:prSet/>
      <dgm:spPr/>
      <dgm:t>
        <a:bodyPr/>
        <a:lstStyle/>
        <a:p>
          <a:endParaRPr lang="es-ES"/>
        </a:p>
      </dgm:t>
    </dgm:pt>
    <dgm:pt modelId="{3B962439-BDE6-4032-9373-395A870E00AC}">
      <dgm:prSet phldrT="[Texto]" custT="1"/>
      <dgm:spPr/>
      <dgm:t>
        <a:bodyPr/>
        <a:lstStyle/>
        <a:p>
          <a:r>
            <a:rPr lang="es-ES" sz="1800" dirty="0" smtClean="0">
              <a:solidFill>
                <a:schemeClr val="tx1"/>
              </a:solidFill>
            </a:rPr>
            <a:t>Leiper (1990)</a:t>
          </a:r>
          <a:endParaRPr lang="es-ES" sz="1800" dirty="0">
            <a:solidFill>
              <a:schemeClr val="tx1"/>
            </a:solidFill>
          </a:endParaRPr>
        </a:p>
      </dgm:t>
    </dgm:pt>
    <dgm:pt modelId="{B2EC76AC-B90D-449D-A55A-B5C1DF7337D8}" type="parTrans" cxnId="{E914F75F-0C53-4723-B5EB-5C1E6A1C4981}">
      <dgm:prSet/>
      <dgm:spPr/>
      <dgm:t>
        <a:bodyPr/>
        <a:lstStyle/>
        <a:p>
          <a:endParaRPr lang="es-ES"/>
        </a:p>
      </dgm:t>
    </dgm:pt>
    <dgm:pt modelId="{ADA21EF1-BBF5-464E-8A51-2A63643F5EE8}" type="sibTrans" cxnId="{E914F75F-0C53-4723-B5EB-5C1E6A1C4981}">
      <dgm:prSet/>
      <dgm:spPr/>
      <dgm:t>
        <a:bodyPr/>
        <a:lstStyle/>
        <a:p>
          <a:endParaRPr lang="es-ES"/>
        </a:p>
      </dgm:t>
    </dgm:pt>
    <dgm:pt modelId="{F89178E3-1385-40BA-82F2-A884AE08118C}">
      <dgm:prSet phldrT="[Texto]" custT="1"/>
      <dgm:spPr/>
      <dgm:t>
        <a:bodyPr/>
        <a:lstStyle/>
        <a:p>
          <a:r>
            <a:rPr lang="es-ES" sz="1800" dirty="0" smtClean="0">
              <a:solidFill>
                <a:schemeClr val="tx1"/>
              </a:solidFill>
            </a:rPr>
            <a:t>OMT (1994)</a:t>
          </a:r>
          <a:endParaRPr lang="es-ES" sz="1800" dirty="0">
            <a:solidFill>
              <a:schemeClr val="tx1"/>
            </a:solidFill>
          </a:endParaRPr>
        </a:p>
      </dgm:t>
    </dgm:pt>
    <dgm:pt modelId="{CD0D0048-C4F0-4176-B1A9-7F00AAE39367}" type="parTrans" cxnId="{A934E68B-943B-4E17-B3CC-5A0EBC3CE016}">
      <dgm:prSet/>
      <dgm:spPr/>
      <dgm:t>
        <a:bodyPr/>
        <a:lstStyle/>
        <a:p>
          <a:endParaRPr lang="es-ES"/>
        </a:p>
      </dgm:t>
    </dgm:pt>
    <dgm:pt modelId="{1D16D32C-70A8-4208-8837-3223A473E47B}" type="sibTrans" cxnId="{A934E68B-943B-4E17-B3CC-5A0EBC3CE016}">
      <dgm:prSet/>
      <dgm:spPr/>
      <dgm:t>
        <a:bodyPr/>
        <a:lstStyle/>
        <a:p>
          <a:endParaRPr lang="es-ES"/>
        </a:p>
      </dgm:t>
    </dgm:pt>
    <dgm:pt modelId="{FEC5352C-6DAE-4C79-AA79-466479314BA3}">
      <dgm:prSet phldrT="[Texto]" custT="1"/>
      <dgm:spPr/>
      <dgm:t>
        <a:bodyPr/>
        <a:lstStyle/>
        <a:p>
          <a:r>
            <a:rPr lang="es-ES" sz="1800" dirty="0" smtClean="0">
              <a:solidFill>
                <a:schemeClr val="tx1"/>
              </a:solidFill>
            </a:rPr>
            <a:t>Gunn (2000)</a:t>
          </a:r>
          <a:endParaRPr lang="es-ES" sz="1800" dirty="0">
            <a:solidFill>
              <a:schemeClr val="tx1"/>
            </a:solidFill>
          </a:endParaRPr>
        </a:p>
      </dgm:t>
    </dgm:pt>
    <dgm:pt modelId="{5C5E8602-B991-49A7-876D-C3A08C077C21}" type="parTrans" cxnId="{B50A33F3-D22F-4321-B5E4-397226AAC518}">
      <dgm:prSet/>
      <dgm:spPr/>
      <dgm:t>
        <a:bodyPr/>
        <a:lstStyle/>
        <a:p>
          <a:endParaRPr lang="es-ES"/>
        </a:p>
      </dgm:t>
    </dgm:pt>
    <dgm:pt modelId="{CBD8FEFA-8BC5-4438-9A25-7C198CFD225E}" type="sibTrans" cxnId="{B50A33F3-D22F-4321-B5E4-397226AAC518}">
      <dgm:prSet/>
      <dgm:spPr/>
      <dgm:t>
        <a:bodyPr/>
        <a:lstStyle/>
        <a:p>
          <a:endParaRPr lang="es-ES"/>
        </a:p>
      </dgm:t>
    </dgm:pt>
    <dgm:pt modelId="{439008F6-7DF8-40AC-B33D-EEC8E05C9789}">
      <dgm:prSet phldrT="[Texto]" custT="1"/>
      <dgm:spPr/>
      <dgm:t>
        <a:bodyPr/>
        <a:lstStyle/>
        <a:p>
          <a:r>
            <a:rPr lang="es-ES" sz="1800" dirty="0" smtClean="0">
              <a:solidFill>
                <a:schemeClr val="tx1"/>
              </a:solidFill>
            </a:rPr>
            <a:t>Boullon (2004)</a:t>
          </a:r>
          <a:endParaRPr lang="es-ES" sz="1800" dirty="0">
            <a:solidFill>
              <a:schemeClr val="tx1"/>
            </a:solidFill>
          </a:endParaRPr>
        </a:p>
      </dgm:t>
    </dgm:pt>
    <dgm:pt modelId="{DBD256CD-E059-4559-B281-CEF394399ABB}" type="parTrans" cxnId="{E27E5CF9-1DF4-499A-88B9-7E2D5401D6E4}">
      <dgm:prSet/>
      <dgm:spPr/>
      <dgm:t>
        <a:bodyPr/>
        <a:lstStyle/>
        <a:p>
          <a:endParaRPr lang="es-ES"/>
        </a:p>
      </dgm:t>
    </dgm:pt>
    <dgm:pt modelId="{40F9B886-D91A-4E2A-8415-A4ACFF5AD86D}" type="sibTrans" cxnId="{E27E5CF9-1DF4-499A-88B9-7E2D5401D6E4}">
      <dgm:prSet/>
      <dgm:spPr/>
      <dgm:t>
        <a:bodyPr/>
        <a:lstStyle/>
        <a:p>
          <a:endParaRPr lang="es-ES"/>
        </a:p>
      </dgm:t>
    </dgm:pt>
    <dgm:pt modelId="{326D0A6B-86A4-4759-84E8-1EB396531C47}">
      <dgm:prSet phldrT="[Texto]" custT="1"/>
      <dgm:spPr/>
      <dgm:t>
        <a:bodyPr/>
        <a:lstStyle/>
        <a:p>
          <a:r>
            <a:rPr lang="es-ES" sz="1800" dirty="0" smtClean="0">
              <a:solidFill>
                <a:schemeClr val="tx1"/>
              </a:solidFill>
            </a:rPr>
            <a:t>Ricaurte</a:t>
          </a:r>
        </a:p>
        <a:p>
          <a:r>
            <a:rPr lang="es-ES" sz="1800" dirty="0" smtClean="0">
              <a:solidFill>
                <a:schemeClr val="tx1"/>
              </a:solidFill>
            </a:rPr>
            <a:t>(2001)</a:t>
          </a:r>
          <a:endParaRPr lang="es-ES" sz="1800" dirty="0">
            <a:solidFill>
              <a:schemeClr val="tx1"/>
            </a:solidFill>
          </a:endParaRPr>
        </a:p>
      </dgm:t>
    </dgm:pt>
    <dgm:pt modelId="{A684A24A-AC91-4E01-8FBA-BD765C1CE185}" type="parTrans" cxnId="{6F04CA08-8184-422D-A3A5-28C2B0D70C73}">
      <dgm:prSet/>
      <dgm:spPr/>
      <dgm:t>
        <a:bodyPr/>
        <a:lstStyle/>
        <a:p>
          <a:endParaRPr lang="es-ES"/>
        </a:p>
      </dgm:t>
    </dgm:pt>
    <dgm:pt modelId="{3BCAB752-AB43-407B-AE52-D8BC4E046B81}" type="sibTrans" cxnId="{6F04CA08-8184-422D-A3A5-28C2B0D70C73}">
      <dgm:prSet/>
      <dgm:spPr/>
      <dgm:t>
        <a:bodyPr/>
        <a:lstStyle/>
        <a:p>
          <a:endParaRPr lang="es-ES"/>
        </a:p>
      </dgm:t>
    </dgm:pt>
    <dgm:pt modelId="{88861166-66B5-4CB2-876F-D4E5440B3724}">
      <dgm:prSet phldrT="[Texto]" custT="1"/>
      <dgm:spPr/>
      <dgm:t>
        <a:bodyPr/>
        <a:lstStyle/>
        <a:p>
          <a:r>
            <a:rPr lang="es-ES" sz="1800" dirty="0" smtClean="0">
              <a:solidFill>
                <a:schemeClr val="tx1"/>
              </a:solidFill>
            </a:rPr>
            <a:t>Martín (2006)</a:t>
          </a:r>
          <a:endParaRPr lang="es-ES" sz="1800" dirty="0">
            <a:solidFill>
              <a:schemeClr val="tx1"/>
            </a:solidFill>
          </a:endParaRPr>
        </a:p>
      </dgm:t>
    </dgm:pt>
    <dgm:pt modelId="{ED34C87D-ECFE-46C1-B9A0-250A15CC9F35}" type="parTrans" cxnId="{0F6DEF8F-AE26-4B72-BB1D-55494901967A}">
      <dgm:prSet/>
      <dgm:spPr/>
      <dgm:t>
        <a:bodyPr/>
        <a:lstStyle/>
        <a:p>
          <a:endParaRPr lang="es-ES"/>
        </a:p>
      </dgm:t>
    </dgm:pt>
    <dgm:pt modelId="{FF1B6D6D-79A9-4F11-A0F8-8B5E90179592}" type="sibTrans" cxnId="{0F6DEF8F-AE26-4B72-BB1D-55494901967A}">
      <dgm:prSet/>
      <dgm:spPr/>
      <dgm:t>
        <a:bodyPr/>
        <a:lstStyle/>
        <a:p>
          <a:endParaRPr lang="es-ES"/>
        </a:p>
      </dgm:t>
    </dgm:pt>
    <dgm:pt modelId="{ECBF10F7-D01A-43BD-B842-C65D9FD44965}">
      <dgm:prSet phldrT="[Texto]" custT="1"/>
      <dgm:spPr/>
      <dgm:t>
        <a:bodyPr/>
        <a:lstStyle/>
        <a:p>
          <a:r>
            <a:rPr lang="es-ES" sz="1800" dirty="0" smtClean="0">
              <a:solidFill>
                <a:schemeClr val="tx1"/>
              </a:solidFill>
            </a:rPr>
            <a:t>Varisco (2008)</a:t>
          </a:r>
          <a:endParaRPr lang="es-ES" sz="1800" dirty="0">
            <a:solidFill>
              <a:schemeClr val="tx1"/>
            </a:solidFill>
          </a:endParaRPr>
        </a:p>
      </dgm:t>
    </dgm:pt>
    <dgm:pt modelId="{A39D7FF3-EB85-4BBF-A026-ADB345E760FE}" type="parTrans" cxnId="{6B96E444-4B73-45FB-AF22-BA278A0F0D7E}">
      <dgm:prSet/>
      <dgm:spPr/>
      <dgm:t>
        <a:bodyPr/>
        <a:lstStyle/>
        <a:p>
          <a:endParaRPr lang="es-ES"/>
        </a:p>
      </dgm:t>
    </dgm:pt>
    <dgm:pt modelId="{CD79F1F7-70EA-40ED-999B-9FB1E53B302D}" type="sibTrans" cxnId="{6B96E444-4B73-45FB-AF22-BA278A0F0D7E}">
      <dgm:prSet/>
      <dgm:spPr/>
      <dgm:t>
        <a:bodyPr/>
        <a:lstStyle/>
        <a:p>
          <a:endParaRPr lang="es-ES"/>
        </a:p>
      </dgm:t>
    </dgm:pt>
    <dgm:pt modelId="{8D70EFEA-A173-44D7-B179-965B9397AB49}" type="pres">
      <dgm:prSet presAssocID="{F7AF07EA-B184-43A3-B67E-4C35ADD75887}" presName="Name0" presStyleCnt="0">
        <dgm:presLayoutVars>
          <dgm:dir/>
          <dgm:resizeHandles val="exact"/>
        </dgm:presLayoutVars>
      </dgm:prSet>
      <dgm:spPr/>
    </dgm:pt>
    <dgm:pt modelId="{D7F5C203-9D04-40A9-91DF-823C7E5C2CD3}" type="pres">
      <dgm:prSet presAssocID="{F7AF07EA-B184-43A3-B67E-4C35ADD75887}" presName="arrow" presStyleLbl="bgShp" presStyleIdx="0" presStyleCnt="1"/>
      <dgm:spPr/>
    </dgm:pt>
    <dgm:pt modelId="{26DA2A5C-D7D9-4683-A1DF-E2E687300BCD}" type="pres">
      <dgm:prSet presAssocID="{F7AF07EA-B184-43A3-B67E-4C35ADD75887}" presName="points" presStyleCnt="0"/>
      <dgm:spPr/>
    </dgm:pt>
    <dgm:pt modelId="{96715E28-8D40-4921-89C5-E33451BBCD85}" type="pres">
      <dgm:prSet presAssocID="{50598149-27DE-4198-BD4D-268A8C3FAA07}" presName="compositeA" presStyleCnt="0"/>
      <dgm:spPr/>
    </dgm:pt>
    <dgm:pt modelId="{A1F3B7F0-7745-4990-BF5D-1CF12C02A452}" type="pres">
      <dgm:prSet presAssocID="{50598149-27DE-4198-BD4D-268A8C3FAA07}" presName="textA" presStyleLbl="revTx" presStyleIdx="0" presStyleCnt="8">
        <dgm:presLayoutVars>
          <dgm:bulletEnabled val="1"/>
        </dgm:presLayoutVars>
      </dgm:prSet>
      <dgm:spPr/>
      <dgm:t>
        <a:bodyPr/>
        <a:lstStyle/>
        <a:p>
          <a:endParaRPr lang="es-ES"/>
        </a:p>
      </dgm:t>
    </dgm:pt>
    <dgm:pt modelId="{85062DDA-5972-426A-8440-F046A641D306}" type="pres">
      <dgm:prSet presAssocID="{50598149-27DE-4198-BD4D-268A8C3FAA07}" presName="circleA" presStyleLbl="node1" presStyleIdx="0" presStyleCnt="8"/>
      <dgm:spPr/>
    </dgm:pt>
    <dgm:pt modelId="{A835D2DA-50AA-4695-8814-FDE77E052031}" type="pres">
      <dgm:prSet presAssocID="{50598149-27DE-4198-BD4D-268A8C3FAA07}" presName="spaceA" presStyleCnt="0"/>
      <dgm:spPr/>
    </dgm:pt>
    <dgm:pt modelId="{DFFEE654-D70C-4DA2-B929-C375B890FA08}" type="pres">
      <dgm:prSet presAssocID="{C24FC067-78B9-46B3-9601-A2612721339C}" presName="space" presStyleCnt="0"/>
      <dgm:spPr/>
    </dgm:pt>
    <dgm:pt modelId="{F17280DE-8449-4FFC-811B-DEEEB539FE9C}" type="pres">
      <dgm:prSet presAssocID="{3B962439-BDE6-4032-9373-395A870E00AC}" presName="compositeB" presStyleCnt="0"/>
      <dgm:spPr/>
    </dgm:pt>
    <dgm:pt modelId="{50F1482C-6C15-47BD-B75F-4BACA260FB41}" type="pres">
      <dgm:prSet presAssocID="{3B962439-BDE6-4032-9373-395A870E00AC}" presName="textB" presStyleLbl="revTx" presStyleIdx="1" presStyleCnt="8">
        <dgm:presLayoutVars>
          <dgm:bulletEnabled val="1"/>
        </dgm:presLayoutVars>
      </dgm:prSet>
      <dgm:spPr/>
      <dgm:t>
        <a:bodyPr/>
        <a:lstStyle/>
        <a:p>
          <a:endParaRPr lang="es-ES"/>
        </a:p>
      </dgm:t>
    </dgm:pt>
    <dgm:pt modelId="{2B2EE425-2982-42E0-8A3B-EF22CF208D34}" type="pres">
      <dgm:prSet presAssocID="{3B962439-BDE6-4032-9373-395A870E00AC}" presName="circleB" presStyleLbl="node1" presStyleIdx="1" presStyleCnt="8"/>
      <dgm:spPr/>
    </dgm:pt>
    <dgm:pt modelId="{9653362A-4E05-4710-9C16-ED379416BA24}" type="pres">
      <dgm:prSet presAssocID="{3B962439-BDE6-4032-9373-395A870E00AC}" presName="spaceB" presStyleCnt="0"/>
      <dgm:spPr/>
    </dgm:pt>
    <dgm:pt modelId="{587B6AE5-F2ED-46DF-AB21-5D1847643CCC}" type="pres">
      <dgm:prSet presAssocID="{ADA21EF1-BBF5-464E-8A51-2A63643F5EE8}" presName="space" presStyleCnt="0"/>
      <dgm:spPr/>
    </dgm:pt>
    <dgm:pt modelId="{62F2E026-06D8-42CD-A613-3AD16D7D848D}" type="pres">
      <dgm:prSet presAssocID="{F89178E3-1385-40BA-82F2-A884AE08118C}" presName="compositeA" presStyleCnt="0"/>
      <dgm:spPr/>
    </dgm:pt>
    <dgm:pt modelId="{2BB00782-CE80-4FC3-87F3-A6CBEDB13470}" type="pres">
      <dgm:prSet presAssocID="{F89178E3-1385-40BA-82F2-A884AE08118C}" presName="textA" presStyleLbl="revTx" presStyleIdx="2" presStyleCnt="8">
        <dgm:presLayoutVars>
          <dgm:bulletEnabled val="1"/>
        </dgm:presLayoutVars>
      </dgm:prSet>
      <dgm:spPr/>
      <dgm:t>
        <a:bodyPr/>
        <a:lstStyle/>
        <a:p>
          <a:endParaRPr lang="es-ES"/>
        </a:p>
      </dgm:t>
    </dgm:pt>
    <dgm:pt modelId="{3FE4EEBD-9542-4AA9-A83E-2B177E054BF4}" type="pres">
      <dgm:prSet presAssocID="{F89178E3-1385-40BA-82F2-A884AE08118C}" presName="circleA" presStyleLbl="node1" presStyleIdx="2" presStyleCnt="8"/>
      <dgm:spPr/>
    </dgm:pt>
    <dgm:pt modelId="{CE2D62FA-D17E-4F3B-BD79-3595B0BEAE48}" type="pres">
      <dgm:prSet presAssocID="{F89178E3-1385-40BA-82F2-A884AE08118C}" presName="spaceA" presStyleCnt="0"/>
      <dgm:spPr/>
    </dgm:pt>
    <dgm:pt modelId="{B067CF11-4802-46B6-9F2A-36F4D32E7309}" type="pres">
      <dgm:prSet presAssocID="{1D16D32C-70A8-4208-8837-3223A473E47B}" presName="space" presStyleCnt="0"/>
      <dgm:spPr/>
    </dgm:pt>
    <dgm:pt modelId="{006DA6C1-6652-4E68-8BAF-98CF8D5C437A}" type="pres">
      <dgm:prSet presAssocID="{FEC5352C-6DAE-4C79-AA79-466479314BA3}" presName="compositeB" presStyleCnt="0"/>
      <dgm:spPr/>
    </dgm:pt>
    <dgm:pt modelId="{7B39F0FB-F2C5-4549-BD70-AEA3EDFEB27E}" type="pres">
      <dgm:prSet presAssocID="{FEC5352C-6DAE-4C79-AA79-466479314BA3}" presName="textB" presStyleLbl="revTx" presStyleIdx="3" presStyleCnt="8">
        <dgm:presLayoutVars>
          <dgm:bulletEnabled val="1"/>
        </dgm:presLayoutVars>
      </dgm:prSet>
      <dgm:spPr/>
      <dgm:t>
        <a:bodyPr/>
        <a:lstStyle/>
        <a:p>
          <a:endParaRPr lang="es-ES"/>
        </a:p>
      </dgm:t>
    </dgm:pt>
    <dgm:pt modelId="{057A4FFB-C592-4B50-AA88-C6EF33AB2D84}" type="pres">
      <dgm:prSet presAssocID="{FEC5352C-6DAE-4C79-AA79-466479314BA3}" presName="circleB" presStyleLbl="node1" presStyleIdx="3" presStyleCnt="8"/>
      <dgm:spPr/>
    </dgm:pt>
    <dgm:pt modelId="{CEC86FB6-C1F0-4706-BA50-C7B76D337279}" type="pres">
      <dgm:prSet presAssocID="{FEC5352C-6DAE-4C79-AA79-466479314BA3}" presName="spaceB" presStyleCnt="0"/>
      <dgm:spPr/>
    </dgm:pt>
    <dgm:pt modelId="{6A1B4BD7-9068-4692-806C-2ED6D4E9105D}" type="pres">
      <dgm:prSet presAssocID="{CBD8FEFA-8BC5-4438-9A25-7C198CFD225E}" presName="space" presStyleCnt="0"/>
      <dgm:spPr/>
    </dgm:pt>
    <dgm:pt modelId="{83349975-DD3D-4041-8D9D-3D32974E5AB5}" type="pres">
      <dgm:prSet presAssocID="{439008F6-7DF8-40AC-B33D-EEC8E05C9789}" presName="compositeA" presStyleCnt="0"/>
      <dgm:spPr/>
    </dgm:pt>
    <dgm:pt modelId="{CC4015E4-241F-4435-A08F-CBE92FFF9FFA}" type="pres">
      <dgm:prSet presAssocID="{439008F6-7DF8-40AC-B33D-EEC8E05C9789}" presName="textA" presStyleLbl="revTx" presStyleIdx="4" presStyleCnt="8">
        <dgm:presLayoutVars>
          <dgm:bulletEnabled val="1"/>
        </dgm:presLayoutVars>
      </dgm:prSet>
      <dgm:spPr/>
      <dgm:t>
        <a:bodyPr/>
        <a:lstStyle/>
        <a:p>
          <a:endParaRPr lang="es-ES"/>
        </a:p>
      </dgm:t>
    </dgm:pt>
    <dgm:pt modelId="{95309F82-46D0-4A7B-8A45-BB70F86F3137}" type="pres">
      <dgm:prSet presAssocID="{439008F6-7DF8-40AC-B33D-EEC8E05C9789}" presName="circleA" presStyleLbl="node1" presStyleIdx="4" presStyleCnt="8"/>
      <dgm:spPr/>
    </dgm:pt>
    <dgm:pt modelId="{39687445-1F13-48FB-A052-0B85F2D751B4}" type="pres">
      <dgm:prSet presAssocID="{439008F6-7DF8-40AC-B33D-EEC8E05C9789}" presName="spaceA" presStyleCnt="0"/>
      <dgm:spPr/>
    </dgm:pt>
    <dgm:pt modelId="{5E8A53EE-8B93-4738-892B-9A50C7E681BD}" type="pres">
      <dgm:prSet presAssocID="{40F9B886-D91A-4E2A-8415-A4ACFF5AD86D}" presName="space" presStyleCnt="0"/>
      <dgm:spPr/>
    </dgm:pt>
    <dgm:pt modelId="{7DE5B118-E4AD-4147-9301-98165554C29C}" type="pres">
      <dgm:prSet presAssocID="{326D0A6B-86A4-4759-84E8-1EB396531C47}" presName="compositeB" presStyleCnt="0"/>
      <dgm:spPr/>
    </dgm:pt>
    <dgm:pt modelId="{A542E09E-2A4B-45DD-90F2-9B02473A8BFD}" type="pres">
      <dgm:prSet presAssocID="{326D0A6B-86A4-4759-84E8-1EB396531C47}" presName="textB" presStyleLbl="revTx" presStyleIdx="5" presStyleCnt="8">
        <dgm:presLayoutVars>
          <dgm:bulletEnabled val="1"/>
        </dgm:presLayoutVars>
      </dgm:prSet>
      <dgm:spPr/>
      <dgm:t>
        <a:bodyPr/>
        <a:lstStyle/>
        <a:p>
          <a:endParaRPr lang="es-ES"/>
        </a:p>
      </dgm:t>
    </dgm:pt>
    <dgm:pt modelId="{5B7C695A-D5DD-42CB-B56A-95F8E47A03B4}" type="pres">
      <dgm:prSet presAssocID="{326D0A6B-86A4-4759-84E8-1EB396531C47}" presName="circleB" presStyleLbl="node1" presStyleIdx="5" presStyleCnt="8"/>
      <dgm:spPr/>
    </dgm:pt>
    <dgm:pt modelId="{07DBD785-4073-4AC6-973D-B9F7BB1D56F7}" type="pres">
      <dgm:prSet presAssocID="{326D0A6B-86A4-4759-84E8-1EB396531C47}" presName="spaceB" presStyleCnt="0"/>
      <dgm:spPr/>
    </dgm:pt>
    <dgm:pt modelId="{4F8C0230-8E81-4442-9D71-2534697973E6}" type="pres">
      <dgm:prSet presAssocID="{3BCAB752-AB43-407B-AE52-D8BC4E046B81}" presName="space" presStyleCnt="0"/>
      <dgm:spPr/>
    </dgm:pt>
    <dgm:pt modelId="{7A9F9814-7FF1-4FC9-B5F1-E0E499B3E766}" type="pres">
      <dgm:prSet presAssocID="{88861166-66B5-4CB2-876F-D4E5440B3724}" presName="compositeA" presStyleCnt="0"/>
      <dgm:spPr/>
    </dgm:pt>
    <dgm:pt modelId="{2EA2085D-F78E-4E5C-9EEF-084E319D457A}" type="pres">
      <dgm:prSet presAssocID="{88861166-66B5-4CB2-876F-D4E5440B3724}" presName="textA" presStyleLbl="revTx" presStyleIdx="6" presStyleCnt="8">
        <dgm:presLayoutVars>
          <dgm:bulletEnabled val="1"/>
        </dgm:presLayoutVars>
      </dgm:prSet>
      <dgm:spPr/>
      <dgm:t>
        <a:bodyPr/>
        <a:lstStyle/>
        <a:p>
          <a:endParaRPr lang="es-ES"/>
        </a:p>
      </dgm:t>
    </dgm:pt>
    <dgm:pt modelId="{F0FFC22A-1DE5-4682-98DF-70D1EDB6D76F}" type="pres">
      <dgm:prSet presAssocID="{88861166-66B5-4CB2-876F-D4E5440B3724}" presName="circleA" presStyleLbl="node1" presStyleIdx="6" presStyleCnt="8"/>
      <dgm:spPr/>
    </dgm:pt>
    <dgm:pt modelId="{601CA974-3CD1-475F-A226-EF649A2B8D00}" type="pres">
      <dgm:prSet presAssocID="{88861166-66B5-4CB2-876F-D4E5440B3724}" presName="spaceA" presStyleCnt="0"/>
      <dgm:spPr/>
    </dgm:pt>
    <dgm:pt modelId="{00885855-AD47-4F5C-BCE0-847E3642162D}" type="pres">
      <dgm:prSet presAssocID="{FF1B6D6D-79A9-4F11-A0F8-8B5E90179592}" presName="space" presStyleCnt="0"/>
      <dgm:spPr/>
    </dgm:pt>
    <dgm:pt modelId="{A6535C43-89AC-4973-A8ED-B412D3D7FB40}" type="pres">
      <dgm:prSet presAssocID="{ECBF10F7-D01A-43BD-B842-C65D9FD44965}" presName="compositeB" presStyleCnt="0"/>
      <dgm:spPr/>
    </dgm:pt>
    <dgm:pt modelId="{1ECC1534-F0F4-401B-BF0B-E2E101E32805}" type="pres">
      <dgm:prSet presAssocID="{ECBF10F7-D01A-43BD-B842-C65D9FD44965}" presName="textB" presStyleLbl="revTx" presStyleIdx="7" presStyleCnt="8">
        <dgm:presLayoutVars>
          <dgm:bulletEnabled val="1"/>
        </dgm:presLayoutVars>
      </dgm:prSet>
      <dgm:spPr/>
      <dgm:t>
        <a:bodyPr/>
        <a:lstStyle/>
        <a:p>
          <a:endParaRPr lang="es-ES"/>
        </a:p>
      </dgm:t>
    </dgm:pt>
    <dgm:pt modelId="{B09C9777-6A20-4571-818A-54BCCC01D1D9}" type="pres">
      <dgm:prSet presAssocID="{ECBF10F7-D01A-43BD-B842-C65D9FD44965}" presName="circleB" presStyleLbl="node1" presStyleIdx="7" presStyleCnt="8"/>
      <dgm:spPr/>
    </dgm:pt>
    <dgm:pt modelId="{232D9E8E-AE7C-4207-84A9-83520E1CB2B4}" type="pres">
      <dgm:prSet presAssocID="{ECBF10F7-D01A-43BD-B842-C65D9FD44965}" presName="spaceB" presStyleCnt="0"/>
      <dgm:spPr/>
    </dgm:pt>
  </dgm:ptLst>
  <dgm:cxnLst>
    <dgm:cxn modelId="{E27E5CF9-1DF4-499A-88B9-7E2D5401D6E4}" srcId="{F7AF07EA-B184-43A3-B67E-4C35ADD75887}" destId="{439008F6-7DF8-40AC-B33D-EEC8E05C9789}" srcOrd="4" destOrd="0" parTransId="{DBD256CD-E059-4559-B281-CEF394399ABB}" sibTransId="{40F9B886-D91A-4E2A-8415-A4ACFF5AD86D}"/>
    <dgm:cxn modelId="{B542BBC8-2AC0-4B08-ABC3-69129C69049A}" type="presOf" srcId="{F7AF07EA-B184-43A3-B67E-4C35ADD75887}" destId="{8D70EFEA-A173-44D7-B179-965B9397AB49}" srcOrd="0" destOrd="0" presId="urn:microsoft.com/office/officeart/2005/8/layout/hProcess11"/>
    <dgm:cxn modelId="{0566B968-7902-45B7-B9BF-2FBC82D71AB0}" type="presOf" srcId="{3B962439-BDE6-4032-9373-395A870E00AC}" destId="{50F1482C-6C15-47BD-B75F-4BACA260FB41}" srcOrd="0" destOrd="0" presId="urn:microsoft.com/office/officeart/2005/8/layout/hProcess11"/>
    <dgm:cxn modelId="{6B96E444-4B73-45FB-AF22-BA278A0F0D7E}" srcId="{F7AF07EA-B184-43A3-B67E-4C35ADD75887}" destId="{ECBF10F7-D01A-43BD-B842-C65D9FD44965}" srcOrd="7" destOrd="0" parTransId="{A39D7FF3-EB85-4BBF-A026-ADB345E760FE}" sibTransId="{CD79F1F7-70EA-40ED-999B-9FB1E53B302D}"/>
    <dgm:cxn modelId="{598AC9F5-34F7-4628-AA74-E661B4B17DDF}" srcId="{F7AF07EA-B184-43A3-B67E-4C35ADD75887}" destId="{50598149-27DE-4198-BD4D-268A8C3FAA07}" srcOrd="0" destOrd="0" parTransId="{A44CCB7D-866E-4E1A-82B9-C0440F897529}" sibTransId="{C24FC067-78B9-46B3-9601-A2612721339C}"/>
    <dgm:cxn modelId="{6F04CA08-8184-422D-A3A5-28C2B0D70C73}" srcId="{F7AF07EA-B184-43A3-B67E-4C35ADD75887}" destId="{326D0A6B-86A4-4759-84E8-1EB396531C47}" srcOrd="5" destOrd="0" parTransId="{A684A24A-AC91-4E01-8FBA-BD765C1CE185}" sibTransId="{3BCAB752-AB43-407B-AE52-D8BC4E046B81}"/>
    <dgm:cxn modelId="{51BEB282-8891-4200-80AD-CFA3B58BF05D}" type="presOf" srcId="{88861166-66B5-4CB2-876F-D4E5440B3724}" destId="{2EA2085D-F78E-4E5C-9EEF-084E319D457A}" srcOrd="0" destOrd="0" presId="urn:microsoft.com/office/officeart/2005/8/layout/hProcess11"/>
    <dgm:cxn modelId="{1A04F3B7-923C-4A67-9EA8-79CFA23096B3}" type="presOf" srcId="{FEC5352C-6DAE-4C79-AA79-466479314BA3}" destId="{7B39F0FB-F2C5-4549-BD70-AEA3EDFEB27E}" srcOrd="0" destOrd="0" presId="urn:microsoft.com/office/officeart/2005/8/layout/hProcess11"/>
    <dgm:cxn modelId="{157831A0-B114-495B-9E21-1325A829F198}" type="presOf" srcId="{439008F6-7DF8-40AC-B33D-EEC8E05C9789}" destId="{CC4015E4-241F-4435-A08F-CBE92FFF9FFA}" srcOrd="0" destOrd="0" presId="urn:microsoft.com/office/officeart/2005/8/layout/hProcess11"/>
    <dgm:cxn modelId="{BE44FB50-FB13-4983-9265-0AB8234C346F}" type="presOf" srcId="{326D0A6B-86A4-4759-84E8-1EB396531C47}" destId="{A542E09E-2A4B-45DD-90F2-9B02473A8BFD}" srcOrd="0" destOrd="0" presId="urn:microsoft.com/office/officeart/2005/8/layout/hProcess11"/>
    <dgm:cxn modelId="{69583C32-DF11-4CE2-8921-63C2F9189B67}" type="presOf" srcId="{F89178E3-1385-40BA-82F2-A884AE08118C}" destId="{2BB00782-CE80-4FC3-87F3-A6CBEDB13470}" srcOrd="0" destOrd="0" presId="urn:microsoft.com/office/officeart/2005/8/layout/hProcess11"/>
    <dgm:cxn modelId="{E914F75F-0C53-4723-B5EB-5C1E6A1C4981}" srcId="{F7AF07EA-B184-43A3-B67E-4C35ADD75887}" destId="{3B962439-BDE6-4032-9373-395A870E00AC}" srcOrd="1" destOrd="0" parTransId="{B2EC76AC-B90D-449D-A55A-B5C1DF7337D8}" sibTransId="{ADA21EF1-BBF5-464E-8A51-2A63643F5EE8}"/>
    <dgm:cxn modelId="{0F6DEF8F-AE26-4B72-BB1D-55494901967A}" srcId="{F7AF07EA-B184-43A3-B67E-4C35ADD75887}" destId="{88861166-66B5-4CB2-876F-D4E5440B3724}" srcOrd="6" destOrd="0" parTransId="{ED34C87D-ECFE-46C1-B9A0-250A15CC9F35}" sibTransId="{FF1B6D6D-79A9-4F11-A0F8-8B5E90179592}"/>
    <dgm:cxn modelId="{A934E68B-943B-4E17-B3CC-5A0EBC3CE016}" srcId="{F7AF07EA-B184-43A3-B67E-4C35ADD75887}" destId="{F89178E3-1385-40BA-82F2-A884AE08118C}" srcOrd="2" destOrd="0" parTransId="{CD0D0048-C4F0-4176-B1A9-7F00AAE39367}" sibTransId="{1D16D32C-70A8-4208-8837-3223A473E47B}"/>
    <dgm:cxn modelId="{F1EB1D84-A42A-4CAC-B1DE-E9F02F172E5B}" type="presOf" srcId="{50598149-27DE-4198-BD4D-268A8C3FAA07}" destId="{A1F3B7F0-7745-4990-BF5D-1CF12C02A452}" srcOrd="0" destOrd="0" presId="urn:microsoft.com/office/officeart/2005/8/layout/hProcess11"/>
    <dgm:cxn modelId="{5F8A146B-DF62-4F66-8CA6-041AA6BAFD46}" type="presOf" srcId="{ECBF10F7-D01A-43BD-B842-C65D9FD44965}" destId="{1ECC1534-F0F4-401B-BF0B-E2E101E32805}" srcOrd="0" destOrd="0" presId="urn:microsoft.com/office/officeart/2005/8/layout/hProcess11"/>
    <dgm:cxn modelId="{B50A33F3-D22F-4321-B5E4-397226AAC518}" srcId="{F7AF07EA-B184-43A3-B67E-4C35ADD75887}" destId="{FEC5352C-6DAE-4C79-AA79-466479314BA3}" srcOrd="3" destOrd="0" parTransId="{5C5E8602-B991-49A7-876D-C3A08C077C21}" sibTransId="{CBD8FEFA-8BC5-4438-9A25-7C198CFD225E}"/>
    <dgm:cxn modelId="{ED565AC2-F087-45CD-8BEB-D521DB7D75A6}" type="presParOf" srcId="{8D70EFEA-A173-44D7-B179-965B9397AB49}" destId="{D7F5C203-9D04-40A9-91DF-823C7E5C2CD3}" srcOrd="0" destOrd="0" presId="urn:microsoft.com/office/officeart/2005/8/layout/hProcess11"/>
    <dgm:cxn modelId="{81F979AD-7DED-498A-A87D-EAEE4D8CD8CB}" type="presParOf" srcId="{8D70EFEA-A173-44D7-B179-965B9397AB49}" destId="{26DA2A5C-D7D9-4683-A1DF-E2E687300BCD}" srcOrd="1" destOrd="0" presId="urn:microsoft.com/office/officeart/2005/8/layout/hProcess11"/>
    <dgm:cxn modelId="{B930C6EE-2CEB-4292-9783-9CA650355768}" type="presParOf" srcId="{26DA2A5C-D7D9-4683-A1DF-E2E687300BCD}" destId="{96715E28-8D40-4921-89C5-E33451BBCD85}" srcOrd="0" destOrd="0" presId="urn:microsoft.com/office/officeart/2005/8/layout/hProcess11"/>
    <dgm:cxn modelId="{B6701F5F-595F-4C72-947C-3F626B0D6112}" type="presParOf" srcId="{96715E28-8D40-4921-89C5-E33451BBCD85}" destId="{A1F3B7F0-7745-4990-BF5D-1CF12C02A452}" srcOrd="0" destOrd="0" presId="urn:microsoft.com/office/officeart/2005/8/layout/hProcess11"/>
    <dgm:cxn modelId="{94DEF3DB-F30F-4AE4-83AB-2383BF0B99A2}" type="presParOf" srcId="{96715E28-8D40-4921-89C5-E33451BBCD85}" destId="{85062DDA-5972-426A-8440-F046A641D306}" srcOrd="1" destOrd="0" presId="urn:microsoft.com/office/officeart/2005/8/layout/hProcess11"/>
    <dgm:cxn modelId="{FAB3828F-68E6-4C72-84C9-A08BC4629341}" type="presParOf" srcId="{96715E28-8D40-4921-89C5-E33451BBCD85}" destId="{A835D2DA-50AA-4695-8814-FDE77E052031}" srcOrd="2" destOrd="0" presId="urn:microsoft.com/office/officeart/2005/8/layout/hProcess11"/>
    <dgm:cxn modelId="{98B54A32-71EC-4B0D-A8AC-4CE60C097816}" type="presParOf" srcId="{26DA2A5C-D7D9-4683-A1DF-E2E687300BCD}" destId="{DFFEE654-D70C-4DA2-B929-C375B890FA08}" srcOrd="1" destOrd="0" presId="urn:microsoft.com/office/officeart/2005/8/layout/hProcess11"/>
    <dgm:cxn modelId="{5EFBF84E-7D64-4131-A93C-EB072572838F}" type="presParOf" srcId="{26DA2A5C-D7D9-4683-A1DF-E2E687300BCD}" destId="{F17280DE-8449-4FFC-811B-DEEEB539FE9C}" srcOrd="2" destOrd="0" presId="urn:microsoft.com/office/officeart/2005/8/layout/hProcess11"/>
    <dgm:cxn modelId="{D7685C20-03DF-4437-A067-A9A480F186FE}" type="presParOf" srcId="{F17280DE-8449-4FFC-811B-DEEEB539FE9C}" destId="{50F1482C-6C15-47BD-B75F-4BACA260FB41}" srcOrd="0" destOrd="0" presId="urn:microsoft.com/office/officeart/2005/8/layout/hProcess11"/>
    <dgm:cxn modelId="{15D1BD54-72A4-4483-B984-283C68FE6062}" type="presParOf" srcId="{F17280DE-8449-4FFC-811B-DEEEB539FE9C}" destId="{2B2EE425-2982-42E0-8A3B-EF22CF208D34}" srcOrd="1" destOrd="0" presId="urn:microsoft.com/office/officeart/2005/8/layout/hProcess11"/>
    <dgm:cxn modelId="{8077E2DA-E43A-4EFF-8598-51515B97A79B}" type="presParOf" srcId="{F17280DE-8449-4FFC-811B-DEEEB539FE9C}" destId="{9653362A-4E05-4710-9C16-ED379416BA24}" srcOrd="2" destOrd="0" presId="urn:microsoft.com/office/officeart/2005/8/layout/hProcess11"/>
    <dgm:cxn modelId="{47F2BB4D-ED19-4C5B-BC5E-5C5D1F827411}" type="presParOf" srcId="{26DA2A5C-D7D9-4683-A1DF-E2E687300BCD}" destId="{587B6AE5-F2ED-46DF-AB21-5D1847643CCC}" srcOrd="3" destOrd="0" presId="urn:microsoft.com/office/officeart/2005/8/layout/hProcess11"/>
    <dgm:cxn modelId="{F79BB378-5313-4160-A2CD-710D9B8860C3}" type="presParOf" srcId="{26DA2A5C-D7D9-4683-A1DF-E2E687300BCD}" destId="{62F2E026-06D8-42CD-A613-3AD16D7D848D}" srcOrd="4" destOrd="0" presId="urn:microsoft.com/office/officeart/2005/8/layout/hProcess11"/>
    <dgm:cxn modelId="{ED8A6E22-FA0E-4FC0-A813-9794B28C279B}" type="presParOf" srcId="{62F2E026-06D8-42CD-A613-3AD16D7D848D}" destId="{2BB00782-CE80-4FC3-87F3-A6CBEDB13470}" srcOrd="0" destOrd="0" presId="urn:microsoft.com/office/officeart/2005/8/layout/hProcess11"/>
    <dgm:cxn modelId="{41705DD7-DAEA-43C4-9DE0-0ABB32B1DB48}" type="presParOf" srcId="{62F2E026-06D8-42CD-A613-3AD16D7D848D}" destId="{3FE4EEBD-9542-4AA9-A83E-2B177E054BF4}" srcOrd="1" destOrd="0" presId="urn:microsoft.com/office/officeart/2005/8/layout/hProcess11"/>
    <dgm:cxn modelId="{1E38FB23-9878-494A-9CE4-BA0174207306}" type="presParOf" srcId="{62F2E026-06D8-42CD-A613-3AD16D7D848D}" destId="{CE2D62FA-D17E-4F3B-BD79-3595B0BEAE48}" srcOrd="2" destOrd="0" presId="urn:microsoft.com/office/officeart/2005/8/layout/hProcess11"/>
    <dgm:cxn modelId="{354781E7-A2B7-4BD5-8099-1EBCF8AD2119}" type="presParOf" srcId="{26DA2A5C-D7D9-4683-A1DF-E2E687300BCD}" destId="{B067CF11-4802-46B6-9F2A-36F4D32E7309}" srcOrd="5" destOrd="0" presId="urn:microsoft.com/office/officeart/2005/8/layout/hProcess11"/>
    <dgm:cxn modelId="{91125BEB-B90E-44D9-B8B9-163552F21305}" type="presParOf" srcId="{26DA2A5C-D7D9-4683-A1DF-E2E687300BCD}" destId="{006DA6C1-6652-4E68-8BAF-98CF8D5C437A}" srcOrd="6" destOrd="0" presId="urn:microsoft.com/office/officeart/2005/8/layout/hProcess11"/>
    <dgm:cxn modelId="{ADEE782C-69E2-4ECC-8E9E-07E84ABBB152}" type="presParOf" srcId="{006DA6C1-6652-4E68-8BAF-98CF8D5C437A}" destId="{7B39F0FB-F2C5-4549-BD70-AEA3EDFEB27E}" srcOrd="0" destOrd="0" presId="urn:microsoft.com/office/officeart/2005/8/layout/hProcess11"/>
    <dgm:cxn modelId="{30A25BA8-BA5D-4547-B4C6-694776B3B5F1}" type="presParOf" srcId="{006DA6C1-6652-4E68-8BAF-98CF8D5C437A}" destId="{057A4FFB-C592-4B50-AA88-C6EF33AB2D84}" srcOrd="1" destOrd="0" presId="urn:microsoft.com/office/officeart/2005/8/layout/hProcess11"/>
    <dgm:cxn modelId="{3CA896DD-35CD-423A-B1B5-5E8BA714BD84}" type="presParOf" srcId="{006DA6C1-6652-4E68-8BAF-98CF8D5C437A}" destId="{CEC86FB6-C1F0-4706-BA50-C7B76D337279}" srcOrd="2" destOrd="0" presId="urn:microsoft.com/office/officeart/2005/8/layout/hProcess11"/>
    <dgm:cxn modelId="{C4287EE1-48A9-4E7B-B1C2-DCC3726D4193}" type="presParOf" srcId="{26DA2A5C-D7D9-4683-A1DF-E2E687300BCD}" destId="{6A1B4BD7-9068-4692-806C-2ED6D4E9105D}" srcOrd="7" destOrd="0" presId="urn:microsoft.com/office/officeart/2005/8/layout/hProcess11"/>
    <dgm:cxn modelId="{A53672E5-7B56-413A-9592-E8494A5891AA}" type="presParOf" srcId="{26DA2A5C-D7D9-4683-A1DF-E2E687300BCD}" destId="{83349975-DD3D-4041-8D9D-3D32974E5AB5}" srcOrd="8" destOrd="0" presId="urn:microsoft.com/office/officeart/2005/8/layout/hProcess11"/>
    <dgm:cxn modelId="{5849C3AB-1CD7-47DE-8C3C-F0FA41331C89}" type="presParOf" srcId="{83349975-DD3D-4041-8D9D-3D32974E5AB5}" destId="{CC4015E4-241F-4435-A08F-CBE92FFF9FFA}" srcOrd="0" destOrd="0" presId="urn:microsoft.com/office/officeart/2005/8/layout/hProcess11"/>
    <dgm:cxn modelId="{98F7ABB5-3ACF-47FB-9AB8-0081899A9A53}" type="presParOf" srcId="{83349975-DD3D-4041-8D9D-3D32974E5AB5}" destId="{95309F82-46D0-4A7B-8A45-BB70F86F3137}" srcOrd="1" destOrd="0" presId="urn:microsoft.com/office/officeart/2005/8/layout/hProcess11"/>
    <dgm:cxn modelId="{072E0B36-D589-438D-9458-35AACC01D763}" type="presParOf" srcId="{83349975-DD3D-4041-8D9D-3D32974E5AB5}" destId="{39687445-1F13-48FB-A052-0B85F2D751B4}" srcOrd="2" destOrd="0" presId="urn:microsoft.com/office/officeart/2005/8/layout/hProcess11"/>
    <dgm:cxn modelId="{2ED9A7D1-3AED-4929-BD76-8DCBB1D8A9FB}" type="presParOf" srcId="{26DA2A5C-D7D9-4683-A1DF-E2E687300BCD}" destId="{5E8A53EE-8B93-4738-892B-9A50C7E681BD}" srcOrd="9" destOrd="0" presId="urn:microsoft.com/office/officeart/2005/8/layout/hProcess11"/>
    <dgm:cxn modelId="{74B92242-99FB-4686-B2EB-445A3C205DE6}" type="presParOf" srcId="{26DA2A5C-D7D9-4683-A1DF-E2E687300BCD}" destId="{7DE5B118-E4AD-4147-9301-98165554C29C}" srcOrd="10" destOrd="0" presId="urn:microsoft.com/office/officeart/2005/8/layout/hProcess11"/>
    <dgm:cxn modelId="{6ECE6E10-360E-4A98-A80A-390B73E85F79}" type="presParOf" srcId="{7DE5B118-E4AD-4147-9301-98165554C29C}" destId="{A542E09E-2A4B-45DD-90F2-9B02473A8BFD}" srcOrd="0" destOrd="0" presId="urn:microsoft.com/office/officeart/2005/8/layout/hProcess11"/>
    <dgm:cxn modelId="{F860B93C-8D3B-40FE-8592-2BF2009217E3}" type="presParOf" srcId="{7DE5B118-E4AD-4147-9301-98165554C29C}" destId="{5B7C695A-D5DD-42CB-B56A-95F8E47A03B4}" srcOrd="1" destOrd="0" presId="urn:microsoft.com/office/officeart/2005/8/layout/hProcess11"/>
    <dgm:cxn modelId="{C1F15E2A-27A1-483B-B7E5-2AE29F9B1E03}" type="presParOf" srcId="{7DE5B118-E4AD-4147-9301-98165554C29C}" destId="{07DBD785-4073-4AC6-973D-B9F7BB1D56F7}" srcOrd="2" destOrd="0" presId="urn:microsoft.com/office/officeart/2005/8/layout/hProcess11"/>
    <dgm:cxn modelId="{CD7828A3-BEA5-4369-8C0E-65A345EBA3B2}" type="presParOf" srcId="{26DA2A5C-D7D9-4683-A1DF-E2E687300BCD}" destId="{4F8C0230-8E81-4442-9D71-2534697973E6}" srcOrd="11" destOrd="0" presId="urn:microsoft.com/office/officeart/2005/8/layout/hProcess11"/>
    <dgm:cxn modelId="{405ED7D9-4DFC-4779-BAA3-FF9BC02F6AE7}" type="presParOf" srcId="{26DA2A5C-D7D9-4683-A1DF-E2E687300BCD}" destId="{7A9F9814-7FF1-4FC9-B5F1-E0E499B3E766}" srcOrd="12" destOrd="0" presId="urn:microsoft.com/office/officeart/2005/8/layout/hProcess11"/>
    <dgm:cxn modelId="{68690DA5-F42C-4482-AF31-3B70A770B6BD}" type="presParOf" srcId="{7A9F9814-7FF1-4FC9-B5F1-E0E499B3E766}" destId="{2EA2085D-F78E-4E5C-9EEF-084E319D457A}" srcOrd="0" destOrd="0" presId="urn:microsoft.com/office/officeart/2005/8/layout/hProcess11"/>
    <dgm:cxn modelId="{B1C232F6-54D6-4F7D-9CEC-0392AD3A2DDD}" type="presParOf" srcId="{7A9F9814-7FF1-4FC9-B5F1-E0E499B3E766}" destId="{F0FFC22A-1DE5-4682-98DF-70D1EDB6D76F}" srcOrd="1" destOrd="0" presId="urn:microsoft.com/office/officeart/2005/8/layout/hProcess11"/>
    <dgm:cxn modelId="{3DEF15D5-889C-44E2-B5C1-233D43AEA189}" type="presParOf" srcId="{7A9F9814-7FF1-4FC9-B5F1-E0E499B3E766}" destId="{601CA974-3CD1-475F-A226-EF649A2B8D00}" srcOrd="2" destOrd="0" presId="urn:microsoft.com/office/officeart/2005/8/layout/hProcess11"/>
    <dgm:cxn modelId="{4D38EF83-BD25-49B1-9F30-90B23AC6DAE5}" type="presParOf" srcId="{26DA2A5C-D7D9-4683-A1DF-E2E687300BCD}" destId="{00885855-AD47-4F5C-BCE0-847E3642162D}" srcOrd="13" destOrd="0" presId="urn:microsoft.com/office/officeart/2005/8/layout/hProcess11"/>
    <dgm:cxn modelId="{A27AC9AF-2F9C-4C62-9E0D-E796617E7685}" type="presParOf" srcId="{26DA2A5C-D7D9-4683-A1DF-E2E687300BCD}" destId="{A6535C43-89AC-4973-A8ED-B412D3D7FB40}" srcOrd="14" destOrd="0" presId="urn:microsoft.com/office/officeart/2005/8/layout/hProcess11"/>
    <dgm:cxn modelId="{0F32A120-D27A-4F8B-98AC-FA27460F4679}" type="presParOf" srcId="{A6535C43-89AC-4973-A8ED-B412D3D7FB40}" destId="{1ECC1534-F0F4-401B-BF0B-E2E101E32805}" srcOrd="0" destOrd="0" presId="urn:microsoft.com/office/officeart/2005/8/layout/hProcess11"/>
    <dgm:cxn modelId="{4BE79D48-400C-4ACD-8603-4633E415BFFD}" type="presParOf" srcId="{A6535C43-89AC-4973-A8ED-B412D3D7FB40}" destId="{B09C9777-6A20-4571-818A-54BCCC01D1D9}" srcOrd="1" destOrd="0" presId="urn:microsoft.com/office/officeart/2005/8/layout/hProcess11"/>
    <dgm:cxn modelId="{9F0A2FE2-A6D9-4400-A543-AE1BCE891915}" type="presParOf" srcId="{A6535C43-89AC-4973-A8ED-B412D3D7FB40}" destId="{232D9E8E-AE7C-4207-84A9-83520E1CB2B4}"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6496AB2-2108-4334-A6FB-86556B9C638E}" type="doc">
      <dgm:prSet loTypeId="urn:microsoft.com/office/officeart/2008/layout/HorizontalMultiLevelHierarchy" loCatId="hierarchy" qsTypeId="urn:microsoft.com/office/officeart/2005/8/quickstyle/simple2" qsCatId="simple" csTypeId="urn:microsoft.com/office/officeart/2005/8/colors/accent1_1" csCatId="accent1" phldr="1"/>
      <dgm:spPr/>
      <dgm:t>
        <a:bodyPr/>
        <a:lstStyle/>
        <a:p>
          <a:endParaRPr lang="es-ES"/>
        </a:p>
      </dgm:t>
    </dgm:pt>
    <dgm:pt modelId="{1568C33E-4E4F-4739-ACD6-B42AF6EE242A}">
      <dgm:prSet phldrT="[Texto]" custT="1"/>
      <dgm:spPr/>
      <dgm:t>
        <a:bodyPr/>
        <a:lstStyle/>
        <a:p>
          <a:r>
            <a:rPr lang="es-ES" sz="4000" dirty="0" smtClean="0">
              <a:solidFill>
                <a:schemeClr val="tx1"/>
              </a:solidFill>
            </a:rPr>
            <a:t>Teorías aplicadas</a:t>
          </a:r>
          <a:endParaRPr lang="es-ES" sz="4000" dirty="0">
            <a:solidFill>
              <a:schemeClr val="tx1"/>
            </a:solidFill>
          </a:endParaRPr>
        </a:p>
      </dgm:t>
    </dgm:pt>
    <dgm:pt modelId="{E083CE12-C053-4135-ABBB-6B758FF6EAEF}" type="parTrans" cxnId="{32C66836-93E8-4F92-AC45-A7861E28C7E0}">
      <dgm:prSet/>
      <dgm:spPr/>
      <dgm:t>
        <a:bodyPr/>
        <a:lstStyle/>
        <a:p>
          <a:endParaRPr lang="es-ES"/>
        </a:p>
      </dgm:t>
    </dgm:pt>
    <dgm:pt modelId="{983B7B19-C85E-41EE-AB43-7F747DB48520}" type="sibTrans" cxnId="{32C66836-93E8-4F92-AC45-A7861E28C7E0}">
      <dgm:prSet/>
      <dgm:spPr/>
      <dgm:t>
        <a:bodyPr/>
        <a:lstStyle/>
        <a:p>
          <a:endParaRPr lang="es-ES"/>
        </a:p>
      </dgm:t>
    </dgm:pt>
    <dgm:pt modelId="{B560EA92-72CC-4EE6-9888-B099ECBD0176}">
      <dgm:prSet phldrT="[Texto]"/>
      <dgm:spPr/>
      <dgm:t>
        <a:bodyPr/>
        <a:lstStyle/>
        <a:p>
          <a:r>
            <a:rPr lang="es-ES" dirty="0" smtClean="0">
              <a:solidFill>
                <a:schemeClr val="tx1"/>
              </a:solidFill>
            </a:rPr>
            <a:t>Subsistema natural</a:t>
          </a:r>
          <a:endParaRPr lang="es-ES" dirty="0">
            <a:solidFill>
              <a:schemeClr val="tx1"/>
            </a:solidFill>
          </a:endParaRPr>
        </a:p>
      </dgm:t>
    </dgm:pt>
    <dgm:pt modelId="{8CF26ED5-351B-4857-A66E-A6F483A3CB11}" type="parTrans" cxnId="{EF5FD8AF-0A1E-43F4-B283-00E4A93302DE}">
      <dgm:prSet/>
      <dgm:spPr/>
      <dgm:t>
        <a:bodyPr/>
        <a:lstStyle/>
        <a:p>
          <a:endParaRPr lang="es-ES"/>
        </a:p>
      </dgm:t>
    </dgm:pt>
    <dgm:pt modelId="{386337CA-3365-4F89-9445-5A023D921E65}" type="sibTrans" cxnId="{EF5FD8AF-0A1E-43F4-B283-00E4A93302DE}">
      <dgm:prSet/>
      <dgm:spPr/>
      <dgm:t>
        <a:bodyPr/>
        <a:lstStyle/>
        <a:p>
          <a:endParaRPr lang="es-ES"/>
        </a:p>
      </dgm:t>
    </dgm:pt>
    <dgm:pt modelId="{7C2DC90F-10A5-4A22-8EBF-7DF621F4708F}">
      <dgm:prSet/>
      <dgm:spPr/>
      <dgm:t>
        <a:bodyPr/>
        <a:lstStyle/>
        <a:p>
          <a:r>
            <a:rPr lang="es-ES" dirty="0" smtClean="0">
              <a:solidFill>
                <a:schemeClr val="tx1"/>
              </a:solidFill>
            </a:rPr>
            <a:t>Subsistemas endógenos y exógenos</a:t>
          </a:r>
          <a:endParaRPr lang="es-ES" dirty="0">
            <a:solidFill>
              <a:schemeClr val="tx1"/>
            </a:solidFill>
          </a:endParaRPr>
        </a:p>
      </dgm:t>
    </dgm:pt>
    <dgm:pt modelId="{FFF06598-0790-466E-847E-3BC8BE2C6EF8}" type="parTrans" cxnId="{715BA90F-F27F-48D2-A147-69158300585F}">
      <dgm:prSet/>
      <dgm:spPr/>
      <dgm:t>
        <a:bodyPr/>
        <a:lstStyle/>
        <a:p>
          <a:endParaRPr lang="es-ES"/>
        </a:p>
      </dgm:t>
    </dgm:pt>
    <dgm:pt modelId="{EB5968B1-BBA5-4EB8-973F-2789FB8B0B17}" type="sibTrans" cxnId="{715BA90F-F27F-48D2-A147-69158300585F}">
      <dgm:prSet/>
      <dgm:spPr/>
      <dgm:t>
        <a:bodyPr/>
        <a:lstStyle/>
        <a:p>
          <a:endParaRPr lang="es-ES"/>
        </a:p>
      </dgm:t>
    </dgm:pt>
    <dgm:pt modelId="{A8BA95A9-3882-4BDF-B421-0FA79881ED34}">
      <dgm:prSet/>
      <dgm:spPr/>
      <dgm:t>
        <a:bodyPr/>
        <a:lstStyle/>
        <a:p>
          <a:r>
            <a:rPr lang="es-ES" dirty="0" smtClean="0">
              <a:solidFill>
                <a:schemeClr val="tx1"/>
              </a:solidFill>
            </a:rPr>
            <a:t>Desarrollo local</a:t>
          </a:r>
          <a:endParaRPr lang="es-ES" dirty="0">
            <a:solidFill>
              <a:schemeClr val="tx1"/>
            </a:solidFill>
          </a:endParaRPr>
        </a:p>
      </dgm:t>
    </dgm:pt>
    <dgm:pt modelId="{83E4264E-E229-4717-BB58-653523722DC5}" type="parTrans" cxnId="{437AC335-C62B-459F-A67E-A70EA5F8DBC6}">
      <dgm:prSet/>
      <dgm:spPr/>
      <dgm:t>
        <a:bodyPr/>
        <a:lstStyle/>
        <a:p>
          <a:endParaRPr lang="es-ES"/>
        </a:p>
      </dgm:t>
    </dgm:pt>
    <dgm:pt modelId="{C889DA81-8647-4C03-8EF8-72419E148C67}" type="sibTrans" cxnId="{437AC335-C62B-459F-A67E-A70EA5F8DBC6}">
      <dgm:prSet/>
      <dgm:spPr/>
      <dgm:t>
        <a:bodyPr/>
        <a:lstStyle/>
        <a:p>
          <a:endParaRPr lang="es-ES"/>
        </a:p>
      </dgm:t>
    </dgm:pt>
    <dgm:pt modelId="{9C4D6D1F-A263-4CFF-B305-3962395EDC07}">
      <dgm:prSet phldrT="[Texto]"/>
      <dgm:spPr/>
      <dgm:t>
        <a:bodyPr/>
        <a:lstStyle/>
        <a:p>
          <a:r>
            <a:rPr lang="es-ES" dirty="0" smtClean="0">
              <a:solidFill>
                <a:schemeClr val="tx1"/>
              </a:solidFill>
            </a:rPr>
            <a:t>Los recursos territoriales turísticos básicos </a:t>
          </a:r>
          <a:endParaRPr lang="es-ES" dirty="0">
            <a:solidFill>
              <a:schemeClr val="tx1"/>
            </a:solidFill>
          </a:endParaRPr>
        </a:p>
      </dgm:t>
    </dgm:pt>
    <dgm:pt modelId="{A41BA002-7D33-4A23-B137-7B78D7C61287}" type="parTrans" cxnId="{495144B1-3289-4095-B78A-52A8F21F4BEB}">
      <dgm:prSet/>
      <dgm:spPr/>
      <dgm:t>
        <a:bodyPr/>
        <a:lstStyle/>
        <a:p>
          <a:endParaRPr lang="es-ES"/>
        </a:p>
      </dgm:t>
    </dgm:pt>
    <dgm:pt modelId="{C541AD21-C82F-4A6A-8F49-2718DD1F1323}" type="sibTrans" cxnId="{495144B1-3289-4095-B78A-52A8F21F4BEB}">
      <dgm:prSet/>
      <dgm:spPr/>
      <dgm:t>
        <a:bodyPr/>
        <a:lstStyle/>
        <a:p>
          <a:endParaRPr lang="es-ES"/>
        </a:p>
      </dgm:t>
    </dgm:pt>
    <dgm:pt modelId="{29CC38C4-B51B-4A8F-91D5-79CA82422609}">
      <dgm:prSet phldrT="[Texto]"/>
      <dgm:spPr/>
      <dgm:t>
        <a:bodyPr/>
        <a:lstStyle/>
        <a:p>
          <a:r>
            <a:rPr lang="es-ES" dirty="0" smtClean="0">
              <a:solidFill>
                <a:schemeClr val="tx1"/>
              </a:solidFill>
            </a:rPr>
            <a:t>Los recursos territoriales turísticos complementarios</a:t>
          </a:r>
          <a:endParaRPr lang="es-ES" dirty="0">
            <a:solidFill>
              <a:schemeClr val="tx1"/>
            </a:solidFill>
          </a:endParaRPr>
        </a:p>
      </dgm:t>
    </dgm:pt>
    <dgm:pt modelId="{895A80B5-055B-4CBB-9CD5-8FCF72D776D9}" type="parTrans" cxnId="{174FB379-24C6-477B-950D-4D566129F8F3}">
      <dgm:prSet/>
      <dgm:spPr/>
      <dgm:t>
        <a:bodyPr/>
        <a:lstStyle/>
        <a:p>
          <a:endParaRPr lang="es-ES"/>
        </a:p>
      </dgm:t>
    </dgm:pt>
    <dgm:pt modelId="{1A2884C4-7EEC-490F-BBF2-4FE9A394B77F}" type="sibTrans" cxnId="{174FB379-24C6-477B-950D-4D566129F8F3}">
      <dgm:prSet/>
      <dgm:spPr/>
      <dgm:t>
        <a:bodyPr/>
        <a:lstStyle/>
        <a:p>
          <a:endParaRPr lang="es-ES"/>
        </a:p>
      </dgm:t>
    </dgm:pt>
    <dgm:pt modelId="{FA6A24CC-484C-4869-9160-DDD814206C67}">
      <dgm:prSet/>
      <dgm:spPr/>
      <dgm:t>
        <a:bodyPr/>
        <a:lstStyle/>
        <a:p>
          <a:r>
            <a:rPr lang="es-ES" dirty="0" smtClean="0">
              <a:solidFill>
                <a:schemeClr val="tx1"/>
              </a:solidFill>
            </a:rPr>
            <a:t>Socio–culturales e históricos </a:t>
          </a:r>
          <a:endParaRPr lang="es-ES" dirty="0">
            <a:solidFill>
              <a:schemeClr val="tx1"/>
            </a:solidFill>
          </a:endParaRPr>
        </a:p>
      </dgm:t>
    </dgm:pt>
    <dgm:pt modelId="{C285D15C-E122-425D-89FF-86291C2C3D9E}" type="parTrans" cxnId="{2FE18E15-9762-4B85-AC5E-E0263EBE52C7}">
      <dgm:prSet/>
      <dgm:spPr/>
      <dgm:t>
        <a:bodyPr/>
        <a:lstStyle/>
        <a:p>
          <a:endParaRPr lang="es-ES"/>
        </a:p>
      </dgm:t>
    </dgm:pt>
    <dgm:pt modelId="{CA2DFE36-8F8F-43B6-B02F-C5BD01CB6EC2}" type="sibTrans" cxnId="{2FE18E15-9762-4B85-AC5E-E0263EBE52C7}">
      <dgm:prSet/>
      <dgm:spPr/>
      <dgm:t>
        <a:bodyPr/>
        <a:lstStyle/>
        <a:p>
          <a:endParaRPr lang="es-ES"/>
        </a:p>
      </dgm:t>
    </dgm:pt>
    <dgm:pt modelId="{B7BF63AC-174D-4BD1-87FF-85D49D5BF0F7}">
      <dgm:prSet/>
      <dgm:spPr/>
      <dgm:t>
        <a:bodyPr/>
        <a:lstStyle/>
        <a:p>
          <a:r>
            <a:rPr lang="es-ES" dirty="0" smtClean="0">
              <a:solidFill>
                <a:schemeClr val="tx1"/>
              </a:solidFill>
            </a:rPr>
            <a:t>Geográfico–espaciales </a:t>
          </a:r>
          <a:endParaRPr lang="es-ES" dirty="0">
            <a:solidFill>
              <a:schemeClr val="tx1"/>
            </a:solidFill>
          </a:endParaRPr>
        </a:p>
      </dgm:t>
    </dgm:pt>
    <dgm:pt modelId="{BCEC9C27-1050-4F85-8B45-231391B4B430}" type="parTrans" cxnId="{62336652-7F2C-4B77-9913-BC0E421109A0}">
      <dgm:prSet/>
      <dgm:spPr/>
      <dgm:t>
        <a:bodyPr/>
        <a:lstStyle/>
        <a:p>
          <a:endParaRPr lang="es-ES"/>
        </a:p>
      </dgm:t>
    </dgm:pt>
    <dgm:pt modelId="{7A41FDC3-459C-4346-83BA-020EEC66DFDB}" type="sibTrans" cxnId="{62336652-7F2C-4B77-9913-BC0E421109A0}">
      <dgm:prSet/>
      <dgm:spPr/>
      <dgm:t>
        <a:bodyPr/>
        <a:lstStyle/>
        <a:p>
          <a:endParaRPr lang="es-ES"/>
        </a:p>
      </dgm:t>
    </dgm:pt>
    <dgm:pt modelId="{B7FBB06C-C828-4459-8BF0-3A64C1E4A9B7}" type="pres">
      <dgm:prSet presAssocID="{F6496AB2-2108-4334-A6FB-86556B9C638E}" presName="Name0" presStyleCnt="0">
        <dgm:presLayoutVars>
          <dgm:chPref val="1"/>
          <dgm:dir/>
          <dgm:animOne val="branch"/>
          <dgm:animLvl val="lvl"/>
          <dgm:resizeHandles val="exact"/>
        </dgm:presLayoutVars>
      </dgm:prSet>
      <dgm:spPr/>
      <dgm:t>
        <a:bodyPr/>
        <a:lstStyle/>
        <a:p>
          <a:endParaRPr lang="es-ES"/>
        </a:p>
      </dgm:t>
    </dgm:pt>
    <dgm:pt modelId="{84DBDEBF-F8A3-4A37-A111-D00CE755BB08}" type="pres">
      <dgm:prSet presAssocID="{1568C33E-4E4F-4739-ACD6-B42AF6EE242A}" presName="root1" presStyleCnt="0"/>
      <dgm:spPr/>
    </dgm:pt>
    <dgm:pt modelId="{40BF44F7-011D-4E3B-9956-28EB2EE4DAF4}" type="pres">
      <dgm:prSet presAssocID="{1568C33E-4E4F-4739-ACD6-B42AF6EE242A}" presName="LevelOneTextNode" presStyleLbl="node0" presStyleIdx="0" presStyleCnt="1">
        <dgm:presLayoutVars>
          <dgm:chPref val="3"/>
        </dgm:presLayoutVars>
      </dgm:prSet>
      <dgm:spPr/>
      <dgm:t>
        <a:bodyPr/>
        <a:lstStyle/>
        <a:p>
          <a:endParaRPr lang="es-ES"/>
        </a:p>
      </dgm:t>
    </dgm:pt>
    <dgm:pt modelId="{830A41B1-4169-4504-8B76-F86F0B92156A}" type="pres">
      <dgm:prSet presAssocID="{1568C33E-4E4F-4739-ACD6-B42AF6EE242A}" presName="level2hierChild" presStyleCnt="0"/>
      <dgm:spPr/>
    </dgm:pt>
    <dgm:pt modelId="{0484A1CC-7D30-46BB-BC93-B22FFE632A6C}" type="pres">
      <dgm:prSet presAssocID="{8CF26ED5-351B-4857-A66E-A6F483A3CB11}" presName="conn2-1" presStyleLbl="parChTrans1D2" presStyleIdx="0" presStyleCnt="3"/>
      <dgm:spPr/>
      <dgm:t>
        <a:bodyPr/>
        <a:lstStyle/>
        <a:p>
          <a:endParaRPr lang="es-ES"/>
        </a:p>
      </dgm:t>
    </dgm:pt>
    <dgm:pt modelId="{09DE2A18-E11C-456F-B7CF-239B28488F7A}" type="pres">
      <dgm:prSet presAssocID="{8CF26ED5-351B-4857-A66E-A6F483A3CB11}" presName="connTx" presStyleLbl="parChTrans1D2" presStyleIdx="0" presStyleCnt="3"/>
      <dgm:spPr/>
      <dgm:t>
        <a:bodyPr/>
        <a:lstStyle/>
        <a:p>
          <a:endParaRPr lang="es-ES"/>
        </a:p>
      </dgm:t>
    </dgm:pt>
    <dgm:pt modelId="{2A91EA3E-ABB7-4A70-A2E2-CD963A8655D1}" type="pres">
      <dgm:prSet presAssocID="{B560EA92-72CC-4EE6-9888-B099ECBD0176}" presName="root2" presStyleCnt="0"/>
      <dgm:spPr/>
    </dgm:pt>
    <dgm:pt modelId="{F204250A-2BFD-47B3-8C72-F2AFD3C2BAF1}" type="pres">
      <dgm:prSet presAssocID="{B560EA92-72CC-4EE6-9888-B099ECBD0176}" presName="LevelTwoTextNode" presStyleLbl="node2" presStyleIdx="0" presStyleCnt="3">
        <dgm:presLayoutVars>
          <dgm:chPref val="3"/>
        </dgm:presLayoutVars>
      </dgm:prSet>
      <dgm:spPr/>
      <dgm:t>
        <a:bodyPr/>
        <a:lstStyle/>
        <a:p>
          <a:endParaRPr lang="es-ES"/>
        </a:p>
      </dgm:t>
    </dgm:pt>
    <dgm:pt modelId="{0C312DA1-8AB0-4F1E-B9B2-5012E1667044}" type="pres">
      <dgm:prSet presAssocID="{B560EA92-72CC-4EE6-9888-B099ECBD0176}" presName="level3hierChild" presStyleCnt="0"/>
      <dgm:spPr/>
    </dgm:pt>
    <dgm:pt modelId="{EEDF909A-891F-413A-AAC7-5C00CCDF1C7A}" type="pres">
      <dgm:prSet presAssocID="{A41BA002-7D33-4A23-B137-7B78D7C61287}" presName="conn2-1" presStyleLbl="parChTrans1D3" presStyleIdx="0" presStyleCnt="4"/>
      <dgm:spPr/>
      <dgm:t>
        <a:bodyPr/>
        <a:lstStyle/>
        <a:p>
          <a:endParaRPr lang="es-ES"/>
        </a:p>
      </dgm:t>
    </dgm:pt>
    <dgm:pt modelId="{3F300C90-1E58-435B-9AEE-1C72B38C91DE}" type="pres">
      <dgm:prSet presAssocID="{A41BA002-7D33-4A23-B137-7B78D7C61287}" presName="connTx" presStyleLbl="parChTrans1D3" presStyleIdx="0" presStyleCnt="4"/>
      <dgm:spPr/>
      <dgm:t>
        <a:bodyPr/>
        <a:lstStyle/>
        <a:p>
          <a:endParaRPr lang="es-ES"/>
        </a:p>
      </dgm:t>
    </dgm:pt>
    <dgm:pt modelId="{B5B6C1C2-C059-48E0-AA61-CAFBED15ED8F}" type="pres">
      <dgm:prSet presAssocID="{9C4D6D1F-A263-4CFF-B305-3962395EDC07}" presName="root2" presStyleCnt="0"/>
      <dgm:spPr/>
    </dgm:pt>
    <dgm:pt modelId="{8CC75356-16F0-4C36-89BA-998BD34E95F4}" type="pres">
      <dgm:prSet presAssocID="{9C4D6D1F-A263-4CFF-B305-3962395EDC07}" presName="LevelTwoTextNode" presStyleLbl="node3" presStyleIdx="0" presStyleCnt="4">
        <dgm:presLayoutVars>
          <dgm:chPref val="3"/>
        </dgm:presLayoutVars>
      </dgm:prSet>
      <dgm:spPr/>
      <dgm:t>
        <a:bodyPr/>
        <a:lstStyle/>
        <a:p>
          <a:endParaRPr lang="es-ES"/>
        </a:p>
      </dgm:t>
    </dgm:pt>
    <dgm:pt modelId="{0A397AEB-67BF-4C37-9DE5-B6BDA204A4D5}" type="pres">
      <dgm:prSet presAssocID="{9C4D6D1F-A263-4CFF-B305-3962395EDC07}" presName="level3hierChild" presStyleCnt="0"/>
      <dgm:spPr/>
    </dgm:pt>
    <dgm:pt modelId="{D8B33F2F-DC2C-4C63-9DE0-DF0104B01E4F}" type="pres">
      <dgm:prSet presAssocID="{895A80B5-055B-4CBB-9CD5-8FCF72D776D9}" presName="conn2-1" presStyleLbl="parChTrans1D3" presStyleIdx="1" presStyleCnt="4"/>
      <dgm:spPr/>
      <dgm:t>
        <a:bodyPr/>
        <a:lstStyle/>
        <a:p>
          <a:endParaRPr lang="es-ES"/>
        </a:p>
      </dgm:t>
    </dgm:pt>
    <dgm:pt modelId="{13B4BF22-91B3-4028-B9B8-8B43A9A9EB71}" type="pres">
      <dgm:prSet presAssocID="{895A80B5-055B-4CBB-9CD5-8FCF72D776D9}" presName="connTx" presStyleLbl="parChTrans1D3" presStyleIdx="1" presStyleCnt="4"/>
      <dgm:spPr/>
      <dgm:t>
        <a:bodyPr/>
        <a:lstStyle/>
        <a:p>
          <a:endParaRPr lang="es-ES"/>
        </a:p>
      </dgm:t>
    </dgm:pt>
    <dgm:pt modelId="{063EFCF7-E596-46B9-BE5C-AC5B1F6566AB}" type="pres">
      <dgm:prSet presAssocID="{29CC38C4-B51B-4A8F-91D5-79CA82422609}" presName="root2" presStyleCnt="0"/>
      <dgm:spPr/>
    </dgm:pt>
    <dgm:pt modelId="{A60F0D9A-D893-4D43-BB63-9D803A325DDC}" type="pres">
      <dgm:prSet presAssocID="{29CC38C4-B51B-4A8F-91D5-79CA82422609}" presName="LevelTwoTextNode" presStyleLbl="node3" presStyleIdx="1" presStyleCnt="4">
        <dgm:presLayoutVars>
          <dgm:chPref val="3"/>
        </dgm:presLayoutVars>
      </dgm:prSet>
      <dgm:spPr/>
      <dgm:t>
        <a:bodyPr/>
        <a:lstStyle/>
        <a:p>
          <a:endParaRPr lang="es-ES"/>
        </a:p>
      </dgm:t>
    </dgm:pt>
    <dgm:pt modelId="{830A757C-5369-45E3-862C-B2ECA11D9161}" type="pres">
      <dgm:prSet presAssocID="{29CC38C4-B51B-4A8F-91D5-79CA82422609}" presName="level3hierChild" presStyleCnt="0"/>
      <dgm:spPr/>
    </dgm:pt>
    <dgm:pt modelId="{696FDD4A-E996-4EE7-B368-9C77193A22F7}" type="pres">
      <dgm:prSet presAssocID="{FFF06598-0790-466E-847E-3BC8BE2C6EF8}" presName="conn2-1" presStyleLbl="parChTrans1D2" presStyleIdx="1" presStyleCnt="3"/>
      <dgm:spPr/>
      <dgm:t>
        <a:bodyPr/>
        <a:lstStyle/>
        <a:p>
          <a:endParaRPr lang="es-ES"/>
        </a:p>
      </dgm:t>
    </dgm:pt>
    <dgm:pt modelId="{2802F544-3389-4CEB-A6D6-2D48B67D95A5}" type="pres">
      <dgm:prSet presAssocID="{FFF06598-0790-466E-847E-3BC8BE2C6EF8}" presName="connTx" presStyleLbl="parChTrans1D2" presStyleIdx="1" presStyleCnt="3"/>
      <dgm:spPr/>
      <dgm:t>
        <a:bodyPr/>
        <a:lstStyle/>
        <a:p>
          <a:endParaRPr lang="es-ES"/>
        </a:p>
      </dgm:t>
    </dgm:pt>
    <dgm:pt modelId="{83FACCBD-527B-4E71-841F-57F102E0A039}" type="pres">
      <dgm:prSet presAssocID="{7C2DC90F-10A5-4A22-8EBF-7DF621F4708F}" presName="root2" presStyleCnt="0"/>
      <dgm:spPr/>
    </dgm:pt>
    <dgm:pt modelId="{A2DBA061-C36E-4746-9035-3585513CFE42}" type="pres">
      <dgm:prSet presAssocID="{7C2DC90F-10A5-4A22-8EBF-7DF621F4708F}" presName="LevelTwoTextNode" presStyleLbl="node2" presStyleIdx="1" presStyleCnt="3">
        <dgm:presLayoutVars>
          <dgm:chPref val="3"/>
        </dgm:presLayoutVars>
      </dgm:prSet>
      <dgm:spPr/>
      <dgm:t>
        <a:bodyPr/>
        <a:lstStyle/>
        <a:p>
          <a:endParaRPr lang="es-ES"/>
        </a:p>
      </dgm:t>
    </dgm:pt>
    <dgm:pt modelId="{89A22407-68C8-41F6-AD8E-1BC79247BD3A}" type="pres">
      <dgm:prSet presAssocID="{7C2DC90F-10A5-4A22-8EBF-7DF621F4708F}" presName="level3hierChild" presStyleCnt="0"/>
      <dgm:spPr/>
    </dgm:pt>
    <dgm:pt modelId="{34222DAC-83B0-46B2-8C38-B942B7A6F651}" type="pres">
      <dgm:prSet presAssocID="{C285D15C-E122-425D-89FF-86291C2C3D9E}" presName="conn2-1" presStyleLbl="parChTrans1D3" presStyleIdx="2" presStyleCnt="4"/>
      <dgm:spPr/>
      <dgm:t>
        <a:bodyPr/>
        <a:lstStyle/>
        <a:p>
          <a:endParaRPr lang="es-ES"/>
        </a:p>
      </dgm:t>
    </dgm:pt>
    <dgm:pt modelId="{DB0D6026-23AE-4907-88CA-8B3B785AC3C1}" type="pres">
      <dgm:prSet presAssocID="{C285D15C-E122-425D-89FF-86291C2C3D9E}" presName="connTx" presStyleLbl="parChTrans1D3" presStyleIdx="2" presStyleCnt="4"/>
      <dgm:spPr/>
      <dgm:t>
        <a:bodyPr/>
        <a:lstStyle/>
        <a:p>
          <a:endParaRPr lang="es-ES"/>
        </a:p>
      </dgm:t>
    </dgm:pt>
    <dgm:pt modelId="{A8D33E01-DF68-4B81-85CB-4E41B2858CC5}" type="pres">
      <dgm:prSet presAssocID="{FA6A24CC-484C-4869-9160-DDD814206C67}" presName="root2" presStyleCnt="0"/>
      <dgm:spPr/>
    </dgm:pt>
    <dgm:pt modelId="{3531B536-04E9-4915-8DD7-C90FDA9C8398}" type="pres">
      <dgm:prSet presAssocID="{FA6A24CC-484C-4869-9160-DDD814206C67}" presName="LevelTwoTextNode" presStyleLbl="node3" presStyleIdx="2" presStyleCnt="4">
        <dgm:presLayoutVars>
          <dgm:chPref val="3"/>
        </dgm:presLayoutVars>
      </dgm:prSet>
      <dgm:spPr/>
      <dgm:t>
        <a:bodyPr/>
        <a:lstStyle/>
        <a:p>
          <a:endParaRPr lang="es-ES"/>
        </a:p>
      </dgm:t>
    </dgm:pt>
    <dgm:pt modelId="{548B3AF1-BCA6-4D80-A650-64457A429C9E}" type="pres">
      <dgm:prSet presAssocID="{FA6A24CC-484C-4869-9160-DDD814206C67}" presName="level3hierChild" presStyleCnt="0"/>
      <dgm:spPr/>
    </dgm:pt>
    <dgm:pt modelId="{2FAB18CB-A4E2-473D-8F91-8305655607BF}" type="pres">
      <dgm:prSet presAssocID="{BCEC9C27-1050-4F85-8B45-231391B4B430}" presName="conn2-1" presStyleLbl="parChTrans1D3" presStyleIdx="3" presStyleCnt="4"/>
      <dgm:spPr/>
      <dgm:t>
        <a:bodyPr/>
        <a:lstStyle/>
        <a:p>
          <a:endParaRPr lang="es-ES"/>
        </a:p>
      </dgm:t>
    </dgm:pt>
    <dgm:pt modelId="{D6ECC4A7-A410-4A4E-AB52-9326D5C73750}" type="pres">
      <dgm:prSet presAssocID="{BCEC9C27-1050-4F85-8B45-231391B4B430}" presName="connTx" presStyleLbl="parChTrans1D3" presStyleIdx="3" presStyleCnt="4"/>
      <dgm:spPr/>
      <dgm:t>
        <a:bodyPr/>
        <a:lstStyle/>
        <a:p>
          <a:endParaRPr lang="es-ES"/>
        </a:p>
      </dgm:t>
    </dgm:pt>
    <dgm:pt modelId="{FB15793C-3E0C-4F5E-96CA-E051B74C940D}" type="pres">
      <dgm:prSet presAssocID="{B7BF63AC-174D-4BD1-87FF-85D49D5BF0F7}" presName="root2" presStyleCnt="0"/>
      <dgm:spPr/>
    </dgm:pt>
    <dgm:pt modelId="{326D50C4-1B02-4547-8E91-1E73E091AD0E}" type="pres">
      <dgm:prSet presAssocID="{B7BF63AC-174D-4BD1-87FF-85D49D5BF0F7}" presName="LevelTwoTextNode" presStyleLbl="node3" presStyleIdx="3" presStyleCnt="4">
        <dgm:presLayoutVars>
          <dgm:chPref val="3"/>
        </dgm:presLayoutVars>
      </dgm:prSet>
      <dgm:spPr/>
      <dgm:t>
        <a:bodyPr/>
        <a:lstStyle/>
        <a:p>
          <a:endParaRPr lang="es-ES"/>
        </a:p>
      </dgm:t>
    </dgm:pt>
    <dgm:pt modelId="{D0080663-E601-494F-81F5-EDFA7B2104F7}" type="pres">
      <dgm:prSet presAssocID="{B7BF63AC-174D-4BD1-87FF-85D49D5BF0F7}" presName="level3hierChild" presStyleCnt="0"/>
      <dgm:spPr/>
    </dgm:pt>
    <dgm:pt modelId="{6F5C910A-C373-4938-8193-27B998B6012B}" type="pres">
      <dgm:prSet presAssocID="{83E4264E-E229-4717-BB58-653523722DC5}" presName="conn2-1" presStyleLbl="parChTrans1D2" presStyleIdx="2" presStyleCnt="3"/>
      <dgm:spPr/>
      <dgm:t>
        <a:bodyPr/>
        <a:lstStyle/>
        <a:p>
          <a:endParaRPr lang="es-ES"/>
        </a:p>
      </dgm:t>
    </dgm:pt>
    <dgm:pt modelId="{9CA0127C-EB47-4944-81D1-D85920C9F9D0}" type="pres">
      <dgm:prSet presAssocID="{83E4264E-E229-4717-BB58-653523722DC5}" presName="connTx" presStyleLbl="parChTrans1D2" presStyleIdx="2" presStyleCnt="3"/>
      <dgm:spPr/>
      <dgm:t>
        <a:bodyPr/>
        <a:lstStyle/>
        <a:p>
          <a:endParaRPr lang="es-ES"/>
        </a:p>
      </dgm:t>
    </dgm:pt>
    <dgm:pt modelId="{B6A01F34-A719-4B56-85E6-A7A180C975FD}" type="pres">
      <dgm:prSet presAssocID="{A8BA95A9-3882-4BDF-B421-0FA79881ED34}" presName="root2" presStyleCnt="0"/>
      <dgm:spPr/>
    </dgm:pt>
    <dgm:pt modelId="{567570D9-BC81-4538-B01B-2F166ED4A68C}" type="pres">
      <dgm:prSet presAssocID="{A8BA95A9-3882-4BDF-B421-0FA79881ED34}" presName="LevelTwoTextNode" presStyleLbl="node2" presStyleIdx="2" presStyleCnt="3">
        <dgm:presLayoutVars>
          <dgm:chPref val="3"/>
        </dgm:presLayoutVars>
      </dgm:prSet>
      <dgm:spPr/>
      <dgm:t>
        <a:bodyPr/>
        <a:lstStyle/>
        <a:p>
          <a:endParaRPr lang="es-ES"/>
        </a:p>
      </dgm:t>
    </dgm:pt>
    <dgm:pt modelId="{3FA85A37-F671-4DCD-AD75-C66D7F618D77}" type="pres">
      <dgm:prSet presAssocID="{A8BA95A9-3882-4BDF-B421-0FA79881ED34}" presName="level3hierChild" presStyleCnt="0"/>
      <dgm:spPr/>
    </dgm:pt>
  </dgm:ptLst>
  <dgm:cxnLst>
    <dgm:cxn modelId="{3412F552-14FD-4D76-85D5-A5C57F194502}" type="presOf" srcId="{FFF06598-0790-466E-847E-3BC8BE2C6EF8}" destId="{2802F544-3389-4CEB-A6D6-2D48B67D95A5}" srcOrd="1" destOrd="0" presId="urn:microsoft.com/office/officeart/2008/layout/HorizontalMultiLevelHierarchy"/>
    <dgm:cxn modelId="{47177B2D-C6F9-495B-A6D3-5FB4589AA2E6}" type="presOf" srcId="{BCEC9C27-1050-4F85-8B45-231391B4B430}" destId="{2FAB18CB-A4E2-473D-8F91-8305655607BF}" srcOrd="0" destOrd="0" presId="urn:microsoft.com/office/officeart/2008/layout/HorizontalMultiLevelHierarchy"/>
    <dgm:cxn modelId="{1D2794E4-C254-419F-B807-7E7471D674AB}" type="presOf" srcId="{A8BA95A9-3882-4BDF-B421-0FA79881ED34}" destId="{567570D9-BC81-4538-B01B-2F166ED4A68C}" srcOrd="0" destOrd="0" presId="urn:microsoft.com/office/officeart/2008/layout/HorizontalMultiLevelHierarchy"/>
    <dgm:cxn modelId="{32C66836-93E8-4F92-AC45-A7861E28C7E0}" srcId="{F6496AB2-2108-4334-A6FB-86556B9C638E}" destId="{1568C33E-4E4F-4739-ACD6-B42AF6EE242A}" srcOrd="0" destOrd="0" parTransId="{E083CE12-C053-4135-ABBB-6B758FF6EAEF}" sibTransId="{983B7B19-C85E-41EE-AB43-7F747DB48520}"/>
    <dgm:cxn modelId="{715BA90F-F27F-48D2-A147-69158300585F}" srcId="{1568C33E-4E4F-4739-ACD6-B42AF6EE242A}" destId="{7C2DC90F-10A5-4A22-8EBF-7DF621F4708F}" srcOrd="1" destOrd="0" parTransId="{FFF06598-0790-466E-847E-3BC8BE2C6EF8}" sibTransId="{EB5968B1-BBA5-4EB8-973F-2789FB8B0B17}"/>
    <dgm:cxn modelId="{C5CE66D9-AA56-4B33-BD29-96224234FF82}" type="presOf" srcId="{FA6A24CC-484C-4869-9160-DDD814206C67}" destId="{3531B536-04E9-4915-8DD7-C90FDA9C8398}" srcOrd="0" destOrd="0" presId="urn:microsoft.com/office/officeart/2008/layout/HorizontalMultiLevelHierarchy"/>
    <dgm:cxn modelId="{322A59F5-50DD-45F9-AE0D-824721847820}" type="presOf" srcId="{8CF26ED5-351B-4857-A66E-A6F483A3CB11}" destId="{0484A1CC-7D30-46BB-BC93-B22FFE632A6C}" srcOrd="0" destOrd="0" presId="urn:microsoft.com/office/officeart/2008/layout/HorizontalMultiLevelHierarchy"/>
    <dgm:cxn modelId="{96A6182E-B7ED-43B7-B37A-E397EF1F1ED5}" type="presOf" srcId="{8CF26ED5-351B-4857-A66E-A6F483A3CB11}" destId="{09DE2A18-E11C-456F-B7CF-239B28488F7A}" srcOrd="1" destOrd="0" presId="urn:microsoft.com/office/officeart/2008/layout/HorizontalMultiLevelHierarchy"/>
    <dgm:cxn modelId="{174FB379-24C6-477B-950D-4D566129F8F3}" srcId="{B560EA92-72CC-4EE6-9888-B099ECBD0176}" destId="{29CC38C4-B51B-4A8F-91D5-79CA82422609}" srcOrd="1" destOrd="0" parTransId="{895A80B5-055B-4CBB-9CD5-8FCF72D776D9}" sibTransId="{1A2884C4-7EEC-490F-BBF2-4FE9A394B77F}"/>
    <dgm:cxn modelId="{A545EF74-D584-42BA-880B-8072272C6A23}" type="presOf" srcId="{FFF06598-0790-466E-847E-3BC8BE2C6EF8}" destId="{696FDD4A-E996-4EE7-B368-9C77193A22F7}" srcOrd="0" destOrd="0" presId="urn:microsoft.com/office/officeart/2008/layout/HorizontalMultiLevelHierarchy"/>
    <dgm:cxn modelId="{E6A6FA68-65AD-4E24-A905-94A75053C0B9}" type="presOf" srcId="{29CC38C4-B51B-4A8F-91D5-79CA82422609}" destId="{A60F0D9A-D893-4D43-BB63-9D803A325DDC}" srcOrd="0" destOrd="0" presId="urn:microsoft.com/office/officeart/2008/layout/HorizontalMultiLevelHierarchy"/>
    <dgm:cxn modelId="{61DAD2E7-EBCA-4043-A490-FE375DD05C8A}" type="presOf" srcId="{A41BA002-7D33-4A23-B137-7B78D7C61287}" destId="{3F300C90-1E58-435B-9AEE-1C72B38C91DE}" srcOrd="1" destOrd="0" presId="urn:microsoft.com/office/officeart/2008/layout/HorizontalMultiLevelHierarchy"/>
    <dgm:cxn modelId="{99BDA9FD-4064-4DAE-801A-31A0386CF2C2}" type="presOf" srcId="{B560EA92-72CC-4EE6-9888-B099ECBD0176}" destId="{F204250A-2BFD-47B3-8C72-F2AFD3C2BAF1}" srcOrd="0" destOrd="0" presId="urn:microsoft.com/office/officeart/2008/layout/HorizontalMultiLevelHierarchy"/>
    <dgm:cxn modelId="{994159E3-7097-4AEE-BE31-2C2F98C142CD}" type="presOf" srcId="{895A80B5-055B-4CBB-9CD5-8FCF72D776D9}" destId="{13B4BF22-91B3-4028-B9B8-8B43A9A9EB71}" srcOrd="1" destOrd="0" presId="urn:microsoft.com/office/officeart/2008/layout/HorizontalMultiLevelHierarchy"/>
    <dgm:cxn modelId="{1D540C0C-4524-456A-8BAA-FB0BFF140C4D}" type="presOf" srcId="{7C2DC90F-10A5-4A22-8EBF-7DF621F4708F}" destId="{A2DBA061-C36E-4746-9035-3585513CFE42}" srcOrd="0" destOrd="0" presId="urn:microsoft.com/office/officeart/2008/layout/HorizontalMultiLevelHierarchy"/>
    <dgm:cxn modelId="{2DB2EF51-8111-479A-AA57-059BCB4B8D21}" type="presOf" srcId="{C285D15C-E122-425D-89FF-86291C2C3D9E}" destId="{DB0D6026-23AE-4907-88CA-8B3B785AC3C1}" srcOrd="1" destOrd="0" presId="urn:microsoft.com/office/officeart/2008/layout/HorizontalMultiLevelHierarchy"/>
    <dgm:cxn modelId="{73AAD2F0-60A2-44A2-9C88-94CC120D8D90}" type="presOf" srcId="{895A80B5-055B-4CBB-9CD5-8FCF72D776D9}" destId="{D8B33F2F-DC2C-4C63-9DE0-DF0104B01E4F}" srcOrd="0" destOrd="0" presId="urn:microsoft.com/office/officeart/2008/layout/HorizontalMultiLevelHierarchy"/>
    <dgm:cxn modelId="{A2018736-8360-4D32-A5FF-B7DBE78DE69D}" type="presOf" srcId="{C285D15C-E122-425D-89FF-86291C2C3D9E}" destId="{34222DAC-83B0-46B2-8C38-B942B7A6F651}" srcOrd="0" destOrd="0" presId="urn:microsoft.com/office/officeart/2008/layout/HorizontalMultiLevelHierarchy"/>
    <dgm:cxn modelId="{2FE18E15-9762-4B85-AC5E-E0263EBE52C7}" srcId="{7C2DC90F-10A5-4A22-8EBF-7DF621F4708F}" destId="{FA6A24CC-484C-4869-9160-DDD814206C67}" srcOrd="0" destOrd="0" parTransId="{C285D15C-E122-425D-89FF-86291C2C3D9E}" sibTransId="{CA2DFE36-8F8F-43B6-B02F-C5BD01CB6EC2}"/>
    <dgm:cxn modelId="{A6134359-0648-48DE-A206-ECB93DB795AE}" type="presOf" srcId="{F6496AB2-2108-4334-A6FB-86556B9C638E}" destId="{B7FBB06C-C828-4459-8BF0-3A64C1E4A9B7}" srcOrd="0" destOrd="0" presId="urn:microsoft.com/office/officeart/2008/layout/HorizontalMultiLevelHierarchy"/>
    <dgm:cxn modelId="{3E1C9861-50E6-41D5-8C2F-83B87E706AC2}" type="presOf" srcId="{A41BA002-7D33-4A23-B137-7B78D7C61287}" destId="{EEDF909A-891F-413A-AAC7-5C00CCDF1C7A}" srcOrd="0" destOrd="0" presId="urn:microsoft.com/office/officeart/2008/layout/HorizontalMultiLevelHierarchy"/>
    <dgm:cxn modelId="{CCE390D2-0AAD-4B8A-9E69-310D17AAC938}" type="presOf" srcId="{BCEC9C27-1050-4F85-8B45-231391B4B430}" destId="{D6ECC4A7-A410-4A4E-AB52-9326D5C73750}" srcOrd="1" destOrd="0" presId="urn:microsoft.com/office/officeart/2008/layout/HorizontalMultiLevelHierarchy"/>
    <dgm:cxn modelId="{333AA629-97F1-4ACB-A521-A0A406D37F10}" type="presOf" srcId="{1568C33E-4E4F-4739-ACD6-B42AF6EE242A}" destId="{40BF44F7-011D-4E3B-9956-28EB2EE4DAF4}" srcOrd="0" destOrd="0" presId="urn:microsoft.com/office/officeart/2008/layout/HorizontalMultiLevelHierarchy"/>
    <dgm:cxn modelId="{90C5D3CE-21FF-43E5-AF7E-8AC4918A9A18}" type="presOf" srcId="{83E4264E-E229-4717-BB58-653523722DC5}" destId="{6F5C910A-C373-4938-8193-27B998B6012B}" srcOrd="0" destOrd="0" presId="urn:microsoft.com/office/officeart/2008/layout/HorizontalMultiLevelHierarchy"/>
    <dgm:cxn modelId="{495144B1-3289-4095-B78A-52A8F21F4BEB}" srcId="{B560EA92-72CC-4EE6-9888-B099ECBD0176}" destId="{9C4D6D1F-A263-4CFF-B305-3962395EDC07}" srcOrd="0" destOrd="0" parTransId="{A41BA002-7D33-4A23-B137-7B78D7C61287}" sibTransId="{C541AD21-C82F-4A6A-8F49-2718DD1F1323}"/>
    <dgm:cxn modelId="{1DC1A232-8CB0-4A08-9ADB-DB4E7A5786F4}" type="presOf" srcId="{B7BF63AC-174D-4BD1-87FF-85D49D5BF0F7}" destId="{326D50C4-1B02-4547-8E91-1E73E091AD0E}" srcOrd="0" destOrd="0" presId="urn:microsoft.com/office/officeart/2008/layout/HorizontalMultiLevelHierarchy"/>
    <dgm:cxn modelId="{C9BEEBAF-D254-4EF6-BDE2-CC81990CDA30}" type="presOf" srcId="{9C4D6D1F-A263-4CFF-B305-3962395EDC07}" destId="{8CC75356-16F0-4C36-89BA-998BD34E95F4}" srcOrd="0" destOrd="0" presId="urn:microsoft.com/office/officeart/2008/layout/HorizontalMultiLevelHierarchy"/>
    <dgm:cxn modelId="{EF5FD8AF-0A1E-43F4-B283-00E4A93302DE}" srcId="{1568C33E-4E4F-4739-ACD6-B42AF6EE242A}" destId="{B560EA92-72CC-4EE6-9888-B099ECBD0176}" srcOrd="0" destOrd="0" parTransId="{8CF26ED5-351B-4857-A66E-A6F483A3CB11}" sibTransId="{386337CA-3365-4F89-9445-5A023D921E65}"/>
    <dgm:cxn modelId="{437AC335-C62B-459F-A67E-A70EA5F8DBC6}" srcId="{1568C33E-4E4F-4739-ACD6-B42AF6EE242A}" destId="{A8BA95A9-3882-4BDF-B421-0FA79881ED34}" srcOrd="2" destOrd="0" parTransId="{83E4264E-E229-4717-BB58-653523722DC5}" sibTransId="{C889DA81-8647-4C03-8EF8-72419E148C67}"/>
    <dgm:cxn modelId="{62336652-7F2C-4B77-9913-BC0E421109A0}" srcId="{7C2DC90F-10A5-4A22-8EBF-7DF621F4708F}" destId="{B7BF63AC-174D-4BD1-87FF-85D49D5BF0F7}" srcOrd="1" destOrd="0" parTransId="{BCEC9C27-1050-4F85-8B45-231391B4B430}" sibTransId="{7A41FDC3-459C-4346-83BA-020EEC66DFDB}"/>
    <dgm:cxn modelId="{D7579191-2B1D-4FB0-B0A2-782D1C20B1D9}" type="presOf" srcId="{83E4264E-E229-4717-BB58-653523722DC5}" destId="{9CA0127C-EB47-4944-81D1-D85920C9F9D0}" srcOrd="1" destOrd="0" presId="urn:microsoft.com/office/officeart/2008/layout/HorizontalMultiLevelHierarchy"/>
    <dgm:cxn modelId="{C0A1086B-F3B4-46AC-98C8-63D5A87341F8}" type="presParOf" srcId="{B7FBB06C-C828-4459-8BF0-3A64C1E4A9B7}" destId="{84DBDEBF-F8A3-4A37-A111-D00CE755BB08}" srcOrd="0" destOrd="0" presId="urn:microsoft.com/office/officeart/2008/layout/HorizontalMultiLevelHierarchy"/>
    <dgm:cxn modelId="{6B1F3A52-E3B6-4961-9508-35C6BEF2453B}" type="presParOf" srcId="{84DBDEBF-F8A3-4A37-A111-D00CE755BB08}" destId="{40BF44F7-011D-4E3B-9956-28EB2EE4DAF4}" srcOrd="0" destOrd="0" presId="urn:microsoft.com/office/officeart/2008/layout/HorizontalMultiLevelHierarchy"/>
    <dgm:cxn modelId="{2F235882-8505-4225-8200-3362265E775E}" type="presParOf" srcId="{84DBDEBF-F8A3-4A37-A111-D00CE755BB08}" destId="{830A41B1-4169-4504-8B76-F86F0B92156A}" srcOrd="1" destOrd="0" presId="urn:microsoft.com/office/officeart/2008/layout/HorizontalMultiLevelHierarchy"/>
    <dgm:cxn modelId="{80688D94-C6C4-47AC-ABE2-0DA1059F14E4}" type="presParOf" srcId="{830A41B1-4169-4504-8B76-F86F0B92156A}" destId="{0484A1CC-7D30-46BB-BC93-B22FFE632A6C}" srcOrd="0" destOrd="0" presId="urn:microsoft.com/office/officeart/2008/layout/HorizontalMultiLevelHierarchy"/>
    <dgm:cxn modelId="{8CD8BDAE-06DE-4D57-AAE3-96BEBE7C912F}" type="presParOf" srcId="{0484A1CC-7D30-46BB-BC93-B22FFE632A6C}" destId="{09DE2A18-E11C-456F-B7CF-239B28488F7A}" srcOrd="0" destOrd="0" presId="urn:microsoft.com/office/officeart/2008/layout/HorizontalMultiLevelHierarchy"/>
    <dgm:cxn modelId="{DBDDD849-6654-4231-B9F0-4968BC04A125}" type="presParOf" srcId="{830A41B1-4169-4504-8B76-F86F0B92156A}" destId="{2A91EA3E-ABB7-4A70-A2E2-CD963A8655D1}" srcOrd="1" destOrd="0" presId="urn:microsoft.com/office/officeart/2008/layout/HorizontalMultiLevelHierarchy"/>
    <dgm:cxn modelId="{192A7DA2-9FD6-443F-A4AC-4A846E0C2E24}" type="presParOf" srcId="{2A91EA3E-ABB7-4A70-A2E2-CD963A8655D1}" destId="{F204250A-2BFD-47B3-8C72-F2AFD3C2BAF1}" srcOrd="0" destOrd="0" presId="urn:microsoft.com/office/officeart/2008/layout/HorizontalMultiLevelHierarchy"/>
    <dgm:cxn modelId="{C7288022-E984-46EB-8BFD-BE413AA3F8F0}" type="presParOf" srcId="{2A91EA3E-ABB7-4A70-A2E2-CD963A8655D1}" destId="{0C312DA1-8AB0-4F1E-B9B2-5012E1667044}" srcOrd="1" destOrd="0" presId="urn:microsoft.com/office/officeart/2008/layout/HorizontalMultiLevelHierarchy"/>
    <dgm:cxn modelId="{390D5AC7-A675-4368-9C92-768B45CCEFCE}" type="presParOf" srcId="{0C312DA1-8AB0-4F1E-B9B2-5012E1667044}" destId="{EEDF909A-891F-413A-AAC7-5C00CCDF1C7A}" srcOrd="0" destOrd="0" presId="urn:microsoft.com/office/officeart/2008/layout/HorizontalMultiLevelHierarchy"/>
    <dgm:cxn modelId="{2702C7B4-5F2C-4B00-B603-4D86FF63C0DD}" type="presParOf" srcId="{EEDF909A-891F-413A-AAC7-5C00CCDF1C7A}" destId="{3F300C90-1E58-435B-9AEE-1C72B38C91DE}" srcOrd="0" destOrd="0" presId="urn:microsoft.com/office/officeart/2008/layout/HorizontalMultiLevelHierarchy"/>
    <dgm:cxn modelId="{380F3EA1-D645-449A-A915-5CE630B4DAD2}" type="presParOf" srcId="{0C312DA1-8AB0-4F1E-B9B2-5012E1667044}" destId="{B5B6C1C2-C059-48E0-AA61-CAFBED15ED8F}" srcOrd="1" destOrd="0" presId="urn:microsoft.com/office/officeart/2008/layout/HorizontalMultiLevelHierarchy"/>
    <dgm:cxn modelId="{54F85E26-6577-4308-B6A8-CDC43ED15E2D}" type="presParOf" srcId="{B5B6C1C2-C059-48E0-AA61-CAFBED15ED8F}" destId="{8CC75356-16F0-4C36-89BA-998BD34E95F4}" srcOrd="0" destOrd="0" presId="urn:microsoft.com/office/officeart/2008/layout/HorizontalMultiLevelHierarchy"/>
    <dgm:cxn modelId="{58F79E64-95CB-46D7-923F-A68562EF58E8}" type="presParOf" srcId="{B5B6C1C2-C059-48E0-AA61-CAFBED15ED8F}" destId="{0A397AEB-67BF-4C37-9DE5-B6BDA204A4D5}" srcOrd="1" destOrd="0" presId="urn:microsoft.com/office/officeart/2008/layout/HorizontalMultiLevelHierarchy"/>
    <dgm:cxn modelId="{44E51764-547A-404D-9B4D-92DAA821F2BB}" type="presParOf" srcId="{0C312DA1-8AB0-4F1E-B9B2-5012E1667044}" destId="{D8B33F2F-DC2C-4C63-9DE0-DF0104B01E4F}" srcOrd="2" destOrd="0" presId="urn:microsoft.com/office/officeart/2008/layout/HorizontalMultiLevelHierarchy"/>
    <dgm:cxn modelId="{80DD47A2-A663-4853-84F1-8358CCB349E8}" type="presParOf" srcId="{D8B33F2F-DC2C-4C63-9DE0-DF0104B01E4F}" destId="{13B4BF22-91B3-4028-B9B8-8B43A9A9EB71}" srcOrd="0" destOrd="0" presId="urn:microsoft.com/office/officeart/2008/layout/HorizontalMultiLevelHierarchy"/>
    <dgm:cxn modelId="{789E70E0-D563-41F3-A3B9-1021253EB0E9}" type="presParOf" srcId="{0C312DA1-8AB0-4F1E-B9B2-5012E1667044}" destId="{063EFCF7-E596-46B9-BE5C-AC5B1F6566AB}" srcOrd="3" destOrd="0" presId="urn:microsoft.com/office/officeart/2008/layout/HorizontalMultiLevelHierarchy"/>
    <dgm:cxn modelId="{FCB3FD12-8B4F-413D-90C6-766F9E7624D6}" type="presParOf" srcId="{063EFCF7-E596-46B9-BE5C-AC5B1F6566AB}" destId="{A60F0D9A-D893-4D43-BB63-9D803A325DDC}" srcOrd="0" destOrd="0" presId="urn:microsoft.com/office/officeart/2008/layout/HorizontalMultiLevelHierarchy"/>
    <dgm:cxn modelId="{47E2B4E9-A9B9-454E-8364-5BFFFFD91D5B}" type="presParOf" srcId="{063EFCF7-E596-46B9-BE5C-AC5B1F6566AB}" destId="{830A757C-5369-45E3-862C-B2ECA11D9161}" srcOrd="1" destOrd="0" presId="urn:microsoft.com/office/officeart/2008/layout/HorizontalMultiLevelHierarchy"/>
    <dgm:cxn modelId="{4AD1842A-7472-4166-98E7-EA14F53E6F0C}" type="presParOf" srcId="{830A41B1-4169-4504-8B76-F86F0B92156A}" destId="{696FDD4A-E996-4EE7-B368-9C77193A22F7}" srcOrd="2" destOrd="0" presId="urn:microsoft.com/office/officeart/2008/layout/HorizontalMultiLevelHierarchy"/>
    <dgm:cxn modelId="{B81C35B1-4FD8-42C0-9BD3-240076B0FE2D}" type="presParOf" srcId="{696FDD4A-E996-4EE7-B368-9C77193A22F7}" destId="{2802F544-3389-4CEB-A6D6-2D48B67D95A5}" srcOrd="0" destOrd="0" presId="urn:microsoft.com/office/officeart/2008/layout/HorizontalMultiLevelHierarchy"/>
    <dgm:cxn modelId="{8161F127-DFCB-431D-B1D9-80370169B43C}" type="presParOf" srcId="{830A41B1-4169-4504-8B76-F86F0B92156A}" destId="{83FACCBD-527B-4E71-841F-57F102E0A039}" srcOrd="3" destOrd="0" presId="urn:microsoft.com/office/officeart/2008/layout/HorizontalMultiLevelHierarchy"/>
    <dgm:cxn modelId="{1F8EE908-CB86-4A2A-A020-7A451379B35E}" type="presParOf" srcId="{83FACCBD-527B-4E71-841F-57F102E0A039}" destId="{A2DBA061-C36E-4746-9035-3585513CFE42}" srcOrd="0" destOrd="0" presId="urn:microsoft.com/office/officeart/2008/layout/HorizontalMultiLevelHierarchy"/>
    <dgm:cxn modelId="{765826E2-1DE1-41B6-AB7C-42BBB5690A85}" type="presParOf" srcId="{83FACCBD-527B-4E71-841F-57F102E0A039}" destId="{89A22407-68C8-41F6-AD8E-1BC79247BD3A}" srcOrd="1" destOrd="0" presId="urn:microsoft.com/office/officeart/2008/layout/HorizontalMultiLevelHierarchy"/>
    <dgm:cxn modelId="{BD04D6CE-E235-4ED4-BF1D-17B7193B6726}" type="presParOf" srcId="{89A22407-68C8-41F6-AD8E-1BC79247BD3A}" destId="{34222DAC-83B0-46B2-8C38-B942B7A6F651}" srcOrd="0" destOrd="0" presId="urn:microsoft.com/office/officeart/2008/layout/HorizontalMultiLevelHierarchy"/>
    <dgm:cxn modelId="{BBC18159-B436-459C-A3AC-0508FE2858C2}" type="presParOf" srcId="{34222DAC-83B0-46B2-8C38-B942B7A6F651}" destId="{DB0D6026-23AE-4907-88CA-8B3B785AC3C1}" srcOrd="0" destOrd="0" presId="urn:microsoft.com/office/officeart/2008/layout/HorizontalMultiLevelHierarchy"/>
    <dgm:cxn modelId="{96DD273F-146A-4245-AB31-A158784BF27D}" type="presParOf" srcId="{89A22407-68C8-41F6-AD8E-1BC79247BD3A}" destId="{A8D33E01-DF68-4B81-85CB-4E41B2858CC5}" srcOrd="1" destOrd="0" presId="urn:microsoft.com/office/officeart/2008/layout/HorizontalMultiLevelHierarchy"/>
    <dgm:cxn modelId="{2F3008CB-6EB6-4875-80A9-A879B5FC7DD1}" type="presParOf" srcId="{A8D33E01-DF68-4B81-85CB-4E41B2858CC5}" destId="{3531B536-04E9-4915-8DD7-C90FDA9C8398}" srcOrd="0" destOrd="0" presId="urn:microsoft.com/office/officeart/2008/layout/HorizontalMultiLevelHierarchy"/>
    <dgm:cxn modelId="{C634CBAB-53BF-43EE-A987-2C1060D10594}" type="presParOf" srcId="{A8D33E01-DF68-4B81-85CB-4E41B2858CC5}" destId="{548B3AF1-BCA6-4D80-A650-64457A429C9E}" srcOrd="1" destOrd="0" presId="urn:microsoft.com/office/officeart/2008/layout/HorizontalMultiLevelHierarchy"/>
    <dgm:cxn modelId="{D0B1F1AB-FC00-4F0C-965A-5F3CF617718F}" type="presParOf" srcId="{89A22407-68C8-41F6-AD8E-1BC79247BD3A}" destId="{2FAB18CB-A4E2-473D-8F91-8305655607BF}" srcOrd="2" destOrd="0" presId="urn:microsoft.com/office/officeart/2008/layout/HorizontalMultiLevelHierarchy"/>
    <dgm:cxn modelId="{D98558B5-1B84-485E-AFC2-9A06B285BF3A}" type="presParOf" srcId="{2FAB18CB-A4E2-473D-8F91-8305655607BF}" destId="{D6ECC4A7-A410-4A4E-AB52-9326D5C73750}" srcOrd="0" destOrd="0" presId="urn:microsoft.com/office/officeart/2008/layout/HorizontalMultiLevelHierarchy"/>
    <dgm:cxn modelId="{6D033070-A4F2-4247-BF70-2BA87445B3B9}" type="presParOf" srcId="{89A22407-68C8-41F6-AD8E-1BC79247BD3A}" destId="{FB15793C-3E0C-4F5E-96CA-E051B74C940D}" srcOrd="3" destOrd="0" presId="urn:microsoft.com/office/officeart/2008/layout/HorizontalMultiLevelHierarchy"/>
    <dgm:cxn modelId="{B6A676C7-28EE-48D3-A8A8-4A4C1CC20BCE}" type="presParOf" srcId="{FB15793C-3E0C-4F5E-96CA-E051B74C940D}" destId="{326D50C4-1B02-4547-8E91-1E73E091AD0E}" srcOrd="0" destOrd="0" presId="urn:microsoft.com/office/officeart/2008/layout/HorizontalMultiLevelHierarchy"/>
    <dgm:cxn modelId="{3EA3CC99-FB95-47AD-AB91-B000D94171F6}" type="presParOf" srcId="{FB15793C-3E0C-4F5E-96CA-E051B74C940D}" destId="{D0080663-E601-494F-81F5-EDFA7B2104F7}" srcOrd="1" destOrd="0" presId="urn:microsoft.com/office/officeart/2008/layout/HorizontalMultiLevelHierarchy"/>
    <dgm:cxn modelId="{769A15F5-65F9-4ACA-A270-35D17C7E0389}" type="presParOf" srcId="{830A41B1-4169-4504-8B76-F86F0B92156A}" destId="{6F5C910A-C373-4938-8193-27B998B6012B}" srcOrd="4" destOrd="0" presId="urn:microsoft.com/office/officeart/2008/layout/HorizontalMultiLevelHierarchy"/>
    <dgm:cxn modelId="{5C771515-D66E-4851-A018-7DF1EA5535E4}" type="presParOf" srcId="{6F5C910A-C373-4938-8193-27B998B6012B}" destId="{9CA0127C-EB47-4944-81D1-D85920C9F9D0}" srcOrd="0" destOrd="0" presId="urn:microsoft.com/office/officeart/2008/layout/HorizontalMultiLevelHierarchy"/>
    <dgm:cxn modelId="{D84C8EFE-B8A9-4B8C-AD26-E12C5C8E1F4F}" type="presParOf" srcId="{830A41B1-4169-4504-8B76-F86F0B92156A}" destId="{B6A01F34-A719-4B56-85E6-A7A180C975FD}" srcOrd="5" destOrd="0" presId="urn:microsoft.com/office/officeart/2008/layout/HorizontalMultiLevelHierarchy"/>
    <dgm:cxn modelId="{CFEFA4F0-8703-4014-925A-02E25CCD1C03}" type="presParOf" srcId="{B6A01F34-A719-4B56-85E6-A7A180C975FD}" destId="{567570D9-BC81-4538-B01B-2F166ED4A68C}" srcOrd="0" destOrd="0" presId="urn:microsoft.com/office/officeart/2008/layout/HorizontalMultiLevelHierarchy"/>
    <dgm:cxn modelId="{E27BED93-B860-4285-A101-2F5FF20FC76B}" type="presParOf" srcId="{B6A01F34-A719-4B56-85E6-A7A180C975FD}" destId="{3FA85A37-F671-4DCD-AD75-C66D7F618D77}"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369814-3112-434C-B646-9B9CAE00B72C}" type="doc">
      <dgm:prSet loTypeId="urn:microsoft.com/office/officeart/2008/layout/PictureStrips" loCatId="list" qsTypeId="urn:microsoft.com/office/officeart/2005/8/quickstyle/simple2" qsCatId="simple" csTypeId="urn:microsoft.com/office/officeart/2005/8/colors/accent1_1" csCatId="accent1" phldr="1"/>
      <dgm:spPr/>
      <dgm:t>
        <a:bodyPr/>
        <a:lstStyle/>
        <a:p>
          <a:endParaRPr lang="es-ES"/>
        </a:p>
      </dgm:t>
    </dgm:pt>
    <dgm:pt modelId="{878B2DEA-65EE-49C7-BBEF-51F100B598F8}">
      <dgm:prSet phldrT="[Texto]"/>
      <dgm:spPr/>
      <dgm:t>
        <a:bodyPr/>
        <a:lstStyle/>
        <a:p>
          <a:r>
            <a:rPr lang="es-ES" b="1" dirty="0" smtClean="0">
              <a:solidFill>
                <a:schemeClr val="accent6">
                  <a:lumMod val="50000"/>
                </a:schemeClr>
              </a:solidFill>
            </a:rPr>
            <a:t>Gobernanza</a:t>
          </a:r>
          <a:endParaRPr lang="es-ES" b="1" dirty="0">
            <a:solidFill>
              <a:schemeClr val="accent6">
                <a:lumMod val="50000"/>
              </a:schemeClr>
            </a:solidFill>
          </a:endParaRPr>
        </a:p>
      </dgm:t>
    </dgm:pt>
    <dgm:pt modelId="{C72E4459-683A-48F3-A218-D7FF1ECD8364}" type="parTrans" cxnId="{6D081758-C441-47F5-852F-CEAFD793DB50}">
      <dgm:prSet/>
      <dgm:spPr/>
      <dgm:t>
        <a:bodyPr/>
        <a:lstStyle/>
        <a:p>
          <a:endParaRPr lang="es-ES"/>
        </a:p>
      </dgm:t>
    </dgm:pt>
    <dgm:pt modelId="{B00EE19A-B69C-46CC-A262-61B23097A188}" type="sibTrans" cxnId="{6D081758-C441-47F5-852F-CEAFD793DB50}">
      <dgm:prSet/>
      <dgm:spPr/>
      <dgm:t>
        <a:bodyPr/>
        <a:lstStyle/>
        <a:p>
          <a:endParaRPr lang="es-ES"/>
        </a:p>
      </dgm:t>
    </dgm:pt>
    <dgm:pt modelId="{3826116D-8D70-48AA-9478-385BA537B2F0}">
      <dgm:prSet phldrT="[Texto]"/>
      <dgm:spPr/>
      <dgm:t>
        <a:bodyPr/>
        <a:lstStyle/>
        <a:p>
          <a:r>
            <a:rPr lang="es-ES" dirty="0" smtClean="0"/>
            <a:t>Es el subsistema regulador, se encarga de dirigir a la actividad turística y está compuesto por las organizaciones</a:t>
          </a:r>
          <a:endParaRPr lang="es-ES" dirty="0"/>
        </a:p>
      </dgm:t>
    </dgm:pt>
    <dgm:pt modelId="{5668A417-6138-42ED-946E-C6497F89D726}" type="parTrans" cxnId="{44B3A6C5-F09A-438D-967D-5D41F1D26F53}">
      <dgm:prSet/>
      <dgm:spPr/>
      <dgm:t>
        <a:bodyPr/>
        <a:lstStyle/>
        <a:p>
          <a:endParaRPr lang="es-ES"/>
        </a:p>
      </dgm:t>
    </dgm:pt>
    <dgm:pt modelId="{02A042FB-88BD-4468-B6FC-94E6B83847B8}" type="sibTrans" cxnId="{44B3A6C5-F09A-438D-967D-5D41F1D26F53}">
      <dgm:prSet/>
      <dgm:spPr/>
      <dgm:t>
        <a:bodyPr/>
        <a:lstStyle/>
        <a:p>
          <a:endParaRPr lang="es-ES"/>
        </a:p>
      </dgm:t>
    </dgm:pt>
    <dgm:pt modelId="{196FEA16-11C0-4563-BAF6-36ADE73583B7}">
      <dgm:prSet phldrT="[Texto]"/>
      <dgm:spPr/>
      <dgm:t>
        <a:bodyPr/>
        <a:lstStyle/>
        <a:p>
          <a:r>
            <a:rPr lang="es-ES" b="1" dirty="0" smtClean="0">
              <a:solidFill>
                <a:schemeClr val="accent6">
                  <a:lumMod val="50000"/>
                </a:schemeClr>
              </a:solidFill>
            </a:rPr>
            <a:t>Demanda</a:t>
          </a:r>
          <a:endParaRPr lang="es-ES" b="1" dirty="0">
            <a:solidFill>
              <a:schemeClr val="accent6">
                <a:lumMod val="50000"/>
              </a:schemeClr>
            </a:solidFill>
          </a:endParaRPr>
        </a:p>
      </dgm:t>
    </dgm:pt>
    <dgm:pt modelId="{13C6892B-AB9C-4F15-A173-5916393B4D83}" type="parTrans" cxnId="{C44B1CE3-758D-47F3-B87B-20F7B2F07777}">
      <dgm:prSet/>
      <dgm:spPr/>
      <dgm:t>
        <a:bodyPr/>
        <a:lstStyle/>
        <a:p>
          <a:endParaRPr lang="es-ES"/>
        </a:p>
      </dgm:t>
    </dgm:pt>
    <dgm:pt modelId="{71D007CA-D9F0-4F79-85A4-5D43C24FEB77}" type="sibTrans" cxnId="{C44B1CE3-758D-47F3-B87B-20F7B2F07777}">
      <dgm:prSet/>
      <dgm:spPr/>
      <dgm:t>
        <a:bodyPr/>
        <a:lstStyle/>
        <a:p>
          <a:endParaRPr lang="es-ES"/>
        </a:p>
      </dgm:t>
    </dgm:pt>
    <dgm:pt modelId="{3C9428A1-8668-4DD7-A6C7-13B0DD45B9D5}">
      <dgm:prSet phldrT="[Texto]"/>
      <dgm:spPr/>
      <dgm:t>
        <a:bodyPr/>
        <a:lstStyle/>
        <a:p>
          <a:r>
            <a:rPr lang="es-ES" dirty="0" smtClean="0"/>
            <a:t>Su función es hacer uso de los espacios, servicios y atracciones turísticas a la vez que gasta divisas en el destino </a:t>
          </a:r>
          <a:endParaRPr lang="es-ES" dirty="0"/>
        </a:p>
      </dgm:t>
    </dgm:pt>
    <dgm:pt modelId="{10DCC7F7-B5A8-4537-95EF-AB252A387D08}" type="parTrans" cxnId="{5BB84EFA-31C5-45DE-B9AD-13EEA270DD3E}">
      <dgm:prSet/>
      <dgm:spPr/>
      <dgm:t>
        <a:bodyPr/>
        <a:lstStyle/>
        <a:p>
          <a:endParaRPr lang="es-ES"/>
        </a:p>
      </dgm:t>
    </dgm:pt>
    <dgm:pt modelId="{CAFF505A-4C39-4A27-8700-53674F654CD9}" type="sibTrans" cxnId="{5BB84EFA-31C5-45DE-B9AD-13EEA270DD3E}">
      <dgm:prSet/>
      <dgm:spPr/>
      <dgm:t>
        <a:bodyPr/>
        <a:lstStyle/>
        <a:p>
          <a:endParaRPr lang="es-ES"/>
        </a:p>
      </dgm:t>
    </dgm:pt>
    <dgm:pt modelId="{4355D733-6583-4783-B191-7C327B16573B}">
      <dgm:prSet phldrT="[Texto]"/>
      <dgm:spPr/>
      <dgm:t>
        <a:bodyPr/>
        <a:lstStyle/>
        <a:p>
          <a:r>
            <a:rPr lang="es-ES" b="1" dirty="0" smtClean="0">
              <a:solidFill>
                <a:schemeClr val="accent6">
                  <a:lumMod val="50000"/>
                </a:schemeClr>
              </a:solidFill>
            </a:rPr>
            <a:t>Comunidad Receptora</a:t>
          </a:r>
          <a:endParaRPr lang="es-ES" b="1" dirty="0">
            <a:solidFill>
              <a:schemeClr val="accent6">
                <a:lumMod val="50000"/>
              </a:schemeClr>
            </a:solidFill>
          </a:endParaRPr>
        </a:p>
      </dgm:t>
    </dgm:pt>
    <dgm:pt modelId="{E19C3654-A236-415B-BB2C-9FA4367F61EF}" type="parTrans" cxnId="{83DC52D1-21D7-4F20-B58E-0905B3C02A8D}">
      <dgm:prSet/>
      <dgm:spPr/>
      <dgm:t>
        <a:bodyPr/>
        <a:lstStyle/>
        <a:p>
          <a:endParaRPr lang="es-ES"/>
        </a:p>
      </dgm:t>
    </dgm:pt>
    <dgm:pt modelId="{620351FF-5F2C-4A8D-AFD7-2938E2D2F64D}" type="sibTrans" cxnId="{83DC52D1-21D7-4F20-B58E-0905B3C02A8D}">
      <dgm:prSet/>
      <dgm:spPr/>
      <dgm:t>
        <a:bodyPr/>
        <a:lstStyle/>
        <a:p>
          <a:endParaRPr lang="es-ES"/>
        </a:p>
      </dgm:t>
    </dgm:pt>
    <dgm:pt modelId="{88C0D604-529F-4447-BB98-13BDB7DAF5DB}">
      <dgm:prSet phldrT="[Texto]"/>
      <dgm:spPr/>
      <dgm:t>
        <a:bodyPr/>
        <a:lstStyle/>
        <a:p>
          <a:r>
            <a:rPr lang="es-ES" dirty="0" smtClean="0"/>
            <a:t>La comunidad receptora puede ser caracterizada por su nivel de participación en la dirección del sistema o por su intervención</a:t>
          </a:r>
          <a:endParaRPr lang="es-ES" dirty="0"/>
        </a:p>
      </dgm:t>
    </dgm:pt>
    <dgm:pt modelId="{32B40FCA-A3C4-4A3B-999B-70314DF9A571}" type="parTrans" cxnId="{F61877CC-5604-43B9-92DF-8ABCDEDB2226}">
      <dgm:prSet/>
      <dgm:spPr/>
      <dgm:t>
        <a:bodyPr/>
        <a:lstStyle/>
        <a:p>
          <a:endParaRPr lang="es-ES"/>
        </a:p>
      </dgm:t>
    </dgm:pt>
    <dgm:pt modelId="{D735CBBD-D3DD-429A-8EC0-29F6545DB67B}" type="sibTrans" cxnId="{F61877CC-5604-43B9-92DF-8ABCDEDB2226}">
      <dgm:prSet/>
      <dgm:spPr/>
      <dgm:t>
        <a:bodyPr/>
        <a:lstStyle/>
        <a:p>
          <a:endParaRPr lang="es-ES"/>
        </a:p>
      </dgm:t>
    </dgm:pt>
    <dgm:pt modelId="{2527E4D5-48D7-48A8-BB3A-B9E00560FD4C}">
      <dgm:prSet phldrT="[Texto]"/>
      <dgm:spPr/>
      <dgm:t>
        <a:bodyPr/>
        <a:lstStyle/>
        <a:p>
          <a:r>
            <a:rPr lang="es-ES" b="1" dirty="0" smtClean="0">
              <a:solidFill>
                <a:schemeClr val="accent6">
                  <a:lumMod val="50000"/>
                </a:schemeClr>
              </a:solidFill>
            </a:rPr>
            <a:t>Atractivos</a:t>
          </a:r>
          <a:endParaRPr lang="es-ES" b="1" dirty="0">
            <a:solidFill>
              <a:schemeClr val="accent6">
                <a:lumMod val="50000"/>
              </a:schemeClr>
            </a:solidFill>
          </a:endParaRPr>
        </a:p>
      </dgm:t>
    </dgm:pt>
    <dgm:pt modelId="{FEA92EF0-155E-44D9-B75D-C49AA47EEB9D}" type="parTrans" cxnId="{DD07BF75-7A64-4CA2-8CB0-C3B93B477CA1}">
      <dgm:prSet/>
      <dgm:spPr/>
      <dgm:t>
        <a:bodyPr/>
        <a:lstStyle/>
        <a:p>
          <a:endParaRPr lang="es-ES"/>
        </a:p>
      </dgm:t>
    </dgm:pt>
    <dgm:pt modelId="{D4636E53-DA04-4672-B188-097C2108B808}" type="sibTrans" cxnId="{DD07BF75-7A64-4CA2-8CB0-C3B93B477CA1}">
      <dgm:prSet/>
      <dgm:spPr/>
      <dgm:t>
        <a:bodyPr/>
        <a:lstStyle/>
        <a:p>
          <a:endParaRPr lang="es-ES"/>
        </a:p>
      </dgm:t>
    </dgm:pt>
    <dgm:pt modelId="{CC571671-189D-48E1-A972-57774AB5A784}">
      <dgm:prSet phldrT="[Texto]"/>
      <dgm:spPr/>
      <dgm:t>
        <a:bodyPr/>
        <a:lstStyle/>
        <a:p>
          <a:r>
            <a:rPr lang="es-ES" b="1" dirty="0" smtClean="0">
              <a:solidFill>
                <a:schemeClr val="accent6">
                  <a:lumMod val="50000"/>
                </a:schemeClr>
              </a:solidFill>
            </a:rPr>
            <a:t>Oferta de Servicios</a:t>
          </a:r>
          <a:endParaRPr lang="es-ES" b="1" dirty="0">
            <a:solidFill>
              <a:schemeClr val="accent6">
                <a:lumMod val="50000"/>
              </a:schemeClr>
            </a:solidFill>
          </a:endParaRPr>
        </a:p>
      </dgm:t>
    </dgm:pt>
    <dgm:pt modelId="{EB061391-1B46-40C0-A8AC-59A62E49EFB9}" type="parTrans" cxnId="{B3C791A8-0ECC-4490-BAFD-A94116DE5E6F}">
      <dgm:prSet/>
      <dgm:spPr/>
      <dgm:t>
        <a:bodyPr/>
        <a:lstStyle/>
        <a:p>
          <a:endParaRPr lang="es-ES"/>
        </a:p>
      </dgm:t>
    </dgm:pt>
    <dgm:pt modelId="{F071811F-CE2C-4AF6-B2AC-903D4A4909AB}" type="sibTrans" cxnId="{B3C791A8-0ECC-4490-BAFD-A94116DE5E6F}">
      <dgm:prSet/>
      <dgm:spPr/>
      <dgm:t>
        <a:bodyPr/>
        <a:lstStyle/>
        <a:p>
          <a:endParaRPr lang="es-ES"/>
        </a:p>
      </dgm:t>
    </dgm:pt>
    <dgm:pt modelId="{9E8F19F0-161E-469E-BD38-1FBA485374D6}">
      <dgm:prSet phldrT="[Texto]"/>
      <dgm:spPr/>
      <dgm:t>
        <a:bodyPr/>
        <a:lstStyle/>
        <a:p>
          <a:r>
            <a:rPr lang="es-ES" b="1" dirty="0" smtClean="0">
              <a:solidFill>
                <a:schemeClr val="accent6">
                  <a:lumMod val="50000"/>
                </a:schemeClr>
              </a:solidFill>
            </a:rPr>
            <a:t>Infraestructura</a:t>
          </a:r>
          <a:endParaRPr lang="es-ES" b="1" dirty="0">
            <a:solidFill>
              <a:schemeClr val="accent6">
                <a:lumMod val="50000"/>
              </a:schemeClr>
            </a:solidFill>
          </a:endParaRPr>
        </a:p>
      </dgm:t>
    </dgm:pt>
    <dgm:pt modelId="{D1A5C8FF-CF0F-4D01-87C6-23C0EB433044}" type="parTrans" cxnId="{B1BEABC1-6CF5-4130-A7D4-C370C9F7BED8}">
      <dgm:prSet/>
      <dgm:spPr/>
      <dgm:t>
        <a:bodyPr/>
        <a:lstStyle/>
        <a:p>
          <a:endParaRPr lang="es-ES"/>
        </a:p>
      </dgm:t>
    </dgm:pt>
    <dgm:pt modelId="{3FEA9B29-10D1-4824-A2FA-3D0B465A1EFF}" type="sibTrans" cxnId="{B1BEABC1-6CF5-4130-A7D4-C370C9F7BED8}">
      <dgm:prSet/>
      <dgm:spPr/>
      <dgm:t>
        <a:bodyPr/>
        <a:lstStyle/>
        <a:p>
          <a:endParaRPr lang="es-ES"/>
        </a:p>
      </dgm:t>
    </dgm:pt>
    <dgm:pt modelId="{FC576480-25BD-4566-AA69-117CEB2FDD0A}">
      <dgm:prSet phldrT="[Texto]"/>
      <dgm:spPr/>
      <dgm:t>
        <a:bodyPr/>
        <a:lstStyle/>
        <a:p>
          <a:r>
            <a:rPr lang="es-ES" b="0" dirty="0" smtClean="0">
              <a:solidFill>
                <a:schemeClr val="tx1"/>
              </a:solidFill>
            </a:rPr>
            <a:t>Los atractivos pueden ser naturales o culturales y pueden ser jerarquizados de acuerdo a su capacidad de generar una demanda o de acuerdo a su potencialidad de desarrollo.</a:t>
          </a:r>
          <a:endParaRPr lang="es-ES" b="0" dirty="0">
            <a:solidFill>
              <a:schemeClr val="tx1"/>
            </a:solidFill>
          </a:endParaRPr>
        </a:p>
      </dgm:t>
    </dgm:pt>
    <dgm:pt modelId="{929E8EDA-B569-4671-8D21-1152321075DE}" type="parTrans" cxnId="{0927E4E0-546C-47D8-B0A1-A9E9AADA1A2F}">
      <dgm:prSet/>
      <dgm:spPr/>
      <dgm:t>
        <a:bodyPr/>
        <a:lstStyle/>
        <a:p>
          <a:endParaRPr lang="es-ES"/>
        </a:p>
      </dgm:t>
    </dgm:pt>
    <dgm:pt modelId="{8C7D4C70-2533-4803-84A0-C98115EECEE0}" type="sibTrans" cxnId="{0927E4E0-546C-47D8-B0A1-A9E9AADA1A2F}">
      <dgm:prSet/>
      <dgm:spPr/>
      <dgm:t>
        <a:bodyPr/>
        <a:lstStyle/>
        <a:p>
          <a:endParaRPr lang="es-ES"/>
        </a:p>
      </dgm:t>
    </dgm:pt>
    <dgm:pt modelId="{C15004FD-27CE-450A-B9DD-B47EE9B9A95D}">
      <dgm:prSet phldrT="[Texto]"/>
      <dgm:spPr/>
      <dgm:t>
        <a:bodyPr/>
        <a:lstStyle/>
        <a:p>
          <a:r>
            <a:rPr lang="es-ES" b="0" dirty="0" smtClean="0">
              <a:solidFill>
                <a:schemeClr val="tx1"/>
              </a:solidFill>
            </a:rPr>
            <a:t>Incluye a los servicios propiamente turísticos como la alimentación, alojamiento, esparcimiento y otros</a:t>
          </a:r>
          <a:endParaRPr lang="es-ES" b="0" dirty="0">
            <a:solidFill>
              <a:schemeClr val="tx1"/>
            </a:solidFill>
          </a:endParaRPr>
        </a:p>
      </dgm:t>
    </dgm:pt>
    <dgm:pt modelId="{9E787475-EF7A-4C17-883F-B1C6C4F8BD84}" type="parTrans" cxnId="{A89948DF-CB45-44D8-B746-9A21A4E342A9}">
      <dgm:prSet/>
      <dgm:spPr/>
      <dgm:t>
        <a:bodyPr/>
        <a:lstStyle/>
        <a:p>
          <a:endParaRPr lang="es-ES"/>
        </a:p>
      </dgm:t>
    </dgm:pt>
    <dgm:pt modelId="{CEDD2CBC-51D1-40F4-A65D-DD0EC1765B85}" type="sibTrans" cxnId="{A89948DF-CB45-44D8-B746-9A21A4E342A9}">
      <dgm:prSet/>
      <dgm:spPr/>
      <dgm:t>
        <a:bodyPr/>
        <a:lstStyle/>
        <a:p>
          <a:endParaRPr lang="es-ES"/>
        </a:p>
      </dgm:t>
    </dgm:pt>
    <dgm:pt modelId="{7813FE55-74F2-4FF6-92B6-42B9DF93D8E5}">
      <dgm:prSet phldrT="[Texto]"/>
      <dgm:spPr/>
      <dgm:t>
        <a:bodyPr/>
        <a:lstStyle/>
        <a:p>
          <a:r>
            <a:rPr lang="es-ES" b="0" dirty="0" smtClean="0">
              <a:solidFill>
                <a:schemeClr val="tx1"/>
              </a:solidFill>
            </a:rPr>
            <a:t>Su función es sostener la producción, es decir apoyar a la oferta de servicios, por eso es considerado un elemento del sistema.</a:t>
          </a:r>
          <a:endParaRPr lang="es-ES" b="0" dirty="0">
            <a:solidFill>
              <a:schemeClr val="tx1"/>
            </a:solidFill>
          </a:endParaRPr>
        </a:p>
      </dgm:t>
    </dgm:pt>
    <dgm:pt modelId="{FAB54B83-58F9-4E9C-BCDA-87C4C47C2DCA}" type="parTrans" cxnId="{E511728E-1264-4952-A619-052A4F4CC581}">
      <dgm:prSet/>
      <dgm:spPr/>
      <dgm:t>
        <a:bodyPr/>
        <a:lstStyle/>
        <a:p>
          <a:endParaRPr lang="es-ES"/>
        </a:p>
      </dgm:t>
    </dgm:pt>
    <dgm:pt modelId="{3CE7C8EA-69AC-432B-899E-73707B51D5A5}" type="sibTrans" cxnId="{E511728E-1264-4952-A619-052A4F4CC581}">
      <dgm:prSet/>
      <dgm:spPr/>
      <dgm:t>
        <a:bodyPr/>
        <a:lstStyle/>
        <a:p>
          <a:endParaRPr lang="es-ES"/>
        </a:p>
      </dgm:t>
    </dgm:pt>
    <dgm:pt modelId="{A460A6F1-EF02-4442-89CD-9BF6F2D75A70}" type="pres">
      <dgm:prSet presAssocID="{58369814-3112-434C-B646-9B9CAE00B72C}" presName="Name0" presStyleCnt="0">
        <dgm:presLayoutVars>
          <dgm:dir/>
          <dgm:resizeHandles val="exact"/>
        </dgm:presLayoutVars>
      </dgm:prSet>
      <dgm:spPr/>
      <dgm:t>
        <a:bodyPr/>
        <a:lstStyle/>
        <a:p>
          <a:endParaRPr lang="es-ES"/>
        </a:p>
      </dgm:t>
    </dgm:pt>
    <dgm:pt modelId="{887FFA6C-46DF-454B-8660-29D37CE03661}" type="pres">
      <dgm:prSet presAssocID="{878B2DEA-65EE-49C7-BBEF-51F100B598F8}" presName="composite" presStyleCnt="0"/>
      <dgm:spPr/>
    </dgm:pt>
    <dgm:pt modelId="{AF7136EA-5844-4314-8B3C-F3B3AA6BF23D}" type="pres">
      <dgm:prSet presAssocID="{878B2DEA-65EE-49C7-BBEF-51F100B598F8}" presName="rect1" presStyleLbl="trAlignAcc1" presStyleIdx="0" presStyleCnt="6">
        <dgm:presLayoutVars>
          <dgm:bulletEnabled val="1"/>
        </dgm:presLayoutVars>
      </dgm:prSet>
      <dgm:spPr/>
      <dgm:t>
        <a:bodyPr/>
        <a:lstStyle/>
        <a:p>
          <a:endParaRPr lang="es-ES"/>
        </a:p>
      </dgm:t>
    </dgm:pt>
    <dgm:pt modelId="{EA198A35-6B26-448A-B57B-A1DE3ECCB852}" type="pres">
      <dgm:prSet presAssocID="{878B2DEA-65EE-49C7-BBEF-51F100B598F8}" presName="rect2" presStyleLbl="fgImgPlace1" presStyleIdx="0" presStyleCnt="6"/>
      <dgm:spPr>
        <a:blipFill rotWithShape="1">
          <a:blip xmlns:r="http://schemas.openxmlformats.org/officeDocument/2006/relationships" r:embed="rId1"/>
          <a:stretch>
            <a:fillRect/>
          </a:stretch>
        </a:blipFill>
      </dgm:spPr>
    </dgm:pt>
    <dgm:pt modelId="{1F996057-7A16-4E3E-8341-06096C74EF71}" type="pres">
      <dgm:prSet presAssocID="{B00EE19A-B69C-46CC-A262-61B23097A188}" presName="sibTrans" presStyleCnt="0"/>
      <dgm:spPr/>
    </dgm:pt>
    <dgm:pt modelId="{A4034B81-D047-4005-9BE0-4CD3EC880CD6}" type="pres">
      <dgm:prSet presAssocID="{196FEA16-11C0-4563-BAF6-36ADE73583B7}" presName="composite" presStyleCnt="0"/>
      <dgm:spPr/>
    </dgm:pt>
    <dgm:pt modelId="{03670277-7C96-4D47-9490-6BA159EECC49}" type="pres">
      <dgm:prSet presAssocID="{196FEA16-11C0-4563-BAF6-36ADE73583B7}" presName="rect1" presStyleLbl="trAlignAcc1" presStyleIdx="1" presStyleCnt="6">
        <dgm:presLayoutVars>
          <dgm:bulletEnabled val="1"/>
        </dgm:presLayoutVars>
      </dgm:prSet>
      <dgm:spPr/>
      <dgm:t>
        <a:bodyPr/>
        <a:lstStyle/>
        <a:p>
          <a:endParaRPr lang="es-ES"/>
        </a:p>
      </dgm:t>
    </dgm:pt>
    <dgm:pt modelId="{EA12857A-46D3-41D8-9009-D0243BF99CE7}" type="pres">
      <dgm:prSet presAssocID="{196FEA16-11C0-4563-BAF6-36ADE73583B7}" presName="rect2" presStyleLbl="fgImgPlace1" presStyleIdx="1" presStyleCnt="6"/>
      <dgm:spPr>
        <a:blipFill rotWithShape="1">
          <a:blip xmlns:r="http://schemas.openxmlformats.org/officeDocument/2006/relationships" r:embed="rId2"/>
          <a:stretch>
            <a:fillRect/>
          </a:stretch>
        </a:blipFill>
      </dgm:spPr>
    </dgm:pt>
    <dgm:pt modelId="{B849E15E-EAF3-43A1-8C11-17A2F6BBE249}" type="pres">
      <dgm:prSet presAssocID="{71D007CA-D9F0-4F79-85A4-5D43C24FEB77}" presName="sibTrans" presStyleCnt="0"/>
      <dgm:spPr/>
    </dgm:pt>
    <dgm:pt modelId="{238C389D-F2DD-49A5-8D7A-CC85B0796E01}" type="pres">
      <dgm:prSet presAssocID="{4355D733-6583-4783-B191-7C327B16573B}" presName="composite" presStyleCnt="0"/>
      <dgm:spPr/>
    </dgm:pt>
    <dgm:pt modelId="{66601A4E-376A-4B29-A361-330A7DCA13D1}" type="pres">
      <dgm:prSet presAssocID="{4355D733-6583-4783-B191-7C327B16573B}" presName="rect1" presStyleLbl="trAlignAcc1" presStyleIdx="2" presStyleCnt="6">
        <dgm:presLayoutVars>
          <dgm:bulletEnabled val="1"/>
        </dgm:presLayoutVars>
      </dgm:prSet>
      <dgm:spPr/>
      <dgm:t>
        <a:bodyPr/>
        <a:lstStyle/>
        <a:p>
          <a:endParaRPr lang="es-ES"/>
        </a:p>
      </dgm:t>
    </dgm:pt>
    <dgm:pt modelId="{4287B6B6-416A-4480-9E4A-5326D984F7B3}" type="pres">
      <dgm:prSet presAssocID="{4355D733-6583-4783-B191-7C327B16573B}" presName="rect2" presStyleLbl="fgImgPlace1" presStyleIdx="2" presStyleCnt="6"/>
      <dgm:spPr>
        <a:blipFill rotWithShape="1">
          <a:blip xmlns:r="http://schemas.openxmlformats.org/officeDocument/2006/relationships" r:embed="rId3"/>
          <a:stretch>
            <a:fillRect/>
          </a:stretch>
        </a:blipFill>
      </dgm:spPr>
    </dgm:pt>
    <dgm:pt modelId="{CD634925-F910-49C0-91D0-592D05172CBF}" type="pres">
      <dgm:prSet presAssocID="{620351FF-5F2C-4A8D-AFD7-2938E2D2F64D}" presName="sibTrans" presStyleCnt="0"/>
      <dgm:spPr/>
    </dgm:pt>
    <dgm:pt modelId="{E3911698-88D8-4E33-8BA6-E14EA4FBED8F}" type="pres">
      <dgm:prSet presAssocID="{2527E4D5-48D7-48A8-BB3A-B9E00560FD4C}" presName="composite" presStyleCnt="0"/>
      <dgm:spPr/>
    </dgm:pt>
    <dgm:pt modelId="{72156918-3D67-4C28-8687-F777535D7202}" type="pres">
      <dgm:prSet presAssocID="{2527E4D5-48D7-48A8-BB3A-B9E00560FD4C}" presName="rect1" presStyleLbl="trAlignAcc1" presStyleIdx="3" presStyleCnt="6">
        <dgm:presLayoutVars>
          <dgm:bulletEnabled val="1"/>
        </dgm:presLayoutVars>
      </dgm:prSet>
      <dgm:spPr/>
      <dgm:t>
        <a:bodyPr/>
        <a:lstStyle/>
        <a:p>
          <a:endParaRPr lang="es-ES"/>
        </a:p>
      </dgm:t>
    </dgm:pt>
    <dgm:pt modelId="{D5871CAA-2862-4C4E-ACDC-F1550FD8339B}" type="pres">
      <dgm:prSet presAssocID="{2527E4D5-48D7-48A8-BB3A-B9E00560FD4C}" presName="rect2" presStyleLbl="fgImgPlace1" presStyleIdx="3" presStyleCnt="6"/>
      <dgm:spPr>
        <a:blipFill rotWithShape="1">
          <a:blip xmlns:r="http://schemas.openxmlformats.org/officeDocument/2006/relationships" r:embed="rId4"/>
          <a:stretch>
            <a:fillRect/>
          </a:stretch>
        </a:blipFill>
      </dgm:spPr>
    </dgm:pt>
    <dgm:pt modelId="{E617BB32-809A-46FA-9545-2AB75E8252E9}" type="pres">
      <dgm:prSet presAssocID="{D4636E53-DA04-4672-B188-097C2108B808}" presName="sibTrans" presStyleCnt="0"/>
      <dgm:spPr/>
    </dgm:pt>
    <dgm:pt modelId="{691380CE-7F0B-414D-A87A-7064F2189D1B}" type="pres">
      <dgm:prSet presAssocID="{CC571671-189D-48E1-A972-57774AB5A784}" presName="composite" presStyleCnt="0"/>
      <dgm:spPr/>
    </dgm:pt>
    <dgm:pt modelId="{6892A0EA-02D0-4297-8338-4EAAFF342D4B}" type="pres">
      <dgm:prSet presAssocID="{CC571671-189D-48E1-A972-57774AB5A784}" presName="rect1" presStyleLbl="trAlignAcc1" presStyleIdx="4" presStyleCnt="6">
        <dgm:presLayoutVars>
          <dgm:bulletEnabled val="1"/>
        </dgm:presLayoutVars>
      </dgm:prSet>
      <dgm:spPr/>
      <dgm:t>
        <a:bodyPr/>
        <a:lstStyle/>
        <a:p>
          <a:endParaRPr lang="es-ES"/>
        </a:p>
      </dgm:t>
    </dgm:pt>
    <dgm:pt modelId="{7CDF8910-76D3-4704-818E-C6CA4B0A9C6D}" type="pres">
      <dgm:prSet presAssocID="{CC571671-189D-48E1-A972-57774AB5A784}" presName="rect2" presStyleLbl="fgImgPlace1" presStyleIdx="4" presStyleCnt="6"/>
      <dgm:spPr>
        <a:blipFill rotWithShape="1">
          <a:blip xmlns:r="http://schemas.openxmlformats.org/officeDocument/2006/relationships" r:embed="rId5"/>
          <a:stretch>
            <a:fillRect/>
          </a:stretch>
        </a:blipFill>
      </dgm:spPr>
    </dgm:pt>
    <dgm:pt modelId="{D9075A4C-7B96-4302-B8D5-82FBACAB56A5}" type="pres">
      <dgm:prSet presAssocID="{F071811F-CE2C-4AF6-B2AC-903D4A4909AB}" presName="sibTrans" presStyleCnt="0"/>
      <dgm:spPr/>
    </dgm:pt>
    <dgm:pt modelId="{7DD80511-389B-4164-841A-6410E1D59B8E}" type="pres">
      <dgm:prSet presAssocID="{9E8F19F0-161E-469E-BD38-1FBA485374D6}" presName="composite" presStyleCnt="0"/>
      <dgm:spPr/>
    </dgm:pt>
    <dgm:pt modelId="{3626F49C-2811-4F19-994F-AD2208ABCE46}" type="pres">
      <dgm:prSet presAssocID="{9E8F19F0-161E-469E-BD38-1FBA485374D6}" presName="rect1" presStyleLbl="trAlignAcc1" presStyleIdx="5" presStyleCnt="6">
        <dgm:presLayoutVars>
          <dgm:bulletEnabled val="1"/>
        </dgm:presLayoutVars>
      </dgm:prSet>
      <dgm:spPr/>
      <dgm:t>
        <a:bodyPr/>
        <a:lstStyle/>
        <a:p>
          <a:endParaRPr lang="es-ES"/>
        </a:p>
      </dgm:t>
    </dgm:pt>
    <dgm:pt modelId="{8190D055-75E5-4E7F-9B27-1CD9404AA7BF}" type="pres">
      <dgm:prSet presAssocID="{9E8F19F0-161E-469E-BD38-1FBA485374D6}" presName="rect2" presStyleLbl="fgImgPlace1" presStyleIdx="5" presStyleCnt="6"/>
      <dgm:spPr>
        <a:blipFill rotWithShape="1">
          <a:blip xmlns:r="http://schemas.openxmlformats.org/officeDocument/2006/relationships" r:embed="rId6"/>
          <a:stretch>
            <a:fillRect/>
          </a:stretch>
        </a:blipFill>
      </dgm:spPr>
    </dgm:pt>
  </dgm:ptLst>
  <dgm:cxnLst>
    <dgm:cxn modelId="{B0F4D737-E470-4467-ABC2-866719051704}" type="presOf" srcId="{9E8F19F0-161E-469E-BD38-1FBA485374D6}" destId="{3626F49C-2811-4F19-994F-AD2208ABCE46}" srcOrd="0" destOrd="0" presId="urn:microsoft.com/office/officeart/2008/layout/PictureStrips"/>
    <dgm:cxn modelId="{DD07BF75-7A64-4CA2-8CB0-C3B93B477CA1}" srcId="{58369814-3112-434C-B646-9B9CAE00B72C}" destId="{2527E4D5-48D7-48A8-BB3A-B9E00560FD4C}" srcOrd="3" destOrd="0" parTransId="{FEA92EF0-155E-44D9-B75D-C49AA47EEB9D}" sibTransId="{D4636E53-DA04-4672-B188-097C2108B808}"/>
    <dgm:cxn modelId="{21A558D2-ED10-4C85-A336-D35A58C07FBB}" type="presOf" srcId="{196FEA16-11C0-4563-BAF6-36ADE73583B7}" destId="{03670277-7C96-4D47-9490-6BA159EECC49}" srcOrd="0" destOrd="0" presId="urn:microsoft.com/office/officeart/2008/layout/PictureStrips"/>
    <dgm:cxn modelId="{74C995BF-2C87-4C6F-9337-44C4D4313570}" type="presOf" srcId="{4355D733-6583-4783-B191-7C327B16573B}" destId="{66601A4E-376A-4B29-A361-330A7DCA13D1}" srcOrd="0" destOrd="0" presId="urn:microsoft.com/office/officeart/2008/layout/PictureStrips"/>
    <dgm:cxn modelId="{80974026-37FC-43E0-83FF-85DCF8439C30}" type="presOf" srcId="{3826116D-8D70-48AA-9478-385BA537B2F0}" destId="{AF7136EA-5844-4314-8B3C-F3B3AA6BF23D}" srcOrd="0" destOrd="1" presId="urn:microsoft.com/office/officeart/2008/layout/PictureStrips"/>
    <dgm:cxn modelId="{0927E4E0-546C-47D8-B0A1-A9E9AADA1A2F}" srcId="{2527E4D5-48D7-48A8-BB3A-B9E00560FD4C}" destId="{FC576480-25BD-4566-AA69-117CEB2FDD0A}" srcOrd="0" destOrd="0" parTransId="{929E8EDA-B569-4671-8D21-1152321075DE}" sibTransId="{8C7D4C70-2533-4803-84A0-C98115EECEE0}"/>
    <dgm:cxn modelId="{1D22AE80-EC9C-48C2-9D09-FCD6267C67D3}" type="presOf" srcId="{88C0D604-529F-4447-BB98-13BDB7DAF5DB}" destId="{66601A4E-376A-4B29-A361-330A7DCA13D1}" srcOrd="0" destOrd="1" presId="urn:microsoft.com/office/officeart/2008/layout/PictureStrips"/>
    <dgm:cxn modelId="{3077F388-863C-4F80-B314-C59D19F28A20}" type="presOf" srcId="{58369814-3112-434C-B646-9B9CAE00B72C}" destId="{A460A6F1-EF02-4442-89CD-9BF6F2D75A70}" srcOrd="0" destOrd="0" presId="urn:microsoft.com/office/officeart/2008/layout/PictureStrips"/>
    <dgm:cxn modelId="{26A27BD4-9941-4CA7-BFB2-0180C99AF28E}" type="presOf" srcId="{7813FE55-74F2-4FF6-92B6-42B9DF93D8E5}" destId="{3626F49C-2811-4F19-994F-AD2208ABCE46}" srcOrd="0" destOrd="1" presId="urn:microsoft.com/office/officeart/2008/layout/PictureStrips"/>
    <dgm:cxn modelId="{C1B8FE96-3770-416A-8AF7-94882FD5868E}" type="presOf" srcId="{2527E4D5-48D7-48A8-BB3A-B9E00560FD4C}" destId="{72156918-3D67-4C28-8687-F777535D7202}" srcOrd="0" destOrd="0" presId="urn:microsoft.com/office/officeart/2008/layout/PictureStrips"/>
    <dgm:cxn modelId="{44B3A6C5-F09A-438D-967D-5D41F1D26F53}" srcId="{878B2DEA-65EE-49C7-BBEF-51F100B598F8}" destId="{3826116D-8D70-48AA-9478-385BA537B2F0}" srcOrd="0" destOrd="0" parTransId="{5668A417-6138-42ED-946E-C6497F89D726}" sibTransId="{02A042FB-88BD-4468-B6FC-94E6B83847B8}"/>
    <dgm:cxn modelId="{C44B1CE3-758D-47F3-B87B-20F7B2F07777}" srcId="{58369814-3112-434C-B646-9B9CAE00B72C}" destId="{196FEA16-11C0-4563-BAF6-36ADE73583B7}" srcOrd="1" destOrd="0" parTransId="{13C6892B-AB9C-4F15-A173-5916393B4D83}" sibTransId="{71D007CA-D9F0-4F79-85A4-5D43C24FEB77}"/>
    <dgm:cxn modelId="{A89948DF-CB45-44D8-B746-9A21A4E342A9}" srcId="{CC571671-189D-48E1-A972-57774AB5A784}" destId="{C15004FD-27CE-450A-B9DD-B47EE9B9A95D}" srcOrd="0" destOrd="0" parTransId="{9E787475-EF7A-4C17-883F-B1C6C4F8BD84}" sibTransId="{CEDD2CBC-51D1-40F4-A65D-DD0EC1765B85}"/>
    <dgm:cxn modelId="{6D081758-C441-47F5-852F-CEAFD793DB50}" srcId="{58369814-3112-434C-B646-9B9CAE00B72C}" destId="{878B2DEA-65EE-49C7-BBEF-51F100B598F8}" srcOrd="0" destOrd="0" parTransId="{C72E4459-683A-48F3-A218-D7FF1ECD8364}" sibTransId="{B00EE19A-B69C-46CC-A262-61B23097A188}"/>
    <dgm:cxn modelId="{15B3A355-8463-44FD-8CCE-D4386A41038C}" type="presOf" srcId="{878B2DEA-65EE-49C7-BBEF-51F100B598F8}" destId="{AF7136EA-5844-4314-8B3C-F3B3AA6BF23D}" srcOrd="0" destOrd="0" presId="urn:microsoft.com/office/officeart/2008/layout/PictureStrips"/>
    <dgm:cxn modelId="{B1EFB254-8182-471D-915B-97DEADB61C1A}" type="presOf" srcId="{C15004FD-27CE-450A-B9DD-B47EE9B9A95D}" destId="{6892A0EA-02D0-4297-8338-4EAAFF342D4B}" srcOrd="0" destOrd="1" presId="urn:microsoft.com/office/officeart/2008/layout/PictureStrips"/>
    <dgm:cxn modelId="{2A712BBB-78CA-4496-84D9-B93A17D48403}" type="presOf" srcId="{FC576480-25BD-4566-AA69-117CEB2FDD0A}" destId="{72156918-3D67-4C28-8687-F777535D7202}" srcOrd="0" destOrd="1" presId="urn:microsoft.com/office/officeart/2008/layout/PictureStrips"/>
    <dgm:cxn modelId="{F4EDE9A5-2505-4098-856C-5541CB4A7DC2}" type="presOf" srcId="{CC571671-189D-48E1-A972-57774AB5A784}" destId="{6892A0EA-02D0-4297-8338-4EAAFF342D4B}" srcOrd="0" destOrd="0" presId="urn:microsoft.com/office/officeart/2008/layout/PictureStrips"/>
    <dgm:cxn modelId="{B3C791A8-0ECC-4490-BAFD-A94116DE5E6F}" srcId="{58369814-3112-434C-B646-9B9CAE00B72C}" destId="{CC571671-189D-48E1-A972-57774AB5A784}" srcOrd="4" destOrd="0" parTransId="{EB061391-1B46-40C0-A8AC-59A62E49EFB9}" sibTransId="{F071811F-CE2C-4AF6-B2AC-903D4A4909AB}"/>
    <dgm:cxn modelId="{E511728E-1264-4952-A619-052A4F4CC581}" srcId="{9E8F19F0-161E-469E-BD38-1FBA485374D6}" destId="{7813FE55-74F2-4FF6-92B6-42B9DF93D8E5}" srcOrd="0" destOrd="0" parTransId="{FAB54B83-58F9-4E9C-BCDA-87C4C47C2DCA}" sibTransId="{3CE7C8EA-69AC-432B-899E-73707B51D5A5}"/>
    <dgm:cxn modelId="{C56337AC-22FB-4A73-84D4-22B703BB02E3}" type="presOf" srcId="{3C9428A1-8668-4DD7-A6C7-13B0DD45B9D5}" destId="{03670277-7C96-4D47-9490-6BA159EECC49}" srcOrd="0" destOrd="1" presId="urn:microsoft.com/office/officeart/2008/layout/PictureStrips"/>
    <dgm:cxn modelId="{5BB84EFA-31C5-45DE-B9AD-13EEA270DD3E}" srcId="{196FEA16-11C0-4563-BAF6-36ADE73583B7}" destId="{3C9428A1-8668-4DD7-A6C7-13B0DD45B9D5}" srcOrd="0" destOrd="0" parTransId="{10DCC7F7-B5A8-4537-95EF-AB252A387D08}" sibTransId="{CAFF505A-4C39-4A27-8700-53674F654CD9}"/>
    <dgm:cxn modelId="{B1BEABC1-6CF5-4130-A7D4-C370C9F7BED8}" srcId="{58369814-3112-434C-B646-9B9CAE00B72C}" destId="{9E8F19F0-161E-469E-BD38-1FBA485374D6}" srcOrd="5" destOrd="0" parTransId="{D1A5C8FF-CF0F-4D01-87C6-23C0EB433044}" sibTransId="{3FEA9B29-10D1-4824-A2FA-3D0B465A1EFF}"/>
    <dgm:cxn modelId="{83DC52D1-21D7-4F20-B58E-0905B3C02A8D}" srcId="{58369814-3112-434C-B646-9B9CAE00B72C}" destId="{4355D733-6583-4783-B191-7C327B16573B}" srcOrd="2" destOrd="0" parTransId="{E19C3654-A236-415B-BB2C-9FA4367F61EF}" sibTransId="{620351FF-5F2C-4A8D-AFD7-2938E2D2F64D}"/>
    <dgm:cxn modelId="{F61877CC-5604-43B9-92DF-8ABCDEDB2226}" srcId="{4355D733-6583-4783-B191-7C327B16573B}" destId="{88C0D604-529F-4447-BB98-13BDB7DAF5DB}" srcOrd="0" destOrd="0" parTransId="{32B40FCA-A3C4-4A3B-999B-70314DF9A571}" sibTransId="{D735CBBD-D3DD-429A-8EC0-29F6545DB67B}"/>
    <dgm:cxn modelId="{4EFA3CF8-AF2F-4257-9843-39306C783D66}" type="presParOf" srcId="{A460A6F1-EF02-4442-89CD-9BF6F2D75A70}" destId="{887FFA6C-46DF-454B-8660-29D37CE03661}" srcOrd="0" destOrd="0" presId="urn:microsoft.com/office/officeart/2008/layout/PictureStrips"/>
    <dgm:cxn modelId="{D9265115-8C72-4A7E-8643-898987CF3820}" type="presParOf" srcId="{887FFA6C-46DF-454B-8660-29D37CE03661}" destId="{AF7136EA-5844-4314-8B3C-F3B3AA6BF23D}" srcOrd="0" destOrd="0" presId="urn:microsoft.com/office/officeart/2008/layout/PictureStrips"/>
    <dgm:cxn modelId="{4F31DAD1-40F4-4F75-A74B-FADBC0A7C965}" type="presParOf" srcId="{887FFA6C-46DF-454B-8660-29D37CE03661}" destId="{EA198A35-6B26-448A-B57B-A1DE3ECCB852}" srcOrd="1" destOrd="0" presId="urn:microsoft.com/office/officeart/2008/layout/PictureStrips"/>
    <dgm:cxn modelId="{5B430AC4-F6FC-499D-BB7B-28B1330C6027}" type="presParOf" srcId="{A460A6F1-EF02-4442-89CD-9BF6F2D75A70}" destId="{1F996057-7A16-4E3E-8341-06096C74EF71}" srcOrd="1" destOrd="0" presId="urn:microsoft.com/office/officeart/2008/layout/PictureStrips"/>
    <dgm:cxn modelId="{8C934E54-ACDA-433A-A84D-58206FD32583}" type="presParOf" srcId="{A460A6F1-EF02-4442-89CD-9BF6F2D75A70}" destId="{A4034B81-D047-4005-9BE0-4CD3EC880CD6}" srcOrd="2" destOrd="0" presId="urn:microsoft.com/office/officeart/2008/layout/PictureStrips"/>
    <dgm:cxn modelId="{63F28F74-0F3B-4DFF-9EBB-334B4B720ED1}" type="presParOf" srcId="{A4034B81-D047-4005-9BE0-4CD3EC880CD6}" destId="{03670277-7C96-4D47-9490-6BA159EECC49}" srcOrd="0" destOrd="0" presId="urn:microsoft.com/office/officeart/2008/layout/PictureStrips"/>
    <dgm:cxn modelId="{AC671B23-D339-46FD-B8B4-4674CB5DEDED}" type="presParOf" srcId="{A4034B81-D047-4005-9BE0-4CD3EC880CD6}" destId="{EA12857A-46D3-41D8-9009-D0243BF99CE7}" srcOrd="1" destOrd="0" presId="urn:microsoft.com/office/officeart/2008/layout/PictureStrips"/>
    <dgm:cxn modelId="{826D7033-0A0A-4360-ADFE-C61B74965EF8}" type="presParOf" srcId="{A460A6F1-EF02-4442-89CD-9BF6F2D75A70}" destId="{B849E15E-EAF3-43A1-8C11-17A2F6BBE249}" srcOrd="3" destOrd="0" presId="urn:microsoft.com/office/officeart/2008/layout/PictureStrips"/>
    <dgm:cxn modelId="{BC70DC06-A61F-444D-A584-3D706D9B192B}" type="presParOf" srcId="{A460A6F1-EF02-4442-89CD-9BF6F2D75A70}" destId="{238C389D-F2DD-49A5-8D7A-CC85B0796E01}" srcOrd="4" destOrd="0" presId="urn:microsoft.com/office/officeart/2008/layout/PictureStrips"/>
    <dgm:cxn modelId="{066AC859-B4FA-4A36-8E90-EE938A3650FF}" type="presParOf" srcId="{238C389D-F2DD-49A5-8D7A-CC85B0796E01}" destId="{66601A4E-376A-4B29-A361-330A7DCA13D1}" srcOrd="0" destOrd="0" presId="urn:microsoft.com/office/officeart/2008/layout/PictureStrips"/>
    <dgm:cxn modelId="{BE9338CB-9FBD-4525-99CB-4D90EFA91C9B}" type="presParOf" srcId="{238C389D-F2DD-49A5-8D7A-CC85B0796E01}" destId="{4287B6B6-416A-4480-9E4A-5326D984F7B3}" srcOrd="1" destOrd="0" presId="urn:microsoft.com/office/officeart/2008/layout/PictureStrips"/>
    <dgm:cxn modelId="{765A5079-1902-49C2-85D8-F05D803CE54B}" type="presParOf" srcId="{A460A6F1-EF02-4442-89CD-9BF6F2D75A70}" destId="{CD634925-F910-49C0-91D0-592D05172CBF}" srcOrd="5" destOrd="0" presId="urn:microsoft.com/office/officeart/2008/layout/PictureStrips"/>
    <dgm:cxn modelId="{6F0286C5-457D-4A49-8720-3638A8D722C1}" type="presParOf" srcId="{A460A6F1-EF02-4442-89CD-9BF6F2D75A70}" destId="{E3911698-88D8-4E33-8BA6-E14EA4FBED8F}" srcOrd="6" destOrd="0" presId="urn:microsoft.com/office/officeart/2008/layout/PictureStrips"/>
    <dgm:cxn modelId="{1D97DADC-62A6-4815-8182-D4089C5B4163}" type="presParOf" srcId="{E3911698-88D8-4E33-8BA6-E14EA4FBED8F}" destId="{72156918-3D67-4C28-8687-F777535D7202}" srcOrd="0" destOrd="0" presId="urn:microsoft.com/office/officeart/2008/layout/PictureStrips"/>
    <dgm:cxn modelId="{F455FB2E-E7F5-4BA3-AE06-687A0586B88C}" type="presParOf" srcId="{E3911698-88D8-4E33-8BA6-E14EA4FBED8F}" destId="{D5871CAA-2862-4C4E-ACDC-F1550FD8339B}" srcOrd="1" destOrd="0" presId="urn:microsoft.com/office/officeart/2008/layout/PictureStrips"/>
    <dgm:cxn modelId="{DD544F78-7C36-4DD8-B625-1B80EFAFB275}" type="presParOf" srcId="{A460A6F1-EF02-4442-89CD-9BF6F2D75A70}" destId="{E617BB32-809A-46FA-9545-2AB75E8252E9}" srcOrd="7" destOrd="0" presId="urn:microsoft.com/office/officeart/2008/layout/PictureStrips"/>
    <dgm:cxn modelId="{5A132AE7-BFCD-4AB6-BAD7-981B1CC3FA69}" type="presParOf" srcId="{A460A6F1-EF02-4442-89CD-9BF6F2D75A70}" destId="{691380CE-7F0B-414D-A87A-7064F2189D1B}" srcOrd="8" destOrd="0" presId="urn:microsoft.com/office/officeart/2008/layout/PictureStrips"/>
    <dgm:cxn modelId="{19CE5925-76E5-472A-9D87-9093A08FC0FA}" type="presParOf" srcId="{691380CE-7F0B-414D-A87A-7064F2189D1B}" destId="{6892A0EA-02D0-4297-8338-4EAAFF342D4B}" srcOrd="0" destOrd="0" presId="urn:microsoft.com/office/officeart/2008/layout/PictureStrips"/>
    <dgm:cxn modelId="{02A2C5CB-9B52-458D-AE73-F5E22CF655E9}" type="presParOf" srcId="{691380CE-7F0B-414D-A87A-7064F2189D1B}" destId="{7CDF8910-76D3-4704-818E-C6CA4B0A9C6D}" srcOrd="1" destOrd="0" presId="urn:microsoft.com/office/officeart/2008/layout/PictureStrips"/>
    <dgm:cxn modelId="{4195A814-9D70-4948-8FD6-2EB5B03E15FE}" type="presParOf" srcId="{A460A6F1-EF02-4442-89CD-9BF6F2D75A70}" destId="{D9075A4C-7B96-4302-B8D5-82FBACAB56A5}" srcOrd="9" destOrd="0" presId="urn:microsoft.com/office/officeart/2008/layout/PictureStrips"/>
    <dgm:cxn modelId="{9E1631E4-9047-464F-8E1F-1BAAD63EF3AE}" type="presParOf" srcId="{A460A6F1-EF02-4442-89CD-9BF6F2D75A70}" destId="{7DD80511-389B-4164-841A-6410E1D59B8E}" srcOrd="10" destOrd="0" presId="urn:microsoft.com/office/officeart/2008/layout/PictureStrips"/>
    <dgm:cxn modelId="{1B60020E-30E5-476B-B7DE-66E3DBB40CDA}" type="presParOf" srcId="{7DD80511-389B-4164-841A-6410E1D59B8E}" destId="{3626F49C-2811-4F19-994F-AD2208ABCE46}" srcOrd="0" destOrd="0" presId="urn:microsoft.com/office/officeart/2008/layout/PictureStrips"/>
    <dgm:cxn modelId="{C7B0DA90-34AA-430C-943E-7D5AAA69D08D}" type="presParOf" srcId="{7DD80511-389B-4164-841A-6410E1D59B8E}" destId="{8190D055-75E5-4E7F-9B27-1CD9404AA7BF}"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9A59E4-FD05-47D7-B6FA-C2DAB7EC4C31}" type="doc">
      <dgm:prSet loTypeId="urn:microsoft.com/office/officeart/2005/8/layout/venn1" loCatId="relationship" qsTypeId="urn:microsoft.com/office/officeart/2005/8/quickstyle/simple2" qsCatId="simple" csTypeId="urn:microsoft.com/office/officeart/2005/8/colors/colorful4" csCatId="colorful" phldr="1"/>
      <dgm:spPr/>
      <dgm:t>
        <a:bodyPr/>
        <a:lstStyle/>
        <a:p>
          <a:endParaRPr lang="es-EC"/>
        </a:p>
      </dgm:t>
    </dgm:pt>
    <dgm:pt modelId="{8C77EF5C-7765-4FD4-8D76-06EFEA39466D}">
      <dgm:prSet phldrT="[Texto]" custT="1"/>
      <dgm:spPr/>
      <dgm:t>
        <a:bodyPr/>
        <a:lstStyle/>
        <a:p>
          <a:r>
            <a:rPr lang="es-EC" sz="1800" dirty="0" smtClean="0"/>
            <a:t>Enfoque mixto</a:t>
          </a:r>
          <a:endParaRPr lang="es-EC" sz="1800" dirty="0"/>
        </a:p>
      </dgm:t>
    </dgm:pt>
    <dgm:pt modelId="{7295EE60-CF9B-4DCB-81C9-5A011439E648}" type="parTrans" cxnId="{28F4A256-1A80-4C37-BE2B-30D1B5A416FE}">
      <dgm:prSet/>
      <dgm:spPr/>
      <dgm:t>
        <a:bodyPr/>
        <a:lstStyle/>
        <a:p>
          <a:endParaRPr lang="es-EC"/>
        </a:p>
      </dgm:t>
    </dgm:pt>
    <dgm:pt modelId="{917AC448-E06F-4059-9DD6-358EE91F450F}" type="sibTrans" cxnId="{28F4A256-1A80-4C37-BE2B-30D1B5A416FE}">
      <dgm:prSet/>
      <dgm:spPr/>
      <dgm:t>
        <a:bodyPr/>
        <a:lstStyle/>
        <a:p>
          <a:endParaRPr lang="es-EC"/>
        </a:p>
      </dgm:t>
    </dgm:pt>
    <dgm:pt modelId="{857E10E9-C389-4F81-AF2D-885691180119}">
      <dgm:prSet phldrT="[Texto]" custT="1"/>
      <dgm:spPr/>
      <dgm:t>
        <a:bodyPr/>
        <a:lstStyle/>
        <a:p>
          <a:r>
            <a:rPr lang="es-EC" sz="1800" dirty="0" smtClean="0"/>
            <a:t>Cualitativo</a:t>
          </a:r>
          <a:endParaRPr lang="es-EC" sz="1800" dirty="0"/>
        </a:p>
      </dgm:t>
    </dgm:pt>
    <dgm:pt modelId="{425DA9D7-392F-44E1-A82E-37A8D88FA6EA}" type="parTrans" cxnId="{3F937870-9311-43C9-A8CE-92C50EDBFD76}">
      <dgm:prSet/>
      <dgm:spPr/>
      <dgm:t>
        <a:bodyPr/>
        <a:lstStyle/>
        <a:p>
          <a:endParaRPr lang="es-EC"/>
        </a:p>
      </dgm:t>
    </dgm:pt>
    <dgm:pt modelId="{3FD037D1-EAC2-4A08-813C-0EFE27E688D8}" type="sibTrans" cxnId="{3F937870-9311-43C9-A8CE-92C50EDBFD76}">
      <dgm:prSet/>
      <dgm:spPr/>
      <dgm:t>
        <a:bodyPr/>
        <a:lstStyle/>
        <a:p>
          <a:endParaRPr lang="es-EC"/>
        </a:p>
      </dgm:t>
    </dgm:pt>
    <dgm:pt modelId="{6AC8B407-D2AE-4484-AE9C-522CB6B0C154}">
      <dgm:prSet phldrT="[Texto]" custT="1"/>
      <dgm:spPr/>
      <dgm:t>
        <a:bodyPr/>
        <a:lstStyle/>
        <a:p>
          <a:r>
            <a:rPr lang="es-EC" sz="1800" dirty="0" smtClean="0"/>
            <a:t>Cuantitativo</a:t>
          </a:r>
          <a:endParaRPr lang="es-EC" sz="1800" dirty="0"/>
        </a:p>
      </dgm:t>
    </dgm:pt>
    <dgm:pt modelId="{A2D798F0-E3D6-401F-84E8-5B2C1C1686B1}" type="parTrans" cxnId="{5652194A-0830-4BC7-9EA1-E24787954911}">
      <dgm:prSet/>
      <dgm:spPr/>
      <dgm:t>
        <a:bodyPr/>
        <a:lstStyle/>
        <a:p>
          <a:endParaRPr lang="es-EC"/>
        </a:p>
      </dgm:t>
    </dgm:pt>
    <dgm:pt modelId="{A3EEF66D-FBCE-4C8B-BA86-382AE88F9C5A}" type="sibTrans" cxnId="{5652194A-0830-4BC7-9EA1-E24787954911}">
      <dgm:prSet/>
      <dgm:spPr/>
      <dgm:t>
        <a:bodyPr/>
        <a:lstStyle/>
        <a:p>
          <a:endParaRPr lang="es-EC"/>
        </a:p>
      </dgm:t>
    </dgm:pt>
    <dgm:pt modelId="{24807500-25F7-489A-A272-EEDA0E6920E2}">
      <dgm:prSet phldrT="[Texto]" custT="1"/>
      <dgm:spPr/>
      <dgm:t>
        <a:bodyPr/>
        <a:lstStyle/>
        <a:p>
          <a:r>
            <a:rPr lang="es-EC" sz="1800" dirty="0" smtClean="0"/>
            <a:t>Recolección de información</a:t>
          </a:r>
        </a:p>
        <a:p>
          <a:r>
            <a:rPr lang="es-EC" sz="1800" dirty="0" smtClean="0"/>
            <a:t>Fuentes secundarias</a:t>
          </a:r>
          <a:endParaRPr lang="es-EC" sz="1800" dirty="0"/>
        </a:p>
      </dgm:t>
    </dgm:pt>
    <dgm:pt modelId="{65D6E85B-B7E8-427A-A2D4-A290ADA0EEEF}" type="parTrans" cxnId="{C2B61A12-3E7B-498A-B509-77C3E61F8295}">
      <dgm:prSet/>
      <dgm:spPr/>
      <dgm:t>
        <a:bodyPr/>
        <a:lstStyle/>
        <a:p>
          <a:endParaRPr lang="es-EC"/>
        </a:p>
      </dgm:t>
    </dgm:pt>
    <dgm:pt modelId="{E0384A3B-6292-48DD-AA80-836E9648465F}" type="sibTrans" cxnId="{C2B61A12-3E7B-498A-B509-77C3E61F8295}">
      <dgm:prSet/>
      <dgm:spPr/>
      <dgm:t>
        <a:bodyPr/>
        <a:lstStyle/>
        <a:p>
          <a:endParaRPr lang="es-EC"/>
        </a:p>
      </dgm:t>
    </dgm:pt>
    <dgm:pt modelId="{0B3E4B63-58D1-4A8C-8F22-D63F862AA7B6}">
      <dgm:prSet phldrT="[Texto]" custT="1"/>
      <dgm:spPr/>
      <dgm:t>
        <a:bodyPr/>
        <a:lstStyle/>
        <a:p>
          <a:r>
            <a:rPr lang="es-EC" sz="1800" dirty="0" smtClean="0"/>
            <a:t>Encuestas</a:t>
          </a:r>
          <a:endParaRPr lang="es-EC" sz="1800" dirty="0"/>
        </a:p>
      </dgm:t>
    </dgm:pt>
    <dgm:pt modelId="{07110A1C-54A7-478A-8873-151E3E876A15}" type="parTrans" cxnId="{9A418CCD-EF29-49AE-A425-24E74CF23B19}">
      <dgm:prSet/>
      <dgm:spPr/>
      <dgm:t>
        <a:bodyPr/>
        <a:lstStyle/>
        <a:p>
          <a:endParaRPr lang="es-EC"/>
        </a:p>
      </dgm:t>
    </dgm:pt>
    <dgm:pt modelId="{0DCB65ED-7AB1-4334-858D-1EEF2539B595}" type="sibTrans" cxnId="{9A418CCD-EF29-49AE-A425-24E74CF23B19}">
      <dgm:prSet/>
      <dgm:spPr/>
      <dgm:t>
        <a:bodyPr/>
        <a:lstStyle/>
        <a:p>
          <a:endParaRPr lang="es-EC"/>
        </a:p>
      </dgm:t>
    </dgm:pt>
    <dgm:pt modelId="{7A35FA80-21F6-4E24-A071-B1707B1ADEF9}">
      <dgm:prSet phldrT="[Texto]" custT="1"/>
      <dgm:spPr/>
      <dgm:t>
        <a:bodyPr/>
        <a:lstStyle/>
        <a:p>
          <a:r>
            <a:rPr lang="es-EC" sz="1800" dirty="0" smtClean="0"/>
            <a:t>Entrevistas</a:t>
          </a:r>
          <a:endParaRPr lang="es-EC" sz="1800" dirty="0"/>
        </a:p>
      </dgm:t>
    </dgm:pt>
    <dgm:pt modelId="{7F1066F9-6B60-4040-A9BA-18FFD7B86802}" type="parTrans" cxnId="{F78BBF6D-CABE-41AA-BB7D-030F53550BB2}">
      <dgm:prSet/>
      <dgm:spPr/>
      <dgm:t>
        <a:bodyPr/>
        <a:lstStyle/>
        <a:p>
          <a:endParaRPr lang="es-EC"/>
        </a:p>
      </dgm:t>
    </dgm:pt>
    <dgm:pt modelId="{2B56D984-C559-4B6E-A099-0BB4A6DC52C0}" type="sibTrans" cxnId="{F78BBF6D-CABE-41AA-BB7D-030F53550BB2}">
      <dgm:prSet/>
      <dgm:spPr/>
      <dgm:t>
        <a:bodyPr/>
        <a:lstStyle/>
        <a:p>
          <a:endParaRPr lang="es-EC"/>
        </a:p>
      </dgm:t>
    </dgm:pt>
    <dgm:pt modelId="{8F2074D1-79BB-4C4A-B1FC-870C4B81C90D}">
      <dgm:prSet phldrT="[Texto]" custT="1"/>
      <dgm:spPr/>
      <dgm:t>
        <a:bodyPr/>
        <a:lstStyle/>
        <a:p>
          <a:r>
            <a:rPr lang="es-EC" sz="1800" dirty="0" smtClean="0"/>
            <a:t>Análisis</a:t>
          </a:r>
          <a:r>
            <a:rPr lang="es-EC" sz="1800" baseline="0" dirty="0" smtClean="0"/>
            <a:t> de la muestra</a:t>
          </a:r>
          <a:endParaRPr lang="es-EC" sz="1800" dirty="0"/>
        </a:p>
      </dgm:t>
    </dgm:pt>
    <dgm:pt modelId="{585D31AB-9B1F-4C75-B243-AC3430FD5E9F}" type="parTrans" cxnId="{A90522C6-658B-46EC-9E57-F36E7AA749CB}">
      <dgm:prSet/>
      <dgm:spPr/>
      <dgm:t>
        <a:bodyPr/>
        <a:lstStyle/>
        <a:p>
          <a:endParaRPr lang="es-EC"/>
        </a:p>
      </dgm:t>
    </dgm:pt>
    <dgm:pt modelId="{C7809786-8622-4207-92E3-CB64A0FCA504}" type="sibTrans" cxnId="{A90522C6-658B-46EC-9E57-F36E7AA749CB}">
      <dgm:prSet/>
      <dgm:spPr/>
      <dgm:t>
        <a:bodyPr/>
        <a:lstStyle/>
        <a:p>
          <a:endParaRPr lang="es-EC"/>
        </a:p>
      </dgm:t>
    </dgm:pt>
    <dgm:pt modelId="{AE1A4710-6354-4CAD-A62B-6CB417FCA070}">
      <dgm:prSet phldrT="[Texto]" custT="1"/>
      <dgm:spPr/>
      <dgm:t>
        <a:bodyPr/>
        <a:lstStyle/>
        <a:p>
          <a:r>
            <a:rPr lang="es-EC" sz="1800" dirty="0" smtClean="0"/>
            <a:t>Comunidad de Pedro Vicente Maldonado </a:t>
          </a:r>
          <a:endParaRPr lang="es-EC" sz="1800" dirty="0"/>
        </a:p>
      </dgm:t>
    </dgm:pt>
    <dgm:pt modelId="{2767513A-275D-45AD-8009-1D007DC23A08}" type="parTrans" cxnId="{F715719B-5DD8-40D8-900D-D61F97B11980}">
      <dgm:prSet/>
      <dgm:spPr/>
      <dgm:t>
        <a:bodyPr/>
        <a:lstStyle/>
        <a:p>
          <a:endParaRPr lang="es-EC"/>
        </a:p>
      </dgm:t>
    </dgm:pt>
    <dgm:pt modelId="{84FDCE19-F68D-441D-AA9F-EAC4940F24B4}" type="sibTrans" cxnId="{F715719B-5DD8-40D8-900D-D61F97B11980}">
      <dgm:prSet/>
      <dgm:spPr/>
      <dgm:t>
        <a:bodyPr/>
        <a:lstStyle/>
        <a:p>
          <a:endParaRPr lang="es-EC"/>
        </a:p>
      </dgm:t>
    </dgm:pt>
    <dgm:pt modelId="{4E2B3168-B936-4148-BE93-A542514BB310}">
      <dgm:prSet phldrT="[Texto]" custT="1"/>
      <dgm:spPr/>
      <dgm:t>
        <a:bodyPr/>
        <a:lstStyle/>
        <a:p>
          <a:r>
            <a:rPr lang="es-EC" sz="1800" dirty="0" smtClean="0"/>
            <a:t>Turistas </a:t>
          </a:r>
          <a:endParaRPr lang="es-EC" sz="1800" dirty="0"/>
        </a:p>
      </dgm:t>
    </dgm:pt>
    <dgm:pt modelId="{23927487-3338-4313-B39C-5346693B4198}" type="parTrans" cxnId="{DC3B0D37-B7DF-4F49-BB12-9523DA639FD5}">
      <dgm:prSet/>
      <dgm:spPr/>
      <dgm:t>
        <a:bodyPr/>
        <a:lstStyle/>
        <a:p>
          <a:endParaRPr lang="es-ES"/>
        </a:p>
      </dgm:t>
    </dgm:pt>
    <dgm:pt modelId="{381678B4-197F-47C4-B8B6-A5582E014BA7}" type="sibTrans" cxnId="{DC3B0D37-B7DF-4F49-BB12-9523DA639FD5}">
      <dgm:prSet/>
      <dgm:spPr/>
      <dgm:t>
        <a:bodyPr/>
        <a:lstStyle/>
        <a:p>
          <a:endParaRPr lang="es-ES"/>
        </a:p>
      </dgm:t>
    </dgm:pt>
    <dgm:pt modelId="{D2D94B72-C368-49C6-8446-DB3201C59C5C}" type="pres">
      <dgm:prSet presAssocID="{539A59E4-FD05-47D7-B6FA-C2DAB7EC4C31}" presName="compositeShape" presStyleCnt="0">
        <dgm:presLayoutVars>
          <dgm:chMax val="7"/>
          <dgm:dir/>
          <dgm:resizeHandles val="exact"/>
        </dgm:presLayoutVars>
      </dgm:prSet>
      <dgm:spPr/>
      <dgm:t>
        <a:bodyPr/>
        <a:lstStyle/>
        <a:p>
          <a:endParaRPr lang="es-ES"/>
        </a:p>
      </dgm:t>
    </dgm:pt>
    <dgm:pt modelId="{C7C16FCA-56C7-4288-89DA-16CC67FE4CE6}" type="pres">
      <dgm:prSet presAssocID="{8C77EF5C-7765-4FD4-8D76-06EFEA39466D}" presName="circ1" presStyleLbl="vennNode1" presStyleIdx="0" presStyleCnt="3"/>
      <dgm:spPr/>
      <dgm:t>
        <a:bodyPr/>
        <a:lstStyle/>
        <a:p>
          <a:endParaRPr lang="es-ES"/>
        </a:p>
      </dgm:t>
    </dgm:pt>
    <dgm:pt modelId="{5606E401-3F97-4703-9A96-0B7FC28E6137}" type="pres">
      <dgm:prSet presAssocID="{8C77EF5C-7765-4FD4-8D76-06EFEA39466D}" presName="circ1Tx" presStyleLbl="revTx" presStyleIdx="0" presStyleCnt="0">
        <dgm:presLayoutVars>
          <dgm:chMax val="0"/>
          <dgm:chPref val="0"/>
          <dgm:bulletEnabled val="1"/>
        </dgm:presLayoutVars>
      </dgm:prSet>
      <dgm:spPr/>
      <dgm:t>
        <a:bodyPr/>
        <a:lstStyle/>
        <a:p>
          <a:endParaRPr lang="es-ES"/>
        </a:p>
      </dgm:t>
    </dgm:pt>
    <dgm:pt modelId="{8B749FB4-394F-4CE9-97D3-38EC22E83D35}" type="pres">
      <dgm:prSet presAssocID="{24807500-25F7-489A-A272-EEDA0E6920E2}" presName="circ2" presStyleLbl="vennNode1" presStyleIdx="1" presStyleCnt="3"/>
      <dgm:spPr/>
      <dgm:t>
        <a:bodyPr/>
        <a:lstStyle/>
        <a:p>
          <a:endParaRPr lang="es-ES"/>
        </a:p>
      </dgm:t>
    </dgm:pt>
    <dgm:pt modelId="{277AA4A4-1ED2-4B2E-B07D-AB68A8299251}" type="pres">
      <dgm:prSet presAssocID="{24807500-25F7-489A-A272-EEDA0E6920E2}" presName="circ2Tx" presStyleLbl="revTx" presStyleIdx="0" presStyleCnt="0">
        <dgm:presLayoutVars>
          <dgm:chMax val="0"/>
          <dgm:chPref val="0"/>
          <dgm:bulletEnabled val="1"/>
        </dgm:presLayoutVars>
      </dgm:prSet>
      <dgm:spPr/>
      <dgm:t>
        <a:bodyPr/>
        <a:lstStyle/>
        <a:p>
          <a:endParaRPr lang="es-ES"/>
        </a:p>
      </dgm:t>
    </dgm:pt>
    <dgm:pt modelId="{BF8950D2-290E-4148-9678-6E03CA42224D}" type="pres">
      <dgm:prSet presAssocID="{8F2074D1-79BB-4C4A-B1FC-870C4B81C90D}" presName="circ3" presStyleLbl="vennNode1" presStyleIdx="2" presStyleCnt="3"/>
      <dgm:spPr/>
      <dgm:t>
        <a:bodyPr/>
        <a:lstStyle/>
        <a:p>
          <a:endParaRPr lang="es-ES"/>
        </a:p>
      </dgm:t>
    </dgm:pt>
    <dgm:pt modelId="{006A8B26-14D0-4D1D-99E3-AB488F62E8A5}" type="pres">
      <dgm:prSet presAssocID="{8F2074D1-79BB-4C4A-B1FC-870C4B81C90D}" presName="circ3Tx" presStyleLbl="revTx" presStyleIdx="0" presStyleCnt="0">
        <dgm:presLayoutVars>
          <dgm:chMax val="0"/>
          <dgm:chPref val="0"/>
          <dgm:bulletEnabled val="1"/>
        </dgm:presLayoutVars>
      </dgm:prSet>
      <dgm:spPr/>
      <dgm:t>
        <a:bodyPr/>
        <a:lstStyle/>
        <a:p>
          <a:endParaRPr lang="es-ES"/>
        </a:p>
      </dgm:t>
    </dgm:pt>
  </dgm:ptLst>
  <dgm:cxnLst>
    <dgm:cxn modelId="{A6C1B53A-63DC-4B57-B262-25E71219E9E9}" type="presOf" srcId="{24807500-25F7-489A-A272-EEDA0E6920E2}" destId="{8B749FB4-394F-4CE9-97D3-38EC22E83D35}" srcOrd="0" destOrd="0" presId="urn:microsoft.com/office/officeart/2005/8/layout/venn1"/>
    <dgm:cxn modelId="{C2B61A12-3E7B-498A-B509-77C3E61F8295}" srcId="{539A59E4-FD05-47D7-B6FA-C2DAB7EC4C31}" destId="{24807500-25F7-489A-A272-EEDA0E6920E2}" srcOrd="1" destOrd="0" parTransId="{65D6E85B-B7E8-427A-A2D4-A290ADA0EEEF}" sibTransId="{E0384A3B-6292-48DD-AA80-836E9648465F}"/>
    <dgm:cxn modelId="{A90522C6-658B-46EC-9E57-F36E7AA749CB}" srcId="{539A59E4-FD05-47D7-B6FA-C2DAB7EC4C31}" destId="{8F2074D1-79BB-4C4A-B1FC-870C4B81C90D}" srcOrd="2" destOrd="0" parTransId="{585D31AB-9B1F-4C75-B243-AC3430FD5E9F}" sibTransId="{C7809786-8622-4207-92E3-CB64A0FCA504}"/>
    <dgm:cxn modelId="{03F9757D-2C59-4387-B1BC-863281EED012}" type="presOf" srcId="{6AC8B407-D2AE-4484-AE9C-522CB6B0C154}" destId="{C7C16FCA-56C7-4288-89DA-16CC67FE4CE6}" srcOrd="0" destOrd="2" presId="urn:microsoft.com/office/officeart/2005/8/layout/venn1"/>
    <dgm:cxn modelId="{95A600BD-6830-4D51-95E0-D5B9673D068E}" type="presOf" srcId="{7A35FA80-21F6-4E24-A071-B1707B1ADEF9}" destId="{8B749FB4-394F-4CE9-97D3-38EC22E83D35}" srcOrd="0" destOrd="2" presId="urn:microsoft.com/office/officeart/2005/8/layout/venn1"/>
    <dgm:cxn modelId="{62291DFF-E646-4823-8174-C2FE12E44D80}" type="presOf" srcId="{AE1A4710-6354-4CAD-A62B-6CB417FCA070}" destId="{006A8B26-14D0-4D1D-99E3-AB488F62E8A5}" srcOrd="1" destOrd="2" presId="urn:microsoft.com/office/officeart/2005/8/layout/venn1"/>
    <dgm:cxn modelId="{5652194A-0830-4BC7-9EA1-E24787954911}" srcId="{8C77EF5C-7765-4FD4-8D76-06EFEA39466D}" destId="{6AC8B407-D2AE-4484-AE9C-522CB6B0C154}" srcOrd="1" destOrd="0" parTransId="{A2D798F0-E3D6-401F-84E8-5B2C1C1686B1}" sibTransId="{A3EEF66D-FBCE-4C8B-BA86-382AE88F9C5A}"/>
    <dgm:cxn modelId="{DC3B0D37-B7DF-4F49-BB12-9523DA639FD5}" srcId="{8F2074D1-79BB-4C4A-B1FC-870C4B81C90D}" destId="{4E2B3168-B936-4148-BE93-A542514BB310}" srcOrd="0" destOrd="0" parTransId="{23927487-3338-4313-B39C-5346693B4198}" sibTransId="{381678B4-197F-47C4-B8B6-A5582E014BA7}"/>
    <dgm:cxn modelId="{C1DBF9E6-6BAD-4758-9912-870BADC80E21}" type="presOf" srcId="{8C77EF5C-7765-4FD4-8D76-06EFEA39466D}" destId="{C7C16FCA-56C7-4288-89DA-16CC67FE4CE6}" srcOrd="0" destOrd="0" presId="urn:microsoft.com/office/officeart/2005/8/layout/venn1"/>
    <dgm:cxn modelId="{2B7399C8-6E87-4621-81BB-C76BD2626291}" type="presOf" srcId="{24807500-25F7-489A-A272-EEDA0E6920E2}" destId="{277AA4A4-1ED2-4B2E-B07D-AB68A8299251}" srcOrd="1" destOrd="0" presId="urn:microsoft.com/office/officeart/2005/8/layout/venn1"/>
    <dgm:cxn modelId="{4263A583-E927-4511-8B99-8C6262815447}" type="presOf" srcId="{0B3E4B63-58D1-4A8C-8F22-D63F862AA7B6}" destId="{8B749FB4-394F-4CE9-97D3-38EC22E83D35}" srcOrd="0" destOrd="1" presId="urn:microsoft.com/office/officeart/2005/8/layout/venn1"/>
    <dgm:cxn modelId="{F715719B-5DD8-40D8-900D-D61F97B11980}" srcId="{8F2074D1-79BB-4C4A-B1FC-870C4B81C90D}" destId="{AE1A4710-6354-4CAD-A62B-6CB417FCA070}" srcOrd="1" destOrd="0" parTransId="{2767513A-275D-45AD-8009-1D007DC23A08}" sibTransId="{84FDCE19-F68D-441D-AA9F-EAC4940F24B4}"/>
    <dgm:cxn modelId="{955805B4-0C50-4068-B698-B792B0B12C2E}" type="presOf" srcId="{8F2074D1-79BB-4C4A-B1FC-870C4B81C90D}" destId="{BF8950D2-290E-4148-9678-6E03CA42224D}" srcOrd="0" destOrd="0" presId="urn:microsoft.com/office/officeart/2005/8/layout/venn1"/>
    <dgm:cxn modelId="{7E44F3FD-0A12-4B7B-BC70-9A05380079EE}" type="presOf" srcId="{AE1A4710-6354-4CAD-A62B-6CB417FCA070}" destId="{BF8950D2-290E-4148-9678-6E03CA42224D}" srcOrd="0" destOrd="2" presId="urn:microsoft.com/office/officeart/2005/8/layout/venn1"/>
    <dgm:cxn modelId="{62648876-897E-4B18-AA1C-6513459784AA}" type="presOf" srcId="{4E2B3168-B936-4148-BE93-A542514BB310}" destId="{BF8950D2-290E-4148-9678-6E03CA42224D}" srcOrd="0" destOrd="1" presId="urn:microsoft.com/office/officeart/2005/8/layout/venn1"/>
    <dgm:cxn modelId="{E6271824-D912-4F5A-B116-22E0B0595F3D}" type="presOf" srcId="{857E10E9-C389-4F81-AF2D-885691180119}" destId="{C7C16FCA-56C7-4288-89DA-16CC67FE4CE6}" srcOrd="0" destOrd="1" presId="urn:microsoft.com/office/officeart/2005/8/layout/venn1"/>
    <dgm:cxn modelId="{4CEBD349-EC5F-4FFA-8047-9C85057ACD12}" type="presOf" srcId="{857E10E9-C389-4F81-AF2D-885691180119}" destId="{5606E401-3F97-4703-9A96-0B7FC28E6137}" srcOrd="1" destOrd="1" presId="urn:microsoft.com/office/officeart/2005/8/layout/venn1"/>
    <dgm:cxn modelId="{F78BBF6D-CABE-41AA-BB7D-030F53550BB2}" srcId="{24807500-25F7-489A-A272-EEDA0E6920E2}" destId="{7A35FA80-21F6-4E24-A071-B1707B1ADEF9}" srcOrd="1" destOrd="0" parTransId="{7F1066F9-6B60-4040-A9BA-18FFD7B86802}" sibTransId="{2B56D984-C559-4B6E-A099-0BB4A6DC52C0}"/>
    <dgm:cxn modelId="{9A418CCD-EF29-49AE-A425-24E74CF23B19}" srcId="{24807500-25F7-489A-A272-EEDA0E6920E2}" destId="{0B3E4B63-58D1-4A8C-8F22-D63F862AA7B6}" srcOrd="0" destOrd="0" parTransId="{07110A1C-54A7-478A-8873-151E3E876A15}" sibTransId="{0DCB65ED-7AB1-4334-858D-1EEF2539B595}"/>
    <dgm:cxn modelId="{F42AB00E-7957-4A6C-BDB7-C6C2DB61D751}" type="presOf" srcId="{539A59E4-FD05-47D7-B6FA-C2DAB7EC4C31}" destId="{D2D94B72-C368-49C6-8446-DB3201C59C5C}" srcOrd="0" destOrd="0" presId="urn:microsoft.com/office/officeart/2005/8/layout/venn1"/>
    <dgm:cxn modelId="{28F4A256-1A80-4C37-BE2B-30D1B5A416FE}" srcId="{539A59E4-FD05-47D7-B6FA-C2DAB7EC4C31}" destId="{8C77EF5C-7765-4FD4-8D76-06EFEA39466D}" srcOrd="0" destOrd="0" parTransId="{7295EE60-CF9B-4DCB-81C9-5A011439E648}" sibTransId="{917AC448-E06F-4059-9DD6-358EE91F450F}"/>
    <dgm:cxn modelId="{1E8EB369-A82D-4B89-9208-F93AD4909255}" type="presOf" srcId="{4E2B3168-B936-4148-BE93-A542514BB310}" destId="{006A8B26-14D0-4D1D-99E3-AB488F62E8A5}" srcOrd="1" destOrd="1" presId="urn:microsoft.com/office/officeart/2005/8/layout/venn1"/>
    <dgm:cxn modelId="{AFF1DCDD-CEED-4E89-8201-E6691C4C87A9}" type="presOf" srcId="{8F2074D1-79BB-4C4A-B1FC-870C4B81C90D}" destId="{006A8B26-14D0-4D1D-99E3-AB488F62E8A5}" srcOrd="1" destOrd="0" presId="urn:microsoft.com/office/officeart/2005/8/layout/venn1"/>
    <dgm:cxn modelId="{8F425DF0-DE25-48AE-AF41-92D2894F008E}" type="presOf" srcId="{6AC8B407-D2AE-4484-AE9C-522CB6B0C154}" destId="{5606E401-3F97-4703-9A96-0B7FC28E6137}" srcOrd="1" destOrd="2" presId="urn:microsoft.com/office/officeart/2005/8/layout/venn1"/>
    <dgm:cxn modelId="{AEAC3194-A25D-4D3A-B54F-C888C6BF23B3}" type="presOf" srcId="{7A35FA80-21F6-4E24-A071-B1707B1ADEF9}" destId="{277AA4A4-1ED2-4B2E-B07D-AB68A8299251}" srcOrd="1" destOrd="2" presId="urn:microsoft.com/office/officeart/2005/8/layout/venn1"/>
    <dgm:cxn modelId="{DC637076-0065-4DD1-B30F-840FBD68DDA2}" type="presOf" srcId="{0B3E4B63-58D1-4A8C-8F22-D63F862AA7B6}" destId="{277AA4A4-1ED2-4B2E-B07D-AB68A8299251}" srcOrd="1" destOrd="1" presId="urn:microsoft.com/office/officeart/2005/8/layout/venn1"/>
    <dgm:cxn modelId="{78A71547-0EE8-4432-B017-A9A3214B0BFA}" type="presOf" srcId="{8C77EF5C-7765-4FD4-8D76-06EFEA39466D}" destId="{5606E401-3F97-4703-9A96-0B7FC28E6137}" srcOrd="1" destOrd="0" presId="urn:microsoft.com/office/officeart/2005/8/layout/venn1"/>
    <dgm:cxn modelId="{3F937870-9311-43C9-A8CE-92C50EDBFD76}" srcId="{8C77EF5C-7765-4FD4-8D76-06EFEA39466D}" destId="{857E10E9-C389-4F81-AF2D-885691180119}" srcOrd="0" destOrd="0" parTransId="{425DA9D7-392F-44E1-A82E-37A8D88FA6EA}" sibTransId="{3FD037D1-EAC2-4A08-813C-0EFE27E688D8}"/>
    <dgm:cxn modelId="{FDDB7C9E-C1D5-4BEE-A75A-A2B0FD64CE9C}" type="presParOf" srcId="{D2D94B72-C368-49C6-8446-DB3201C59C5C}" destId="{C7C16FCA-56C7-4288-89DA-16CC67FE4CE6}" srcOrd="0" destOrd="0" presId="urn:microsoft.com/office/officeart/2005/8/layout/venn1"/>
    <dgm:cxn modelId="{6B1C697E-225D-457F-99C7-BC77D05BFF1E}" type="presParOf" srcId="{D2D94B72-C368-49C6-8446-DB3201C59C5C}" destId="{5606E401-3F97-4703-9A96-0B7FC28E6137}" srcOrd="1" destOrd="0" presId="urn:microsoft.com/office/officeart/2005/8/layout/venn1"/>
    <dgm:cxn modelId="{D551DDCE-9747-4851-99C4-3449640E488C}" type="presParOf" srcId="{D2D94B72-C368-49C6-8446-DB3201C59C5C}" destId="{8B749FB4-394F-4CE9-97D3-38EC22E83D35}" srcOrd="2" destOrd="0" presId="urn:microsoft.com/office/officeart/2005/8/layout/venn1"/>
    <dgm:cxn modelId="{0912E7F6-18F0-478E-BF32-E82F5394F680}" type="presParOf" srcId="{D2D94B72-C368-49C6-8446-DB3201C59C5C}" destId="{277AA4A4-1ED2-4B2E-B07D-AB68A8299251}" srcOrd="3" destOrd="0" presId="urn:microsoft.com/office/officeart/2005/8/layout/venn1"/>
    <dgm:cxn modelId="{46E5E8A6-6406-4A11-A033-4330E1BEE02A}" type="presParOf" srcId="{D2D94B72-C368-49C6-8446-DB3201C59C5C}" destId="{BF8950D2-290E-4148-9678-6E03CA42224D}" srcOrd="4" destOrd="0" presId="urn:microsoft.com/office/officeart/2005/8/layout/venn1"/>
    <dgm:cxn modelId="{DD0E19F5-79FC-4BEE-8CE1-9D49D7BED1A1}" type="presParOf" srcId="{D2D94B72-C368-49C6-8446-DB3201C59C5C}" destId="{006A8B26-14D0-4D1D-99E3-AB488F62E8A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E1746EC-FE6A-4E7F-B4A7-C108C93541EA}" type="doc">
      <dgm:prSet loTypeId="urn:microsoft.com/office/officeart/2008/layout/HorizontalMultiLevelHierarchy" loCatId="hierarchy" qsTypeId="urn:microsoft.com/office/officeart/2005/8/quickstyle/simple2" qsCatId="simple" csTypeId="urn:microsoft.com/office/officeart/2005/8/colors/accent1_1" csCatId="accent1" phldr="1"/>
      <dgm:spPr/>
      <dgm:t>
        <a:bodyPr/>
        <a:lstStyle/>
        <a:p>
          <a:endParaRPr lang="es-ES"/>
        </a:p>
      </dgm:t>
    </dgm:pt>
    <dgm:pt modelId="{DE5FE7B8-2A37-4CA7-81AF-59EEEEC1BC56}">
      <dgm:prSet phldrT="[Texto]" custT="1"/>
      <dgm:spPr>
        <a:xfrm rot="16200000">
          <a:off x="-544676" y="1333572"/>
          <a:ext cx="2806600" cy="533254"/>
        </a:xfrm>
      </dgm:spPr>
      <dgm:t>
        <a:bodyPr/>
        <a:lstStyle/>
        <a:p>
          <a:r>
            <a:rPr lang="es-ES" sz="1800" b="1" dirty="0" smtClean="0">
              <a:latin typeface="+mj-lt"/>
              <a:ea typeface="+mn-ea"/>
              <a:cs typeface="Times New Roman" panose="02020603050405020304" pitchFamily="18" charset="0"/>
            </a:rPr>
            <a:t>Recolección de información</a:t>
          </a:r>
          <a:endParaRPr lang="es-ES" sz="1800" b="1" dirty="0">
            <a:latin typeface="+mj-lt"/>
            <a:ea typeface="+mn-ea"/>
            <a:cs typeface="Times New Roman" panose="02020603050405020304" pitchFamily="18" charset="0"/>
          </a:endParaRPr>
        </a:p>
      </dgm:t>
    </dgm:pt>
    <dgm:pt modelId="{7818B398-E966-42C8-BAE6-DF64CE44F510}" type="parTrans" cxnId="{1BBCC803-3B62-4B91-A164-ED247368EB97}">
      <dgm:prSet/>
      <dgm:spPr/>
      <dgm:t>
        <a:bodyPr/>
        <a:lstStyle/>
        <a:p>
          <a:endParaRPr lang="es-ES"/>
        </a:p>
      </dgm:t>
    </dgm:pt>
    <dgm:pt modelId="{EF7D3436-9B9D-4465-84A2-7EC32BA8D061}" type="sibTrans" cxnId="{1BBCC803-3B62-4B91-A164-ED247368EB97}">
      <dgm:prSet/>
      <dgm:spPr/>
      <dgm:t>
        <a:bodyPr/>
        <a:lstStyle/>
        <a:p>
          <a:endParaRPr lang="es-ES"/>
        </a:p>
      </dgm:t>
    </dgm:pt>
    <dgm:pt modelId="{482EFBDC-2D42-4BAF-8D80-8FF214EEEDD2}">
      <dgm:prSet phldrT="[Texto]" custT="1"/>
      <dgm:spPr>
        <a:xfrm>
          <a:off x="1475065" y="437"/>
          <a:ext cx="1749073" cy="533254"/>
        </a:xfrm>
      </dgm:spPr>
      <dgm:t>
        <a:bodyPr/>
        <a:lstStyle/>
        <a:p>
          <a:r>
            <a:rPr lang="es-ES" sz="1800" smtClean="0">
              <a:latin typeface="+mn-lt"/>
              <a:ea typeface="+mn-ea"/>
              <a:cs typeface="Times New Roman" panose="02020603050405020304" pitchFamily="18" charset="0"/>
            </a:rPr>
            <a:t>Recursos y atractivos naturales (Oferta)</a:t>
          </a:r>
          <a:endParaRPr lang="es-ES" sz="1800" dirty="0">
            <a:latin typeface="+mn-lt"/>
            <a:ea typeface="+mn-ea"/>
            <a:cs typeface="Times New Roman" panose="02020603050405020304" pitchFamily="18" charset="0"/>
          </a:endParaRPr>
        </a:p>
      </dgm:t>
    </dgm:pt>
    <dgm:pt modelId="{DCAAF929-F40C-4BA0-A5AB-A3B1D760B570}" type="parTrans" cxnId="{19ADEEED-8BCF-457F-AB8F-FD20BEA19BE0}">
      <dgm:prSet/>
      <dgm:spPr>
        <a:xfrm>
          <a:off x="1125251" y="267064"/>
          <a:ext cx="349814" cy="1333135"/>
        </a:xfrm>
      </dgm:spPr>
      <dgm:t>
        <a:bodyPr/>
        <a:lstStyle/>
        <a:p>
          <a:endParaRPr lang="es-ES">
            <a:solidFill>
              <a:sysClr val="windowText" lastClr="000000">
                <a:hueOff val="0"/>
                <a:satOff val="0"/>
                <a:lumOff val="0"/>
                <a:alphaOff val="0"/>
              </a:sysClr>
            </a:solidFill>
            <a:latin typeface="Calibri" panose="020F0502020204030204"/>
            <a:ea typeface="+mn-ea"/>
            <a:cs typeface="+mn-cs"/>
          </a:endParaRPr>
        </a:p>
      </dgm:t>
    </dgm:pt>
    <dgm:pt modelId="{E0BBB22C-3795-40C1-975A-E19517954FEE}" type="sibTrans" cxnId="{19ADEEED-8BCF-457F-AB8F-FD20BEA19BE0}">
      <dgm:prSet/>
      <dgm:spPr/>
      <dgm:t>
        <a:bodyPr/>
        <a:lstStyle/>
        <a:p>
          <a:endParaRPr lang="es-ES"/>
        </a:p>
      </dgm:t>
    </dgm:pt>
    <dgm:pt modelId="{6B028767-CD2E-4588-BE96-C2C2E2002327}">
      <dgm:prSet phldrT="[Texto]" custT="1"/>
      <dgm:spPr>
        <a:xfrm>
          <a:off x="3573954" y="437"/>
          <a:ext cx="1749073" cy="533254"/>
        </a:xfrm>
      </dgm:spPr>
      <dgm:t>
        <a:bodyPr/>
        <a:lstStyle/>
        <a:p>
          <a:r>
            <a:rPr lang="es-ES" sz="1800" smtClean="0">
              <a:latin typeface="+mn-lt"/>
              <a:ea typeface="+mn-ea"/>
              <a:cs typeface="Times New Roman" panose="02020603050405020304" pitchFamily="18" charset="0"/>
            </a:rPr>
            <a:t>Fichas de jerarquización</a:t>
          </a:r>
          <a:endParaRPr lang="es-ES" sz="1800" dirty="0">
            <a:latin typeface="+mn-lt"/>
            <a:ea typeface="+mn-ea"/>
            <a:cs typeface="Times New Roman" panose="02020603050405020304" pitchFamily="18" charset="0"/>
          </a:endParaRPr>
        </a:p>
      </dgm:t>
    </dgm:pt>
    <dgm:pt modelId="{017C30A9-6FFA-429F-9724-E6443EA7142F}" type="parTrans" cxnId="{7C531B79-1D8F-4777-9CDA-311B155F38EE}">
      <dgm:prSet/>
      <dgm:spPr>
        <a:xfrm>
          <a:off x="3224139" y="221344"/>
          <a:ext cx="349814" cy="91440"/>
        </a:xfrm>
      </dgm:spPr>
      <dgm:t>
        <a:bodyPr/>
        <a:lstStyle/>
        <a:p>
          <a:endParaRPr lang="es-ES">
            <a:solidFill>
              <a:sysClr val="windowText" lastClr="000000">
                <a:hueOff val="0"/>
                <a:satOff val="0"/>
                <a:lumOff val="0"/>
                <a:alphaOff val="0"/>
              </a:sysClr>
            </a:solidFill>
            <a:latin typeface="Calibri" panose="020F0502020204030204"/>
            <a:ea typeface="+mn-ea"/>
            <a:cs typeface="+mn-cs"/>
          </a:endParaRPr>
        </a:p>
      </dgm:t>
    </dgm:pt>
    <dgm:pt modelId="{DF25341D-D730-4A4D-B4D8-5FED9F69E209}" type="sibTrans" cxnId="{7C531B79-1D8F-4777-9CDA-311B155F38EE}">
      <dgm:prSet/>
      <dgm:spPr/>
      <dgm:t>
        <a:bodyPr/>
        <a:lstStyle/>
        <a:p>
          <a:endParaRPr lang="es-ES"/>
        </a:p>
      </dgm:t>
    </dgm:pt>
    <dgm:pt modelId="{150E9FF3-E6C0-432E-B5E6-341B9256CF26}">
      <dgm:prSet phldrT="[Texto]" custT="1"/>
      <dgm:spPr>
        <a:xfrm>
          <a:off x="1475065" y="667005"/>
          <a:ext cx="1749073" cy="533254"/>
        </a:xfrm>
      </dgm:spPr>
      <dgm:t>
        <a:bodyPr/>
        <a:lstStyle/>
        <a:p>
          <a:r>
            <a:rPr lang="es-ES" sz="1800" smtClean="0">
              <a:latin typeface="+mn-lt"/>
              <a:ea typeface="+mn-ea"/>
              <a:cs typeface="Times New Roman" panose="02020603050405020304" pitchFamily="18" charset="0"/>
            </a:rPr>
            <a:t>Demanda</a:t>
          </a:r>
          <a:endParaRPr lang="es-ES" sz="1800" dirty="0">
            <a:latin typeface="+mn-lt"/>
            <a:ea typeface="+mn-ea"/>
            <a:cs typeface="Times New Roman" panose="02020603050405020304" pitchFamily="18" charset="0"/>
          </a:endParaRPr>
        </a:p>
      </dgm:t>
    </dgm:pt>
    <dgm:pt modelId="{45C39A2F-7339-4C20-8E9F-CDF0B83C29FA}" type="parTrans" cxnId="{57A67769-F5D0-4AEB-8774-3812F101BEBF}">
      <dgm:prSet/>
      <dgm:spPr>
        <a:xfrm>
          <a:off x="1125251" y="933632"/>
          <a:ext cx="349814" cy="666567"/>
        </a:xfrm>
      </dgm:spPr>
      <dgm:t>
        <a:bodyPr/>
        <a:lstStyle/>
        <a:p>
          <a:endParaRPr lang="es-ES">
            <a:solidFill>
              <a:sysClr val="windowText" lastClr="000000">
                <a:hueOff val="0"/>
                <a:satOff val="0"/>
                <a:lumOff val="0"/>
                <a:alphaOff val="0"/>
              </a:sysClr>
            </a:solidFill>
            <a:latin typeface="Calibri" panose="020F0502020204030204"/>
            <a:ea typeface="+mn-ea"/>
            <a:cs typeface="+mn-cs"/>
          </a:endParaRPr>
        </a:p>
      </dgm:t>
    </dgm:pt>
    <dgm:pt modelId="{608A2EDA-AE0B-46FB-86D1-DFE6BBEAF859}" type="sibTrans" cxnId="{57A67769-F5D0-4AEB-8774-3812F101BEBF}">
      <dgm:prSet/>
      <dgm:spPr/>
      <dgm:t>
        <a:bodyPr/>
        <a:lstStyle/>
        <a:p>
          <a:endParaRPr lang="es-ES"/>
        </a:p>
      </dgm:t>
    </dgm:pt>
    <dgm:pt modelId="{6BB993F6-C9AA-467D-B28E-42BF0D1CC165}">
      <dgm:prSet phldrT="[Texto]" custT="1"/>
      <dgm:spPr>
        <a:xfrm>
          <a:off x="1475065" y="2000140"/>
          <a:ext cx="1749073" cy="533254"/>
        </a:xfrm>
      </dgm:spPr>
      <dgm:t>
        <a:bodyPr/>
        <a:lstStyle/>
        <a:p>
          <a:r>
            <a:rPr lang="es-ES" sz="1800" smtClean="0">
              <a:latin typeface="+mn-lt"/>
              <a:ea typeface="+mn-ea"/>
              <a:cs typeface="Times New Roman" panose="02020603050405020304" pitchFamily="18" charset="0"/>
            </a:rPr>
            <a:t>Infraestructura </a:t>
          </a:r>
        </a:p>
        <a:p>
          <a:r>
            <a:rPr lang="es-ES" sz="1800" smtClean="0">
              <a:latin typeface="+mn-lt"/>
              <a:ea typeface="+mn-ea"/>
              <a:cs typeface="Times New Roman" panose="02020603050405020304" pitchFamily="18" charset="0"/>
            </a:rPr>
            <a:t>(Facilidades turísticas)</a:t>
          </a:r>
          <a:endParaRPr lang="es-ES" sz="1800" dirty="0">
            <a:latin typeface="+mn-lt"/>
            <a:ea typeface="+mn-ea"/>
            <a:cs typeface="Times New Roman" panose="02020603050405020304" pitchFamily="18" charset="0"/>
          </a:endParaRPr>
        </a:p>
      </dgm:t>
    </dgm:pt>
    <dgm:pt modelId="{B6393503-3B6A-48DF-9FF2-DBEDA1C9B8FA}" type="parTrans" cxnId="{0AD9BAD7-339D-447A-8F00-8424D372E8EB}">
      <dgm:prSet/>
      <dgm:spPr>
        <a:xfrm>
          <a:off x="1125251" y="1600200"/>
          <a:ext cx="349814" cy="666567"/>
        </a:xfrm>
      </dgm:spPr>
      <dgm:t>
        <a:bodyPr/>
        <a:lstStyle/>
        <a:p>
          <a:endParaRPr lang="es-ES">
            <a:solidFill>
              <a:sysClr val="windowText" lastClr="000000">
                <a:hueOff val="0"/>
                <a:satOff val="0"/>
                <a:lumOff val="0"/>
                <a:alphaOff val="0"/>
              </a:sysClr>
            </a:solidFill>
            <a:latin typeface="Calibri" panose="020F0502020204030204"/>
            <a:ea typeface="+mn-ea"/>
            <a:cs typeface="+mn-cs"/>
          </a:endParaRPr>
        </a:p>
      </dgm:t>
    </dgm:pt>
    <dgm:pt modelId="{8045DD0D-E8DB-41B5-B744-56188524DF1E}" type="sibTrans" cxnId="{0AD9BAD7-339D-447A-8F00-8424D372E8EB}">
      <dgm:prSet/>
      <dgm:spPr/>
      <dgm:t>
        <a:bodyPr/>
        <a:lstStyle/>
        <a:p>
          <a:endParaRPr lang="es-ES"/>
        </a:p>
      </dgm:t>
    </dgm:pt>
    <dgm:pt modelId="{7429A373-0FF7-4823-981E-E181DB11CEB5}">
      <dgm:prSet phldrT="[Texto]" custT="1"/>
      <dgm:spPr>
        <a:xfrm>
          <a:off x="1475065" y="1333572"/>
          <a:ext cx="1749073" cy="533254"/>
        </a:xfrm>
      </dgm:spPr>
      <dgm:t>
        <a:bodyPr/>
        <a:lstStyle/>
        <a:p>
          <a:r>
            <a:rPr lang="es-ES" sz="1800" smtClean="0">
              <a:latin typeface="+mn-lt"/>
              <a:ea typeface="+mn-ea"/>
              <a:cs typeface="Times New Roman" panose="02020603050405020304" pitchFamily="18" charset="0"/>
            </a:rPr>
            <a:t>Comunidad Receptora</a:t>
          </a:r>
          <a:endParaRPr lang="es-ES" sz="1800" dirty="0">
            <a:latin typeface="+mn-lt"/>
            <a:ea typeface="+mn-ea"/>
            <a:cs typeface="Times New Roman" panose="02020603050405020304" pitchFamily="18" charset="0"/>
          </a:endParaRPr>
        </a:p>
      </dgm:t>
    </dgm:pt>
    <dgm:pt modelId="{56D5081C-BF60-4448-BDCC-2B6B9F5F1652}" type="parTrans" cxnId="{85D72D60-E39F-4C30-B5B8-55A645F08412}">
      <dgm:prSet/>
      <dgm:spPr>
        <a:xfrm>
          <a:off x="1125251" y="1554480"/>
          <a:ext cx="349814" cy="91440"/>
        </a:xfrm>
      </dgm:spPr>
      <dgm:t>
        <a:bodyPr/>
        <a:lstStyle/>
        <a:p>
          <a:endParaRPr lang="es-ES">
            <a:solidFill>
              <a:sysClr val="windowText" lastClr="000000">
                <a:hueOff val="0"/>
                <a:satOff val="0"/>
                <a:lumOff val="0"/>
                <a:alphaOff val="0"/>
              </a:sysClr>
            </a:solidFill>
            <a:latin typeface="Calibri" panose="020F0502020204030204"/>
            <a:ea typeface="+mn-ea"/>
            <a:cs typeface="+mn-cs"/>
          </a:endParaRPr>
        </a:p>
      </dgm:t>
    </dgm:pt>
    <dgm:pt modelId="{0E7461E8-9B27-4D5A-941D-E56FF686E39B}" type="sibTrans" cxnId="{85D72D60-E39F-4C30-B5B8-55A645F08412}">
      <dgm:prSet/>
      <dgm:spPr/>
      <dgm:t>
        <a:bodyPr/>
        <a:lstStyle/>
        <a:p>
          <a:endParaRPr lang="es-ES"/>
        </a:p>
      </dgm:t>
    </dgm:pt>
    <dgm:pt modelId="{3BEE035E-6B2A-4195-8FDD-2010A15750B4}">
      <dgm:prSet phldrT="[Texto]" custT="1"/>
      <dgm:spPr>
        <a:xfrm>
          <a:off x="1475065" y="2666708"/>
          <a:ext cx="1749073" cy="533254"/>
        </a:xfrm>
      </dgm:spPr>
      <dgm:t>
        <a:bodyPr/>
        <a:lstStyle/>
        <a:p>
          <a:r>
            <a:rPr lang="es-ES" sz="1800" smtClean="0">
              <a:latin typeface="+mn-lt"/>
              <a:ea typeface="+mn-ea"/>
              <a:cs typeface="Times New Roman" panose="02020603050405020304" pitchFamily="18" charset="0"/>
            </a:rPr>
            <a:t>Gobernanza</a:t>
          </a:r>
          <a:endParaRPr lang="es-ES" sz="1800" dirty="0">
            <a:latin typeface="+mn-lt"/>
            <a:ea typeface="+mn-ea"/>
            <a:cs typeface="Times New Roman" panose="02020603050405020304" pitchFamily="18" charset="0"/>
          </a:endParaRPr>
        </a:p>
      </dgm:t>
    </dgm:pt>
    <dgm:pt modelId="{D77768E8-B050-4F8C-9866-5CE07DCC7F05}" type="parTrans" cxnId="{0A8C1899-77E2-498D-9FC0-1DB4926D2572}">
      <dgm:prSet/>
      <dgm:spPr>
        <a:xfrm>
          <a:off x="1125251" y="1600200"/>
          <a:ext cx="349814" cy="1333135"/>
        </a:xfrm>
      </dgm:spPr>
      <dgm:t>
        <a:bodyPr/>
        <a:lstStyle/>
        <a:p>
          <a:endParaRPr lang="es-ES">
            <a:solidFill>
              <a:sysClr val="windowText" lastClr="000000">
                <a:hueOff val="0"/>
                <a:satOff val="0"/>
                <a:lumOff val="0"/>
                <a:alphaOff val="0"/>
              </a:sysClr>
            </a:solidFill>
            <a:latin typeface="Calibri" panose="020F0502020204030204"/>
            <a:ea typeface="+mn-ea"/>
            <a:cs typeface="+mn-cs"/>
          </a:endParaRPr>
        </a:p>
      </dgm:t>
    </dgm:pt>
    <dgm:pt modelId="{3CD6E4B9-2841-4E1F-B15A-DA3022481C4A}" type="sibTrans" cxnId="{0A8C1899-77E2-498D-9FC0-1DB4926D2572}">
      <dgm:prSet/>
      <dgm:spPr/>
      <dgm:t>
        <a:bodyPr/>
        <a:lstStyle/>
        <a:p>
          <a:endParaRPr lang="es-ES"/>
        </a:p>
      </dgm:t>
    </dgm:pt>
    <dgm:pt modelId="{1301149B-D181-4728-895C-8552DD7DCD4C}">
      <dgm:prSet phldrT="[Texto]" custT="1"/>
      <dgm:spPr>
        <a:xfrm>
          <a:off x="3573954" y="667005"/>
          <a:ext cx="1749073" cy="533254"/>
        </a:xfrm>
      </dgm:spPr>
      <dgm:t>
        <a:bodyPr/>
        <a:lstStyle/>
        <a:p>
          <a:r>
            <a:rPr lang="es-ES" sz="1800" smtClean="0">
              <a:latin typeface="+mn-lt"/>
              <a:ea typeface="+mn-ea"/>
              <a:cs typeface="Times New Roman" panose="02020603050405020304" pitchFamily="18" charset="0"/>
            </a:rPr>
            <a:t>Encuesta a turistas</a:t>
          </a:r>
          <a:endParaRPr lang="es-ES" sz="1800" dirty="0">
            <a:latin typeface="+mn-lt"/>
            <a:ea typeface="+mn-ea"/>
            <a:cs typeface="Times New Roman" panose="02020603050405020304" pitchFamily="18" charset="0"/>
          </a:endParaRPr>
        </a:p>
      </dgm:t>
    </dgm:pt>
    <dgm:pt modelId="{A8736A73-199C-4989-B87A-6F8D52474E0A}" type="parTrans" cxnId="{531DADBD-2894-4870-88E5-0F44D39446AB}">
      <dgm:prSet/>
      <dgm:spPr>
        <a:xfrm>
          <a:off x="3224139" y="887912"/>
          <a:ext cx="349814" cy="91440"/>
        </a:xfrm>
      </dgm:spPr>
      <dgm:t>
        <a:bodyPr/>
        <a:lstStyle/>
        <a:p>
          <a:endParaRPr lang="es-ES">
            <a:solidFill>
              <a:sysClr val="windowText" lastClr="000000">
                <a:hueOff val="0"/>
                <a:satOff val="0"/>
                <a:lumOff val="0"/>
                <a:alphaOff val="0"/>
              </a:sysClr>
            </a:solidFill>
            <a:latin typeface="Calibri" panose="020F0502020204030204"/>
            <a:ea typeface="+mn-ea"/>
            <a:cs typeface="+mn-cs"/>
          </a:endParaRPr>
        </a:p>
      </dgm:t>
    </dgm:pt>
    <dgm:pt modelId="{48795356-C111-42C3-81AC-514617E16625}" type="sibTrans" cxnId="{531DADBD-2894-4870-88E5-0F44D39446AB}">
      <dgm:prSet/>
      <dgm:spPr/>
      <dgm:t>
        <a:bodyPr/>
        <a:lstStyle/>
        <a:p>
          <a:endParaRPr lang="es-ES"/>
        </a:p>
      </dgm:t>
    </dgm:pt>
    <dgm:pt modelId="{B8E13A1B-B25F-4665-8BFB-149BBC6D6D17}">
      <dgm:prSet phldrT="[Texto]" custT="1"/>
      <dgm:spPr>
        <a:xfrm>
          <a:off x="3573954" y="1333572"/>
          <a:ext cx="1749073" cy="533254"/>
        </a:xfrm>
      </dgm:spPr>
      <dgm:t>
        <a:bodyPr/>
        <a:lstStyle/>
        <a:p>
          <a:r>
            <a:rPr lang="es-ES" sz="1800" smtClean="0">
              <a:latin typeface="+mn-lt"/>
              <a:ea typeface="+mn-ea"/>
              <a:cs typeface="Times New Roman" panose="02020603050405020304" pitchFamily="18" charset="0"/>
            </a:rPr>
            <a:t>Encuesta a la población local</a:t>
          </a:r>
          <a:endParaRPr lang="es-ES" sz="1800" dirty="0">
            <a:latin typeface="+mn-lt"/>
            <a:ea typeface="+mn-ea"/>
            <a:cs typeface="Times New Roman" panose="02020603050405020304" pitchFamily="18" charset="0"/>
          </a:endParaRPr>
        </a:p>
      </dgm:t>
    </dgm:pt>
    <dgm:pt modelId="{FA7EA9E5-8646-4136-A50E-32AE37EA2CAF}" type="parTrans" cxnId="{40D3D3EC-010F-43FA-8113-913304B4C1AA}">
      <dgm:prSet/>
      <dgm:spPr>
        <a:xfrm>
          <a:off x="3224139" y="1554480"/>
          <a:ext cx="349814" cy="91440"/>
        </a:xfrm>
      </dgm:spPr>
      <dgm:t>
        <a:bodyPr/>
        <a:lstStyle/>
        <a:p>
          <a:endParaRPr lang="es-ES">
            <a:solidFill>
              <a:sysClr val="windowText" lastClr="000000">
                <a:hueOff val="0"/>
                <a:satOff val="0"/>
                <a:lumOff val="0"/>
                <a:alphaOff val="0"/>
              </a:sysClr>
            </a:solidFill>
            <a:latin typeface="Calibri" panose="020F0502020204030204"/>
            <a:ea typeface="+mn-ea"/>
            <a:cs typeface="+mn-cs"/>
          </a:endParaRPr>
        </a:p>
      </dgm:t>
    </dgm:pt>
    <dgm:pt modelId="{BA5C2736-FAD3-45AA-8447-A2A810812AC0}" type="sibTrans" cxnId="{40D3D3EC-010F-43FA-8113-913304B4C1AA}">
      <dgm:prSet/>
      <dgm:spPr/>
      <dgm:t>
        <a:bodyPr/>
        <a:lstStyle/>
        <a:p>
          <a:endParaRPr lang="es-ES"/>
        </a:p>
      </dgm:t>
    </dgm:pt>
    <dgm:pt modelId="{535636E3-F759-4503-8C8E-35785E53D483}">
      <dgm:prSet phldrT="[Texto]" custT="1"/>
      <dgm:spPr>
        <a:xfrm>
          <a:off x="3573954" y="2000140"/>
          <a:ext cx="1749073" cy="533254"/>
        </a:xfrm>
      </dgm:spPr>
      <dgm:t>
        <a:bodyPr/>
        <a:lstStyle/>
        <a:p>
          <a:r>
            <a:rPr lang="es-ES" sz="1800" smtClean="0">
              <a:latin typeface="+mn-lt"/>
              <a:ea typeface="+mn-ea"/>
              <a:cs typeface="Times New Roman" panose="02020603050405020304" pitchFamily="18" charset="0"/>
            </a:rPr>
            <a:t>Entrevista a propietarios  </a:t>
          </a:r>
          <a:endParaRPr lang="es-ES" sz="1800" dirty="0">
            <a:latin typeface="+mn-lt"/>
            <a:ea typeface="+mn-ea"/>
            <a:cs typeface="Times New Roman" panose="02020603050405020304" pitchFamily="18" charset="0"/>
          </a:endParaRPr>
        </a:p>
      </dgm:t>
    </dgm:pt>
    <dgm:pt modelId="{72EEB07D-09A6-4F85-9564-241285AE4493}" type="parTrans" cxnId="{50012300-9C3E-4842-99DA-81F9584A165C}">
      <dgm:prSet/>
      <dgm:spPr>
        <a:xfrm>
          <a:off x="3224139" y="2221047"/>
          <a:ext cx="349814" cy="91440"/>
        </a:xfrm>
      </dgm:spPr>
      <dgm:t>
        <a:bodyPr/>
        <a:lstStyle/>
        <a:p>
          <a:endParaRPr lang="es-ES">
            <a:solidFill>
              <a:sysClr val="windowText" lastClr="000000">
                <a:hueOff val="0"/>
                <a:satOff val="0"/>
                <a:lumOff val="0"/>
                <a:alphaOff val="0"/>
              </a:sysClr>
            </a:solidFill>
            <a:latin typeface="Calibri" panose="020F0502020204030204"/>
            <a:ea typeface="+mn-ea"/>
            <a:cs typeface="+mn-cs"/>
          </a:endParaRPr>
        </a:p>
      </dgm:t>
    </dgm:pt>
    <dgm:pt modelId="{8BCD2579-0699-49F9-9C7D-F9979DF4632B}" type="sibTrans" cxnId="{50012300-9C3E-4842-99DA-81F9584A165C}">
      <dgm:prSet/>
      <dgm:spPr/>
      <dgm:t>
        <a:bodyPr/>
        <a:lstStyle/>
        <a:p>
          <a:endParaRPr lang="es-ES"/>
        </a:p>
      </dgm:t>
    </dgm:pt>
    <dgm:pt modelId="{B1557E7D-D284-4C7D-AFB1-3ACB8B480230}">
      <dgm:prSet phldrT="[Texto]" custT="1"/>
      <dgm:spPr>
        <a:xfrm>
          <a:off x="3573954" y="2666708"/>
          <a:ext cx="1749073" cy="533254"/>
        </a:xfrm>
      </dgm:spPr>
      <dgm:t>
        <a:bodyPr/>
        <a:lstStyle/>
        <a:p>
          <a:r>
            <a:rPr lang="es-ES" sz="1800" smtClean="0">
              <a:latin typeface="+mn-lt"/>
              <a:ea typeface="+mn-ea"/>
              <a:cs typeface="Times New Roman" panose="02020603050405020304" pitchFamily="18" charset="0"/>
            </a:rPr>
            <a:t>Entrevista autoridad del GAD cantonal</a:t>
          </a:r>
          <a:endParaRPr lang="es-ES" sz="1800" dirty="0">
            <a:latin typeface="+mn-lt"/>
            <a:ea typeface="+mn-ea"/>
            <a:cs typeface="Times New Roman" panose="02020603050405020304" pitchFamily="18" charset="0"/>
          </a:endParaRPr>
        </a:p>
      </dgm:t>
    </dgm:pt>
    <dgm:pt modelId="{0951929B-6A6E-4037-8396-98B792947CA6}" type="parTrans" cxnId="{92BD76B6-D5F1-4F98-9601-BE6B3640DAA6}">
      <dgm:prSet/>
      <dgm:spPr>
        <a:xfrm>
          <a:off x="3224139" y="2887615"/>
          <a:ext cx="349814" cy="91440"/>
        </a:xfrm>
      </dgm:spPr>
      <dgm:t>
        <a:bodyPr/>
        <a:lstStyle/>
        <a:p>
          <a:endParaRPr lang="es-ES">
            <a:solidFill>
              <a:sysClr val="windowText" lastClr="000000">
                <a:hueOff val="0"/>
                <a:satOff val="0"/>
                <a:lumOff val="0"/>
                <a:alphaOff val="0"/>
              </a:sysClr>
            </a:solidFill>
            <a:latin typeface="Calibri" panose="020F0502020204030204"/>
            <a:ea typeface="+mn-ea"/>
            <a:cs typeface="+mn-cs"/>
          </a:endParaRPr>
        </a:p>
      </dgm:t>
    </dgm:pt>
    <dgm:pt modelId="{690BA722-8F5B-4C62-AF30-21D4B8F7CB49}" type="sibTrans" cxnId="{92BD76B6-D5F1-4F98-9601-BE6B3640DAA6}">
      <dgm:prSet/>
      <dgm:spPr/>
      <dgm:t>
        <a:bodyPr/>
        <a:lstStyle/>
        <a:p>
          <a:endParaRPr lang="es-ES"/>
        </a:p>
      </dgm:t>
    </dgm:pt>
    <dgm:pt modelId="{48046E95-7932-4146-91A0-9F883FF4DB14}" type="pres">
      <dgm:prSet presAssocID="{BE1746EC-FE6A-4E7F-B4A7-C108C93541EA}" presName="Name0" presStyleCnt="0">
        <dgm:presLayoutVars>
          <dgm:chPref val="1"/>
          <dgm:dir/>
          <dgm:animOne val="branch"/>
          <dgm:animLvl val="lvl"/>
          <dgm:resizeHandles val="exact"/>
        </dgm:presLayoutVars>
      </dgm:prSet>
      <dgm:spPr/>
      <dgm:t>
        <a:bodyPr/>
        <a:lstStyle/>
        <a:p>
          <a:endParaRPr lang="es-ES"/>
        </a:p>
      </dgm:t>
    </dgm:pt>
    <dgm:pt modelId="{83B0412A-333D-4EBF-971A-65DF284E9893}" type="pres">
      <dgm:prSet presAssocID="{DE5FE7B8-2A37-4CA7-81AF-59EEEEC1BC56}" presName="root1" presStyleCnt="0"/>
      <dgm:spPr/>
      <dgm:t>
        <a:bodyPr/>
        <a:lstStyle/>
        <a:p>
          <a:endParaRPr lang="es-ES"/>
        </a:p>
      </dgm:t>
    </dgm:pt>
    <dgm:pt modelId="{6BBD05BC-603E-40E5-B8DF-47EADE9C26E4}" type="pres">
      <dgm:prSet presAssocID="{DE5FE7B8-2A37-4CA7-81AF-59EEEEC1BC56}" presName="LevelOneTextNode" presStyleLbl="node0" presStyleIdx="0" presStyleCnt="1">
        <dgm:presLayoutVars>
          <dgm:chPref val="3"/>
        </dgm:presLayoutVars>
      </dgm:prSet>
      <dgm:spPr/>
      <dgm:t>
        <a:bodyPr/>
        <a:lstStyle/>
        <a:p>
          <a:endParaRPr lang="es-ES"/>
        </a:p>
      </dgm:t>
    </dgm:pt>
    <dgm:pt modelId="{F67B4433-C540-4B3D-82BD-F4356B962F16}" type="pres">
      <dgm:prSet presAssocID="{DE5FE7B8-2A37-4CA7-81AF-59EEEEC1BC56}" presName="level2hierChild" presStyleCnt="0"/>
      <dgm:spPr/>
      <dgm:t>
        <a:bodyPr/>
        <a:lstStyle/>
        <a:p>
          <a:endParaRPr lang="es-ES"/>
        </a:p>
      </dgm:t>
    </dgm:pt>
    <dgm:pt modelId="{A6665C24-1003-4C6F-A8A2-90A8A7902E66}" type="pres">
      <dgm:prSet presAssocID="{DCAAF929-F40C-4BA0-A5AB-A3B1D760B570}" presName="conn2-1" presStyleLbl="parChTrans1D2" presStyleIdx="0" presStyleCnt="5"/>
      <dgm:spPr/>
      <dgm:t>
        <a:bodyPr/>
        <a:lstStyle/>
        <a:p>
          <a:endParaRPr lang="es-ES"/>
        </a:p>
      </dgm:t>
    </dgm:pt>
    <dgm:pt modelId="{F1D31B67-5576-4788-95AC-F17858570085}" type="pres">
      <dgm:prSet presAssocID="{DCAAF929-F40C-4BA0-A5AB-A3B1D760B570}" presName="connTx" presStyleLbl="parChTrans1D2" presStyleIdx="0" presStyleCnt="5"/>
      <dgm:spPr/>
      <dgm:t>
        <a:bodyPr/>
        <a:lstStyle/>
        <a:p>
          <a:endParaRPr lang="es-ES"/>
        </a:p>
      </dgm:t>
    </dgm:pt>
    <dgm:pt modelId="{E09BC180-8D6B-4282-8136-E7F03AB43988}" type="pres">
      <dgm:prSet presAssocID="{482EFBDC-2D42-4BAF-8D80-8FF214EEEDD2}" presName="root2" presStyleCnt="0"/>
      <dgm:spPr/>
      <dgm:t>
        <a:bodyPr/>
        <a:lstStyle/>
        <a:p>
          <a:endParaRPr lang="es-ES"/>
        </a:p>
      </dgm:t>
    </dgm:pt>
    <dgm:pt modelId="{F6E07EBF-9F45-4612-8458-2CA7EB509E40}" type="pres">
      <dgm:prSet presAssocID="{482EFBDC-2D42-4BAF-8D80-8FF214EEEDD2}" presName="LevelTwoTextNode" presStyleLbl="node2" presStyleIdx="0" presStyleCnt="5">
        <dgm:presLayoutVars>
          <dgm:chPref val="3"/>
        </dgm:presLayoutVars>
      </dgm:prSet>
      <dgm:spPr/>
      <dgm:t>
        <a:bodyPr/>
        <a:lstStyle/>
        <a:p>
          <a:endParaRPr lang="es-ES"/>
        </a:p>
      </dgm:t>
    </dgm:pt>
    <dgm:pt modelId="{1E671914-BFBF-42CD-BA60-597C665B2B6D}" type="pres">
      <dgm:prSet presAssocID="{482EFBDC-2D42-4BAF-8D80-8FF214EEEDD2}" presName="level3hierChild" presStyleCnt="0"/>
      <dgm:spPr/>
      <dgm:t>
        <a:bodyPr/>
        <a:lstStyle/>
        <a:p>
          <a:endParaRPr lang="es-ES"/>
        </a:p>
      </dgm:t>
    </dgm:pt>
    <dgm:pt modelId="{0BF9F22B-28C4-47C4-8E78-AB7FB3D0FC9F}" type="pres">
      <dgm:prSet presAssocID="{017C30A9-6FFA-429F-9724-E6443EA7142F}" presName="conn2-1" presStyleLbl="parChTrans1D3" presStyleIdx="0" presStyleCnt="5"/>
      <dgm:spPr/>
      <dgm:t>
        <a:bodyPr/>
        <a:lstStyle/>
        <a:p>
          <a:endParaRPr lang="es-ES"/>
        </a:p>
      </dgm:t>
    </dgm:pt>
    <dgm:pt modelId="{F433DA67-A769-49E1-8ACB-00411EADF238}" type="pres">
      <dgm:prSet presAssocID="{017C30A9-6FFA-429F-9724-E6443EA7142F}" presName="connTx" presStyleLbl="parChTrans1D3" presStyleIdx="0" presStyleCnt="5"/>
      <dgm:spPr/>
      <dgm:t>
        <a:bodyPr/>
        <a:lstStyle/>
        <a:p>
          <a:endParaRPr lang="es-ES"/>
        </a:p>
      </dgm:t>
    </dgm:pt>
    <dgm:pt modelId="{3E22DA1A-9C9D-4C1A-BC6C-C22BDAB1C011}" type="pres">
      <dgm:prSet presAssocID="{6B028767-CD2E-4588-BE96-C2C2E2002327}" presName="root2" presStyleCnt="0"/>
      <dgm:spPr/>
      <dgm:t>
        <a:bodyPr/>
        <a:lstStyle/>
        <a:p>
          <a:endParaRPr lang="es-ES"/>
        </a:p>
      </dgm:t>
    </dgm:pt>
    <dgm:pt modelId="{9BB77B40-F34A-4756-B7A3-0CA41813FC65}" type="pres">
      <dgm:prSet presAssocID="{6B028767-CD2E-4588-BE96-C2C2E2002327}" presName="LevelTwoTextNode" presStyleLbl="node3" presStyleIdx="0" presStyleCnt="5">
        <dgm:presLayoutVars>
          <dgm:chPref val="3"/>
        </dgm:presLayoutVars>
      </dgm:prSet>
      <dgm:spPr/>
      <dgm:t>
        <a:bodyPr/>
        <a:lstStyle/>
        <a:p>
          <a:endParaRPr lang="es-ES"/>
        </a:p>
      </dgm:t>
    </dgm:pt>
    <dgm:pt modelId="{65C48F56-8BD4-459F-9070-4735956C6E62}" type="pres">
      <dgm:prSet presAssocID="{6B028767-CD2E-4588-BE96-C2C2E2002327}" presName="level3hierChild" presStyleCnt="0"/>
      <dgm:spPr/>
      <dgm:t>
        <a:bodyPr/>
        <a:lstStyle/>
        <a:p>
          <a:endParaRPr lang="es-ES"/>
        </a:p>
      </dgm:t>
    </dgm:pt>
    <dgm:pt modelId="{0060DF99-4A50-46DF-98F2-F2BB7CAFC1FF}" type="pres">
      <dgm:prSet presAssocID="{45C39A2F-7339-4C20-8E9F-CDF0B83C29FA}" presName="conn2-1" presStyleLbl="parChTrans1D2" presStyleIdx="1" presStyleCnt="5"/>
      <dgm:spPr/>
      <dgm:t>
        <a:bodyPr/>
        <a:lstStyle/>
        <a:p>
          <a:endParaRPr lang="es-ES"/>
        </a:p>
      </dgm:t>
    </dgm:pt>
    <dgm:pt modelId="{F263F2F2-BB8E-4A34-AE8E-C6C1401FFB39}" type="pres">
      <dgm:prSet presAssocID="{45C39A2F-7339-4C20-8E9F-CDF0B83C29FA}" presName="connTx" presStyleLbl="parChTrans1D2" presStyleIdx="1" presStyleCnt="5"/>
      <dgm:spPr/>
      <dgm:t>
        <a:bodyPr/>
        <a:lstStyle/>
        <a:p>
          <a:endParaRPr lang="es-ES"/>
        </a:p>
      </dgm:t>
    </dgm:pt>
    <dgm:pt modelId="{6E134CC8-087F-4156-BC98-A9A26D0EB56F}" type="pres">
      <dgm:prSet presAssocID="{150E9FF3-E6C0-432E-B5E6-341B9256CF26}" presName="root2" presStyleCnt="0"/>
      <dgm:spPr/>
      <dgm:t>
        <a:bodyPr/>
        <a:lstStyle/>
        <a:p>
          <a:endParaRPr lang="es-ES"/>
        </a:p>
      </dgm:t>
    </dgm:pt>
    <dgm:pt modelId="{946A486E-D399-472F-869F-6A5E5C55B14F}" type="pres">
      <dgm:prSet presAssocID="{150E9FF3-E6C0-432E-B5E6-341B9256CF26}" presName="LevelTwoTextNode" presStyleLbl="node2" presStyleIdx="1" presStyleCnt="5">
        <dgm:presLayoutVars>
          <dgm:chPref val="3"/>
        </dgm:presLayoutVars>
      </dgm:prSet>
      <dgm:spPr/>
      <dgm:t>
        <a:bodyPr/>
        <a:lstStyle/>
        <a:p>
          <a:endParaRPr lang="es-ES"/>
        </a:p>
      </dgm:t>
    </dgm:pt>
    <dgm:pt modelId="{4692B6DE-18A9-4A81-8A77-B349C7D65775}" type="pres">
      <dgm:prSet presAssocID="{150E9FF3-E6C0-432E-B5E6-341B9256CF26}" presName="level3hierChild" presStyleCnt="0"/>
      <dgm:spPr/>
      <dgm:t>
        <a:bodyPr/>
        <a:lstStyle/>
        <a:p>
          <a:endParaRPr lang="es-ES"/>
        </a:p>
      </dgm:t>
    </dgm:pt>
    <dgm:pt modelId="{FB61C10A-0A48-4729-84A1-C0AE292036C1}" type="pres">
      <dgm:prSet presAssocID="{A8736A73-199C-4989-B87A-6F8D52474E0A}" presName="conn2-1" presStyleLbl="parChTrans1D3" presStyleIdx="1" presStyleCnt="5"/>
      <dgm:spPr/>
      <dgm:t>
        <a:bodyPr/>
        <a:lstStyle/>
        <a:p>
          <a:endParaRPr lang="es-ES"/>
        </a:p>
      </dgm:t>
    </dgm:pt>
    <dgm:pt modelId="{D42723B2-2DA6-489C-97F4-BFEE5EFCD3EB}" type="pres">
      <dgm:prSet presAssocID="{A8736A73-199C-4989-B87A-6F8D52474E0A}" presName="connTx" presStyleLbl="parChTrans1D3" presStyleIdx="1" presStyleCnt="5"/>
      <dgm:spPr/>
      <dgm:t>
        <a:bodyPr/>
        <a:lstStyle/>
        <a:p>
          <a:endParaRPr lang="es-ES"/>
        </a:p>
      </dgm:t>
    </dgm:pt>
    <dgm:pt modelId="{13A16EBA-F2B4-4AF9-AEDF-CE69562A1530}" type="pres">
      <dgm:prSet presAssocID="{1301149B-D181-4728-895C-8552DD7DCD4C}" presName="root2" presStyleCnt="0"/>
      <dgm:spPr/>
      <dgm:t>
        <a:bodyPr/>
        <a:lstStyle/>
        <a:p>
          <a:endParaRPr lang="es-ES"/>
        </a:p>
      </dgm:t>
    </dgm:pt>
    <dgm:pt modelId="{94F9AA1C-2C2A-4634-B1F4-E82480614A4D}" type="pres">
      <dgm:prSet presAssocID="{1301149B-D181-4728-895C-8552DD7DCD4C}" presName="LevelTwoTextNode" presStyleLbl="node3" presStyleIdx="1" presStyleCnt="5">
        <dgm:presLayoutVars>
          <dgm:chPref val="3"/>
        </dgm:presLayoutVars>
      </dgm:prSet>
      <dgm:spPr/>
      <dgm:t>
        <a:bodyPr/>
        <a:lstStyle/>
        <a:p>
          <a:endParaRPr lang="es-ES"/>
        </a:p>
      </dgm:t>
    </dgm:pt>
    <dgm:pt modelId="{6AE7C1EE-3DCC-436A-A745-129CF2156620}" type="pres">
      <dgm:prSet presAssocID="{1301149B-D181-4728-895C-8552DD7DCD4C}" presName="level3hierChild" presStyleCnt="0"/>
      <dgm:spPr/>
      <dgm:t>
        <a:bodyPr/>
        <a:lstStyle/>
        <a:p>
          <a:endParaRPr lang="es-ES"/>
        </a:p>
      </dgm:t>
    </dgm:pt>
    <dgm:pt modelId="{343B1FE0-F8DE-4D19-BAC7-4112086A3449}" type="pres">
      <dgm:prSet presAssocID="{56D5081C-BF60-4448-BDCC-2B6B9F5F1652}" presName="conn2-1" presStyleLbl="parChTrans1D2" presStyleIdx="2" presStyleCnt="5"/>
      <dgm:spPr/>
      <dgm:t>
        <a:bodyPr/>
        <a:lstStyle/>
        <a:p>
          <a:endParaRPr lang="es-ES"/>
        </a:p>
      </dgm:t>
    </dgm:pt>
    <dgm:pt modelId="{32333F30-D78A-4A53-979A-EB5D0A6042AA}" type="pres">
      <dgm:prSet presAssocID="{56D5081C-BF60-4448-BDCC-2B6B9F5F1652}" presName="connTx" presStyleLbl="parChTrans1D2" presStyleIdx="2" presStyleCnt="5"/>
      <dgm:spPr/>
      <dgm:t>
        <a:bodyPr/>
        <a:lstStyle/>
        <a:p>
          <a:endParaRPr lang="es-ES"/>
        </a:p>
      </dgm:t>
    </dgm:pt>
    <dgm:pt modelId="{4AE60B25-30EC-455D-B7B4-D399EFF31962}" type="pres">
      <dgm:prSet presAssocID="{7429A373-0FF7-4823-981E-E181DB11CEB5}" presName="root2" presStyleCnt="0"/>
      <dgm:spPr/>
      <dgm:t>
        <a:bodyPr/>
        <a:lstStyle/>
        <a:p>
          <a:endParaRPr lang="es-ES"/>
        </a:p>
      </dgm:t>
    </dgm:pt>
    <dgm:pt modelId="{CB23FDC4-6077-4097-B557-7E9DAF275464}" type="pres">
      <dgm:prSet presAssocID="{7429A373-0FF7-4823-981E-E181DB11CEB5}" presName="LevelTwoTextNode" presStyleLbl="node2" presStyleIdx="2" presStyleCnt="5">
        <dgm:presLayoutVars>
          <dgm:chPref val="3"/>
        </dgm:presLayoutVars>
      </dgm:prSet>
      <dgm:spPr/>
      <dgm:t>
        <a:bodyPr/>
        <a:lstStyle/>
        <a:p>
          <a:endParaRPr lang="es-ES"/>
        </a:p>
      </dgm:t>
    </dgm:pt>
    <dgm:pt modelId="{CF7698BF-9DEE-4D87-B338-A04E2D0667AB}" type="pres">
      <dgm:prSet presAssocID="{7429A373-0FF7-4823-981E-E181DB11CEB5}" presName="level3hierChild" presStyleCnt="0"/>
      <dgm:spPr/>
      <dgm:t>
        <a:bodyPr/>
        <a:lstStyle/>
        <a:p>
          <a:endParaRPr lang="es-ES"/>
        </a:p>
      </dgm:t>
    </dgm:pt>
    <dgm:pt modelId="{E4B9A673-685F-492D-9752-F40DE7841C0F}" type="pres">
      <dgm:prSet presAssocID="{FA7EA9E5-8646-4136-A50E-32AE37EA2CAF}" presName="conn2-1" presStyleLbl="parChTrans1D3" presStyleIdx="2" presStyleCnt="5"/>
      <dgm:spPr/>
      <dgm:t>
        <a:bodyPr/>
        <a:lstStyle/>
        <a:p>
          <a:endParaRPr lang="es-ES"/>
        </a:p>
      </dgm:t>
    </dgm:pt>
    <dgm:pt modelId="{294414FA-64D7-437F-ACED-FC327E27AAA3}" type="pres">
      <dgm:prSet presAssocID="{FA7EA9E5-8646-4136-A50E-32AE37EA2CAF}" presName="connTx" presStyleLbl="parChTrans1D3" presStyleIdx="2" presStyleCnt="5"/>
      <dgm:spPr/>
      <dgm:t>
        <a:bodyPr/>
        <a:lstStyle/>
        <a:p>
          <a:endParaRPr lang="es-ES"/>
        </a:p>
      </dgm:t>
    </dgm:pt>
    <dgm:pt modelId="{58F832C1-A12B-4D3F-8BE9-4DAEF3C71AE3}" type="pres">
      <dgm:prSet presAssocID="{B8E13A1B-B25F-4665-8BFB-149BBC6D6D17}" presName="root2" presStyleCnt="0"/>
      <dgm:spPr/>
      <dgm:t>
        <a:bodyPr/>
        <a:lstStyle/>
        <a:p>
          <a:endParaRPr lang="es-ES"/>
        </a:p>
      </dgm:t>
    </dgm:pt>
    <dgm:pt modelId="{E2060C64-093B-4205-9803-E8D2FC3EDEFC}" type="pres">
      <dgm:prSet presAssocID="{B8E13A1B-B25F-4665-8BFB-149BBC6D6D17}" presName="LevelTwoTextNode" presStyleLbl="node3" presStyleIdx="2" presStyleCnt="5">
        <dgm:presLayoutVars>
          <dgm:chPref val="3"/>
        </dgm:presLayoutVars>
      </dgm:prSet>
      <dgm:spPr/>
      <dgm:t>
        <a:bodyPr/>
        <a:lstStyle/>
        <a:p>
          <a:endParaRPr lang="es-ES"/>
        </a:p>
      </dgm:t>
    </dgm:pt>
    <dgm:pt modelId="{F5E7B766-9A4B-4AA2-AA3F-2D48AAC74F42}" type="pres">
      <dgm:prSet presAssocID="{B8E13A1B-B25F-4665-8BFB-149BBC6D6D17}" presName="level3hierChild" presStyleCnt="0"/>
      <dgm:spPr/>
      <dgm:t>
        <a:bodyPr/>
        <a:lstStyle/>
        <a:p>
          <a:endParaRPr lang="es-ES"/>
        </a:p>
      </dgm:t>
    </dgm:pt>
    <dgm:pt modelId="{C8A44A86-A4F1-4CD9-8D0B-D894AE6EF25E}" type="pres">
      <dgm:prSet presAssocID="{B6393503-3B6A-48DF-9FF2-DBEDA1C9B8FA}" presName="conn2-1" presStyleLbl="parChTrans1D2" presStyleIdx="3" presStyleCnt="5"/>
      <dgm:spPr/>
      <dgm:t>
        <a:bodyPr/>
        <a:lstStyle/>
        <a:p>
          <a:endParaRPr lang="es-ES"/>
        </a:p>
      </dgm:t>
    </dgm:pt>
    <dgm:pt modelId="{7CA459B4-ED59-4131-9A41-5D0D9DC6A69E}" type="pres">
      <dgm:prSet presAssocID="{B6393503-3B6A-48DF-9FF2-DBEDA1C9B8FA}" presName="connTx" presStyleLbl="parChTrans1D2" presStyleIdx="3" presStyleCnt="5"/>
      <dgm:spPr/>
      <dgm:t>
        <a:bodyPr/>
        <a:lstStyle/>
        <a:p>
          <a:endParaRPr lang="es-ES"/>
        </a:p>
      </dgm:t>
    </dgm:pt>
    <dgm:pt modelId="{FA9C7553-CDDE-4B79-9CCD-F81157ABD63B}" type="pres">
      <dgm:prSet presAssocID="{6BB993F6-C9AA-467D-B28E-42BF0D1CC165}" presName="root2" presStyleCnt="0"/>
      <dgm:spPr/>
      <dgm:t>
        <a:bodyPr/>
        <a:lstStyle/>
        <a:p>
          <a:endParaRPr lang="es-ES"/>
        </a:p>
      </dgm:t>
    </dgm:pt>
    <dgm:pt modelId="{FC934702-34C4-432B-8CC6-E2234507DC0E}" type="pres">
      <dgm:prSet presAssocID="{6BB993F6-C9AA-467D-B28E-42BF0D1CC165}" presName="LevelTwoTextNode" presStyleLbl="node2" presStyleIdx="3" presStyleCnt="5">
        <dgm:presLayoutVars>
          <dgm:chPref val="3"/>
        </dgm:presLayoutVars>
      </dgm:prSet>
      <dgm:spPr/>
      <dgm:t>
        <a:bodyPr/>
        <a:lstStyle/>
        <a:p>
          <a:endParaRPr lang="es-ES"/>
        </a:p>
      </dgm:t>
    </dgm:pt>
    <dgm:pt modelId="{67E8113A-634F-4138-8E9A-1DBC76EC3E97}" type="pres">
      <dgm:prSet presAssocID="{6BB993F6-C9AA-467D-B28E-42BF0D1CC165}" presName="level3hierChild" presStyleCnt="0"/>
      <dgm:spPr/>
      <dgm:t>
        <a:bodyPr/>
        <a:lstStyle/>
        <a:p>
          <a:endParaRPr lang="es-ES"/>
        </a:p>
      </dgm:t>
    </dgm:pt>
    <dgm:pt modelId="{2F0A3096-ED4E-47BE-BADB-B617763AF91F}" type="pres">
      <dgm:prSet presAssocID="{72EEB07D-09A6-4F85-9564-241285AE4493}" presName="conn2-1" presStyleLbl="parChTrans1D3" presStyleIdx="3" presStyleCnt="5"/>
      <dgm:spPr/>
      <dgm:t>
        <a:bodyPr/>
        <a:lstStyle/>
        <a:p>
          <a:endParaRPr lang="es-ES"/>
        </a:p>
      </dgm:t>
    </dgm:pt>
    <dgm:pt modelId="{42082446-BB31-4D2B-AE6C-07BEACAB025C}" type="pres">
      <dgm:prSet presAssocID="{72EEB07D-09A6-4F85-9564-241285AE4493}" presName="connTx" presStyleLbl="parChTrans1D3" presStyleIdx="3" presStyleCnt="5"/>
      <dgm:spPr/>
      <dgm:t>
        <a:bodyPr/>
        <a:lstStyle/>
        <a:p>
          <a:endParaRPr lang="es-ES"/>
        </a:p>
      </dgm:t>
    </dgm:pt>
    <dgm:pt modelId="{004A7893-0AE4-45BC-8A53-9059F15346A4}" type="pres">
      <dgm:prSet presAssocID="{535636E3-F759-4503-8C8E-35785E53D483}" presName="root2" presStyleCnt="0"/>
      <dgm:spPr/>
      <dgm:t>
        <a:bodyPr/>
        <a:lstStyle/>
        <a:p>
          <a:endParaRPr lang="es-ES"/>
        </a:p>
      </dgm:t>
    </dgm:pt>
    <dgm:pt modelId="{22530FED-D411-42F3-AD5D-9A912030D077}" type="pres">
      <dgm:prSet presAssocID="{535636E3-F759-4503-8C8E-35785E53D483}" presName="LevelTwoTextNode" presStyleLbl="node3" presStyleIdx="3" presStyleCnt="5">
        <dgm:presLayoutVars>
          <dgm:chPref val="3"/>
        </dgm:presLayoutVars>
      </dgm:prSet>
      <dgm:spPr/>
      <dgm:t>
        <a:bodyPr/>
        <a:lstStyle/>
        <a:p>
          <a:endParaRPr lang="es-ES"/>
        </a:p>
      </dgm:t>
    </dgm:pt>
    <dgm:pt modelId="{03B08FC0-3050-4B6A-9A3A-2F12A8067D6B}" type="pres">
      <dgm:prSet presAssocID="{535636E3-F759-4503-8C8E-35785E53D483}" presName="level3hierChild" presStyleCnt="0"/>
      <dgm:spPr/>
      <dgm:t>
        <a:bodyPr/>
        <a:lstStyle/>
        <a:p>
          <a:endParaRPr lang="es-ES"/>
        </a:p>
      </dgm:t>
    </dgm:pt>
    <dgm:pt modelId="{14D1B99F-77FE-4B90-9DE4-9DD6A7961AD9}" type="pres">
      <dgm:prSet presAssocID="{D77768E8-B050-4F8C-9866-5CE07DCC7F05}" presName="conn2-1" presStyleLbl="parChTrans1D2" presStyleIdx="4" presStyleCnt="5"/>
      <dgm:spPr/>
      <dgm:t>
        <a:bodyPr/>
        <a:lstStyle/>
        <a:p>
          <a:endParaRPr lang="es-ES"/>
        </a:p>
      </dgm:t>
    </dgm:pt>
    <dgm:pt modelId="{D51741DD-2917-46B1-9F55-EB85493DDF41}" type="pres">
      <dgm:prSet presAssocID="{D77768E8-B050-4F8C-9866-5CE07DCC7F05}" presName="connTx" presStyleLbl="parChTrans1D2" presStyleIdx="4" presStyleCnt="5"/>
      <dgm:spPr/>
      <dgm:t>
        <a:bodyPr/>
        <a:lstStyle/>
        <a:p>
          <a:endParaRPr lang="es-ES"/>
        </a:p>
      </dgm:t>
    </dgm:pt>
    <dgm:pt modelId="{174BA2FC-7089-44D5-898F-A45C0FC52584}" type="pres">
      <dgm:prSet presAssocID="{3BEE035E-6B2A-4195-8FDD-2010A15750B4}" presName="root2" presStyleCnt="0"/>
      <dgm:spPr/>
      <dgm:t>
        <a:bodyPr/>
        <a:lstStyle/>
        <a:p>
          <a:endParaRPr lang="es-ES"/>
        </a:p>
      </dgm:t>
    </dgm:pt>
    <dgm:pt modelId="{C2282097-4948-4DCC-B5FE-ED9D277CACEC}" type="pres">
      <dgm:prSet presAssocID="{3BEE035E-6B2A-4195-8FDD-2010A15750B4}" presName="LevelTwoTextNode" presStyleLbl="node2" presStyleIdx="4" presStyleCnt="5">
        <dgm:presLayoutVars>
          <dgm:chPref val="3"/>
        </dgm:presLayoutVars>
      </dgm:prSet>
      <dgm:spPr/>
      <dgm:t>
        <a:bodyPr/>
        <a:lstStyle/>
        <a:p>
          <a:endParaRPr lang="es-ES"/>
        </a:p>
      </dgm:t>
    </dgm:pt>
    <dgm:pt modelId="{23F65655-6583-44E7-B109-6F270552A798}" type="pres">
      <dgm:prSet presAssocID="{3BEE035E-6B2A-4195-8FDD-2010A15750B4}" presName="level3hierChild" presStyleCnt="0"/>
      <dgm:spPr/>
      <dgm:t>
        <a:bodyPr/>
        <a:lstStyle/>
        <a:p>
          <a:endParaRPr lang="es-ES"/>
        </a:p>
      </dgm:t>
    </dgm:pt>
    <dgm:pt modelId="{ACE172C8-4544-4A2A-9D66-D847FB5E0603}" type="pres">
      <dgm:prSet presAssocID="{0951929B-6A6E-4037-8396-98B792947CA6}" presName="conn2-1" presStyleLbl="parChTrans1D3" presStyleIdx="4" presStyleCnt="5"/>
      <dgm:spPr/>
      <dgm:t>
        <a:bodyPr/>
        <a:lstStyle/>
        <a:p>
          <a:endParaRPr lang="es-ES"/>
        </a:p>
      </dgm:t>
    </dgm:pt>
    <dgm:pt modelId="{302D1EFD-DD85-448A-B406-F01527AC33A3}" type="pres">
      <dgm:prSet presAssocID="{0951929B-6A6E-4037-8396-98B792947CA6}" presName="connTx" presStyleLbl="parChTrans1D3" presStyleIdx="4" presStyleCnt="5"/>
      <dgm:spPr/>
      <dgm:t>
        <a:bodyPr/>
        <a:lstStyle/>
        <a:p>
          <a:endParaRPr lang="es-ES"/>
        </a:p>
      </dgm:t>
    </dgm:pt>
    <dgm:pt modelId="{58A37C3F-DB32-4247-83BE-12FE564272F6}" type="pres">
      <dgm:prSet presAssocID="{B1557E7D-D284-4C7D-AFB1-3ACB8B480230}" presName="root2" presStyleCnt="0"/>
      <dgm:spPr/>
      <dgm:t>
        <a:bodyPr/>
        <a:lstStyle/>
        <a:p>
          <a:endParaRPr lang="es-ES"/>
        </a:p>
      </dgm:t>
    </dgm:pt>
    <dgm:pt modelId="{58797A6F-CD7F-472F-BA86-5F87F8025946}" type="pres">
      <dgm:prSet presAssocID="{B1557E7D-D284-4C7D-AFB1-3ACB8B480230}" presName="LevelTwoTextNode" presStyleLbl="node3" presStyleIdx="4" presStyleCnt="5">
        <dgm:presLayoutVars>
          <dgm:chPref val="3"/>
        </dgm:presLayoutVars>
      </dgm:prSet>
      <dgm:spPr/>
      <dgm:t>
        <a:bodyPr/>
        <a:lstStyle/>
        <a:p>
          <a:endParaRPr lang="es-ES"/>
        </a:p>
      </dgm:t>
    </dgm:pt>
    <dgm:pt modelId="{B50BA636-2FE5-4005-BF2B-079F9617510A}" type="pres">
      <dgm:prSet presAssocID="{B1557E7D-D284-4C7D-AFB1-3ACB8B480230}" presName="level3hierChild" presStyleCnt="0"/>
      <dgm:spPr/>
      <dgm:t>
        <a:bodyPr/>
        <a:lstStyle/>
        <a:p>
          <a:endParaRPr lang="es-ES"/>
        </a:p>
      </dgm:t>
    </dgm:pt>
  </dgm:ptLst>
  <dgm:cxnLst>
    <dgm:cxn modelId="{1BBCC803-3B62-4B91-A164-ED247368EB97}" srcId="{BE1746EC-FE6A-4E7F-B4A7-C108C93541EA}" destId="{DE5FE7B8-2A37-4CA7-81AF-59EEEEC1BC56}" srcOrd="0" destOrd="0" parTransId="{7818B398-E966-42C8-BAE6-DF64CE44F510}" sibTransId="{EF7D3436-9B9D-4465-84A2-7EC32BA8D061}"/>
    <dgm:cxn modelId="{0A8C1899-77E2-498D-9FC0-1DB4926D2572}" srcId="{DE5FE7B8-2A37-4CA7-81AF-59EEEEC1BC56}" destId="{3BEE035E-6B2A-4195-8FDD-2010A15750B4}" srcOrd="4" destOrd="0" parTransId="{D77768E8-B050-4F8C-9866-5CE07DCC7F05}" sibTransId="{3CD6E4B9-2841-4E1F-B15A-DA3022481C4A}"/>
    <dgm:cxn modelId="{986950DD-B5CC-43B5-B703-8681F71659DC}" type="presOf" srcId="{D77768E8-B050-4F8C-9866-5CE07DCC7F05}" destId="{14D1B99F-77FE-4B90-9DE4-9DD6A7961AD9}" srcOrd="0" destOrd="0" presId="urn:microsoft.com/office/officeart/2008/layout/HorizontalMultiLevelHierarchy"/>
    <dgm:cxn modelId="{A46E85D0-CB0D-45AF-903C-5582E7344258}" type="presOf" srcId="{45C39A2F-7339-4C20-8E9F-CDF0B83C29FA}" destId="{0060DF99-4A50-46DF-98F2-F2BB7CAFC1FF}" srcOrd="0" destOrd="0" presId="urn:microsoft.com/office/officeart/2008/layout/HorizontalMultiLevelHierarchy"/>
    <dgm:cxn modelId="{7C531B79-1D8F-4777-9CDA-311B155F38EE}" srcId="{482EFBDC-2D42-4BAF-8D80-8FF214EEEDD2}" destId="{6B028767-CD2E-4588-BE96-C2C2E2002327}" srcOrd="0" destOrd="0" parTransId="{017C30A9-6FFA-429F-9724-E6443EA7142F}" sibTransId="{DF25341D-D730-4A4D-B4D8-5FED9F69E209}"/>
    <dgm:cxn modelId="{906409B8-A654-4F2A-96E5-893CA98D3578}" type="presOf" srcId="{BE1746EC-FE6A-4E7F-B4A7-C108C93541EA}" destId="{48046E95-7932-4146-91A0-9F883FF4DB14}" srcOrd="0" destOrd="0" presId="urn:microsoft.com/office/officeart/2008/layout/HorizontalMultiLevelHierarchy"/>
    <dgm:cxn modelId="{1C2AA816-76BF-474E-A70E-612089F11629}" type="presOf" srcId="{017C30A9-6FFA-429F-9724-E6443EA7142F}" destId="{F433DA67-A769-49E1-8ACB-00411EADF238}" srcOrd="1" destOrd="0" presId="urn:microsoft.com/office/officeart/2008/layout/HorizontalMultiLevelHierarchy"/>
    <dgm:cxn modelId="{50012300-9C3E-4842-99DA-81F9584A165C}" srcId="{6BB993F6-C9AA-467D-B28E-42BF0D1CC165}" destId="{535636E3-F759-4503-8C8E-35785E53D483}" srcOrd="0" destOrd="0" parTransId="{72EEB07D-09A6-4F85-9564-241285AE4493}" sibTransId="{8BCD2579-0699-49F9-9C7D-F9979DF4632B}"/>
    <dgm:cxn modelId="{57A67769-F5D0-4AEB-8774-3812F101BEBF}" srcId="{DE5FE7B8-2A37-4CA7-81AF-59EEEEC1BC56}" destId="{150E9FF3-E6C0-432E-B5E6-341B9256CF26}" srcOrd="1" destOrd="0" parTransId="{45C39A2F-7339-4C20-8E9F-CDF0B83C29FA}" sibTransId="{608A2EDA-AE0B-46FB-86D1-DFE6BBEAF859}"/>
    <dgm:cxn modelId="{3853DE44-D3C8-47E0-BA18-3FF862146398}" type="presOf" srcId="{B6393503-3B6A-48DF-9FF2-DBEDA1C9B8FA}" destId="{7CA459B4-ED59-4131-9A41-5D0D9DC6A69E}" srcOrd="1" destOrd="0" presId="urn:microsoft.com/office/officeart/2008/layout/HorizontalMultiLevelHierarchy"/>
    <dgm:cxn modelId="{F37D6C0A-BD37-4B6F-A987-043AC15D5976}" type="presOf" srcId="{7429A373-0FF7-4823-981E-E181DB11CEB5}" destId="{CB23FDC4-6077-4097-B557-7E9DAF275464}" srcOrd="0" destOrd="0" presId="urn:microsoft.com/office/officeart/2008/layout/HorizontalMultiLevelHierarchy"/>
    <dgm:cxn modelId="{12B8999B-B496-453A-BB11-B2DC6DECDEEE}" type="presOf" srcId="{A8736A73-199C-4989-B87A-6F8D52474E0A}" destId="{D42723B2-2DA6-489C-97F4-BFEE5EFCD3EB}" srcOrd="1" destOrd="0" presId="urn:microsoft.com/office/officeart/2008/layout/HorizontalMultiLevelHierarchy"/>
    <dgm:cxn modelId="{5F26B701-128F-43FB-8815-4194EEC64296}" type="presOf" srcId="{6B028767-CD2E-4588-BE96-C2C2E2002327}" destId="{9BB77B40-F34A-4756-B7A3-0CA41813FC65}" srcOrd="0" destOrd="0" presId="urn:microsoft.com/office/officeart/2008/layout/HorizontalMultiLevelHierarchy"/>
    <dgm:cxn modelId="{8161B00B-7B12-427D-B5B0-F9866B4B3869}" type="presOf" srcId="{FA7EA9E5-8646-4136-A50E-32AE37EA2CAF}" destId="{294414FA-64D7-437F-ACED-FC327E27AAA3}" srcOrd="1" destOrd="0" presId="urn:microsoft.com/office/officeart/2008/layout/HorizontalMultiLevelHierarchy"/>
    <dgm:cxn modelId="{447B53DD-2950-46F2-9F5B-D9FBF9611C6A}" type="presOf" srcId="{6BB993F6-C9AA-467D-B28E-42BF0D1CC165}" destId="{FC934702-34C4-432B-8CC6-E2234507DC0E}" srcOrd="0" destOrd="0" presId="urn:microsoft.com/office/officeart/2008/layout/HorizontalMultiLevelHierarchy"/>
    <dgm:cxn modelId="{09A3D4F2-205E-4CAC-AA89-B21B13E621EC}" type="presOf" srcId="{0951929B-6A6E-4037-8396-98B792947CA6}" destId="{302D1EFD-DD85-448A-B406-F01527AC33A3}" srcOrd="1" destOrd="0" presId="urn:microsoft.com/office/officeart/2008/layout/HorizontalMultiLevelHierarchy"/>
    <dgm:cxn modelId="{0E28918F-8FF1-453B-9152-4A57475F95C8}" type="presOf" srcId="{FA7EA9E5-8646-4136-A50E-32AE37EA2CAF}" destId="{E4B9A673-685F-492D-9752-F40DE7841C0F}" srcOrd="0" destOrd="0" presId="urn:microsoft.com/office/officeart/2008/layout/HorizontalMultiLevelHierarchy"/>
    <dgm:cxn modelId="{D3897EB2-DD9B-42C5-8FB7-5E2B9B850F6A}" type="presOf" srcId="{56D5081C-BF60-4448-BDCC-2B6B9F5F1652}" destId="{343B1FE0-F8DE-4D19-BAC7-4112086A3449}" srcOrd="0" destOrd="0" presId="urn:microsoft.com/office/officeart/2008/layout/HorizontalMultiLevelHierarchy"/>
    <dgm:cxn modelId="{7789D022-BADC-449E-AA57-F70E9C0B3625}" type="presOf" srcId="{56D5081C-BF60-4448-BDCC-2B6B9F5F1652}" destId="{32333F30-D78A-4A53-979A-EB5D0A6042AA}" srcOrd="1" destOrd="0" presId="urn:microsoft.com/office/officeart/2008/layout/HorizontalMultiLevelHierarchy"/>
    <dgm:cxn modelId="{7350DCD4-11D4-4817-B389-F9A5CFB5CF9B}" type="presOf" srcId="{B6393503-3B6A-48DF-9FF2-DBEDA1C9B8FA}" destId="{C8A44A86-A4F1-4CD9-8D0B-D894AE6EF25E}" srcOrd="0" destOrd="0" presId="urn:microsoft.com/office/officeart/2008/layout/HorizontalMultiLevelHierarchy"/>
    <dgm:cxn modelId="{E9F5E0B6-5510-4564-8357-29C71B33AE39}" type="presOf" srcId="{B1557E7D-D284-4C7D-AFB1-3ACB8B480230}" destId="{58797A6F-CD7F-472F-BA86-5F87F8025946}" srcOrd="0" destOrd="0" presId="urn:microsoft.com/office/officeart/2008/layout/HorizontalMultiLevelHierarchy"/>
    <dgm:cxn modelId="{313FB261-6494-4924-8774-B751C9E9CCD0}" type="presOf" srcId="{45C39A2F-7339-4C20-8E9F-CDF0B83C29FA}" destId="{F263F2F2-BB8E-4A34-AE8E-C6C1401FFB39}" srcOrd="1" destOrd="0" presId="urn:microsoft.com/office/officeart/2008/layout/HorizontalMultiLevelHierarchy"/>
    <dgm:cxn modelId="{44D98FD6-5495-4B6E-8231-9EB08797BD81}" type="presOf" srcId="{DE5FE7B8-2A37-4CA7-81AF-59EEEEC1BC56}" destId="{6BBD05BC-603E-40E5-B8DF-47EADE9C26E4}" srcOrd="0" destOrd="0" presId="urn:microsoft.com/office/officeart/2008/layout/HorizontalMultiLevelHierarchy"/>
    <dgm:cxn modelId="{4EB638DB-319D-41DA-8D7F-848239D4FD1A}" type="presOf" srcId="{72EEB07D-09A6-4F85-9564-241285AE4493}" destId="{42082446-BB31-4D2B-AE6C-07BEACAB025C}" srcOrd="1" destOrd="0" presId="urn:microsoft.com/office/officeart/2008/layout/HorizontalMultiLevelHierarchy"/>
    <dgm:cxn modelId="{0AD9BAD7-339D-447A-8F00-8424D372E8EB}" srcId="{DE5FE7B8-2A37-4CA7-81AF-59EEEEC1BC56}" destId="{6BB993F6-C9AA-467D-B28E-42BF0D1CC165}" srcOrd="3" destOrd="0" parTransId="{B6393503-3B6A-48DF-9FF2-DBEDA1C9B8FA}" sibTransId="{8045DD0D-E8DB-41B5-B744-56188524DF1E}"/>
    <dgm:cxn modelId="{938B9DD3-9BE7-48EC-814C-B304FBF2D6DE}" type="presOf" srcId="{482EFBDC-2D42-4BAF-8D80-8FF214EEEDD2}" destId="{F6E07EBF-9F45-4612-8458-2CA7EB509E40}" srcOrd="0" destOrd="0" presId="urn:microsoft.com/office/officeart/2008/layout/HorizontalMultiLevelHierarchy"/>
    <dgm:cxn modelId="{CCC0731C-4B5E-4B80-8106-345B0E0E6E9F}" type="presOf" srcId="{1301149B-D181-4728-895C-8552DD7DCD4C}" destId="{94F9AA1C-2C2A-4634-B1F4-E82480614A4D}" srcOrd="0" destOrd="0" presId="urn:microsoft.com/office/officeart/2008/layout/HorizontalMultiLevelHierarchy"/>
    <dgm:cxn modelId="{62AB3455-7E3A-4F71-83D8-55076253616C}" type="presOf" srcId="{017C30A9-6FFA-429F-9724-E6443EA7142F}" destId="{0BF9F22B-28C4-47C4-8E78-AB7FB3D0FC9F}" srcOrd="0" destOrd="0" presId="urn:microsoft.com/office/officeart/2008/layout/HorizontalMultiLevelHierarchy"/>
    <dgm:cxn modelId="{538DCAB7-3B78-4E3D-BE1B-A4768183A79F}" type="presOf" srcId="{72EEB07D-09A6-4F85-9564-241285AE4493}" destId="{2F0A3096-ED4E-47BE-BADB-B617763AF91F}" srcOrd="0" destOrd="0" presId="urn:microsoft.com/office/officeart/2008/layout/HorizontalMultiLevelHierarchy"/>
    <dgm:cxn modelId="{414CE28A-0FE2-4A6D-A382-FAE459B3D6A9}" type="presOf" srcId="{150E9FF3-E6C0-432E-B5E6-341B9256CF26}" destId="{946A486E-D399-472F-869F-6A5E5C55B14F}" srcOrd="0" destOrd="0" presId="urn:microsoft.com/office/officeart/2008/layout/HorizontalMultiLevelHierarchy"/>
    <dgm:cxn modelId="{DB605903-C7F6-433C-ABFC-5D993A1F1D55}" type="presOf" srcId="{535636E3-F759-4503-8C8E-35785E53D483}" destId="{22530FED-D411-42F3-AD5D-9A912030D077}" srcOrd="0" destOrd="0" presId="urn:microsoft.com/office/officeart/2008/layout/HorizontalMultiLevelHierarchy"/>
    <dgm:cxn modelId="{07C1D66B-669C-465D-95FC-0E03EB907D75}" type="presOf" srcId="{3BEE035E-6B2A-4195-8FDD-2010A15750B4}" destId="{C2282097-4948-4DCC-B5FE-ED9D277CACEC}" srcOrd="0" destOrd="0" presId="urn:microsoft.com/office/officeart/2008/layout/HorizontalMultiLevelHierarchy"/>
    <dgm:cxn modelId="{85D72D60-E39F-4C30-B5B8-55A645F08412}" srcId="{DE5FE7B8-2A37-4CA7-81AF-59EEEEC1BC56}" destId="{7429A373-0FF7-4823-981E-E181DB11CEB5}" srcOrd="2" destOrd="0" parTransId="{56D5081C-BF60-4448-BDCC-2B6B9F5F1652}" sibTransId="{0E7461E8-9B27-4D5A-941D-E56FF686E39B}"/>
    <dgm:cxn modelId="{03CC5BB3-9313-4D46-A74B-4F3BE90A305D}" type="presOf" srcId="{0951929B-6A6E-4037-8396-98B792947CA6}" destId="{ACE172C8-4544-4A2A-9D66-D847FB5E0603}" srcOrd="0" destOrd="0" presId="urn:microsoft.com/office/officeart/2008/layout/HorizontalMultiLevelHierarchy"/>
    <dgm:cxn modelId="{D8972F78-1724-4C68-B66E-BF00005B421E}" type="presOf" srcId="{D77768E8-B050-4F8C-9866-5CE07DCC7F05}" destId="{D51741DD-2917-46B1-9F55-EB85493DDF41}" srcOrd="1" destOrd="0" presId="urn:microsoft.com/office/officeart/2008/layout/HorizontalMultiLevelHierarchy"/>
    <dgm:cxn modelId="{72C15914-BC0B-4AEF-81B4-8CCD1918CBEA}" type="presOf" srcId="{B8E13A1B-B25F-4665-8BFB-149BBC6D6D17}" destId="{E2060C64-093B-4205-9803-E8D2FC3EDEFC}" srcOrd="0" destOrd="0" presId="urn:microsoft.com/office/officeart/2008/layout/HorizontalMultiLevelHierarchy"/>
    <dgm:cxn modelId="{F1016C5C-2CEC-42A1-8A18-211CDC2263BE}" type="presOf" srcId="{A8736A73-199C-4989-B87A-6F8D52474E0A}" destId="{FB61C10A-0A48-4729-84A1-C0AE292036C1}" srcOrd="0" destOrd="0" presId="urn:microsoft.com/office/officeart/2008/layout/HorizontalMultiLevelHierarchy"/>
    <dgm:cxn modelId="{40D3D3EC-010F-43FA-8113-913304B4C1AA}" srcId="{7429A373-0FF7-4823-981E-E181DB11CEB5}" destId="{B8E13A1B-B25F-4665-8BFB-149BBC6D6D17}" srcOrd="0" destOrd="0" parTransId="{FA7EA9E5-8646-4136-A50E-32AE37EA2CAF}" sibTransId="{BA5C2736-FAD3-45AA-8447-A2A810812AC0}"/>
    <dgm:cxn modelId="{531DADBD-2894-4870-88E5-0F44D39446AB}" srcId="{150E9FF3-E6C0-432E-B5E6-341B9256CF26}" destId="{1301149B-D181-4728-895C-8552DD7DCD4C}" srcOrd="0" destOrd="0" parTransId="{A8736A73-199C-4989-B87A-6F8D52474E0A}" sibTransId="{48795356-C111-42C3-81AC-514617E16625}"/>
    <dgm:cxn modelId="{92BD76B6-D5F1-4F98-9601-BE6B3640DAA6}" srcId="{3BEE035E-6B2A-4195-8FDD-2010A15750B4}" destId="{B1557E7D-D284-4C7D-AFB1-3ACB8B480230}" srcOrd="0" destOrd="0" parTransId="{0951929B-6A6E-4037-8396-98B792947CA6}" sibTransId="{690BA722-8F5B-4C62-AF30-21D4B8F7CB49}"/>
    <dgm:cxn modelId="{8027AB1C-D734-4E4C-84B5-4AD1CAD75AC8}" type="presOf" srcId="{DCAAF929-F40C-4BA0-A5AB-A3B1D760B570}" destId="{A6665C24-1003-4C6F-A8A2-90A8A7902E66}" srcOrd="0" destOrd="0" presId="urn:microsoft.com/office/officeart/2008/layout/HorizontalMultiLevelHierarchy"/>
    <dgm:cxn modelId="{0D166FFD-EDA0-4A85-B49C-EF769FCCA874}" type="presOf" srcId="{DCAAF929-F40C-4BA0-A5AB-A3B1D760B570}" destId="{F1D31B67-5576-4788-95AC-F17858570085}" srcOrd="1" destOrd="0" presId="urn:microsoft.com/office/officeart/2008/layout/HorizontalMultiLevelHierarchy"/>
    <dgm:cxn modelId="{19ADEEED-8BCF-457F-AB8F-FD20BEA19BE0}" srcId="{DE5FE7B8-2A37-4CA7-81AF-59EEEEC1BC56}" destId="{482EFBDC-2D42-4BAF-8D80-8FF214EEEDD2}" srcOrd="0" destOrd="0" parTransId="{DCAAF929-F40C-4BA0-A5AB-A3B1D760B570}" sibTransId="{E0BBB22C-3795-40C1-975A-E19517954FEE}"/>
    <dgm:cxn modelId="{732C89CB-DC93-4244-8284-5C899609E920}" type="presParOf" srcId="{48046E95-7932-4146-91A0-9F883FF4DB14}" destId="{83B0412A-333D-4EBF-971A-65DF284E9893}" srcOrd="0" destOrd="0" presId="urn:microsoft.com/office/officeart/2008/layout/HorizontalMultiLevelHierarchy"/>
    <dgm:cxn modelId="{E6C4BFAB-596D-428C-B51C-E586E25F7EE0}" type="presParOf" srcId="{83B0412A-333D-4EBF-971A-65DF284E9893}" destId="{6BBD05BC-603E-40E5-B8DF-47EADE9C26E4}" srcOrd="0" destOrd="0" presId="urn:microsoft.com/office/officeart/2008/layout/HorizontalMultiLevelHierarchy"/>
    <dgm:cxn modelId="{5B802F2E-7E69-4850-8E5E-A154B196655D}" type="presParOf" srcId="{83B0412A-333D-4EBF-971A-65DF284E9893}" destId="{F67B4433-C540-4B3D-82BD-F4356B962F16}" srcOrd="1" destOrd="0" presId="urn:microsoft.com/office/officeart/2008/layout/HorizontalMultiLevelHierarchy"/>
    <dgm:cxn modelId="{7DC7E52E-BB1C-4BAB-9DA6-6214C5567033}" type="presParOf" srcId="{F67B4433-C540-4B3D-82BD-F4356B962F16}" destId="{A6665C24-1003-4C6F-A8A2-90A8A7902E66}" srcOrd="0" destOrd="0" presId="urn:microsoft.com/office/officeart/2008/layout/HorizontalMultiLevelHierarchy"/>
    <dgm:cxn modelId="{CAD48707-14A5-4DB5-B7AD-5E36D0904063}" type="presParOf" srcId="{A6665C24-1003-4C6F-A8A2-90A8A7902E66}" destId="{F1D31B67-5576-4788-95AC-F17858570085}" srcOrd="0" destOrd="0" presId="urn:microsoft.com/office/officeart/2008/layout/HorizontalMultiLevelHierarchy"/>
    <dgm:cxn modelId="{98FE1DA1-C9A4-4501-A7BF-C5E367EB8B03}" type="presParOf" srcId="{F67B4433-C540-4B3D-82BD-F4356B962F16}" destId="{E09BC180-8D6B-4282-8136-E7F03AB43988}" srcOrd="1" destOrd="0" presId="urn:microsoft.com/office/officeart/2008/layout/HorizontalMultiLevelHierarchy"/>
    <dgm:cxn modelId="{5F1792F9-EEFB-4875-8E12-02BBEADC2F47}" type="presParOf" srcId="{E09BC180-8D6B-4282-8136-E7F03AB43988}" destId="{F6E07EBF-9F45-4612-8458-2CA7EB509E40}" srcOrd="0" destOrd="0" presId="urn:microsoft.com/office/officeart/2008/layout/HorizontalMultiLevelHierarchy"/>
    <dgm:cxn modelId="{FCF8BDBE-3D31-4DD8-B3DC-0FD86E1B025A}" type="presParOf" srcId="{E09BC180-8D6B-4282-8136-E7F03AB43988}" destId="{1E671914-BFBF-42CD-BA60-597C665B2B6D}" srcOrd="1" destOrd="0" presId="urn:microsoft.com/office/officeart/2008/layout/HorizontalMultiLevelHierarchy"/>
    <dgm:cxn modelId="{D1199737-3645-4627-925C-623A320323B4}" type="presParOf" srcId="{1E671914-BFBF-42CD-BA60-597C665B2B6D}" destId="{0BF9F22B-28C4-47C4-8E78-AB7FB3D0FC9F}" srcOrd="0" destOrd="0" presId="urn:microsoft.com/office/officeart/2008/layout/HorizontalMultiLevelHierarchy"/>
    <dgm:cxn modelId="{EDAA9649-F988-41C2-9EB8-36C05474CCC7}" type="presParOf" srcId="{0BF9F22B-28C4-47C4-8E78-AB7FB3D0FC9F}" destId="{F433DA67-A769-49E1-8ACB-00411EADF238}" srcOrd="0" destOrd="0" presId="urn:microsoft.com/office/officeart/2008/layout/HorizontalMultiLevelHierarchy"/>
    <dgm:cxn modelId="{F6115979-24EF-49FF-91D2-24BAB847FE6B}" type="presParOf" srcId="{1E671914-BFBF-42CD-BA60-597C665B2B6D}" destId="{3E22DA1A-9C9D-4C1A-BC6C-C22BDAB1C011}" srcOrd="1" destOrd="0" presId="urn:microsoft.com/office/officeart/2008/layout/HorizontalMultiLevelHierarchy"/>
    <dgm:cxn modelId="{137A3393-37DA-461B-A07B-42195AE89851}" type="presParOf" srcId="{3E22DA1A-9C9D-4C1A-BC6C-C22BDAB1C011}" destId="{9BB77B40-F34A-4756-B7A3-0CA41813FC65}" srcOrd="0" destOrd="0" presId="urn:microsoft.com/office/officeart/2008/layout/HorizontalMultiLevelHierarchy"/>
    <dgm:cxn modelId="{BD87B0B4-24C0-480F-AE21-135B77749AAD}" type="presParOf" srcId="{3E22DA1A-9C9D-4C1A-BC6C-C22BDAB1C011}" destId="{65C48F56-8BD4-459F-9070-4735956C6E62}" srcOrd="1" destOrd="0" presId="urn:microsoft.com/office/officeart/2008/layout/HorizontalMultiLevelHierarchy"/>
    <dgm:cxn modelId="{BDB8E9FD-7BC3-4D38-B335-3D9279DEAD54}" type="presParOf" srcId="{F67B4433-C540-4B3D-82BD-F4356B962F16}" destId="{0060DF99-4A50-46DF-98F2-F2BB7CAFC1FF}" srcOrd="2" destOrd="0" presId="urn:microsoft.com/office/officeart/2008/layout/HorizontalMultiLevelHierarchy"/>
    <dgm:cxn modelId="{07BE752F-CFC4-475D-B5F3-9E56AFFC4589}" type="presParOf" srcId="{0060DF99-4A50-46DF-98F2-F2BB7CAFC1FF}" destId="{F263F2F2-BB8E-4A34-AE8E-C6C1401FFB39}" srcOrd="0" destOrd="0" presId="urn:microsoft.com/office/officeart/2008/layout/HorizontalMultiLevelHierarchy"/>
    <dgm:cxn modelId="{860E9F65-02FE-480A-B7D8-89B34F9FE86E}" type="presParOf" srcId="{F67B4433-C540-4B3D-82BD-F4356B962F16}" destId="{6E134CC8-087F-4156-BC98-A9A26D0EB56F}" srcOrd="3" destOrd="0" presId="urn:microsoft.com/office/officeart/2008/layout/HorizontalMultiLevelHierarchy"/>
    <dgm:cxn modelId="{ED789D26-BA3A-4CEF-8D34-C9BBDEB1CDDD}" type="presParOf" srcId="{6E134CC8-087F-4156-BC98-A9A26D0EB56F}" destId="{946A486E-D399-472F-869F-6A5E5C55B14F}" srcOrd="0" destOrd="0" presId="urn:microsoft.com/office/officeart/2008/layout/HorizontalMultiLevelHierarchy"/>
    <dgm:cxn modelId="{BEF54A5A-EE87-4F62-966E-853C9340F808}" type="presParOf" srcId="{6E134CC8-087F-4156-BC98-A9A26D0EB56F}" destId="{4692B6DE-18A9-4A81-8A77-B349C7D65775}" srcOrd="1" destOrd="0" presId="urn:microsoft.com/office/officeart/2008/layout/HorizontalMultiLevelHierarchy"/>
    <dgm:cxn modelId="{A04FE17E-78EE-4D3A-A887-29E84D689EF7}" type="presParOf" srcId="{4692B6DE-18A9-4A81-8A77-B349C7D65775}" destId="{FB61C10A-0A48-4729-84A1-C0AE292036C1}" srcOrd="0" destOrd="0" presId="urn:microsoft.com/office/officeart/2008/layout/HorizontalMultiLevelHierarchy"/>
    <dgm:cxn modelId="{42DC3F74-13E5-4EB2-A2E2-B6AE00A8D547}" type="presParOf" srcId="{FB61C10A-0A48-4729-84A1-C0AE292036C1}" destId="{D42723B2-2DA6-489C-97F4-BFEE5EFCD3EB}" srcOrd="0" destOrd="0" presId="urn:microsoft.com/office/officeart/2008/layout/HorizontalMultiLevelHierarchy"/>
    <dgm:cxn modelId="{955751BC-8714-4509-AA3F-65C8B5E899AA}" type="presParOf" srcId="{4692B6DE-18A9-4A81-8A77-B349C7D65775}" destId="{13A16EBA-F2B4-4AF9-AEDF-CE69562A1530}" srcOrd="1" destOrd="0" presId="urn:microsoft.com/office/officeart/2008/layout/HorizontalMultiLevelHierarchy"/>
    <dgm:cxn modelId="{D69D8DB8-290F-4CF2-9A68-C57F1B981E06}" type="presParOf" srcId="{13A16EBA-F2B4-4AF9-AEDF-CE69562A1530}" destId="{94F9AA1C-2C2A-4634-B1F4-E82480614A4D}" srcOrd="0" destOrd="0" presId="urn:microsoft.com/office/officeart/2008/layout/HorizontalMultiLevelHierarchy"/>
    <dgm:cxn modelId="{29588CA6-F920-498B-B3EC-F2A3B2F93842}" type="presParOf" srcId="{13A16EBA-F2B4-4AF9-AEDF-CE69562A1530}" destId="{6AE7C1EE-3DCC-436A-A745-129CF2156620}" srcOrd="1" destOrd="0" presId="urn:microsoft.com/office/officeart/2008/layout/HorizontalMultiLevelHierarchy"/>
    <dgm:cxn modelId="{DECA998B-2444-4F68-AA01-5F62F4768E1D}" type="presParOf" srcId="{F67B4433-C540-4B3D-82BD-F4356B962F16}" destId="{343B1FE0-F8DE-4D19-BAC7-4112086A3449}" srcOrd="4" destOrd="0" presId="urn:microsoft.com/office/officeart/2008/layout/HorizontalMultiLevelHierarchy"/>
    <dgm:cxn modelId="{1C86D2FF-4EA4-464A-A723-2C57B78864F2}" type="presParOf" srcId="{343B1FE0-F8DE-4D19-BAC7-4112086A3449}" destId="{32333F30-D78A-4A53-979A-EB5D0A6042AA}" srcOrd="0" destOrd="0" presId="urn:microsoft.com/office/officeart/2008/layout/HorizontalMultiLevelHierarchy"/>
    <dgm:cxn modelId="{4BA5292E-DB69-4F49-8F9C-D5E76E21538C}" type="presParOf" srcId="{F67B4433-C540-4B3D-82BD-F4356B962F16}" destId="{4AE60B25-30EC-455D-B7B4-D399EFF31962}" srcOrd="5" destOrd="0" presId="urn:microsoft.com/office/officeart/2008/layout/HorizontalMultiLevelHierarchy"/>
    <dgm:cxn modelId="{863029DB-91D0-4F0D-A67A-972DD56D0660}" type="presParOf" srcId="{4AE60B25-30EC-455D-B7B4-D399EFF31962}" destId="{CB23FDC4-6077-4097-B557-7E9DAF275464}" srcOrd="0" destOrd="0" presId="urn:microsoft.com/office/officeart/2008/layout/HorizontalMultiLevelHierarchy"/>
    <dgm:cxn modelId="{A980324C-58E8-4947-91C3-191B7BF5F7ED}" type="presParOf" srcId="{4AE60B25-30EC-455D-B7B4-D399EFF31962}" destId="{CF7698BF-9DEE-4D87-B338-A04E2D0667AB}" srcOrd="1" destOrd="0" presId="urn:microsoft.com/office/officeart/2008/layout/HorizontalMultiLevelHierarchy"/>
    <dgm:cxn modelId="{1C53191C-E1FD-479F-95BF-B515B662DF75}" type="presParOf" srcId="{CF7698BF-9DEE-4D87-B338-A04E2D0667AB}" destId="{E4B9A673-685F-492D-9752-F40DE7841C0F}" srcOrd="0" destOrd="0" presId="urn:microsoft.com/office/officeart/2008/layout/HorizontalMultiLevelHierarchy"/>
    <dgm:cxn modelId="{59E18D5F-CE25-4E70-9CDB-666D18AB8744}" type="presParOf" srcId="{E4B9A673-685F-492D-9752-F40DE7841C0F}" destId="{294414FA-64D7-437F-ACED-FC327E27AAA3}" srcOrd="0" destOrd="0" presId="urn:microsoft.com/office/officeart/2008/layout/HorizontalMultiLevelHierarchy"/>
    <dgm:cxn modelId="{087E4EAB-8DBA-4DDE-ABBB-5467CD28872F}" type="presParOf" srcId="{CF7698BF-9DEE-4D87-B338-A04E2D0667AB}" destId="{58F832C1-A12B-4D3F-8BE9-4DAEF3C71AE3}" srcOrd="1" destOrd="0" presId="urn:microsoft.com/office/officeart/2008/layout/HorizontalMultiLevelHierarchy"/>
    <dgm:cxn modelId="{5EFFA7CA-6DD5-42BF-9F1C-554C620029EF}" type="presParOf" srcId="{58F832C1-A12B-4D3F-8BE9-4DAEF3C71AE3}" destId="{E2060C64-093B-4205-9803-E8D2FC3EDEFC}" srcOrd="0" destOrd="0" presId="urn:microsoft.com/office/officeart/2008/layout/HorizontalMultiLevelHierarchy"/>
    <dgm:cxn modelId="{CEB4FF47-B015-44AF-975B-CF6DAF171304}" type="presParOf" srcId="{58F832C1-A12B-4D3F-8BE9-4DAEF3C71AE3}" destId="{F5E7B766-9A4B-4AA2-AA3F-2D48AAC74F42}" srcOrd="1" destOrd="0" presId="urn:microsoft.com/office/officeart/2008/layout/HorizontalMultiLevelHierarchy"/>
    <dgm:cxn modelId="{C2367340-C230-4854-B71F-BE5018B443F4}" type="presParOf" srcId="{F67B4433-C540-4B3D-82BD-F4356B962F16}" destId="{C8A44A86-A4F1-4CD9-8D0B-D894AE6EF25E}" srcOrd="6" destOrd="0" presId="urn:microsoft.com/office/officeart/2008/layout/HorizontalMultiLevelHierarchy"/>
    <dgm:cxn modelId="{C7B6699D-BB7A-4322-9E9C-B00882B23CF3}" type="presParOf" srcId="{C8A44A86-A4F1-4CD9-8D0B-D894AE6EF25E}" destId="{7CA459B4-ED59-4131-9A41-5D0D9DC6A69E}" srcOrd="0" destOrd="0" presId="urn:microsoft.com/office/officeart/2008/layout/HorizontalMultiLevelHierarchy"/>
    <dgm:cxn modelId="{09F34B0D-3635-4E0E-8D9D-BD60F13FC779}" type="presParOf" srcId="{F67B4433-C540-4B3D-82BD-F4356B962F16}" destId="{FA9C7553-CDDE-4B79-9CCD-F81157ABD63B}" srcOrd="7" destOrd="0" presId="urn:microsoft.com/office/officeart/2008/layout/HorizontalMultiLevelHierarchy"/>
    <dgm:cxn modelId="{A5054234-E56A-487F-8A72-3667D85252FD}" type="presParOf" srcId="{FA9C7553-CDDE-4B79-9CCD-F81157ABD63B}" destId="{FC934702-34C4-432B-8CC6-E2234507DC0E}" srcOrd="0" destOrd="0" presId="urn:microsoft.com/office/officeart/2008/layout/HorizontalMultiLevelHierarchy"/>
    <dgm:cxn modelId="{8E73E2D6-A315-4E58-956F-542E8CAB5D57}" type="presParOf" srcId="{FA9C7553-CDDE-4B79-9CCD-F81157ABD63B}" destId="{67E8113A-634F-4138-8E9A-1DBC76EC3E97}" srcOrd="1" destOrd="0" presId="urn:microsoft.com/office/officeart/2008/layout/HorizontalMultiLevelHierarchy"/>
    <dgm:cxn modelId="{7007859D-6048-4E8F-9E00-4BC90C013DEC}" type="presParOf" srcId="{67E8113A-634F-4138-8E9A-1DBC76EC3E97}" destId="{2F0A3096-ED4E-47BE-BADB-B617763AF91F}" srcOrd="0" destOrd="0" presId="urn:microsoft.com/office/officeart/2008/layout/HorizontalMultiLevelHierarchy"/>
    <dgm:cxn modelId="{CDA078E2-5159-4EA5-A7BB-5F6E13F82576}" type="presParOf" srcId="{2F0A3096-ED4E-47BE-BADB-B617763AF91F}" destId="{42082446-BB31-4D2B-AE6C-07BEACAB025C}" srcOrd="0" destOrd="0" presId="urn:microsoft.com/office/officeart/2008/layout/HorizontalMultiLevelHierarchy"/>
    <dgm:cxn modelId="{E2D522F0-95A7-4C59-9A62-25E2D464ADD4}" type="presParOf" srcId="{67E8113A-634F-4138-8E9A-1DBC76EC3E97}" destId="{004A7893-0AE4-45BC-8A53-9059F15346A4}" srcOrd="1" destOrd="0" presId="urn:microsoft.com/office/officeart/2008/layout/HorizontalMultiLevelHierarchy"/>
    <dgm:cxn modelId="{B69543DA-0CAA-4540-A151-3854D63C63F4}" type="presParOf" srcId="{004A7893-0AE4-45BC-8A53-9059F15346A4}" destId="{22530FED-D411-42F3-AD5D-9A912030D077}" srcOrd="0" destOrd="0" presId="urn:microsoft.com/office/officeart/2008/layout/HorizontalMultiLevelHierarchy"/>
    <dgm:cxn modelId="{68422EF2-7934-4549-BBF0-86441FEDACE3}" type="presParOf" srcId="{004A7893-0AE4-45BC-8A53-9059F15346A4}" destId="{03B08FC0-3050-4B6A-9A3A-2F12A8067D6B}" srcOrd="1" destOrd="0" presId="urn:microsoft.com/office/officeart/2008/layout/HorizontalMultiLevelHierarchy"/>
    <dgm:cxn modelId="{8C0C46D3-91C0-4DD8-A72D-4CE3A3641280}" type="presParOf" srcId="{F67B4433-C540-4B3D-82BD-F4356B962F16}" destId="{14D1B99F-77FE-4B90-9DE4-9DD6A7961AD9}" srcOrd="8" destOrd="0" presId="urn:microsoft.com/office/officeart/2008/layout/HorizontalMultiLevelHierarchy"/>
    <dgm:cxn modelId="{EB11CE81-CCD6-41E0-95C0-0D50A4FFB0FD}" type="presParOf" srcId="{14D1B99F-77FE-4B90-9DE4-9DD6A7961AD9}" destId="{D51741DD-2917-46B1-9F55-EB85493DDF41}" srcOrd="0" destOrd="0" presId="urn:microsoft.com/office/officeart/2008/layout/HorizontalMultiLevelHierarchy"/>
    <dgm:cxn modelId="{589B6C73-5E2B-4A5E-9E79-DE2C09F37484}" type="presParOf" srcId="{F67B4433-C540-4B3D-82BD-F4356B962F16}" destId="{174BA2FC-7089-44D5-898F-A45C0FC52584}" srcOrd="9" destOrd="0" presId="urn:microsoft.com/office/officeart/2008/layout/HorizontalMultiLevelHierarchy"/>
    <dgm:cxn modelId="{C106951C-2E27-4439-BAF1-4D64D576AC13}" type="presParOf" srcId="{174BA2FC-7089-44D5-898F-A45C0FC52584}" destId="{C2282097-4948-4DCC-B5FE-ED9D277CACEC}" srcOrd="0" destOrd="0" presId="urn:microsoft.com/office/officeart/2008/layout/HorizontalMultiLevelHierarchy"/>
    <dgm:cxn modelId="{42EAF904-2381-4309-BA82-C74854DA5759}" type="presParOf" srcId="{174BA2FC-7089-44D5-898F-A45C0FC52584}" destId="{23F65655-6583-44E7-B109-6F270552A798}" srcOrd="1" destOrd="0" presId="urn:microsoft.com/office/officeart/2008/layout/HorizontalMultiLevelHierarchy"/>
    <dgm:cxn modelId="{183D6216-50A5-4D41-AAD2-6E6A5D3A58FF}" type="presParOf" srcId="{23F65655-6583-44E7-B109-6F270552A798}" destId="{ACE172C8-4544-4A2A-9D66-D847FB5E0603}" srcOrd="0" destOrd="0" presId="urn:microsoft.com/office/officeart/2008/layout/HorizontalMultiLevelHierarchy"/>
    <dgm:cxn modelId="{5D95A37E-9E88-4658-A287-BE522D78F5D3}" type="presParOf" srcId="{ACE172C8-4544-4A2A-9D66-D847FB5E0603}" destId="{302D1EFD-DD85-448A-B406-F01527AC33A3}" srcOrd="0" destOrd="0" presId="urn:microsoft.com/office/officeart/2008/layout/HorizontalMultiLevelHierarchy"/>
    <dgm:cxn modelId="{DED199F8-67F6-4C95-B398-819F2B9F1B86}" type="presParOf" srcId="{23F65655-6583-44E7-B109-6F270552A798}" destId="{58A37C3F-DB32-4247-83BE-12FE564272F6}" srcOrd="1" destOrd="0" presId="urn:microsoft.com/office/officeart/2008/layout/HorizontalMultiLevelHierarchy"/>
    <dgm:cxn modelId="{E4AFF572-87E4-4054-A093-ED589554DD27}" type="presParOf" srcId="{58A37C3F-DB32-4247-83BE-12FE564272F6}" destId="{58797A6F-CD7F-472F-BA86-5F87F8025946}" srcOrd="0" destOrd="0" presId="urn:microsoft.com/office/officeart/2008/layout/HorizontalMultiLevelHierarchy"/>
    <dgm:cxn modelId="{0DBBAF79-CA9B-40DE-81F4-1D911D806436}" type="presParOf" srcId="{58A37C3F-DB32-4247-83BE-12FE564272F6}" destId="{B50BA636-2FE5-4005-BF2B-079F9617510A}" srcOrd="1" destOrd="0" presId="urn:microsoft.com/office/officeart/2008/layout/HorizontalMultiLevelHierarchy"/>
  </dgm:cxnLst>
  <dgm:bg/>
  <dgm:whole>
    <a:ln w="28575">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E30E091-EDA1-4BF3-BF25-B6EA5289074C}" type="doc">
      <dgm:prSet loTypeId="urn:microsoft.com/office/officeart/2005/8/layout/process5" loCatId="process" qsTypeId="urn:microsoft.com/office/officeart/2005/8/quickstyle/simple2" qsCatId="simple" csTypeId="urn:microsoft.com/office/officeart/2005/8/colors/accent1_1" csCatId="accent1" phldr="1"/>
      <dgm:spPr/>
      <dgm:t>
        <a:bodyPr/>
        <a:lstStyle/>
        <a:p>
          <a:endParaRPr lang="es-ES"/>
        </a:p>
      </dgm:t>
    </dgm:pt>
    <dgm:pt modelId="{657AF73A-BBA5-49C2-AE64-C0B4E1837069}">
      <dgm:prSet phldrT="[Texto]"/>
      <dgm:spPr/>
      <dgm:t>
        <a:bodyPr/>
        <a:lstStyle/>
        <a:p>
          <a:r>
            <a:rPr lang="es-ES" dirty="0" smtClean="0"/>
            <a:t>Inventario de atractivos</a:t>
          </a:r>
          <a:endParaRPr lang="es-ES" dirty="0"/>
        </a:p>
      </dgm:t>
    </dgm:pt>
    <dgm:pt modelId="{2139E23B-E27A-4B3C-A860-CD37A7781546}" type="parTrans" cxnId="{A0261020-F953-47E0-9CFC-1975F926483A}">
      <dgm:prSet/>
      <dgm:spPr/>
      <dgm:t>
        <a:bodyPr/>
        <a:lstStyle/>
        <a:p>
          <a:endParaRPr lang="es-ES"/>
        </a:p>
      </dgm:t>
    </dgm:pt>
    <dgm:pt modelId="{893684A5-BBBF-4DA9-9020-9E10225311DE}" type="sibTrans" cxnId="{A0261020-F953-47E0-9CFC-1975F926483A}">
      <dgm:prSet/>
      <dgm:spPr/>
      <dgm:t>
        <a:bodyPr/>
        <a:lstStyle/>
        <a:p>
          <a:endParaRPr lang="es-ES"/>
        </a:p>
      </dgm:t>
    </dgm:pt>
    <dgm:pt modelId="{08DF493E-4183-4CF5-9D4C-0A8B82EDF160}">
      <dgm:prSet phldrT="[Texto]"/>
      <dgm:spPr/>
      <dgm:t>
        <a:bodyPr/>
        <a:lstStyle/>
        <a:p>
          <a:r>
            <a:rPr lang="es-ES" dirty="0" smtClean="0"/>
            <a:t>Balnearios-3</a:t>
          </a:r>
          <a:endParaRPr lang="es-ES" dirty="0"/>
        </a:p>
      </dgm:t>
    </dgm:pt>
    <dgm:pt modelId="{AE9EB2F9-628C-4291-A55F-8619020B1786}" type="parTrans" cxnId="{A323BDE9-F471-4750-8C3D-58CE4009D1F5}">
      <dgm:prSet/>
      <dgm:spPr/>
      <dgm:t>
        <a:bodyPr/>
        <a:lstStyle/>
        <a:p>
          <a:endParaRPr lang="es-ES"/>
        </a:p>
      </dgm:t>
    </dgm:pt>
    <dgm:pt modelId="{4EF0A811-26DB-4F03-80A0-D5A7BA05342F}" type="sibTrans" cxnId="{A323BDE9-F471-4750-8C3D-58CE4009D1F5}">
      <dgm:prSet/>
      <dgm:spPr/>
      <dgm:t>
        <a:bodyPr/>
        <a:lstStyle/>
        <a:p>
          <a:endParaRPr lang="es-ES"/>
        </a:p>
      </dgm:t>
    </dgm:pt>
    <dgm:pt modelId="{69AB7AD2-CB0A-4FCB-8C4A-EE6C5ACA0BAE}">
      <dgm:prSet phldrT="[Texto]"/>
      <dgm:spPr/>
      <dgm:t>
        <a:bodyPr/>
        <a:lstStyle/>
        <a:p>
          <a:r>
            <a:rPr lang="es-ES" dirty="0" smtClean="0"/>
            <a:t>Cascadas-9</a:t>
          </a:r>
          <a:endParaRPr lang="es-ES" dirty="0"/>
        </a:p>
      </dgm:t>
    </dgm:pt>
    <dgm:pt modelId="{DF4CFAC5-BD4C-4B01-A7D1-6F9DDD4FD738}" type="parTrans" cxnId="{DCC843BE-DC93-423E-9A9F-90AB0F9909C6}">
      <dgm:prSet/>
      <dgm:spPr/>
      <dgm:t>
        <a:bodyPr/>
        <a:lstStyle/>
        <a:p>
          <a:endParaRPr lang="es-ES"/>
        </a:p>
      </dgm:t>
    </dgm:pt>
    <dgm:pt modelId="{EFB99001-F29E-4BCB-9220-91D027A34AA5}" type="sibTrans" cxnId="{DCC843BE-DC93-423E-9A9F-90AB0F9909C6}">
      <dgm:prSet/>
      <dgm:spPr/>
      <dgm:t>
        <a:bodyPr/>
        <a:lstStyle/>
        <a:p>
          <a:endParaRPr lang="es-ES"/>
        </a:p>
      </dgm:t>
    </dgm:pt>
    <dgm:pt modelId="{04C98AE9-3D83-4890-B5A6-48049E8C93BD}">
      <dgm:prSet phldrT="[Texto]"/>
      <dgm:spPr/>
      <dgm:t>
        <a:bodyPr/>
        <a:lstStyle/>
        <a:p>
          <a:r>
            <a:rPr lang="es-ES" dirty="0" smtClean="0"/>
            <a:t>Ríos-11</a:t>
          </a:r>
          <a:endParaRPr lang="es-ES" dirty="0"/>
        </a:p>
      </dgm:t>
    </dgm:pt>
    <dgm:pt modelId="{3F167435-196A-4196-9C5E-384CDC4A189C}" type="parTrans" cxnId="{FABCDB65-7468-439A-9EDF-F3F3301DF19B}">
      <dgm:prSet/>
      <dgm:spPr/>
      <dgm:t>
        <a:bodyPr/>
        <a:lstStyle/>
        <a:p>
          <a:endParaRPr lang="es-ES"/>
        </a:p>
      </dgm:t>
    </dgm:pt>
    <dgm:pt modelId="{802ADAF3-E1AB-4E1B-967D-0CE279E30329}" type="sibTrans" cxnId="{FABCDB65-7468-439A-9EDF-F3F3301DF19B}">
      <dgm:prSet/>
      <dgm:spPr/>
      <dgm:t>
        <a:bodyPr/>
        <a:lstStyle/>
        <a:p>
          <a:endParaRPr lang="es-ES"/>
        </a:p>
      </dgm:t>
    </dgm:pt>
    <dgm:pt modelId="{FEFFFCF7-184A-47BE-9A6F-B36891BF8230}">
      <dgm:prSet phldrT="[Texto]"/>
      <dgm:spPr/>
      <dgm:t>
        <a:bodyPr/>
        <a:lstStyle/>
        <a:p>
          <a:r>
            <a:rPr lang="es-ES" dirty="0" smtClean="0"/>
            <a:t>Área protegida-1</a:t>
          </a:r>
          <a:endParaRPr lang="es-ES" dirty="0"/>
        </a:p>
      </dgm:t>
    </dgm:pt>
    <dgm:pt modelId="{C610BF82-D920-4C53-B1A3-FED5C2A5F5A1}" type="parTrans" cxnId="{751C6330-234C-4B19-B4BA-2D1A6612800B}">
      <dgm:prSet/>
      <dgm:spPr/>
      <dgm:t>
        <a:bodyPr/>
        <a:lstStyle/>
        <a:p>
          <a:endParaRPr lang="es-ES"/>
        </a:p>
      </dgm:t>
    </dgm:pt>
    <dgm:pt modelId="{CE704B2B-A5B3-4A9F-8A2C-FF46C0DEE337}" type="sibTrans" cxnId="{751C6330-234C-4B19-B4BA-2D1A6612800B}">
      <dgm:prSet/>
      <dgm:spPr/>
      <dgm:t>
        <a:bodyPr/>
        <a:lstStyle/>
        <a:p>
          <a:endParaRPr lang="es-ES"/>
        </a:p>
      </dgm:t>
    </dgm:pt>
    <dgm:pt modelId="{9C9DD97D-53C1-43F4-8397-DF6EA4B9DFFF}">
      <dgm:prSet phldrT="[Texto]"/>
      <dgm:spPr/>
      <dgm:t>
        <a:bodyPr/>
        <a:lstStyle/>
        <a:p>
          <a:r>
            <a:rPr lang="es-ES" dirty="0" smtClean="0"/>
            <a:t>Observaciones Mintur-Gad</a:t>
          </a:r>
          <a:endParaRPr lang="es-ES" dirty="0"/>
        </a:p>
      </dgm:t>
    </dgm:pt>
    <dgm:pt modelId="{BD21ADDF-02DF-4510-8848-16C2ECDCB64E}" type="parTrans" cxnId="{40675025-5022-478A-A336-C4AA61A25A48}">
      <dgm:prSet/>
      <dgm:spPr/>
      <dgm:t>
        <a:bodyPr/>
        <a:lstStyle/>
        <a:p>
          <a:endParaRPr lang="es-ES"/>
        </a:p>
      </dgm:t>
    </dgm:pt>
    <dgm:pt modelId="{CFCFC3F2-BBA6-42AB-AEF5-7584E9654E1C}" type="sibTrans" cxnId="{40675025-5022-478A-A336-C4AA61A25A48}">
      <dgm:prSet/>
      <dgm:spPr/>
      <dgm:t>
        <a:bodyPr/>
        <a:lstStyle/>
        <a:p>
          <a:endParaRPr lang="es-ES"/>
        </a:p>
      </dgm:t>
    </dgm:pt>
    <dgm:pt modelId="{8AAC3A2C-4F2C-4B8A-97AF-781F9CC265CF}" type="pres">
      <dgm:prSet presAssocID="{5E30E091-EDA1-4BF3-BF25-B6EA5289074C}" presName="diagram" presStyleCnt="0">
        <dgm:presLayoutVars>
          <dgm:dir/>
          <dgm:resizeHandles val="exact"/>
        </dgm:presLayoutVars>
      </dgm:prSet>
      <dgm:spPr/>
      <dgm:t>
        <a:bodyPr/>
        <a:lstStyle/>
        <a:p>
          <a:endParaRPr lang="es-ES"/>
        </a:p>
      </dgm:t>
    </dgm:pt>
    <dgm:pt modelId="{58972D7F-9F28-4BA3-87BD-0EBF4B5A865E}" type="pres">
      <dgm:prSet presAssocID="{657AF73A-BBA5-49C2-AE64-C0B4E1837069}" presName="node" presStyleLbl="node1" presStyleIdx="0" presStyleCnt="6">
        <dgm:presLayoutVars>
          <dgm:bulletEnabled val="1"/>
        </dgm:presLayoutVars>
      </dgm:prSet>
      <dgm:spPr/>
      <dgm:t>
        <a:bodyPr/>
        <a:lstStyle/>
        <a:p>
          <a:endParaRPr lang="es-ES"/>
        </a:p>
      </dgm:t>
    </dgm:pt>
    <dgm:pt modelId="{80971680-E78F-4FFF-9F11-5E862E9CB3F0}" type="pres">
      <dgm:prSet presAssocID="{893684A5-BBBF-4DA9-9020-9E10225311DE}" presName="sibTrans" presStyleLbl="sibTrans2D1" presStyleIdx="0" presStyleCnt="5"/>
      <dgm:spPr/>
      <dgm:t>
        <a:bodyPr/>
        <a:lstStyle/>
        <a:p>
          <a:endParaRPr lang="es-ES"/>
        </a:p>
      </dgm:t>
    </dgm:pt>
    <dgm:pt modelId="{0A9D2C63-6B91-4A3D-BB02-A0856FAAF7EA}" type="pres">
      <dgm:prSet presAssocID="{893684A5-BBBF-4DA9-9020-9E10225311DE}" presName="connectorText" presStyleLbl="sibTrans2D1" presStyleIdx="0" presStyleCnt="5"/>
      <dgm:spPr/>
      <dgm:t>
        <a:bodyPr/>
        <a:lstStyle/>
        <a:p>
          <a:endParaRPr lang="es-ES"/>
        </a:p>
      </dgm:t>
    </dgm:pt>
    <dgm:pt modelId="{2F7A0518-DD98-4FE5-95C0-340676E46AAF}" type="pres">
      <dgm:prSet presAssocID="{08DF493E-4183-4CF5-9D4C-0A8B82EDF160}" presName="node" presStyleLbl="node1" presStyleIdx="1" presStyleCnt="6">
        <dgm:presLayoutVars>
          <dgm:bulletEnabled val="1"/>
        </dgm:presLayoutVars>
      </dgm:prSet>
      <dgm:spPr/>
      <dgm:t>
        <a:bodyPr/>
        <a:lstStyle/>
        <a:p>
          <a:endParaRPr lang="es-ES"/>
        </a:p>
      </dgm:t>
    </dgm:pt>
    <dgm:pt modelId="{1CCFF50A-EB28-4960-8C83-6D4065101AC3}" type="pres">
      <dgm:prSet presAssocID="{4EF0A811-26DB-4F03-80A0-D5A7BA05342F}" presName="sibTrans" presStyleLbl="sibTrans2D1" presStyleIdx="1" presStyleCnt="5"/>
      <dgm:spPr/>
      <dgm:t>
        <a:bodyPr/>
        <a:lstStyle/>
        <a:p>
          <a:endParaRPr lang="es-ES"/>
        </a:p>
      </dgm:t>
    </dgm:pt>
    <dgm:pt modelId="{61E2C159-F9C6-4F08-8086-C8DB7B70AF28}" type="pres">
      <dgm:prSet presAssocID="{4EF0A811-26DB-4F03-80A0-D5A7BA05342F}" presName="connectorText" presStyleLbl="sibTrans2D1" presStyleIdx="1" presStyleCnt="5"/>
      <dgm:spPr/>
      <dgm:t>
        <a:bodyPr/>
        <a:lstStyle/>
        <a:p>
          <a:endParaRPr lang="es-ES"/>
        </a:p>
      </dgm:t>
    </dgm:pt>
    <dgm:pt modelId="{72280003-8D0D-41A3-88C9-566CE4329D6E}" type="pres">
      <dgm:prSet presAssocID="{69AB7AD2-CB0A-4FCB-8C4A-EE6C5ACA0BAE}" presName="node" presStyleLbl="node1" presStyleIdx="2" presStyleCnt="6">
        <dgm:presLayoutVars>
          <dgm:bulletEnabled val="1"/>
        </dgm:presLayoutVars>
      </dgm:prSet>
      <dgm:spPr/>
      <dgm:t>
        <a:bodyPr/>
        <a:lstStyle/>
        <a:p>
          <a:endParaRPr lang="es-ES"/>
        </a:p>
      </dgm:t>
    </dgm:pt>
    <dgm:pt modelId="{E133A87E-7318-4233-9745-737F2F2E1B61}" type="pres">
      <dgm:prSet presAssocID="{EFB99001-F29E-4BCB-9220-91D027A34AA5}" presName="sibTrans" presStyleLbl="sibTrans2D1" presStyleIdx="2" presStyleCnt="5"/>
      <dgm:spPr/>
      <dgm:t>
        <a:bodyPr/>
        <a:lstStyle/>
        <a:p>
          <a:endParaRPr lang="es-ES"/>
        </a:p>
      </dgm:t>
    </dgm:pt>
    <dgm:pt modelId="{621CBB7F-5227-4A55-818C-5E4EF985B3A6}" type="pres">
      <dgm:prSet presAssocID="{EFB99001-F29E-4BCB-9220-91D027A34AA5}" presName="connectorText" presStyleLbl="sibTrans2D1" presStyleIdx="2" presStyleCnt="5"/>
      <dgm:spPr/>
      <dgm:t>
        <a:bodyPr/>
        <a:lstStyle/>
        <a:p>
          <a:endParaRPr lang="es-ES"/>
        </a:p>
      </dgm:t>
    </dgm:pt>
    <dgm:pt modelId="{D73817E4-77D2-4727-8D28-BD0F9A502E6F}" type="pres">
      <dgm:prSet presAssocID="{04C98AE9-3D83-4890-B5A6-48049E8C93BD}" presName="node" presStyleLbl="node1" presStyleIdx="3" presStyleCnt="6">
        <dgm:presLayoutVars>
          <dgm:bulletEnabled val="1"/>
        </dgm:presLayoutVars>
      </dgm:prSet>
      <dgm:spPr/>
      <dgm:t>
        <a:bodyPr/>
        <a:lstStyle/>
        <a:p>
          <a:endParaRPr lang="es-ES"/>
        </a:p>
      </dgm:t>
    </dgm:pt>
    <dgm:pt modelId="{8DC0CDF7-945F-4ADC-9F03-71570E0C4520}" type="pres">
      <dgm:prSet presAssocID="{802ADAF3-E1AB-4E1B-967D-0CE279E30329}" presName="sibTrans" presStyleLbl="sibTrans2D1" presStyleIdx="3" presStyleCnt="5"/>
      <dgm:spPr/>
      <dgm:t>
        <a:bodyPr/>
        <a:lstStyle/>
        <a:p>
          <a:endParaRPr lang="es-ES"/>
        </a:p>
      </dgm:t>
    </dgm:pt>
    <dgm:pt modelId="{40B204D1-4F28-4A4F-B45E-37A068E0E00E}" type="pres">
      <dgm:prSet presAssocID="{802ADAF3-E1AB-4E1B-967D-0CE279E30329}" presName="connectorText" presStyleLbl="sibTrans2D1" presStyleIdx="3" presStyleCnt="5"/>
      <dgm:spPr/>
      <dgm:t>
        <a:bodyPr/>
        <a:lstStyle/>
        <a:p>
          <a:endParaRPr lang="es-ES"/>
        </a:p>
      </dgm:t>
    </dgm:pt>
    <dgm:pt modelId="{623C21D3-30D5-4D11-8EA3-F2DBF392162B}" type="pres">
      <dgm:prSet presAssocID="{FEFFFCF7-184A-47BE-9A6F-B36891BF8230}" presName="node" presStyleLbl="node1" presStyleIdx="4" presStyleCnt="6">
        <dgm:presLayoutVars>
          <dgm:bulletEnabled val="1"/>
        </dgm:presLayoutVars>
      </dgm:prSet>
      <dgm:spPr/>
      <dgm:t>
        <a:bodyPr/>
        <a:lstStyle/>
        <a:p>
          <a:endParaRPr lang="es-ES"/>
        </a:p>
      </dgm:t>
    </dgm:pt>
    <dgm:pt modelId="{EE5C1B19-6FD0-4AA3-B2B4-7E957EF1E7E4}" type="pres">
      <dgm:prSet presAssocID="{CE704B2B-A5B3-4A9F-8A2C-FF46C0DEE337}" presName="sibTrans" presStyleLbl="sibTrans2D1" presStyleIdx="4" presStyleCnt="5"/>
      <dgm:spPr/>
      <dgm:t>
        <a:bodyPr/>
        <a:lstStyle/>
        <a:p>
          <a:endParaRPr lang="es-ES"/>
        </a:p>
      </dgm:t>
    </dgm:pt>
    <dgm:pt modelId="{554D4ADF-54DF-4B98-8798-9CC25BC932E7}" type="pres">
      <dgm:prSet presAssocID="{CE704B2B-A5B3-4A9F-8A2C-FF46C0DEE337}" presName="connectorText" presStyleLbl="sibTrans2D1" presStyleIdx="4" presStyleCnt="5"/>
      <dgm:spPr/>
      <dgm:t>
        <a:bodyPr/>
        <a:lstStyle/>
        <a:p>
          <a:endParaRPr lang="es-ES"/>
        </a:p>
      </dgm:t>
    </dgm:pt>
    <dgm:pt modelId="{5F82342A-02A1-44FD-8E2F-B596BDEFBDCE}" type="pres">
      <dgm:prSet presAssocID="{9C9DD97D-53C1-43F4-8397-DF6EA4B9DFFF}" presName="node" presStyleLbl="node1" presStyleIdx="5" presStyleCnt="6">
        <dgm:presLayoutVars>
          <dgm:bulletEnabled val="1"/>
        </dgm:presLayoutVars>
      </dgm:prSet>
      <dgm:spPr/>
      <dgm:t>
        <a:bodyPr/>
        <a:lstStyle/>
        <a:p>
          <a:endParaRPr lang="es-ES"/>
        </a:p>
      </dgm:t>
    </dgm:pt>
  </dgm:ptLst>
  <dgm:cxnLst>
    <dgm:cxn modelId="{FABCDB65-7468-439A-9EDF-F3F3301DF19B}" srcId="{5E30E091-EDA1-4BF3-BF25-B6EA5289074C}" destId="{04C98AE9-3D83-4890-B5A6-48049E8C93BD}" srcOrd="3" destOrd="0" parTransId="{3F167435-196A-4196-9C5E-384CDC4A189C}" sibTransId="{802ADAF3-E1AB-4E1B-967D-0CE279E30329}"/>
    <dgm:cxn modelId="{F780BF03-802F-4CC6-9DD1-75498658CA1D}" type="presOf" srcId="{893684A5-BBBF-4DA9-9020-9E10225311DE}" destId="{0A9D2C63-6B91-4A3D-BB02-A0856FAAF7EA}" srcOrd="1" destOrd="0" presId="urn:microsoft.com/office/officeart/2005/8/layout/process5"/>
    <dgm:cxn modelId="{C8B52810-791E-458C-8A95-CC8DD4B2629C}" type="presOf" srcId="{802ADAF3-E1AB-4E1B-967D-0CE279E30329}" destId="{40B204D1-4F28-4A4F-B45E-37A068E0E00E}" srcOrd="1" destOrd="0" presId="urn:microsoft.com/office/officeart/2005/8/layout/process5"/>
    <dgm:cxn modelId="{4D359C27-EFE7-49AB-889A-DA1273ED8682}" type="presOf" srcId="{CE704B2B-A5B3-4A9F-8A2C-FF46C0DEE337}" destId="{554D4ADF-54DF-4B98-8798-9CC25BC932E7}" srcOrd="1" destOrd="0" presId="urn:microsoft.com/office/officeart/2005/8/layout/process5"/>
    <dgm:cxn modelId="{00264D64-2E3B-4B10-913D-0D589E18C5C4}" type="presOf" srcId="{9C9DD97D-53C1-43F4-8397-DF6EA4B9DFFF}" destId="{5F82342A-02A1-44FD-8E2F-B596BDEFBDCE}" srcOrd="0" destOrd="0" presId="urn:microsoft.com/office/officeart/2005/8/layout/process5"/>
    <dgm:cxn modelId="{04E02ADE-765C-439F-8EEC-C5EF5B6E6797}" type="presOf" srcId="{893684A5-BBBF-4DA9-9020-9E10225311DE}" destId="{80971680-E78F-4FFF-9F11-5E862E9CB3F0}" srcOrd="0" destOrd="0" presId="urn:microsoft.com/office/officeart/2005/8/layout/process5"/>
    <dgm:cxn modelId="{506E5756-E3CA-4A3A-9229-BF3D434F34DF}" type="presOf" srcId="{69AB7AD2-CB0A-4FCB-8C4A-EE6C5ACA0BAE}" destId="{72280003-8D0D-41A3-88C9-566CE4329D6E}" srcOrd="0" destOrd="0" presId="urn:microsoft.com/office/officeart/2005/8/layout/process5"/>
    <dgm:cxn modelId="{CDB33389-759D-48FF-BC33-3E2AD07C6B00}" type="presOf" srcId="{4EF0A811-26DB-4F03-80A0-D5A7BA05342F}" destId="{1CCFF50A-EB28-4960-8C83-6D4065101AC3}" srcOrd="0" destOrd="0" presId="urn:microsoft.com/office/officeart/2005/8/layout/process5"/>
    <dgm:cxn modelId="{751C6330-234C-4B19-B4BA-2D1A6612800B}" srcId="{5E30E091-EDA1-4BF3-BF25-B6EA5289074C}" destId="{FEFFFCF7-184A-47BE-9A6F-B36891BF8230}" srcOrd="4" destOrd="0" parTransId="{C610BF82-D920-4C53-B1A3-FED5C2A5F5A1}" sibTransId="{CE704B2B-A5B3-4A9F-8A2C-FF46C0DEE337}"/>
    <dgm:cxn modelId="{D4EE1777-09AE-46F4-9AB8-F077F6B1D6C3}" type="presOf" srcId="{04C98AE9-3D83-4890-B5A6-48049E8C93BD}" destId="{D73817E4-77D2-4727-8D28-BD0F9A502E6F}" srcOrd="0" destOrd="0" presId="urn:microsoft.com/office/officeart/2005/8/layout/process5"/>
    <dgm:cxn modelId="{49214F70-F516-4126-A39F-6D4DD7601D4F}" type="presOf" srcId="{4EF0A811-26DB-4F03-80A0-D5A7BA05342F}" destId="{61E2C159-F9C6-4F08-8086-C8DB7B70AF28}" srcOrd="1" destOrd="0" presId="urn:microsoft.com/office/officeart/2005/8/layout/process5"/>
    <dgm:cxn modelId="{A323BDE9-F471-4750-8C3D-58CE4009D1F5}" srcId="{5E30E091-EDA1-4BF3-BF25-B6EA5289074C}" destId="{08DF493E-4183-4CF5-9D4C-0A8B82EDF160}" srcOrd="1" destOrd="0" parTransId="{AE9EB2F9-628C-4291-A55F-8619020B1786}" sibTransId="{4EF0A811-26DB-4F03-80A0-D5A7BA05342F}"/>
    <dgm:cxn modelId="{E0C2CF4F-EBFE-4C19-A6CE-38E5915CFA4D}" type="presOf" srcId="{5E30E091-EDA1-4BF3-BF25-B6EA5289074C}" destId="{8AAC3A2C-4F2C-4B8A-97AF-781F9CC265CF}" srcOrd="0" destOrd="0" presId="urn:microsoft.com/office/officeart/2005/8/layout/process5"/>
    <dgm:cxn modelId="{253E8682-A4CD-408D-A490-3392758A3D56}" type="presOf" srcId="{CE704B2B-A5B3-4A9F-8A2C-FF46C0DEE337}" destId="{EE5C1B19-6FD0-4AA3-B2B4-7E957EF1E7E4}" srcOrd="0" destOrd="0" presId="urn:microsoft.com/office/officeart/2005/8/layout/process5"/>
    <dgm:cxn modelId="{BFD0D9D5-5732-4A85-B6AC-8614E8BF0C2F}" type="presOf" srcId="{FEFFFCF7-184A-47BE-9A6F-B36891BF8230}" destId="{623C21D3-30D5-4D11-8EA3-F2DBF392162B}" srcOrd="0" destOrd="0" presId="urn:microsoft.com/office/officeart/2005/8/layout/process5"/>
    <dgm:cxn modelId="{0FD48DBA-99B6-4EFF-A2DC-A5FFBBDD8022}" type="presOf" srcId="{802ADAF3-E1AB-4E1B-967D-0CE279E30329}" destId="{8DC0CDF7-945F-4ADC-9F03-71570E0C4520}" srcOrd="0" destOrd="0" presId="urn:microsoft.com/office/officeart/2005/8/layout/process5"/>
    <dgm:cxn modelId="{A0261020-F953-47E0-9CFC-1975F926483A}" srcId="{5E30E091-EDA1-4BF3-BF25-B6EA5289074C}" destId="{657AF73A-BBA5-49C2-AE64-C0B4E1837069}" srcOrd="0" destOrd="0" parTransId="{2139E23B-E27A-4B3C-A860-CD37A7781546}" sibTransId="{893684A5-BBBF-4DA9-9020-9E10225311DE}"/>
    <dgm:cxn modelId="{F5118CB9-4986-45E2-B2F1-9446F1C9AEA2}" type="presOf" srcId="{08DF493E-4183-4CF5-9D4C-0A8B82EDF160}" destId="{2F7A0518-DD98-4FE5-95C0-340676E46AAF}" srcOrd="0" destOrd="0" presId="urn:microsoft.com/office/officeart/2005/8/layout/process5"/>
    <dgm:cxn modelId="{B87FAA31-3A52-407F-A77F-CBAF02126154}" type="presOf" srcId="{657AF73A-BBA5-49C2-AE64-C0B4E1837069}" destId="{58972D7F-9F28-4BA3-87BD-0EBF4B5A865E}" srcOrd="0" destOrd="0" presId="urn:microsoft.com/office/officeart/2005/8/layout/process5"/>
    <dgm:cxn modelId="{40675025-5022-478A-A336-C4AA61A25A48}" srcId="{5E30E091-EDA1-4BF3-BF25-B6EA5289074C}" destId="{9C9DD97D-53C1-43F4-8397-DF6EA4B9DFFF}" srcOrd="5" destOrd="0" parTransId="{BD21ADDF-02DF-4510-8848-16C2ECDCB64E}" sibTransId="{CFCFC3F2-BBA6-42AB-AEF5-7584E9654E1C}"/>
    <dgm:cxn modelId="{8441A934-3076-464D-9AA3-B521FF1FFD77}" type="presOf" srcId="{EFB99001-F29E-4BCB-9220-91D027A34AA5}" destId="{E133A87E-7318-4233-9745-737F2F2E1B61}" srcOrd="0" destOrd="0" presId="urn:microsoft.com/office/officeart/2005/8/layout/process5"/>
    <dgm:cxn modelId="{3CB79F67-78FD-4052-BC34-75EBA42AAD85}" type="presOf" srcId="{EFB99001-F29E-4BCB-9220-91D027A34AA5}" destId="{621CBB7F-5227-4A55-818C-5E4EF985B3A6}" srcOrd="1" destOrd="0" presId="urn:microsoft.com/office/officeart/2005/8/layout/process5"/>
    <dgm:cxn modelId="{DCC843BE-DC93-423E-9A9F-90AB0F9909C6}" srcId="{5E30E091-EDA1-4BF3-BF25-B6EA5289074C}" destId="{69AB7AD2-CB0A-4FCB-8C4A-EE6C5ACA0BAE}" srcOrd="2" destOrd="0" parTransId="{DF4CFAC5-BD4C-4B01-A7D1-6F9DDD4FD738}" sibTransId="{EFB99001-F29E-4BCB-9220-91D027A34AA5}"/>
    <dgm:cxn modelId="{432F4AF8-D353-4B1E-9679-BC67878FC875}" type="presParOf" srcId="{8AAC3A2C-4F2C-4B8A-97AF-781F9CC265CF}" destId="{58972D7F-9F28-4BA3-87BD-0EBF4B5A865E}" srcOrd="0" destOrd="0" presId="urn:microsoft.com/office/officeart/2005/8/layout/process5"/>
    <dgm:cxn modelId="{28E85212-65C6-44D2-991B-A9EE25FBF563}" type="presParOf" srcId="{8AAC3A2C-4F2C-4B8A-97AF-781F9CC265CF}" destId="{80971680-E78F-4FFF-9F11-5E862E9CB3F0}" srcOrd="1" destOrd="0" presId="urn:microsoft.com/office/officeart/2005/8/layout/process5"/>
    <dgm:cxn modelId="{5F820988-2DC3-4A01-9A71-82CFBD7CE29C}" type="presParOf" srcId="{80971680-E78F-4FFF-9F11-5E862E9CB3F0}" destId="{0A9D2C63-6B91-4A3D-BB02-A0856FAAF7EA}" srcOrd="0" destOrd="0" presId="urn:microsoft.com/office/officeart/2005/8/layout/process5"/>
    <dgm:cxn modelId="{3E2843AA-DB16-46C8-BB83-21FBFBC7D984}" type="presParOf" srcId="{8AAC3A2C-4F2C-4B8A-97AF-781F9CC265CF}" destId="{2F7A0518-DD98-4FE5-95C0-340676E46AAF}" srcOrd="2" destOrd="0" presId="urn:microsoft.com/office/officeart/2005/8/layout/process5"/>
    <dgm:cxn modelId="{46828474-9DE0-41CE-B37D-EBB93A53150A}" type="presParOf" srcId="{8AAC3A2C-4F2C-4B8A-97AF-781F9CC265CF}" destId="{1CCFF50A-EB28-4960-8C83-6D4065101AC3}" srcOrd="3" destOrd="0" presId="urn:microsoft.com/office/officeart/2005/8/layout/process5"/>
    <dgm:cxn modelId="{935C8F03-9198-4650-B3B5-9A8DC0B08E68}" type="presParOf" srcId="{1CCFF50A-EB28-4960-8C83-6D4065101AC3}" destId="{61E2C159-F9C6-4F08-8086-C8DB7B70AF28}" srcOrd="0" destOrd="0" presId="urn:microsoft.com/office/officeart/2005/8/layout/process5"/>
    <dgm:cxn modelId="{096F0F4A-10DC-4DCB-B915-F17C9D896C14}" type="presParOf" srcId="{8AAC3A2C-4F2C-4B8A-97AF-781F9CC265CF}" destId="{72280003-8D0D-41A3-88C9-566CE4329D6E}" srcOrd="4" destOrd="0" presId="urn:microsoft.com/office/officeart/2005/8/layout/process5"/>
    <dgm:cxn modelId="{46DE7D12-5150-421B-8E56-BF0B94D62CAF}" type="presParOf" srcId="{8AAC3A2C-4F2C-4B8A-97AF-781F9CC265CF}" destId="{E133A87E-7318-4233-9745-737F2F2E1B61}" srcOrd="5" destOrd="0" presId="urn:microsoft.com/office/officeart/2005/8/layout/process5"/>
    <dgm:cxn modelId="{F53BC408-8017-4359-B25B-B1C039C072FE}" type="presParOf" srcId="{E133A87E-7318-4233-9745-737F2F2E1B61}" destId="{621CBB7F-5227-4A55-818C-5E4EF985B3A6}" srcOrd="0" destOrd="0" presId="urn:microsoft.com/office/officeart/2005/8/layout/process5"/>
    <dgm:cxn modelId="{06450D10-59E6-484F-AE26-D3DB699A8369}" type="presParOf" srcId="{8AAC3A2C-4F2C-4B8A-97AF-781F9CC265CF}" destId="{D73817E4-77D2-4727-8D28-BD0F9A502E6F}" srcOrd="6" destOrd="0" presId="urn:microsoft.com/office/officeart/2005/8/layout/process5"/>
    <dgm:cxn modelId="{F307DD11-9DEC-45FA-AD09-A1B05EBC8766}" type="presParOf" srcId="{8AAC3A2C-4F2C-4B8A-97AF-781F9CC265CF}" destId="{8DC0CDF7-945F-4ADC-9F03-71570E0C4520}" srcOrd="7" destOrd="0" presId="urn:microsoft.com/office/officeart/2005/8/layout/process5"/>
    <dgm:cxn modelId="{0E6E95F3-DFAE-47E2-963C-C043771C464B}" type="presParOf" srcId="{8DC0CDF7-945F-4ADC-9F03-71570E0C4520}" destId="{40B204D1-4F28-4A4F-B45E-37A068E0E00E}" srcOrd="0" destOrd="0" presId="urn:microsoft.com/office/officeart/2005/8/layout/process5"/>
    <dgm:cxn modelId="{8FE2AF91-4330-4621-81AF-6D8046CD3E9D}" type="presParOf" srcId="{8AAC3A2C-4F2C-4B8A-97AF-781F9CC265CF}" destId="{623C21D3-30D5-4D11-8EA3-F2DBF392162B}" srcOrd="8" destOrd="0" presId="urn:microsoft.com/office/officeart/2005/8/layout/process5"/>
    <dgm:cxn modelId="{DCBD9941-6E1E-4D6B-A06F-A53F7A449B93}" type="presParOf" srcId="{8AAC3A2C-4F2C-4B8A-97AF-781F9CC265CF}" destId="{EE5C1B19-6FD0-4AA3-B2B4-7E957EF1E7E4}" srcOrd="9" destOrd="0" presId="urn:microsoft.com/office/officeart/2005/8/layout/process5"/>
    <dgm:cxn modelId="{838A56BF-5A93-41A9-971F-82723BB10D99}" type="presParOf" srcId="{EE5C1B19-6FD0-4AA3-B2B4-7E957EF1E7E4}" destId="{554D4ADF-54DF-4B98-8798-9CC25BC932E7}" srcOrd="0" destOrd="0" presId="urn:microsoft.com/office/officeart/2005/8/layout/process5"/>
    <dgm:cxn modelId="{12DA70B2-9608-40C4-859D-E1352EC8568C}" type="presParOf" srcId="{8AAC3A2C-4F2C-4B8A-97AF-781F9CC265CF}" destId="{5F82342A-02A1-44FD-8E2F-B596BDEFBDCE}"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8691460-BAD4-4A62-BF98-0C85ACAC2153}" type="doc">
      <dgm:prSet loTypeId="urn:microsoft.com/office/officeart/2005/8/layout/arrow3" loCatId="relationship" qsTypeId="urn:microsoft.com/office/officeart/2005/8/quickstyle/simple2" qsCatId="simple" csTypeId="urn:microsoft.com/office/officeart/2005/8/colors/accent1_3" csCatId="accent1" phldr="1"/>
      <dgm:spPr/>
      <dgm:t>
        <a:bodyPr/>
        <a:lstStyle/>
        <a:p>
          <a:endParaRPr lang="es-ES"/>
        </a:p>
      </dgm:t>
    </dgm:pt>
    <dgm:pt modelId="{6C32BC80-F9EB-46AF-A11D-9B9680933202}">
      <dgm:prSet phldrT="[Texto]"/>
      <dgm:spPr/>
      <dgm:t>
        <a:bodyPr/>
        <a:lstStyle/>
        <a:p>
          <a:r>
            <a:rPr lang="es-ES" dirty="0" smtClean="0"/>
            <a:t>Actividades de alojamiento y servicio de comida</a:t>
          </a:r>
          <a:endParaRPr lang="es-ES" dirty="0"/>
        </a:p>
      </dgm:t>
    </dgm:pt>
    <dgm:pt modelId="{BD122410-D15F-4BA6-97B4-105E4F7A33CC}" type="parTrans" cxnId="{3373487C-7ECE-41C9-AF09-1B96DDF95327}">
      <dgm:prSet/>
      <dgm:spPr/>
      <dgm:t>
        <a:bodyPr/>
        <a:lstStyle/>
        <a:p>
          <a:endParaRPr lang="es-ES"/>
        </a:p>
      </dgm:t>
    </dgm:pt>
    <dgm:pt modelId="{7038CDE3-D19E-440E-A590-7321F88F80A9}" type="sibTrans" cxnId="{3373487C-7ECE-41C9-AF09-1B96DDF95327}">
      <dgm:prSet/>
      <dgm:spPr/>
      <dgm:t>
        <a:bodyPr/>
        <a:lstStyle/>
        <a:p>
          <a:endParaRPr lang="es-ES"/>
        </a:p>
      </dgm:t>
    </dgm:pt>
    <dgm:pt modelId="{C618913E-F48D-415D-9D1E-069F52F0E927}">
      <dgm:prSet phldrT="[Texto]"/>
      <dgm:spPr/>
      <dgm:t>
        <a:bodyPr/>
        <a:lstStyle/>
        <a:p>
          <a:r>
            <a:rPr lang="es-ES" dirty="0" smtClean="0"/>
            <a:t>3,82%</a:t>
          </a:r>
          <a:endParaRPr lang="es-ES" dirty="0"/>
        </a:p>
      </dgm:t>
    </dgm:pt>
    <dgm:pt modelId="{623F4FFA-2E66-429F-8F8C-2AF5806199DB}" type="parTrans" cxnId="{3785D695-CACF-47B1-AE3D-0C67538A8E01}">
      <dgm:prSet/>
      <dgm:spPr/>
      <dgm:t>
        <a:bodyPr/>
        <a:lstStyle/>
        <a:p>
          <a:endParaRPr lang="es-ES"/>
        </a:p>
      </dgm:t>
    </dgm:pt>
    <dgm:pt modelId="{8C4565C8-1871-4F78-8E64-8B77891B8DA5}" type="sibTrans" cxnId="{3785D695-CACF-47B1-AE3D-0C67538A8E01}">
      <dgm:prSet/>
      <dgm:spPr/>
      <dgm:t>
        <a:bodyPr/>
        <a:lstStyle/>
        <a:p>
          <a:endParaRPr lang="es-ES"/>
        </a:p>
      </dgm:t>
    </dgm:pt>
    <dgm:pt modelId="{99E75F7D-6128-4BF5-8884-E7B773EA84AD}">
      <dgm:prSet phldrT="[Texto]"/>
      <dgm:spPr/>
      <dgm:t>
        <a:bodyPr/>
        <a:lstStyle/>
        <a:p>
          <a:r>
            <a:rPr lang="es-ES" dirty="0" smtClean="0"/>
            <a:t>Entretenimiento y recreación</a:t>
          </a:r>
          <a:endParaRPr lang="es-ES" dirty="0"/>
        </a:p>
      </dgm:t>
    </dgm:pt>
    <dgm:pt modelId="{34E93895-66C7-4B3B-B2ED-B6AC5AFFA7A4}" type="parTrans" cxnId="{8F2AD6E1-9D04-442C-8AEC-3F882A6134BE}">
      <dgm:prSet/>
      <dgm:spPr/>
      <dgm:t>
        <a:bodyPr/>
        <a:lstStyle/>
        <a:p>
          <a:endParaRPr lang="es-ES"/>
        </a:p>
      </dgm:t>
    </dgm:pt>
    <dgm:pt modelId="{DE696DDD-150D-4F89-B50F-068DC6900649}" type="sibTrans" cxnId="{8F2AD6E1-9D04-442C-8AEC-3F882A6134BE}">
      <dgm:prSet/>
      <dgm:spPr/>
      <dgm:t>
        <a:bodyPr/>
        <a:lstStyle/>
        <a:p>
          <a:endParaRPr lang="es-ES"/>
        </a:p>
      </dgm:t>
    </dgm:pt>
    <dgm:pt modelId="{A58CFC05-FBE6-41FF-9CB6-418EC489ED1B}">
      <dgm:prSet phldrT="[Texto]"/>
      <dgm:spPr/>
      <dgm:t>
        <a:bodyPr/>
        <a:lstStyle/>
        <a:p>
          <a:r>
            <a:rPr lang="es-ES" dirty="0" smtClean="0"/>
            <a:t>0,30%</a:t>
          </a:r>
          <a:endParaRPr lang="es-ES" dirty="0"/>
        </a:p>
      </dgm:t>
    </dgm:pt>
    <dgm:pt modelId="{49724C3D-2571-4F80-8F7D-8DED3763026E}" type="parTrans" cxnId="{45E1BF02-D583-442E-A64C-9652C476F59E}">
      <dgm:prSet/>
      <dgm:spPr/>
      <dgm:t>
        <a:bodyPr/>
        <a:lstStyle/>
        <a:p>
          <a:endParaRPr lang="es-ES"/>
        </a:p>
      </dgm:t>
    </dgm:pt>
    <dgm:pt modelId="{4FD3F09A-07F5-4583-94B5-F5DDE7C53D9E}" type="sibTrans" cxnId="{45E1BF02-D583-442E-A64C-9652C476F59E}">
      <dgm:prSet/>
      <dgm:spPr/>
      <dgm:t>
        <a:bodyPr/>
        <a:lstStyle/>
        <a:p>
          <a:endParaRPr lang="es-ES"/>
        </a:p>
      </dgm:t>
    </dgm:pt>
    <dgm:pt modelId="{DB4A8A2A-9393-405F-B0CF-744D5F082B7B}" type="pres">
      <dgm:prSet presAssocID="{38691460-BAD4-4A62-BF98-0C85ACAC2153}" presName="compositeShape" presStyleCnt="0">
        <dgm:presLayoutVars>
          <dgm:chMax val="2"/>
          <dgm:dir/>
          <dgm:resizeHandles val="exact"/>
        </dgm:presLayoutVars>
      </dgm:prSet>
      <dgm:spPr/>
      <dgm:t>
        <a:bodyPr/>
        <a:lstStyle/>
        <a:p>
          <a:endParaRPr lang="es-ES"/>
        </a:p>
      </dgm:t>
    </dgm:pt>
    <dgm:pt modelId="{580B8202-129D-4182-85E8-2AF8E8BBF7D8}" type="pres">
      <dgm:prSet presAssocID="{38691460-BAD4-4A62-BF98-0C85ACAC2153}" presName="divider" presStyleLbl="fgShp" presStyleIdx="0" presStyleCnt="1"/>
      <dgm:spPr/>
    </dgm:pt>
    <dgm:pt modelId="{7F26B048-096D-4FFE-8C6F-A1897321B8A2}" type="pres">
      <dgm:prSet presAssocID="{6C32BC80-F9EB-46AF-A11D-9B9680933202}" presName="downArrow" presStyleLbl="node1" presStyleIdx="0" presStyleCnt="2"/>
      <dgm:spPr/>
    </dgm:pt>
    <dgm:pt modelId="{CA5DEFCB-75BE-48F5-9411-CECCF5130592}" type="pres">
      <dgm:prSet presAssocID="{6C32BC80-F9EB-46AF-A11D-9B9680933202}" presName="downArrowText" presStyleLbl="revTx" presStyleIdx="0" presStyleCnt="2">
        <dgm:presLayoutVars>
          <dgm:bulletEnabled val="1"/>
        </dgm:presLayoutVars>
      </dgm:prSet>
      <dgm:spPr/>
      <dgm:t>
        <a:bodyPr/>
        <a:lstStyle/>
        <a:p>
          <a:endParaRPr lang="es-ES"/>
        </a:p>
      </dgm:t>
    </dgm:pt>
    <dgm:pt modelId="{4CBFF7FA-E876-48A0-8CB2-81CE1F45CF75}" type="pres">
      <dgm:prSet presAssocID="{99E75F7D-6128-4BF5-8884-E7B773EA84AD}" presName="upArrow" presStyleLbl="node1" presStyleIdx="1" presStyleCnt="2"/>
      <dgm:spPr/>
    </dgm:pt>
    <dgm:pt modelId="{3CADA29C-104A-447A-8003-1AD06F864160}" type="pres">
      <dgm:prSet presAssocID="{99E75F7D-6128-4BF5-8884-E7B773EA84AD}" presName="upArrowText" presStyleLbl="revTx" presStyleIdx="1" presStyleCnt="2">
        <dgm:presLayoutVars>
          <dgm:bulletEnabled val="1"/>
        </dgm:presLayoutVars>
      </dgm:prSet>
      <dgm:spPr/>
      <dgm:t>
        <a:bodyPr/>
        <a:lstStyle/>
        <a:p>
          <a:endParaRPr lang="es-ES"/>
        </a:p>
      </dgm:t>
    </dgm:pt>
  </dgm:ptLst>
  <dgm:cxnLst>
    <dgm:cxn modelId="{B69A566B-4C0B-445A-B8E8-E6C85CFD6105}" type="presOf" srcId="{38691460-BAD4-4A62-BF98-0C85ACAC2153}" destId="{DB4A8A2A-9393-405F-B0CF-744D5F082B7B}" srcOrd="0" destOrd="0" presId="urn:microsoft.com/office/officeart/2005/8/layout/arrow3"/>
    <dgm:cxn modelId="{3373487C-7ECE-41C9-AF09-1B96DDF95327}" srcId="{38691460-BAD4-4A62-BF98-0C85ACAC2153}" destId="{6C32BC80-F9EB-46AF-A11D-9B9680933202}" srcOrd="0" destOrd="0" parTransId="{BD122410-D15F-4BA6-97B4-105E4F7A33CC}" sibTransId="{7038CDE3-D19E-440E-A590-7321F88F80A9}"/>
    <dgm:cxn modelId="{61FB0419-540A-4B6A-B37E-22C8A7307DA9}" type="presOf" srcId="{A58CFC05-FBE6-41FF-9CB6-418EC489ED1B}" destId="{3CADA29C-104A-447A-8003-1AD06F864160}" srcOrd="0" destOrd="1" presId="urn:microsoft.com/office/officeart/2005/8/layout/arrow3"/>
    <dgm:cxn modelId="{D2C5F6F2-2099-4230-AB34-1465DB7E1679}" type="presOf" srcId="{C618913E-F48D-415D-9D1E-069F52F0E927}" destId="{CA5DEFCB-75BE-48F5-9411-CECCF5130592}" srcOrd="0" destOrd="1" presId="urn:microsoft.com/office/officeart/2005/8/layout/arrow3"/>
    <dgm:cxn modelId="{45E1BF02-D583-442E-A64C-9652C476F59E}" srcId="{99E75F7D-6128-4BF5-8884-E7B773EA84AD}" destId="{A58CFC05-FBE6-41FF-9CB6-418EC489ED1B}" srcOrd="0" destOrd="0" parTransId="{49724C3D-2571-4F80-8F7D-8DED3763026E}" sibTransId="{4FD3F09A-07F5-4583-94B5-F5DDE7C53D9E}"/>
    <dgm:cxn modelId="{8F2AD6E1-9D04-442C-8AEC-3F882A6134BE}" srcId="{38691460-BAD4-4A62-BF98-0C85ACAC2153}" destId="{99E75F7D-6128-4BF5-8884-E7B773EA84AD}" srcOrd="1" destOrd="0" parTransId="{34E93895-66C7-4B3B-B2ED-B6AC5AFFA7A4}" sibTransId="{DE696DDD-150D-4F89-B50F-068DC6900649}"/>
    <dgm:cxn modelId="{68B3C530-8E2F-4F21-80D1-AFC38CA4126C}" type="presOf" srcId="{6C32BC80-F9EB-46AF-A11D-9B9680933202}" destId="{CA5DEFCB-75BE-48F5-9411-CECCF5130592}" srcOrd="0" destOrd="0" presId="urn:microsoft.com/office/officeart/2005/8/layout/arrow3"/>
    <dgm:cxn modelId="{E23E2F84-D904-48D0-9A43-1112CE97E430}" type="presOf" srcId="{99E75F7D-6128-4BF5-8884-E7B773EA84AD}" destId="{3CADA29C-104A-447A-8003-1AD06F864160}" srcOrd="0" destOrd="0" presId="urn:microsoft.com/office/officeart/2005/8/layout/arrow3"/>
    <dgm:cxn modelId="{3785D695-CACF-47B1-AE3D-0C67538A8E01}" srcId="{6C32BC80-F9EB-46AF-A11D-9B9680933202}" destId="{C618913E-F48D-415D-9D1E-069F52F0E927}" srcOrd="0" destOrd="0" parTransId="{623F4FFA-2E66-429F-8F8C-2AF5806199DB}" sibTransId="{8C4565C8-1871-4F78-8E64-8B77891B8DA5}"/>
    <dgm:cxn modelId="{1D4222C9-C65C-432E-A3BB-4A51B69627E4}" type="presParOf" srcId="{DB4A8A2A-9393-405F-B0CF-744D5F082B7B}" destId="{580B8202-129D-4182-85E8-2AF8E8BBF7D8}" srcOrd="0" destOrd="0" presId="urn:microsoft.com/office/officeart/2005/8/layout/arrow3"/>
    <dgm:cxn modelId="{4B910E1E-B8CF-4ED5-BC77-9CBD78B63281}" type="presParOf" srcId="{DB4A8A2A-9393-405F-B0CF-744D5F082B7B}" destId="{7F26B048-096D-4FFE-8C6F-A1897321B8A2}" srcOrd="1" destOrd="0" presId="urn:microsoft.com/office/officeart/2005/8/layout/arrow3"/>
    <dgm:cxn modelId="{93160EF0-5531-4F7E-89F7-639CF37961AB}" type="presParOf" srcId="{DB4A8A2A-9393-405F-B0CF-744D5F082B7B}" destId="{CA5DEFCB-75BE-48F5-9411-CECCF5130592}" srcOrd="2" destOrd="0" presId="urn:microsoft.com/office/officeart/2005/8/layout/arrow3"/>
    <dgm:cxn modelId="{66CA73E6-5D89-4EF8-AFB4-AAD9373BDD7C}" type="presParOf" srcId="{DB4A8A2A-9393-405F-B0CF-744D5F082B7B}" destId="{4CBFF7FA-E876-48A0-8CB2-81CE1F45CF75}" srcOrd="3" destOrd="0" presId="urn:microsoft.com/office/officeart/2005/8/layout/arrow3"/>
    <dgm:cxn modelId="{23582038-459A-42D5-92B3-D754289B8744}" type="presParOf" srcId="{DB4A8A2A-9393-405F-B0CF-744D5F082B7B}" destId="{3CADA29C-104A-447A-8003-1AD06F864160}"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C2303E-897E-4B3B-9229-4D1875BA2982}">
      <dsp:nvSpPr>
        <dsp:cNvPr id="0" name=""/>
        <dsp:cNvSpPr/>
      </dsp:nvSpPr>
      <dsp:spPr>
        <a:xfrm>
          <a:off x="0" y="414628"/>
          <a:ext cx="2070994" cy="1242596"/>
        </a:xfrm>
        <a:prstGeom prst="rect">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smtClean="0"/>
            <a:t>Gran riqueza natural</a:t>
          </a:r>
          <a:endParaRPr lang="es-ES" sz="2400" kern="1200" dirty="0"/>
        </a:p>
      </dsp:txBody>
      <dsp:txXfrm>
        <a:off x="0" y="414628"/>
        <a:ext cx="2070994" cy="1242596"/>
      </dsp:txXfrm>
    </dsp:sp>
    <dsp:sp modelId="{B9B83632-ED7A-4F37-8BAA-B69CA5046578}">
      <dsp:nvSpPr>
        <dsp:cNvPr id="0" name=""/>
        <dsp:cNvSpPr/>
      </dsp:nvSpPr>
      <dsp:spPr>
        <a:xfrm>
          <a:off x="2278093" y="414628"/>
          <a:ext cx="2070994" cy="1242596"/>
        </a:xfrm>
        <a:prstGeom prst="rect">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smtClean="0"/>
            <a:t>Agricultura, ganadería y comercio</a:t>
          </a:r>
          <a:endParaRPr lang="es-ES" sz="2400" kern="1200" dirty="0"/>
        </a:p>
      </dsp:txBody>
      <dsp:txXfrm>
        <a:off x="2278093" y="414628"/>
        <a:ext cx="2070994" cy="1242596"/>
      </dsp:txXfrm>
    </dsp:sp>
    <dsp:sp modelId="{4575CBBA-37F5-455E-BD34-BBD94C58BFC7}">
      <dsp:nvSpPr>
        <dsp:cNvPr id="0" name=""/>
        <dsp:cNvSpPr/>
      </dsp:nvSpPr>
      <dsp:spPr>
        <a:xfrm>
          <a:off x="4556186" y="414628"/>
          <a:ext cx="2070994" cy="1242596"/>
        </a:xfrm>
        <a:prstGeom prst="rect">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smtClean="0"/>
            <a:t>Diversificación turística</a:t>
          </a:r>
          <a:endParaRPr lang="es-ES" sz="2400" kern="1200" dirty="0"/>
        </a:p>
      </dsp:txBody>
      <dsp:txXfrm>
        <a:off x="4556186" y="414628"/>
        <a:ext cx="2070994" cy="1242596"/>
      </dsp:txXfrm>
    </dsp:sp>
    <dsp:sp modelId="{9262242B-697F-48DC-AEF5-D4E49942C60A}">
      <dsp:nvSpPr>
        <dsp:cNvPr id="0" name=""/>
        <dsp:cNvSpPr/>
      </dsp:nvSpPr>
      <dsp:spPr>
        <a:xfrm>
          <a:off x="0" y="1864324"/>
          <a:ext cx="2070994" cy="1242596"/>
        </a:xfrm>
        <a:prstGeom prst="rect">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smtClean="0"/>
            <a:t>Integración de la localidad</a:t>
          </a:r>
          <a:endParaRPr lang="es-ES" sz="2400" kern="1200" dirty="0"/>
        </a:p>
      </dsp:txBody>
      <dsp:txXfrm>
        <a:off x="0" y="1864324"/>
        <a:ext cx="2070994" cy="1242596"/>
      </dsp:txXfrm>
    </dsp:sp>
    <dsp:sp modelId="{66149BBA-EE7F-4D9D-8AA3-C2D252E4C420}">
      <dsp:nvSpPr>
        <dsp:cNvPr id="0" name=""/>
        <dsp:cNvSpPr/>
      </dsp:nvSpPr>
      <dsp:spPr>
        <a:xfrm>
          <a:off x="2278093" y="1864324"/>
          <a:ext cx="2070994" cy="1242596"/>
        </a:xfrm>
        <a:prstGeom prst="rect">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smtClean="0"/>
            <a:t>Información turística</a:t>
          </a:r>
          <a:endParaRPr lang="es-ES" sz="2400" kern="1200" dirty="0"/>
        </a:p>
      </dsp:txBody>
      <dsp:txXfrm>
        <a:off x="2278093" y="1864324"/>
        <a:ext cx="2070994" cy="1242596"/>
      </dsp:txXfrm>
    </dsp:sp>
    <dsp:sp modelId="{0229676C-88C1-4993-8FF6-EDA2D3C08C79}">
      <dsp:nvSpPr>
        <dsp:cNvPr id="0" name=""/>
        <dsp:cNvSpPr/>
      </dsp:nvSpPr>
      <dsp:spPr>
        <a:xfrm>
          <a:off x="4556186" y="1864324"/>
          <a:ext cx="2070994" cy="1242596"/>
        </a:xfrm>
        <a:prstGeom prst="rect">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smtClean="0"/>
            <a:t>Capacitación</a:t>
          </a:r>
          <a:endParaRPr lang="es-ES" sz="2400" kern="1200" dirty="0"/>
        </a:p>
      </dsp:txBody>
      <dsp:txXfrm>
        <a:off x="4556186" y="1864324"/>
        <a:ext cx="2070994" cy="1242596"/>
      </dsp:txXfrm>
    </dsp:sp>
    <dsp:sp modelId="{FE25A499-D7CA-4EAB-8BE7-E976177ECFAE}">
      <dsp:nvSpPr>
        <dsp:cNvPr id="0" name=""/>
        <dsp:cNvSpPr/>
      </dsp:nvSpPr>
      <dsp:spPr>
        <a:xfrm>
          <a:off x="2278093" y="3314020"/>
          <a:ext cx="2070994" cy="1242596"/>
        </a:xfrm>
        <a:prstGeom prst="rect">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smtClean="0"/>
            <a:t>Opción de desarrollo</a:t>
          </a:r>
          <a:endParaRPr lang="es-ES" sz="2400" kern="1200" dirty="0"/>
        </a:p>
      </dsp:txBody>
      <dsp:txXfrm>
        <a:off x="2278093" y="3314020"/>
        <a:ext cx="2070994" cy="124259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AE36A-E75C-4F5D-A6BF-F2EB66905821}">
      <dsp:nvSpPr>
        <dsp:cNvPr id="0" name=""/>
        <dsp:cNvSpPr/>
      </dsp:nvSpPr>
      <dsp:spPr>
        <a:xfrm>
          <a:off x="-5616489" y="-859802"/>
          <a:ext cx="6687060" cy="6687060"/>
        </a:xfrm>
        <a:prstGeom prst="blockArc">
          <a:avLst>
            <a:gd name="adj1" fmla="val 18900000"/>
            <a:gd name="adj2" fmla="val 2700000"/>
            <a:gd name="adj3" fmla="val 323"/>
          </a:avLst>
        </a:pr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46C2F5-C930-46C9-AC45-7A1B033A4B76}">
      <dsp:nvSpPr>
        <dsp:cNvPr id="0" name=""/>
        <dsp:cNvSpPr/>
      </dsp:nvSpPr>
      <dsp:spPr>
        <a:xfrm>
          <a:off x="560417" y="381898"/>
          <a:ext cx="4341092" cy="764193"/>
        </a:xfrm>
        <a:prstGeom prst="rect">
          <a:avLst/>
        </a:prstGeom>
        <a:solidFill>
          <a:schemeClr val="accent5">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6579" tIns="78740" rIns="78740" bIns="78740" numCol="1" spcCol="1270" anchor="ctr" anchorCtr="0">
          <a:noAutofit/>
        </a:bodyPr>
        <a:lstStyle/>
        <a:p>
          <a:pPr lvl="0" algn="l" defTabSz="1377950">
            <a:lnSpc>
              <a:spcPct val="90000"/>
            </a:lnSpc>
            <a:spcBef>
              <a:spcPct val="0"/>
            </a:spcBef>
            <a:spcAft>
              <a:spcPct val="35000"/>
            </a:spcAft>
          </a:pPr>
          <a:r>
            <a:rPr lang="es-ES" sz="3100" kern="1200" dirty="0" smtClean="0"/>
            <a:t>Alojamiento-12</a:t>
          </a:r>
          <a:endParaRPr lang="es-ES" sz="3100" kern="1200" dirty="0"/>
        </a:p>
      </dsp:txBody>
      <dsp:txXfrm>
        <a:off x="560417" y="381898"/>
        <a:ext cx="4341092" cy="764193"/>
      </dsp:txXfrm>
    </dsp:sp>
    <dsp:sp modelId="{5A3AD971-CFBF-4CAB-A648-6CFAE32B19BA}">
      <dsp:nvSpPr>
        <dsp:cNvPr id="0" name=""/>
        <dsp:cNvSpPr/>
      </dsp:nvSpPr>
      <dsp:spPr>
        <a:xfrm>
          <a:off x="82796" y="286373"/>
          <a:ext cx="955241" cy="955241"/>
        </a:xfrm>
        <a:prstGeom prst="ellipse">
          <a:avLst/>
        </a:prstGeom>
        <a:solidFill>
          <a:schemeClr val="lt1">
            <a:hueOff val="0"/>
            <a:satOff val="0"/>
            <a:lumOff val="0"/>
            <a:alphaOff val="0"/>
          </a:schemeClr>
        </a:solidFill>
        <a:ln w="10000" cap="flat" cmpd="sng" algn="ctr">
          <a:solidFill>
            <a:schemeClr val="accent5">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704990E3-B407-4983-A558-B54D80E83773}">
      <dsp:nvSpPr>
        <dsp:cNvPr id="0" name=""/>
        <dsp:cNvSpPr/>
      </dsp:nvSpPr>
      <dsp:spPr>
        <a:xfrm>
          <a:off x="998547" y="1528386"/>
          <a:ext cx="3902962" cy="764193"/>
        </a:xfrm>
        <a:prstGeom prst="rect">
          <a:avLst/>
        </a:prstGeom>
        <a:solidFill>
          <a:schemeClr val="accent5">
            <a:hueOff val="3625003"/>
            <a:satOff val="-21162"/>
            <a:lumOff val="-1699"/>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6579" tIns="78740" rIns="78740" bIns="78740" numCol="1" spcCol="1270" anchor="ctr" anchorCtr="0">
          <a:noAutofit/>
        </a:bodyPr>
        <a:lstStyle/>
        <a:p>
          <a:pPr lvl="0" algn="l" defTabSz="1377950">
            <a:lnSpc>
              <a:spcPct val="90000"/>
            </a:lnSpc>
            <a:spcBef>
              <a:spcPct val="0"/>
            </a:spcBef>
            <a:spcAft>
              <a:spcPct val="35000"/>
            </a:spcAft>
          </a:pPr>
          <a:r>
            <a:rPr lang="es-ES" sz="3100" kern="1200" dirty="0" smtClean="0"/>
            <a:t>Restaurantes-5</a:t>
          </a:r>
          <a:endParaRPr lang="es-ES" sz="3100" kern="1200" dirty="0"/>
        </a:p>
      </dsp:txBody>
      <dsp:txXfrm>
        <a:off x="998547" y="1528386"/>
        <a:ext cx="3902962" cy="764193"/>
      </dsp:txXfrm>
    </dsp:sp>
    <dsp:sp modelId="{D67CEFF0-FB23-4ED7-9630-7C6BE433EFAE}">
      <dsp:nvSpPr>
        <dsp:cNvPr id="0" name=""/>
        <dsp:cNvSpPr/>
      </dsp:nvSpPr>
      <dsp:spPr>
        <a:xfrm>
          <a:off x="520926" y="1432862"/>
          <a:ext cx="955241" cy="955241"/>
        </a:xfrm>
        <a:prstGeom prst="ellipse">
          <a:avLst/>
        </a:prstGeom>
        <a:solidFill>
          <a:schemeClr val="lt1">
            <a:hueOff val="0"/>
            <a:satOff val="0"/>
            <a:lumOff val="0"/>
            <a:alphaOff val="0"/>
          </a:schemeClr>
        </a:solidFill>
        <a:ln w="10000" cap="flat" cmpd="sng" algn="ctr">
          <a:solidFill>
            <a:schemeClr val="accent5">
              <a:hueOff val="3625003"/>
              <a:satOff val="-21162"/>
              <a:lumOff val="-1699"/>
              <a:alphaOff val="0"/>
            </a:schemeClr>
          </a:solidFill>
          <a:prstDash val="solid"/>
        </a:ln>
        <a:effectLst/>
      </dsp:spPr>
      <dsp:style>
        <a:lnRef idx="1">
          <a:scrgbClr r="0" g="0" b="0"/>
        </a:lnRef>
        <a:fillRef idx="2">
          <a:scrgbClr r="0" g="0" b="0"/>
        </a:fillRef>
        <a:effectRef idx="0">
          <a:scrgbClr r="0" g="0" b="0"/>
        </a:effectRef>
        <a:fontRef idx="minor"/>
      </dsp:style>
    </dsp:sp>
    <dsp:sp modelId="{E080F68D-EFBB-43CC-BE92-29ADE1B75DE6}">
      <dsp:nvSpPr>
        <dsp:cNvPr id="0" name=""/>
        <dsp:cNvSpPr/>
      </dsp:nvSpPr>
      <dsp:spPr>
        <a:xfrm>
          <a:off x="998547" y="2674875"/>
          <a:ext cx="3902962" cy="764193"/>
        </a:xfrm>
        <a:prstGeom prst="rect">
          <a:avLst/>
        </a:prstGeom>
        <a:solidFill>
          <a:schemeClr val="accent5">
            <a:hueOff val="7250006"/>
            <a:satOff val="-42323"/>
            <a:lumOff val="-3398"/>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6579" tIns="78740" rIns="78740" bIns="78740" numCol="1" spcCol="1270" anchor="ctr" anchorCtr="0">
          <a:noAutofit/>
        </a:bodyPr>
        <a:lstStyle/>
        <a:p>
          <a:pPr lvl="0" algn="l" defTabSz="1377950">
            <a:lnSpc>
              <a:spcPct val="90000"/>
            </a:lnSpc>
            <a:spcBef>
              <a:spcPct val="0"/>
            </a:spcBef>
            <a:spcAft>
              <a:spcPct val="35000"/>
            </a:spcAft>
          </a:pPr>
          <a:r>
            <a:rPr lang="es-ES" sz="3100" kern="1200" dirty="0" smtClean="0"/>
            <a:t>Sitios de recreación</a:t>
          </a:r>
          <a:endParaRPr lang="es-ES" sz="3100" kern="1200" dirty="0"/>
        </a:p>
      </dsp:txBody>
      <dsp:txXfrm>
        <a:off x="998547" y="2674875"/>
        <a:ext cx="3902962" cy="764193"/>
      </dsp:txXfrm>
    </dsp:sp>
    <dsp:sp modelId="{AFDF5D96-31DA-4041-8BAD-ED255E6F24F3}">
      <dsp:nvSpPr>
        <dsp:cNvPr id="0" name=""/>
        <dsp:cNvSpPr/>
      </dsp:nvSpPr>
      <dsp:spPr>
        <a:xfrm>
          <a:off x="520926" y="2579351"/>
          <a:ext cx="955241" cy="955241"/>
        </a:xfrm>
        <a:prstGeom prst="ellipse">
          <a:avLst/>
        </a:prstGeom>
        <a:solidFill>
          <a:schemeClr val="lt1">
            <a:hueOff val="0"/>
            <a:satOff val="0"/>
            <a:lumOff val="0"/>
            <a:alphaOff val="0"/>
          </a:schemeClr>
        </a:solidFill>
        <a:ln w="10000" cap="flat" cmpd="sng" algn="ctr">
          <a:solidFill>
            <a:schemeClr val="accent5">
              <a:hueOff val="7250006"/>
              <a:satOff val="-42323"/>
              <a:lumOff val="-3398"/>
              <a:alphaOff val="0"/>
            </a:schemeClr>
          </a:solidFill>
          <a:prstDash val="solid"/>
        </a:ln>
        <a:effectLst/>
      </dsp:spPr>
      <dsp:style>
        <a:lnRef idx="1">
          <a:scrgbClr r="0" g="0" b="0"/>
        </a:lnRef>
        <a:fillRef idx="2">
          <a:scrgbClr r="0" g="0" b="0"/>
        </a:fillRef>
        <a:effectRef idx="0">
          <a:scrgbClr r="0" g="0" b="0"/>
        </a:effectRef>
        <a:fontRef idx="minor"/>
      </dsp:style>
    </dsp:sp>
    <dsp:sp modelId="{D75202C0-CB26-43CB-B596-0C68F18661F7}">
      <dsp:nvSpPr>
        <dsp:cNvPr id="0" name=""/>
        <dsp:cNvSpPr/>
      </dsp:nvSpPr>
      <dsp:spPr>
        <a:xfrm>
          <a:off x="560417" y="3821364"/>
          <a:ext cx="4341092" cy="764193"/>
        </a:xfrm>
        <a:prstGeom prst="rect">
          <a:avLst/>
        </a:prstGeom>
        <a:solidFill>
          <a:schemeClr val="accent5">
            <a:hueOff val="10875008"/>
            <a:satOff val="-63485"/>
            <a:lumOff val="-5097"/>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6579" tIns="78740" rIns="78740" bIns="78740" numCol="1" spcCol="1270" anchor="ctr" anchorCtr="0">
          <a:noAutofit/>
        </a:bodyPr>
        <a:lstStyle/>
        <a:p>
          <a:pPr lvl="0" algn="l" defTabSz="1377950">
            <a:lnSpc>
              <a:spcPct val="90000"/>
            </a:lnSpc>
            <a:spcBef>
              <a:spcPct val="0"/>
            </a:spcBef>
            <a:spcAft>
              <a:spcPct val="35000"/>
            </a:spcAft>
          </a:pPr>
          <a:r>
            <a:rPr lang="es-ES" sz="3100" kern="1200" dirty="0" smtClean="0"/>
            <a:t>Transporte</a:t>
          </a:r>
          <a:endParaRPr lang="es-ES" sz="3100" kern="1200" dirty="0"/>
        </a:p>
      </dsp:txBody>
      <dsp:txXfrm>
        <a:off x="560417" y="3821364"/>
        <a:ext cx="4341092" cy="764193"/>
      </dsp:txXfrm>
    </dsp:sp>
    <dsp:sp modelId="{79065902-7CCB-4B1A-A666-89FB6B97F882}">
      <dsp:nvSpPr>
        <dsp:cNvPr id="0" name=""/>
        <dsp:cNvSpPr/>
      </dsp:nvSpPr>
      <dsp:spPr>
        <a:xfrm>
          <a:off x="82796" y="3725840"/>
          <a:ext cx="955241" cy="955241"/>
        </a:xfrm>
        <a:prstGeom prst="ellipse">
          <a:avLst/>
        </a:prstGeom>
        <a:solidFill>
          <a:schemeClr val="lt1">
            <a:hueOff val="0"/>
            <a:satOff val="0"/>
            <a:lumOff val="0"/>
            <a:alphaOff val="0"/>
          </a:schemeClr>
        </a:solidFill>
        <a:ln w="10000" cap="flat" cmpd="sng" algn="ctr">
          <a:solidFill>
            <a:schemeClr val="accent5">
              <a:hueOff val="10875008"/>
              <a:satOff val="-63485"/>
              <a:lumOff val="-5097"/>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C7C7BC-B4B9-4CCF-8F60-23D260BAD958}">
      <dsp:nvSpPr>
        <dsp:cNvPr id="0" name=""/>
        <dsp:cNvSpPr/>
      </dsp:nvSpPr>
      <dsp:spPr>
        <a:xfrm>
          <a:off x="66522" y="2558"/>
          <a:ext cx="3205937" cy="951780"/>
        </a:xfrm>
        <a:prstGeom prst="roundRect">
          <a:avLst>
            <a:gd name="adj" fmla="val 10000"/>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Esta carrera consiste en el ciclismo de montaña que da la vuelta al Cantón Pedro Vicente Maldonado</a:t>
          </a:r>
          <a:endParaRPr lang="es-ES" sz="1500" kern="1200" dirty="0"/>
        </a:p>
      </dsp:txBody>
      <dsp:txXfrm>
        <a:off x="94399" y="30435"/>
        <a:ext cx="3150183" cy="896026"/>
      </dsp:txXfrm>
    </dsp:sp>
    <dsp:sp modelId="{6DC031E9-97E5-472E-85EC-29F01B0BF9E2}">
      <dsp:nvSpPr>
        <dsp:cNvPr id="0" name=""/>
        <dsp:cNvSpPr/>
      </dsp:nvSpPr>
      <dsp:spPr>
        <a:xfrm rot="5400000">
          <a:off x="1491032" y="978133"/>
          <a:ext cx="356917" cy="4283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rot="-5400000">
        <a:off x="1541001" y="1013825"/>
        <a:ext cx="256981" cy="249842"/>
      </dsp:txXfrm>
    </dsp:sp>
    <dsp:sp modelId="{E82B15FE-66A0-4ADE-AE97-950E8AD075DB}">
      <dsp:nvSpPr>
        <dsp:cNvPr id="0" name=""/>
        <dsp:cNvSpPr/>
      </dsp:nvSpPr>
      <dsp:spPr>
        <a:xfrm>
          <a:off x="66522" y="1430228"/>
          <a:ext cx="3205937" cy="951780"/>
        </a:xfrm>
        <a:prstGeom prst="roundRect">
          <a:avLst>
            <a:gd name="adj" fmla="val 10000"/>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la ruta llega pasa por el río Caoni hasta los 740 msnm, a la altura del recinto Andoas</a:t>
          </a:r>
          <a:endParaRPr lang="es-ES" sz="1500" kern="1200" dirty="0"/>
        </a:p>
      </dsp:txBody>
      <dsp:txXfrm>
        <a:off x="94399" y="1458105"/>
        <a:ext cx="3150183" cy="896026"/>
      </dsp:txXfrm>
    </dsp:sp>
    <dsp:sp modelId="{E6E0E437-1749-4B77-86D8-7F3750B703F8}">
      <dsp:nvSpPr>
        <dsp:cNvPr id="0" name=""/>
        <dsp:cNvSpPr/>
      </dsp:nvSpPr>
      <dsp:spPr>
        <a:xfrm rot="5400000">
          <a:off x="1491032" y="2405803"/>
          <a:ext cx="356917" cy="4283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rot="-5400000">
        <a:off x="1541001" y="2441495"/>
        <a:ext cx="256981" cy="249842"/>
      </dsp:txXfrm>
    </dsp:sp>
    <dsp:sp modelId="{0485372C-38C4-4440-A7DB-94E51BEC540C}">
      <dsp:nvSpPr>
        <dsp:cNvPr id="0" name=""/>
        <dsp:cNvSpPr/>
      </dsp:nvSpPr>
      <dsp:spPr>
        <a:xfrm>
          <a:off x="66522" y="2857899"/>
          <a:ext cx="3205937" cy="951780"/>
        </a:xfrm>
        <a:prstGeom prst="roundRect">
          <a:avLst>
            <a:gd name="adj" fmla="val 10000"/>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utilizando vías de primer orden asfaltadas o adoquinadas un 20% del total y vías de 2 orden el 80% restante, </a:t>
          </a:r>
          <a:endParaRPr lang="es-ES" sz="1500" kern="1200" dirty="0"/>
        </a:p>
      </dsp:txBody>
      <dsp:txXfrm>
        <a:off x="94399" y="2885776"/>
        <a:ext cx="3150183" cy="896026"/>
      </dsp:txXfrm>
    </dsp:sp>
    <dsp:sp modelId="{3A8B3B3F-1567-4F65-B234-272EE870EC3F}">
      <dsp:nvSpPr>
        <dsp:cNvPr id="0" name=""/>
        <dsp:cNvSpPr/>
      </dsp:nvSpPr>
      <dsp:spPr>
        <a:xfrm rot="5400000">
          <a:off x="1491032" y="3833473"/>
          <a:ext cx="356917" cy="4283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rot="-5400000">
        <a:off x="1541001" y="3869165"/>
        <a:ext cx="256981" cy="249842"/>
      </dsp:txXfrm>
    </dsp:sp>
    <dsp:sp modelId="{838A38DE-DB84-4572-8DDA-0D866753E9BA}">
      <dsp:nvSpPr>
        <dsp:cNvPr id="0" name=""/>
        <dsp:cNvSpPr/>
      </dsp:nvSpPr>
      <dsp:spPr>
        <a:xfrm>
          <a:off x="66522" y="4285569"/>
          <a:ext cx="3205937" cy="951780"/>
        </a:xfrm>
        <a:prstGeom prst="roundRect">
          <a:avLst>
            <a:gd name="adj" fmla="val 10000"/>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smtClean="0"/>
            <a:t>dando </a:t>
          </a:r>
          <a:r>
            <a:rPr lang="es-ES" sz="1500" kern="1200" dirty="0" smtClean="0"/>
            <a:t>la vuelta completa a la cabecera cantonal, también existen rutas más cortas de 60k y 35k. </a:t>
          </a:r>
          <a:endParaRPr lang="es-ES" sz="1500" kern="1200" dirty="0"/>
        </a:p>
      </dsp:txBody>
      <dsp:txXfrm>
        <a:off x="94399" y="4313446"/>
        <a:ext cx="3150183" cy="89602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41273F-5EBD-417B-A45F-015AC9C14CDD}">
      <dsp:nvSpPr>
        <dsp:cNvPr id="0" name=""/>
        <dsp:cNvSpPr/>
      </dsp:nvSpPr>
      <dsp:spPr>
        <a:xfrm>
          <a:off x="2018468" y="497"/>
          <a:ext cx="4446044" cy="404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b" anchorCtr="0">
          <a:noAutofit/>
        </a:bodyPr>
        <a:lstStyle/>
        <a:p>
          <a:pPr lvl="0" algn="l" defTabSz="755650">
            <a:lnSpc>
              <a:spcPct val="90000"/>
            </a:lnSpc>
            <a:spcBef>
              <a:spcPct val="0"/>
            </a:spcBef>
            <a:spcAft>
              <a:spcPct val="35000"/>
            </a:spcAft>
          </a:pPr>
          <a:r>
            <a:rPr lang="es-ES" sz="1700" kern="1200" dirty="0" smtClean="0">
              <a:solidFill>
                <a:schemeClr val="tx1"/>
              </a:solidFill>
              <a:latin typeface="Playfair Display" panose="020B0604020202020204" charset="0"/>
            </a:rPr>
            <a:t>Edad</a:t>
          </a:r>
          <a:endParaRPr lang="es-ES" sz="1700" kern="1200" dirty="0">
            <a:solidFill>
              <a:schemeClr val="tx1"/>
            </a:solidFill>
            <a:latin typeface="Playfair Display" panose="020B0604020202020204" charset="0"/>
          </a:endParaRPr>
        </a:p>
      </dsp:txBody>
      <dsp:txXfrm>
        <a:off x="2018468" y="497"/>
        <a:ext cx="4446044" cy="404185"/>
      </dsp:txXfrm>
    </dsp:sp>
    <dsp:sp modelId="{7DB5DD01-8CE1-46B6-A6E3-598453F32708}">
      <dsp:nvSpPr>
        <dsp:cNvPr id="0" name=""/>
        <dsp:cNvSpPr/>
      </dsp:nvSpPr>
      <dsp:spPr>
        <a:xfrm>
          <a:off x="2018468" y="404683"/>
          <a:ext cx="1040374" cy="823341"/>
        </a:xfrm>
        <a:prstGeom prst="chevron">
          <a:avLst>
            <a:gd name="adj" fmla="val 70610"/>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104C76-BCF7-4496-AB16-76BCB2EF485D}">
      <dsp:nvSpPr>
        <dsp:cNvPr id="0" name=""/>
        <dsp:cNvSpPr/>
      </dsp:nvSpPr>
      <dsp:spPr>
        <a:xfrm>
          <a:off x="2643384" y="404683"/>
          <a:ext cx="1040374" cy="823341"/>
        </a:xfrm>
        <a:prstGeom prst="chevron">
          <a:avLst>
            <a:gd name="adj" fmla="val 70610"/>
          </a:avLst>
        </a:prstGeom>
        <a:solidFill>
          <a:schemeClr val="accent3">
            <a:hueOff val="492770"/>
            <a:satOff val="-2664"/>
            <a:lumOff val="-98"/>
            <a:alphaOff val="0"/>
          </a:schemeClr>
        </a:solidFill>
        <a:ln w="19050" cap="flat" cmpd="sng" algn="ctr">
          <a:solidFill>
            <a:schemeClr val="accent3">
              <a:hueOff val="492770"/>
              <a:satOff val="-2664"/>
              <a:lumOff val="-9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638FFA-70D9-4F39-B844-FA1A91C2282C}">
      <dsp:nvSpPr>
        <dsp:cNvPr id="0" name=""/>
        <dsp:cNvSpPr/>
      </dsp:nvSpPr>
      <dsp:spPr>
        <a:xfrm>
          <a:off x="3268795" y="404683"/>
          <a:ext cx="1040374" cy="823341"/>
        </a:xfrm>
        <a:prstGeom prst="chevron">
          <a:avLst>
            <a:gd name="adj" fmla="val 70610"/>
          </a:avLst>
        </a:prstGeom>
        <a:solidFill>
          <a:schemeClr val="accent3">
            <a:hueOff val="985541"/>
            <a:satOff val="-5328"/>
            <a:lumOff val="-196"/>
            <a:alphaOff val="0"/>
          </a:schemeClr>
        </a:solidFill>
        <a:ln w="19050" cap="flat" cmpd="sng" algn="ctr">
          <a:solidFill>
            <a:schemeClr val="accent3">
              <a:hueOff val="985541"/>
              <a:satOff val="-5328"/>
              <a:lumOff val="-19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32456E-F70D-4A82-9EE7-D335E83C4AAC}">
      <dsp:nvSpPr>
        <dsp:cNvPr id="0" name=""/>
        <dsp:cNvSpPr/>
      </dsp:nvSpPr>
      <dsp:spPr>
        <a:xfrm>
          <a:off x="3893711" y="404683"/>
          <a:ext cx="1040374" cy="823341"/>
        </a:xfrm>
        <a:prstGeom prst="chevron">
          <a:avLst>
            <a:gd name="adj" fmla="val 70610"/>
          </a:avLst>
        </a:prstGeom>
        <a:solidFill>
          <a:schemeClr val="accent3">
            <a:hueOff val="1478311"/>
            <a:satOff val="-7992"/>
            <a:lumOff val="-294"/>
            <a:alphaOff val="0"/>
          </a:schemeClr>
        </a:solidFill>
        <a:ln w="19050" cap="flat" cmpd="sng" algn="ctr">
          <a:solidFill>
            <a:schemeClr val="accent3">
              <a:hueOff val="1478311"/>
              <a:satOff val="-7992"/>
              <a:lumOff val="-29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8C3CF4-BFCB-4D3F-84F6-BDFB5F591A35}">
      <dsp:nvSpPr>
        <dsp:cNvPr id="0" name=""/>
        <dsp:cNvSpPr/>
      </dsp:nvSpPr>
      <dsp:spPr>
        <a:xfrm>
          <a:off x="4519121" y="404683"/>
          <a:ext cx="1040374" cy="823341"/>
        </a:xfrm>
        <a:prstGeom prst="chevron">
          <a:avLst>
            <a:gd name="adj" fmla="val 70610"/>
          </a:avLst>
        </a:prstGeom>
        <a:solidFill>
          <a:schemeClr val="accent3">
            <a:hueOff val="1971081"/>
            <a:satOff val="-10656"/>
            <a:lumOff val="-392"/>
            <a:alphaOff val="0"/>
          </a:schemeClr>
        </a:solidFill>
        <a:ln w="19050" cap="flat" cmpd="sng" algn="ctr">
          <a:solidFill>
            <a:schemeClr val="accent3">
              <a:hueOff val="1971081"/>
              <a:satOff val="-10656"/>
              <a:lumOff val="-39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B720CF-9BDA-4C5C-BA10-429D4FC4511F}">
      <dsp:nvSpPr>
        <dsp:cNvPr id="0" name=""/>
        <dsp:cNvSpPr/>
      </dsp:nvSpPr>
      <dsp:spPr>
        <a:xfrm>
          <a:off x="5144037" y="404683"/>
          <a:ext cx="1040374" cy="823341"/>
        </a:xfrm>
        <a:prstGeom prst="chevron">
          <a:avLst>
            <a:gd name="adj" fmla="val 70610"/>
          </a:avLst>
        </a:prstGeom>
        <a:solidFill>
          <a:schemeClr val="accent3">
            <a:hueOff val="2463851"/>
            <a:satOff val="-13319"/>
            <a:lumOff val="-490"/>
            <a:alphaOff val="0"/>
          </a:schemeClr>
        </a:solidFill>
        <a:ln w="19050" cap="flat" cmpd="sng" algn="ctr">
          <a:solidFill>
            <a:schemeClr val="accent3">
              <a:hueOff val="2463851"/>
              <a:satOff val="-13319"/>
              <a:lumOff val="-49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3227A3-61A4-49A0-B71A-E27A9D38BEB0}">
      <dsp:nvSpPr>
        <dsp:cNvPr id="0" name=""/>
        <dsp:cNvSpPr/>
      </dsp:nvSpPr>
      <dsp:spPr>
        <a:xfrm>
          <a:off x="5769448" y="404683"/>
          <a:ext cx="1040374" cy="823341"/>
        </a:xfrm>
        <a:prstGeom prst="chevron">
          <a:avLst>
            <a:gd name="adj" fmla="val 70610"/>
          </a:avLst>
        </a:prstGeom>
        <a:solidFill>
          <a:schemeClr val="accent3">
            <a:hueOff val="2956622"/>
            <a:satOff val="-15983"/>
            <a:lumOff val="-588"/>
            <a:alphaOff val="0"/>
          </a:schemeClr>
        </a:solidFill>
        <a:ln w="19050" cap="flat" cmpd="sng" algn="ctr">
          <a:solidFill>
            <a:schemeClr val="accent3">
              <a:hueOff val="2956622"/>
              <a:satOff val="-15983"/>
              <a:lumOff val="-5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D83214-BAE2-4DA9-A9F9-A36F5620F343}">
      <dsp:nvSpPr>
        <dsp:cNvPr id="0" name=""/>
        <dsp:cNvSpPr/>
      </dsp:nvSpPr>
      <dsp:spPr>
        <a:xfrm>
          <a:off x="2018468" y="487017"/>
          <a:ext cx="4503843" cy="658673"/>
        </a:xfrm>
        <a:prstGeom prst="rect">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lvl="0" algn="l" defTabSz="755650">
            <a:lnSpc>
              <a:spcPct val="90000"/>
            </a:lnSpc>
            <a:spcBef>
              <a:spcPct val="0"/>
            </a:spcBef>
            <a:spcAft>
              <a:spcPct val="35000"/>
            </a:spcAft>
          </a:pPr>
          <a:r>
            <a:rPr lang="es-PE" sz="1700" kern="1200" dirty="0" smtClean="0">
              <a:solidFill>
                <a:schemeClr val="tx1"/>
              </a:solidFill>
              <a:latin typeface="Playfair Display" panose="020B0604020202020204" charset="0"/>
              <a:ea typeface="Times New Roman" panose="02020603050405020304" pitchFamily="18" charset="0"/>
            </a:rPr>
            <a:t>Entre 18 a 29 años de edad (50%)</a:t>
          </a:r>
          <a:endParaRPr lang="es-ES" sz="1700" kern="1200" dirty="0">
            <a:solidFill>
              <a:schemeClr val="tx1"/>
            </a:solidFill>
            <a:latin typeface="Playfair Display" panose="020B0604020202020204" charset="0"/>
          </a:endParaRPr>
        </a:p>
      </dsp:txBody>
      <dsp:txXfrm>
        <a:off x="2018468" y="487017"/>
        <a:ext cx="4503843" cy="658673"/>
      </dsp:txXfrm>
    </dsp:sp>
    <dsp:sp modelId="{48B0EC82-72D0-40D1-8712-9EBB0ABB67D1}">
      <dsp:nvSpPr>
        <dsp:cNvPr id="0" name=""/>
        <dsp:cNvSpPr/>
      </dsp:nvSpPr>
      <dsp:spPr>
        <a:xfrm>
          <a:off x="2018468" y="1270193"/>
          <a:ext cx="4446044" cy="404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b" anchorCtr="0">
          <a:noAutofit/>
        </a:bodyPr>
        <a:lstStyle/>
        <a:p>
          <a:pPr lvl="0" algn="l" defTabSz="755650">
            <a:lnSpc>
              <a:spcPct val="90000"/>
            </a:lnSpc>
            <a:spcBef>
              <a:spcPct val="0"/>
            </a:spcBef>
            <a:spcAft>
              <a:spcPct val="35000"/>
            </a:spcAft>
          </a:pPr>
          <a:r>
            <a:rPr lang="es-ES" sz="1700" kern="1200" dirty="0" smtClean="0">
              <a:solidFill>
                <a:schemeClr val="tx1"/>
              </a:solidFill>
              <a:latin typeface="Playfair Display" panose="020B0604020202020204" charset="0"/>
            </a:rPr>
            <a:t>Ocupación</a:t>
          </a:r>
          <a:endParaRPr lang="es-ES" sz="1700" kern="1200" dirty="0">
            <a:solidFill>
              <a:schemeClr val="tx1"/>
            </a:solidFill>
            <a:latin typeface="Playfair Display" panose="020B0604020202020204" charset="0"/>
          </a:endParaRPr>
        </a:p>
      </dsp:txBody>
      <dsp:txXfrm>
        <a:off x="2018468" y="1270193"/>
        <a:ext cx="4446044" cy="404185"/>
      </dsp:txXfrm>
    </dsp:sp>
    <dsp:sp modelId="{8F0512A3-6AB0-43EF-8291-383F2F70FA78}">
      <dsp:nvSpPr>
        <dsp:cNvPr id="0" name=""/>
        <dsp:cNvSpPr/>
      </dsp:nvSpPr>
      <dsp:spPr>
        <a:xfrm>
          <a:off x="2018468" y="1674379"/>
          <a:ext cx="1040374" cy="823341"/>
        </a:xfrm>
        <a:prstGeom prst="chevron">
          <a:avLst>
            <a:gd name="adj" fmla="val 70610"/>
          </a:avLst>
        </a:prstGeom>
        <a:solidFill>
          <a:schemeClr val="accent3">
            <a:hueOff val="3449392"/>
            <a:satOff val="-18647"/>
            <a:lumOff val="-686"/>
            <a:alphaOff val="0"/>
          </a:schemeClr>
        </a:solidFill>
        <a:ln w="19050" cap="flat" cmpd="sng" algn="ctr">
          <a:solidFill>
            <a:schemeClr val="accent3">
              <a:hueOff val="3449392"/>
              <a:satOff val="-18647"/>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3FAE03-872A-46F5-B0AD-5C85BE1AEA06}">
      <dsp:nvSpPr>
        <dsp:cNvPr id="0" name=""/>
        <dsp:cNvSpPr/>
      </dsp:nvSpPr>
      <dsp:spPr>
        <a:xfrm>
          <a:off x="2643384" y="1674379"/>
          <a:ext cx="1040374" cy="823341"/>
        </a:xfrm>
        <a:prstGeom prst="chevron">
          <a:avLst>
            <a:gd name="adj" fmla="val 70610"/>
          </a:avLst>
        </a:prstGeom>
        <a:solidFill>
          <a:schemeClr val="accent3">
            <a:hueOff val="3942162"/>
            <a:satOff val="-21311"/>
            <a:lumOff val="-784"/>
            <a:alphaOff val="0"/>
          </a:schemeClr>
        </a:solidFill>
        <a:ln w="19050" cap="flat" cmpd="sng" algn="ctr">
          <a:solidFill>
            <a:schemeClr val="accent3">
              <a:hueOff val="3942162"/>
              <a:satOff val="-21311"/>
              <a:lumOff val="-78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9438F9-3F3E-4B33-A7C8-A44DF69C1559}">
      <dsp:nvSpPr>
        <dsp:cNvPr id="0" name=""/>
        <dsp:cNvSpPr/>
      </dsp:nvSpPr>
      <dsp:spPr>
        <a:xfrm>
          <a:off x="3268795" y="1674379"/>
          <a:ext cx="1040374" cy="823341"/>
        </a:xfrm>
        <a:prstGeom prst="chevron">
          <a:avLst>
            <a:gd name="adj" fmla="val 70610"/>
          </a:avLst>
        </a:prstGeom>
        <a:solidFill>
          <a:schemeClr val="accent3">
            <a:hueOff val="4434933"/>
            <a:satOff val="-23975"/>
            <a:lumOff val="-882"/>
            <a:alphaOff val="0"/>
          </a:schemeClr>
        </a:solidFill>
        <a:ln w="19050" cap="flat" cmpd="sng" algn="ctr">
          <a:solidFill>
            <a:schemeClr val="accent3">
              <a:hueOff val="4434933"/>
              <a:satOff val="-23975"/>
              <a:lumOff val="-8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732D0F-A6AC-42C3-89C1-E878D64BA789}">
      <dsp:nvSpPr>
        <dsp:cNvPr id="0" name=""/>
        <dsp:cNvSpPr/>
      </dsp:nvSpPr>
      <dsp:spPr>
        <a:xfrm>
          <a:off x="3893711" y="1674379"/>
          <a:ext cx="1040374" cy="823341"/>
        </a:xfrm>
        <a:prstGeom prst="chevron">
          <a:avLst>
            <a:gd name="adj" fmla="val 70610"/>
          </a:avLst>
        </a:prstGeom>
        <a:solidFill>
          <a:schemeClr val="accent3">
            <a:hueOff val="4927703"/>
            <a:satOff val="-26639"/>
            <a:lumOff val="-980"/>
            <a:alphaOff val="0"/>
          </a:schemeClr>
        </a:solidFill>
        <a:ln w="19050" cap="flat" cmpd="sng" algn="ctr">
          <a:solidFill>
            <a:schemeClr val="accent3">
              <a:hueOff val="4927703"/>
              <a:satOff val="-26639"/>
              <a:lumOff val="-98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8682B2-E744-4C86-B369-016AB6C9E505}">
      <dsp:nvSpPr>
        <dsp:cNvPr id="0" name=""/>
        <dsp:cNvSpPr/>
      </dsp:nvSpPr>
      <dsp:spPr>
        <a:xfrm>
          <a:off x="4519121" y="1674379"/>
          <a:ext cx="1040374" cy="823341"/>
        </a:xfrm>
        <a:prstGeom prst="chevron">
          <a:avLst>
            <a:gd name="adj" fmla="val 70610"/>
          </a:avLst>
        </a:prstGeom>
        <a:solidFill>
          <a:schemeClr val="accent3">
            <a:hueOff val="5420473"/>
            <a:satOff val="-29303"/>
            <a:lumOff val="-1079"/>
            <a:alphaOff val="0"/>
          </a:schemeClr>
        </a:solidFill>
        <a:ln w="19050" cap="flat" cmpd="sng" algn="ctr">
          <a:solidFill>
            <a:schemeClr val="accent3">
              <a:hueOff val="5420473"/>
              <a:satOff val="-29303"/>
              <a:lumOff val="-107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0B49CB-5326-4ED8-B9B9-9324F07451DA}">
      <dsp:nvSpPr>
        <dsp:cNvPr id="0" name=""/>
        <dsp:cNvSpPr/>
      </dsp:nvSpPr>
      <dsp:spPr>
        <a:xfrm>
          <a:off x="5144037" y="1674379"/>
          <a:ext cx="1040374" cy="823341"/>
        </a:xfrm>
        <a:prstGeom prst="chevron">
          <a:avLst>
            <a:gd name="adj" fmla="val 70610"/>
          </a:avLst>
        </a:prstGeom>
        <a:solidFill>
          <a:schemeClr val="accent3">
            <a:hueOff val="5913244"/>
            <a:satOff val="-31967"/>
            <a:lumOff val="-1177"/>
            <a:alphaOff val="0"/>
          </a:schemeClr>
        </a:solidFill>
        <a:ln w="19050" cap="flat" cmpd="sng" algn="ctr">
          <a:solidFill>
            <a:schemeClr val="accent3">
              <a:hueOff val="5913244"/>
              <a:satOff val="-31967"/>
              <a:lumOff val="-117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E2633D-5A76-4385-ADB6-1DC66D6C93A5}">
      <dsp:nvSpPr>
        <dsp:cNvPr id="0" name=""/>
        <dsp:cNvSpPr/>
      </dsp:nvSpPr>
      <dsp:spPr>
        <a:xfrm>
          <a:off x="5769448" y="1674379"/>
          <a:ext cx="1040374" cy="823341"/>
        </a:xfrm>
        <a:prstGeom prst="chevron">
          <a:avLst>
            <a:gd name="adj" fmla="val 70610"/>
          </a:avLst>
        </a:prstGeom>
        <a:solidFill>
          <a:schemeClr val="accent3">
            <a:hueOff val="6406013"/>
            <a:satOff val="-34631"/>
            <a:lumOff val="-1275"/>
            <a:alphaOff val="0"/>
          </a:schemeClr>
        </a:solidFill>
        <a:ln w="19050" cap="flat" cmpd="sng" algn="ctr">
          <a:solidFill>
            <a:schemeClr val="accent3">
              <a:hueOff val="6406013"/>
              <a:satOff val="-34631"/>
              <a:lumOff val="-127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76B5E6-DA00-4408-BDD2-0897C839E8F3}">
      <dsp:nvSpPr>
        <dsp:cNvPr id="0" name=""/>
        <dsp:cNvSpPr/>
      </dsp:nvSpPr>
      <dsp:spPr>
        <a:xfrm>
          <a:off x="2018468" y="1756713"/>
          <a:ext cx="4503843" cy="658673"/>
        </a:xfrm>
        <a:prstGeom prst="rect">
          <a:avLst/>
        </a:prstGeom>
        <a:solidFill>
          <a:schemeClr val="lt1">
            <a:hueOff val="0"/>
            <a:satOff val="0"/>
            <a:lumOff val="0"/>
            <a:alphaOff val="0"/>
          </a:schemeClr>
        </a:solidFill>
        <a:ln w="19050" cap="flat" cmpd="sng" algn="ctr">
          <a:solidFill>
            <a:schemeClr val="accent3">
              <a:hueOff val="4927703"/>
              <a:satOff val="-26639"/>
              <a:lumOff val="-98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lvl="0" algn="l" defTabSz="755650">
            <a:lnSpc>
              <a:spcPct val="90000"/>
            </a:lnSpc>
            <a:spcBef>
              <a:spcPct val="0"/>
            </a:spcBef>
            <a:spcAft>
              <a:spcPct val="35000"/>
            </a:spcAft>
          </a:pPr>
          <a:r>
            <a:rPr lang="es-ES" sz="1700" kern="1200" dirty="0" smtClean="0">
              <a:solidFill>
                <a:schemeClr val="tx1"/>
              </a:solidFill>
              <a:latin typeface="Playfair Display" panose="020B0604020202020204" charset="0"/>
            </a:rPr>
            <a:t>Empleados privados (45%) </a:t>
          </a:r>
          <a:endParaRPr lang="es-ES" sz="1700" kern="1200" dirty="0">
            <a:solidFill>
              <a:schemeClr val="tx1"/>
            </a:solidFill>
            <a:latin typeface="Playfair Display" panose="020B0604020202020204" charset="0"/>
          </a:endParaRPr>
        </a:p>
      </dsp:txBody>
      <dsp:txXfrm>
        <a:off x="2018468" y="1756713"/>
        <a:ext cx="4503843" cy="658673"/>
      </dsp:txXfrm>
    </dsp:sp>
    <dsp:sp modelId="{12F6A56B-C0B2-436E-BA55-49A02B5F6C00}">
      <dsp:nvSpPr>
        <dsp:cNvPr id="0" name=""/>
        <dsp:cNvSpPr/>
      </dsp:nvSpPr>
      <dsp:spPr>
        <a:xfrm>
          <a:off x="2018468" y="2539888"/>
          <a:ext cx="4446044" cy="404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b" anchorCtr="0">
          <a:noAutofit/>
        </a:bodyPr>
        <a:lstStyle/>
        <a:p>
          <a:pPr lvl="0" algn="l" defTabSz="755650">
            <a:lnSpc>
              <a:spcPct val="90000"/>
            </a:lnSpc>
            <a:spcBef>
              <a:spcPct val="0"/>
            </a:spcBef>
            <a:spcAft>
              <a:spcPct val="35000"/>
            </a:spcAft>
          </a:pPr>
          <a:r>
            <a:rPr lang="es-ES" sz="1700" kern="1200" dirty="0" smtClean="0">
              <a:solidFill>
                <a:schemeClr val="tx1"/>
              </a:solidFill>
              <a:latin typeface="Playfair Display" panose="020B0604020202020204" charset="0"/>
            </a:rPr>
            <a:t>Procedencia</a:t>
          </a:r>
          <a:endParaRPr lang="es-ES" sz="1700" kern="1200" dirty="0">
            <a:solidFill>
              <a:schemeClr val="tx1"/>
            </a:solidFill>
            <a:latin typeface="Playfair Display" panose="020B0604020202020204" charset="0"/>
          </a:endParaRPr>
        </a:p>
      </dsp:txBody>
      <dsp:txXfrm>
        <a:off x="2018468" y="2539888"/>
        <a:ext cx="4446044" cy="404185"/>
      </dsp:txXfrm>
    </dsp:sp>
    <dsp:sp modelId="{8C9ABA6B-4327-465A-91AC-1F6D5BDDA205}">
      <dsp:nvSpPr>
        <dsp:cNvPr id="0" name=""/>
        <dsp:cNvSpPr/>
      </dsp:nvSpPr>
      <dsp:spPr>
        <a:xfrm>
          <a:off x="2018468" y="2944074"/>
          <a:ext cx="1040374" cy="823341"/>
        </a:xfrm>
        <a:prstGeom prst="chevron">
          <a:avLst>
            <a:gd name="adj" fmla="val 70610"/>
          </a:avLst>
        </a:prstGeom>
        <a:solidFill>
          <a:schemeClr val="accent3">
            <a:hueOff val="6898784"/>
            <a:satOff val="-37295"/>
            <a:lumOff val="-1373"/>
            <a:alphaOff val="0"/>
          </a:schemeClr>
        </a:solidFill>
        <a:ln w="19050" cap="flat" cmpd="sng" algn="ctr">
          <a:solidFill>
            <a:schemeClr val="accent3">
              <a:hueOff val="6898784"/>
              <a:satOff val="-37295"/>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81A351-75BD-4B8F-BE51-DBCD6C88D0C6}">
      <dsp:nvSpPr>
        <dsp:cNvPr id="0" name=""/>
        <dsp:cNvSpPr/>
      </dsp:nvSpPr>
      <dsp:spPr>
        <a:xfrm>
          <a:off x="2643384" y="2944074"/>
          <a:ext cx="1040374" cy="823341"/>
        </a:xfrm>
        <a:prstGeom prst="chevron">
          <a:avLst>
            <a:gd name="adj" fmla="val 70610"/>
          </a:avLst>
        </a:prstGeom>
        <a:solidFill>
          <a:schemeClr val="accent3">
            <a:hueOff val="7391554"/>
            <a:satOff val="-39959"/>
            <a:lumOff val="-1471"/>
            <a:alphaOff val="0"/>
          </a:schemeClr>
        </a:solidFill>
        <a:ln w="19050" cap="flat" cmpd="sng" algn="ctr">
          <a:solidFill>
            <a:schemeClr val="accent3">
              <a:hueOff val="7391554"/>
              <a:satOff val="-39959"/>
              <a:lumOff val="-147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63F88B-3EC7-44D3-ADE9-4A521DB56BA6}">
      <dsp:nvSpPr>
        <dsp:cNvPr id="0" name=""/>
        <dsp:cNvSpPr/>
      </dsp:nvSpPr>
      <dsp:spPr>
        <a:xfrm>
          <a:off x="3268795" y="2944074"/>
          <a:ext cx="1040374" cy="823341"/>
        </a:xfrm>
        <a:prstGeom prst="chevron">
          <a:avLst>
            <a:gd name="adj" fmla="val 70610"/>
          </a:avLst>
        </a:prstGeom>
        <a:solidFill>
          <a:schemeClr val="accent3">
            <a:hueOff val="7884325"/>
            <a:satOff val="-42622"/>
            <a:lumOff val="-1569"/>
            <a:alphaOff val="0"/>
          </a:schemeClr>
        </a:solidFill>
        <a:ln w="19050" cap="flat" cmpd="sng" algn="ctr">
          <a:solidFill>
            <a:schemeClr val="accent3">
              <a:hueOff val="7884325"/>
              <a:satOff val="-42622"/>
              <a:lumOff val="-156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182E4E-E316-4D81-8E86-D1793BDECE4F}">
      <dsp:nvSpPr>
        <dsp:cNvPr id="0" name=""/>
        <dsp:cNvSpPr/>
      </dsp:nvSpPr>
      <dsp:spPr>
        <a:xfrm>
          <a:off x="3893711" y="2944074"/>
          <a:ext cx="1040374" cy="823341"/>
        </a:xfrm>
        <a:prstGeom prst="chevron">
          <a:avLst>
            <a:gd name="adj" fmla="val 70610"/>
          </a:avLst>
        </a:prstGeom>
        <a:solidFill>
          <a:schemeClr val="accent3">
            <a:hueOff val="8377095"/>
            <a:satOff val="-45286"/>
            <a:lumOff val="-1667"/>
            <a:alphaOff val="0"/>
          </a:schemeClr>
        </a:solidFill>
        <a:ln w="19050" cap="flat" cmpd="sng" algn="ctr">
          <a:solidFill>
            <a:schemeClr val="accent3">
              <a:hueOff val="8377095"/>
              <a:satOff val="-45286"/>
              <a:lumOff val="-166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D84C39-24D4-4360-81D3-9D7DA43C0B14}">
      <dsp:nvSpPr>
        <dsp:cNvPr id="0" name=""/>
        <dsp:cNvSpPr/>
      </dsp:nvSpPr>
      <dsp:spPr>
        <a:xfrm>
          <a:off x="4519121" y="2944074"/>
          <a:ext cx="1040374" cy="823341"/>
        </a:xfrm>
        <a:prstGeom prst="chevron">
          <a:avLst>
            <a:gd name="adj" fmla="val 70610"/>
          </a:avLst>
        </a:prstGeom>
        <a:solidFill>
          <a:schemeClr val="accent3">
            <a:hueOff val="8869865"/>
            <a:satOff val="-47950"/>
            <a:lumOff val="-1765"/>
            <a:alphaOff val="0"/>
          </a:schemeClr>
        </a:solidFill>
        <a:ln w="19050" cap="flat" cmpd="sng" algn="ctr">
          <a:solidFill>
            <a:schemeClr val="accent3">
              <a:hueOff val="8869865"/>
              <a:satOff val="-47950"/>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270FE9-BAFD-47F5-9860-D15E245231E3}">
      <dsp:nvSpPr>
        <dsp:cNvPr id="0" name=""/>
        <dsp:cNvSpPr/>
      </dsp:nvSpPr>
      <dsp:spPr>
        <a:xfrm>
          <a:off x="5144037" y="2944074"/>
          <a:ext cx="1040374" cy="823341"/>
        </a:xfrm>
        <a:prstGeom prst="chevron">
          <a:avLst>
            <a:gd name="adj" fmla="val 70610"/>
          </a:avLst>
        </a:prstGeom>
        <a:solidFill>
          <a:schemeClr val="accent3">
            <a:hueOff val="9362635"/>
            <a:satOff val="-50614"/>
            <a:lumOff val="-1863"/>
            <a:alphaOff val="0"/>
          </a:schemeClr>
        </a:solidFill>
        <a:ln w="19050" cap="flat" cmpd="sng" algn="ctr">
          <a:solidFill>
            <a:schemeClr val="accent3">
              <a:hueOff val="9362635"/>
              <a:satOff val="-50614"/>
              <a:lumOff val="-18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EDB620-614D-49B1-801F-A868A1373BA4}">
      <dsp:nvSpPr>
        <dsp:cNvPr id="0" name=""/>
        <dsp:cNvSpPr/>
      </dsp:nvSpPr>
      <dsp:spPr>
        <a:xfrm>
          <a:off x="5769448" y="2944074"/>
          <a:ext cx="1040374" cy="823341"/>
        </a:xfrm>
        <a:prstGeom prst="chevron">
          <a:avLst>
            <a:gd name="adj" fmla="val 70610"/>
          </a:avLst>
        </a:prstGeom>
        <a:solidFill>
          <a:schemeClr val="accent3">
            <a:hueOff val="9855406"/>
            <a:satOff val="-53278"/>
            <a:lumOff val="-1961"/>
            <a:alphaOff val="0"/>
          </a:schemeClr>
        </a:solidFill>
        <a:ln w="19050" cap="flat" cmpd="sng" algn="ctr">
          <a:solidFill>
            <a:schemeClr val="accent3">
              <a:hueOff val="9855406"/>
              <a:satOff val="-53278"/>
              <a:lumOff val="-196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3610F2-F0C3-49D2-BCF1-8C7A83E5E503}">
      <dsp:nvSpPr>
        <dsp:cNvPr id="0" name=""/>
        <dsp:cNvSpPr/>
      </dsp:nvSpPr>
      <dsp:spPr>
        <a:xfrm>
          <a:off x="2018468" y="3026409"/>
          <a:ext cx="4503843" cy="658673"/>
        </a:xfrm>
        <a:prstGeom prst="rect">
          <a:avLst/>
        </a:prstGeom>
        <a:solidFill>
          <a:schemeClr val="lt1">
            <a:hueOff val="0"/>
            <a:satOff val="0"/>
            <a:lumOff val="0"/>
            <a:alphaOff val="0"/>
          </a:schemeClr>
        </a:solidFill>
        <a:ln w="19050" cap="flat" cmpd="sng" algn="ctr">
          <a:solidFill>
            <a:schemeClr val="accent3">
              <a:hueOff val="9855406"/>
              <a:satOff val="-53278"/>
              <a:lumOff val="-19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lvl="0" algn="l" defTabSz="755650">
            <a:lnSpc>
              <a:spcPct val="90000"/>
            </a:lnSpc>
            <a:spcBef>
              <a:spcPct val="0"/>
            </a:spcBef>
            <a:spcAft>
              <a:spcPct val="35000"/>
            </a:spcAft>
          </a:pPr>
          <a:r>
            <a:rPr lang="es-ES" sz="1700" kern="1200" dirty="0" smtClean="0">
              <a:solidFill>
                <a:schemeClr val="tx1"/>
              </a:solidFill>
              <a:latin typeface="Playfair Display" panose="020B0604020202020204" charset="0"/>
            </a:rPr>
            <a:t>Nacional (92%)</a:t>
          </a:r>
          <a:endParaRPr lang="es-ES" sz="1700" kern="1200" dirty="0">
            <a:solidFill>
              <a:schemeClr val="tx1"/>
            </a:solidFill>
            <a:latin typeface="Playfair Display" panose="020B0604020202020204" charset="0"/>
          </a:endParaRPr>
        </a:p>
      </dsp:txBody>
      <dsp:txXfrm>
        <a:off x="2018468" y="3026409"/>
        <a:ext cx="4503843" cy="65867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C035D-FE07-46B0-8D9D-DA0E5B8BD086}">
      <dsp:nvSpPr>
        <dsp:cNvPr id="0" name=""/>
        <dsp:cNvSpPr/>
      </dsp:nvSpPr>
      <dsp:spPr>
        <a:xfrm>
          <a:off x="1679786" y="0"/>
          <a:ext cx="1950720" cy="1083733"/>
        </a:xfrm>
        <a:prstGeom prst="roundRect">
          <a:avLst>
            <a:gd name="adj" fmla="val 10000"/>
          </a:avLst>
        </a:prstGeom>
        <a:solidFill>
          <a:schemeClr val="accent4">
            <a:tint val="40000"/>
            <a:alpha val="90000"/>
            <a:hueOff val="0"/>
            <a:satOff val="0"/>
            <a:lumOff val="0"/>
            <a:alphaOff val="0"/>
          </a:schemeClr>
        </a:solidFill>
        <a:ln w="1000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Factores que influyen en la visita</a:t>
          </a:r>
          <a:endParaRPr lang="es-ES" sz="2000" kern="1200" dirty="0"/>
        </a:p>
      </dsp:txBody>
      <dsp:txXfrm>
        <a:off x="1711527" y="31741"/>
        <a:ext cx="1887238" cy="1020251"/>
      </dsp:txXfrm>
    </dsp:sp>
    <dsp:sp modelId="{AE2AEA20-AF47-4465-B112-0C1795C3596E}">
      <dsp:nvSpPr>
        <dsp:cNvPr id="0" name=""/>
        <dsp:cNvSpPr/>
      </dsp:nvSpPr>
      <dsp:spPr>
        <a:xfrm>
          <a:off x="4497493" y="0"/>
          <a:ext cx="1950720" cy="1083733"/>
        </a:xfrm>
        <a:prstGeom prst="roundRect">
          <a:avLst>
            <a:gd name="adj" fmla="val 10000"/>
          </a:avLst>
        </a:prstGeom>
        <a:solidFill>
          <a:schemeClr val="accent4">
            <a:tint val="40000"/>
            <a:alpha val="90000"/>
            <a:hueOff val="-3010734"/>
            <a:satOff val="7659"/>
            <a:lumOff val="789"/>
            <a:alphaOff val="0"/>
          </a:schemeClr>
        </a:solidFill>
        <a:ln w="10000" cap="flat" cmpd="sng" algn="ctr">
          <a:solidFill>
            <a:schemeClr val="accent4">
              <a:tint val="40000"/>
              <a:alpha val="90000"/>
              <a:hueOff val="-3010734"/>
              <a:satOff val="7659"/>
              <a:lumOff val="78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Actividades que se desean realizar</a:t>
          </a:r>
          <a:endParaRPr lang="es-ES" sz="2000" kern="1200" dirty="0"/>
        </a:p>
      </dsp:txBody>
      <dsp:txXfrm>
        <a:off x="4529234" y="31741"/>
        <a:ext cx="1887238" cy="1020251"/>
      </dsp:txXfrm>
    </dsp:sp>
    <dsp:sp modelId="{CF20C463-A04D-477A-9379-E494F6CE4813}">
      <dsp:nvSpPr>
        <dsp:cNvPr id="0" name=""/>
        <dsp:cNvSpPr/>
      </dsp:nvSpPr>
      <dsp:spPr>
        <a:xfrm>
          <a:off x="3657599" y="4605866"/>
          <a:ext cx="812800" cy="812800"/>
        </a:xfrm>
        <a:prstGeom prst="triangle">
          <a:avLst/>
        </a:prstGeom>
        <a:solidFill>
          <a:schemeClr val="accent1"/>
        </a:solidFill>
        <a:ln w="1905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sp>
    <dsp:sp modelId="{6B1A422C-FDCD-460D-81F4-D2B7A0427386}">
      <dsp:nvSpPr>
        <dsp:cNvPr id="0" name=""/>
        <dsp:cNvSpPr/>
      </dsp:nvSpPr>
      <dsp:spPr>
        <a:xfrm>
          <a:off x="1625599" y="4265574"/>
          <a:ext cx="4876800" cy="329454"/>
        </a:xfrm>
        <a:prstGeom prst="rect">
          <a:avLst/>
        </a:prstGeom>
        <a:solidFill>
          <a:schemeClr val="accent3"/>
        </a:solidFill>
        <a:ln w="1905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sp>
    <dsp:sp modelId="{B95C9D37-E3EC-4BC2-81B4-C554F93AD758}">
      <dsp:nvSpPr>
        <dsp:cNvPr id="0" name=""/>
        <dsp:cNvSpPr/>
      </dsp:nvSpPr>
      <dsp:spPr>
        <a:xfrm>
          <a:off x="4497493" y="3558980"/>
          <a:ext cx="1950720" cy="667579"/>
        </a:xfrm>
        <a:prstGeom prst="roundRect">
          <a:avLst/>
        </a:prstGeom>
        <a:solidFill>
          <a:schemeClr val="accent4">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Deportes de aventura</a:t>
          </a:r>
          <a:endParaRPr lang="es-ES" sz="1500" kern="1200" dirty="0"/>
        </a:p>
      </dsp:txBody>
      <dsp:txXfrm>
        <a:off x="4530082" y="3591569"/>
        <a:ext cx="1885542" cy="602401"/>
      </dsp:txXfrm>
    </dsp:sp>
    <dsp:sp modelId="{F640C93A-E6CC-4EBA-83EC-FF67AA36576B}">
      <dsp:nvSpPr>
        <dsp:cNvPr id="0" name=""/>
        <dsp:cNvSpPr/>
      </dsp:nvSpPr>
      <dsp:spPr>
        <a:xfrm>
          <a:off x="4497493" y="2839381"/>
          <a:ext cx="1950720" cy="667579"/>
        </a:xfrm>
        <a:prstGeom prst="roundRect">
          <a:avLst/>
        </a:prstGeom>
        <a:solidFill>
          <a:schemeClr val="accent4">
            <a:hueOff val="-1224253"/>
            <a:satOff val="2509"/>
            <a:lumOff val="1176"/>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Educación ambiental</a:t>
          </a:r>
          <a:endParaRPr lang="es-ES" sz="1500" kern="1200" dirty="0"/>
        </a:p>
      </dsp:txBody>
      <dsp:txXfrm>
        <a:off x="4530082" y="2871970"/>
        <a:ext cx="1885542" cy="602401"/>
      </dsp:txXfrm>
    </dsp:sp>
    <dsp:sp modelId="{88E49231-6FD4-4662-9345-9A0D7AD425C0}">
      <dsp:nvSpPr>
        <dsp:cNvPr id="0" name=""/>
        <dsp:cNvSpPr/>
      </dsp:nvSpPr>
      <dsp:spPr>
        <a:xfrm>
          <a:off x="4497493" y="2119782"/>
          <a:ext cx="1950720" cy="667579"/>
        </a:xfrm>
        <a:prstGeom prst="roundRect">
          <a:avLst/>
        </a:prstGeom>
        <a:solidFill>
          <a:schemeClr val="accent4">
            <a:hueOff val="-2448506"/>
            <a:satOff val="5018"/>
            <a:lumOff val="2353"/>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Senderismo/caminata</a:t>
          </a:r>
          <a:endParaRPr lang="es-ES" sz="1500" kern="1200" dirty="0"/>
        </a:p>
      </dsp:txBody>
      <dsp:txXfrm>
        <a:off x="4530082" y="2152371"/>
        <a:ext cx="1885542" cy="602401"/>
      </dsp:txXfrm>
    </dsp:sp>
    <dsp:sp modelId="{79565DBC-8F9C-4E3C-82A2-4A528ABD8B22}">
      <dsp:nvSpPr>
        <dsp:cNvPr id="0" name=""/>
        <dsp:cNvSpPr/>
      </dsp:nvSpPr>
      <dsp:spPr>
        <a:xfrm>
          <a:off x="4497493" y="1387178"/>
          <a:ext cx="1950720" cy="667579"/>
        </a:xfrm>
        <a:prstGeom prst="roundRect">
          <a:avLst/>
        </a:prstGeom>
        <a:solidFill>
          <a:schemeClr val="accent4">
            <a:hueOff val="-3672760"/>
            <a:satOff val="7527"/>
            <a:lumOff val="3529"/>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Camping</a:t>
          </a:r>
          <a:endParaRPr lang="es-ES" sz="1500" kern="1200" dirty="0"/>
        </a:p>
      </dsp:txBody>
      <dsp:txXfrm>
        <a:off x="4530082" y="1419767"/>
        <a:ext cx="1885542" cy="602401"/>
      </dsp:txXfrm>
    </dsp:sp>
    <dsp:sp modelId="{669F6959-CC88-4FED-A735-1647A8D63F35}">
      <dsp:nvSpPr>
        <dsp:cNvPr id="0" name=""/>
        <dsp:cNvSpPr/>
      </dsp:nvSpPr>
      <dsp:spPr>
        <a:xfrm>
          <a:off x="1679786" y="3558980"/>
          <a:ext cx="1950720" cy="667579"/>
        </a:xfrm>
        <a:prstGeom prst="roundRect">
          <a:avLst/>
        </a:prstGeom>
        <a:solidFill>
          <a:schemeClr val="accent4">
            <a:hueOff val="-4897013"/>
            <a:satOff val="10036"/>
            <a:lumOff val="4706"/>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Limpieza e Higiene</a:t>
          </a:r>
          <a:endParaRPr lang="es-ES" sz="1500" kern="1200" dirty="0"/>
        </a:p>
      </dsp:txBody>
      <dsp:txXfrm>
        <a:off x="1712375" y="3591569"/>
        <a:ext cx="1885542" cy="602401"/>
      </dsp:txXfrm>
    </dsp:sp>
    <dsp:sp modelId="{2352D48D-3DE0-475E-9E53-FC8F5A92C185}">
      <dsp:nvSpPr>
        <dsp:cNvPr id="0" name=""/>
        <dsp:cNvSpPr/>
      </dsp:nvSpPr>
      <dsp:spPr>
        <a:xfrm>
          <a:off x="1679786" y="2839381"/>
          <a:ext cx="1950720" cy="667579"/>
        </a:xfrm>
        <a:prstGeom prst="roundRect">
          <a:avLst/>
        </a:prstGeom>
        <a:solidFill>
          <a:schemeClr val="accent4">
            <a:hueOff val="-6121266"/>
            <a:satOff val="12545"/>
            <a:lumOff val="5882"/>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Seguridad</a:t>
          </a:r>
          <a:endParaRPr lang="es-ES" sz="1500" kern="1200" dirty="0"/>
        </a:p>
      </dsp:txBody>
      <dsp:txXfrm>
        <a:off x="1712375" y="2871970"/>
        <a:ext cx="1885542" cy="602401"/>
      </dsp:txXfrm>
    </dsp:sp>
    <dsp:sp modelId="{FDB30C7B-248D-4909-85FF-E17D38C34D89}">
      <dsp:nvSpPr>
        <dsp:cNvPr id="0" name=""/>
        <dsp:cNvSpPr/>
      </dsp:nvSpPr>
      <dsp:spPr>
        <a:xfrm>
          <a:off x="1679786" y="2119782"/>
          <a:ext cx="1950720" cy="667579"/>
        </a:xfrm>
        <a:prstGeom prst="roundRect">
          <a:avLst/>
        </a:prstGeom>
        <a:solidFill>
          <a:schemeClr val="accent4">
            <a:hueOff val="-7345519"/>
            <a:satOff val="15054"/>
            <a:lumOff val="7059"/>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Atractivos turísticos</a:t>
          </a:r>
          <a:endParaRPr lang="es-ES" sz="1500" kern="1200" dirty="0"/>
        </a:p>
      </dsp:txBody>
      <dsp:txXfrm>
        <a:off x="1712375" y="2152371"/>
        <a:ext cx="1885542" cy="602401"/>
      </dsp:txXfrm>
    </dsp:sp>
    <dsp:sp modelId="{E3D45C58-789F-471F-B55E-CA90971607B4}">
      <dsp:nvSpPr>
        <dsp:cNvPr id="0" name=""/>
        <dsp:cNvSpPr/>
      </dsp:nvSpPr>
      <dsp:spPr>
        <a:xfrm>
          <a:off x="1679786" y="1387178"/>
          <a:ext cx="1950720" cy="667579"/>
        </a:xfrm>
        <a:prstGeom prst="roundRect">
          <a:avLst/>
        </a:prstGeom>
        <a:solidFill>
          <a:schemeClr val="accent4">
            <a:hueOff val="-8569773"/>
            <a:satOff val="17563"/>
            <a:lumOff val="8235"/>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Instalaciones</a:t>
          </a:r>
          <a:endParaRPr lang="es-ES" sz="1500" kern="1200" dirty="0"/>
        </a:p>
      </dsp:txBody>
      <dsp:txXfrm>
        <a:off x="1712375" y="1419767"/>
        <a:ext cx="1885542" cy="60240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17CA87-C990-4ADA-A2C3-D203B7B1D7EA}">
      <dsp:nvSpPr>
        <dsp:cNvPr id="0" name=""/>
        <dsp:cNvSpPr/>
      </dsp:nvSpPr>
      <dsp:spPr>
        <a:xfrm>
          <a:off x="3387963" y="968"/>
          <a:ext cx="2664380" cy="1205056"/>
        </a:xfrm>
        <a:prstGeom prst="rect">
          <a:avLst/>
        </a:prstGeom>
        <a:solidFill>
          <a:schemeClr val="lt1">
            <a:hueOff val="0"/>
            <a:satOff val="0"/>
            <a:lumOff val="0"/>
            <a:alphaOff val="0"/>
          </a:schemeClr>
        </a:solidFill>
        <a:ln w="53975" cap="flat" cmpd="dbl"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s-ES" sz="3500" kern="1200" dirty="0" smtClean="0"/>
            <a:t>Idiomas</a:t>
          </a:r>
          <a:endParaRPr lang="es-ES" sz="3500" kern="1200" dirty="0"/>
        </a:p>
      </dsp:txBody>
      <dsp:txXfrm>
        <a:off x="3387963" y="968"/>
        <a:ext cx="2664380" cy="1205056"/>
      </dsp:txXfrm>
    </dsp:sp>
    <dsp:sp modelId="{6D166DCB-DAC1-4C78-BA5B-3703712B7F7B}">
      <dsp:nvSpPr>
        <dsp:cNvPr id="0" name=""/>
        <dsp:cNvSpPr/>
      </dsp:nvSpPr>
      <dsp:spPr>
        <a:xfrm>
          <a:off x="2075656" y="968"/>
          <a:ext cx="1193006" cy="120505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a:ln w="53975" cap="flat" cmpd="dbl"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017C253E-97F4-4751-8797-87B81C9FA693}">
      <dsp:nvSpPr>
        <dsp:cNvPr id="0" name=""/>
        <dsp:cNvSpPr/>
      </dsp:nvSpPr>
      <dsp:spPr>
        <a:xfrm>
          <a:off x="2075656" y="1404859"/>
          <a:ext cx="2664380" cy="1205056"/>
        </a:xfrm>
        <a:prstGeom prst="rect">
          <a:avLst/>
        </a:prstGeom>
        <a:solidFill>
          <a:schemeClr val="lt1">
            <a:hueOff val="0"/>
            <a:satOff val="0"/>
            <a:lumOff val="0"/>
            <a:alphaOff val="0"/>
          </a:schemeClr>
        </a:solidFill>
        <a:ln w="53975" cap="flat" cmpd="dbl"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s-ES" sz="3500" kern="1200" dirty="0" smtClean="0"/>
            <a:t>Turismo</a:t>
          </a:r>
          <a:endParaRPr lang="es-ES" sz="3500" kern="1200" dirty="0"/>
        </a:p>
      </dsp:txBody>
      <dsp:txXfrm>
        <a:off x="2075656" y="1404859"/>
        <a:ext cx="2664380" cy="1205056"/>
      </dsp:txXfrm>
    </dsp:sp>
    <dsp:sp modelId="{874002D2-7B64-4E25-827A-88D663417C7D}">
      <dsp:nvSpPr>
        <dsp:cNvPr id="0" name=""/>
        <dsp:cNvSpPr/>
      </dsp:nvSpPr>
      <dsp:spPr>
        <a:xfrm>
          <a:off x="4859337" y="1404859"/>
          <a:ext cx="1193006" cy="120505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w="53975" cap="flat" cmpd="dbl"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0D5D8B57-0E6D-4506-9CCB-198F03BCC1DC}">
      <dsp:nvSpPr>
        <dsp:cNvPr id="0" name=""/>
        <dsp:cNvSpPr/>
      </dsp:nvSpPr>
      <dsp:spPr>
        <a:xfrm>
          <a:off x="3387963" y="2808750"/>
          <a:ext cx="2664380" cy="1205056"/>
        </a:xfrm>
        <a:prstGeom prst="rect">
          <a:avLst/>
        </a:prstGeom>
        <a:solidFill>
          <a:schemeClr val="lt1">
            <a:hueOff val="0"/>
            <a:satOff val="0"/>
            <a:lumOff val="0"/>
            <a:alphaOff val="0"/>
          </a:schemeClr>
        </a:solidFill>
        <a:ln w="53975" cap="flat" cmpd="dbl"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s-ES" sz="3500" kern="1200" dirty="0" smtClean="0"/>
            <a:t>Gastronomía</a:t>
          </a:r>
          <a:endParaRPr lang="es-ES" sz="3500" kern="1200" dirty="0"/>
        </a:p>
      </dsp:txBody>
      <dsp:txXfrm>
        <a:off x="3387963" y="2808750"/>
        <a:ext cx="2664380" cy="1205056"/>
      </dsp:txXfrm>
    </dsp:sp>
    <dsp:sp modelId="{FE77ED93-F3AD-4793-9430-1EBA9211CE65}">
      <dsp:nvSpPr>
        <dsp:cNvPr id="0" name=""/>
        <dsp:cNvSpPr/>
      </dsp:nvSpPr>
      <dsp:spPr>
        <a:xfrm>
          <a:off x="2075656" y="2808750"/>
          <a:ext cx="1193006" cy="120505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a:ln w="53975" cap="flat" cmpd="dbl"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B48EEB8A-5EDC-4D54-8027-397ADE5ED3D1}">
      <dsp:nvSpPr>
        <dsp:cNvPr id="0" name=""/>
        <dsp:cNvSpPr/>
      </dsp:nvSpPr>
      <dsp:spPr>
        <a:xfrm>
          <a:off x="2075656" y="4212641"/>
          <a:ext cx="2664380" cy="1205056"/>
        </a:xfrm>
        <a:prstGeom prst="rect">
          <a:avLst/>
        </a:prstGeom>
        <a:solidFill>
          <a:schemeClr val="lt1">
            <a:hueOff val="0"/>
            <a:satOff val="0"/>
            <a:lumOff val="0"/>
            <a:alphaOff val="0"/>
          </a:schemeClr>
        </a:solidFill>
        <a:ln w="53975" cap="flat" cmpd="dbl"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s-ES" sz="3500" kern="1200" dirty="0" smtClean="0"/>
            <a:t>Hotelería</a:t>
          </a:r>
          <a:endParaRPr lang="es-ES" sz="3500" kern="1200" dirty="0"/>
        </a:p>
      </dsp:txBody>
      <dsp:txXfrm>
        <a:off x="2075656" y="4212641"/>
        <a:ext cx="2664380" cy="1205056"/>
      </dsp:txXfrm>
    </dsp:sp>
    <dsp:sp modelId="{290E2DBD-0FBA-4410-9CF1-88A704BFB9F8}">
      <dsp:nvSpPr>
        <dsp:cNvPr id="0" name=""/>
        <dsp:cNvSpPr/>
      </dsp:nvSpPr>
      <dsp:spPr>
        <a:xfrm>
          <a:off x="4859337" y="4212641"/>
          <a:ext cx="1193006" cy="1205056"/>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a:ln w="53975" cap="flat" cmpd="dbl"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5EA17-9E37-4C97-8ABE-8CA6B71959DB}">
      <dsp:nvSpPr>
        <dsp:cNvPr id="0" name=""/>
        <dsp:cNvSpPr/>
      </dsp:nvSpPr>
      <dsp:spPr>
        <a:xfrm>
          <a:off x="948550" y="3315"/>
          <a:ext cx="2495085" cy="1497051"/>
        </a:xfrm>
        <a:prstGeom prst="rect">
          <a:avLst/>
        </a:prstGeom>
        <a:solidFill>
          <a:schemeClr val="lt1">
            <a:hueOff val="0"/>
            <a:satOff val="0"/>
            <a:lumOff val="0"/>
            <a:alphaOff val="0"/>
          </a:schemeClr>
        </a:solidFill>
        <a:ln w="53975" cap="flat" cmpd="dbl"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s-ES" sz="3000" kern="1200" dirty="0" smtClean="0"/>
            <a:t>Restaurante Villamaría</a:t>
          </a:r>
          <a:endParaRPr lang="es-ES" sz="3000" kern="1200" dirty="0"/>
        </a:p>
      </dsp:txBody>
      <dsp:txXfrm>
        <a:off x="948550" y="3315"/>
        <a:ext cx="2495085" cy="1497051"/>
      </dsp:txXfrm>
    </dsp:sp>
    <dsp:sp modelId="{EB36B528-6B5C-4E7C-9D20-DA893D0BA68C}">
      <dsp:nvSpPr>
        <dsp:cNvPr id="0" name=""/>
        <dsp:cNvSpPr/>
      </dsp:nvSpPr>
      <dsp:spPr>
        <a:xfrm>
          <a:off x="3693144" y="3315"/>
          <a:ext cx="2495085" cy="1497051"/>
        </a:xfrm>
        <a:prstGeom prst="rect">
          <a:avLst/>
        </a:prstGeom>
        <a:solidFill>
          <a:schemeClr val="lt1">
            <a:hueOff val="0"/>
            <a:satOff val="0"/>
            <a:lumOff val="0"/>
            <a:alphaOff val="0"/>
          </a:schemeClr>
        </a:solidFill>
        <a:ln w="53975" cap="flat" cmpd="dbl"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s-ES" sz="3000" kern="1200" dirty="0" smtClean="0"/>
            <a:t>Cascadas verdes</a:t>
          </a:r>
          <a:endParaRPr lang="es-ES" sz="3000" kern="1200" dirty="0"/>
        </a:p>
      </dsp:txBody>
      <dsp:txXfrm>
        <a:off x="3693144" y="3315"/>
        <a:ext cx="2495085" cy="1497051"/>
      </dsp:txXfrm>
    </dsp:sp>
    <dsp:sp modelId="{E068E36E-F536-4DE3-B788-B2103AFC6226}">
      <dsp:nvSpPr>
        <dsp:cNvPr id="0" name=""/>
        <dsp:cNvSpPr/>
      </dsp:nvSpPr>
      <dsp:spPr>
        <a:xfrm>
          <a:off x="948550" y="1749875"/>
          <a:ext cx="2495085" cy="1497051"/>
        </a:xfrm>
        <a:prstGeom prst="rect">
          <a:avLst/>
        </a:prstGeom>
        <a:solidFill>
          <a:schemeClr val="lt1">
            <a:hueOff val="0"/>
            <a:satOff val="0"/>
            <a:lumOff val="0"/>
            <a:alphaOff val="0"/>
          </a:schemeClr>
        </a:solidFill>
        <a:ln w="53975" cap="flat" cmpd="dbl"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s-ES" sz="3000" kern="1200" dirty="0" err="1" smtClean="0"/>
            <a:t>Arasha</a:t>
          </a:r>
          <a:r>
            <a:rPr lang="es-ES" sz="3000" kern="1200" dirty="0" smtClean="0"/>
            <a:t> Rain </a:t>
          </a:r>
          <a:r>
            <a:rPr lang="es-ES" sz="3000" kern="1200" dirty="0" err="1" smtClean="0"/>
            <a:t>Forest</a:t>
          </a:r>
          <a:r>
            <a:rPr lang="es-ES" sz="3000" kern="1200" dirty="0" smtClean="0"/>
            <a:t> Spa</a:t>
          </a:r>
          <a:endParaRPr lang="es-ES" sz="3000" kern="1200" dirty="0"/>
        </a:p>
      </dsp:txBody>
      <dsp:txXfrm>
        <a:off x="948550" y="1749875"/>
        <a:ext cx="2495085" cy="1497051"/>
      </dsp:txXfrm>
    </dsp:sp>
    <dsp:sp modelId="{E2A94F78-0E8D-45BC-9BEA-2C3D88ADA0A8}">
      <dsp:nvSpPr>
        <dsp:cNvPr id="0" name=""/>
        <dsp:cNvSpPr/>
      </dsp:nvSpPr>
      <dsp:spPr>
        <a:xfrm>
          <a:off x="3693144" y="1749875"/>
          <a:ext cx="2495085" cy="1497051"/>
        </a:xfrm>
        <a:prstGeom prst="rect">
          <a:avLst/>
        </a:prstGeom>
        <a:solidFill>
          <a:schemeClr val="lt1">
            <a:hueOff val="0"/>
            <a:satOff val="0"/>
            <a:lumOff val="0"/>
            <a:alphaOff val="0"/>
          </a:schemeClr>
        </a:solidFill>
        <a:ln w="53975" cap="flat" cmpd="dbl"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s-ES" sz="3000" kern="1200" dirty="0" smtClean="0"/>
            <a:t>Gobierno Municipal PVM</a:t>
          </a:r>
          <a:endParaRPr lang="es-ES" sz="3000" kern="1200" dirty="0"/>
        </a:p>
      </dsp:txBody>
      <dsp:txXfrm>
        <a:off x="3693144" y="1749875"/>
        <a:ext cx="2495085" cy="1497051"/>
      </dsp:txXfrm>
    </dsp:sp>
    <dsp:sp modelId="{1E1F0E1F-F27B-4571-B080-D0798C3D22F4}">
      <dsp:nvSpPr>
        <dsp:cNvPr id="0" name=""/>
        <dsp:cNvSpPr/>
      </dsp:nvSpPr>
      <dsp:spPr>
        <a:xfrm>
          <a:off x="2320847" y="3496435"/>
          <a:ext cx="2495085" cy="1497051"/>
        </a:xfrm>
        <a:prstGeom prst="rect">
          <a:avLst/>
        </a:prstGeom>
        <a:solidFill>
          <a:schemeClr val="lt1">
            <a:hueOff val="0"/>
            <a:satOff val="0"/>
            <a:lumOff val="0"/>
            <a:alphaOff val="0"/>
          </a:schemeClr>
        </a:solidFill>
        <a:ln w="53975" cap="flat" cmpd="dbl"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s-ES" sz="3000" kern="1200" dirty="0" smtClean="0"/>
            <a:t>ASOTAQUI</a:t>
          </a:r>
          <a:endParaRPr lang="es-ES" sz="3000" kern="1200" dirty="0"/>
        </a:p>
      </dsp:txBody>
      <dsp:txXfrm>
        <a:off x="2320847" y="3496435"/>
        <a:ext cx="2495085" cy="14970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31DBB-9E7E-4749-B5C7-0FDF9EEB0AE1}">
      <dsp:nvSpPr>
        <dsp:cNvPr id="0" name=""/>
        <dsp:cNvSpPr/>
      </dsp:nvSpPr>
      <dsp:spPr>
        <a:xfrm>
          <a:off x="0" y="0"/>
          <a:ext cx="995267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1755305-9720-441C-B321-7E8F94796CE5}">
      <dsp:nvSpPr>
        <dsp:cNvPr id="0" name=""/>
        <dsp:cNvSpPr/>
      </dsp:nvSpPr>
      <dsp:spPr>
        <a:xfrm>
          <a:off x="0" y="0"/>
          <a:ext cx="3070370" cy="4855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es-ES" sz="3000" kern="1200" dirty="0" smtClean="0">
              <a:solidFill>
                <a:schemeClr val="tx1"/>
              </a:solidFill>
            </a:rPr>
            <a:t>Analizar los recursos turísticos naturales, como factor de desarrollo para el fortalecimiento de la actividad turística del cantón Pedro Vicente Maldonado.</a:t>
          </a:r>
          <a:endParaRPr lang="es-ES" sz="3000" kern="1200" dirty="0">
            <a:solidFill>
              <a:schemeClr val="tx1"/>
            </a:solidFill>
          </a:endParaRPr>
        </a:p>
      </dsp:txBody>
      <dsp:txXfrm>
        <a:off x="0" y="0"/>
        <a:ext cx="3070370" cy="4855337"/>
      </dsp:txXfrm>
    </dsp:sp>
    <dsp:sp modelId="{D8A3189B-0C49-46B1-BB67-78DEE1C544FC}">
      <dsp:nvSpPr>
        <dsp:cNvPr id="0" name=""/>
        <dsp:cNvSpPr/>
      </dsp:nvSpPr>
      <dsp:spPr>
        <a:xfrm>
          <a:off x="3199249" y="57076"/>
          <a:ext cx="6744686" cy="1141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just" defTabSz="889000">
            <a:lnSpc>
              <a:spcPct val="90000"/>
            </a:lnSpc>
            <a:spcBef>
              <a:spcPct val="0"/>
            </a:spcBef>
            <a:spcAft>
              <a:spcPct val="35000"/>
            </a:spcAft>
          </a:pPr>
          <a:r>
            <a:rPr lang="es-ES" sz="2000" kern="1200" dirty="0" smtClean="0">
              <a:solidFill>
                <a:schemeClr val="tx1"/>
              </a:solidFill>
            </a:rPr>
            <a:t>-Fundamentar teóricamente la relación entre los recursos turísticos naturales y el desarrollo  del cantón Pedro Vicente Maldonado.</a:t>
          </a:r>
          <a:endParaRPr lang="es-ES" sz="2000" kern="1200" dirty="0">
            <a:solidFill>
              <a:schemeClr val="tx1"/>
            </a:solidFill>
          </a:endParaRPr>
        </a:p>
      </dsp:txBody>
      <dsp:txXfrm>
        <a:off x="3199249" y="57076"/>
        <a:ext cx="6744686" cy="1141525"/>
      </dsp:txXfrm>
    </dsp:sp>
    <dsp:sp modelId="{03896496-5E97-42F8-B50C-103DD21D960D}">
      <dsp:nvSpPr>
        <dsp:cNvPr id="0" name=""/>
        <dsp:cNvSpPr/>
      </dsp:nvSpPr>
      <dsp:spPr>
        <a:xfrm>
          <a:off x="3070370" y="1198602"/>
          <a:ext cx="6873566"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C1A66650-CD6C-4191-9A7E-1EF07F50C1E1}">
      <dsp:nvSpPr>
        <dsp:cNvPr id="0" name=""/>
        <dsp:cNvSpPr/>
      </dsp:nvSpPr>
      <dsp:spPr>
        <a:xfrm>
          <a:off x="3199249" y="1255678"/>
          <a:ext cx="6744686" cy="1141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just" defTabSz="889000">
            <a:lnSpc>
              <a:spcPct val="90000"/>
            </a:lnSpc>
            <a:spcBef>
              <a:spcPct val="0"/>
            </a:spcBef>
            <a:spcAft>
              <a:spcPct val="35000"/>
            </a:spcAft>
          </a:pPr>
          <a:r>
            <a:rPr lang="es-ES" sz="2000" kern="1200" dirty="0" smtClean="0">
              <a:solidFill>
                <a:schemeClr val="tx1"/>
              </a:solidFill>
            </a:rPr>
            <a:t>-Diagnosticar la situación actual de la actividad turística de la zona de estudio</a:t>
          </a:r>
          <a:endParaRPr lang="es-ES" sz="2000" kern="1200" dirty="0">
            <a:solidFill>
              <a:schemeClr val="tx1"/>
            </a:solidFill>
          </a:endParaRPr>
        </a:p>
      </dsp:txBody>
      <dsp:txXfrm>
        <a:off x="3199249" y="1255678"/>
        <a:ext cx="6744686" cy="1141525"/>
      </dsp:txXfrm>
    </dsp:sp>
    <dsp:sp modelId="{8CD996AA-C47E-4F81-8EB9-3E057DCF18EE}">
      <dsp:nvSpPr>
        <dsp:cNvPr id="0" name=""/>
        <dsp:cNvSpPr/>
      </dsp:nvSpPr>
      <dsp:spPr>
        <a:xfrm>
          <a:off x="3070370" y="2397204"/>
          <a:ext cx="6873566"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2FB22645-2778-49B0-87C0-78FE6B0ACD70}">
      <dsp:nvSpPr>
        <dsp:cNvPr id="0" name=""/>
        <dsp:cNvSpPr/>
      </dsp:nvSpPr>
      <dsp:spPr>
        <a:xfrm>
          <a:off x="3199249" y="2454280"/>
          <a:ext cx="6744686" cy="1141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just" defTabSz="889000">
            <a:lnSpc>
              <a:spcPct val="90000"/>
            </a:lnSpc>
            <a:spcBef>
              <a:spcPct val="0"/>
            </a:spcBef>
            <a:spcAft>
              <a:spcPct val="35000"/>
            </a:spcAft>
          </a:pPr>
          <a:r>
            <a:rPr lang="es-ES" sz="2000" kern="1200" dirty="0" smtClean="0">
              <a:solidFill>
                <a:schemeClr val="tx1"/>
              </a:solidFill>
            </a:rPr>
            <a:t>-Aplicar metodología mixta a través de la aplicación de entrevistas, encuestas para determinar el perfil de la demanda para desarrollo del cantón Pedro Vicente Maldonado.</a:t>
          </a:r>
          <a:endParaRPr lang="es-ES" sz="2000" kern="1200" dirty="0">
            <a:solidFill>
              <a:schemeClr val="tx1"/>
            </a:solidFill>
          </a:endParaRPr>
        </a:p>
      </dsp:txBody>
      <dsp:txXfrm>
        <a:off x="3199249" y="2454280"/>
        <a:ext cx="6744686" cy="1141525"/>
      </dsp:txXfrm>
    </dsp:sp>
    <dsp:sp modelId="{F05BBF6D-84B6-4B39-A286-482CB15ACFF1}">
      <dsp:nvSpPr>
        <dsp:cNvPr id="0" name=""/>
        <dsp:cNvSpPr/>
      </dsp:nvSpPr>
      <dsp:spPr>
        <a:xfrm>
          <a:off x="3070370" y="3595806"/>
          <a:ext cx="6873566"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FCEC4372-7865-4E3B-A62A-850BFBEF9DA4}">
      <dsp:nvSpPr>
        <dsp:cNvPr id="0" name=""/>
        <dsp:cNvSpPr/>
      </dsp:nvSpPr>
      <dsp:spPr>
        <a:xfrm>
          <a:off x="3199249" y="3652882"/>
          <a:ext cx="6744686" cy="1141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just" defTabSz="889000">
            <a:lnSpc>
              <a:spcPct val="90000"/>
            </a:lnSpc>
            <a:spcBef>
              <a:spcPct val="0"/>
            </a:spcBef>
            <a:spcAft>
              <a:spcPct val="35000"/>
            </a:spcAft>
          </a:pPr>
          <a:r>
            <a:rPr lang="es-ES" sz="2000" kern="1200" dirty="0" smtClean="0">
              <a:solidFill>
                <a:schemeClr val="tx1"/>
              </a:solidFill>
            </a:rPr>
            <a:t>-Proponer estrategias en las cuales los recursos turísticos naturales formen parte de la actividad turística del cantón Pedro Vicente Maldonado</a:t>
          </a:r>
          <a:endParaRPr lang="es-ES" sz="2000" kern="1200" dirty="0">
            <a:solidFill>
              <a:schemeClr val="tx1"/>
            </a:solidFill>
          </a:endParaRPr>
        </a:p>
      </dsp:txBody>
      <dsp:txXfrm>
        <a:off x="3199249" y="3652882"/>
        <a:ext cx="6744686" cy="1141525"/>
      </dsp:txXfrm>
    </dsp:sp>
    <dsp:sp modelId="{A5158753-83B4-43BA-ADF0-D7B6FFF29F90}">
      <dsp:nvSpPr>
        <dsp:cNvPr id="0" name=""/>
        <dsp:cNvSpPr/>
      </dsp:nvSpPr>
      <dsp:spPr>
        <a:xfrm>
          <a:off x="3070370" y="4794408"/>
          <a:ext cx="6873566"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F5C203-9D04-40A9-91DF-823C7E5C2CD3}">
      <dsp:nvSpPr>
        <dsp:cNvPr id="0" name=""/>
        <dsp:cNvSpPr/>
      </dsp:nvSpPr>
      <dsp:spPr>
        <a:xfrm>
          <a:off x="0" y="1770022"/>
          <a:ext cx="10434749" cy="2360030"/>
        </a:xfrm>
        <a:prstGeom prst="notchedRightArrow">
          <a:avLst/>
        </a:prstGeom>
        <a:solidFill>
          <a:schemeClr val="accent1">
            <a:tint val="40000"/>
            <a:hueOff val="0"/>
            <a:satOff val="0"/>
            <a:lumOff val="0"/>
            <a:alphaOff val="0"/>
          </a:schemeClr>
        </a:solidFill>
        <a:ln w="10000"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A1F3B7F0-7745-4990-BF5D-1CF12C02A452}">
      <dsp:nvSpPr>
        <dsp:cNvPr id="0" name=""/>
        <dsp:cNvSpPr/>
      </dsp:nvSpPr>
      <dsp:spPr>
        <a:xfrm>
          <a:off x="372" y="0"/>
          <a:ext cx="1124614" cy="2360030"/>
        </a:xfrm>
        <a:prstGeom prst="rect">
          <a:avLst/>
        </a:prstGeom>
        <a:noFill/>
        <a:ln w="100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lvl="0" algn="ctr" defTabSz="800100">
            <a:lnSpc>
              <a:spcPct val="90000"/>
            </a:lnSpc>
            <a:spcBef>
              <a:spcPct val="0"/>
            </a:spcBef>
            <a:spcAft>
              <a:spcPct val="35000"/>
            </a:spcAft>
          </a:pPr>
          <a:r>
            <a:rPr lang="es-ES" sz="1800" kern="1200" dirty="0" smtClean="0">
              <a:solidFill>
                <a:schemeClr val="tx1"/>
              </a:solidFill>
            </a:rPr>
            <a:t>Molina (1986)</a:t>
          </a:r>
          <a:endParaRPr lang="es-ES" sz="1800" kern="1200" dirty="0">
            <a:solidFill>
              <a:schemeClr val="tx1"/>
            </a:solidFill>
          </a:endParaRPr>
        </a:p>
      </dsp:txBody>
      <dsp:txXfrm>
        <a:off x="372" y="0"/>
        <a:ext cx="1124614" cy="2360030"/>
      </dsp:txXfrm>
    </dsp:sp>
    <dsp:sp modelId="{85062DDA-5972-426A-8440-F046A641D306}">
      <dsp:nvSpPr>
        <dsp:cNvPr id="0" name=""/>
        <dsp:cNvSpPr/>
      </dsp:nvSpPr>
      <dsp:spPr>
        <a:xfrm>
          <a:off x="267675" y="2655033"/>
          <a:ext cx="590007" cy="590007"/>
        </a:xfrm>
        <a:prstGeom prst="ellipse">
          <a:avLst/>
        </a:prstGeom>
        <a:solidFill>
          <a:schemeClr val="accent1">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0F1482C-6C15-47BD-B75F-4BACA260FB41}">
      <dsp:nvSpPr>
        <dsp:cNvPr id="0" name=""/>
        <dsp:cNvSpPr/>
      </dsp:nvSpPr>
      <dsp:spPr>
        <a:xfrm>
          <a:off x="1181217" y="3540045"/>
          <a:ext cx="1124614" cy="2360030"/>
        </a:xfrm>
        <a:prstGeom prst="rect">
          <a:avLst/>
        </a:prstGeom>
        <a:noFill/>
        <a:ln w="100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ES" sz="1800" kern="1200" dirty="0" smtClean="0">
              <a:solidFill>
                <a:schemeClr val="tx1"/>
              </a:solidFill>
            </a:rPr>
            <a:t>Leiper (1990)</a:t>
          </a:r>
          <a:endParaRPr lang="es-ES" sz="1800" kern="1200" dirty="0">
            <a:solidFill>
              <a:schemeClr val="tx1"/>
            </a:solidFill>
          </a:endParaRPr>
        </a:p>
      </dsp:txBody>
      <dsp:txXfrm>
        <a:off x="1181217" y="3540045"/>
        <a:ext cx="1124614" cy="2360030"/>
      </dsp:txXfrm>
    </dsp:sp>
    <dsp:sp modelId="{2B2EE425-2982-42E0-8A3B-EF22CF208D34}">
      <dsp:nvSpPr>
        <dsp:cNvPr id="0" name=""/>
        <dsp:cNvSpPr/>
      </dsp:nvSpPr>
      <dsp:spPr>
        <a:xfrm>
          <a:off x="1448520" y="2655033"/>
          <a:ext cx="590007" cy="590007"/>
        </a:xfrm>
        <a:prstGeom prst="ellipse">
          <a:avLst/>
        </a:prstGeom>
        <a:solidFill>
          <a:schemeClr val="accent1">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BB00782-CE80-4FC3-87F3-A6CBEDB13470}">
      <dsp:nvSpPr>
        <dsp:cNvPr id="0" name=""/>
        <dsp:cNvSpPr/>
      </dsp:nvSpPr>
      <dsp:spPr>
        <a:xfrm>
          <a:off x="2362062" y="0"/>
          <a:ext cx="1124614" cy="2360030"/>
        </a:xfrm>
        <a:prstGeom prst="rect">
          <a:avLst/>
        </a:prstGeom>
        <a:noFill/>
        <a:ln w="100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lvl="0" algn="ctr" defTabSz="800100">
            <a:lnSpc>
              <a:spcPct val="90000"/>
            </a:lnSpc>
            <a:spcBef>
              <a:spcPct val="0"/>
            </a:spcBef>
            <a:spcAft>
              <a:spcPct val="35000"/>
            </a:spcAft>
          </a:pPr>
          <a:r>
            <a:rPr lang="es-ES" sz="1800" kern="1200" dirty="0" smtClean="0">
              <a:solidFill>
                <a:schemeClr val="tx1"/>
              </a:solidFill>
            </a:rPr>
            <a:t>OMT (1994)</a:t>
          </a:r>
          <a:endParaRPr lang="es-ES" sz="1800" kern="1200" dirty="0">
            <a:solidFill>
              <a:schemeClr val="tx1"/>
            </a:solidFill>
          </a:endParaRPr>
        </a:p>
      </dsp:txBody>
      <dsp:txXfrm>
        <a:off x="2362062" y="0"/>
        <a:ext cx="1124614" cy="2360030"/>
      </dsp:txXfrm>
    </dsp:sp>
    <dsp:sp modelId="{3FE4EEBD-9542-4AA9-A83E-2B177E054BF4}">
      <dsp:nvSpPr>
        <dsp:cNvPr id="0" name=""/>
        <dsp:cNvSpPr/>
      </dsp:nvSpPr>
      <dsp:spPr>
        <a:xfrm>
          <a:off x="2629365" y="2655033"/>
          <a:ext cx="590007" cy="590007"/>
        </a:xfrm>
        <a:prstGeom prst="ellipse">
          <a:avLst/>
        </a:prstGeom>
        <a:solidFill>
          <a:schemeClr val="accent1">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B39F0FB-F2C5-4549-BD70-AEA3EDFEB27E}">
      <dsp:nvSpPr>
        <dsp:cNvPr id="0" name=""/>
        <dsp:cNvSpPr/>
      </dsp:nvSpPr>
      <dsp:spPr>
        <a:xfrm>
          <a:off x="3542907" y="3540045"/>
          <a:ext cx="1124614" cy="2360030"/>
        </a:xfrm>
        <a:prstGeom prst="rect">
          <a:avLst/>
        </a:prstGeom>
        <a:noFill/>
        <a:ln w="100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ES" sz="1800" kern="1200" dirty="0" smtClean="0">
              <a:solidFill>
                <a:schemeClr val="tx1"/>
              </a:solidFill>
            </a:rPr>
            <a:t>Gunn (2000)</a:t>
          </a:r>
          <a:endParaRPr lang="es-ES" sz="1800" kern="1200" dirty="0">
            <a:solidFill>
              <a:schemeClr val="tx1"/>
            </a:solidFill>
          </a:endParaRPr>
        </a:p>
      </dsp:txBody>
      <dsp:txXfrm>
        <a:off x="3542907" y="3540045"/>
        <a:ext cx="1124614" cy="2360030"/>
      </dsp:txXfrm>
    </dsp:sp>
    <dsp:sp modelId="{057A4FFB-C592-4B50-AA88-C6EF33AB2D84}">
      <dsp:nvSpPr>
        <dsp:cNvPr id="0" name=""/>
        <dsp:cNvSpPr/>
      </dsp:nvSpPr>
      <dsp:spPr>
        <a:xfrm>
          <a:off x="3810210" y="2655033"/>
          <a:ext cx="590007" cy="590007"/>
        </a:xfrm>
        <a:prstGeom prst="ellipse">
          <a:avLst/>
        </a:prstGeom>
        <a:solidFill>
          <a:schemeClr val="accent1">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C4015E4-241F-4435-A08F-CBE92FFF9FFA}">
      <dsp:nvSpPr>
        <dsp:cNvPr id="0" name=""/>
        <dsp:cNvSpPr/>
      </dsp:nvSpPr>
      <dsp:spPr>
        <a:xfrm>
          <a:off x="4723752" y="0"/>
          <a:ext cx="1124614" cy="2360030"/>
        </a:xfrm>
        <a:prstGeom prst="rect">
          <a:avLst/>
        </a:prstGeom>
        <a:noFill/>
        <a:ln w="100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lvl="0" algn="ctr" defTabSz="800100">
            <a:lnSpc>
              <a:spcPct val="90000"/>
            </a:lnSpc>
            <a:spcBef>
              <a:spcPct val="0"/>
            </a:spcBef>
            <a:spcAft>
              <a:spcPct val="35000"/>
            </a:spcAft>
          </a:pPr>
          <a:r>
            <a:rPr lang="es-ES" sz="1800" kern="1200" dirty="0" smtClean="0">
              <a:solidFill>
                <a:schemeClr val="tx1"/>
              </a:solidFill>
            </a:rPr>
            <a:t>Boullon (2004)</a:t>
          </a:r>
          <a:endParaRPr lang="es-ES" sz="1800" kern="1200" dirty="0">
            <a:solidFill>
              <a:schemeClr val="tx1"/>
            </a:solidFill>
          </a:endParaRPr>
        </a:p>
      </dsp:txBody>
      <dsp:txXfrm>
        <a:off x="4723752" y="0"/>
        <a:ext cx="1124614" cy="2360030"/>
      </dsp:txXfrm>
    </dsp:sp>
    <dsp:sp modelId="{95309F82-46D0-4A7B-8A45-BB70F86F3137}">
      <dsp:nvSpPr>
        <dsp:cNvPr id="0" name=""/>
        <dsp:cNvSpPr/>
      </dsp:nvSpPr>
      <dsp:spPr>
        <a:xfrm>
          <a:off x="4991055" y="2655033"/>
          <a:ext cx="590007" cy="590007"/>
        </a:xfrm>
        <a:prstGeom prst="ellipse">
          <a:avLst/>
        </a:prstGeom>
        <a:solidFill>
          <a:schemeClr val="accent1">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542E09E-2A4B-45DD-90F2-9B02473A8BFD}">
      <dsp:nvSpPr>
        <dsp:cNvPr id="0" name=""/>
        <dsp:cNvSpPr/>
      </dsp:nvSpPr>
      <dsp:spPr>
        <a:xfrm>
          <a:off x="5904597" y="3540045"/>
          <a:ext cx="1124614" cy="2360030"/>
        </a:xfrm>
        <a:prstGeom prst="rect">
          <a:avLst/>
        </a:prstGeom>
        <a:noFill/>
        <a:ln w="100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ES" sz="1800" kern="1200" dirty="0" smtClean="0">
              <a:solidFill>
                <a:schemeClr val="tx1"/>
              </a:solidFill>
            </a:rPr>
            <a:t>Ricaurte</a:t>
          </a:r>
        </a:p>
        <a:p>
          <a:pPr lvl="0" algn="ctr" defTabSz="800100">
            <a:lnSpc>
              <a:spcPct val="90000"/>
            </a:lnSpc>
            <a:spcBef>
              <a:spcPct val="0"/>
            </a:spcBef>
            <a:spcAft>
              <a:spcPct val="35000"/>
            </a:spcAft>
          </a:pPr>
          <a:r>
            <a:rPr lang="es-ES" sz="1800" kern="1200" dirty="0" smtClean="0">
              <a:solidFill>
                <a:schemeClr val="tx1"/>
              </a:solidFill>
            </a:rPr>
            <a:t>(2001)</a:t>
          </a:r>
          <a:endParaRPr lang="es-ES" sz="1800" kern="1200" dirty="0">
            <a:solidFill>
              <a:schemeClr val="tx1"/>
            </a:solidFill>
          </a:endParaRPr>
        </a:p>
      </dsp:txBody>
      <dsp:txXfrm>
        <a:off x="5904597" y="3540045"/>
        <a:ext cx="1124614" cy="2360030"/>
      </dsp:txXfrm>
    </dsp:sp>
    <dsp:sp modelId="{5B7C695A-D5DD-42CB-B56A-95F8E47A03B4}">
      <dsp:nvSpPr>
        <dsp:cNvPr id="0" name=""/>
        <dsp:cNvSpPr/>
      </dsp:nvSpPr>
      <dsp:spPr>
        <a:xfrm>
          <a:off x="6171900" y="2655033"/>
          <a:ext cx="590007" cy="590007"/>
        </a:xfrm>
        <a:prstGeom prst="ellipse">
          <a:avLst/>
        </a:prstGeom>
        <a:solidFill>
          <a:schemeClr val="accent1">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EA2085D-F78E-4E5C-9EEF-084E319D457A}">
      <dsp:nvSpPr>
        <dsp:cNvPr id="0" name=""/>
        <dsp:cNvSpPr/>
      </dsp:nvSpPr>
      <dsp:spPr>
        <a:xfrm>
          <a:off x="7085442" y="0"/>
          <a:ext cx="1124614" cy="2360030"/>
        </a:xfrm>
        <a:prstGeom prst="rect">
          <a:avLst/>
        </a:prstGeom>
        <a:noFill/>
        <a:ln w="100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lvl="0" algn="ctr" defTabSz="800100">
            <a:lnSpc>
              <a:spcPct val="90000"/>
            </a:lnSpc>
            <a:spcBef>
              <a:spcPct val="0"/>
            </a:spcBef>
            <a:spcAft>
              <a:spcPct val="35000"/>
            </a:spcAft>
          </a:pPr>
          <a:r>
            <a:rPr lang="es-ES" sz="1800" kern="1200" dirty="0" smtClean="0">
              <a:solidFill>
                <a:schemeClr val="tx1"/>
              </a:solidFill>
            </a:rPr>
            <a:t>Martín (2006)</a:t>
          </a:r>
          <a:endParaRPr lang="es-ES" sz="1800" kern="1200" dirty="0">
            <a:solidFill>
              <a:schemeClr val="tx1"/>
            </a:solidFill>
          </a:endParaRPr>
        </a:p>
      </dsp:txBody>
      <dsp:txXfrm>
        <a:off x="7085442" y="0"/>
        <a:ext cx="1124614" cy="2360030"/>
      </dsp:txXfrm>
    </dsp:sp>
    <dsp:sp modelId="{F0FFC22A-1DE5-4682-98DF-70D1EDB6D76F}">
      <dsp:nvSpPr>
        <dsp:cNvPr id="0" name=""/>
        <dsp:cNvSpPr/>
      </dsp:nvSpPr>
      <dsp:spPr>
        <a:xfrm>
          <a:off x="7352745" y="2655033"/>
          <a:ext cx="590007" cy="590007"/>
        </a:xfrm>
        <a:prstGeom prst="ellipse">
          <a:avLst/>
        </a:prstGeom>
        <a:solidFill>
          <a:schemeClr val="accent1">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ECC1534-F0F4-401B-BF0B-E2E101E32805}">
      <dsp:nvSpPr>
        <dsp:cNvPr id="0" name=""/>
        <dsp:cNvSpPr/>
      </dsp:nvSpPr>
      <dsp:spPr>
        <a:xfrm>
          <a:off x="8266287" y="3540045"/>
          <a:ext cx="1124614" cy="2360030"/>
        </a:xfrm>
        <a:prstGeom prst="rect">
          <a:avLst/>
        </a:prstGeom>
        <a:noFill/>
        <a:ln w="100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ES" sz="1800" kern="1200" dirty="0" smtClean="0">
              <a:solidFill>
                <a:schemeClr val="tx1"/>
              </a:solidFill>
            </a:rPr>
            <a:t>Varisco (2008)</a:t>
          </a:r>
          <a:endParaRPr lang="es-ES" sz="1800" kern="1200" dirty="0">
            <a:solidFill>
              <a:schemeClr val="tx1"/>
            </a:solidFill>
          </a:endParaRPr>
        </a:p>
      </dsp:txBody>
      <dsp:txXfrm>
        <a:off x="8266287" y="3540045"/>
        <a:ext cx="1124614" cy="2360030"/>
      </dsp:txXfrm>
    </dsp:sp>
    <dsp:sp modelId="{B09C9777-6A20-4571-818A-54BCCC01D1D9}">
      <dsp:nvSpPr>
        <dsp:cNvPr id="0" name=""/>
        <dsp:cNvSpPr/>
      </dsp:nvSpPr>
      <dsp:spPr>
        <a:xfrm>
          <a:off x="8533590" y="2655033"/>
          <a:ext cx="590007" cy="590007"/>
        </a:xfrm>
        <a:prstGeom prst="ellipse">
          <a:avLst/>
        </a:prstGeom>
        <a:solidFill>
          <a:schemeClr val="accent1">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5C910A-C373-4938-8193-27B998B6012B}">
      <dsp:nvSpPr>
        <dsp:cNvPr id="0" name=""/>
        <dsp:cNvSpPr/>
      </dsp:nvSpPr>
      <dsp:spPr>
        <a:xfrm>
          <a:off x="1587584" y="2857874"/>
          <a:ext cx="624916" cy="1786155"/>
        </a:xfrm>
        <a:custGeom>
          <a:avLst/>
          <a:gdLst/>
          <a:ahLst/>
          <a:cxnLst/>
          <a:rect l="0" t="0" r="0" b="0"/>
          <a:pathLst>
            <a:path>
              <a:moveTo>
                <a:pt x="0" y="0"/>
              </a:moveTo>
              <a:lnTo>
                <a:pt x="312458" y="0"/>
              </a:lnTo>
              <a:lnTo>
                <a:pt x="312458" y="1786155"/>
              </a:lnTo>
              <a:lnTo>
                <a:pt x="624916" y="1786155"/>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1852734" y="3703644"/>
        <a:ext cx="94615" cy="94615"/>
      </dsp:txXfrm>
    </dsp:sp>
    <dsp:sp modelId="{2FAB18CB-A4E2-473D-8F91-8305655607BF}">
      <dsp:nvSpPr>
        <dsp:cNvPr id="0" name=""/>
        <dsp:cNvSpPr/>
      </dsp:nvSpPr>
      <dsp:spPr>
        <a:xfrm>
          <a:off x="5337081" y="3453259"/>
          <a:ext cx="624916" cy="595385"/>
        </a:xfrm>
        <a:custGeom>
          <a:avLst/>
          <a:gdLst/>
          <a:ahLst/>
          <a:cxnLst/>
          <a:rect l="0" t="0" r="0" b="0"/>
          <a:pathLst>
            <a:path>
              <a:moveTo>
                <a:pt x="0" y="0"/>
              </a:moveTo>
              <a:lnTo>
                <a:pt x="312458" y="0"/>
              </a:lnTo>
              <a:lnTo>
                <a:pt x="312458" y="595385"/>
              </a:lnTo>
              <a:lnTo>
                <a:pt x="624916" y="59538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627960" y="3729373"/>
        <a:ext cx="43156" cy="43156"/>
      </dsp:txXfrm>
    </dsp:sp>
    <dsp:sp modelId="{34222DAC-83B0-46B2-8C38-B942B7A6F651}">
      <dsp:nvSpPr>
        <dsp:cNvPr id="0" name=""/>
        <dsp:cNvSpPr/>
      </dsp:nvSpPr>
      <dsp:spPr>
        <a:xfrm>
          <a:off x="5337081" y="2857874"/>
          <a:ext cx="624916" cy="595385"/>
        </a:xfrm>
        <a:custGeom>
          <a:avLst/>
          <a:gdLst/>
          <a:ahLst/>
          <a:cxnLst/>
          <a:rect l="0" t="0" r="0" b="0"/>
          <a:pathLst>
            <a:path>
              <a:moveTo>
                <a:pt x="0" y="595385"/>
              </a:moveTo>
              <a:lnTo>
                <a:pt x="312458" y="595385"/>
              </a:lnTo>
              <a:lnTo>
                <a:pt x="312458" y="0"/>
              </a:lnTo>
              <a:lnTo>
                <a:pt x="624916" y="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627960" y="3133988"/>
        <a:ext cx="43156" cy="43156"/>
      </dsp:txXfrm>
    </dsp:sp>
    <dsp:sp modelId="{696FDD4A-E996-4EE7-B368-9C77193A22F7}">
      <dsp:nvSpPr>
        <dsp:cNvPr id="0" name=""/>
        <dsp:cNvSpPr/>
      </dsp:nvSpPr>
      <dsp:spPr>
        <a:xfrm>
          <a:off x="1587584" y="2857874"/>
          <a:ext cx="624916" cy="595385"/>
        </a:xfrm>
        <a:custGeom>
          <a:avLst/>
          <a:gdLst/>
          <a:ahLst/>
          <a:cxnLst/>
          <a:rect l="0" t="0" r="0" b="0"/>
          <a:pathLst>
            <a:path>
              <a:moveTo>
                <a:pt x="0" y="0"/>
              </a:moveTo>
              <a:lnTo>
                <a:pt x="312458" y="0"/>
              </a:lnTo>
              <a:lnTo>
                <a:pt x="312458" y="595385"/>
              </a:lnTo>
              <a:lnTo>
                <a:pt x="624916" y="595385"/>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878463" y="3133988"/>
        <a:ext cx="43156" cy="43156"/>
      </dsp:txXfrm>
    </dsp:sp>
    <dsp:sp modelId="{D8B33F2F-DC2C-4C63-9DE0-DF0104B01E4F}">
      <dsp:nvSpPr>
        <dsp:cNvPr id="0" name=""/>
        <dsp:cNvSpPr/>
      </dsp:nvSpPr>
      <dsp:spPr>
        <a:xfrm>
          <a:off x="5337081" y="1071719"/>
          <a:ext cx="624916" cy="595385"/>
        </a:xfrm>
        <a:custGeom>
          <a:avLst/>
          <a:gdLst/>
          <a:ahLst/>
          <a:cxnLst/>
          <a:rect l="0" t="0" r="0" b="0"/>
          <a:pathLst>
            <a:path>
              <a:moveTo>
                <a:pt x="0" y="0"/>
              </a:moveTo>
              <a:lnTo>
                <a:pt x="312458" y="0"/>
              </a:lnTo>
              <a:lnTo>
                <a:pt x="312458" y="595385"/>
              </a:lnTo>
              <a:lnTo>
                <a:pt x="624916" y="59538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627960" y="1347833"/>
        <a:ext cx="43156" cy="43156"/>
      </dsp:txXfrm>
    </dsp:sp>
    <dsp:sp modelId="{EEDF909A-891F-413A-AAC7-5C00CCDF1C7A}">
      <dsp:nvSpPr>
        <dsp:cNvPr id="0" name=""/>
        <dsp:cNvSpPr/>
      </dsp:nvSpPr>
      <dsp:spPr>
        <a:xfrm>
          <a:off x="5337081" y="476334"/>
          <a:ext cx="624916" cy="595385"/>
        </a:xfrm>
        <a:custGeom>
          <a:avLst/>
          <a:gdLst/>
          <a:ahLst/>
          <a:cxnLst/>
          <a:rect l="0" t="0" r="0" b="0"/>
          <a:pathLst>
            <a:path>
              <a:moveTo>
                <a:pt x="0" y="595385"/>
              </a:moveTo>
              <a:lnTo>
                <a:pt x="312458" y="595385"/>
              </a:lnTo>
              <a:lnTo>
                <a:pt x="312458" y="0"/>
              </a:lnTo>
              <a:lnTo>
                <a:pt x="624916" y="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627960" y="752448"/>
        <a:ext cx="43156" cy="43156"/>
      </dsp:txXfrm>
    </dsp:sp>
    <dsp:sp modelId="{0484A1CC-7D30-46BB-BC93-B22FFE632A6C}">
      <dsp:nvSpPr>
        <dsp:cNvPr id="0" name=""/>
        <dsp:cNvSpPr/>
      </dsp:nvSpPr>
      <dsp:spPr>
        <a:xfrm>
          <a:off x="1587584" y="1071719"/>
          <a:ext cx="624916" cy="1786155"/>
        </a:xfrm>
        <a:custGeom>
          <a:avLst/>
          <a:gdLst/>
          <a:ahLst/>
          <a:cxnLst/>
          <a:rect l="0" t="0" r="0" b="0"/>
          <a:pathLst>
            <a:path>
              <a:moveTo>
                <a:pt x="0" y="1786155"/>
              </a:moveTo>
              <a:lnTo>
                <a:pt x="312458" y="1786155"/>
              </a:lnTo>
              <a:lnTo>
                <a:pt x="312458" y="0"/>
              </a:lnTo>
              <a:lnTo>
                <a:pt x="624916" y="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1852734" y="1917488"/>
        <a:ext cx="94615" cy="94615"/>
      </dsp:txXfrm>
    </dsp:sp>
    <dsp:sp modelId="{40BF44F7-011D-4E3B-9956-28EB2EE4DAF4}">
      <dsp:nvSpPr>
        <dsp:cNvPr id="0" name=""/>
        <dsp:cNvSpPr/>
      </dsp:nvSpPr>
      <dsp:spPr>
        <a:xfrm rot="16200000">
          <a:off x="-1395608" y="2381566"/>
          <a:ext cx="5013768" cy="952616"/>
        </a:xfrm>
        <a:prstGeom prst="rect">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s-ES" sz="4000" kern="1200" dirty="0" smtClean="0">
              <a:solidFill>
                <a:schemeClr val="tx1"/>
              </a:solidFill>
            </a:rPr>
            <a:t>Teorías aplicadas</a:t>
          </a:r>
          <a:endParaRPr lang="es-ES" sz="4000" kern="1200" dirty="0">
            <a:solidFill>
              <a:schemeClr val="tx1"/>
            </a:solidFill>
          </a:endParaRPr>
        </a:p>
      </dsp:txBody>
      <dsp:txXfrm>
        <a:off x="-1395608" y="2381566"/>
        <a:ext cx="5013768" cy="952616"/>
      </dsp:txXfrm>
    </dsp:sp>
    <dsp:sp modelId="{F204250A-2BFD-47B3-8C72-F2AFD3C2BAF1}">
      <dsp:nvSpPr>
        <dsp:cNvPr id="0" name=""/>
        <dsp:cNvSpPr/>
      </dsp:nvSpPr>
      <dsp:spPr>
        <a:xfrm>
          <a:off x="2212500" y="595411"/>
          <a:ext cx="3124580" cy="952616"/>
        </a:xfrm>
        <a:prstGeom prst="rect">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S" sz="2200" kern="1200" dirty="0" smtClean="0">
              <a:solidFill>
                <a:schemeClr val="tx1"/>
              </a:solidFill>
            </a:rPr>
            <a:t>Subsistema natural</a:t>
          </a:r>
          <a:endParaRPr lang="es-ES" sz="2200" kern="1200" dirty="0">
            <a:solidFill>
              <a:schemeClr val="tx1"/>
            </a:solidFill>
          </a:endParaRPr>
        </a:p>
      </dsp:txBody>
      <dsp:txXfrm>
        <a:off x="2212500" y="595411"/>
        <a:ext cx="3124580" cy="952616"/>
      </dsp:txXfrm>
    </dsp:sp>
    <dsp:sp modelId="{8CC75356-16F0-4C36-89BA-998BD34E95F4}">
      <dsp:nvSpPr>
        <dsp:cNvPr id="0" name=""/>
        <dsp:cNvSpPr/>
      </dsp:nvSpPr>
      <dsp:spPr>
        <a:xfrm>
          <a:off x="5961997" y="26"/>
          <a:ext cx="3124580" cy="952616"/>
        </a:xfrm>
        <a:prstGeom prst="rect">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S" sz="2200" kern="1200" dirty="0" smtClean="0">
              <a:solidFill>
                <a:schemeClr val="tx1"/>
              </a:solidFill>
            </a:rPr>
            <a:t>Los recursos territoriales turísticos básicos </a:t>
          </a:r>
          <a:endParaRPr lang="es-ES" sz="2200" kern="1200" dirty="0">
            <a:solidFill>
              <a:schemeClr val="tx1"/>
            </a:solidFill>
          </a:endParaRPr>
        </a:p>
      </dsp:txBody>
      <dsp:txXfrm>
        <a:off x="5961997" y="26"/>
        <a:ext cx="3124580" cy="952616"/>
      </dsp:txXfrm>
    </dsp:sp>
    <dsp:sp modelId="{A60F0D9A-D893-4D43-BB63-9D803A325DDC}">
      <dsp:nvSpPr>
        <dsp:cNvPr id="0" name=""/>
        <dsp:cNvSpPr/>
      </dsp:nvSpPr>
      <dsp:spPr>
        <a:xfrm>
          <a:off x="5961997" y="1190796"/>
          <a:ext cx="3124580" cy="952616"/>
        </a:xfrm>
        <a:prstGeom prst="rect">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S" sz="2200" kern="1200" dirty="0" smtClean="0">
              <a:solidFill>
                <a:schemeClr val="tx1"/>
              </a:solidFill>
            </a:rPr>
            <a:t>Los recursos territoriales turísticos complementarios</a:t>
          </a:r>
          <a:endParaRPr lang="es-ES" sz="2200" kern="1200" dirty="0">
            <a:solidFill>
              <a:schemeClr val="tx1"/>
            </a:solidFill>
          </a:endParaRPr>
        </a:p>
      </dsp:txBody>
      <dsp:txXfrm>
        <a:off x="5961997" y="1190796"/>
        <a:ext cx="3124580" cy="952616"/>
      </dsp:txXfrm>
    </dsp:sp>
    <dsp:sp modelId="{A2DBA061-C36E-4746-9035-3585513CFE42}">
      <dsp:nvSpPr>
        <dsp:cNvPr id="0" name=""/>
        <dsp:cNvSpPr/>
      </dsp:nvSpPr>
      <dsp:spPr>
        <a:xfrm>
          <a:off x="2212500" y="2976951"/>
          <a:ext cx="3124580" cy="952616"/>
        </a:xfrm>
        <a:prstGeom prst="rect">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S" sz="2200" kern="1200" dirty="0" smtClean="0">
              <a:solidFill>
                <a:schemeClr val="tx1"/>
              </a:solidFill>
            </a:rPr>
            <a:t>Subsistemas endógenos y exógenos</a:t>
          </a:r>
          <a:endParaRPr lang="es-ES" sz="2200" kern="1200" dirty="0">
            <a:solidFill>
              <a:schemeClr val="tx1"/>
            </a:solidFill>
          </a:endParaRPr>
        </a:p>
      </dsp:txBody>
      <dsp:txXfrm>
        <a:off x="2212500" y="2976951"/>
        <a:ext cx="3124580" cy="952616"/>
      </dsp:txXfrm>
    </dsp:sp>
    <dsp:sp modelId="{3531B536-04E9-4915-8DD7-C90FDA9C8398}">
      <dsp:nvSpPr>
        <dsp:cNvPr id="0" name=""/>
        <dsp:cNvSpPr/>
      </dsp:nvSpPr>
      <dsp:spPr>
        <a:xfrm>
          <a:off x="5961997" y="2381566"/>
          <a:ext cx="3124580" cy="952616"/>
        </a:xfrm>
        <a:prstGeom prst="rect">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S" sz="2200" kern="1200" dirty="0" smtClean="0">
              <a:solidFill>
                <a:schemeClr val="tx1"/>
              </a:solidFill>
            </a:rPr>
            <a:t>Socio–culturales e históricos </a:t>
          </a:r>
          <a:endParaRPr lang="es-ES" sz="2200" kern="1200" dirty="0">
            <a:solidFill>
              <a:schemeClr val="tx1"/>
            </a:solidFill>
          </a:endParaRPr>
        </a:p>
      </dsp:txBody>
      <dsp:txXfrm>
        <a:off x="5961997" y="2381566"/>
        <a:ext cx="3124580" cy="952616"/>
      </dsp:txXfrm>
    </dsp:sp>
    <dsp:sp modelId="{326D50C4-1B02-4547-8E91-1E73E091AD0E}">
      <dsp:nvSpPr>
        <dsp:cNvPr id="0" name=""/>
        <dsp:cNvSpPr/>
      </dsp:nvSpPr>
      <dsp:spPr>
        <a:xfrm>
          <a:off x="5961997" y="3572336"/>
          <a:ext cx="3124580" cy="952616"/>
        </a:xfrm>
        <a:prstGeom prst="rect">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S" sz="2200" kern="1200" dirty="0" smtClean="0">
              <a:solidFill>
                <a:schemeClr val="tx1"/>
              </a:solidFill>
            </a:rPr>
            <a:t>Geográfico–espaciales </a:t>
          </a:r>
          <a:endParaRPr lang="es-ES" sz="2200" kern="1200" dirty="0">
            <a:solidFill>
              <a:schemeClr val="tx1"/>
            </a:solidFill>
          </a:endParaRPr>
        </a:p>
      </dsp:txBody>
      <dsp:txXfrm>
        <a:off x="5961997" y="3572336"/>
        <a:ext cx="3124580" cy="952616"/>
      </dsp:txXfrm>
    </dsp:sp>
    <dsp:sp modelId="{567570D9-BC81-4538-B01B-2F166ED4A68C}">
      <dsp:nvSpPr>
        <dsp:cNvPr id="0" name=""/>
        <dsp:cNvSpPr/>
      </dsp:nvSpPr>
      <dsp:spPr>
        <a:xfrm>
          <a:off x="2212500" y="4167721"/>
          <a:ext cx="3124580" cy="952616"/>
        </a:xfrm>
        <a:prstGeom prst="rect">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S" sz="2200" kern="1200" dirty="0" smtClean="0">
              <a:solidFill>
                <a:schemeClr val="tx1"/>
              </a:solidFill>
            </a:rPr>
            <a:t>Desarrollo local</a:t>
          </a:r>
          <a:endParaRPr lang="es-ES" sz="2200" kern="1200" dirty="0">
            <a:solidFill>
              <a:schemeClr val="tx1"/>
            </a:solidFill>
          </a:endParaRPr>
        </a:p>
      </dsp:txBody>
      <dsp:txXfrm>
        <a:off x="2212500" y="4167721"/>
        <a:ext cx="3124580" cy="9526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7136EA-5844-4314-8B3C-F3B3AA6BF23D}">
      <dsp:nvSpPr>
        <dsp:cNvPr id="0" name=""/>
        <dsp:cNvSpPr/>
      </dsp:nvSpPr>
      <dsp:spPr>
        <a:xfrm>
          <a:off x="1233901" y="221696"/>
          <a:ext cx="4016526" cy="1255164"/>
        </a:xfrm>
        <a:prstGeom prst="rect">
          <a:avLst/>
        </a:prstGeom>
        <a:solidFill>
          <a:schemeClr val="accent1">
            <a:alpha val="40000"/>
            <a:tint val="4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0165" tIns="60960" rIns="60960" bIns="60960" numCol="1" spcCol="1270" anchor="t" anchorCtr="0">
          <a:noAutofit/>
        </a:bodyPr>
        <a:lstStyle/>
        <a:p>
          <a:pPr lvl="0" algn="l" defTabSz="711200">
            <a:lnSpc>
              <a:spcPct val="90000"/>
            </a:lnSpc>
            <a:spcBef>
              <a:spcPct val="0"/>
            </a:spcBef>
            <a:spcAft>
              <a:spcPct val="35000"/>
            </a:spcAft>
          </a:pPr>
          <a:r>
            <a:rPr lang="es-ES" sz="1600" b="1" kern="1200" dirty="0" smtClean="0">
              <a:solidFill>
                <a:schemeClr val="accent6">
                  <a:lumMod val="50000"/>
                </a:schemeClr>
              </a:solidFill>
            </a:rPr>
            <a:t>Gobernanza</a:t>
          </a:r>
          <a:endParaRPr lang="es-ES" sz="1600" b="1" kern="1200" dirty="0">
            <a:solidFill>
              <a:schemeClr val="accent6">
                <a:lumMod val="50000"/>
              </a:schemeClr>
            </a:solidFill>
          </a:endParaRPr>
        </a:p>
        <a:p>
          <a:pPr marL="114300" lvl="1" indent="-114300" algn="l" defTabSz="533400">
            <a:lnSpc>
              <a:spcPct val="90000"/>
            </a:lnSpc>
            <a:spcBef>
              <a:spcPct val="0"/>
            </a:spcBef>
            <a:spcAft>
              <a:spcPct val="15000"/>
            </a:spcAft>
            <a:buChar char="••"/>
          </a:pPr>
          <a:r>
            <a:rPr lang="es-ES" sz="1200" kern="1200" dirty="0" smtClean="0"/>
            <a:t>Es el subsistema regulador, se encarga de dirigir a la actividad turística y está compuesto por las organizaciones</a:t>
          </a:r>
          <a:endParaRPr lang="es-ES" sz="1200" kern="1200" dirty="0"/>
        </a:p>
      </dsp:txBody>
      <dsp:txXfrm>
        <a:off x="1233901" y="221696"/>
        <a:ext cx="4016526" cy="1255164"/>
      </dsp:txXfrm>
    </dsp:sp>
    <dsp:sp modelId="{EA198A35-6B26-448A-B57B-A1DE3ECCB852}">
      <dsp:nvSpPr>
        <dsp:cNvPr id="0" name=""/>
        <dsp:cNvSpPr/>
      </dsp:nvSpPr>
      <dsp:spPr>
        <a:xfrm>
          <a:off x="1066546" y="40394"/>
          <a:ext cx="878615" cy="1317922"/>
        </a:xfrm>
        <a:prstGeom prst="rect">
          <a:avLst/>
        </a:prstGeom>
        <a:blipFill rotWithShape="1">
          <a:blip xmlns:r="http://schemas.openxmlformats.org/officeDocument/2006/relationships" r:embed="rId1"/>
          <a:stretch>
            <a:fillRect/>
          </a:stretch>
        </a:blip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03670277-7C96-4D47-9490-6BA159EECC49}">
      <dsp:nvSpPr>
        <dsp:cNvPr id="0" name=""/>
        <dsp:cNvSpPr/>
      </dsp:nvSpPr>
      <dsp:spPr>
        <a:xfrm>
          <a:off x="5600953" y="221696"/>
          <a:ext cx="4016526" cy="1255164"/>
        </a:xfrm>
        <a:prstGeom prst="rect">
          <a:avLst/>
        </a:prstGeom>
        <a:solidFill>
          <a:schemeClr val="accent1">
            <a:alpha val="40000"/>
            <a:tint val="4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0165" tIns="60960" rIns="60960" bIns="60960" numCol="1" spcCol="1270" anchor="t" anchorCtr="0">
          <a:noAutofit/>
        </a:bodyPr>
        <a:lstStyle/>
        <a:p>
          <a:pPr lvl="0" algn="l" defTabSz="711200">
            <a:lnSpc>
              <a:spcPct val="90000"/>
            </a:lnSpc>
            <a:spcBef>
              <a:spcPct val="0"/>
            </a:spcBef>
            <a:spcAft>
              <a:spcPct val="35000"/>
            </a:spcAft>
          </a:pPr>
          <a:r>
            <a:rPr lang="es-ES" sz="1600" b="1" kern="1200" dirty="0" smtClean="0">
              <a:solidFill>
                <a:schemeClr val="accent6">
                  <a:lumMod val="50000"/>
                </a:schemeClr>
              </a:solidFill>
            </a:rPr>
            <a:t>Demanda</a:t>
          </a:r>
          <a:endParaRPr lang="es-ES" sz="1600" b="1" kern="1200" dirty="0">
            <a:solidFill>
              <a:schemeClr val="accent6">
                <a:lumMod val="50000"/>
              </a:schemeClr>
            </a:solidFill>
          </a:endParaRPr>
        </a:p>
        <a:p>
          <a:pPr marL="114300" lvl="1" indent="-114300" algn="l" defTabSz="533400">
            <a:lnSpc>
              <a:spcPct val="90000"/>
            </a:lnSpc>
            <a:spcBef>
              <a:spcPct val="0"/>
            </a:spcBef>
            <a:spcAft>
              <a:spcPct val="15000"/>
            </a:spcAft>
            <a:buChar char="••"/>
          </a:pPr>
          <a:r>
            <a:rPr lang="es-ES" sz="1200" kern="1200" dirty="0" smtClean="0"/>
            <a:t>Su función es hacer uso de los espacios, servicios y atracciones turísticas a la vez que gasta divisas en el destino </a:t>
          </a:r>
          <a:endParaRPr lang="es-ES" sz="1200" kern="1200" dirty="0"/>
        </a:p>
      </dsp:txBody>
      <dsp:txXfrm>
        <a:off x="5600953" y="221696"/>
        <a:ext cx="4016526" cy="1255164"/>
      </dsp:txXfrm>
    </dsp:sp>
    <dsp:sp modelId="{EA12857A-46D3-41D8-9009-D0243BF99CE7}">
      <dsp:nvSpPr>
        <dsp:cNvPr id="0" name=""/>
        <dsp:cNvSpPr/>
      </dsp:nvSpPr>
      <dsp:spPr>
        <a:xfrm>
          <a:off x="5433598" y="40394"/>
          <a:ext cx="878615" cy="1317922"/>
        </a:xfrm>
        <a:prstGeom prst="rect">
          <a:avLst/>
        </a:prstGeom>
        <a:blipFill rotWithShape="1">
          <a:blip xmlns:r="http://schemas.openxmlformats.org/officeDocument/2006/relationships" r:embed="rId2"/>
          <a:stretch>
            <a:fillRect/>
          </a:stretch>
        </a:blip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66601A4E-376A-4B29-A361-330A7DCA13D1}">
      <dsp:nvSpPr>
        <dsp:cNvPr id="0" name=""/>
        <dsp:cNvSpPr/>
      </dsp:nvSpPr>
      <dsp:spPr>
        <a:xfrm>
          <a:off x="1233901" y="1801808"/>
          <a:ext cx="4016526" cy="1255164"/>
        </a:xfrm>
        <a:prstGeom prst="rect">
          <a:avLst/>
        </a:prstGeom>
        <a:solidFill>
          <a:schemeClr val="accent1">
            <a:alpha val="40000"/>
            <a:tint val="4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0165" tIns="60960" rIns="60960" bIns="60960" numCol="1" spcCol="1270" anchor="t" anchorCtr="0">
          <a:noAutofit/>
        </a:bodyPr>
        <a:lstStyle/>
        <a:p>
          <a:pPr lvl="0" algn="l" defTabSz="711200">
            <a:lnSpc>
              <a:spcPct val="90000"/>
            </a:lnSpc>
            <a:spcBef>
              <a:spcPct val="0"/>
            </a:spcBef>
            <a:spcAft>
              <a:spcPct val="35000"/>
            </a:spcAft>
          </a:pPr>
          <a:r>
            <a:rPr lang="es-ES" sz="1600" b="1" kern="1200" dirty="0" smtClean="0">
              <a:solidFill>
                <a:schemeClr val="accent6">
                  <a:lumMod val="50000"/>
                </a:schemeClr>
              </a:solidFill>
            </a:rPr>
            <a:t>Comunidad Receptora</a:t>
          </a:r>
          <a:endParaRPr lang="es-ES" sz="1600" b="1" kern="1200" dirty="0">
            <a:solidFill>
              <a:schemeClr val="accent6">
                <a:lumMod val="50000"/>
              </a:schemeClr>
            </a:solidFill>
          </a:endParaRPr>
        </a:p>
        <a:p>
          <a:pPr marL="114300" lvl="1" indent="-114300" algn="l" defTabSz="533400">
            <a:lnSpc>
              <a:spcPct val="90000"/>
            </a:lnSpc>
            <a:spcBef>
              <a:spcPct val="0"/>
            </a:spcBef>
            <a:spcAft>
              <a:spcPct val="15000"/>
            </a:spcAft>
            <a:buChar char="••"/>
          </a:pPr>
          <a:r>
            <a:rPr lang="es-ES" sz="1200" kern="1200" dirty="0" smtClean="0"/>
            <a:t>La comunidad receptora puede ser caracterizada por su nivel de participación en la dirección del sistema o por su intervención</a:t>
          </a:r>
          <a:endParaRPr lang="es-ES" sz="1200" kern="1200" dirty="0"/>
        </a:p>
      </dsp:txBody>
      <dsp:txXfrm>
        <a:off x="1233901" y="1801808"/>
        <a:ext cx="4016526" cy="1255164"/>
      </dsp:txXfrm>
    </dsp:sp>
    <dsp:sp modelId="{4287B6B6-416A-4480-9E4A-5326D984F7B3}">
      <dsp:nvSpPr>
        <dsp:cNvPr id="0" name=""/>
        <dsp:cNvSpPr/>
      </dsp:nvSpPr>
      <dsp:spPr>
        <a:xfrm>
          <a:off x="1066546" y="1620507"/>
          <a:ext cx="878615" cy="1317922"/>
        </a:xfrm>
        <a:prstGeom prst="rect">
          <a:avLst/>
        </a:prstGeom>
        <a:blipFill rotWithShape="1">
          <a:blip xmlns:r="http://schemas.openxmlformats.org/officeDocument/2006/relationships" r:embed="rId3"/>
          <a:stretch>
            <a:fillRect/>
          </a:stretch>
        </a:blip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72156918-3D67-4C28-8687-F777535D7202}">
      <dsp:nvSpPr>
        <dsp:cNvPr id="0" name=""/>
        <dsp:cNvSpPr/>
      </dsp:nvSpPr>
      <dsp:spPr>
        <a:xfrm>
          <a:off x="5600953" y="1801808"/>
          <a:ext cx="4016526" cy="1255164"/>
        </a:xfrm>
        <a:prstGeom prst="rect">
          <a:avLst/>
        </a:prstGeom>
        <a:solidFill>
          <a:schemeClr val="accent1">
            <a:alpha val="40000"/>
            <a:tint val="4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0165" tIns="60960" rIns="60960" bIns="60960" numCol="1" spcCol="1270" anchor="t" anchorCtr="0">
          <a:noAutofit/>
        </a:bodyPr>
        <a:lstStyle/>
        <a:p>
          <a:pPr lvl="0" algn="l" defTabSz="711200">
            <a:lnSpc>
              <a:spcPct val="90000"/>
            </a:lnSpc>
            <a:spcBef>
              <a:spcPct val="0"/>
            </a:spcBef>
            <a:spcAft>
              <a:spcPct val="35000"/>
            </a:spcAft>
          </a:pPr>
          <a:r>
            <a:rPr lang="es-ES" sz="1600" b="1" kern="1200" dirty="0" smtClean="0">
              <a:solidFill>
                <a:schemeClr val="accent6">
                  <a:lumMod val="50000"/>
                </a:schemeClr>
              </a:solidFill>
            </a:rPr>
            <a:t>Atractivos</a:t>
          </a:r>
          <a:endParaRPr lang="es-ES" sz="1600" b="1" kern="1200" dirty="0">
            <a:solidFill>
              <a:schemeClr val="accent6">
                <a:lumMod val="50000"/>
              </a:schemeClr>
            </a:solidFill>
          </a:endParaRPr>
        </a:p>
        <a:p>
          <a:pPr marL="114300" lvl="1" indent="-114300" algn="l" defTabSz="533400">
            <a:lnSpc>
              <a:spcPct val="90000"/>
            </a:lnSpc>
            <a:spcBef>
              <a:spcPct val="0"/>
            </a:spcBef>
            <a:spcAft>
              <a:spcPct val="15000"/>
            </a:spcAft>
            <a:buChar char="••"/>
          </a:pPr>
          <a:r>
            <a:rPr lang="es-ES" sz="1200" b="0" kern="1200" dirty="0" smtClean="0">
              <a:solidFill>
                <a:schemeClr val="tx1"/>
              </a:solidFill>
            </a:rPr>
            <a:t>Los atractivos pueden ser naturales o culturales y pueden ser jerarquizados de acuerdo a su capacidad de generar una demanda o de acuerdo a su potencialidad de desarrollo.</a:t>
          </a:r>
          <a:endParaRPr lang="es-ES" sz="1200" b="0" kern="1200" dirty="0">
            <a:solidFill>
              <a:schemeClr val="tx1"/>
            </a:solidFill>
          </a:endParaRPr>
        </a:p>
      </dsp:txBody>
      <dsp:txXfrm>
        <a:off x="5600953" y="1801808"/>
        <a:ext cx="4016526" cy="1255164"/>
      </dsp:txXfrm>
    </dsp:sp>
    <dsp:sp modelId="{D5871CAA-2862-4C4E-ACDC-F1550FD8339B}">
      <dsp:nvSpPr>
        <dsp:cNvPr id="0" name=""/>
        <dsp:cNvSpPr/>
      </dsp:nvSpPr>
      <dsp:spPr>
        <a:xfrm>
          <a:off x="5433598" y="1620507"/>
          <a:ext cx="878615" cy="1317922"/>
        </a:xfrm>
        <a:prstGeom prst="rect">
          <a:avLst/>
        </a:prstGeom>
        <a:blipFill rotWithShape="1">
          <a:blip xmlns:r="http://schemas.openxmlformats.org/officeDocument/2006/relationships" r:embed="rId4"/>
          <a:stretch>
            <a:fillRect/>
          </a:stretch>
        </a:blip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6892A0EA-02D0-4297-8338-4EAAFF342D4B}">
      <dsp:nvSpPr>
        <dsp:cNvPr id="0" name=""/>
        <dsp:cNvSpPr/>
      </dsp:nvSpPr>
      <dsp:spPr>
        <a:xfrm>
          <a:off x="1233901" y="3381921"/>
          <a:ext cx="4016526" cy="1255164"/>
        </a:xfrm>
        <a:prstGeom prst="rect">
          <a:avLst/>
        </a:prstGeom>
        <a:solidFill>
          <a:schemeClr val="accent1">
            <a:alpha val="40000"/>
            <a:tint val="4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0165" tIns="60960" rIns="60960" bIns="60960" numCol="1" spcCol="1270" anchor="t" anchorCtr="0">
          <a:noAutofit/>
        </a:bodyPr>
        <a:lstStyle/>
        <a:p>
          <a:pPr lvl="0" algn="l" defTabSz="711200">
            <a:lnSpc>
              <a:spcPct val="90000"/>
            </a:lnSpc>
            <a:spcBef>
              <a:spcPct val="0"/>
            </a:spcBef>
            <a:spcAft>
              <a:spcPct val="35000"/>
            </a:spcAft>
          </a:pPr>
          <a:r>
            <a:rPr lang="es-ES" sz="1600" b="1" kern="1200" dirty="0" smtClean="0">
              <a:solidFill>
                <a:schemeClr val="accent6">
                  <a:lumMod val="50000"/>
                </a:schemeClr>
              </a:solidFill>
            </a:rPr>
            <a:t>Oferta de Servicios</a:t>
          </a:r>
          <a:endParaRPr lang="es-ES" sz="1600" b="1" kern="1200" dirty="0">
            <a:solidFill>
              <a:schemeClr val="accent6">
                <a:lumMod val="50000"/>
              </a:schemeClr>
            </a:solidFill>
          </a:endParaRPr>
        </a:p>
        <a:p>
          <a:pPr marL="114300" lvl="1" indent="-114300" algn="l" defTabSz="533400">
            <a:lnSpc>
              <a:spcPct val="90000"/>
            </a:lnSpc>
            <a:spcBef>
              <a:spcPct val="0"/>
            </a:spcBef>
            <a:spcAft>
              <a:spcPct val="15000"/>
            </a:spcAft>
            <a:buChar char="••"/>
          </a:pPr>
          <a:r>
            <a:rPr lang="es-ES" sz="1200" b="0" kern="1200" dirty="0" smtClean="0">
              <a:solidFill>
                <a:schemeClr val="tx1"/>
              </a:solidFill>
            </a:rPr>
            <a:t>Incluye a los servicios propiamente turísticos como la alimentación, alojamiento, esparcimiento y otros</a:t>
          </a:r>
          <a:endParaRPr lang="es-ES" sz="1200" b="0" kern="1200" dirty="0">
            <a:solidFill>
              <a:schemeClr val="tx1"/>
            </a:solidFill>
          </a:endParaRPr>
        </a:p>
      </dsp:txBody>
      <dsp:txXfrm>
        <a:off x="1233901" y="3381921"/>
        <a:ext cx="4016526" cy="1255164"/>
      </dsp:txXfrm>
    </dsp:sp>
    <dsp:sp modelId="{7CDF8910-76D3-4704-818E-C6CA4B0A9C6D}">
      <dsp:nvSpPr>
        <dsp:cNvPr id="0" name=""/>
        <dsp:cNvSpPr/>
      </dsp:nvSpPr>
      <dsp:spPr>
        <a:xfrm>
          <a:off x="1066546" y="3200619"/>
          <a:ext cx="878615" cy="1317922"/>
        </a:xfrm>
        <a:prstGeom prst="rect">
          <a:avLst/>
        </a:prstGeom>
        <a:blipFill rotWithShape="1">
          <a:blip xmlns:r="http://schemas.openxmlformats.org/officeDocument/2006/relationships" r:embed="rId5"/>
          <a:stretch>
            <a:fillRect/>
          </a:stretch>
        </a:blip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3626F49C-2811-4F19-994F-AD2208ABCE46}">
      <dsp:nvSpPr>
        <dsp:cNvPr id="0" name=""/>
        <dsp:cNvSpPr/>
      </dsp:nvSpPr>
      <dsp:spPr>
        <a:xfrm>
          <a:off x="5600953" y="3381921"/>
          <a:ext cx="4016526" cy="1255164"/>
        </a:xfrm>
        <a:prstGeom prst="rect">
          <a:avLst/>
        </a:prstGeom>
        <a:solidFill>
          <a:schemeClr val="accent1">
            <a:alpha val="40000"/>
            <a:tint val="4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0165" tIns="60960" rIns="60960" bIns="60960" numCol="1" spcCol="1270" anchor="t" anchorCtr="0">
          <a:noAutofit/>
        </a:bodyPr>
        <a:lstStyle/>
        <a:p>
          <a:pPr lvl="0" algn="l" defTabSz="711200">
            <a:lnSpc>
              <a:spcPct val="90000"/>
            </a:lnSpc>
            <a:spcBef>
              <a:spcPct val="0"/>
            </a:spcBef>
            <a:spcAft>
              <a:spcPct val="35000"/>
            </a:spcAft>
          </a:pPr>
          <a:r>
            <a:rPr lang="es-ES" sz="1600" b="1" kern="1200" dirty="0" smtClean="0">
              <a:solidFill>
                <a:schemeClr val="accent6">
                  <a:lumMod val="50000"/>
                </a:schemeClr>
              </a:solidFill>
            </a:rPr>
            <a:t>Infraestructura</a:t>
          </a:r>
          <a:endParaRPr lang="es-ES" sz="1600" b="1" kern="1200" dirty="0">
            <a:solidFill>
              <a:schemeClr val="accent6">
                <a:lumMod val="50000"/>
              </a:schemeClr>
            </a:solidFill>
          </a:endParaRPr>
        </a:p>
        <a:p>
          <a:pPr marL="114300" lvl="1" indent="-114300" algn="l" defTabSz="533400">
            <a:lnSpc>
              <a:spcPct val="90000"/>
            </a:lnSpc>
            <a:spcBef>
              <a:spcPct val="0"/>
            </a:spcBef>
            <a:spcAft>
              <a:spcPct val="15000"/>
            </a:spcAft>
            <a:buChar char="••"/>
          </a:pPr>
          <a:r>
            <a:rPr lang="es-ES" sz="1200" b="0" kern="1200" dirty="0" smtClean="0">
              <a:solidFill>
                <a:schemeClr val="tx1"/>
              </a:solidFill>
            </a:rPr>
            <a:t>Su función es sostener la producción, es decir apoyar a la oferta de servicios, por eso es considerado un elemento del sistema.</a:t>
          </a:r>
          <a:endParaRPr lang="es-ES" sz="1200" b="0" kern="1200" dirty="0">
            <a:solidFill>
              <a:schemeClr val="tx1"/>
            </a:solidFill>
          </a:endParaRPr>
        </a:p>
      </dsp:txBody>
      <dsp:txXfrm>
        <a:off x="5600953" y="3381921"/>
        <a:ext cx="4016526" cy="1255164"/>
      </dsp:txXfrm>
    </dsp:sp>
    <dsp:sp modelId="{8190D055-75E5-4E7F-9B27-1CD9404AA7BF}">
      <dsp:nvSpPr>
        <dsp:cNvPr id="0" name=""/>
        <dsp:cNvSpPr/>
      </dsp:nvSpPr>
      <dsp:spPr>
        <a:xfrm>
          <a:off x="5433598" y="3200619"/>
          <a:ext cx="878615" cy="1317922"/>
        </a:xfrm>
        <a:prstGeom prst="rect">
          <a:avLst/>
        </a:prstGeom>
        <a:blipFill rotWithShape="1">
          <a:blip xmlns:r="http://schemas.openxmlformats.org/officeDocument/2006/relationships" r:embed="rId6"/>
          <a:stretch>
            <a:fillRect/>
          </a:stretch>
        </a:blip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16FCA-56C7-4288-89DA-16CC67FE4CE6}">
      <dsp:nvSpPr>
        <dsp:cNvPr id="0" name=""/>
        <dsp:cNvSpPr/>
      </dsp:nvSpPr>
      <dsp:spPr>
        <a:xfrm>
          <a:off x="1629739" y="136061"/>
          <a:ext cx="2815055" cy="2815055"/>
        </a:xfrm>
        <a:prstGeom prst="ellipse">
          <a:avLst/>
        </a:prstGeom>
        <a:solidFill>
          <a:schemeClr val="accent4">
            <a:alpha val="50000"/>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l" defTabSz="800100">
            <a:lnSpc>
              <a:spcPct val="90000"/>
            </a:lnSpc>
            <a:spcBef>
              <a:spcPct val="0"/>
            </a:spcBef>
            <a:spcAft>
              <a:spcPct val="35000"/>
            </a:spcAft>
          </a:pPr>
          <a:r>
            <a:rPr lang="es-EC" sz="1800" kern="1200" dirty="0" smtClean="0"/>
            <a:t>Enfoque mixto</a:t>
          </a:r>
          <a:endParaRPr lang="es-EC" sz="1800" kern="1200" dirty="0"/>
        </a:p>
        <a:p>
          <a:pPr marL="171450" lvl="1" indent="-171450" algn="l" defTabSz="800100">
            <a:lnSpc>
              <a:spcPct val="90000"/>
            </a:lnSpc>
            <a:spcBef>
              <a:spcPct val="0"/>
            </a:spcBef>
            <a:spcAft>
              <a:spcPct val="15000"/>
            </a:spcAft>
            <a:buChar char="••"/>
          </a:pPr>
          <a:r>
            <a:rPr lang="es-EC" sz="1800" kern="1200" dirty="0" smtClean="0"/>
            <a:t>Cualitativo</a:t>
          </a:r>
          <a:endParaRPr lang="es-EC" sz="1800" kern="1200" dirty="0"/>
        </a:p>
        <a:p>
          <a:pPr marL="171450" lvl="1" indent="-171450" algn="l" defTabSz="800100">
            <a:lnSpc>
              <a:spcPct val="90000"/>
            </a:lnSpc>
            <a:spcBef>
              <a:spcPct val="0"/>
            </a:spcBef>
            <a:spcAft>
              <a:spcPct val="15000"/>
            </a:spcAft>
            <a:buChar char="••"/>
          </a:pPr>
          <a:r>
            <a:rPr lang="es-EC" sz="1800" kern="1200" dirty="0" smtClean="0"/>
            <a:t>Cuantitativo</a:t>
          </a:r>
          <a:endParaRPr lang="es-EC" sz="1800" kern="1200" dirty="0"/>
        </a:p>
      </dsp:txBody>
      <dsp:txXfrm>
        <a:off x="2005080" y="628695"/>
        <a:ext cx="2064374" cy="1266775"/>
      </dsp:txXfrm>
    </dsp:sp>
    <dsp:sp modelId="{8B749FB4-394F-4CE9-97D3-38EC22E83D35}">
      <dsp:nvSpPr>
        <dsp:cNvPr id="0" name=""/>
        <dsp:cNvSpPr/>
      </dsp:nvSpPr>
      <dsp:spPr>
        <a:xfrm>
          <a:off x="2645505" y="1895471"/>
          <a:ext cx="2815055" cy="2815055"/>
        </a:xfrm>
        <a:prstGeom prst="ellipse">
          <a:avLst/>
        </a:prstGeom>
        <a:solidFill>
          <a:schemeClr val="accent4">
            <a:alpha val="50000"/>
            <a:hueOff val="-4284886"/>
            <a:satOff val="8781"/>
            <a:lumOff val="4117"/>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l" defTabSz="800100">
            <a:lnSpc>
              <a:spcPct val="90000"/>
            </a:lnSpc>
            <a:spcBef>
              <a:spcPct val="0"/>
            </a:spcBef>
            <a:spcAft>
              <a:spcPct val="35000"/>
            </a:spcAft>
          </a:pPr>
          <a:r>
            <a:rPr lang="es-EC" sz="1800" kern="1200" dirty="0" smtClean="0"/>
            <a:t>Recolección de información</a:t>
          </a:r>
        </a:p>
        <a:p>
          <a:pPr lvl="0" algn="l" defTabSz="800100">
            <a:lnSpc>
              <a:spcPct val="90000"/>
            </a:lnSpc>
            <a:spcBef>
              <a:spcPct val="0"/>
            </a:spcBef>
            <a:spcAft>
              <a:spcPct val="35000"/>
            </a:spcAft>
          </a:pPr>
          <a:r>
            <a:rPr lang="es-EC" sz="1800" kern="1200" dirty="0" smtClean="0"/>
            <a:t>Fuentes secundarias</a:t>
          </a:r>
          <a:endParaRPr lang="es-EC" sz="1800" kern="1200" dirty="0"/>
        </a:p>
        <a:p>
          <a:pPr marL="171450" lvl="1" indent="-171450" algn="l" defTabSz="800100">
            <a:lnSpc>
              <a:spcPct val="90000"/>
            </a:lnSpc>
            <a:spcBef>
              <a:spcPct val="0"/>
            </a:spcBef>
            <a:spcAft>
              <a:spcPct val="15000"/>
            </a:spcAft>
            <a:buChar char="••"/>
          </a:pPr>
          <a:r>
            <a:rPr lang="es-EC" sz="1800" kern="1200" dirty="0" smtClean="0"/>
            <a:t>Encuestas</a:t>
          </a:r>
          <a:endParaRPr lang="es-EC" sz="1800" kern="1200" dirty="0"/>
        </a:p>
        <a:p>
          <a:pPr marL="171450" lvl="1" indent="-171450" algn="l" defTabSz="800100">
            <a:lnSpc>
              <a:spcPct val="90000"/>
            </a:lnSpc>
            <a:spcBef>
              <a:spcPct val="0"/>
            </a:spcBef>
            <a:spcAft>
              <a:spcPct val="15000"/>
            </a:spcAft>
            <a:buChar char="••"/>
          </a:pPr>
          <a:r>
            <a:rPr lang="es-EC" sz="1800" kern="1200" dirty="0" smtClean="0"/>
            <a:t>Entrevistas</a:t>
          </a:r>
          <a:endParaRPr lang="es-EC" sz="1800" kern="1200" dirty="0"/>
        </a:p>
      </dsp:txBody>
      <dsp:txXfrm>
        <a:off x="3506443" y="2622693"/>
        <a:ext cx="1689033" cy="1548280"/>
      </dsp:txXfrm>
    </dsp:sp>
    <dsp:sp modelId="{BF8950D2-290E-4148-9678-6E03CA42224D}">
      <dsp:nvSpPr>
        <dsp:cNvPr id="0" name=""/>
        <dsp:cNvSpPr/>
      </dsp:nvSpPr>
      <dsp:spPr>
        <a:xfrm>
          <a:off x="613973" y="1895471"/>
          <a:ext cx="2815055" cy="2815055"/>
        </a:xfrm>
        <a:prstGeom prst="ellipse">
          <a:avLst/>
        </a:prstGeom>
        <a:solidFill>
          <a:schemeClr val="accent4">
            <a:alpha val="50000"/>
            <a:hueOff val="-8569773"/>
            <a:satOff val="17563"/>
            <a:lumOff val="8235"/>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l" defTabSz="800100">
            <a:lnSpc>
              <a:spcPct val="90000"/>
            </a:lnSpc>
            <a:spcBef>
              <a:spcPct val="0"/>
            </a:spcBef>
            <a:spcAft>
              <a:spcPct val="35000"/>
            </a:spcAft>
          </a:pPr>
          <a:r>
            <a:rPr lang="es-EC" sz="1800" kern="1200" dirty="0" smtClean="0"/>
            <a:t>Análisis</a:t>
          </a:r>
          <a:r>
            <a:rPr lang="es-EC" sz="1800" kern="1200" baseline="0" dirty="0" smtClean="0"/>
            <a:t> de la muestra</a:t>
          </a:r>
          <a:endParaRPr lang="es-EC" sz="1800" kern="1200" dirty="0"/>
        </a:p>
        <a:p>
          <a:pPr marL="171450" lvl="1" indent="-171450" algn="l" defTabSz="800100">
            <a:lnSpc>
              <a:spcPct val="90000"/>
            </a:lnSpc>
            <a:spcBef>
              <a:spcPct val="0"/>
            </a:spcBef>
            <a:spcAft>
              <a:spcPct val="15000"/>
            </a:spcAft>
            <a:buChar char="••"/>
          </a:pPr>
          <a:r>
            <a:rPr lang="es-EC" sz="1800" kern="1200" dirty="0" smtClean="0"/>
            <a:t>Turistas </a:t>
          </a:r>
          <a:endParaRPr lang="es-EC" sz="1800" kern="1200" dirty="0"/>
        </a:p>
        <a:p>
          <a:pPr marL="171450" lvl="1" indent="-171450" algn="l" defTabSz="800100">
            <a:lnSpc>
              <a:spcPct val="90000"/>
            </a:lnSpc>
            <a:spcBef>
              <a:spcPct val="0"/>
            </a:spcBef>
            <a:spcAft>
              <a:spcPct val="15000"/>
            </a:spcAft>
            <a:buChar char="••"/>
          </a:pPr>
          <a:r>
            <a:rPr lang="es-EC" sz="1800" kern="1200" dirty="0" smtClean="0"/>
            <a:t>Comunidad de Pedro Vicente Maldonado </a:t>
          </a:r>
          <a:endParaRPr lang="es-EC" sz="1800" kern="1200" dirty="0"/>
        </a:p>
      </dsp:txBody>
      <dsp:txXfrm>
        <a:off x="879057" y="2622693"/>
        <a:ext cx="1689033" cy="15482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E172C8-4544-4A2A-9D66-D847FB5E0603}">
      <dsp:nvSpPr>
        <dsp:cNvPr id="0" name=""/>
        <dsp:cNvSpPr/>
      </dsp:nvSpPr>
      <dsp:spPr>
        <a:xfrm>
          <a:off x="3431515" y="4385179"/>
          <a:ext cx="455782" cy="91440"/>
        </a:xfrm>
        <a:custGeom>
          <a:avLst/>
          <a:gdLst/>
          <a:ahLst/>
          <a:cxnLst/>
          <a:rect l="0" t="0" r="0" b="0"/>
          <a:pathLst>
            <a:path>
              <a:moveTo>
                <a:pt x="0" y="45720"/>
              </a:moveTo>
              <a:lnTo>
                <a:pt x="455782" y="4572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solidFill>
              <a:sysClr val="windowText" lastClr="000000">
                <a:hueOff val="0"/>
                <a:satOff val="0"/>
                <a:lumOff val="0"/>
                <a:alphaOff val="0"/>
              </a:sysClr>
            </a:solidFill>
            <a:latin typeface="Calibri" panose="020F0502020204030204"/>
            <a:ea typeface="+mn-ea"/>
            <a:cs typeface="+mn-cs"/>
          </a:endParaRPr>
        </a:p>
      </dsp:txBody>
      <dsp:txXfrm>
        <a:off x="3648012" y="4419504"/>
        <a:ext cx="22789" cy="22789"/>
      </dsp:txXfrm>
    </dsp:sp>
    <dsp:sp modelId="{14D1B99F-77FE-4B90-9DE4-9DD6A7961AD9}">
      <dsp:nvSpPr>
        <dsp:cNvPr id="0" name=""/>
        <dsp:cNvSpPr/>
      </dsp:nvSpPr>
      <dsp:spPr>
        <a:xfrm>
          <a:off x="696821" y="2693923"/>
          <a:ext cx="455782" cy="1736975"/>
        </a:xfrm>
        <a:custGeom>
          <a:avLst/>
          <a:gdLst/>
          <a:ahLst/>
          <a:cxnLst/>
          <a:rect l="0" t="0" r="0" b="0"/>
          <a:pathLst>
            <a:path>
              <a:moveTo>
                <a:pt x="0" y="0"/>
              </a:moveTo>
              <a:lnTo>
                <a:pt x="227891" y="0"/>
              </a:lnTo>
              <a:lnTo>
                <a:pt x="227891" y="1736975"/>
              </a:lnTo>
              <a:lnTo>
                <a:pt x="455782" y="1736975"/>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solidFill>
              <a:sysClr val="windowText" lastClr="000000">
                <a:hueOff val="0"/>
                <a:satOff val="0"/>
                <a:lumOff val="0"/>
                <a:alphaOff val="0"/>
              </a:sysClr>
            </a:solidFill>
            <a:latin typeface="Calibri" panose="020F0502020204030204"/>
            <a:ea typeface="+mn-ea"/>
            <a:cs typeface="+mn-cs"/>
          </a:endParaRPr>
        </a:p>
      </dsp:txBody>
      <dsp:txXfrm>
        <a:off x="879817" y="3517516"/>
        <a:ext cx="89788" cy="89788"/>
      </dsp:txXfrm>
    </dsp:sp>
    <dsp:sp modelId="{2F0A3096-ED4E-47BE-BADB-B617763AF91F}">
      <dsp:nvSpPr>
        <dsp:cNvPr id="0" name=""/>
        <dsp:cNvSpPr/>
      </dsp:nvSpPr>
      <dsp:spPr>
        <a:xfrm>
          <a:off x="3431515" y="3516691"/>
          <a:ext cx="455782" cy="91440"/>
        </a:xfrm>
        <a:custGeom>
          <a:avLst/>
          <a:gdLst/>
          <a:ahLst/>
          <a:cxnLst/>
          <a:rect l="0" t="0" r="0" b="0"/>
          <a:pathLst>
            <a:path>
              <a:moveTo>
                <a:pt x="0" y="45720"/>
              </a:moveTo>
              <a:lnTo>
                <a:pt x="455782" y="4572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solidFill>
              <a:sysClr val="windowText" lastClr="000000">
                <a:hueOff val="0"/>
                <a:satOff val="0"/>
                <a:lumOff val="0"/>
                <a:alphaOff val="0"/>
              </a:sysClr>
            </a:solidFill>
            <a:latin typeface="Calibri" panose="020F0502020204030204"/>
            <a:ea typeface="+mn-ea"/>
            <a:cs typeface="+mn-cs"/>
          </a:endParaRPr>
        </a:p>
      </dsp:txBody>
      <dsp:txXfrm>
        <a:off x="3648012" y="3551016"/>
        <a:ext cx="22789" cy="22789"/>
      </dsp:txXfrm>
    </dsp:sp>
    <dsp:sp modelId="{C8A44A86-A4F1-4CD9-8D0B-D894AE6EF25E}">
      <dsp:nvSpPr>
        <dsp:cNvPr id="0" name=""/>
        <dsp:cNvSpPr/>
      </dsp:nvSpPr>
      <dsp:spPr>
        <a:xfrm>
          <a:off x="696821" y="2693923"/>
          <a:ext cx="455782" cy="868487"/>
        </a:xfrm>
        <a:custGeom>
          <a:avLst/>
          <a:gdLst/>
          <a:ahLst/>
          <a:cxnLst/>
          <a:rect l="0" t="0" r="0" b="0"/>
          <a:pathLst>
            <a:path>
              <a:moveTo>
                <a:pt x="0" y="0"/>
              </a:moveTo>
              <a:lnTo>
                <a:pt x="227891" y="0"/>
              </a:lnTo>
              <a:lnTo>
                <a:pt x="227891" y="868487"/>
              </a:lnTo>
              <a:lnTo>
                <a:pt x="455782" y="868487"/>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solidFill>
              <a:sysClr val="windowText" lastClr="000000">
                <a:hueOff val="0"/>
                <a:satOff val="0"/>
                <a:lumOff val="0"/>
                <a:alphaOff val="0"/>
              </a:sysClr>
            </a:solidFill>
            <a:latin typeface="Calibri" panose="020F0502020204030204"/>
            <a:ea typeface="+mn-ea"/>
            <a:cs typeface="+mn-cs"/>
          </a:endParaRPr>
        </a:p>
      </dsp:txBody>
      <dsp:txXfrm>
        <a:off x="900191" y="3103646"/>
        <a:ext cx="49041" cy="49041"/>
      </dsp:txXfrm>
    </dsp:sp>
    <dsp:sp modelId="{E4B9A673-685F-492D-9752-F40DE7841C0F}">
      <dsp:nvSpPr>
        <dsp:cNvPr id="0" name=""/>
        <dsp:cNvSpPr/>
      </dsp:nvSpPr>
      <dsp:spPr>
        <a:xfrm>
          <a:off x="3431515" y="2648203"/>
          <a:ext cx="455782" cy="91440"/>
        </a:xfrm>
        <a:custGeom>
          <a:avLst/>
          <a:gdLst/>
          <a:ahLst/>
          <a:cxnLst/>
          <a:rect l="0" t="0" r="0" b="0"/>
          <a:pathLst>
            <a:path>
              <a:moveTo>
                <a:pt x="0" y="45720"/>
              </a:moveTo>
              <a:lnTo>
                <a:pt x="455782" y="4572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solidFill>
              <a:sysClr val="windowText" lastClr="000000">
                <a:hueOff val="0"/>
                <a:satOff val="0"/>
                <a:lumOff val="0"/>
                <a:alphaOff val="0"/>
              </a:sysClr>
            </a:solidFill>
            <a:latin typeface="Calibri" panose="020F0502020204030204"/>
            <a:ea typeface="+mn-ea"/>
            <a:cs typeface="+mn-cs"/>
          </a:endParaRPr>
        </a:p>
      </dsp:txBody>
      <dsp:txXfrm>
        <a:off x="3648012" y="2682528"/>
        <a:ext cx="22789" cy="22789"/>
      </dsp:txXfrm>
    </dsp:sp>
    <dsp:sp modelId="{343B1FE0-F8DE-4D19-BAC7-4112086A3449}">
      <dsp:nvSpPr>
        <dsp:cNvPr id="0" name=""/>
        <dsp:cNvSpPr/>
      </dsp:nvSpPr>
      <dsp:spPr>
        <a:xfrm>
          <a:off x="696821" y="2648203"/>
          <a:ext cx="455782" cy="91440"/>
        </a:xfrm>
        <a:custGeom>
          <a:avLst/>
          <a:gdLst/>
          <a:ahLst/>
          <a:cxnLst/>
          <a:rect l="0" t="0" r="0" b="0"/>
          <a:pathLst>
            <a:path>
              <a:moveTo>
                <a:pt x="0" y="45720"/>
              </a:moveTo>
              <a:lnTo>
                <a:pt x="455782" y="4572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solidFill>
              <a:sysClr val="windowText" lastClr="000000">
                <a:hueOff val="0"/>
                <a:satOff val="0"/>
                <a:lumOff val="0"/>
                <a:alphaOff val="0"/>
              </a:sysClr>
            </a:solidFill>
            <a:latin typeface="Calibri" panose="020F0502020204030204"/>
            <a:ea typeface="+mn-ea"/>
            <a:cs typeface="+mn-cs"/>
          </a:endParaRPr>
        </a:p>
      </dsp:txBody>
      <dsp:txXfrm>
        <a:off x="913317" y="2682528"/>
        <a:ext cx="22789" cy="22789"/>
      </dsp:txXfrm>
    </dsp:sp>
    <dsp:sp modelId="{FB61C10A-0A48-4729-84A1-C0AE292036C1}">
      <dsp:nvSpPr>
        <dsp:cNvPr id="0" name=""/>
        <dsp:cNvSpPr/>
      </dsp:nvSpPr>
      <dsp:spPr>
        <a:xfrm>
          <a:off x="3431515" y="1779715"/>
          <a:ext cx="455782" cy="91440"/>
        </a:xfrm>
        <a:custGeom>
          <a:avLst/>
          <a:gdLst/>
          <a:ahLst/>
          <a:cxnLst/>
          <a:rect l="0" t="0" r="0" b="0"/>
          <a:pathLst>
            <a:path>
              <a:moveTo>
                <a:pt x="0" y="45720"/>
              </a:moveTo>
              <a:lnTo>
                <a:pt x="455782" y="4572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solidFill>
              <a:sysClr val="windowText" lastClr="000000">
                <a:hueOff val="0"/>
                <a:satOff val="0"/>
                <a:lumOff val="0"/>
                <a:alphaOff val="0"/>
              </a:sysClr>
            </a:solidFill>
            <a:latin typeface="Calibri" panose="020F0502020204030204"/>
            <a:ea typeface="+mn-ea"/>
            <a:cs typeface="+mn-cs"/>
          </a:endParaRPr>
        </a:p>
      </dsp:txBody>
      <dsp:txXfrm>
        <a:off x="3648012" y="1814041"/>
        <a:ext cx="22789" cy="22789"/>
      </dsp:txXfrm>
    </dsp:sp>
    <dsp:sp modelId="{0060DF99-4A50-46DF-98F2-F2BB7CAFC1FF}">
      <dsp:nvSpPr>
        <dsp:cNvPr id="0" name=""/>
        <dsp:cNvSpPr/>
      </dsp:nvSpPr>
      <dsp:spPr>
        <a:xfrm>
          <a:off x="696821" y="1825435"/>
          <a:ext cx="455782" cy="868487"/>
        </a:xfrm>
        <a:custGeom>
          <a:avLst/>
          <a:gdLst/>
          <a:ahLst/>
          <a:cxnLst/>
          <a:rect l="0" t="0" r="0" b="0"/>
          <a:pathLst>
            <a:path>
              <a:moveTo>
                <a:pt x="0" y="868487"/>
              </a:moveTo>
              <a:lnTo>
                <a:pt x="227891" y="868487"/>
              </a:lnTo>
              <a:lnTo>
                <a:pt x="227891" y="0"/>
              </a:lnTo>
              <a:lnTo>
                <a:pt x="455782" y="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solidFill>
              <a:sysClr val="windowText" lastClr="000000">
                <a:hueOff val="0"/>
                <a:satOff val="0"/>
                <a:lumOff val="0"/>
                <a:alphaOff val="0"/>
              </a:sysClr>
            </a:solidFill>
            <a:latin typeface="Calibri" panose="020F0502020204030204"/>
            <a:ea typeface="+mn-ea"/>
            <a:cs typeface="+mn-cs"/>
          </a:endParaRPr>
        </a:p>
      </dsp:txBody>
      <dsp:txXfrm>
        <a:off x="900191" y="2235159"/>
        <a:ext cx="49041" cy="49041"/>
      </dsp:txXfrm>
    </dsp:sp>
    <dsp:sp modelId="{0BF9F22B-28C4-47C4-8E78-AB7FB3D0FC9F}">
      <dsp:nvSpPr>
        <dsp:cNvPr id="0" name=""/>
        <dsp:cNvSpPr/>
      </dsp:nvSpPr>
      <dsp:spPr>
        <a:xfrm>
          <a:off x="3431515" y="911227"/>
          <a:ext cx="455782" cy="91440"/>
        </a:xfrm>
        <a:custGeom>
          <a:avLst/>
          <a:gdLst/>
          <a:ahLst/>
          <a:cxnLst/>
          <a:rect l="0" t="0" r="0" b="0"/>
          <a:pathLst>
            <a:path>
              <a:moveTo>
                <a:pt x="0" y="45720"/>
              </a:moveTo>
              <a:lnTo>
                <a:pt x="455782" y="4572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solidFill>
              <a:sysClr val="windowText" lastClr="000000">
                <a:hueOff val="0"/>
                <a:satOff val="0"/>
                <a:lumOff val="0"/>
                <a:alphaOff val="0"/>
              </a:sysClr>
            </a:solidFill>
            <a:latin typeface="Calibri" panose="020F0502020204030204"/>
            <a:ea typeface="+mn-ea"/>
            <a:cs typeface="+mn-cs"/>
          </a:endParaRPr>
        </a:p>
      </dsp:txBody>
      <dsp:txXfrm>
        <a:off x="3648012" y="945553"/>
        <a:ext cx="22789" cy="22789"/>
      </dsp:txXfrm>
    </dsp:sp>
    <dsp:sp modelId="{A6665C24-1003-4C6F-A8A2-90A8A7902E66}">
      <dsp:nvSpPr>
        <dsp:cNvPr id="0" name=""/>
        <dsp:cNvSpPr/>
      </dsp:nvSpPr>
      <dsp:spPr>
        <a:xfrm>
          <a:off x="696821" y="956947"/>
          <a:ext cx="455782" cy="1736975"/>
        </a:xfrm>
        <a:custGeom>
          <a:avLst/>
          <a:gdLst/>
          <a:ahLst/>
          <a:cxnLst/>
          <a:rect l="0" t="0" r="0" b="0"/>
          <a:pathLst>
            <a:path>
              <a:moveTo>
                <a:pt x="0" y="1736975"/>
              </a:moveTo>
              <a:lnTo>
                <a:pt x="227891" y="1736975"/>
              </a:lnTo>
              <a:lnTo>
                <a:pt x="227891" y="0"/>
              </a:lnTo>
              <a:lnTo>
                <a:pt x="455782" y="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solidFill>
              <a:sysClr val="windowText" lastClr="000000">
                <a:hueOff val="0"/>
                <a:satOff val="0"/>
                <a:lumOff val="0"/>
                <a:alphaOff val="0"/>
              </a:sysClr>
            </a:solidFill>
            <a:latin typeface="Calibri" panose="020F0502020204030204"/>
            <a:ea typeface="+mn-ea"/>
            <a:cs typeface="+mn-cs"/>
          </a:endParaRPr>
        </a:p>
      </dsp:txBody>
      <dsp:txXfrm>
        <a:off x="879817" y="1780541"/>
        <a:ext cx="89788" cy="89788"/>
      </dsp:txXfrm>
    </dsp:sp>
    <dsp:sp modelId="{6BBD05BC-603E-40E5-B8DF-47EADE9C26E4}">
      <dsp:nvSpPr>
        <dsp:cNvPr id="0" name=""/>
        <dsp:cNvSpPr/>
      </dsp:nvSpPr>
      <dsp:spPr>
        <a:xfrm rot="16200000">
          <a:off x="-1478969" y="2346528"/>
          <a:ext cx="3656790" cy="694790"/>
        </a:xfrm>
        <a:prstGeom prst="rect">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dirty="0" smtClean="0">
              <a:latin typeface="+mj-lt"/>
              <a:ea typeface="+mn-ea"/>
              <a:cs typeface="Times New Roman" panose="02020603050405020304" pitchFamily="18" charset="0"/>
            </a:rPr>
            <a:t>Recolección de información</a:t>
          </a:r>
          <a:endParaRPr lang="es-ES" sz="1800" b="1" kern="1200" dirty="0">
            <a:latin typeface="+mj-lt"/>
            <a:ea typeface="+mn-ea"/>
            <a:cs typeface="Times New Roman" panose="02020603050405020304" pitchFamily="18" charset="0"/>
          </a:endParaRPr>
        </a:p>
      </dsp:txBody>
      <dsp:txXfrm>
        <a:off x="-1478969" y="2346528"/>
        <a:ext cx="3656790" cy="694790"/>
      </dsp:txXfrm>
    </dsp:sp>
    <dsp:sp modelId="{F6E07EBF-9F45-4612-8458-2CA7EB509E40}">
      <dsp:nvSpPr>
        <dsp:cNvPr id="0" name=""/>
        <dsp:cNvSpPr/>
      </dsp:nvSpPr>
      <dsp:spPr>
        <a:xfrm>
          <a:off x="1152603" y="609552"/>
          <a:ext cx="2278911" cy="694790"/>
        </a:xfrm>
        <a:prstGeom prst="rect">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smtClean="0">
              <a:latin typeface="+mn-lt"/>
              <a:ea typeface="+mn-ea"/>
              <a:cs typeface="Times New Roman" panose="02020603050405020304" pitchFamily="18" charset="0"/>
            </a:rPr>
            <a:t>Recursos y atractivos naturales (Oferta)</a:t>
          </a:r>
          <a:endParaRPr lang="es-ES" sz="1800" kern="1200" dirty="0">
            <a:latin typeface="+mn-lt"/>
            <a:ea typeface="+mn-ea"/>
            <a:cs typeface="Times New Roman" panose="02020603050405020304" pitchFamily="18" charset="0"/>
          </a:endParaRPr>
        </a:p>
      </dsp:txBody>
      <dsp:txXfrm>
        <a:off x="1152603" y="609552"/>
        <a:ext cx="2278911" cy="694790"/>
      </dsp:txXfrm>
    </dsp:sp>
    <dsp:sp modelId="{9BB77B40-F34A-4756-B7A3-0CA41813FC65}">
      <dsp:nvSpPr>
        <dsp:cNvPr id="0" name=""/>
        <dsp:cNvSpPr/>
      </dsp:nvSpPr>
      <dsp:spPr>
        <a:xfrm>
          <a:off x="3887298" y="609552"/>
          <a:ext cx="2278911" cy="694790"/>
        </a:xfrm>
        <a:prstGeom prst="rect">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smtClean="0">
              <a:latin typeface="+mn-lt"/>
              <a:ea typeface="+mn-ea"/>
              <a:cs typeface="Times New Roman" panose="02020603050405020304" pitchFamily="18" charset="0"/>
            </a:rPr>
            <a:t>Fichas de jerarquización</a:t>
          </a:r>
          <a:endParaRPr lang="es-ES" sz="1800" kern="1200" dirty="0">
            <a:latin typeface="+mn-lt"/>
            <a:ea typeface="+mn-ea"/>
            <a:cs typeface="Times New Roman" panose="02020603050405020304" pitchFamily="18" charset="0"/>
          </a:endParaRPr>
        </a:p>
      </dsp:txBody>
      <dsp:txXfrm>
        <a:off x="3887298" y="609552"/>
        <a:ext cx="2278911" cy="694790"/>
      </dsp:txXfrm>
    </dsp:sp>
    <dsp:sp modelId="{946A486E-D399-472F-869F-6A5E5C55B14F}">
      <dsp:nvSpPr>
        <dsp:cNvPr id="0" name=""/>
        <dsp:cNvSpPr/>
      </dsp:nvSpPr>
      <dsp:spPr>
        <a:xfrm>
          <a:off x="1152603" y="1478040"/>
          <a:ext cx="2278911" cy="694790"/>
        </a:xfrm>
        <a:prstGeom prst="rect">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smtClean="0">
              <a:latin typeface="+mn-lt"/>
              <a:ea typeface="+mn-ea"/>
              <a:cs typeface="Times New Roman" panose="02020603050405020304" pitchFamily="18" charset="0"/>
            </a:rPr>
            <a:t>Demanda</a:t>
          </a:r>
          <a:endParaRPr lang="es-ES" sz="1800" kern="1200" dirty="0">
            <a:latin typeface="+mn-lt"/>
            <a:ea typeface="+mn-ea"/>
            <a:cs typeface="Times New Roman" panose="02020603050405020304" pitchFamily="18" charset="0"/>
          </a:endParaRPr>
        </a:p>
      </dsp:txBody>
      <dsp:txXfrm>
        <a:off x="1152603" y="1478040"/>
        <a:ext cx="2278911" cy="694790"/>
      </dsp:txXfrm>
    </dsp:sp>
    <dsp:sp modelId="{94F9AA1C-2C2A-4634-B1F4-E82480614A4D}">
      <dsp:nvSpPr>
        <dsp:cNvPr id="0" name=""/>
        <dsp:cNvSpPr/>
      </dsp:nvSpPr>
      <dsp:spPr>
        <a:xfrm>
          <a:off x="3887298" y="1478040"/>
          <a:ext cx="2278911" cy="694790"/>
        </a:xfrm>
        <a:prstGeom prst="rect">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smtClean="0">
              <a:latin typeface="+mn-lt"/>
              <a:ea typeface="+mn-ea"/>
              <a:cs typeface="Times New Roman" panose="02020603050405020304" pitchFamily="18" charset="0"/>
            </a:rPr>
            <a:t>Encuesta a turistas</a:t>
          </a:r>
          <a:endParaRPr lang="es-ES" sz="1800" kern="1200" dirty="0">
            <a:latin typeface="+mn-lt"/>
            <a:ea typeface="+mn-ea"/>
            <a:cs typeface="Times New Roman" panose="02020603050405020304" pitchFamily="18" charset="0"/>
          </a:endParaRPr>
        </a:p>
      </dsp:txBody>
      <dsp:txXfrm>
        <a:off x="3887298" y="1478040"/>
        <a:ext cx="2278911" cy="694790"/>
      </dsp:txXfrm>
    </dsp:sp>
    <dsp:sp modelId="{CB23FDC4-6077-4097-B557-7E9DAF275464}">
      <dsp:nvSpPr>
        <dsp:cNvPr id="0" name=""/>
        <dsp:cNvSpPr/>
      </dsp:nvSpPr>
      <dsp:spPr>
        <a:xfrm>
          <a:off x="1152603" y="2346528"/>
          <a:ext cx="2278911" cy="694790"/>
        </a:xfrm>
        <a:prstGeom prst="rect">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smtClean="0">
              <a:latin typeface="+mn-lt"/>
              <a:ea typeface="+mn-ea"/>
              <a:cs typeface="Times New Roman" panose="02020603050405020304" pitchFamily="18" charset="0"/>
            </a:rPr>
            <a:t>Comunidad Receptora</a:t>
          </a:r>
          <a:endParaRPr lang="es-ES" sz="1800" kern="1200" dirty="0">
            <a:latin typeface="+mn-lt"/>
            <a:ea typeface="+mn-ea"/>
            <a:cs typeface="Times New Roman" panose="02020603050405020304" pitchFamily="18" charset="0"/>
          </a:endParaRPr>
        </a:p>
      </dsp:txBody>
      <dsp:txXfrm>
        <a:off x="1152603" y="2346528"/>
        <a:ext cx="2278911" cy="694790"/>
      </dsp:txXfrm>
    </dsp:sp>
    <dsp:sp modelId="{E2060C64-093B-4205-9803-E8D2FC3EDEFC}">
      <dsp:nvSpPr>
        <dsp:cNvPr id="0" name=""/>
        <dsp:cNvSpPr/>
      </dsp:nvSpPr>
      <dsp:spPr>
        <a:xfrm>
          <a:off x="3887298" y="2346528"/>
          <a:ext cx="2278911" cy="694790"/>
        </a:xfrm>
        <a:prstGeom prst="rect">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smtClean="0">
              <a:latin typeface="+mn-lt"/>
              <a:ea typeface="+mn-ea"/>
              <a:cs typeface="Times New Roman" panose="02020603050405020304" pitchFamily="18" charset="0"/>
            </a:rPr>
            <a:t>Encuesta a la población local</a:t>
          </a:r>
          <a:endParaRPr lang="es-ES" sz="1800" kern="1200" dirty="0">
            <a:latin typeface="+mn-lt"/>
            <a:ea typeface="+mn-ea"/>
            <a:cs typeface="Times New Roman" panose="02020603050405020304" pitchFamily="18" charset="0"/>
          </a:endParaRPr>
        </a:p>
      </dsp:txBody>
      <dsp:txXfrm>
        <a:off x="3887298" y="2346528"/>
        <a:ext cx="2278911" cy="694790"/>
      </dsp:txXfrm>
    </dsp:sp>
    <dsp:sp modelId="{FC934702-34C4-432B-8CC6-E2234507DC0E}">
      <dsp:nvSpPr>
        <dsp:cNvPr id="0" name=""/>
        <dsp:cNvSpPr/>
      </dsp:nvSpPr>
      <dsp:spPr>
        <a:xfrm>
          <a:off x="1152603" y="3215016"/>
          <a:ext cx="2278911" cy="694790"/>
        </a:xfrm>
        <a:prstGeom prst="rect">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smtClean="0">
              <a:latin typeface="+mn-lt"/>
              <a:ea typeface="+mn-ea"/>
              <a:cs typeface="Times New Roman" panose="02020603050405020304" pitchFamily="18" charset="0"/>
            </a:rPr>
            <a:t>Infraestructura </a:t>
          </a:r>
        </a:p>
        <a:p>
          <a:pPr lvl="0" algn="ctr" defTabSz="800100">
            <a:lnSpc>
              <a:spcPct val="90000"/>
            </a:lnSpc>
            <a:spcBef>
              <a:spcPct val="0"/>
            </a:spcBef>
            <a:spcAft>
              <a:spcPct val="35000"/>
            </a:spcAft>
          </a:pPr>
          <a:r>
            <a:rPr lang="es-ES" sz="1800" kern="1200" smtClean="0">
              <a:latin typeface="+mn-lt"/>
              <a:ea typeface="+mn-ea"/>
              <a:cs typeface="Times New Roman" panose="02020603050405020304" pitchFamily="18" charset="0"/>
            </a:rPr>
            <a:t>(Facilidades turísticas)</a:t>
          </a:r>
          <a:endParaRPr lang="es-ES" sz="1800" kern="1200" dirty="0">
            <a:latin typeface="+mn-lt"/>
            <a:ea typeface="+mn-ea"/>
            <a:cs typeface="Times New Roman" panose="02020603050405020304" pitchFamily="18" charset="0"/>
          </a:endParaRPr>
        </a:p>
      </dsp:txBody>
      <dsp:txXfrm>
        <a:off x="1152603" y="3215016"/>
        <a:ext cx="2278911" cy="694790"/>
      </dsp:txXfrm>
    </dsp:sp>
    <dsp:sp modelId="{22530FED-D411-42F3-AD5D-9A912030D077}">
      <dsp:nvSpPr>
        <dsp:cNvPr id="0" name=""/>
        <dsp:cNvSpPr/>
      </dsp:nvSpPr>
      <dsp:spPr>
        <a:xfrm>
          <a:off x="3887298" y="3215016"/>
          <a:ext cx="2278911" cy="694790"/>
        </a:xfrm>
        <a:prstGeom prst="rect">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smtClean="0">
              <a:latin typeface="+mn-lt"/>
              <a:ea typeface="+mn-ea"/>
              <a:cs typeface="Times New Roman" panose="02020603050405020304" pitchFamily="18" charset="0"/>
            </a:rPr>
            <a:t>Entrevista a propietarios  </a:t>
          </a:r>
          <a:endParaRPr lang="es-ES" sz="1800" kern="1200" dirty="0">
            <a:latin typeface="+mn-lt"/>
            <a:ea typeface="+mn-ea"/>
            <a:cs typeface="Times New Roman" panose="02020603050405020304" pitchFamily="18" charset="0"/>
          </a:endParaRPr>
        </a:p>
      </dsp:txBody>
      <dsp:txXfrm>
        <a:off x="3887298" y="3215016"/>
        <a:ext cx="2278911" cy="694790"/>
      </dsp:txXfrm>
    </dsp:sp>
    <dsp:sp modelId="{C2282097-4948-4DCC-B5FE-ED9D277CACEC}">
      <dsp:nvSpPr>
        <dsp:cNvPr id="0" name=""/>
        <dsp:cNvSpPr/>
      </dsp:nvSpPr>
      <dsp:spPr>
        <a:xfrm>
          <a:off x="1152603" y="4083503"/>
          <a:ext cx="2278911" cy="694790"/>
        </a:xfrm>
        <a:prstGeom prst="rect">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smtClean="0">
              <a:latin typeface="+mn-lt"/>
              <a:ea typeface="+mn-ea"/>
              <a:cs typeface="Times New Roman" panose="02020603050405020304" pitchFamily="18" charset="0"/>
            </a:rPr>
            <a:t>Gobernanza</a:t>
          </a:r>
          <a:endParaRPr lang="es-ES" sz="1800" kern="1200" dirty="0">
            <a:latin typeface="+mn-lt"/>
            <a:ea typeface="+mn-ea"/>
            <a:cs typeface="Times New Roman" panose="02020603050405020304" pitchFamily="18" charset="0"/>
          </a:endParaRPr>
        </a:p>
      </dsp:txBody>
      <dsp:txXfrm>
        <a:off x="1152603" y="4083503"/>
        <a:ext cx="2278911" cy="694790"/>
      </dsp:txXfrm>
    </dsp:sp>
    <dsp:sp modelId="{58797A6F-CD7F-472F-BA86-5F87F8025946}">
      <dsp:nvSpPr>
        <dsp:cNvPr id="0" name=""/>
        <dsp:cNvSpPr/>
      </dsp:nvSpPr>
      <dsp:spPr>
        <a:xfrm>
          <a:off x="3887298" y="4083503"/>
          <a:ext cx="2278911" cy="694790"/>
        </a:xfrm>
        <a:prstGeom prst="rect">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smtClean="0">
              <a:latin typeface="+mn-lt"/>
              <a:ea typeface="+mn-ea"/>
              <a:cs typeface="Times New Roman" panose="02020603050405020304" pitchFamily="18" charset="0"/>
            </a:rPr>
            <a:t>Entrevista autoridad del GAD cantonal</a:t>
          </a:r>
          <a:endParaRPr lang="es-ES" sz="1800" kern="1200" dirty="0">
            <a:latin typeface="+mn-lt"/>
            <a:ea typeface="+mn-ea"/>
            <a:cs typeface="Times New Roman" panose="02020603050405020304" pitchFamily="18" charset="0"/>
          </a:endParaRPr>
        </a:p>
      </dsp:txBody>
      <dsp:txXfrm>
        <a:off x="3887298" y="4083503"/>
        <a:ext cx="2278911" cy="6947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972D7F-9F28-4BA3-87BD-0EBF4B5A865E}">
      <dsp:nvSpPr>
        <dsp:cNvPr id="0" name=""/>
        <dsp:cNvSpPr/>
      </dsp:nvSpPr>
      <dsp:spPr>
        <a:xfrm>
          <a:off x="7645" y="644488"/>
          <a:ext cx="2285111" cy="1371066"/>
        </a:xfrm>
        <a:prstGeom prst="roundRect">
          <a:avLst>
            <a:gd name="adj" fmla="val 10000"/>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S" sz="2500" kern="1200" dirty="0" smtClean="0"/>
            <a:t>Inventario de atractivos</a:t>
          </a:r>
          <a:endParaRPr lang="es-ES" sz="2500" kern="1200" dirty="0"/>
        </a:p>
      </dsp:txBody>
      <dsp:txXfrm>
        <a:off x="47802" y="684645"/>
        <a:ext cx="2204797" cy="1290752"/>
      </dsp:txXfrm>
    </dsp:sp>
    <dsp:sp modelId="{80971680-E78F-4FFF-9F11-5E862E9CB3F0}">
      <dsp:nvSpPr>
        <dsp:cNvPr id="0" name=""/>
        <dsp:cNvSpPr/>
      </dsp:nvSpPr>
      <dsp:spPr>
        <a:xfrm>
          <a:off x="2493846" y="1046667"/>
          <a:ext cx="484443" cy="5667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a:off x="2493846" y="1160008"/>
        <a:ext cx="339110" cy="340025"/>
      </dsp:txXfrm>
    </dsp:sp>
    <dsp:sp modelId="{2F7A0518-DD98-4FE5-95C0-340676E46AAF}">
      <dsp:nvSpPr>
        <dsp:cNvPr id="0" name=""/>
        <dsp:cNvSpPr/>
      </dsp:nvSpPr>
      <dsp:spPr>
        <a:xfrm>
          <a:off x="3206800" y="644488"/>
          <a:ext cx="2285111" cy="1371066"/>
        </a:xfrm>
        <a:prstGeom prst="roundRect">
          <a:avLst>
            <a:gd name="adj" fmla="val 10000"/>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S" sz="2500" kern="1200" dirty="0" smtClean="0"/>
            <a:t>Balnearios-3</a:t>
          </a:r>
          <a:endParaRPr lang="es-ES" sz="2500" kern="1200" dirty="0"/>
        </a:p>
      </dsp:txBody>
      <dsp:txXfrm>
        <a:off x="3246957" y="684645"/>
        <a:ext cx="2204797" cy="1290752"/>
      </dsp:txXfrm>
    </dsp:sp>
    <dsp:sp modelId="{1CCFF50A-EB28-4960-8C83-6D4065101AC3}">
      <dsp:nvSpPr>
        <dsp:cNvPr id="0" name=""/>
        <dsp:cNvSpPr/>
      </dsp:nvSpPr>
      <dsp:spPr>
        <a:xfrm>
          <a:off x="5693001" y="1046667"/>
          <a:ext cx="484443" cy="5667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a:off x="5693001" y="1160008"/>
        <a:ext cx="339110" cy="340025"/>
      </dsp:txXfrm>
    </dsp:sp>
    <dsp:sp modelId="{72280003-8D0D-41A3-88C9-566CE4329D6E}">
      <dsp:nvSpPr>
        <dsp:cNvPr id="0" name=""/>
        <dsp:cNvSpPr/>
      </dsp:nvSpPr>
      <dsp:spPr>
        <a:xfrm>
          <a:off x="6405956" y="644488"/>
          <a:ext cx="2285111" cy="1371066"/>
        </a:xfrm>
        <a:prstGeom prst="roundRect">
          <a:avLst>
            <a:gd name="adj" fmla="val 10000"/>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S" sz="2500" kern="1200" dirty="0" smtClean="0"/>
            <a:t>Cascadas-9</a:t>
          </a:r>
          <a:endParaRPr lang="es-ES" sz="2500" kern="1200" dirty="0"/>
        </a:p>
      </dsp:txBody>
      <dsp:txXfrm>
        <a:off x="6446113" y="684645"/>
        <a:ext cx="2204797" cy="1290752"/>
      </dsp:txXfrm>
    </dsp:sp>
    <dsp:sp modelId="{E133A87E-7318-4233-9745-737F2F2E1B61}">
      <dsp:nvSpPr>
        <dsp:cNvPr id="0" name=""/>
        <dsp:cNvSpPr/>
      </dsp:nvSpPr>
      <dsp:spPr>
        <a:xfrm rot="5400000">
          <a:off x="7306290" y="2175512"/>
          <a:ext cx="484443" cy="5667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rot="-5400000">
        <a:off x="7378500" y="2216644"/>
        <a:ext cx="340025" cy="339110"/>
      </dsp:txXfrm>
    </dsp:sp>
    <dsp:sp modelId="{D73817E4-77D2-4727-8D28-BD0F9A502E6F}">
      <dsp:nvSpPr>
        <dsp:cNvPr id="0" name=""/>
        <dsp:cNvSpPr/>
      </dsp:nvSpPr>
      <dsp:spPr>
        <a:xfrm>
          <a:off x="6405956" y="2929599"/>
          <a:ext cx="2285111" cy="1371066"/>
        </a:xfrm>
        <a:prstGeom prst="roundRect">
          <a:avLst>
            <a:gd name="adj" fmla="val 10000"/>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S" sz="2500" kern="1200" dirty="0" smtClean="0"/>
            <a:t>Ríos-11</a:t>
          </a:r>
          <a:endParaRPr lang="es-ES" sz="2500" kern="1200" dirty="0"/>
        </a:p>
      </dsp:txBody>
      <dsp:txXfrm>
        <a:off x="6446113" y="2969756"/>
        <a:ext cx="2204797" cy="1290752"/>
      </dsp:txXfrm>
    </dsp:sp>
    <dsp:sp modelId="{8DC0CDF7-945F-4ADC-9F03-71570E0C4520}">
      <dsp:nvSpPr>
        <dsp:cNvPr id="0" name=""/>
        <dsp:cNvSpPr/>
      </dsp:nvSpPr>
      <dsp:spPr>
        <a:xfrm rot="10800000">
          <a:off x="5720423" y="3331778"/>
          <a:ext cx="484443" cy="5667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rot="10800000">
        <a:off x="5865756" y="3445119"/>
        <a:ext cx="339110" cy="340025"/>
      </dsp:txXfrm>
    </dsp:sp>
    <dsp:sp modelId="{623C21D3-30D5-4D11-8EA3-F2DBF392162B}">
      <dsp:nvSpPr>
        <dsp:cNvPr id="0" name=""/>
        <dsp:cNvSpPr/>
      </dsp:nvSpPr>
      <dsp:spPr>
        <a:xfrm>
          <a:off x="3206800" y="2929599"/>
          <a:ext cx="2285111" cy="1371066"/>
        </a:xfrm>
        <a:prstGeom prst="roundRect">
          <a:avLst>
            <a:gd name="adj" fmla="val 10000"/>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S" sz="2500" kern="1200" dirty="0" smtClean="0"/>
            <a:t>Área protegida-1</a:t>
          </a:r>
          <a:endParaRPr lang="es-ES" sz="2500" kern="1200" dirty="0"/>
        </a:p>
      </dsp:txBody>
      <dsp:txXfrm>
        <a:off x="3246957" y="2969756"/>
        <a:ext cx="2204797" cy="1290752"/>
      </dsp:txXfrm>
    </dsp:sp>
    <dsp:sp modelId="{EE5C1B19-6FD0-4AA3-B2B4-7E957EF1E7E4}">
      <dsp:nvSpPr>
        <dsp:cNvPr id="0" name=""/>
        <dsp:cNvSpPr/>
      </dsp:nvSpPr>
      <dsp:spPr>
        <a:xfrm rot="10800000">
          <a:off x="2521267" y="3331778"/>
          <a:ext cx="484443" cy="5667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rot="10800000">
        <a:off x="2666600" y="3445119"/>
        <a:ext cx="339110" cy="340025"/>
      </dsp:txXfrm>
    </dsp:sp>
    <dsp:sp modelId="{5F82342A-02A1-44FD-8E2F-B596BDEFBDCE}">
      <dsp:nvSpPr>
        <dsp:cNvPr id="0" name=""/>
        <dsp:cNvSpPr/>
      </dsp:nvSpPr>
      <dsp:spPr>
        <a:xfrm>
          <a:off x="7645" y="2929599"/>
          <a:ext cx="2285111" cy="1371066"/>
        </a:xfrm>
        <a:prstGeom prst="roundRect">
          <a:avLst>
            <a:gd name="adj" fmla="val 10000"/>
          </a:avLst>
        </a:prstGeom>
        <a:solidFill>
          <a:schemeClr val="lt1">
            <a:hueOff val="0"/>
            <a:satOff val="0"/>
            <a:lumOff val="0"/>
            <a:alphaOff val="0"/>
          </a:schemeClr>
        </a:solidFill>
        <a:ln w="53975" cap="flat" cmpd="dbl"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S" sz="2500" kern="1200" dirty="0" smtClean="0"/>
            <a:t>Observaciones Mintur-Gad</a:t>
          </a:r>
          <a:endParaRPr lang="es-ES" sz="2500" kern="1200" dirty="0"/>
        </a:p>
      </dsp:txBody>
      <dsp:txXfrm>
        <a:off x="47802" y="2969756"/>
        <a:ext cx="2204797" cy="129075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0B8202-129D-4182-85E8-2AF8E8BBF7D8}">
      <dsp:nvSpPr>
        <dsp:cNvPr id="0" name=""/>
        <dsp:cNvSpPr/>
      </dsp:nvSpPr>
      <dsp:spPr>
        <a:xfrm rot="21300000">
          <a:off x="23672" y="2096860"/>
          <a:ext cx="7666820" cy="877966"/>
        </a:xfrm>
        <a:prstGeom prst="mathMinus">
          <a:avLst/>
        </a:prstGeom>
        <a:solidFill>
          <a:schemeClr val="accent1">
            <a:tint val="40000"/>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7F26B048-096D-4FFE-8C6F-A1897321B8A2}">
      <dsp:nvSpPr>
        <dsp:cNvPr id="0" name=""/>
        <dsp:cNvSpPr/>
      </dsp:nvSpPr>
      <dsp:spPr>
        <a:xfrm>
          <a:off x="925699" y="253584"/>
          <a:ext cx="2314249" cy="2028674"/>
        </a:xfrm>
        <a:prstGeom prst="downArrow">
          <a:avLst/>
        </a:prstGeom>
        <a:solidFill>
          <a:schemeClr val="accent1">
            <a:shade val="80000"/>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CA5DEFCB-75BE-48F5-9411-CECCF5130592}">
      <dsp:nvSpPr>
        <dsp:cNvPr id="0" name=""/>
        <dsp:cNvSpPr/>
      </dsp:nvSpPr>
      <dsp:spPr>
        <a:xfrm>
          <a:off x="4088507" y="0"/>
          <a:ext cx="2468533" cy="2130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l" defTabSz="1066800">
            <a:lnSpc>
              <a:spcPct val="90000"/>
            </a:lnSpc>
            <a:spcBef>
              <a:spcPct val="0"/>
            </a:spcBef>
            <a:spcAft>
              <a:spcPct val="35000"/>
            </a:spcAft>
          </a:pPr>
          <a:r>
            <a:rPr lang="es-ES" sz="2400" kern="1200" dirty="0" smtClean="0"/>
            <a:t>Actividades de alojamiento y servicio de comida</a:t>
          </a:r>
          <a:endParaRPr lang="es-ES" sz="2400" kern="1200" dirty="0"/>
        </a:p>
        <a:p>
          <a:pPr marL="171450" lvl="1" indent="-171450" algn="l" defTabSz="844550">
            <a:lnSpc>
              <a:spcPct val="90000"/>
            </a:lnSpc>
            <a:spcBef>
              <a:spcPct val="0"/>
            </a:spcBef>
            <a:spcAft>
              <a:spcPct val="15000"/>
            </a:spcAft>
            <a:buChar char="••"/>
          </a:pPr>
          <a:r>
            <a:rPr lang="es-ES" sz="1900" kern="1200" dirty="0" smtClean="0"/>
            <a:t>3,82%</a:t>
          </a:r>
          <a:endParaRPr lang="es-ES" sz="1900" kern="1200" dirty="0"/>
        </a:p>
      </dsp:txBody>
      <dsp:txXfrm>
        <a:off x="4088507" y="0"/>
        <a:ext cx="2468533" cy="2130108"/>
      </dsp:txXfrm>
    </dsp:sp>
    <dsp:sp modelId="{4CBFF7FA-E876-48A0-8CB2-81CE1F45CF75}">
      <dsp:nvSpPr>
        <dsp:cNvPr id="0" name=""/>
        <dsp:cNvSpPr/>
      </dsp:nvSpPr>
      <dsp:spPr>
        <a:xfrm>
          <a:off x="4474216" y="2789427"/>
          <a:ext cx="2314249" cy="2028674"/>
        </a:xfrm>
        <a:prstGeom prst="upArrow">
          <a:avLst/>
        </a:prstGeom>
        <a:solidFill>
          <a:schemeClr val="accent1">
            <a:shade val="80000"/>
            <a:hueOff val="201665"/>
            <a:satOff val="-28264"/>
            <a:lumOff val="31442"/>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3CADA29C-104A-447A-8003-1AD06F864160}">
      <dsp:nvSpPr>
        <dsp:cNvPr id="0" name=""/>
        <dsp:cNvSpPr/>
      </dsp:nvSpPr>
      <dsp:spPr>
        <a:xfrm>
          <a:off x="1157124" y="2941578"/>
          <a:ext cx="2468533" cy="2130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l" defTabSz="1066800">
            <a:lnSpc>
              <a:spcPct val="90000"/>
            </a:lnSpc>
            <a:spcBef>
              <a:spcPct val="0"/>
            </a:spcBef>
            <a:spcAft>
              <a:spcPct val="35000"/>
            </a:spcAft>
          </a:pPr>
          <a:r>
            <a:rPr lang="es-ES" sz="2400" kern="1200" dirty="0" smtClean="0"/>
            <a:t>Entretenimiento y recreación</a:t>
          </a:r>
          <a:endParaRPr lang="es-ES" sz="2400" kern="1200" dirty="0"/>
        </a:p>
        <a:p>
          <a:pPr marL="171450" lvl="1" indent="-171450" algn="l" defTabSz="844550">
            <a:lnSpc>
              <a:spcPct val="90000"/>
            </a:lnSpc>
            <a:spcBef>
              <a:spcPct val="0"/>
            </a:spcBef>
            <a:spcAft>
              <a:spcPct val="15000"/>
            </a:spcAft>
            <a:buChar char="••"/>
          </a:pPr>
          <a:r>
            <a:rPr lang="es-ES" sz="1900" kern="1200" dirty="0" smtClean="0"/>
            <a:t>0,30%</a:t>
          </a:r>
          <a:endParaRPr lang="es-ES" sz="1900" kern="1200" dirty="0"/>
        </a:p>
      </dsp:txBody>
      <dsp:txXfrm>
        <a:off x="1157124" y="2941578"/>
        <a:ext cx="2468533" cy="213010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14.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xmlns="" id="{D7451B5B-BD65-4D3D-8266-EAF26D47120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xmlns="" id="{19D54034-E99B-45E9-A6C4-A295640157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F81F0E-5171-4168-80DE-7FB9014EC770}" type="datetimeFigureOut">
              <a:rPr lang="es-ES" smtClean="0"/>
              <a:t>26/11/2019</a:t>
            </a:fld>
            <a:endParaRPr lang="es-ES"/>
          </a:p>
        </p:txBody>
      </p:sp>
      <p:sp>
        <p:nvSpPr>
          <p:cNvPr id="4" name="Marcador de pie de página 3">
            <a:extLst>
              <a:ext uri="{FF2B5EF4-FFF2-40B4-BE49-F238E27FC236}">
                <a16:creationId xmlns:a16="http://schemas.microsoft.com/office/drawing/2014/main" xmlns="" id="{DD0CBF67-EEA4-4EFF-A692-28A4B94EB04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xmlns="" id="{E976FCBB-F675-4106-82C5-0273BDA5165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9801F0-5E1F-4B9D-9E55-5A6051967D20}" type="slidenum">
              <a:rPr lang="es-ES" smtClean="0"/>
              <a:t>‹Nº›</a:t>
            </a:fld>
            <a:endParaRPr lang="es-ES"/>
          </a:p>
        </p:txBody>
      </p:sp>
    </p:spTree>
    <p:extLst>
      <p:ext uri="{BB962C8B-B14F-4D97-AF65-F5344CB8AC3E}">
        <p14:creationId xmlns:p14="http://schemas.microsoft.com/office/powerpoint/2010/main" val="4802042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7B5FBD-487E-4A84-8A20-7C338E68659D}" type="datetimeFigureOut">
              <a:rPr lang="es-ES" noProof="0" smtClean="0"/>
              <a:t>26/11/2019</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noProof="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Editar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noProof="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F318EC-34B8-44CB-B572-CC6AFDF16BEC}" type="slidenum">
              <a:rPr lang="es-ES" noProof="0" smtClean="0"/>
              <a:t>‹Nº›</a:t>
            </a:fld>
            <a:endParaRPr lang="es-ES" noProof="0"/>
          </a:p>
        </p:txBody>
      </p:sp>
    </p:spTree>
    <p:extLst>
      <p:ext uri="{BB962C8B-B14F-4D97-AF65-F5344CB8AC3E}">
        <p14:creationId xmlns:p14="http://schemas.microsoft.com/office/powerpoint/2010/main" val="2176221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1F318EC-34B8-44CB-B572-CC6AFDF16BEC}" type="slidenum">
              <a:rPr lang="es-ES" smtClean="0"/>
              <a:t>1</a:t>
            </a:fld>
            <a:endParaRPr lang="es-ES"/>
          </a:p>
        </p:txBody>
      </p:sp>
    </p:spTree>
    <p:extLst>
      <p:ext uri="{BB962C8B-B14F-4D97-AF65-F5344CB8AC3E}">
        <p14:creationId xmlns:p14="http://schemas.microsoft.com/office/powerpoint/2010/main" val="4122739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1F318EC-34B8-44CB-B572-CC6AFDF16BEC}" type="slidenum">
              <a:rPr lang="es-ES" smtClean="0"/>
              <a:t>2</a:t>
            </a:fld>
            <a:endParaRPr lang="es-ES"/>
          </a:p>
        </p:txBody>
      </p:sp>
    </p:spTree>
    <p:extLst>
      <p:ext uri="{BB962C8B-B14F-4D97-AF65-F5344CB8AC3E}">
        <p14:creationId xmlns:p14="http://schemas.microsoft.com/office/powerpoint/2010/main" val="4007265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1F318EC-34B8-44CB-B572-CC6AFDF16BEC}" type="slidenum">
              <a:rPr lang="es-ES" smtClean="0"/>
              <a:t>17</a:t>
            </a:fld>
            <a:endParaRPr lang="es-ES"/>
          </a:p>
        </p:txBody>
      </p:sp>
    </p:spTree>
    <p:extLst>
      <p:ext uri="{BB962C8B-B14F-4D97-AF65-F5344CB8AC3E}">
        <p14:creationId xmlns:p14="http://schemas.microsoft.com/office/powerpoint/2010/main" val="1993190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1F318EC-34B8-44CB-B572-CC6AFDF16BEC}" type="slidenum">
              <a:rPr lang="es-ES" smtClean="0"/>
              <a:t>30</a:t>
            </a:fld>
            <a:endParaRPr lang="es-ES"/>
          </a:p>
        </p:txBody>
      </p:sp>
    </p:spTree>
    <p:extLst>
      <p:ext uri="{BB962C8B-B14F-4D97-AF65-F5344CB8AC3E}">
        <p14:creationId xmlns:p14="http://schemas.microsoft.com/office/powerpoint/2010/main" val="1904727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ángulo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ctrTitle"/>
          </p:nvPr>
        </p:nvSpPr>
        <p:spPr>
          <a:xfrm>
            <a:off x="1109980" y="882376"/>
            <a:ext cx="9966960" cy="2926080"/>
          </a:xfrm>
        </p:spPr>
        <p:txBody>
          <a:bodyPr rtlCol="0" anchor="b">
            <a:normAutofit/>
          </a:bodyPr>
          <a:lstStyle>
            <a:lvl1pPr algn="ctr">
              <a:lnSpc>
                <a:spcPct val="85000"/>
              </a:lnSpc>
              <a:defRPr sz="7200" b="1" cap="all" baseline="0">
                <a:solidFill>
                  <a:srgbClr val="FFFFFF"/>
                </a:solidFill>
              </a:defRPr>
            </a:lvl1pPr>
          </a:lstStyle>
          <a:p>
            <a:pPr rtl="0"/>
            <a:r>
              <a:rPr lang="es-ES" noProof="0" smtClean="0"/>
              <a:t>Haga clic para modificar el estilo de título del patrón</a:t>
            </a:r>
            <a:endParaRPr lang="es-ES" noProof="0"/>
          </a:p>
        </p:txBody>
      </p:sp>
      <p:sp>
        <p:nvSpPr>
          <p:cNvPr id="3" name="Subtítulo 2"/>
          <p:cNvSpPr>
            <a:spLocks noGrp="1"/>
          </p:cNvSpPr>
          <p:nvPr>
            <p:ph type="subTitle" idx="1" hasCustomPrompt="1"/>
          </p:nvPr>
        </p:nvSpPr>
        <p:spPr>
          <a:xfrm>
            <a:off x="1709530" y="3869634"/>
            <a:ext cx="8767860" cy="1388165"/>
          </a:xfrm>
        </p:spPr>
        <p:txBody>
          <a:bodyPr rtlCol="0">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es-ES" noProof="0"/>
              <a:t>Haga clic para editar el estilo de subtítulo del patrón</a:t>
            </a:r>
          </a:p>
        </p:txBody>
      </p:sp>
      <p:sp>
        <p:nvSpPr>
          <p:cNvPr id="4" name="Marcador de posición de fecha 3"/>
          <p:cNvSpPr>
            <a:spLocks noGrp="1"/>
          </p:cNvSpPr>
          <p:nvPr>
            <p:ph type="dt" sz="half" idx="10"/>
          </p:nvPr>
        </p:nvSpPr>
        <p:spPr/>
        <p:txBody>
          <a:bodyPr rtlCol="0"/>
          <a:lstStyle>
            <a:lvl1pPr>
              <a:defRPr>
                <a:solidFill>
                  <a:srgbClr val="FFFFFF"/>
                </a:solidFill>
              </a:defRPr>
            </a:lvl1pPr>
          </a:lstStyle>
          <a:p>
            <a:pPr rtl="0"/>
            <a:fld id="{966507B8-1A43-45DB-883C-4D7009693914}" type="datetime1">
              <a:rPr lang="es-ES" noProof="0" smtClean="0"/>
              <a:t>26/11/2019</a:t>
            </a:fld>
            <a:endParaRPr lang="es-ES" noProof="0"/>
          </a:p>
        </p:txBody>
      </p:sp>
      <p:sp>
        <p:nvSpPr>
          <p:cNvPr id="5" name="Marcador de posición de pie de página 4"/>
          <p:cNvSpPr>
            <a:spLocks noGrp="1"/>
          </p:cNvSpPr>
          <p:nvPr>
            <p:ph type="ftr" sz="quarter" idx="11"/>
          </p:nvPr>
        </p:nvSpPr>
        <p:spPr/>
        <p:txBody>
          <a:bodyPr rtlCol="0"/>
          <a:lstStyle>
            <a:lvl1pPr>
              <a:defRPr>
                <a:solidFill>
                  <a:srgbClr val="FFFFFF"/>
                </a:solidFill>
              </a:defRPr>
            </a:lvl1pPr>
          </a:lstStyle>
          <a:p>
            <a:pPr rtl="0"/>
            <a:r>
              <a:rPr lang="es-ES" noProof="0"/>
              <a:t>
              </a:t>
            </a:r>
          </a:p>
        </p:txBody>
      </p:sp>
      <p:sp>
        <p:nvSpPr>
          <p:cNvPr id="6" name="Marcador de posición de número de diapositiva 5"/>
          <p:cNvSpPr>
            <a:spLocks noGrp="1"/>
          </p:cNvSpPr>
          <p:nvPr>
            <p:ph type="sldNum" sz="quarter" idx="12"/>
          </p:nvPr>
        </p:nvSpPr>
        <p:spPr/>
        <p:txBody>
          <a:bodyPr rtlCol="0"/>
          <a:lstStyle>
            <a:lvl1pPr>
              <a:defRPr>
                <a:solidFill>
                  <a:srgbClr val="FFFFFF"/>
                </a:solidFill>
              </a:defRPr>
            </a:lvl1pPr>
          </a:lstStyle>
          <a:p>
            <a:pPr rtl="0"/>
            <a:fld id="{6D22F896-40B5-4ADD-8801-0D06FADFA095}" type="slidenum">
              <a:rPr lang="es-ES" noProof="0" smtClean="0"/>
              <a:t>‹Nº›</a:t>
            </a:fld>
            <a:endParaRPr lang="es-ES" noProof="0"/>
          </a:p>
        </p:txBody>
      </p:sp>
      <p:cxnSp>
        <p:nvCxnSpPr>
          <p:cNvPr id="8" name="Conector recto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78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a:p>
        </p:txBody>
      </p:sp>
      <p:sp>
        <p:nvSpPr>
          <p:cNvPr id="3" name="Marcador de posición de texto vertical 2"/>
          <p:cNvSpPr>
            <a:spLocks noGrp="1"/>
          </p:cNvSpPr>
          <p:nvPr>
            <p:ph type="body" orient="vert" idx="1" hasCustomPrompt="1"/>
          </p:nvPr>
        </p:nvSpPr>
        <p:spPr/>
        <p:txBody>
          <a:bodyPr vert="eaVert" rtlCol="0"/>
          <a:lstStyle>
            <a:lvl1pPr>
              <a:defRPr/>
            </a:lvl1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fecha 3"/>
          <p:cNvSpPr>
            <a:spLocks noGrp="1"/>
          </p:cNvSpPr>
          <p:nvPr>
            <p:ph type="dt" sz="half" idx="10"/>
          </p:nvPr>
        </p:nvSpPr>
        <p:spPr/>
        <p:txBody>
          <a:bodyPr rtlCol="0"/>
          <a:lstStyle/>
          <a:p>
            <a:pPr rtl="0"/>
            <a:fld id="{272450A2-8C6B-453D-AD7E-05EF850C4BB7}" type="datetime1">
              <a:rPr lang="es-ES" noProof="0" smtClean="0"/>
              <a:t>26/11/2019</a:t>
            </a:fld>
            <a:endParaRPr lang="es-ES" noProof="0"/>
          </a:p>
        </p:txBody>
      </p:sp>
      <p:sp>
        <p:nvSpPr>
          <p:cNvPr id="5" name="Marcador de posición de pie de página 4"/>
          <p:cNvSpPr>
            <a:spLocks noGrp="1"/>
          </p:cNvSpPr>
          <p:nvPr>
            <p:ph type="ftr" sz="quarter" idx="11"/>
          </p:nvPr>
        </p:nvSpPr>
        <p:spPr/>
        <p:txBody>
          <a:bodyPr rtlCol="0"/>
          <a:lstStyle/>
          <a:p>
            <a:pPr rtl="0"/>
            <a:r>
              <a:rPr lang="es-ES" noProof="0"/>
              <a:t>
              </a:t>
            </a:r>
          </a:p>
        </p:txBody>
      </p:sp>
      <p:sp>
        <p:nvSpPr>
          <p:cNvPr id="6" name="Marcador de posición de número de diapositiva 5"/>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extLst>
      <p:ext uri="{BB962C8B-B14F-4D97-AF65-F5344CB8AC3E}">
        <p14:creationId xmlns:p14="http://schemas.microsoft.com/office/powerpoint/2010/main" val="43552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762000"/>
            <a:ext cx="2324100" cy="5410200"/>
          </a:xfrm>
        </p:spPr>
        <p:txBody>
          <a:bodyPr vert="eaVert" rtlCol="0"/>
          <a:lstStyle/>
          <a:p>
            <a:pPr rtl="0"/>
            <a:r>
              <a:rPr lang="es-ES" noProof="0" smtClean="0"/>
              <a:t>Haga clic para modificar el estilo de título del patrón</a:t>
            </a:r>
            <a:endParaRPr lang="es-ES" noProof="0"/>
          </a:p>
        </p:txBody>
      </p:sp>
      <p:sp>
        <p:nvSpPr>
          <p:cNvPr id="3" name="Marcador de posición de texto vertical 2"/>
          <p:cNvSpPr>
            <a:spLocks noGrp="1"/>
          </p:cNvSpPr>
          <p:nvPr>
            <p:ph type="body" orient="vert" idx="1" hasCustomPrompt="1"/>
          </p:nvPr>
        </p:nvSpPr>
        <p:spPr>
          <a:xfrm>
            <a:off x="1143000" y="762000"/>
            <a:ext cx="7429500" cy="5410200"/>
          </a:xfrm>
        </p:spPr>
        <p:txBody>
          <a:bodyPr vert="eaVert" rtlCol="0"/>
          <a:lstStyle>
            <a:lvl1pPr>
              <a:defRPr/>
            </a:lvl1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fecha 3"/>
          <p:cNvSpPr>
            <a:spLocks noGrp="1"/>
          </p:cNvSpPr>
          <p:nvPr>
            <p:ph type="dt" sz="half" idx="10"/>
          </p:nvPr>
        </p:nvSpPr>
        <p:spPr/>
        <p:txBody>
          <a:bodyPr rtlCol="0"/>
          <a:lstStyle/>
          <a:p>
            <a:pPr rtl="0"/>
            <a:fld id="{1D633F54-48B9-465B-924F-FEBA8E9B593E}" type="datetime1">
              <a:rPr lang="es-ES" noProof="0" smtClean="0"/>
              <a:t>26/11/2019</a:t>
            </a:fld>
            <a:endParaRPr lang="es-ES" noProof="0"/>
          </a:p>
        </p:txBody>
      </p:sp>
      <p:sp>
        <p:nvSpPr>
          <p:cNvPr id="5" name="Marcador de posición de pie de página 4"/>
          <p:cNvSpPr>
            <a:spLocks noGrp="1"/>
          </p:cNvSpPr>
          <p:nvPr>
            <p:ph type="ftr" sz="quarter" idx="11"/>
          </p:nvPr>
        </p:nvSpPr>
        <p:spPr/>
        <p:txBody>
          <a:bodyPr rtlCol="0"/>
          <a:lstStyle/>
          <a:p>
            <a:pPr rtl="0"/>
            <a:r>
              <a:rPr lang="es-ES" noProof="0"/>
              <a:t>
              </a:t>
            </a:r>
          </a:p>
        </p:txBody>
      </p:sp>
      <p:sp>
        <p:nvSpPr>
          <p:cNvPr id="6" name="Marcador de posición de número de diapositiva 5"/>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extLst>
      <p:ext uri="{BB962C8B-B14F-4D97-AF65-F5344CB8AC3E}">
        <p14:creationId xmlns:p14="http://schemas.microsoft.com/office/powerpoint/2010/main" val="1994763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a:p>
        </p:txBody>
      </p:sp>
      <p:sp>
        <p:nvSpPr>
          <p:cNvPr id="3" name="Marcador de posición de contenido 2"/>
          <p:cNvSpPr>
            <a:spLocks noGrp="1"/>
          </p:cNvSpPr>
          <p:nvPr>
            <p:ph idx="1" hasCustomPrompt="1"/>
          </p:nvPr>
        </p:nvSpPr>
        <p:spPr/>
        <p:txBody>
          <a:bodyPr rtlCol="0"/>
          <a:lstStyle>
            <a:lvl1pPr>
              <a:defRPr/>
            </a:lvl1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fecha 3"/>
          <p:cNvSpPr>
            <a:spLocks noGrp="1"/>
          </p:cNvSpPr>
          <p:nvPr>
            <p:ph type="dt" sz="half" idx="10"/>
          </p:nvPr>
        </p:nvSpPr>
        <p:spPr/>
        <p:txBody>
          <a:bodyPr rtlCol="0"/>
          <a:lstStyle/>
          <a:p>
            <a:pPr rtl="0"/>
            <a:fld id="{8F9A0FAE-AD92-41DD-AA9F-B3B13C99392D}" type="datetime1">
              <a:rPr lang="es-ES" noProof="0" smtClean="0"/>
              <a:t>26/11/2019</a:t>
            </a:fld>
            <a:endParaRPr lang="es-ES" noProof="0"/>
          </a:p>
        </p:txBody>
      </p:sp>
      <p:sp>
        <p:nvSpPr>
          <p:cNvPr id="5" name="Marcador de posición de pie de página 4"/>
          <p:cNvSpPr>
            <a:spLocks noGrp="1"/>
          </p:cNvSpPr>
          <p:nvPr>
            <p:ph type="ftr" sz="quarter" idx="11"/>
          </p:nvPr>
        </p:nvSpPr>
        <p:spPr/>
        <p:txBody>
          <a:bodyPr rtlCol="0"/>
          <a:lstStyle/>
          <a:p>
            <a:pPr rtl="0"/>
            <a:r>
              <a:rPr lang="es-ES" noProof="0"/>
              <a:t>
              </a:t>
            </a:r>
          </a:p>
        </p:txBody>
      </p:sp>
      <p:sp>
        <p:nvSpPr>
          <p:cNvPr id="6" name="Marcador de posición de número de diapositiva 5"/>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extLst>
      <p:ext uri="{BB962C8B-B14F-4D97-AF65-F5344CB8AC3E}">
        <p14:creationId xmlns:p14="http://schemas.microsoft.com/office/powerpoint/2010/main" val="3472039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1106424" y="1173575"/>
            <a:ext cx="9966960" cy="2926080"/>
          </a:xfrm>
        </p:spPr>
        <p:txBody>
          <a:bodyPr rtlCol="0" anchor="b">
            <a:noAutofit/>
          </a:bodyPr>
          <a:lstStyle>
            <a:lvl1pPr algn="ctr">
              <a:lnSpc>
                <a:spcPct val="85000"/>
              </a:lnSpc>
              <a:defRPr sz="7200" b="0" cap="all" baseline="0"/>
            </a:lvl1pPr>
          </a:lstStyle>
          <a:p>
            <a:pPr rtl="0"/>
            <a:r>
              <a:rPr lang="es-ES" noProof="0" smtClean="0"/>
              <a:t>Haga clic para modificar el estilo de título del patrón</a:t>
            </a:r>
            <a:endParaRPr lang="es-ES" noProof="0"/>
          </a:p>
        </p:txBody>
      </p:sp>
      <p:sp>
        <p:nvSpPr>
          <p:cNvPr id="3" name="Marcador de posición de texto 2"/>
          <p:cNvSpPr>
            <a:spLocks noGrp="1"/>
          </p:cNvSpPr>
          <p:nvPr>
            <p:ph type="body" idx="1" hasCustomPrompt="1"/>
          </p:nvPr>
        </p:nvSpPr>
        <p:spPr>
          <a:xfrm>
            <a:off x="1709928" y="4154520"/>
            <a:ext cx="8769096" cy="1363806"/>
          </a:xfrm>
        </p:spPr>
        <p:txBody>
          <a:bodyPr rtlCol="0"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s-ES" noProof="0"/>
              <a:t>Editar Estilos de texto del patrón</a:t>
            </a:r>
          </a:p>
        </p:txBody>
      </p:sp>
      <p:sp>
        <p:nvSpPr>
          <p:cNvPr id="4" name="Marcador de posición de fecha 3"/>
          <p:cNvSpPr>
            <a:spLocks noGrp="1"/>
          </p:cNvSpPr>
          <p:nvPr>
            <p:ph type="dt" sz="half" idx="10"/>
          </p:nvPr>
        </p:nvSpPr>
        <p:spPr/>
        <p:txBody>
          <a:bodyPr rtlCol="0"/>
          <a:lstStyle/>
          <a:p>
            <a:pPr rtl="0"/>
            <a:fld id="{0767418A-C969-44FC-A7CA-B2BBC1A36E05}" type="datetime1">
              <a:rPr lang="es-ES" noProof="0" smtClean="0"/>
              <a:t>26/11/2019</a:t>
            </a:fld>
            <a:endParaRPr lang="es-ES" noProof="0"/>
          </a:p>
        </p:txBody>
      </p:sp>
      <p:sp>
        <p:nvSpPr>
          <p:cNvPr id="5" name="Marcador de posición de pie de página 4"/>
          <p:cNvSpPr>
            <a:spLocks noGrp="1"/>
          </p:cNvSpPr>
          <p:nvPr>
            <p:ph type="ftr" sz="quarter" idx="11"/>
          </p:nvPr>
        </p:nvSpPr>
        <p:spPr/>
        <p:txBody>
          <a:bodyPr rtlCol="0"/>
          <a:lstStyle/>
          <a:p>
            <a:pPr rtl="0"/>
            <a:r>
              <a:rPr lang="es-ES" noProof="0"/>
              <a:t>
              </a:t>
            </a:r>
          </a:p>
        </p:txBody>
      </p:sp>
      <p:sp>
        <p:nvSpPr>
          <p:cNvPr id="6" name="Marcador de posición de número de diapositiva 5"/>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cxnSp>
        <p:nvCxnSpPr>
          <p:cNvPr id="7" name="Conector recto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360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ítulo 7"/>
          <p:cNvSpPr>
            <a:spLocks noGrp="1"/>
          </p:cNvSpPr>
          <p:nvPr>
            <p:ph type="title"/>
          </p:nvPr>
        </p:nvSpPr>
        <p:spPr/>
        <p:txBody>
          <a:bodyPr rtlCol="0"/>
          <a:lstStyle/>
          <a:p>
            <a:pPr rtl="0"/>
            <a:r>
              <a:rPr lang="es-ES" noProof="0" smtClean="0"/>
              <a:t>Haga clic para modificar el estilo de título del patrón</a:t>
            </a:r>
            <a:endParaRPr lang="es-ES" noProof="0"/>
          </a:p>
        </p:txBody>
      </p:sp>
      <p:sp>
        <p:nvSpPr>
          <p:cNvPr id="3" name="Marcador de posición de contenido 2"/>
          <p:cNvSpPr>
            <a:spLocks noGrp="1"/>
          </p:cNvSpPr>
          <p:nvPr>
            <p:ph sz="half" idx="1" hasCustomPrompt="1"/>
          </p:nvPr>
        </p:nvSpPr>
        <p:spPr>
          <a:xfrm>
            <a:off x="1143000" y="2057399"/>
            <a:ext cx="4754880" cy="402336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contenido 3"/>
          <p:cNvSpPr>
            <a:spLocks noGrp="1"/>
          </p:cNvSpPr>
          <p:nvPr>
            <p:ph sz="half" idx="2" hasCustomPrompt="1"/>
          </p:nvPr>
        </p:nvSpPr>
        <p:spPr>
          <a:xfrm>
            <a:off x="6267612" y="2057400"/>
            <a:ext cx="4754880" cy="402336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fecha 4"/>
          <p:cNvSpPr>
            <a:spLocks noGrp="1"/>
          </p:cNvSpPr>
          <p:nvPr>
            <p:ph type="dt" sz="half" idx="10"/>
          </p:nvPr>
        </p:nvSpPr>
        <p:spPr/>
        <p:txBody>
          <a:bodyPr rtlCol="0"/>
          <a:lstStyle/>
          <a:p>
            <a:pPr rtl="0"/>
            <a:fld id="{D97BF3C1-A2F9-41AD-B98F-1D0FDB7E4268}" type="datetime1">
              <a:rPr lang="es-ES" noProof="0" smtClean="0"/>
              <a:t>26/11/2019</a:t>
            </a:fld>
            <a:endParaRPr lang="es-ES" noProof="0"/>
          </a:p>
        </p:txBody>
      </p:sp>
      <p:sp>
        <p:nvSpPr>
          <p:cNvPr id="6" name="Marcador de posición de pie de página 5"/>
          <p:cNvSpPr>
            <a:spLocks noGrp="1"/>
          </p:cNvSpPr>
          <p:nvPr>
            <p:ph type="ftr" sz="quarter" idx="11"/>
          </p:nvPr>
        </p:nvSpPr>
        <p:spPr/>
        <p:txBody>
          <a:bodyPr rtlCol="0"/>
          <a:lstStyle/>
          <a:p>
            <a:pPr rtl="0"/>
            <a:r>
              <a:rPr lang="es-ES" noProof="0"/>
              <a:t>
              </a:t>
            </a:r>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extLst>
      <p:ext uri="{BB962C8B-B14F-4D97-AF65-F5344CB8AC3E}">
        <p14:creationId xmlns:p14="http://schemas.microsoft.com/office/powerpoint/2010/main" val="2181670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ítulo 9"/>
          <p:cNvSpPr>
            <a:spLocks noGrp="1"/>
          </p:cNvSpPr>
          <p:nvPr>
            <p:ph type="title"/>
          </p:nvPr>
        </p:nvSpPr>
        <p:spPr/>
        <p:txBody>
          <a:bodyPr rtlCol="0"/>
          <a:lstStyle/>
          <a:p>
            <a:pPr rtl="0"/>
            <a:r>
              <a:rPr lang="es-ES" noProof="0" smtClean="0"/>
              <a:t>Haga clic para modificar el estilo de título del patrón</a:t>
            </a:r>
            <a:endParaRPr lang="es-ES" noProof="0"/>
          </a:p>
        </p:txBody>
      </p:sp>
      <p:sp>
        <p:nvSpPr>
          <p:cNvPr id="3" name="Marcador de posición de texto 2"/>
          <p:cNvSpPr>
            <a:spLocks noGrp="1"/>
          </p:cNvSpPr>
          <p:nvPr>
            <p:ph type="body" idx="1" hasCustomPrompt="1"/>
          </p:nvPr>
        </p:nvSpPr>
        <p:spPr>
          <a:xfrm>
            <a:off x="1143000" y="2001511"/>
            <a:ext cx="4754880" cy="777240"/>
          </a:xfrm>
        </p:spPr>
        <p:txBody>
          <a:bodyPr rtlCol="0"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4" name="Marcador de posición de contenido 3"/>
          <p:cNvSpPr>
            <a:spLocks noGrp="1"/>
          </p:cNvSpPr>
          <p:nvPr>
            <p:ph sz="half" idx="2" hasCustomPrompt="1"/>
          </p:nvPr>
        </p:nvSpPr>
        <p:spPr>
          <a:xfrm>
            <a:off x="1143000" y="2721483"/>
            <a:ext cx="4754880" cy="338328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texto 4"/>
          <p:cNvSpPr>
            <a:spLocks noGrp="1"/>
          </p:cNvSpPr>
          <p:nvPr>
            <p:ph type="body" sz="quarter" idx="3" hasCustomPrompt="1"/>
          </p:nvPr>
        </p:nvSpPr>
        <p:spPr>
          <a:xfrm>
            <a:off x="6269173" y="1999032"/>
            <a:ext cx="4754880" cy="777240"/>
          </a:xfrm>
        </p:spPr>
        <p:txBody>
          <a:bodyPr rtlCol="0"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6" name="Marcador de posición de contenido 5"/>
          <p:cNvSpPr>
            <a:spLocks noGrp="1"/>
          </p:cNvSpPr>
          <p:nvPr>
            <p:ph sz="quarter" idx="4" hasCustomPrompt="1"/>
          </p:nvPr>
        </p:nvSpPr>
        <p:spPr>
          <a:xfrm>
            <a:off x="6269173" y="2719322"/>
            <a:ext cx="4754880" cy="338328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fecha 6"/>
          <p:cNvSpPr>
            <a:spLocks noGrp="1"/>
          </p:cNvSpPr>
          <p:nvPr>
            <p:ph type="dt" sz="half" idx="10"/>
          </p:nvPr>
        </p:nvSpPr>
        <p:spPr/>
        <p:txBody>
          <a:bodyPr rtlCol="0"/>
          <a:lstStyle/>
          <a:p>
            <a:pPr rtl="0"/>
            <a:fld id="{A517B95E-37BB-40DC-A15E-D59313D48F1D}" type="datetime1">
              <a:rPr lang="es-ES" noProof="0" smtClean="0"/>
              <a:t>26/11/2019</a:t>
            </a:fld>
            <a:endParaRPr lang="es-ES" noProof="0"/>
          </a:p>
        </p:txBody>
      </p:sp>
      <p:sp>
        <p:nvSpPr>
          <p:cNvPr id="8" name="Marcador de posición de pie de página 7"/>
          <p:cNvSpPr>
            <a:spLocks noGrp="1"/>
          </p:cNvSpPr>
          <p:nvPr>
            <p:ph type="ftr" sz="quarter" idx="11"/>
          </p:nvPr>
        </p:nvSpPr>
        <p:spPr/>
        <p:txBody>
          <a:bodyPr rtlCol="0"/>
          <a:lstStyle/>
          <a:p>
            <a:pPr rtl="0"/>
            <a:r>
              <a:rPr lang="es-ES" noProof="0"/>
              <a:t>
              </a:t>
            </a:r>
          </a:p>
        </p:txBody>
      </p:sp>
      <p:sp>
        <p:nvSpPr>
          <p:cNvPr id="9" name="Marcador de número de diapositiva 8"/>
          <p:cNvSpPr>
            <a:spLocks noGrp="1"/>
          </p:cNvSpPr>
          <p:nvPr>
            <p:ph type="sldNum" sz="quarter" idx="12"/>
          </p:nvPr>
        </p:nvSpPr>
        <p:spPr/>
        <p:txBody>
          <a:bodyPr rtlCol="0"/>
          <a:lstStyle/>
          <a:p>
            <a:pPr rtl="0"/>
            <a:fld id="{6D22F896-40B5-4ADD-8801-0D06FADFA095}" type="slidenum">
              <a:rPr lang="es-ES" noProof="0" smtClean="0"/>
              <a:pPr rtl="0"/>
              <a:t>‹Nº›</a:t>
            </a:fld>
            <a:endParaRPr lang="es-ES" noProof="0"/>
          </a:p>
        </p:txBody>
      </p:sp>
    </p:spTree>
    <p:extLst>
      <p:ext uri="{BB962C8B-B14F-4D97-AF65-F5344CB8AC3E}">
        <p14:creationId xmlns:p14="http://schemas.microsoft.com/office/powerpoint/2010/main" val="1963352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a:p>
        </p:txBody>
      </p:sp>
      <p:sp>
        <p:nvSpPr>
          <p:cNvPr id="3" name="Marcador de posición de fecha 2"/>
          <p:cNvSpPr>
            <a:spLocks noGrp="1"/>
          </p:cNvSpPr>
          <p:nvPr>
            <p:ph type="dt" sz="half" idx="10"/>
          </p:nvPr>
        </p:nvSpPr>
        <p:spPr/>
        <p:txBody>
          <a:bodyPr rtlCol="0"/>
          <a:lstStyle/>
          <a:p>
            <a:pPr rtl="0"/>
            <a:fld id="{69F2FDBB-2231-4A11-86CB-CBF5B933D543}" type="datetime1">
              <a:rPr lang="es-ES" noProof="0" smtClean="0"/>
              <a:t>26/11/2019</a:t>
            </a:fld>
            <a:endParaRPr lang="es-ES" noProof="0"/>
          </a:p>
        </p:txBody>
      </p:sp>
      <p:sp>
        <p:nvSpPr>
          <p:cNvPr id="4" name="Marcador de posición de pie de página 3"/>
          <p:cNvSpPr>
            <a:spLocks noGrp="1"/>
          </p:cNvSpPr>
          <p:nvPr>
            <p:ph type="ftr" sz="quarter" idx="11"/>
          </p:nvPr>
        </p:nvSpPr>
        <p:spPr/>
        <p:txBody>
          <a:bodyPr rtlCol="0"/>
          <a:lstStyle/>
          <a:p>
            <a:pPr rtl="0"/>
            <a:r>
              <a:rPr lang="es-ES" noProof="0"/>
              <a:t>
              </a:t>
            </a:r>
          </a:p>
        </p:txBody>
      </p:sp>
      <p:sp>
        <p:nvSpPr>
          <p:cNvPr id="5" name="Marcador de posición de número de diapositiva 4"/>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extLst>
      <p:ext uri="{BB962C8B-B14F-4D97-AF65-F5344CB8AC3E}">
        <p14:creationId xmlns:p14="http://schemas.microsoft.com/office/powerpoint/2010/main" val="3005428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posición de fecha 1"/>
          <p:cNvSpPr>
            <a:spLocks noGrp="1"/>
          </p:cNvSpPr>
          <p:nvPr>
            <p:ph type="dt" sz="half" idx="10"/>
          </p:nvPr>
        </p:nvSpPr>
        <p:spPr/>
        <p:txBody>
          <a:bodyPr rtlCol="0"/>
          <a:lstStyle/>
          <a:p>
            <a:pPr rtl="0"/>
            <a:fld id="{AF3E6435-CD17-49CC-9648-997D505B5E9D}" type="datetime1">
              <a:rPr lang="es-ES" noProof="0" smtClean="0"/>
              <a:t>26/11/2019</a:t>
            </a:fld>
            <a:endParaRPr lang="es-ES" noProof="0"/>
          </a:p>
        </p:txBody>
      </p:sp>
      <p:sp>
        <p:nvSpPr>
          <p:cNvPr id="3" name="Marcador de posición de pie de página 2"/>
          <p:cNvSpPr>
            <a:spLocks noGrp="1"/>
          </p:cNvSpPr>
          <p:nvPr>
            <p:ph type="ftr" sz="quarter" idx="11"/>
          </p:nvPr>
        </p:nvSpPr>
        <p:spPr/>
        <p:txBody>
          <a:bodyPr rtlCol="0"/>
          <a:lstStyle/>
          <a:p>
            <a:pPr rtl="0"/>
            <a:r>
              <a:rPr lang="es-ES" noProof="0"/>
              <a:t>
              </a:t>
            </a:r>
          </a:p>
        </p:txBody>
      </p:sp>
      <p:sp>
        <p:nvSpPr>
          <p:cNvPr id="4" name="Marcador de número de diapositiva 3"/>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extLst>
      <p:ext uri="{BB962C8B-B14F-4D97-AF65-F5344CB8AC3E}">
        <p14:creationId xmlns:p14="http://schemas.microsoft.com/office/powerpoint/2010/main" val="98825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143000" y="1097280"/>
            <a:ext cx="3931920" cy="1737360"/>
          </a:xfrm>
        </p:spPr>
        <p:txBody>
          <a:bodyPr rtlCol="0" anchor="b">
            <a:noAutofit/>
          </a:bodyPr>
          <a:lstStyle>
            <a:lvl1pPr>
              <a:lnSpc>
                <a:spcPct val="90000"/>
              </a:lnSpc>
              <a:defRPr sz="4000" b="0"/>
            </a:lvl1pPr>
          </a:lstStyle>
          <a:p>
            <a:pPr rtl="0"/>
            <a:r>
              <a:rPr lang="es-ES" noProof="0" smtClean="0"/>
              <a:t>Haga clic para modificar el estilo de título del patrón</a:t>
            </a:r>
            <a:endParaRPr lang="es-ES" noProof="0"/>
          </a:p>
        </p:txBody>
      </p:sp>
      <p:sp>
        <p:nvSpPr>
          <p:cNvPr id="3" name="Marcador de posición de contenido 2"/>
          <p:cNvSpPr>
            <a:spLocks noGrp="1"/>
          </p:cNvSpPr>
          <p:nvPr>
            <p:ph idx="1" hasCustomPrompt="1"/>
          </p:nvPr>
        </p:nvSpPr>
        <p:spPr>
          <a:xfrm>
            <a:off x="5852159" y="1097280"/>
            <a:ext cx="5212080" cy="4663440"/>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texto 3"/>
          <p:cNvSpPr>
            <a:spLocks noGrp="1"/>
          </p:cNvSpPr>
          <p:nvPr>
            <p:ph type="body" sz="half" idx="2" hasCustomPrompt="1"/>
          </p:nvPr>
        </p:nvSpPr>
        <p:spPr>
          <a:xfrm>
            <a:off x="1143000" y="2834640"/>
            <a:ext cx="3931920" cy="3017520"/>
          </a:xfrm>
        </p:spPr>
        <p:txBody>
          <a:bodyPr rtlCol="0">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Estilos de texto del patrón</a:t>
            </a:r>
          </a:p>
        </p:txBody>
      </p:sp>
      <p:sp>
        <p:nvSpPr>
          <p:cNvPr id="5" name="Marcador de posición de fecha 4"/>
          <p:cNvSpPr>
            <a:spLocks noGrp="1"/>
          </p:cNvSpPr>
          <p:nvPr>
            <p:ph type="dt" sz="half" idx="10"/>
          </p:nvPr>
        </p:nvSpPr>
        <p:spPr/>
        <p:txBody>
          <a:bodyPr rtlCol="0"/>
          <a:lstStyle/>
          <a:p>
            <a:pPr rtl="0"/>
            <a:fld id="{0CDC35B1-7852-4B6F-9316-4A9A644EFFD3}" type="datetime1">
              <a:rPr lang="es-ES" noProof="0" smtClean="0"/>
              <a:t>26/11/2019</a:t>
            </a:fld>
            <a:endParaRPr lang="es-ES" noProof="0"/>
          </a:p>
        </p:txBody>
      </p:sp>
      <p:sp>
        <p:nvSpPr>
          <p:cNvPr id="6" name="Marcador de posición de pie de página 5"/>
          <p:cNvSpPr>
            <a:spLocks noGrp="1"/>
          </p:cNvSpPr>
          <p:nvPr>
            <p:ph type="ftr" sz="quarter" idx="11"/>
          </p:nvPr>
        </p:nvSpPr>
        <p:spPr/>
        <p:txBody>
          <a:bodyPr rtlCol="0"/>
          <a:lstStyle/>
          <a:p>
            <a:pPr rtl="0"/>
            <a:r>
              <a:rPr lang="es-ES" noProof="0"/>
              <a:t>
              </a:t>
            </a:r>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extLst>
      <p:ext uri="{BB962C8B-B14F-4D97-AF65-F5344CB8AC3E}">
        <p14:creationId xmlns:p14="http://schemas.microsoft.com/office/powerpoint/2010/main" val="2158383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1143000" y="1097280"/>
            <a:ext cx="3931920" cy="1737360"/>
          </a:xfrm>
        </p:spPr>
        <p:txBody>
          <a:bodyPr rtlCol="0" anchor="b">
            <a:noAutofit/>
          </a:bodyPr>
          <a:lstStyle>
            <a:lvl1pPr>
              <a:lnSpc>
                <a:spcPct val="90000"/>
              </a:lnSpc>
              <a:defRPr sz="4000" b="0"/>
            </a:lvl1pPr>
          </a:lstStyle>
          <a:p>
            <a:pPr rtl="0"/>
            <a:r>
              <a:rPr lang="es-ES" noProof="0" smtClean="0"/>
              <a:t>Haga clic para modificar el estilo de título del patrón</a:t>
            </a:r>
            <a:endParaRPr lang="es-ES" noProof="0"/>
          </a:p>
        </p:txBody>
      </p:sp>
      <p:sp>
        <p:nvSpPr>
          <p:cNvPr id="3" name="Marcador de posición de imagen 2"/>
          <p:cNvSpPr>
            <a:spLocks noGrp="1" noChangeAspect="1"/>
          </p:cNvSpPr>
          <p:nvPr>
            <p:ph type="pic" idx="1"/>
          </p:nvPr>
        </p:nvSpPr>
        <p:spPr>
          <a:xfrm>
            <a:off x="5413248" y="1069847"/>
            <a:ext cx="6099048" cy="4800600"/>
          </a:xfrm>
        </p:spPr>
        <p:txBody>
          <a:bodyPr lIns="274320" tIns="182880" rtlCol="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smtClean="0"/>
              <a:t>Haga clic en el icono para agregar una imagen</a:t>
            </a:r>
            <a:endParaRPr lang="es-ES" noProof="0"/>
          </a:p>
        </p:txBody>
      </p:sp>
      <p:sp>
        <p:nvSpPr>
          <p:cNvPr id="4" name="Marcador de posición de texto 3"/>
          <p:cNvSpPr>
            <a:spLocks noGrp="1"/>
          </p:cNvSpPr>
          <p:nvPr>
            <p:ph type="body" sz="half" idx="2" hasCustomPrompt="1"/>
          </p:nvPr>
        </p:nvSpPr>
        <p:spPr>
          <a:xfrm>
            <a:off x="1143000" y="2834640"/>
            <a:ext cx="3931920" cy="2880360"/>
          </a:xfrm>
        </p:spPr>
        <p:txBody>
          <a:bodyPr rtlCol="0">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Estilos de texto del patrón</a:t>
            </a:r>
          </a:p>
        </p:txBody>
      </p:sp>
      <p:sp>
        <p:nvSpPr>
          <p:cNvPr id="5" name="Marcador de posición de fecha 4"/>
          <p:cNvSpPr>
            <a:spLocks noGrp="1"/>
          </p:cNvSpPr>
          <p:nvPr>
            <p:ph type="dt" sz="half" idx="10"/>
          </p:nvPr>
        </p:nvSpPr>
        <p:spPr/>
        <p:txBody>
          <a:bodyPr rtlCol="0"/>
          <a:lstStyle/>
          <a:p>
            <a:pPr rtl="0"/>
            <a:fld id="{51792FA3-6961-49B9-B591-727F29322DC8}" type="datetime1">
              <a:rPr lang="es-ES" noProof="0" smtClean="0"/>
              <a:t>26/11/2019</a:t>
            </a:fld>
            <a:endParaRPr lang="es-ES" noProof="0"/>
          </a:p>
        </p:txBody>
      </p:sp>
      <p:sp>
        <p:nvSpPr>
          <p:cNvPr id="6" name="Marcador de posición de pie de página 5"/>
          <p:cNvSpPr>
            <a:spLocks noGrp="1"/>
          </p:cNvSpPr>
          <p:nvPr>
            <p:ph type="ftr" sz="quarter" idx="11"/>
          </p:nvPr>
        </p:nvSpPr>
        <p:spPr/>
        <p:txBody>
          <a:bodyPr rtlCol="0"/>
          <a:lstStyle/>
          <a:p>
            <a:pPr rtl="0"/>
            <a:r>
              <a:rPr lang="es-ES" noProof="0"/>
              <a:t>
              </a:t>
            </a:r>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extLst>
      <p:ext uri="{BB962C8B-B14F-4D97-AF65-F5344CB8AC3E}">
        <p14:creationId xmlns:p14="http://schemas.microsoft.com/office/powerpoint/2010/main" val="74084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ángulo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Marcador de posición de título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fecha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pPr rtl="0"/>
            <a:fld id="{C5908AD2-DC5C-4B0C-B382-8561220626F4}" type="datetime1">
              <a:rPr lang="es-ES" noProof="0" smtClean="0"/>
              <a:t>26/11/2019</a:t>
            </a:fld>
            <a:endParaRPr lang="es-ES" noProof="0"/>
          </a:p>
        </p:txBody>
      </p:sp>
      <p:sp>
        <p:nvSpPr>
          <p:cNvPr id="5" name="Marcador de posición de pie de página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pPr rtl="0"/>
            <a:r>
              <a:rPr lang="es-ES" noProof="0"/>
              <a:t>
              </a:t>
            </a:r>
          </a:p>
        </p:txBody>
      </p:sp>
      <p:sp>
        <p:nvSpPr>
          <p:cNvPr id="6" name="Marcador de posición de número de diapositiva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pPr rtl="0"/>
            <a:fld id="{6D22F896-40B5-4ADD-8801-0D06FADFA095}" type="slidenum">
              <a:rPr lang="es-ES" noProof="0" smtClean="0"/>
              <a:pPr rtl="0"/>
              <a:t>‹Nº›</a:t>
            </a:fld>
            <a:endParaRPr lang="es-ES" noProof="0"/>
          </a:p>
        </p:txBody>
      </p:sp>
    </p:spTree>
    <p:extLst>
      <p:ext uri="{BB962C8B-B14F-4D97-AF65-F5344CB8AC3E}">
        <p14:creationId xmlns:p14="http://schemas.microsoft.com/office/powerpoint/2010/main" val="170225885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14.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28.png"/><Relationship Id="rId7" Type="http://schemas.openxmlformats.org/officeDocument/2006/relationships/diagramColors" Target="../diagrams/colors11.xml"/><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22.png"/><Relationship Id="rId7" Type="http://schemas.openxmlformats.org/officeDocument/2006/relationships/diagramColors" Target="../diagrams/colors1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10" Type="http://schemas.openxmlformats.org/officeDocument/2006/relationships/image" Target="../media/image37.png"/><Relationship Id="rId4" Type="http://schemas.openxmlformats.org/officeDocument/2006/relationships/diagramData" Target="../diagrams/data12.xml"/><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42.png"/><Relationship Id="rId7" Type="http://schemas.openxmlformats.org/officeDocument/2006/relationships/diagramColors" Target="../diagrams/colors13.xml"/><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47.png"/><Relationship Id="rId7" Type="http://schemas.openxmlformats.org/officeDocument/2006/relationships/diagramColors" Target="../diagrams/colors14.xml"/><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22.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53.png"/><Relationship Id="rId7" Type="http://schemas.openxmlformats.org/officeDocument/2006/relationships/diagramColors" Target="../diagrams/colors15.xml"/><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0.png"/><Relationship Id="rId4" Type="http://schemas.openxmlformats.org/officeDocument/2006/relationships/notesSlide" Target="../notesSlides/notesSlide4.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diagramLayout" Target="../diagrams/layout2.xml"/><Relationship Id="rId7" Type="http://schemas.openxmlformats.org/officeDocument/2006/relationships/slide" Target="slide6.xml"/><Relationship Id="rId12" Type="http://schemas.openxmlformats.org/officeDocument/2006/relationships/image" Target="../media/image9.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11" Type="http://schemas.openxmlformats.org/officeDocument/2006/relationships/slide" Target="slide30.xml"/><Relationship Id="rId5" Type="http://schemas.openxmlformats.org/officeDocument/2006/relationships/diagramColors" Target="../diagrams/colors2.xml"/><Relationship Id="rId10" Type="http://schemas.openxmlformats.org/officeDocument/2006/relationships/image" Target="../media/image8.png"/><Relationship Id="rId4" Type="http://schemas.openxmlformats.org/officeDocument/2006/relationships/diagramQuickStyle" Target="../diagrams/quickStyle2.xml"/><Relationship Id="rId9" Type="http://schemas.openxmlformats.org/officeDocument/2006/relationships/slide" Target="slide27.xml"/><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1.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4.xml"/><Relationship Id="rId7" Type="http://schemas.openxmlformats.org/officeDocument/2006/relationships/image" Target="../media/image11.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14.png"/><Relationship Id="rId4" Type="http://schemas.openxmlformats.org/officeDocument/2006/relationships/diagramQuickStyle" Target="../diagrams/quickStyle4.xm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1.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22.pn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cxnSp>
        <p:nvCxnSpPr>
          <p:cNvPr id="50" name="Conector recto 41">
            <a:extLst>
              <a:ext uri="{FF2B5EF4-FFF2-40B4-BE49-F238E27FC236}">
                <a16:creationId xmlns:a16="http://schemas.microsoft.com/office/drawing/2014/main" xmlns="" id="{63FED537-3AF1-4C36-9904-77B6A54D27B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xmlns="" id="{050E78D6-F072-48E7-8270-20EFBDD26F36}"/>
              </a:ext>
            </a:extLst>
          </p:cNvPr>
          <p:cNvSpPr>
            <a:spLocks noGrp="1"/>
          </p:cNvSpPr>
          <p:nvPr>
            <p:ph type="ctrTitle"/>
          </p:nvPr>
        </p:nvSpPr>
        <p:spPr>
          <a:xfrm>
            <a:off x="1109979" y="4206239"/>
            <a:ext cx="10287823" cy="1392053"/>
          </a:xfrm>
        </p:spPr>
        <p:txBody>
          <a:bodyPr rtlCol="0">
            <a:normAutofit fontScale="90000"/>
          </a:bodyPr>
          <a:lstStyle/>
          <a:p>
            <a:pPr rtl="0"/>
            <a:r>
              <a:rPr lang="es-ES" sz="6200" cap="none" dirty="0" smtClean="0"/>
              <a:t>Los recursos turísticos naturales como factor de desarrollo</a:t>
            </a:r>
            <a:endParaRPr lang="es-ES" sz="6200" cap="none" dirty="0"/>
          </a:p>
        </p:txBody>
      </p:sp>
      <p:sp>
        <p:nvSpPr>
          <p:cNvPr id="3" name="Subtítulo 2">
            <a:extLst>
              <a:ext uri="{FF2B5EF4-FFF2-40B4-BE49-F238E27FC236}">
                <a16:creationId xmlns:a16="http://schemas.microsoft.com/office/drawing/2014/main" xmlns="" id="{3FC7BD98-5486-489C-BAA0-A69CEFF691B3}"/>
              </a:ext>
            </a:extLst>
          </p:cNvPr>
          <p:cNvSpPr>
            <a:spLocks noGrp="1"/>
          </p:cNvSpPr>
          <p:nvPr>
            <p:ph type="subTitle" idx="1"/>
          </p:nvPr>
        </p:nvSpPr>
        <p:spPr>
          <a:xfrm>
            <a:off x="1709530" y="5792813"/>
            <a:ext cx="8767860" cy="553690"/>
          </a:xfrm>
        </p:spPr>
        <p:txBody>
          <a:bodyPr rtlCol="0">
            <a:normAutofit/>
          </a:bodyPr>
          <a:lstStyle/>
          <a:p>
            <a:pPr rtl="0"/>
            <a:r>
              <a:rPr lang="es-ES" sz="2000" dirty="0" smtClean="0"/>
              <a:t>Cantón Pedro Vicente Maldonado, provincia de Pichincha</a:t>
            </a:r>
            <a:endParaRPr lang="es-ES" sz="2000" dirty="0"/>
          </a:p>
        </p:txBody>
      </p:sp>
      <p:pic>
        <p:nvPicPr>
          <p:cNvPr id="5" name="Imagen 4"/>
          <p:cNvPicPr>
            <a:picLocks noChangeAspect="1"/>
          </p:cNvPicPr>
          <p:nvPr/>
        </p:nvPicPr>
        <p:blipFill>
          <a:blip r:embed="rId3"/>
          <a:stretch>
            <a:fillRect/>
          </a:stretch>
        </p:blipFill>
        <p:spPr>
          <a:xfrm>
            <a:off x="254022" y="254840"/>
            <a:ext cx="5220050" cy="3480033"/>
          </a:xfrm>
          <a:prstGeom prst="rect">
            <a:avLst/>
          </a:prstGeom>
        </p:spPr>
      </p:pic>
      <p:pic>
        <p:nvPicPr>
          <p:cNvPr id="6" name="Imagen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74071" y="254840"/>
            <a:ext cx="6464643" cy="3480033"/>
          </a:xfrm>
          <a:prstGeom prst="rect">
            <a:avLst/>
          </a:prstGeom>
        </p:spPr>
      </p:pic>
      <p:pic>
        <p:nvPicPr>
          <p:cNvPr id="2056" name="Picture 8" descr="Resultado de imagen para sello espe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5761" y="254840"/>
            <a:ext cx="4762500" cy="1314451"/>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709" y="4768813"/>
            <a:ext cx="1687743" cy="16589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340504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dondear rectángulo de esquina diagonal 2"/>
          <p:cNvSpPr/>
          <p:nvPr/>
        </p:nvSpPr>
        <p:spPr>
          <a:xfrm>
            <a:off x="1375176" y="1050982"/>
            <a:ext cx="3113943" cy="927279"/>
          </a:xfrm>
          <a:prstGeom prst="round2Diag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s-ES" b="1" dirty="0" smtClean="0">
                <a:solidFill>
                  <a:schemeClr val="accent6">
                    <a:lumMod val="50000"/>
                  </a:schemeClr>
                </a:solidFill>
              </a:rPr>
              <a:t>Factor socio-cultural</a:t>
            </a:r>
            <a:endParaRPr lang="es-ES" b="1" dirty="0">
              <a:solidFill>
                <a:schemeClr val="accent6">
                  <a:lumMod val="50000"/>
                </a:schemeClr>
              </a:solidFill>
            </a:endParaRPr>
          </a:p>
        </p:txBody>
      </p:sp>
      <p:sp>
        <p:nvSpPr>
          <p:cNvPr id="5" name="Redondear rectángulo de esquina diagonal 4"/>
          <p:cNvSpPr/>
          <p:nvPr/>
        </p:nvSpPr>
        <p:spPr>
          <a:xfrm>
            <a:off x="7155644" y="1050981"/>
            <a:ext cx="3113943" cy="927279"/>
          </a:xfrm>
          <a:prstGeom prst="round2Diag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s-ES" b="1" dirty="0" smtClean="0">
                <a:solidFill>
                  <a:schemeClr val="accent6">
                    <a:lumMod val="50000"/>
                  </a:schemeClr>
                </a:solidFill>
              </a:rPr>
              <a:t>Factor ambiental-tecnológico</a:t>
            </a:r>
            <a:endParaRPr lang="es-ES" b="1" dirty="0">
              <a:solidFill>
                <a:schemeClr val="accent6">
                  <a:lumMod val="50000"/>
                </a:schemeClr>
              </a:solidFill>
            </a:endParaRPr>
          </a:p>
        </p:txBody>
      </p:sp>
      <p:pic>
        <p:nvPicPr>
          <p:cNvPr id="6" name="Imagen 5"/>
          <p:cNvPicPr>
            <a:picLocks noChangeAspect="1"/>
          </p:cNvPicPr>
          <p:nvPr/>
        </p:nvPicPr>
        <p:blipFill>
          <a:blip r:embed="rId2"/>
          <a:stretch>
            <a:fillRect/>
          </a:stretch>
        </p:blipFill>
        <p:spPr>
          <a:xfrm>
            <a:off x="10805626" y="303587"/>
            <a:ext cx="1115665" cy="981541"/>
          </a:xfrm>
          <a:prstGeom prst="rect">
            <a:avLst/>
          </a:prstGeom>
        </p:spPr>
      </p:pic>
      <p:sp>
        <p:nvSpPr>
          <p:cNvPr id="7" name="Rectángulo 6"/>
          <p:cNvSpPr/>
          <p:nvPr/>
        </p:nvSpPr>
        <p:spPr>
          <a:xfrm>
            <a:off x="949204" y="4507409"/>
            <a:ext cx="4288619" cy="2031325"/>
          </a:xfrm>
          <a:prstGeom prst="rect">
            <a:avLst/>
          </a:prstGeom>
        </p:spPr>
        <p:txBody>
          <a:bodyPr wrap="square">
            <a:spAutoFit/>
          </a:bodyPr>
          <a:lstStyle/>
          <a:p>
            <a:pPr algn="just"/>
            <a:r>
              <a:rPr lang="es-ES" dirty="0"/>
              <a:t>Cabe mencionar que existe un solo Centro de Salud, ubicado en su cabecera cantonal, y existe un predominio del 70% de “influencia alta” que asiste a esta casa de salud. Las manifestaciones culturales forman parte de la identidad que posee un pueblo o territorio</a:t>
            </a:r>
          </a:p>
        </p:txBody>
      </p:sp>
      <p:sp>
        <p:nvSpPr>
          <p:cNvPr id="10" name="Rectángulo 9"/>
          <p:cNvSpPr/>
          <p:nvPr/>
        </p:nvSpPr>
        <p:spPr>
          <a:xfrm>
            <a:off x="6551054" y="4602951"/>
            <a:ext cx="4589171" cy="1477328"/>
          </a:xfrm>
          <a:prstGeom prst="rect">
            <a:avLst/>
          </a:prstGeom>
        </p:spPr>
        <p:txBody>
          <a:bodyPr wrap="square">
            <a:spAutoFit/>
          </a:bodyPr>
          <a:lstStyle/>
          <a:p>
            <a:pPr algn="just"/>
            <a:r>
              <a:rPr lang="es-ES" dirty="0" smtClean="0"/>
              <a:t>La </a:t>
            </a:r>
            <a:r>
              <a:rPr lang="es-ES" dirty="0"/>
              <a:t>gestión integral de los residuos sólidos, se lleva a cabo el Programa para la Gestión Integral de Desechos Sólidos (PNGIDS) con el fin de minimizar el impacto ambiental causado por el mal manejo de residuos.</a:t>
            </a:r>
          </a:p>
        </p:txBody>
      </p:sp>
      <p:pic>
        <p:nvPicPr>
          <p:cNvPr id="11" name="Imagen 10"/>
          <p:cNvPicPr>
            <a:picLocks noChangeAspect="1"/>
          </p:cNvPicPr>
          <p:nvPr/>
        </p:nvPicPr>
        <p:blipFill>
          <a:blip r:embed="rId3"/>
          <a:stretch>
            <a:fillRect/>
          </a:stretch>
        </p:blipFill>
        <p:spPr>
          <a:xfrm>
            <a:off x="1188433" y="2166054"/>
            <a:ext cx="3810163" cy="2135490"/>
          </a:xfrm>
          <a:prstGeom prst="rect">
            <a:avLst/>
          </a:prstGeom>
        </p:spPr>
      </p:pic>
      <p:pic>
        <p:nvPicPr>
          <p:cNvPr id="12" name="Imagen 11"/>
          <p:cNvPicPr>
            <a:picLocks noChangeAspect="1"/>
          </p:cNvPicPr>
          <p:nvPr/>
        </p:nvPicPr>
        <p:blipFill>
          <a:blip r:embed="rId4"/>
          <a:stretch>
            <a:fillRect/>
          </a:stretch>
        </p:blipFill>
        <p:spPr>
          <a:xfrm>
            <a:off x="6723040" y="2166054"/>
            <a:ext cx="4245197" cy="2203965"/>
          </a:xfrm>
          <a:prstGeom prst="rect">
            <a:avLst/>
          </a:prstGeom>
        </p:spPr>
      </p:pic>
    </p:spTree>
    <p:extLst>
      <p:ext uri="{BB962C8B-B14F-4D97-AF65-F5344CB8AC3E}">
        <p14:creationId xmlns:p14="http://schemas.microsoft.com/office/powerpoint/2010/main" val="9611693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88626" y="979449"/>
            <a:ext cx="9753600" cy="4876800"/>
          </a:xfrm>
          <a:prstGeom prst="rect">
            <a:avLst/>
          </a:prstGeom>
        </p:spPr>
      </p:pic>
      <p:sp>
        <p:nvSpPr>
          <p:cNvPr id="3" name="CuadroTexto 2"/>
          <p:cNvSpPr txBox="1"/>
          <p:nvPr/>
        </p:nvSpPr>
        <p:spPr>
          <a:xfrm>
            <a:off x="1219200" y="5967762"/>
            <a:ext cx="2598234" cy="369332"/>
          </a:xfrm>
          <a:prstGeom prst="rect">
            <a:avLst/>
          </a:prstGeom>
          <a:noFill/>
        </p:spPr>
        <p:txBody>
          <a:bodyPr wrap="square" rtlCol="0">
            <a:spAutoFit/>
          </a:bodyPr>
          <a:lstStyle/>
          <a:p>
            <a:r>
              <a:rPr lang="es-ES" dirty="0" smtClean="0"/>
              <a:t>25 de julio 2018</a:t>
            </a:r>
            <a:endParaRPr lang="es-ES" dirty="0"/>
          </a:p>
        </p:txBody>
      </p:sp>
      <p:pic>
        <p:nvPicPr>
          <p:cNvPr id="4" name="Imagen 3"/>
          <p:cNvPicPr>
            <a:picLocks noChangeAspect="1"/>
          </p:cNvPicPr>
          <p:nvPr/>
        </p:nvPicPr>
        <p:blipFill>
          <a:blip r:embed="rId3"/>
          <a:stretch>
            <a:fillRect/>
          </a:stretch>
        </p:blipFill>
        <p:spPr>
          <a:xfrm>
            <a:off x="10842226" y="260855"/>
            <a:ext cx="1115665" cy="981541"/>
          </a:xfrm>
          <a:prstGeom prst="rect">
            <a:avLst/>
          </a:prstGeom>
        </p:spPr>
      </p:pic>
    </p:spTree>
    <p:extLst>
      <p:ext uri="{BB962C8B-B14F-4D97-AF65-F5344CB8AC3E}">
        <p14:creationId xmlns:p14="http://schemas.microsoft.com/office/powerpoint/2010/main" val="41075170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B4B6193-F9F1-4C54-838F-77350B9FC5DC}"/>
              </a:ext>
            </a:extLst>
          </p:cNvPr>
          <p:cNvSpPr txBox="1">
            <a:spLocks/>
          </p:cNvSpPr>
          <p:nvPr/>
        </p:nvSpPr>
        <p:spPr>
          <a:xfrm>
            <a:off x="721316" y="698654"/>
            <a:ext cx="6008995" cy="733402"/>
          </a:xfrm>
          <a:prstGeom prst="rect">
            <a:avLst/>
          </a:prstGeom>
        </p:spPr>
        <p:txBody>
          <a:bodyPr rtlCol="0">
            <a:normAutofit fontScale="85000"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s-ES" sz="4000" dirty="0" smtClean="0"/>
              <a:t>Recursos y atractivos naturales</a:t>
            </a:r>
            <a:endParaRPr lang="es-ES" sz="4000" dirty="0"/>
          </a:p>
        </p:txBody>
      </p:sp>
      <p:pic>
        <p:nvPicPr>
          <p:cNvPr id="3" name="Imagen 2"/>
          <p:cNvPicPr>
            <a:picLocks noChangeAspect="1"/>
          </p:cNvPicPr>
          <p:nvPr/>
        </p:nvPicPr>
        <p:blipFill>
          <a:blip r:embed="rId2"/>
          <a:stretch>
            <a:fillRect/>
          </a:stretch>
        </p:blipFill>
        <p:spPr>
          <a:xfrm>
            <a:off x="10730713" y="321971"/>
            <a:ext cx="1115665" cy="981541"/>
          </a:xfrm>
          <a:prstGeom prst="rect">
            <a:avLst/>
          </a:prstGeom>
        </p:spPr>
      </p:pic>
      <p:graphicFrame>
        <p:nvGraphicFramePr>
          <p:cNvPr id="4" name="Diagrama 3"/>
          <p:cNvGraphicFramePr/>
          <p:nvPr>
            <p:extLst>
              <p:ext uri="{D42A27DB-BD31-4B8C-83A1-F6EECF244321}">
                <p14:modId xmlns:p14="http://schemas.microsoft.com/office/powerpoint/2010/main" val="1977635853"/>
              </p:ext>
            </p:extLst>
          </p:nvPr>
        </p:nvGraphicFramePr>
        <p:xfrm>
          <a:off x="1675160" y="1065355"/>
          <a:ext cx="8698713" cy="4945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23818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B4B6193-F9F1-4C54-838F-77350B9FC5DC}"/>
              </a:ext>
            </a:extLst>
          </p:cNvPr>
          <p:cNvSpPr txBox="1">
            <a:spLocks/>
          </p:cNvSpPr>
          <p:nvPr/>
        </p:nvSpPr>
        <p:spPr>
          <a:xfrm>
            <a:off x="587501" y="578686"/>
            <a:ext cx="9091758" cy="733402"/>
          </a:xfrm>
          <a:prstGeom prst="rect">
            <a:avLst/>
          </a:prstGeom>
        </p:spPr>
        <p:txBody>
          <a:bodyPr rtlCol="0">
            <a:normAutofit fontScale="925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s-ES" sz="4000" dirty="0" smtClean="0"/>
              <a:t>Comunidad Receptora y facilidades turísticas</a:t>
            </a:r>
            <a:endParaRPr lang="es-ES" sz="4000" dirty="0"/>
          </a:p>
        </p:txBody>
      </p:sp>
      <p:pic>
        <p:nvPicPr>
          <p:cNvPr id="3" name="Imagen 2"/>
          <p:cNvPicPr>
            <a:picLocks noChangeAspect="1"/>
          </p:cNvPicPr>
          <p:nvPr/>
        </p:nvPicPr>
        <p:blipFill>
          <a:blip r:embed="rId2"/>
          <a:stretch>
            <a:fillRect/>
          </a:stretch>
        </p:blipFill>
        <p:spPr>
          <a:xfrm>
            <a:off x="10775318" y="330547"/>
            <a:ext cx="1115665" cy="981541"/>
          </a:xfrm>
          <a:prstGeom prst="rect">
            <a:avLst/>
          </a:prstGeom>
        </p:spPr>
      </p:pic>
      <p:graphicFrame>
        <p:nvGraphicFramePr>
          <p:cNvPr id="4" name="Diagrama 3"/>
          <p:cNvGraphicFramePr/>
          <p:nvPr>
            <p:extLst>
              <p:ext uri="{D42A27DB-BD31-4B8C-83A1-F6EECF244321}">
                <p14:modId xmlns:p14="http://schemas.microsoft.com/office/powerpoint/2010/main" val="1713219084"/>
              </p:ext>
            </p:extLst>
          </p:nvPr>
        </p:nvGraphicFramePr>
        <p:xfrm>
          <a:off x="0" y="1412449"/>
          <a:ext cx="7714166" cy="5071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a 4"/>
          <p:cNvGraphicFramePr/>
          <p:nvPr>
            <p:extLst>
              <p:ext uri="{D42A27DB-BD31-4B8C-83A1-F6EECF244321}">
                <p14:modId xmlns:p14="http://schemas.microsoft.com/office/powerpoint/2010/main" val="1667732698"/>
              </p:ext>
            </p:extLst>
          </p:nvPr>
        </p:nvGraphicFramePr>
        <p:xfrm>
          <a:off x="6682058" y="1312088"/>
          <a:ext cx="4970966" cy="49674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9099550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B4B6193-F9F1-4C54-838F-77350B9FC5DC}"/>
              </a:ext>
            </a:extLst>
          </p:cNvPr>
          <p:cNvSpPr txBox="1">
            <a:spLocks/>
          </p:cNvSpPr>
          <p:nvPr/>
        </p:nvSpPr>
        <p:spPr>
          <a:xfrm>
            <a:off x="485884" y="400323"/>
            <a:ext cx="3750323" cy="647948"/>
          </a:xfrm>
          <a:prstGeom prst="rect">
            <a:avLst/>
          </a:prstGeom>
        </p:spPr>
        <p:txBody>
          <a:bodyPr rtlCol="0">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s-ES" sz="4000" dirty="0" smtClean="0"/>
              <a:t>Tucán Travesía</a:t>
            </a:r>
            <a:endParaRPr lang="es-ES" sz="4000" dirty="0"/>
          </a:p>
        </p:txBody>
      </p:sp>
      <p:pic>
        <p:nvPicPr>
          <p:cNvPr id="3" name="Imagen 2"/>
          <p:cNvPicPr>
            <a:picLocks noChangeAspect="1"/>
          </p:cNvPicPr>
          <p:nvPr/>
        </p:nvPicPr>
        <p:blipFill>
          <a:blip r:embed="rId2"/>
          <a:stretch>
            <a:fillRect/>
          </a:stretch>
        </p:blipFill>
        <p:spPr>
          <a:xfrm>
            <a:off x="10725279" y="233527"/>
            <a:ext cx="1115665" cy="981541"/>
          </a:xfrm>
          <a:prstGeom prst="rect">
            <a:avLst/>
          </a:prstGeom>
        </p:spPr>
      </p:pic>
      <p:pic>
        <p:nvPicPr>
          <p:cNvPr id="5" name="Imagen 4"/>
          <p:cNvPicPr>
            <a:picLocks noChangeAspect="1"/>
          </p:cNvPicPr>
          <p:nvPr/>
        </p:nvPicPr>
        <p:blipFill>
          <a:blip r:embed="rId3"/>
          <a:stretch>
            <a:fillRect/>
          </a:stretch>
        </p:blipFill>
        <p:spPr>
          <a:xfrm>
            <a:off x="4103457" y="1237785"/>
            <a:ext cx="7737487" cy="5158324"/>
          </a:xfrm>
          <a:prstGeom prst="rect">
            <a:avLst/>
          </a:prstGeom>
        </p:spPr>
      </p:pic>
      <p:graphicFrame>
        <p:nvGraphicFramePr>
          <p:cNvPr id="8" name="Diagrama 7"/>
          <p:cNvGraphicFramePr/>
          <p:nvPr>
            <p:extLst>
              <p:ext uri="{D42A27DB-BD31-4B8C-83A1-F6EECF244321}">
                <p14:modId xmlns:p14="http://schemas.microsoft.com/office/powerpoint/2010/main" val="1955933248"/>
              </p:ext>
            </p:extLst>
          </p:nvPr>
        </p:nvGraphicFramePr>
        <p:xfrm>
          <a:off x="485884" y="1196993"/>
          <a:ext cx="3338983" cy="52399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253805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792187" y="293511"/>
            <a:ext cx="1115665" cy="981541"/>
          </a:xfrm>
          <a:prstGeom prst="rect">
            <a:avLst/>
          </a:prstGeom>
        </p:spPr>
      </p:pic>
      <p:sp>
        <p:nvSpPr>
          <p:cNvPr id="3" name="Título 1">
            <a:extLst>
              <a:ext uri="{FF2B5EF4-FFF2-40B4-BE49-F238E27FC236}">
                <a16:creationId xmlns:a16="http://schemas.microsoft.com/office/drawing/2014/main" xmlns="" id="{BB4B6193-F9F1-4C54-838F-77350B9FC5DC}"/>
              </a:ext>
            </a:extLst>
          </p:cNvPr>
          <p:cNvSpPr txBox="1">
            <a:spLocks/>
          </p:cNvSpPr>
          <p:nvPr/>
        </p:nvSpPr>
        <p:spPr>
          <a:xfrm>
            <a:off x="587501" y="460306"/>
            <a:ext cx="4776236" cy="688269"/>
          </a:xfrm>
          <a:prstGeom prst="rect">
            <a:avLst/>
          </a:prstGeom>
        </p:spPr>
        <p:txBody>
          <a:bodyPr rtlCol="0">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s-ES" sz="4000" dirty="0" smtClean="0"/>
              <a:t>Quintas vacacionales</a:t>
            </a:r>
            <a:endParaRPr lang="es-ES" sz="4000" dirty="0"/>
          </a:p>
        </p:txBody>
      </p:sp>
      <p:pic>
        <p:nvPicPr>
          <p:cNvPr id="5" name="Imagen 4"/>
          <p:cNvPicPr>
            <a:picLocks noChangeAspect="1"/>
          </p:cNvPicPr>
          <p:nvPr/>
        </p:nvPicPr>
        <p:blipFill>
          <a:blip r:embed="rId3"/>
          <a:stretch>
            <a:fillRect/>
          </a:stretch>
        </p:blipFill>
        <p:spPr>
          <a:xfrm>
            <a:off x="750651" y="1548758"/>
            <a:ext cx="2967315" cy="2104571"/>
          </a:xfrm>
          <a:prstGeom prst="rect">
            <a:avLst/>
          </a:prstGeom>
        </p:spPr>
      </p:pic>
      <p:pic>
        <p:nvPicPr>
          <p:cNvPr id="6" name="Imagen 5"/>
          <p:cNvPicPr>
            <a:picLocks noChangeAspect="1"/>
          </p:cNvPicPr>
          <p:nvPr/>
        </p:nvPicPr>
        <p:blipFill>
          <a:blip r:embed="rId4"/>
          <a:stretch>
            <a:fillRect/>
          </a:stretch>
        </p:blipFill>
        <p:spPr>
          <a:xfrm>
            <a:off x="4287192" y="1493329"/>
            <a:ext cx="3222581" cy="2160000"/>
          </a:xfrm>
          <a:prstGeom prst="rect">
            <a:avLst/>
          </a:prstGeom>
        </p:spPr>
      </p:pic>
      <p:pic>
        <p:nvPicPr>
          <p:cNvPr id="8" name="Imagen 7" descr="Resultado de imagen para quintas vacacionales los laureles pedro vicente maldonado"/>
          <p:cNvPicPr/>
          <p:nvPr/>
        </p:nvPicPr>
        <p:blipFill>
          <a:blip r:embed="rId5">
            <a:extLst>
              <a:ext uri="{28A0092B-C50C-407E-A947-70E740481C1C}">
                <a14:useLocalDpi xmlns:a14="http://schemas.microsoft.com/office/drawing/2010/main" val="0"/>
              </a:ext>
            </a:extLst>
          </a:blip>
          <a:srcRect/>
          <a:stretch>
            <a:fillRect/>
          </a:stretch>
        </p:blipFill>
        <p:spPr bwMode="auto">
          <a:xfrm>
            <a:off x="8249571" y="1493329"/>
            <a:ext cx="2849574" cy="2160000"/>
          </a:xfrm>
          <a:prstGeom prst="rect">
            <a:avLst/>
          </a:prstGeom>
          <a:noFill/>
          <a:ln>
            <a:noFill/>
          </a:ln>
        </p:spPr>
      </p:pic>
      <p:pic>
        <p:nvPicPr>
          <p:cNvPr id="7" name="Imagen 6"/>
          <p:cNvPicPr>
            <a:picLocks noChangeAspect="1"/>
          </p:cNvPicPr>
          <p:nvPr/>
        </p:nvPicPr>
        <p:blipFill>
          <a:blip r:embed="rId6"/>
          <a:stretch>
            <a:fillRect/>
          </a:stretch>
        </p:blipFill>
        <p:spPr>
          <a:xfrm>
            <a:off x="8249571" y="4118139"/>
            <a:ext cx="2921439" cy="2160000"/>
          </a:xfrm>
          <a:prstGeom prst="rect">
            <a:avLst/>
          </a:prstGeom>
        </p:spPr>
      </p:pic>
      <p:pic>
        <p:nvPicPr>
          <p:cNvPr id="9" name="Imagen 8"/>
          <p:cNvPicPr>
            <a:picLocks noChangeAspect="1"/>
          </p:cNvPicPr>
          <p:nvPr/>
        </p:nvPicPr>
        <p:blipFill>
          <a:blip r:embed="rId7"/>
          <a:stretch>
            <a:fillRect/>
          </a:stretch>
        </p:blipFill>
        <p:spPr>
          <a:xfrm>
            <a:off x="587501" y="4053513"/>
            <a:ext cx="3293617" cy="2160000"/>
          </a:xfrm>
          <a:prstGeom prst="rect">
            <a:avLst/>
          </a:prstGeom>
        </p:spPr>
      </p:pic>
      <p:pic>
        <p:nvPicPr>
          <p:cNvPr id="10" name="Imagen 9"/>
          <p:cNvPicPr>
            <a:picLocks noChangeAspect="1"/>
          </p:cNvPicPr>
          <p:nvPr/>
        </p:nvPicPr>
        <p:blipFill>
          <a:blip r:embed="rId8"/>
          <a:stretch>
            <a:fillRect/>
          </a:stretch>
        </p:blipFill>
        <p:spPr>
          <a:xfrm>
            <a:off x="4298600" y="4118139"/>
            <a:ext cx="3222581" cy="2160000"/>
          </a:xfrm>
          <a:prstGeom prst="rect">
            <a:avLst/>
          </a:prstGeom>
        </p:spPr>
      </p:pic>
    </p:spTree>
    <p:extLst>
      <p:ext uri="{BB962C8B-B14F-4D97-AF65-F5344CB8AC3E}">
        <p14:creationId xmlns:p14="http://schemas.microsoft.com/office/powerpoint/2010/main" val="9509149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792187" y="293511"/>
            <a:ext cx="1115665" cy="981541"/>
          </a:xfrm>
          <a:prstGeom prst="rect">
            <a:avLst/>
          </a:prstGeom>
        </p:spPr>
      </p:pic>
      <p:sp>
        <p:nvSpPr>
          <p:cNvPr id="3" name="Título 1">
            <a:extLst>
              <a:ext uri="{FF2B5EF4-FFF2-40B4-BE49-F238E27FC236}">
                <a16:creationId xmlns:a16="http://schemas.microsoft.com/office/drawing/2014/main" xmlns="" id="{BB4B6193-F9F1-4C54-838F-77350B9FC5DC}"/>
              </a:ext>
            </a:extLst>
          </p:cNvPr>
          <p:cNvSpPr txBox="1">
            <a:spLocks/>
          </p:cNvSpPr>
          <p:nvPr/>
        </p:nvSpPr>
        <p:spPr>
          <a:xfrm>
            <a:off x="651073" y="293511"/>
            <a:ext cx="4776236" cy="688269"/>
          </a:xfrm>
          <a:prstGeom prst="rect">
            <a:avLst/>
          </a:prstGeom>
        </p:spPr>
        <p:txBody>
          <a:bodyPr rtlCol="0">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s-ES" sz="4000" dirty="0" smtClean="0"/>
              <a:t>Jerarquización</a:t>
            </a:r>
            <a:endParaRPr lang="es-ES" sz="4000" dirty="0"/>
          </a:p>
        </p:txBody>
      </p:sp>
      <p:graphicFrame>
        <p:nvGraphicFramePr>
          <p:cNvPr id="4" name="Tabla 3"/>
          <p:cNvGraphicFramePr>
            <a:graphicFrameLocks noGrp="1"/>
          </p:cNvGraphicFramePr>
          <p:nvPr>
            <p:extLst>
              <p:ext uri="{D42A27DB-BD31-4B8C-83A1-F6EECF244321}">
                <p14:modId xmlns:p14="http://schemas.microsoft.com/office/powerpoint/2010/main" val="2873552015"/>
              </p:ext>
            </p:extLst>
          </p:nvPr>
        </p:nvGraphicFramePr>
        <p:xfrm>
          <a:off x="555868" y="5330592"/>
          <a:ext cx="5470768" cy="1241658"/>
        </p:xfrm>
        <a:graphic>
          <a:graphicData uri="http://schemas.openxmlformats.org/drawingml/2006/table">
            <a:tbl>
              <a:tblPr firstRow="1" firstCol="1" bandRow="1">
                <a:tableStyleId>{BDBED569-4797-4DF1-A0F4-6AAB3CD982D8}</a:tableStyleId>
              </a:tblPr>
              <a:tblGrid>
                <a:gridCol w="410438"/>
                <a:gridCol w="2239871"/>
                <a:gridCol w="2820459"/>
              </a:tblGrid>
              <a:tr h="620829">
                <a:tc>
                  <a:txBody>
                    <a:bodyPr/>
                    <a:lstStyle/>
                    <a:p>
                      <a:pPr algn="just">
                        <a:lnSpc>
                          <a:spcPct val="105000"/>
                        </a:lnSpc>
                        <a:spcAft>
                          <a:spcPts val="0"/>
                        </a:spcAft>
                      </a:pPr>
                      <a:r>
                        <a:rPr lang="es-EC" sz="900" b="0" dirty="0">
                          <a:effectLst/>
                        </a:rPr>
                        <a:t> </a:t>
                      </a:r>
                      <a:endParaRPr lang="es-ES" sz="900" b="0" dirty="0">
                        <a:effectLst/>
                      </a:endParaRPr>
                    </a:p>
                    <a:p>
                      <a:pPr algn="just">
                        <a:lnSpc>
                          <a:spcPct val="105000"/>
                        </a:lnSpc>
                        <a:spcAft>
                          <a:spcPts val="0"/>
                        </a:spcAft>
                      </a:pPr>
                      <a:r>
                        <a:rPr lang="es-EC" sz="900" b="0" dirty="0">
                          <a:effectLst/>
                        </a:rPr>
                        <a:t>28</a:t>
                      </a:r>
                      <a:endParaRPr lang="es-ES" sz="900" b="0" dirty="0">
                        <a:effectLst/>
                        <a:latin typeface="+mn-lt"/>
                        <a:ea typeface="Times New Roman" panose="02020603050405020304" pitchFamily="18" charset="0"/>
                        <a:cs typeface="Times New Roman" panose="02020603050405020304" pitchFamily="18" charset="0"/>
                      </a:endParaRPr>
                    </a:p>
                  </a:txBody>
                  <a:tcPr marL="40065" marR="40065" marT="0" marB="0"/>
                </a:tc>
                <a:tc>
                  <a:txBody>
                    <a:bodyPr/>
                    <a:lstStyle/>
                    <a:p>
                      <a:pPr algn="just">
                        <a:lnSpc>
                          <a:spcPct val="105000"/>
                        </a:lnSpc>
                        <a:spcAft>
                          <a:spcPts val="0"/>
                        </a:spcAft>
                      </a:pPr>
                      <a:r>
                        <a:rPr lang="es-EC" sz="900" b="0" dirty="0">
                          <a:effectLst/>
                        </a:rPr>
                        <a:t> </a:t>
                      </a:r>
                      <a:endParaRPr lang="es-ES" sz="900" b="0" dirty="0">
                        <a:effectLst/>
                      </a:endParaRPr>
                    </a:p>
                    <a:p>
                      <a:pPr algn="just">
                        <a:lnSpc>
                          <a:spcPct val="105000"/>
                        </a:lnSpc>
                        <a:spcAft>
                          <a:spcPts val="0"/>
                        </a:spcAft>
                      </a:pPr>
                      <a:r>
                        <a:rPr lang="es-EC" sz="900" b="0" dirty="0">
                          <a:effectLst/>
                        </a:rPr>
                        <a:t>Reserva Ecológica Mangaloma</a:t>
                      </a:r>
                      <a:endParaRPr lang="es-ES" sz="900" b="0" dirty="0">
                        <a:effectLst/>
                      </a:endParaRPr>
                    </a:p>
                    <a:p>
                      <a:pPr algn="ctr">
                        <a:lnSpc>
                          <a:spcPct val="105000"/>
                        </a:lnSpc>
                        <a:spcAft>
                          <a:spcPts val="0"/>
                        </a:spcAft>
                      </a:pPr>
                      <a:r>
                        <a:rPr lang="es-EC" sz="900" b="0" dirty="0">
                          <a:effectLst/>
                        </a:rPr>
                        <a:t> </a:t>
                      </a:r>
                      <a:endParaRPr lang="es-ES" sz="900" b="0" dirty="0">
                        <a:effectLst/>
                        <a:latin typeface="+mn-lt"/>
                        <a:ea typeface="Times New Roman" panose="02020603050405020304" pitchFamily="18" charset="0"/>
                        <a:cs typeface="Times New Roman" panose="02020603050405020304" pitchFamily="18" charset="0"/>
                      </a:endParaRPr>
                    </a:p>
                  </a:txBody>
                  <a:tcPr marL="40065" marR="40065" marT="0" marB="0"/>
                </a:tc>
                <a:tc>
                  <a:txBody>
                    <a:bodyPr/>
                    <a:lstStyle/>
                    <a:p>
                      <a:pPr algn="ctr">
                        <a:lnSpc>
                          <a:spcPct val="105000"/>
                        </a:lnSpc>
                        <a:spcAft>
                          <a:spcPts val="0"/>
                        </a:spcAft>
                      </a:pPr>
                      <a:r>
                        <a:rPr lang="es-EC" sz="900" b="0" dirty="0">
                          <a:effectLst/>
                        </a:rPr>
                        <a:t>III</a:t>
                      </a:r>
                      <a:endParaRPr lang="es-ES" sz="900" b="0" dirty="0">
                        <a:effectLst/>
                      </a:endParaRPr>
                    </a:p>
                    <a:p>
                      <a:pPr algn="ctr">
                        <a:lnSpc>
                          <a:spcPct val="105000"/>
                        </a:lnSpc>
                        <a:spcAft>
                          <a:spcPts val="0"/>
                        </a:spcAft>
                      </a:pPr>
                      <a:r>
                        <a:rPr lang="es-EC" sz="900" b="0" dirty="0">
                          <a:effectLst/>
                        </a:rPr>
                        <a:t>Atractivo con rasgos excepcionales capaz de motivar por sí solo o en conjunto con otros atractivos</a:t>
                      </a:r>
                      <a:endParaRPr lang="es-ES" sz="900" b="0" dirty="0">
                        <a:effectLst/>
                        <a:latin typeface="+mn-lt"/>
                        <a:ea typeface="Times New Roman" panose="02020603050405020304" pitchFamily="18" charset="0"/>
                        <a:cs typeface="Times New Roman" panose="02020603050405020304" pitchFamily="18" charset="0"/>
                      </a:endParaRPr>
                    </a:p>
                  </a:txBody>
                  <a:tcPr marL="40065" marR="40065" marT="0" marB="0"/>
                </a:tc>
              </a:tr>
              <a:tr h="620829">
                <a:tc>
                  <a:txBody>
                    <a:bodyPr/>
                    <a:lstStyle/>
                    <a:p>
                      <a:pPr algn="just">
                        <a:lnSpc>
                          <a:spcPct val="105000"/>
                        </a:lnSpc>
                        <a:spcAft>
                          <a:spcPts val="0"/>
                        </a:spcAft>
                      </a:pPr>
                      <a:r>
                        <a:rPr lang="es-EC" sz="900" b="0">
                          <a:effectLst/>
                        </a:rPr>
                        <a:t>29</a:t>
                      </a:r>
                      <a:endParaRPr lang="es-ES" sz="900" b="0">
                        <a:effectLst/>
                      </a:endParaRPr>
                    </a:p>
                    <a:p>
                      <a:pPr algn="just">
                        <a:lnSpc>
                          <a:spcPct val="105000"/>
                        </a:lnSpc>
                        <a:spcAft>
                          <a:spcPts val="0"/>
                        </a:spcAft>
                      </a:pPr>
                      <a:r>
                        <a:rPr lang="es-EC" sz="900" b="0">
                          <a:effectLst/>
                        </a:rPr>
                        <a:t>30</a:t>
                      </a:r>
                      <a:endParaRPr lang="es-ES" sz="900" b="0">
                        <a:effectLst/>
                      </a:endParaRPr>
                    </a:p>
                    <a:p>
                      <a:pPr algn="just">
                        <a:lnSpc>
                          <a:spcPct val="105000"/>
                        </a:lnSpc>
                        <a:spcAft>
                          <a:spcPts val="0"/>
                        </a:spcAft>
                      </a:pPr>
                      <a:r>
                        <a:rPr lang="es-EC" sz="900" b="0">
                          <a:effectLst/>
                        </a:rPr>
                        <a:t>31</a:t>
                      </a:r>
                      <a:endParaRPr lang="es-ES" sz="900" b="0">
                        <a:effectLst/>
                      </a:endParaRPr>
                    </a:p>
                    <a:p>
                      <a:pPr algn="just">
                        <a:lnSpc>
                          <a:spcPct val="105000"/>
                        </a:lnSpc>
                        <a:spcAft>
                          <a:spcPts val="0"/>
                        </a:spcAft>
                      </a:pPr>
                      <a:r>
                        <a:rPr lang="es-EC" sz="900" b="0">
                          <a:effectLst/>
                        </a:rPr>
                        <a:t>32</a:t>
                      </a:r>
                      <a:endParaRPr lang="es-ES" sz="900" b="0">
                        <a:effectLst/>
                        <a:latin typeface="+mn-lt"/>
                        <a:ea typeface="Times New Roman" panose="02020603050405020304" pitchFamily="18" charset="0"/>
                        <a:cs typeface="Times New Roman" panose="02020603050405020304" pitchFamily="18" charset="0"/>
                      </a:endParaRPr>
                    </a:p>
                  </a:txBody>
                  <a:tcPr marL="40065" marR="40065" marT="0" marB="0"/>
                </a:tc>
                <a:tc>
                  <a:txBody>
                    <a:bodyPr/>
                    <a:lstStyle/>
                    <a:p>
                      <a:pPr algn="just">
                        <a:lnSpc>
                          <a:spcPct val="105000"/>
                        </a:lnSpc>
                        <a:spcAft>
                          <a:spcPts val="0"/>
                        </a:spcAft>
                      </a:pPr>
                      <a:r>
                        <a:rPr lang="es-EC" sz="900" b="0">
                          <a:effectLst/>
                        </a:rPr>
                        <a:t>Río Guayllabamba</a:t>
                      </a:r>
                      <a:endParaRPr lang="es-ES" sz="900" b="0">
                        <a:effectLst/>
                      </a:endParaRPr>
                    </a:p>
                    <a:p>
                      <a:pPr algn="just">
                        <a:lnSpc>
                          <a:spcPct val="105000"/>
                        </a:lnSpc>
                        <a:spcAft>
                          <a:spcPts val="0"/>
                        </a:spcAft>
                      </a:pPr>
                      <a:r>
                        <a:rPr lang="es-EC" sz="900" b="0">
                          <a:effectLst/>
                        </a:rPr>
                        <a:t>Río Jordán</a:t>
                      </a:r>
                      <a:endParaRPr lang="es-ES" sz="900" b="0">
                        <a:effectLst/>
                      </a:endParaRPr>
                    </a:p>
                    <a:p>
                      <a:pPr algn="just">
                        <a:lnSpc>
                          <a:spcPct val="105000"/>
                        </a:lnSpc>
                        <a:spcAft>
                          <a:spcPts val="0"/>
                        </a:spcAft>
                      </a:pPr>
                      <a:r>
                        <a:rPr lang="es-EC" sz="900" b="0">
                          <a:effectLst/>
                        </a:rPr>
                        <a:t>Río Guadalupe</a:t>
                      </a:r>
                      <a:endParaRPr lang="es-ES" sz="900" b="0">
                        <a:effectLst/>
                      </a:endParaRPr>
                    </a:p>
                    <a:p>
                      <a:pPr algn="just">
                        <a:lnSpc>
                          <a:spcPct val="105000"/>
                        </a:lnSpc>
                        <a:spcAft>
                          <a:spcPts val="0"/>
                        </a:spcAft>
                      </a:pPr>
                      <a:r>
                        <a:rPr lang="es-EC" sz="900" b="0">
                          <a:effectLst/>
                        </a:rPr>
                        <a:t>Cascada La Mona</a:t>
                      </a:r>
                      <a:endParaRPr lang="es-ES" sz="900" b="0">
                        <a:effectLst/>
                        <a:latin typeface="+mn-lt"/>
                        <a:ea typeface="Times New Roman" panose="02020603050405020304" pitchFamily="18" charset="0"/>
                        <a:cs typeface="Times New Roman" panose="02020603050405020304" pitchFamily="18" charset="0"/>
                      </a:endParaRPr>
                    </a:p>
                  </a:txBody>
                  <a:tcPr marL="40065" marR="40065" marT="0" marB="0"/>
                </a:tc>
                <a:tc>
                  <a:txBody>
                    <a:bodyPr/>
                    <a:lstStyle/>
                    <a:p>
                      <a:pPr algn="ctr">
                        <a:lnSpc>
                          <a:spcPct val="105000"/>
                        </a:lnSpc>
                        <a:spcAft>
                          <a:spcPts val="0"/>
                        </a:spcAft>
                        <a:tabLst>
                          <a:tab pos="923925" algn="l"/>
                          <a:tab pos="1235710" algn="ctr"/>
                        </a:tabLst>
                      </a:pPr>
                      <a:r>
                        <a:rPr lang="es-EC" sz="900" b="0" dirty="0" smtClean="0">
                          <a:effectLst/>
                        </a:rPr>
                        <a:t>Recurso</a:t>
                      </a:r>
                      <a:endParaRPr lang="es-ES" sz="900" b="0" dirty="0">
                        <a:effectLst/>
                      </a:endParaRPr>
                    </a:p>
                    <a:p>
                      <a:pPr algn="ctr">
                        <a:lnSpc>
                          <a:spcPct val="105000"/>
                        </a:lnSpc>
                        <a:spcAft>
                          <a:spcPts val="0"/>
                        </a:spcAft>
                      </a:pPr>
                      <a:r>
                        <a:rPr lang="es-EC" sz="900" b="0" dirty="0">
                          <a:effectLst/>
                        </a:rPr>
                        <a:t>Es un elemento natural o cultural que pueden motivar el desplazamiento</a:t>
                      </a:r>
                      <a:endParaRPr lang="es-ES" sz="900" b="0" dirty="0">
                        <a:effectLst/>
                        <a:latin typeface="+mn-lt"/>
                        <a:ea typeface="Times New Roman" panose="02020603050405020304" pitchFamily="18" charset="0"/>
                        <a:cs typeface="Times New Roman" panose="02020603050405020304" pitchFamily="18" charset="0"/>
                      </a:endParaRPr>
                    </a:p>
                  </a:txBody>
                  <a:tcPr marL="40065" marR="40065" marT="0" marB="0"/>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2196475657"/>
              </p:ext>
            </p:extLst>
          </p:nvPr>
        </p:nvGraphicFramePr>
        <p:xfrm>
          <a:off x="555868" y="938883"/>
          <a:ext cx="5470768" cy="2318502"/>
        </p:xfrm>
        <a:graphic>
          <a:graphicData uri="http://schemas.openxmlformats.org/drawingml/2006/table">
            <a:tbl>
              <a:tblPr firstRow="1" firstCol="1" bandRow="1">
                <a:tableStyleId>{BDBED569-4797-4DF1-A0F4-6AAB3CD982D8}</a:tableStyleId>
              </a:tblPr>
              <a:tblGrid>
                <a:gridCol w="410438"/>
                <a:gridCol w="2239871"/>
                <a:gridCol w="2820459"/>
              </a:tblGrid>
              <a:tr h="159825">
                <a:tc>
                  <a:txBody>
                    <a:bodyPr/>
                    <a:lstStyle/>
                    <a:p>
                      <a:pPr algn="ctr">
                        <a:lnSpc>
                          <a:spcPct val="105000"/>
                        </a:lnSpc>
                        <a:spcAft>
                          <a:spcPts val="0"/>
                        </a:spcAft>
                      </a:pPr>
                      <a:r>
                        <a:rPr lang="es-EC" sz="1000" dirty="0">
                          <a:effectLst/>
                        </a:rPr>
                        <a:t>Nº</a:t>
                      </a:r>
                      <a:endParaRPr lang="es-ES" sz="1000" dirty="0">
                        <a:effectLst/>
                        <a:latin typeface="+mn-lt"/>
                        <a:ea typeface="Times New Roman" panose="02020603050405020304" pitchFamily="18" charset="0"/>
                        <a:cs typeface="Times New Roman" panose="02020603050405020304" pitchFamily="18" charset="0"/>
                      </a:endParaRPr>
                    </a:p>
                  </a:txBody>
                  <a:tcPr marL="40065" marR="40065" marT="0" marB="0"/>
                </a:tc>
                <a:tc>
                  <a:txBody>
                    <a:bodyPr/>
                    <a:lstStyle/>
                    <a:p>
                      <a:pPr algn="ctr">
                        <a:lnSpc>
                          <a:spcPct val="105000"/>
                        </a:lnSpc>
                        <a:spcAft>
                          <a:spcPts val="0"/>
                        </a:spcAft>
                      </a:pPr>
                      <a:r>
                        <a:rPr lang="es-EC" sz="1000" dirty="0">
                          <a:effectLst/>
                        </a:rPr>
                        <a:t>Atractivo</a:t>
                      </a:r>
                      <a:endParaRPr lang="es-ES" sz="1000" dirty="0">
                        <a:effectLst/>
                        <a:latin typeface="+mn-lt"/>
                        <a:ea typeface="Times New Roman" panose="02020603050405020304" pitchFamily="18" charset="0"/>
                        <a:cs typeface="Times New Roman" panose="02020603050405020304" pitchFamily="18" charset="0"/>
                      </a:endParaRPr>
                    </a:p>
                  </a:txBody>
                  <a:tcPr marL="40065" marR="40065" marT="0" marB="0"/>
                </a:tc>
                <a:tc>
                  <a:txBody>
                    <a:bodyPr/>
                    <a:lstStyle/>
                    <a:p>
                      <a:pPr algn="ctr">
                        <a:lnSpc>
                          <a:spcPct val="105000"/>
                        </a:lnSpc>
                        <a:spcAft>
                          <a:spcPts val="0"/>
                        </a:spcAft>
                      </a:pPr>
                      <a:r>
                        <a:rPr lang="es-EC" sz="1000">
                          <a:effectLst/>
                        </a:rPr>
                        <a:t>Jerarquización</a:t>
                      </a:r>
                      <a:endParaRPr lang="es-ES" sz="1000">
                        <a:effectLst/>
                        <a:latin typeface="+mn-lt"/>
                        <a:ea typeface="Times New Roman" panose="02020603050405020304" pitchFamily="18" charset="0"/>
                        <a:cs typeface="Times New Roman" panose="02020603050405020304" pitchFamily="18" charset="0"/>
                      </a:endParaRPr>
                    </a:p>
                  </a:txBody>
                  <a:tcPr marL="40065" marR="40065" marT="0" marB="0"/>
                </a:tc>
              </a:tr>
              <a:tr h="2158482">
                <a:tc>
                  <a:txBody>
                    <a:bodyPr/>
                    <a:lstStyle/>
                    <a:p>
                      <a:pPr algn="just">
                        <a:lnSpc>
                          <a:spcPct val="105000"/>
                        </a:lnSpc>
                        <a:spcAft>
                          <a:spcPts val="0"/>
                        </a:spcAft>
                      </a:pPr>
                      <a:r>
                        <a:rPr lang="es-EC" sz="1000" dirty="0">
                          <a:effectLst/>
                        </a:rPr>
                        <a:t>1</a:t>
                      </a:r>
                      <a:endParaRPr lang="es-ES" sz="1000" b="0" dirty="0">
                        <a:effectLst/>
                      </a:endParaRPr>
                    </a:p>
                    <a:p>
                      <a:pPr algn="just">
                        <a:lnSpc>
                          <a:spcPct val="105000"/>
                        </a:lnSpc>
                        <a:spcAft>
                          <a:spcPts val="0"/>
                        </a:spcAft>
                      </a:pPr>
                      <a:r>
                        <a:rPr lang="es-EC" sz="1000" b="0" dirty="0">
                          <a:effectLst/>
                        </a:rPr>
                        <a:t>2</a:t>
                      </a:r>
                      <a:endParaRPr lang="es-ES" sz="1000" b="0" dirty="0">
                        <a:effectLst/>
                      </a:endParaRPr>
                    </a:p>
                    <a:p>
                      <a:pPr algn="just">
                        <a:lnSpc>
                          <a:spcPct val="105000"/>
                        </a:lnSpc>
                        <a:spcAft>
                          <a:spcPts val="0"/>
                        </a:spcAft>
                      </a:pPr>
                      <a:r>
                        <a:rPr lang="es-EC" sz="1000" b="0" dirty="0">
                          <a:effectLst/>
                        </a:rPr>
                        <a:t>3</a:t>
                      </a:r>
                      <a:endParaRPr lang="es-ES" sz="1000" b="0" dirty="0">
                        <a:effectLst/>
                      </a:endParaRPr>
                    </a:p>
                    <a:p>
                      <a:pPr algn="just">
                        <a:lnSpc>
                          <a:spcPct val="105000"/>
                        </a:lnSpc>
                        <a:spcAft>
                          <a:spcPts val="0"/>
                        </a:spcAft>
                      </a:pPr>
                      <a:r>
                        <a:rPr lang="es-EC" sz="1000" b="0" dirty="0">
                          <a:effectLst/>
                        </a:rPr>
                        <a:t>4</a:t>
                      </a:r>
                      <a:endParaRPr lang="es-ES" sz="1000" b="0" dirty="0">
                        <a:effectLst/>
                      </a:endParaRPr>
                    </a:p>
                    <a:p>
                      <a:pPr algn="just">
                        <a:lnSpc>
                          <a:spcPct val="105000"/>
                        </a:lnSpc>
                        <a:spcAft>
                          <a:spcPts val="0"/>
                        </a:spcAft>
                      </a:pPr>
                      <a:r>
                        <a:rPr lang="es-EC" sz="1000" b="0" dirty="0">
                          <a:effectLst/>
                        </a:rPr>
                        <a:t>5</a:t>
                      </a:r>
                      <a:endParaRPr lang="es-ES" sz="1000" b="0" dirty="0">
                        <a:effectLst/>
                      </a:endParaRPr>
                    </a:p>
                    <a:p>
                      <a:pPr algn="just">
                        <a:lnSpc>
                          <a:spcPct val="105000"/>
                        </a:lnSpc>
                        <a:spcAft>
                          <a:spcPts val="0"/>
                        </a:spcAft>
                      </a:pPr>
                      <a:r>
                        <a:rPr lang="es-EC" sz="1000" b="0" dirty="0">
                          <a:effectLst/>
                        </a:rPr>
                        <a:t>6</a:t>
                      </a:r>
                      <a:endParaRPr lang="es-ES" sz="1000" b="0" dirty="0">
                        <a:effectLst/>
                      </a:endParaRPr>
                    </a:p>
                    <a:p>
                      <a:pPr algn="just">
                        <a:lnSpc>
                          <a:spcPct val="105000"/>
                        </a:lnSpc>
                        <a:spcAft>
                          <a:spcPts val="0"/>
                        </a:spcAft>
                      </a:pPr>
                      <a:r>
                        <a:rPr lang="es-EC" sz="1000" b="0" dirty="0">
                          <a:effectLst/>
                        </a:rPr>
                        <a:t>7</a:t>
                      </a:r>
                      <a:endParaRPr lang="es-ES" sz="1000" b="0" dirty="0">
                        <a:effectLst/>
                      </a:endParaRPr>
                    </a:p>
                    <a:p>
                      <a:pPr algn="just">
                        <a:lnSpc>
                          <a:spcPct val="105000"/>
                        </a:lnSpc>
                        <a:spcAft>
                          <a:spcPts val="0"/>
                        </a:spcAft>
                      </a:pPr>
                      <a:r>
                        <a:rPr lang="es-EC" sz="1000" b="0" dirty="0">
                          <a:effectLst/>
                        </a:rPr>
                        <a:t>8</a:t>
                      </a:r>
                      <a:endParaRPr lang="es-ES" sz="1000" b="0" dirty="0">
                        <a:effectLst/>
                      </a:endParaRPr>
                    </a:p>
                    <a:p>
                      <a:pPr algn="just">
                        <a:lnSpc>
                          <a:spcPct val="105000"/>
                        </a:lnSpc>
                        <a:spcAft>
                          <a:spcPts val="0"/>
                        </a:spcAft>
                      </a:pPr>
                      <a:r>
                        <a:rPr lang="es-EC" sz="1000" b="0" dirty="0">
                          <a:effectLst/>
                        </a:rPr>
                        <a:t>9</a:t>
                      </a:r>
                      <a:endParaRPr lang="es-ES" sz="1000" b="0" dirty="0">
                        <a:effectLst/>
                      </a:endParaRPr>
                    </a:p>
                    <a:p>
                      <a:pPr algn="just">
                        <a:lnSpc>
                          <a:spcPct val="105000"/>
                        </a:lnSpc>
                        <a:spcAft>
                          <a:spcPts val="0"/>
                        </a:spcAft>
                      </a:pPr>
                      <a:r>
                        <a:rPr lang="es-EC" sz="1000" b="0" dirty="0">
                          <a:effectLst/>
                        </a:rPr>
                        <a:t>10</a:t>
                      </a:r>
                      <a:endParaRPr lang="es-ES" sz="1000" b="0" dirty="0">
                        <a:effectLst/>
                      </a:endParaRPr>
                    </a:p>
                    <a:p>
                      <a:pPr algn="just">
                        <a:lnSpc>
                          <a:spcPct val="105000"/>
                        </a:lnSpc>
                        <a:spcAft>
                          <a:spcPts val="0"/>
                        </a:spcAft>
                      </a:pPr>
                      <a:r>
                        <a:rPr lang="es-EC" sz="1000" b="0" dirty="0">
                          <a:effectLst/>
                        </a:rPr>
                        <a:t>11</a:t>
                      </a:r>
                      <a:endParaRPr lang="es-ES" sz="1000" b="0" dirty="0">
                        <a:effectLst/>
                      </a:endParaRPr>
                    </a:p>
                    <a:p>
                      <a:pPr algn="just">
                        <a:lnSpc>
                          <a:spcPct val="105000"/>
                        </a:lnSpc>
                        <a:spcAft>
                          <a:spcPts val="0"/>
                        </a:spcAft>
                      </a:pPr>
                      <a:r>
                        <a:rPr lang="es-EC" sz="1000" b="0" dirty="0">
                          <a:effectLst/>
                        </a:rPr>
                        <a:t>12</a:t>
                      </a:r>
                      <a:endParaRPr lang="es-ES" sz="1000" b="0" dirty="0">
                        <a:effectLst/>
                      </a:endParaRPr>
                    </a:p>
                    <a:p>
                      <a:pPr algn="just">
                        <a:lnSpc>
                          <a:spcPct val="105000"/>
                        </a:lnSpc>
                        <a:spcAft>
                          <a:spcPts val="0"/>
                        </a:spcAft>
                      </a:pPr>
                      <a:r>
                        <a:rPr lang="es-EC" sz="1000" b="0" dirty="0">
                          <a:effectLst/>
                        </a:rPr>
                        <a:t>13</a:t>
                      </a:r>
                      <a:endParaRPr lang="es-ES" sz="1000" b="0" dirty="0">
                        <a:effectLst/>
                        <a:latin typeface="+mn-lt"/>
                        <a:ea typeface="Times New Roman" panose="02020603050405020304" pitchFamily="18" charset="0"/>
                        <a:cs typeface="Times New Roman" panose="02020603050405020304" pitchFamily="18" charset="0"/>
                      </a:endParaRPr>
                    </a:p>
                  </a:txBody>
                  <a:tcPr marL="40065" marR="40065" marT="0" marB="0"/>
                </a:tc>
                <a:tc>
                  <a:txBody>
                    <a:bodyPr/>
                    <a:lstStyle/>
                    <a:p>
                      <a:pPr algn="just">
                        <a:lnSpc>
                          <a:spcPct val="105000"/>
                        </a:lnSpc>
                        <a:spcAft>
                          <a:spcPts val="0"/>
                        </a:spcAft>
                      </a:pPr>
                      <a:r>
                        <a:rPr lang="es-EC" sz="1000" dirty="0">
                          <a:effectLst/>
                        </a:rPr>
                        <a:t>Balneario las Olivas</a:t>
                      </a:r>
                      <a:endParaRPr lang="es-ES" sz="1000" dirty="0">
                        <a:effectLst/>
                      </a:endParaRPr>
                    </a:p>
                    <a:p>
                      <a:pPr algn="just">
                        <a:lnSpc>
                          <a:spcPct val="105000"/>
                        </a:lnSpc>
                        <a:spcAft>
                          <a:spcPts val="0"/>
                        </a:spcAft>
                      </a:pPr>
                      <a:r>
                        <a:rPr lang="es-EC" sz="1000" dirty="0">
                          <a:effectLst/>
                        </a:rPr>
                        <a:t>Cascada Escondida</a:t>
                      </a:r>
                      <a:endParaRPr lang="es-ES" sz="1000" dirty="0">
                        <a:effectLst/>
                      </a:endParaRPr>
                    </a:p>
                    <a:p>
                      <a:pPr algn="just">
                        <a:lnSpc>
                          <a:spcPct val="105000"/>
                        </a:lnSpc>
                        <a:spcAft>
                          <a:spcPts val="0"/>
                        </a:spcAft>
                      </a:pPr>
                      <a:r>
                        <a:rPr lang="es-EC" sz="1000" dirty="0">
                          <a:effectLst/>
                        </a:rPr>
                        <a:t>Cascada río Achotillo</a:t>
                      </a:r>
                      <a:endParaRPr lang="es-ES" sz="1000" dirty="0">
                        <a:effectLst/>
                      </a:endParaRPr>
                    </a:p>
                    <a:p>
                      <a:pPr algn="just">
                        <a:lnSpc>
                          <a:spcPct val="105000"/>
                        </a:lnSpc>
                        <a:spcAft>
                          <a:spcPts val="0"/>
                        </a:spcAft>
                      </a:pPr>
                      <a:r>
                        <a:rPr lang="es-EC" sz="1000" dirty="0">
                          <a:effectLst/>
                        </a:rPr>
                        <a:t>Cascada río Tatalá</a:t>
                      </a:r>
                      <a:endParaRPr lang="es-ES" sz="1000" dirty="0">
                        <a:effectLst/>
                      </a:endParaRPr>
                    </a:p>
                    <a:p>
                      <a:pPr algn="just">
                        <a:lnSpc>
                          <a:spcPct val="105000"/>
                        </a:lnSpc>
                        <a:spcAft>
                          <a:spcPts val="0"/>
                        </a:spcAft>
                      </a:pPr>
                      <a:r>
                        <a:rPr lang="es-EC" sz="1000" dirty="0">
                          <a:effectLst/>
                        </a:rPr>
                        <a:t>Río Achiote</a:t>
                      </a:r>
                      <a:endParaRPr lang="es-ES" sz="1000" dirty="0">
                        <a:effectLst/>
                      </a:endParaRPr>
                    </a:p>
                    <a:p>
                      <a:pPr algn="just">
                        <a:lnSpc>
                          <a:spcPct val="105000"/>
                        </a:lnSpc>
                        <a:spcAft>
                          <a:spcPts val="0"/>
                        </a:spcAft>
                      </a:pPr>
                      <a:r>
                        <a:rPr lang="es-EC" sz="1000" dirty="0">
                          <a:effectLst/>
                        </a:rPr>
                        <a:t>Río Cabuyal</a:t>
                      </a:r>
                      <a:endParaRPr lang="es-ES" sz="1000" dirty="0">
                        <a:effectLst/>
                      </a:endParaRPr>
                    </a:p>
                    <a:p>
                      <a:pPr algn="just">
                        <a:lnSpc>
                          <a:spcPct val="105000"/>
                        </a:lnSpc>
                        <a:spcAft>
                          <a:spcPts val="0"/>
                        </a:spcAft>
                      </a:pPr>
                      <a:r>
                        <a:rPr lang="es-EC" sz="1000" dirty="0">
                          <a:effectLst/>
                        </a:rPr>
                        <a:t>Río las Tinas</a:t>
                      </a:r>
                      <a:endParaRPr lang="es-ES" sz="1000" dirty="0">
                        <a:effectLst/>
                      </a:endParaRPr>
                    </a:p>
                    <a:p>
                      <a:pPr algn="just">
                        <a:lnSpc>
                          <a:spcPct val="105000"/>
                        </a:lnSpc>
                        <a:spcAft>
                          <a:spcPts val="0"/>
                        </a:spcAft>
                      </a:pPr>
                      <a:r>
                        <a:rPr lang="es-EC" sz="1000" dirty="0">
                          <a:effectLst/>
                        </a:rPr>
                        <a:t>Río Pitzará</a:t>
                      </a:r>
                      <a:endParaRPr lang="es-ES" sz="1000" dirty="0">
                        <a:effectLst/>
                      </a:endParaRPr>
                    </a:p>
                    <a:p>
                      <a:pPr algn="just">
                        <a:lnSpc>
                          <a:spcPct val="105000"/>
                        </a:lnSpc>
                        <a:spcAft>
                          <a:spcPts val="0"/>
                        </a:spcAft>
                      </a:pPr>
                      <a:r>
                        <a:rPr lang="es-EC" sz="1000" dirty="0">
                          <a:effectLst/>
                        </a:rPr>
                        <a:t>Río Sábalo</a:t>
                      </a:r>
                      <a:endParaRPr lang="es-ES" sz="1000" dirty="0">
                        <a:effectLst/>
                      </a:endParaRPr>
                    </a:p>
                    <a:p>
                      <a:pPr algn="just">
                        <a:lnSpc>
                          <a:spcPct val="105000"/>
                        </a:lnSpc>
                        <a:spcAft>
                          <a:spcPts val="0"/>
                        </a:spcAft>
                      </a:pPr>
                      <a:r>
                        <a:rPr lang="es-EC" sz="1000" dirty="0">
                          <a:effectLst/>
                        </a:rPr>
                        <a:t>Rio San Dimas</a:t>
                      </a:r>
                      <a:endParaRPr lang="es-ES" sz="1000" dirty="0">
                        <a:effectLst/>
                      </a:endParaRPr>
                    </a:p>
                    <a:p>
                      <a:pPr algn="just">
                        <a:lnSpc>
                          <a:spcPct val="105000"/>
                        </a:lnSpc>
                        <a:spcAft>
                          <a:spcPts val="0"/>
                        </a:spcAft>
                      </a:pPr>
                      <a:r>
                        <a:rPr lang="es-EC" sz="1000" dirty="0">
                          <a:effectLst/>
                        </a:rPr>
                        <a:t>Cascada Las Trillizas</a:t>
                      </a:r>
                      <a:endParaRPr lang="es-ES" sz="1000" dirty="0">
                        <a:effectLst/>
                      </a:endParaRPr>
                    </a:p>
                    <a:p>
                      <a:pPr algn="just">
                        <a:lnSpc>
                          <a:spcPct val="105000"/>
                        </a:lnSpc>
                        <a:spcAft>
                          <a:spcPts val="0"/>
                        </a:spcAft>
                      </a:pPr>
                      <a:r>
                        <a:rPr lang="es-EC" sz="1000" dirty="0">
                          <a:effectLst/>
                        </a:rPr>
                        <a:t>Cascada Antiguo Nestle</a:t>
                      </a:r>
                      <a:endParaRPr lang="es-ES" sz="1000" dirty="0">
                        <a:effectLst/>
                      </a:endParaRPr>
                    </a:p>
                    <a:p>
                      <a:pPr algn="just">
                        <a:lnSpc>
                          <a:spcPct val="105000"/>
                        </a:lnSpc>
                        <a:spcAft>
                          <a:spcPts val="0"/>
                        </a:spcAft>
                      </a:pPr>
                      <a:r>
                        <a:rPr lang="es-EC" sz="1000" dirty="0">
                          <a:effectLst/>
                        </a:rPr>
                        <a:t>Cascada La Bonanza</a:t>
                      </a:r>
                      <a:endParaRPr lang="es-ES" sz="1000" dirty="0">
                        <a:effectLst/>
                        <a:latin typeface="+mn-lt"/>
                        <a:ea typeface="Times New Roman" panose="02020603050405020304" pitchFamily="18" charset="0"/>
                        <a:cs typeface="Times New Roman" panose="02020603050405020304" pitchFamily="18" charset="0"/>
                      </a:endParaRPr>
                    </a:p>
                  </a:txBody>
                  <a:tcPr marL="40065" marR="40065" marT="0" marB="0"/>
                </a:tc>
                <a:tc>
                  <a:txBody>
                    <a:bodyPr/>
                    <a:lstStyle/>
                    <a:p>
                      <a:pPr algn="ctr">
                        <a:lnSpc>
                          <a:spcPct val="105000"/>
                        </a:lnSpc>
                        <a:spcAft>
                          <a:spcPts val="0"/>
                        </a:spcAft>
                      </a:pPr>
                      <a:r>
                        <a:rPr lang="es-EC" sz="1000" dirty="0">
                          <a:effectLst/>
                        </a:rPr>
                        <a:t> </a:t>
                      </a:r>
                      <a:endParaRPr lang="es-ES" sz="1000" dirty="0">
                        <a:effectLst/>
                      </a:endParaRPr>
                    </a:p>
                    <a:p>
                      <a:pPr algn="ctr">
                        <a:lnSpc>
                          <a:spcPct val="105000"/>
                        </a:lnSpc>
                        <a:spcAft>
                          <a:spcPts val="0"/>
                        </a:spcAft>
                      </a:pPr>
                      <a:r>
                        <a:rPr lang="es-EC" sz="1000" dirty="0">
                          <a:effectLst/>
                        </a:rPr>
                        <a:t> </a:t>
                      </a:r>
                      <a:endParaRPr lang="es-ES" sz="1000" dirty="0">
                        <a:effectLst/>
                      </a:endParaRPr>
                    </a:p>
                    <a:p>
                      <a:pPr algn="ctr">
                        <a:lnSpc>
                          <a:spcPct val="105000"/>
                        </a:lnSpc>
                        <a:spcAft>
                          <a:spcPts val="0"/>
                        </a:spcAft>
                      </a:pPr>
                      <a:r>
                        <a:rPr lang="es-EC" sz="1000" dirty="0">
                          <a:effectLst/>
                        </a:rPr>
                        <a:t> </a:t>
                      </a:r>
                      <a:endParaRPr lang="es-ES" sz="1000" dirty="0">
                        <a:effectLst/>
                      </a:endParaRPr>
                    </a:p>
                    <a:p>
                      <a:pPr algn="ctr">
                        <a:lnSpc>
                          <a:spcPct val="105000"/>
                        </a:lnSpc>
                        <a:spcAft>
                          <a:spcPts val="0"/>
                        </a:spcAft>
                      </a:pPr>
                      <a:r>
                        <a:rPr lang="es-EC" sz="1000" dirty="0">
                          <a:effectLst/>
                        </a:rPr>
                        <a:t> </a:t>
                      </a:r>
                      <a:endParaRPr lang="es-ES" sz="1000" dirty="0">
                        <a:effectLst/>
                      </a:endParaRPr>
                    </a:p>
                    <a:p>
                      <a:pPr algn="ctr">
                        <a:lnSpc>
                          <a:spcPct val="105000"/>
                        </a:lnSpc>
                        <a:spcAft>
                          <a:spcPts val="0"/>
                        </a:spcAft>
                      </a:pPr>
                      <a:r>
                        <a:rPr lang="es-EC" sz="1000" dirty="0">
                          <a:effectLst/>
                        </a:rPr>
                        <a:t>I</a:t>
                      </a:r>
                      <a:endParaRPr lang="es-ES" sz="1000" dirty="0">
                        <a:effectLst/>
                      </a:endParaRPr>
                    </a:p>
                    <a:p>
                      <a:pPr algn="ctr">
                        <a:lnSpc>
                          <a:spcPct val="105000"/>
                        </a:lnSpc>
                        <a:spcAft>
                          <a:spcPts val="0"/>
                        </a:spcAft>
                      </a:pPr>
                      <a:r>
                        <a:rPr lang="es-ES" sz="1000" dirty="0">
                          <a:effectLst/>
                        </a:rPr>
                        <a:t>Atractivo que presenta condiciones mínimas para generar productos</a:t>
                      </a:r>
                      <a:endParaRPr lang="es-ES" sz="1000" dirty="0">
                        <a:effectLst/>
                        <a:latin typeface="+mn-lt"/>
                        <a:ea typeface="Times New Roman" panose="02020603050405020304" pitchFamily="18" charset="0"/>
                        <a:cs typeface="Times New Roman" panose="02020603050405020304" pitchFamily="18" charset="0"/>
                      </a:endParaRPr>
                    </a:p>
                  </a:txBody>
                  <a:tcPr marL="40065" marR="40065" marT="0" marB="0"/>
                </a:tc>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1632046139"/>
              </p:ext>
            </p:extLst>
          </p:nvPr>
        </p:nvGraphicFramePr>
        <p:xfrm>
          <a:off x="555868" y="3257190"/>
          <a:ext cx="5470768" cy="2073402"/>
        </p:xfrm>
        <a:graphic>
          <a:graphicData uri="http://schemas.openxmlformats.org/drawingml/2006/table">
            <a:tbl>
              <a:tblPr firstRow="1" firstCol="1" bandRow="1">
                <a:tableStyleId>{BDBED569-4797-4DF1-A0F4-6AAB3CD982D8}</a:tableStyleId>
              </a:tblPr>
              <a:tblGrid>
                <a:gridCol w="410438"/>
                <a:gridCol w="2239871"/>
                <a:gridCol w="2820459"/>
              </a:tblGrid>
              <a:tr h="2073402">
                <a:tc>
                  <a:txBody>
                    <a:bodyPr/>
                    <a:lstStyle/>
                    <a:p>
                      <a:pPr algn="just">
                        <a:lnSpc>
                          <a:spcPct val="105000"/>
                        </a:lnSpc>
                        <a:spcAft>
                          <a:spcPts val="0"/>
                        </a:spcAft>
                      </a:pPr>
                      <a:r>
                        <a:rPr lang="es-EC" sz="900" b="0" dirty="0">
                          <a:effectLst/>
                        </a:rPr>
                        <a:t>14</a:t>
                      </a:r>
                      <a:endParaRPr lang="es-ES" sz="900" b="0" dirty="0">
                        <a:effectLst/>
                      </a:endParaRPr>
                    </a:p>
                    <a:p>
                      <a:pPr algn="just">
                        <a:lnSpc>
                          <a:spcPct val="105000"/>
                        </a:lnSpc>
                        <a:spcAft>
                          <a:spcPts val="0"/>
                        </a:spcAft>
                      </a:pPr>
                      <a:r>
                        <a:rPr lang="es-EC" sz="900" b="0" dirty="0">
                          <a:effectLst/>
                        </a:rPr>
                        <a:t>15</a:t>
                      </a:r>
                      <a:endParaRPr lang="es-ES" sz="900" b="0" dirty="0">
                        <a:effectLst/>
                      </a:endParaRPr>
                    </a:p>
                    <a:p>
                      <a:pPr algn="just">
                        <a:lnSpc>
                          <a:spcPct val="105000"/>
                        </a:lnSpc>
                        <a:spcAft>
                          <a:spcPts val="0"/>
                        </a:spcAft>
                      </a:pPr>
                      <a:r>
                        <a:rPr lang="es-EC" sz="900" b="0" dirty="0">
                          <a:effectLst/>
                        </a:rPr>
                        <a:t>16</a:t>
                      </a:r>
                      <a:endParaRPr lang="es-ES" sz="900" b="0" dirty="0">
                        <a:effectLst/>
                      </a:endParaRPr>
                    </a:p>
                    <a:p>
                      <a:pPr algn="just">
                        <a:lnSpc>
                          <a:spcPct val="105000"/>
                        </a:lnSpc>
                        <a:spcAft>
                          <a:spcPts val="0"/>
                        </a:spcAft>
                      </a:pPr>
                      <a:r>
                        <a:rPr lang="es-EC" sz="900" b="0" dirty="0">
                          <a:effectLst/>
                        </a:rPr>
                        <a:t>17</a:t>
                      </a:r>
                      <a:endParaRPr lang="es-ES" sz="900" b="0" dirty="0">
                        <a:effectLst/>
                      </a:endParaRPr>
                    </a:p>
                    <a:p>
                      <a:pPr algn="just">
                        <a:lnSpc>
                          <a:spcPct val="105000"/>
                        </a:lnSpc>
                        <a:spcAft>
                          <a:spcPts val="0"/>
                        </a:spcAft>
                      </a:pPr>
                      <a:r>
                        <a:rPr lang="es-EC" sz="900" b="0" dirty="0">
                          <a:effectLst/>
                        </a:rPr>
                        <a:t>18</a:t>
                      </a:r>
                      <a:endParaRPr lang="es-ES" sz="900" b="0" dirty="0">
                        <a:effectLst/>
                      </a:endParaRPr>
                    </a:p>
                    <a:p>
                      <a:pPr algn="just">
                        <a:lnSpc>
                          <a:spcPct val="105000"/>
                        </a:lnSpc>
                        <a:spcAft>
                          <a:spcPts val="0"/>
                        </a:spcAft>
                      </a:pPr>
                      <a:r>
                        <a:rPr lang="es-EC" sz="900" b="0" dirty="0">
                          <a:effectLst/>
                        </a:rPr>
                        <a:t>19</a:t>
                      </a:r>
                      <a:endParaRPr lang="es-ES" sz="900" b="0" dirty="0">
                        <a:effectLst/>
                      </a:endParaRPr>
                    </a:p>
                    <a:p>
                      <a:pPr algn="just">
                        <a:lnSpc>
                          <a:spcPct val="105000"/>
                        </a:lnSpc>
                        <a:spcAft>
                          <a:spcPts val="0"/>
                        </a:spcAft>
                      </a:pPr>
                      <a:r>
                        <a:rPr lang="es-EC" sz="900" b="0" dirty="0">
                          <a:effectLst/>
                        </a:rPr>
                        <a:t>20</a:t>
                      </a:r>
                      <a:endParaRPr lang="es-ES" sz="900" b="0" dirty="0">
                        <a:effectLst/>
                      </a:endParaRPr>
                    </a:p>
                    <a:p>
                      <a:pPr algn="just">
                        <a:lnSpc>
                          <a:spcPct val="105000"/>
                        </a:lnSpc>
                        <a:spcAft>
                          <a:spcPts val="0"/>
                        </a:spcAft>
                      </a:pPr>
                      <a:r>
                        <a:rPr lang="es-EC" sz="900" b="0" dirty="0">
                          <a:effectLst/>
                        </a:rPr>
                        <a:t>21</a:t>
                      </a:r>
                      <a:endParaRPr lang="es-ES" sz="900" b="0" dirty="0">
                        <a:effectLst/>
                      </a:endParaRPr>
                    </a:p>
                    <a:p>
                      <a:pPr algn="just">
                        <a:lnSpc>
                          <a:spcPct val="105000"/>
                        </a:lnSpc>
                        <a:spcAft>
                          <a:spcPts val="0"/>
                        </a:spcAft>
                      </a:pPr>
                      <a:r>
                        <a:rPr lang="es-EC" sz="900" b="0" dirty="0">
                          <a:effectLst/>
                        </a:rPr>
                        <a:t>22</a:t>
                      </a:r>
                      <a:endParaRPr lang="es-ES" sz="900" b="0" dirty="0">
                        <a:effectLst/>
                      </a:endParaRPr>
                    </a:p>
                    <a:p>
                      <a:pPr algn="just">
                        <a:lnSpc>
                          <a:spcPct val="105000"/>
                        </a:lnSpc>
                        <a:spcAft>
                          <a:spcPts val="0"/>
                        </a:spcAft>
                      </a:pPr>
                      <a:r>
                        <a:rPr lang="es-EC" sz="900" b="0" dirty="0">
                          <a:effectLst/>
                        </a:rPr>
                        <a:t>23</a:t>
                      </a:r>
                      <a:endParaRPr lang="es-ES" sz="900" b="0" dirty="0">
                        <a:effectLst/>
                      </a:endParaRPr>
                    </a:p>
                    <a:p>
                      <a:pPr algn="just">
                        <a:lnSpc>
                          <a:spcPct val="105000"/>
                        </a:lnSpc>
                        <a:spcAft>
                          <a:spcPts val="0"/>
                        </a:spcAft>
                      </a:pPr>
                      <a:r>
                        <a:rPr lang="es-EC" sz="900" b="0" dirty="0">
                          <a:effectLst/>
                        </a:rPr>
                        <a:t>24</a:t>
                      </a:r>
                      <a:endParaRPr lang="es-ES" sz="900" b="0" dirty="0">
                        <a:effectLst/>
                      </a:endParaRPr>
                    </a:p>
                    <a:p>
                      <a:pPr algn="just">
                        <a:lnSpc>
                          <a:spcPct val="105000"/>
                        </a:lnSpc>
                        <a:spcAft>
                          <a:spcPts val="0"/>
                        </a:spcAft>
                      </a:pPr>
                      <a:r>
                        <a:rPr lang="es-EC" sz="900" b="0" dirty="0">
                          <a:effectLst/>
                        </a:rPr>
                        <a:t>25</a:t>
                      </a:r>
                      <a:endParaRPr lang="es-ES" sz="900" b="0" dirty="0">
                        <a:effectLst/>
                      </a:endParaRPr>
                    </a:p>
                    <a:p>
                      <a:pPr algn="just">
                        <a:lnSpc>
                          <a:spcPct val="105000"/>
                        </a:lnSpc>
                        <a:spcAft>
                          <a:spcPts val="0"/>
                        </a:spcAft>
                      </a:pPr>
                      <a:r>
                        <a:rPr lang="es-EC" sz="900" b="0" dirty="0">
                          <a:effectLst/>
                        </a:rPr>
                        <a:t>26</a:t>
                      </a:r>
                      <a:endParaRPr lang="es-ES" sz="900" b="0" dirty="0">
                        <a:effectLst/>
                      </a:endParaRPr>
                    </a:p>
                    <a:p>
                      <a:pPr algn="just">
                        <a:lnSpc>
                          <a:spcPct val="105000"/>
                        </a:lnSpc>
                        <a:spcAft>
                          <a:spcPts val="0"/>
                        </a:spcAft>
                      </a:pPr>
                      <a:r>
                        <a:rPr lang="es-EC" sz="900" b="0" dirty="0">
                          <a:effectLst/>
                        </a:rPr>
                        <a:t>27</a:t>
                      </a:r>
                      <a:endParaRPr lang="es-ES" sz="900" b="0" dirty="0">
                        <a:effectLst/>
                        <a:latin typeface="+mn-lt"/>
                        <a:ea typeface="Times New Roman" panose="02020603050405020304" pitchFamily="18" charset="0"/>
                        <a:cs typeface="Times New Roman" panose="02020603050405020304" pitchFamily="18" charset="0"/>
                      </a:endParaRPr>
                    </a:p>
                  </a:txBody>
                  <a:tcPr marL="40065" marR="40065" marT="0" marB="0"/>
                </a:tc>
                <a:tc>
                  <a:txBody>
                    <a:bodyPr/>
                    <a:lstStyle/>
                    <a:p>
                      <a:pPr algn="just">
                        <a:lnSpc>
                          <a:spcPct val="105000"/>
                        </a:lnSpc>
                        <a:spcAft>
                          <a:spcPts val="0"/>
                        </a:spcAft>
                      </a:pPr>
                      <a:r>
                        <a:rPr lang="es-EC" sz="900" b="0" dirty="0">
                          <a:effectLst/>
                        </a:rPr>
                        <a:t>Cascada Los Laureles</a:t>
                      </a:r>
                      <a:endParaRPr lang="es-ES" sz="900" b="0" dirty="0">
                        <a:effectLst/>
                      </a:endParaRPr>
                    </a:p>
                    <a:p>
                      <a:pPr algn="just">
                        <a:lnSpc>
                          <a:spcPct val="105000"/>
                        </a:lnSpc>
                        <a:spcAft>
                          <a:spcPts val="0"/>
                        </a:spcAft>
                      </a:pPr>
                      <a:r>
                        <a:rPr lang="es-EC" sz="900" b="0" dirty="0">
                          <a:effectLst/>
                        </a:rPr>
                        <a:t>Balneario Los Canelos</a:t>
                      </a:r>
                      <a:endParaRPr lang="es-ES" sz="900" b="0" dirty="0">
                        <a:effectLst/>
                      </a:endParaRPr>
                    </a:p>
                    <a:p>
                      <a:pPr algn="just">
                        <a:lnSpc>
                          <a:spcPct val="105000"/>
                        </a:lnSpc>
                        <a:spcAft>
                          <a:spcPts val="0"/>
                        </a:spcAft>
                      </a:pPr>
                      <a:r>
                        <a:rPr lang="es-EC" sz="900" b="0" dirty="0">
                          <a:effectLst/>
                        </a:rPr>
                        <a:t>Balneario Río Caoni</a:t>
                      </a:r>
                      <a:endParaRPr lang="es-ES" sz="900" b="0" dirty="0">
                        <a:effectLst/>
                      </a:endParaRPr>
                    </a:p>
                    <a:p>
                      <a:pPr algn="just">
                        <a:lnSpc>
                          <a:spcPct val="105000"/>
                        </a:lnSpc>
                        <a:spcAft>
                          <a:spcPts val="0"/>
                        </a:spcAft>
                      </a:pPr>
                      <a:r>
                        <a:rPr lang="es-EC" sz="900" b="0" dirty="0">
                          <a:effectLst/>
                        </a:rPr>
                        <a:t>Cascada el Salto del Tigre</a:t>
                      </a:r>
                      <a:endParaRPr lang="es-ES" sz="900" b="0" dirty="0">
                        <a:effectLst/>
                      </a:endParaRPr>
                    </a:p>
                    <a:p>
                      <a:pPr algn="just">
                        <a:lnSpc>
                          <a:spcPct val="105000"/>
                        </a:lnSpc>
                        <a:spcAft>
                          <a:spcPts val="0"/>
                        </a:spcAft>
                      </a:pPr>
                      <a:r>
                        <a:rPr lang="es-EC" sz="900" b="0" dirty="0">
                          <a:effectLst/>
                        </a:rPr>
                        <a:t>Cascadas Verdes</a:t>
                      </a:r>
                      <a:endParaRPr lang="es-ES" sz="900" b="0" dirty="0">
                        <a:effectLst/>
                      </a:endParaRPr>
                    </a:p>
                    <a:p>
                      <a:pPr algn="just">
                        <a:lnSpc>
                          <a:spcPct val="105000"/>
                        </a:lnSpc>
                        <a:spcAft>
                          <a:spcPts val="0"/>
                        </a:spcAft>
                      </a:pPr>
                      <a:r>
                        <a:rPr lang="es-EC" sz="900" b="0" dirty="0">
                          <a:effectLst/>
                        </a:rPr>
                        <a:t>Cascada Ayalir</a:t>
                      </a:r>
                      <a:endParaRPr lang="es-ES" sz="900" b="0" dirty="0">
                        <a:effectLst/>
                      </a:endParaRPr>
                    </a:p>
                    <a:p>
                      <a:pPr algn="just">
                        <a:lnSpc>
                          <a:spcPct val="105000"/>
                        </a:lnSpc>
                        <a:spcAft>
                          <a:spcPts val="0"/>
                        </a:spcAft>
                      </a:pPr>
                      <a:r>
                        <a:rPr lang="es-EC" sz="900" b="0" dirty="0">
                          <a:effectLst/>
                        </a:rPr>
                        <a:t>Cascada Laguna Azul</a:t>
                      </a:r>
                      <a:endParaRPr lang="es-ES" sz="900" b="0" dirty="0">
                        <a:effectLst/>
                      </a:endParaRPr>
                    </a:p>
                    <a:p>
                      <a:pPr algn="just">
                        <a:lnSpc>
                          <a:spcPct val="105000"/>
                        </a:lnSpc>
                        <a:spcAft>
                          <a:spcPts val="0"/>
                        </a:spcAft>
                      </a:pPr>
                      <a:r>
                        <a:rPr lang="es-EC" sz="900" b="0" dirty="0">
                          <a:effectLst/>
                        </a:rPr>
                        <a:t>Río Pachijal</a:t>
                      </a:r>
                      <a:endParaRPr lang="es-ES" sz="900" b="0" dirty="0">
                        <a:effectLst/>
                      </a:endParaRPr>
                    </a:p>
                    <a:p>
                      <a:pPr algn="just">
                        <a:lnSpc>
                          <a:spcPct val="105000"/>
                        </a:lnSpc>
                        <a:spcAft>
                          <a:spcPts val="0"/>
                        </a:spcAft>
                      </a:pPr>
                      <a:r>
                        <a:rPr lang="es-EC" sz="900" b="0" dirty="0">
                          <a:effectLst/>
                        </a:rPr>
                        <a:t>Río Silanche/chico</a:t>
                      </a:r>
                      <a:endParaRPr lang="es-ES" sz="900" b="0" dirty="0">
                        <a:effectLst/>
                      </a:endParaRPr>
                    </a:p>
                    <a:p>
                      <a:pPr algn="just">
                        <a:lnSpc>
                          <a:spcPct val="105000"/>
                        </a:lnSpc>
                        <a:spcAft>
                          <a:spcPts val="0"/>
                        </a:spcAft>
                      </a:pPr>
                      <a:r>
                        <a:rPr lang="es-EC" sz="900" b="0" dirty="0">
                          <a:effectLst/>
                        </a:rPr>
                        <a:t>Cascada Caimán</a:t>
                      </a:r>
                      <a:endParaRPr lang="es-ES" sz="900" b="0" dirty="0">
                        <a:effectLst/>
                      </a:endParaRPr>
                    </a:p>
                    <a:p>
                      <a:pPr algn="just">
                        <a:lnSpc>
                          <a:spcPct val="105000"/>
                        </a:lnSpc>
                        <a:spcAft>
                          <a:spcPts val="0"/>
                        </a:spcAft>
                      </a:pPr>
                      <a:r>
                        <a:rPr lang="es-EC" sz="900" b="0" dirty="0">
                          <a:effectLst/>
                        </a:rPr>
                        <a:t>Cascada de Los Helechos</a:t>
                      </a:r>
                      <a:endParaRPr lang="es-ES" sz="900" b="0" dirty="0">
                        <a:effectLst/>
                      </a:endParaRPr>
                    </a:p>
                    <a:p>
                      <a:pPr algn="just">
                        <a:lnSpc>
                          <a:spcPct val="105000"/>
                        </a:lnSpc>
                        <a:spcAft>
                          <a:spcPts val="0"/>
                        </a:spcAft>
                      </a:pPr>
                      <a:r>
                        <a:rPr lang="es-EC" sz="900" b="0" dirty="0">
                          <a:effectLst/>
                        </a:rPr>
                        <a:t>Selva Virgen</a:t>
                      </a:r>
                      <a:endParaRPr lang="es-ES" sz="900" b="0" dirty="0">
                        <a:effectLst/>
                      </a:endParaRPr>
                    </a:p>
                    <a:p>
                      <a:pPr algn="just">
                        <a:lnSpc>
                          <a:spcPct val="105000"/>
                        </a:lnSpc>
                        <a:spcAft>
                          <a:spcPts val="0"/>
                        </a:spcAft>
                      </a:pPr>
                      <a:r>
                        <a:rPr lang="es-EC" sz="900" b="0" dirty="0">
                          <a:effectLst/>
                        </a:rPr>
                        <a:t>Rancho Suamox</a:t>
                      </a:r>
                      <a:endParaRPr lang="es-ES" sz="900" b="0" dirty="0">
                        <a:effectLst/>
                      </a:endParaRPr>
                    </a:p>
                    <a:p>
                      <a:pPr algn="just">
                        <a:lnSpc>
                          <a:spcPct val="105000"/>
                        </a:lnSpc>
                        <a:spcAft>
                          <a:spcPts val="0"/>
                        </a:spcAft>
                      </a:pPr>
                      <a:r>
                        <a:rPr lang="es-EC" sz="900" b="0" dirty="0">
                          <a:effectLst/>
                        </a:rPr>
                        <a:t>Cascadas Brisas del Caoni</a:t>
                      </a:r>
                      <a:endParaRPr lang="es-ES" sz="900" b="0" dirty="0">
                        <a:effectLst/>
                        <a:latin typeface="+mn-lt"/>
                        <a:ea typeface="Times New Roman" panose="02020603050405020304" pitchFamily="18" charset="0"/>
                        <a:cs typeface="Times New Roman" panose="02020603050405020304" pitchFamily="18" charset="0"/>
                      </a:endParaRPr>
                    </a:p>
                  </a:txBody>
                  <a:tcPr marL="40065" marR="40065" marT="0" marB="0"/>
                </a:tc>
                <a:tc>
                  <a:txBody>
                    <a:bodyPr/>
                    <a:lstStyle/>
                    <a:p>
                      <a:pPr algn="ctr">
                        <a:lnSpc>
                          <a:spcPct val="105000"/>
                        </a:lnSpc>
                        <a:spcAft>
                          <a:spcPts val="0"/>
                        </a:spcAft>
                      </a:pPr>
                      <a:r>
                        <a:rPr lang="es-EC" sz="900" dirty="0">
                          <a:effectLst/>
                        </a:rPr>
                        <a:t> </a:t>
                      </a:r>
                      <a:endParaRPr lang="es-ES" sz="900" dirty="0">
                        <a:effectLst/>
                      </a:endParaRPr>
                    </a:p>
                    <a:p>
                      <a:pPr algn="ctr">
                        <a:lnSpc>
                          <a:spcPct val="105000"/>
                        </a:lnSpc>
                        <a:spcAft>
                          <a:spcPts val="0"/>
                        </a:spcAft>
                      </a:pPr>
                      <a:r>
                        <a:rPr lang="es-EC" sz="900" dirty="0">
                          <a:effectLst/>
                        </a:rPr>
                        <a:t> </a:t>
                      </a:r>
                      <a:endParaRPr lang="es-ES" sz="900" dirty="0">
                        <a:effectLst/>
                      </a:endParaRPr>
                    </a:p>
                    <a:p>
                      <a:pPr algn="ctr">
                        <a:lnSpc>
                          <a:spcPct val="105000"/>
                        </a:lnSpc>
                        <a:spcAft>
                          <a:spcPts val="0"/>
                        </a:spcAft>
                      </a:pPr>
                      <a:r>
                        <a:rPr lang="es-EC" sz="900" dirty="0">
                          <a:effectLst/>
                        </a:rPr>
                        <a:t> </a:t>
                      </a:r>
                      <a:endParaRPr lang="es-ES" sz="900" dirty="0">
                        <a:effectLst/>
                      </a:endParaRPr>
                    </a:p>
                    <a:p>
                      <a:pPr algn="ctr">
                        <a:lnSpc>
                          <a:spcPct val="105000"/>
                        </a:lnSpc>
                        <a:spcAft>
                          <a:spcPts val="0"/>
                        </a:spcAft>
                      </a:pPr>
                      <a:r>
                        <a:rPr lang="es-EC" sz="900" dirty="0">
                          <a:effectLst/>
                        </a:rPr>
                        <a:t> </a:t>
                      </a:r>
                      <a:endParaRPr lang="es-ES" sz="900" dirty="0">
                        <a:effectLst/>
                      </a:endParaRPr>
                    </a:p>
                    <a:p>
                      <a:pPr algn="ctr">
                        <a:lnSpc>
                          <a:spcPct val="105000"/>
                        </a:lnSpc>
                        <a:spcAft>
                          <a:spcPts val="0"/>
                        </a:spcAft>
                      </a:pPr>
                      <a:r>
                        <a:rPr lang="es-EC" sz="900" b="0" dirty="0">
                          <a:effectLst/>
                        </a:rPr>
                        <a:t>II</a:t>
                      </a:r>
                      <a:endParaRPr lang="es-ES" sz="900" b="0" dirty="0">
                        <a:effectLst/>
                      </a:endParaRPr>
                    </a:p>
                    <a:p>
                      <a:pPr algn="ctr">
                        <a:lnSpc>
                          <a:spcPct val="105000"/>
                        </a:lnSpc>
                        <a:spcAft>
                          <a:spcPts val="0"/>
                        </a:spcAft>
                      </a:pPr>
                      <a:r>
                        <a:rPr lang="es-EC" sz="900" b="0" dirty="0">
                          <a:effectLst/>
                        </a:rPr>
                        <a:t>Atractivo con algún rasgo llamativo que presente condiciones básicas para la generación de productos turísticos</a:t>
                      </a:r>
                      <a:endParaRPr lang="es-ES" sz="900" b="0" dirty="0">
                        <a:effectLst/>
                        <a:latin typeface="+mn-lt"/>
                        <a:ea typeface="Times New Roman" panose="02020603050405020304" pitchFamily="18" charset="0"/>
                        <a:cs typeface="Times New Roman" panose="02020603050405020304" pitchFamily="18" charset="0"/>
                      </a:endParaRPr>
                    </a:p>
                  </a:txBody>
                  <a:tcPr marL="40065" marR="40065" marT="0" marB="0"/>
                </a:tc>
              </a:tr>
            </a:tbl>
          </a:graphicData>
        </a:graphic>
      </p:graphicFrame>
      <p:pic>
        <p:nvPicPr>
          <p:cNvPr id="11" name="Imagen 10"/>
          <p:cNvPicPr>
            <a:picLocks noChangeAspect="1"/>
          </p:cNvPicPr>
          <p:nvPr/>
        </p:nvPicPr>
        <p:blipFill>
          <a:blip r:embed="rId3"/>
          <a:stretch>
            <a:fillRect/>
          </a:stretch>
        </p:blipFill>
        <p:spPr>
          <a:xfrm>
            <a:off x="6338294" y="938883"/>
            <a:ext cx="4355725" cy="5522976"/>
          </a:xfrm>
          <a:prstGeom prst="rect">
            <a:avLst/>
          </a:prstGeom>
        </p:spPr>
      </p:pic>
    </p:spTree>
    <p:extLst>
      <p:ext uri="{BB962C8B-B14F-4D97-AF65-F5344CB8AC3E}">
        <p14:creationId xmlns:p14="http://schemas.microsoft.com/office/powerpoint/2010/main" val="31662784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37888E1-1C83-45CD-94C1-01CE6D18A71C}"/>
              </a:ext>
            </a:extLst>
          </p:cNvPr>
          <p:cNvSpPr>
            <a:spLocks noGrp="1"/>
          </p:cNvSpPr>
          <p:nvPr>
            <p:ph type="title"/>
          </p:nvPr>
        </p:nvSpPr>
        <p:spPr>
          <a:xfrm>
            <a:off x="538148" y="397727"/>
            <a:ext cx="6693061" cy="1356360"/>
          </a:xfrm>
        </p:spPr>
        <p:txBody>
          <a:bodyPr rtlCol="0">
            <a:normAutofit/>
          </a:bodyPr>
          <a:lstStyle/>
          <a:p>
            <a:pPr rtl="0"/>
            <a:r>
              <a:rPr lang="es-ES" dirty="0" smtClean="0"/>
              <a:t>Perfil Socio-Demográfico</a:t>
            </a:r>
            <a:endParaRPr lang="es-ES" dirty="0"/>
          </a:p>
        </p:txBody>
      </p:sp>
      <p:pic>
        <p:nvPicPr>
          <p:cNvPr id="6" name="Imagen 5"/>
          <p:cNvPicPr>
            <a:picLocks noChangeAspect="1"/>
          </p:cNvPicPr>
          <p:nvPr/>
        </p:nvPicPr>
        <p:blipFill>
          <a:blip r:embed="rId3"/>
          <a:stretch>
            <a:fillRect/>
          </a:stretch>
        </p:blipFill>
        <p:spPr>
          <a:xfrm>
            <a:off x="10792187" y="293511"/>
            <a:ext cx="1115665" cy="981541"/>
          </a:xfrm>
          <a:prstGeom prst="rect">
            <a:avLst/>
          </a:prstGeom>
        </p:spPr>
      </p:pic>
      <p:graphicFrame>
        <p:nvGraphicFramePr>
          <p:cNvPr id="11" name="Diagrama 10"/>
          <p:cNvGraphicFramePr/>
          <p:nvPr>
            <p:extLst>
              <p:ext uri="{D42A27DB-BD31-4B8C-83A1-F6EECF244321}">
                <p14:modId xmlns:p14="http://schemas.microsoft.com/office/powerpoint/2010/main" val="435291377"/>
              </p:ext>
            </p:extLst>
          </p:nvPr>
        </p:nvGraphicFramePr>
        <p:xfrm>
          <a:off x="-1256614" y="2456194"/>
          <a:ext cx="8828291" cy="37679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Picture 4" descr="Imagen relacionada"/>
          <p:cNvPicPr>
            <a:picLocks noChangeAspect="1" noChangeArrowheads="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55641" y="1652067"/>
            <a:ext cx="1941346" cy="34344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magen relacionada"/>
          <p:cNvPicPr>
            <a:picLocks noChangeAspect="1" noChangeArrowheads="1"/>
          </p:cNvPicPr>
          <p:nvPr/>
        </p:nvPicPr>
        <p:blipFill rotWithShape="1">
          <a:blip r:embed="rId10">
            <a:duotone>
              <a:schemeClr val="accent4">
                <a:shade val="45000"/>
                <a:satMod val="135000"/>
              </a:schemeClr>
              <a:prstClr val="white"/>
            </a:duotone>
            <a:extLst>
              <a:ext uri="{28A0092B-C50C-407E-A947-70E740481C1C}">
                <a14:useLocalDpi xmlns:a14="http://schemas.microsoft.com/office/drawing/2010/main" val="0"/>
              </a:ext>
            </a:extLst>
          </a:blip>
          <a:srcRect l="13504" r="11319"/>
          <a:stretch/>
        </p:blipFill>
        <p:spPr bwMode="auto">
          <a:xfrm>
            <a:off x="8607748" y="1659979"/>
            <a:ext cx="2742271" cy="3426535"/>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p:cNvSpPr txBox="1"/>
          <p:nvPr/>
        </p:nvSpPr>
        <p:spPr>
          <a:xfrm>
            <a:off x="1780216" y="1659979"/>
            <a:ext cx="2754630" cy="707886"/>
          </a:xfrm>
          <a:prstGeom prst="rect">
            <a:avLst/>
          </a:prstGeom>
          <a:noFill/>
        </p:spPr>
        <p:txBody>
          <a:bodyPr wrap="square" rtlCol="0">
            <a:spAutoFit/>
          </a:bodyPr>
          <a:lstStyle/>
          <a:p>
            <a:pPr algn="ctr"/>
            <a:r>
              <a:rPr lang="es-ES" sz="4000" b="1" i="1" dirty="0" smtClean="0"/>
              <a:t>Turistas</a:t>
            </a:r>
            <a:endParaRPr lang="es-ES" sz="4000" b="1" i="1" dirty="0"/>
          </a:p>
        </p:txBody>
      </p:sp>
      <p:sp>
        <p:nvSpPr>
          <p:cNvPr id="17" name="Freeform 12"/>
          <p:cNvSpPr/>
          <p:nvPr/>
        </p:nvSpPr>
        <p:spPr>
          <a:xfrm>
            <a:off x="9296143" y="5157280"/>
            <a:ext cx="1365480" cy="10668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7DD86"/>
          </a:solidFill>
        </p:spPr>
        <p:txBody>
          <a:bodyPr/>
          <a:lstStyle/>
          <a:p>
            <a:pPr algn="ctr"/>
            <a:endParaRPr lang="es-EC" dirty="0"/>
          </a:p>
          <a:p>
            <a:pPr algn="ctr"/>
            <a:r>
              <a:rPr lang="es-EC" sz="2800" dirty="0" smtClean="0">
                <a:latin typeface="Times New Roman" panose="02020603050405020304" pitchFamily="18" charset="0"/>
                <a:cs typeface="Times New Roman" panose="02020603050405020304" pitchFamily="18" charset="0"/>
              </a:rPr>
              <a:t>55%</a:t>
            </a:r>
            <a:endParaRPr lang="es-EC" sz="2800" dirty="0">
              <a:latin typeface="Times New Roman" panose="02020603050405020304" pitchFamily="18" charset="0"/>
              <a:cs typeface="Times New Roman" panose="02020603050405020304" pitchFamily="18" charset="0"/>
            </a:endParaRPr>
          </a:p>
        </p:txBody>
      </p:sp>
      <p:sp>
        <p:nvSpPr>
          <p:cNvPr id="18" name="Freeform 12"/>
          <p:cNvSpPr/>
          <p:nvPr/>
        </p:nvSpPr>
        <p:spPr>
          <a:xfrm>
            <a:off x="9296143" y="5157308"/>
            <a:ext cx="1365480" cy="10668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7DD86"/>
          </a:solidFill>
        </p:spPr>
        <p:txBody>
          <a:bodyPr/>
          <a:lstStyle/>
          <a:p>
            <a:pPr algn="ctr"/>
            <a:endParaRPr lang="es-EC" dirty="0"/>
          </a:p>
          <a:p>
            <a:pPr algn="ctr"/>
            <a:r>
              <a:rPr lang="es-EC" sz="2800" dirty="0" smtClean="0">
                <a:latin typeface="Times New Roman" panose="02020603050405020304" pitchFamily="18" charset="0"/>
                <a:cs typeface="Times New Roman" panose="02020603050405020304" pitchFamily="18" charset="0"/>
              </a:rPr>
              <a:t>55%</a:t>
            </a:r>
            <a:endParaRPr lang="es-EC" sz="2800" dirty="0">
              <a:latin typeface="Times New Roman" panose="02020603050405020304" pitchFamily="18" charset="0"/>
              <a:cs typeface="Times New Roman" panose="02020603050405020304" pitchFamily="18" charset="0"/>
            </a:endParaRPr>
          </a:p>
        </p:txBody>
      </p:sp>
      <p:sp>
        <p:nvSpPr>
          <p:cNvPr id="20" name="Freeform 12"/>
          <p:cNvSpPr/>
          <p:nvPr/>
        </p:nvSpPr>
        <p:spPr>
          <a:xfrm>
            <a:off x="9296143" y="5157280"/>
            <a:ext cx="1365480" cy="10668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p:spPr>
        <p:style>
          <a:lnRef idx="2">
            <a:schemeClr val="accent4"/>
          </a:lnRef>
          <a:fillRef idx="1">
            <a:schemeClr val="lt1"/>
          </a:fillRef>
          <a:effectRef idx="0">
            <a:schemeClr val="accent4"/>
          </a:effectRef>
          <a:fontRef idx="minor">
            <a:schemeClr val="dk1"/>
          </a:fontRef>
        </p:style>
        <p:txBody>
          <a:bodyPr/>
          <a:lstStyle/>
          <a:p>
            <a:pPr algn="ctr"/>
            <a:endParaRPr lang="es-EC" dirty="0"/>
          </a:p>
          <a:p>
            <a:pPr algn="ctr"/>
            <a:r>
              <a:rPr lang="es-EC" sz="2800" dirty="0" smtClean="0">
                <a:latin typeface="Times New Roman" panose="02020603050405020304" pitchFamily="18" charset="0"/>
                <a:cs typeface="Times New Roman" panose="02020603050405020304" pitchFamily="18" charset="0"/>
              </a:rPr>
              <a:t>55%</a:t>
            </a:r>
            <a:endParaRPr lang="es-EC" sz="2800" dirty="0">
              <a:latin typeface="Times New Roman" panose="02020603050405020304" pitchFamily="18" charset="0"/>
              <a:cs typeface="Times New Roman" panose="02020603050405020304" pitchFamily="18" charset="0"/>
            </a:endParaRPr>
          </a:p>
        </p:txBody>
      </p:sp>
      <p:sp>
        <p:nvSpPr>
          <p:cNvPr id="21" name="Freeform 12"/>
          <p:cNvSpPr/>
          <p:nvPr/>
        </p:nvSpPr>
        <p:spPr>
          <a:xfrm>
            <a:off x="6643574" y="5135196"/>
            <a:ext cx="1365480" cy="10668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p:spPr>
        <p:style>
          <a:lnRef idx="2">
            <a:schemeClr val="accent2"/>
          </a:lnRef>
          <a:fillRef idx="1">
            <a:schemeClr val="lt1"/>
          </a:fillRef>
          <a:effectRef idx="0">
            <a:schemeClr val="accent2"/>
          </a:effectRef>
          <a:fontRef idx="minor">
            <a:schemeClr val="dk1"/>
          </a:fontRef>
        </p:style>
        <p:txBody>
          <a:bodyPr/>
          <a:lstStyle/>
          <a:p>
            <a:pPr algn="ctr"/>
            <a:endParaRPr lang="es-EC" dirty="0"/>
          </a:p>
          <a:p>
            <a:pPr algn="ctr"/>
            <a:r>
              <a:rPr lang="es-EC" sz="2800" dirty="0" smtClean="0">
                <a:latin typeface="Times New Roman" panose="02020603050405020304" pitchFamily="18" charset="0"/>
                <a:cs typeface="Times New Roman" panose="02020603050405020304" pitchFamily="18" charset="0"/>
              </a:rPr>
              <a:t>45%</a:t>
            </a:r>
            <a:endParaRPr lang="es-EC"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47673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72953" y="2010146"/>
            <a:ext cx="3563181" cy="3077293"/>
          </a:xfrm>
          <a:prstGeom prst="rect">
            <a:avLst/>
          </a:prstGeom>
        </p:spPr>
      </p:pic>
      <p:pic>
        <p:nvPicPr>
          <p:cNvPr id="5" name="Imagen 4"/>
          <p:cNvPicPr>
            <a:picLocks noChangeAspect="1"/>
          </p:cNvPicPr>
          <p:nvPr/>
        </p:nvPicPr>
        <p:blipFill>
          <a:blip r:embed="rId3"/>
          <a:stretch>
            <a:fillRect/>
          </a:stretch>
        </p:blipFill>
        <p:spPr>
          <a:xfrm>
            <a:off x="4102319" y="2233071"/>
            <a:ext cx="3574756" cy="2854368"/>
          </a:xfrm>
          <a:prstGeom prst="rect">
            <a:avLst/>
          </a:prstGeom>
        </p:spPr>
      </p:pic>
      <p:pic>
        <p:nvPicPr>
          <p:cNvPr id="6" name="Imagen 5"/>
          <p:cNvPicPr>
            <a:picLocks noChangeAspect="1"/>
          </p:cNvPicPr>
          <p:nvPr/>
        </p:nvPicPr>
        <p:blipFill>
          <a:blip r:embed="rId4"/>
          <a:stretch>
            <a:fillRect/>
          </a:stretch>
        </p:blipFill>
        <p:spPr>
          <a:xfrm>
            <a:off x="7810889" y="2403717"/>
            <a:ext cx="3998251" cy="2405297"/>
          </a:xfrm>
          <a:prstGeom prst="rect">
            <a:avLst/>
          </a:prstGeom>
        </p:spPr>
      </p:pic>
      <p:sp>
        <p:nvSpPr>
          <p:cNvPr id="7" name="Título 1">
            <a:extLst>
              <a:ext uri="{FF2B5EF4-FFF2-40B4-BE49-F238E27FC236}">
                <a16:creationId xmlns:a16="http://schemas.microsoft.com/office/drawing/2014/main" xmlns="" id="{D37888E1-1C83-45CD-94C1-01CE6D18A71C}"/>
              </a:ext>
            </a:extLst>
          </p:cNvPr>
          <p:cNvSpPr>
            <a:spLocks noGrp="1"/>
          </p:cNvSpPr>
          <p:nvPr>
            <p:ph type="title"/>
          </p:nvPr>
        </p:nvSpPr>
        <p:spPr>
          <a:xfrm>
            <a:off x="538148" y="397727"/>
            <a:ext cx="6693061" cy="1356360"/>
          </a:xfrm>
        </p:spPr>
        <p:txBody>
          <a:bodyPr rtlCol="0">
            <a:normAutofit/>
          </a:bodyPr>
          <a:lstStyle/>
          <a:p>
            <a:pPr rtl="0"/>
            <a:r>
              <a:rPr lang="es-ES" dirty="0" smtClean="0"/>
              <a:t>Resultados-Encuestas</a:t>
            </a:r>
            <a:endParaRPr lang="es-ES" dirty="0"/>
          </a:p>
        </p:txBody>
      </p:sp>
      <p:pic>
        <p:nvPicPr>
          <p:cNvPr id="8" name="Imagen 7"/>
          <p:cNvPicPr>
            <a:picLocks noChangeAspect="1"/>
          </p:cNvPicPr>
          <p:nvPr/>
        </p:nvPicPr>
        <p:blipFill>
          <a:blip r:embed="rId5"/>
          <a:stretch>
            <a:fillRect/>
          </a:stretch>
        </p:blipFill>
        <p:spPr>
          <a:xfrm>
            <a:off x="10792186" y="293511"/>
            <a:ext cx="1115665" cy="981541"/>
          </a:xfrm>
          <a:prstGeom prst="rect">
            <a:avLst/>
          </a:prstGeom>
        </p:spPr>
      </p:pic>
    </p:spTree>
    <p:extLst>
      <p:ext uri="{BB962C8B-B14F-4D97-AF65-F5344CB8AC3E}">
        <p14:creationId xmlns:p14="http://schemas.microsoft.com/office/powerpoint/2010/main" val="20959828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738836" y="1083291"/>
            <a:ext cx="4237087" cy="2548349"/>
          </a:xfrm>
          <a:prstGeom prst="rect">
            <a:avLst/>
          </a:prstGeom>
        </p:spPr>
      </p:pic>
      <p:pic>
        <p:nvPicPr>
          <p:cNvPr id="4" name="Imagen 3"/>
          <p:cNvPicPr>
            <a:picLocks noChangeAspect="1"/>
          </p:cNvPicPr>
          <p:nvPr/>
        </p:nvPicPr>
        <p:blipFill>
          <a:blip r:embed="rId3"/>
          <a:stretch>
            <a:fillRect/>
          </a:stretch>
        </p:blipFill>
        <p:spPr>
          <a:xfrm>
            <a:off x="6702257" y="3969717"/>
            <a:ext cx="4273666" cy="2371550"/>
          </a:xfrm>
          <a:prstGeom prst="rect">
            <a:avLst/>
          </a:prstGeom>
        </p:spPr>
      </p:pic>
      <p:graphicFrame>
        <p:nvGraphicFramePr>
          <p:cNvPr id="5" name="Diagrama 4"/>
          <p:cNvGraphicFramePr/>
          <p:nvPr>
            <p:extLst>
              <p:ext uri="{D42A27DB-BD31-4B8C-83A1-F6EECF244321}">
                <p14:modId xmlns:p14="http://schemas.microsoft.com/office/powerpoint/2010/main" val="627808854"/>
              </p:ext>
            </p:extLst>
          </p:nvPr>
        </p:nvGraphicFramePr>
        <p:xfrm>
          <a:off x="-377221" y="745214"/>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Imagen 5"/>
          <p:cNvPicPr>
            <a:picLocks noChangeAspect="1"/>
          </p:cNvPicPr>
          <p:nvPr/>
        </p:nvPicPr>
        <p:blipFill>
          <a:blip r:embed="rId9"/>
          <a:stretch>
            <a:fillRect/>
          </a:stretch>
        </p:blipFill>
        <p:spPr>
          <a:xfrm>
            <a:off x="10818856" y="254443"/>
            <a:ext cx="1115665" cy="981541"/>
          </a:xfrm>
          <a:prstGeom prst="rect">
            <a:avLst/>
          </a:prstGeom>
        </p:spPr>
      </p:pic>
    </p:spTree>
    <p:extLst>
      <p:ext uri="{BB962C8B-B14F-4D97-AF65-F5344CB8AC3E}">
        <p14:creationId xmlns:p14="http://schemas.microsoft.com/office/powerpoint/2010/main" val="42505890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B4B6193-F9F1-4C54-838F-77350B9FC5DC}"/>
              </a:ext>
            </a:extLst>
          </p:cNvPr>
          <p:cNvSpPr>
            <a:spLocks noGrp="1"/>
          </p:cNvSpPr>
          <p:nvPr>
            <p:ph type="title"/>
          </p:nvPr>
        </p:nvSpPr>
        <p:spPr>
          <a:xfrm>
            <a:off x="595122" y="439270"/>
            <a:ext cx="5199926" cy="1443269"/>
          </a:xfrm>
        </p:spPr>
        <p:txBody>
          <a:bodyPr rtlCol="0">
            <a:normAutofit/>
          </a:bodyPr>
          <a:lstStyle/>
          <a:p>
            <a:pPr rtl="0"/>
            <a:r>
              <a:rPr lang="es-ES" sz="4000" dirty="0" smtClean="0"/>
              <a:t>Introducción</a:t>
            </a:r>
            <a:endParaRPr lang="es-ES" sz="4000" dirty="0"/>
          </a:p>
        </p:txBody>
      </p:sp>
      <p:sp>
        <p:nvSpPr>
          <p:cNvPr id="3" name="Marcador de contenido 2"/>
          <p:cNvSpPr>
            <a:spLocks noGrp="1"/>
          </p:cNvSpPr>
          <p:nvPr>
            <p:ph idx="1"/>
          </p:nvPr>
        </p:nvSpPr>
        <p:spPr>
          <a:xfrm>
            <a:off x="595122" y="1709671"/>
            <a:ext cx="6192044" cy="3841124"/>
          </a:xfrm>
        </p:spPr>
        <p:txBody>
          <a:bodyPr>
            <a:normAutofit/>
          </a:bodyPr>
          <a:lstStyle/>
          <a:p>
            <a:pPr marL="45720" indent="0" algn="just">
              <a:buNone/>
            </a:pPr>
            <a:r>
              <a:rPr lang="es-ES" dirty="0">
                <a:solidFill>
                  <a:schemeClr val="tx1"/>
                </a:solidFill>
              </a:rPr>
              <a:t>El cantón Pedro Vicente Maldonado es un cantón de la provincia de Pichincha ubicado en el kilómetro 116 de la vía Calacali-La independencia tiene como cabecera cantonal la ciudad de Pedro Vicente Maldonado, ubicado en la zona noroccidental de la provincia de </a:t>
            </a:r>
            <a:r>
              <a:rPr lang="es-ES" dirty="0" smtClean="0">
                <a:solidFill>
                  <a:schemeClr val="tx1"/>
                </a:solidFill>
              </a:rPr>
              <a:t>Pichincha.</a:t>
            </a:r>
          </a:p>
          <a:p>
            <a:pPr marL="45720" indent="0" algn="just">
              <a:buNone/>
            </a:pPr>
            <a:r>
              <a:rPr lang="es-EC" dirty="0">
                <a:solidFill>
                  <a:schemeClr val="tx1"/>
                </a:solidFill>
              </a:rPr>
              <a:t>Su patrimonio territorial corresponde a 656.50 kilómetros cuadrados de superficie, integran más de treinta recintos rurales y centros poblados distribuidos en toda el área perteneciente al Cantón. </a:t>
            </a:r>
            <a:endParaRPr lang="es-ES" dirty="0">
              <a:solidFill>
                <a:schemeClr val="tx1"/>
              </a:solidFill>
            </a:endParaRPr>
          </a:p>
        </p:txBody>
      </p:sp>
      <p:pic>
        <p:nvPicPr>
          <p:cNvPr id="4" name="Imagen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2626" y="246087"/>
            <a:ext cx="4468968" cy="6372634"/>
          </a:xfrm>
          <a:prstGeom prst="rect">
            <a:avLst/>
          </a:prstGeom>
        </p:spPr>
      </p:pic>
      <p:sp>
        <p:nvSpPr>
          <p:cNvPr id="6" name="Rectángulo 5"/>
          <p:cNvSpPr/>
          <p:nvPr/>
        </p:nvSpPr>
        <p:spPr>
          <a:xfrm>
            <a:off x="595122" y="5675222"/>
            <a:ext cx="5947345" cy="369332"/>
          </a:xfrm>
          <a:prstGeom prst="rect">
            <a:avLst/>
          </a:prstGeom>
        </p:spPr>
        <p:txBody>
          <a:bodyPr wrap="square">
            <a:spAutoFit/>
          </a:bodyPr>
          <a:lstStyle/>
          <a:p>
            <a:r>
              <a:rPr lang="es-ES" dirty="0" smtClean="0">
                <a:solidFill>
                  <a:schemeClr val="accent6">
                    <a:lumMod val="50000"/>
                  </a:schemeClr>
                </a:solidFill>
              </a:rPr>
              <a:t>(Gobierno </a:t>
            </a:r>
            <a:r>
              <a:rPr lang="es-ES" dirty="0">
                <a:solidFill>
                  <a:schemeClr val="accent6">
                    <a:lumMod val="50000"/>
                  </a:schemeClr>
                </a:solidFill>
              </a:rPr>
              <a:t>Autónomo Descentralizado Municipal, 2017)</a:t>
            </a:r>
          </a:p>
        </p:txBody>
      </p:sp>
    </p:spTree>
    <p:extLst>
      <p:ext uri="{BB962C8B-B14F-4D97-AF65-F5344CB8AC3E}">
        <p14:creationId xmlns:p14="http://schemas.microsoft.com/office/powerpoint/2010/main" val="9284743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37888E1-1C83-45CD-94C1-01CE6D18A71C}"/>
              </a:ext>
            </a:extLst>
          </p:cNvPr>
          <p:cNvSpPr txBox="1">
            <a:spLocks/>
          </p:cNvSpPr>
          <p:nvPr/>
        </p:nvSpPr>
        <p:spPr>
          <a:xfrm>
            <a:off x="627358" y="564995"/>
            <a:ext cx="6693061" cy="1356360"/>
          </a:xfrm>
          <a:prstGeom prst="rect">
            <a:avLst/>
          </a:prstGeom>
        </p:spPr>
        <p:txBody>
          <a:bodyPr rtlCol="0">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s-ES" dirty="0" smtClean="0"/>
              <a:t>Pobladores</a:t>
            </a:r>
            <a:endParaRPr lang="es-ES" dirty="0"/>
          </a:p>
        </p:txBody>
      </p:sp>
      <p:pic>
        <p:nvPicPr>
          <p:cNvPr id="3" name="Imagen 2"/>
          <p:cNvPicPr>
            <a:picLocks noChangeAspect="1"/>
          </p:cNvPicPr>
          <p:nvPr/>
        </p:nvPicPr>
        <p:blipFill>
          <a:blip r:embed="rId2"/>
          <a:stretch>
            <a:fillRect/>
          </a:stretch>
        </p:blipFill>
        <p:spPr>
          <a:xfrm>
            <a:off x="627358" y="1612481"/>
            <a:ext cx="3797504" cy="3034218"/>
          </a:xfrm>
          <a:prstGeom prst="rect">
            <a:avLst/>
          </a:prstGeom>
        </p:spPr>
      </p:pic>
      <p:pic>
        <p:nvPicPr>
          <p:cNvPr id="4" name="Imagen 3"/>
          <p:cNvPicPr>
            <a:picLocks noChangeAspect="1"/>
          </p:cNvPicPr>
          <p:nvPr/>
        </p:nvPicPr>
        <p:blipFill rotWithShape="1">
          <a:blip r:embed="rId3"/>
          <a:srcRect r="49641"/>
          <a:stretch/>
        </p:blipFill>
        <p:spPr>
          <a:xfrm>
            <a:off x="4404323" y="1770786"/>
            <a:ext cx="3790945" cy="3026483"/>
          </a:xfrm>
          <a:prstGeom prst="rect">
            <a:avLst/>
          </a:prstGeom>
        </p:spPr>
      </p:pic>
      <p:pic>
        <p:nvPicPr>
          <p:cNvPr id="5" name="Imagen 4"/>
          <p:cNvPicPr>
            <a:picLocks noChangeAspect="1"/>
          </p:cNvPicPr>
          <p:nvPr/>
        </p:nvPicPr>
        <p:blipFill rotWithShape="1">
          <a:blip r:embed="rId4"/>
          <a:srcRect r="50073"/>
          <a:stretch/>
        </p:blipFill>
        <p:spPr>
          <a:xfrm>
            <a:off x="8125760" y="1815973"/>
            <a:ext cx="3722022" cy="2830726"/>
          </a:xfrm>
          <a:prstGeom prst="rect">
            <a:avLst/>
          </a:prstGeom>
        </p:spPr>
      </p:pic>
    </p:spTree>
    <p:extLst>
      <p:ext uri="{BB962C8B-B14F-4D97-AF65-F5344CB8AC3E}">
        <p14:creationId xmlns:p14="http://schemas.microsoft.com/office/powerpoint/2010/main" val="25108306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601775" y="395982"/>
            <a:ext cx="3444539" cy="2975106"/>
          </a:xfrm>
          <a:prstGeom prst="rect">
            <a:avLst/>
          </a:prstGeom>
        </p:spPr>
      </p:pic>
      <p:pic>
        <p:nvPicPr>
          <p:cNvPr id="3" name="Imagen 2"/>
          <p:cNvPicPr>
            <a:picLocks noChangeAspect="1"/>
          </p:cNvPicPr>
          <p:nvPr/>
        </p:nvPicPr>
        <p:blipFill>
          <a:blip r:embed="rId3"/>
          <a:stretch>
            <a:fillRect/>
          </a:stretch>
        </p:blipFill>
        <p:spPr>
          <a:xfrm>
            <a:off x="6081286" y="3546708"/>
            <a:ext cx="3578662" cy="2859272"/>
          </a:xfrm>
          <a:prstGeom prst="rect">
            <a:avLst/>
          </a:prstGeom>
        </p:spPr>
      </p:pic>
      <p:graphicFrame>
        <p:nvGraphicFramePr>
          <p:cNvPr id="4" name="Diagrama 3"/>
          <p:cNvGraphicFramePr/>
          <p:nvPr>
            <p:extLst>
              <p:ext uri="{D42A27DB-BD31-4B8C-83A1-F6EECF244321}">
                <p14:modId xmlns:p14="http://schemas.microsoft.com/office/powerpoint/2010/main" val="977914117"/>
              </p:ext>
            </p:extLst>
          </p:nvPr>
        </p:nvGraphicFramePr>
        <p:xfrm>
          <a:off x="-930141" y="571602"/>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757476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37888E1-1C83-45CD-94C1-01CE6D18A71C}"/>
              </a:ext>
            </a:extLst>
          </p:cNvPr>
          <p:cNvSpPr txBox="1">
            <a:spLocks/>
          </p:cNvSpPr>
          <p:nvPr/>
        </p:nvSpPr>
        <p:spPr>
          <a:xfrm>
            <a:off x="538148" y="397727"/>
            <a:ext cx="6693061" cy="1356360"/>
          </a:xfrm>
          <a:prstGeom prst="rect">
            <a:avLst/>
          </a:prstGeom>
        </p:spPr>
        <p:txBody>
          <a:bodyPr rtlCol="0">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endParaRPr lang="es-ES" dirty="0"/>
          </a:p>
        </p:txBody>
      </p:sp>
      <p:sp>
        <p:nvSpPr>
          <p:cNvPr id="3" name="Título 1">
            <a:extLst>
              <a:ext uri="{FF2B5EF4-FFF2-40B4-BE49-F238E27FC236}">
                <a16:creationId xmlns:a16="http://schemas.microsoft.com/office/drawing/2014/main" xmlns="" id="{D37888E1-1C83-45CD-94C1-01CE6D18A71C}"/>
              </a:ext>
            </a:extLst>
          </p:cNvPr>
          <p:cNvSpPr txBox="1">
            <a:spLocks/>
          </p:cNvSpPr>
          <p:nvPr/>
        </p:nvSpPr>
        <p:spPr>
          <a:xfrm>
            <a:off x="690548" y="550127"/>
            <a:ext cx="5554135" cy="721112"/>
          </a:xfrm>
          <a:prstGeom prst="rect">
            <a:avLst/>
          </a:prstGeom>
        </p:spPr>
        <p:txBody>
          <a:bodyPr rtlCol="0">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s-ES" dirty="0" smtClean="0"/>
              <a:t>Resultados-Entrevistas</a:t>
            </a:r>
            <a:endParaRPr lang="es-ES" dirty="0"/>
          </a:p>
        </p:txBody>
      </p:sp>
      <p:pic>
        <p:nvPicPr>
          <p:cNvPr id="5" name="Imagen 4"/>
          <p:cNvPicPr>
            <a:picLocks noChangeAspect="1"/>
          </p:cNvPicPr>
          <p:nvPr/>
        </p:nvPicPr>
        <p:blipFill>
          <a:blip r:embed="rId2"/>
          <a:stretch>
            <a:fillRect/>
          </a:stretch>
        </p:blipFill>
        <p:spPr>
          <a:xfrm>
            <a:off x="1066800" y="1271239"/>
            <a:ext cx="3204117" cy="2403087"/>
          </a:xfrm>
          <a:prstGeom prst="rect">
            <a:avLst/>
          </a:prstGeom>
          <a:ln>
            <a:noFill/>
          </a:ln>
          <a:effectLst>
            <a:softEdge rad="112500"/>
          </a:effectLst>
        </p:spPr>
      </p:pic>
      <p:pic>
        <p:nvPicPr>
          <p:cNvPr id="6" name="Imagen 5"/>
          <p:cNvPicPr>
            <a:picLocks noChangeAspect="1"/>
          </p:cNvPicPr>
          <p:nvPr/>
        </p:nvPicPr>
        <p:blipFill rotWithShape="1">
          <a:blip r:embed="rId3"/>
          <a:srcRect r="22394" b="44553"/>
          <a:stretch/>
        </p:blipFill>
        <p:spPr>
          <a:xfrm>
            <a:off x="1228492" y="3674326"/>
            <a:ext cx="2880732" cy="2744256"/>
          </a:xfrm>
          <a:prstGeom prst="rect">
            <a:avLst/>
          </a:prstGeom>
          <a:ln>
            <a:noFill/>
          </a:ln>
          <a:effectLst>
            <a:softEdge rad="112500"/>
          </a:effectLst>
        </p:spPr>
      </p:pic>
      <p:graphicFrame>
        <p:nvGraphicFramePr>
          <p:cNvPr id="7" name="Diagrama 6"/>
          <p:cNvGraphicFramePr/>
          <p:nvPr>
            <p:extLst>
              <p:ext uri="{D42A27DB-BD31-4B8C-83A1-F6EECF244321}">
                <p14:modId xmlns:p14="http://schemas.microsoft.com/office/powerpoint/2010/main" val="2040370959"/>
              </p:ext>
            </p:extLst>
          </p:nvPr>
        </p:nvGraphicFramePr>
        <p:xfrm>
          <a:off x="4348976" y="1271239"/>
          <a:ext cx="7136781" cy="49968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484432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417777202"/>
              </p:ext>
            </p:extLst>
          </p:nvPr>
        </p:nvGraphicFramePr>
        <p:xfrm>
          <a:off x="553794" y="862883"/>
          <a:ext cx="10637948" cy="5652839"/>
        </p:xfrm>
        <a:graphic>
          <a:graphicData uri="http://schemas.openxmlformats.org/drawingml/2006/table">
            <a:tbl>
              <a:tblPr firstRow="1" firstCol="1" bandRow="1">
                <a:tableStyleId>{ED083AE6-46FA-4A59-8FB0-9F97EB10719F}</a:tableStyleId>
              </a:tblPr>
              <a:tblGrid>
                <a:gridCol w="1339376"/>
                <a:gridCol w="1380420"/>
                <a:gridCol w="862763"/>
                <a:gridCol w="1078035"/>
                <a:gridCol w="886217"/>
                <a:gridCol w="986732"/>
                <a:gridCol w="1032801"/>
                <a:gridCol w="920561"/>
                <a:gridCol w="886217"/>
                <a:gridCol w="1264826"/>
              </a:tblGrid>
              <a:tr h="613281">
                <a:tc>
                  <a:txBody>
                    <a:bodyPr/>
                    <a:lstStyle/>
                    <a:p>
                      <a:pPr algn="l">
                        <a:lnSpc>
                          <a:spcPct val="105000"/>
                        </a:lnSpc>
                        <a:spcAft>
                          <a:spcPts val="0"/>
                        </a:spcAft>
                        <a:tabLst>
                          <a:tab pos="647700" algn="l"/>
                        </a:tabLst>
                      </a:pPr>
                      <a:r>
                        <a:rPr lang="es-EC" sz="1400" dirty="0">
                          <a:effectLst/>
                        </a:rPr>
                        <a:t>Criterio de valoración</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l">
                        <a:lnSpc>
                          <a:spcPct val="105000"/>
                        </a:lnSpc>
                        <a:spcAft>
                          <a:spcPts val="0"/>
                        </a:spcAft>
                        <a:tabLst>
                          <a:tab pos="647700" algn="l"/>
                        </a:tabLst>
                      </a:pPr>
                      <a:r>
                        <a:rPr lang="es-EC" sz="1400" dirty="0">
                          <a:effectLst/>
                        </a:rPr>
                        <a:t>Río Achiote</a:t>
                      </a:r>
                      <a:endParaRPr lang="es-ES" sz="1400" dirty="0">
                        <a:effectLst/>
                      </a:endParaRPr>
                    </a:p>
                    <a:p>
                      <a:pPr algn="l">
                        <a:lnSpc>
                          <a:spcPct val="105000"/>
                        </a:lnSpc>
                        <a:spcAft>
                          <a:spcPts val="0"/>
                        </a:spcAft>
                        <a:tabLst>
                          <a:tab pos="647700" algn="l"/>
                        </a:tabLst>
                      </a:pPr>
                      <a:r>
                        <a:rPr lang="es-EC" sz="1400" dirty="0">
                          <a:effectLst/>
                        </a:rPr>
                        <a:t> </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solidFill>
                      <a:schemeClr val="accent1">
                        <a:lumMod val="40000"/>
                        <a:lumOff val="60000"/>
                      </a:schemeClr>
                    </a:solidFill>
                  </a:tcPr>
                </a:tc>
                <a:tc>
                  <a:txBody>
                    <a:bodyPr/>
                    <a:lstStyle/>
                    <a:p>
                      <a:pPr algn="l">
                        <a:lnSpc>
                          <a:spcPct val="105000"/>
                        </a:lnSpc>
                        <a:spcAft>
                          <a:spcPts val="0"/>
                        </a:spcAft>
                        <a:tabLst>
                          <a:tab pos="647700" algn="l"/>
                        </a:tabLst>
                      </a:pPr>
                      <a:r>
                        <a:rPr lang="es-EC" sz="1400">
                          <a:effectLst/>
                        </a:rPr>
                        <a:t>Río Cabuyal</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l">
                        <a:lnSpc>
                          <a:spcPct val="105000"/>
                        </a:lnSpc>
                        <a:spcAft>
                          <a:spcPts val="0"/>
                        </a:spcAft>
                        <a:tabLst>
                          <a:tab pos="647700" algn="l"/>
                        </a:tabLst>
                      </a:pPr>
                      <a:r>
                        <a:rPr lang="es-EC" sz="1400">
                          <a:effectLst/>
                        </a:rPr>
                        <a:t>Río las Tinas</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l">
                        <a:lnSpc>
                          <a:spcPct val="105000"/>
                        </a:lnSpc>
                        <a:spcAft>
                          <a:spcPts val="0"/>
                        </a:spcAft>
                        <a:tabLst>
                          <a:tab pos="647700" algn="l"/>
                        </a:tabLst>
                      </a:pPr>
                      <a:r>
                        <a:rPr lang="es-EC" sz="1400">
                          <a:effectLst/>
                        </a:rPr>
                        <a:t>Río Pitzará</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l">
                        <a:lnSpc>
                          <a:spcPct val="105000"/>
                        </a:lnSpc>
                        <a:spcAft>
                          <a:spcPts val="0"/>
                        </a:spcAft>
                        <a:tabLst>
                          <a:tab pos="647700" algn="l"/>
                        </a:tabLst>
                      </a:pPr>
                      <a:r>
                        <a:rPr lang="es-EC" sz="1400">
                          <a:effectLst/>
                        </a:rPr>
                        <a:t>Río Sábalo</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l">
                        <a:lnSpc>
                          <a:spcPct val="105000"/>
                        </a:lnSpc>
                        <a:spcAft>
                          <a:spcPts val="0"/>
                        </a:spcAft>
                        <a:tabLst>
                          <a:tab pos="647700" algn="l"/>
                        </a:tabLst>
                      </a:pPr>
                      <a:r>
                        <a:rPr lang="es-EC" sz="1400">
                          <a:effectLst/>
                        </a:rPr>
                        <a:t>Rio San Dimas</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l">
                        <a:lnSpc>
                          <a:spcPct val="105000"/>
                        </a:lnSpc>
                        <a:spcAft>
                          <a:spcPts val="0"/>
                        </a:spcAft>
                        <a:tabLst>
                          <a:tab pos="647700" algn="l"/>
                        </a:tabLst>
                      </a:pPr>
                      <a:r>
                        <a:rPr lang="es-EC" sz="1400">
                          <a:effectLst/>
                        </a:rPr>
                        <a:t>Cascada Las Trillizas</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l">
                        <a:lnSpc>
                          <a:spcPct val="105000"/>
                        </a:lnSpc>
                        <a:spcAft>
                          <a:spcPts val="0"/>
                        </a:spcAft>
                        <a:tabLst>
                          <a:tab pos="647700" algn="l"/>
                        </a:tabLst>
                      </a:pPr>
                      <a:r>
                        <a:rPr lang="es-EC" sz="1400">
                          <a:effectLst/>
                        </a:rPr>
                        <a:t>Cascada Antiguo Nestle</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l">
                        <a:lnSpc>
                          <a:spcPct val="105000"/>
                        </a:lnSpc>
                        <a:spcAft>
                          <a:spcPts val="0"/>
                        </a:spcAft>
                        <a:tabLst>
                          <a:tab pos="647700" algn="l"/>
                        </a:tabLst>
                      </a:pPr>
                      <a:r>
                        <a:rPr lang="es-EC" sz="1400">
                          <a:effectLst/>
                        </a:rPr>
                        <a:t>Ponderación</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r>
              <a:tr h="406054">
                <a:tc>
                  <a:txBody>
                    <a:bodyPr/>
                    <a:lstStyle/>
                    <a:p>
                      <a:pPr algn="l">
                        <a:lnSpc>
                          <a:spcPct val="105000"/>
                        </a:lnSpc>
                        <a:spcAft>
                          <a:spcPts val="0"/>
                        </a:spcAft>
                        <a:tabLst>
                          <a:tab pos="647700" algn="l"/>
                        </a:tabLst>
                      </a:pPr>
                      <a:r>
                        <a:rPr lang="es-EC" sz="1400" dirty="0">
                          <a:effectLst/>
                        </a:rPr>
                        <a:t>Accesibilidad conectividad</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dirty="0">
                          <a:effectLst/>
                        </a:rPr>
                        <a:t>10</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solidFill>
                      <a:schemeClr val="accent1">
                        <a:lumMod val="40000"/>
                        <a:lumOff val="60000"/>
                      </a:schemeClr>
                    </a:solidFill>
                  </a:tcPr>
                </a:tc>
                <a:tc>
                  <a:txBody>
                    <a:bodyPr/>
                    <a:lstStyle/>
                    <a:p>
                      <a:pPr algn="ctr">
                        <a:lnSpc>
                          <a:spcPct val="200000"/>
                        </a:lnSpc>
                        <a:spcAft>
                          <a:spcPts val="0"/>
                        </a:spcAft>
                        <a:tabLst>
                          <a:tab pos="647700" algn="l"/>
                        </a:tabLst>
                      </a:pPr>
                      <a:r>
                        <a:rPr lang="es-EC" sz="1400">
                          <a:effectLst/>
                        </a:rPr>
                        <a:t>8</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8</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9</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9</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9</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9</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8</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18</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r>
              <a:tr h="422989">
                <a:tc>
                  <a:txBody>
                    <a:bodyPr/>
                    <a:lstStyle/>
                    <a:p>
                      <a:pPr algn="l">
                        <a:lnSpc>
                          <a:spcPct val="105000"/>
                        </a:lnSpc>
                        <a:spcAft>
                          <a:spcPts val="0"/>
                        </a:spcAft>
                        <a:tabLst>
                          <a:tab pos="647700" algn="l"/>
                        </a:tabLst>
                      </a:pPr>
                      <a:r>
                        <a:rPr lang="es-EC" sz="1400">
                          <a:effectLst/>
                        </a:rPr>
                        <a:t>Planta turística y Servicios</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dirty="0">
                          <a:effectLst/>
                        </a:rPr>
                        <a:t>2</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solidFill>
                      <a:schemeClr val="accent1">
                        <a:lumMod val="40000"/>
                        <a:lumOff val="60000"/>
                      </a:schemeClr>
                    </a:solidFill>
                  </a:tcPr>
                </a:tc>
                <a:tc>
                  <a:txBody>
                    <a:bodyPr/>
                    <a:lstStyle/>
                    <a:p>
                      <a:pPr algn="ctr">
                        <a:lnSpc>
                          <a:spcPct val="200000"/>
                        </a:lnSpc>
                        <a:spcAft>
                          <a:spcPts val="0"/>
                        </a:spcAft>
                        <a:tabLst>
                          <a:tab pos="647700" algn="l"/>
                        </a:tabLst>
                      </a:pPr>
                      <a:r>
                        <a:rPr lang="es-EC" sz="1400" dirty="0">
                          <a:effectLst/>
                        </a:rPr>
                        <a:t>0</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0</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0</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0</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0</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2</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0</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18</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r>
              <a:tr h="820507">
                <a:tc>
                  <a:txBody>
                    <a:bodyPr/>
                    <a:lstStyle/>
                    <a:p>
                      <a:pPr algn="l">
                        <a:lnSpc>
                          <a:spcPct val="105000"/>
                        </a:lnSpc>
                        <a:spcAft>
                          <a:spcPts val="0"/>
                        </a:spcAft>
                        <a:tabLst>
                          <a:tab pos="647700" algn="l"/>
                        </a:tabLst>
                      </a:pPr>
                      <a:r>
                        <a:rPr lang="es-EC" sz="1400">
                          <a:effectLst/>
                        </a:rPr>
                        <a:t>Estado de conservación e integración sitio/entorno</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dirty="0">
                          <a:effectLst/>
                        </a:rPr>
                        <a:t>9</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solidFill>
                      <a:schemeClr val="accent1">
                        <a:lumMod val="40000"/>
                        <a:lumOff val="60000"/>
                      </a:schemeClr>
                    </a:solidFill>
                  </a:tcPr>
                </a:tc>
                <a:tc>
                  <a:txBody>
                    <a:bodyPr/>
                    <a:lstStyle/>
                    <a:p>
                      <a:pPr algn="ctr">
                        <a:lnSpc>
                          <a:spcPct val="200000"/>
                        </a:lnSpc>
                        <a:spcAft>
                          <a:spcPts val="0"/>
                        </a:spcAft>
                        <a:tabLst>
                          <a:tab pos="647700" algn="l"/>
                        </a:tabLst>
                      </a:pPr>
                      <a:r>
                        <a:rPr lang="es-EC" sz="1400">
                          <a:effectLst/>
                        </a:rPr>
                        <a:t>9</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8</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8</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9</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10</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9</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10</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14</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r>
              <a:tr h="613281">
                <a:tc>
                  <a:txBody>
                    <a:bodyPr/>
                    <a:lstStyle/>
                    <a:p>
                      <a:pPr algn="l">
                        <a:lnSpc>
                          <a:spcPct val="105000"/>
                        </a:lnSpc>
                        <a:spcAft>
                          <a:spcPts val="0"/>
                        </a:spcAft>
                        <a:tabLst>
                          <a:tab pos="647700" algn="l"/>
                        </a:tabLst>
                      </a:pPr>
                      <a:r>
                        <a:rPr lang="es-EC" sz="1400">
                          <a:effectLst/>
                        </a:rPr>
                        <a:t>Higiene y seguridad turística</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dirty="0">
                          <a:effectLst/>
                        </a:rPr>
                        <a:t>2</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solidFill>
                      <a:schemeClr val="accent1">
                        <a:lumMod val="40000"/>
                        <a:lumOff val="60000"/>
                      </a:schemeClr>
                    </a:solidFill>
                  </a:tcPr>
                </a:tc>
                <a:tc>
                  <a:txBody>
                    <a:bodyPr/>
                    <a:lstStyle/>
                    <a:p>
                      <a:pPr algn="ctr">
                        <a:lnSpc>
                          <a:spcPct val="200000"/>
                        </a:lnSpc>
                        <a:spcAft>
                          <a:spcPts val="0"/>
                        </a:spcAft>
                        <a:tabLst>
                          <a:tab pos="647700" algn="l"/>
                        </a:tabLst>
                      </a:pPr>
                      <a:r>
                        <a:rPr lang="es-EC" sz="1400">
                          <a:effectLst/>
                        </a:rPr>
                        <a:t>0</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0</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dirty="0">
                          <a:effectLst/>
                        </a:rPr>
                        <a:t>2</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2</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0</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2</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0</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14</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r>
              <a:tr h="406054">
                <a:tc>
                  <a:txBody>
                    <a:bodyPr/>
                    <a:lstStyle/>
                    <a:p>
                      <a:pPr algn="l">
                        <a:lnSpc>
                          <a:spcPct val="105000"/>
                        </a:lnSpc>
                        <a:spcAft>
                          <a:spcPts val="0"/>
                        </a:spcAft>
                        <a:tabLst>
                          <a:tab pos="647700" algn="l"/>
                        </a:tabLst>
                      </a:pPr>
                      <a:r>
                        <a:rPr lang="es-EC" sz="1400">
                          <a:effectLst/>
                        </a:rPr>
                        <a:t>Políticas y regulaciones</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dirty="0">
                          <a:effectLst/>
                        </a:rPr>
                        <a:t>0</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solidFill>
                      <a:schemeClr val="accent1">
                        <a:lumMod val="40000"/>
                        <a:lumOff val="60000"/>
                      </a:schemeClr>
                    </a:solidFill>
                  </a:tcPr>
                </a:tc>
                <a:tc>
                  <a:txBody>
                    <a:bodyPr/>
                    <a:lstStyle/>
                    <a:p>
                      <a:pPr algn="ctr">
                        <a:lnSpc>
                          <a:spcPct val="200000"/>
                        </a:lnSpc>
                        <a:spcAft>
                          <a:spcPts val="0"/>
                        </a:spcAft>
                        <a:tabLst>
                          <a:tab pos="647700" algn="l"/>
                        </a:tabLst>
                      </a:pPr>
                      <a:r>
                        <a:rPr lang="es-EC" sz="1400">
                          <a:effectLst/>
                        </a:rPr>
                        <a:t>0</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0</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0</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dirty="0">
                          <a:effectLst/>
                        </a:rPr>
                        <a:t>0</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0</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0</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0</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10</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r>
              <a:tr h="406054">
                <a:tc>
                  <a:txBody>
                    <a:bodyPr/>
                    <a:lstStyle/>
                    <a:p>
                      <a:pPr algn="l">
                        <a:lnSpc>
                          <a:spcPct val="105000"/>
                        </a:lnSpc>
                        <a:spcAft>
                          <a:spcPts val="0"/>
                        </a:spcAft>
                        <a:tabLst>
                          <a:tab pos="647700" algn="l"/>
                        </a:tabLst>
                      </a:pPr>
                      <a:r>
                        <a:rPr lang="es-EC" sz="1400">
                          <a:effectLst/>
                        </a:rPr>
                        <a:t>Actividades</a:t>
                      </a:r>
                      <a:endParaRPr lang="es-ES" sz="1400">
                        <a:effectLst/>
                      </a:endParaRPr>
                    </a:p>
                    <a:p>
                      <a:pPr algn="l">
                        <a:lnSpc>
                          <a:spcPct val="105000"/>
                        </a:lnSpc>
                        <a:spcAft>
                          <a:spcPts val="0"/>
                        </a:spcAft>
                        <a:tabLst>
                          <a:tab pos="647700" algn="l"/>
                        </a:tabLst>
                      </a:pPr>
                      <a:r>
                        <a:rPr lang="es-EC" sz="1400">
                          <a:effectLst/>
                        </a:rPr>
                        <a:t>practican</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dirty="0">
                          <a:effectLst/>
                        </a:rPr>
                        <a:t>5</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solidFill>
                      <a:schemeClr val="accent1">
                        <a:lumMod val="40000"/>
                        <a:lumOff val="60000"/>
                      </a:schemeClr>
                    </a:solidFill>
                  </a:tcPr>
                </a:tc>
                <a:tc>
                  <a:txBody>
                    <a:bodyPr/>
                    <a:lstStyle/>
                    <a:p>
                      <a:pPr algn="ctr">
                        <a:lnSpc>
                          <a:spcPct val="200000"/>
                        </a:lnSpc>
                        <a:spcAft>
                          <a:spcPts val="0"/>
                        </a:spcAft>
                        <a:tabLst>
                          <a:tab pos="647700" algn="l"/>
                        </a:tabLst>
                      </a:pPr>
                      <a:r>
                        <a:rPr lang="es-EC" sz="1400">
                          <a:effectLst/>
                        </a:rPr>
                        <a:t>4</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5</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4</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4</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dirty="0">
                          <a:effectLst/>
                        </a:rPr>
                        <a:t>4</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4</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5</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9</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r>
              <a:tr h="406054">
                <a:tc>
                  <a:txBody>
                    <a:bodyPr/>
                    <a:lstStyle/>
                    <a:p>
                      <a:pPr algn="l">
                        <a:lnSpc>
                          <a:spcPct val="105000"/>
                        </a:lnSpc>
                        <a:spcAft>
                          <a:spcPts val="0"/>
                        </a:spcAft>
                        <a:tabLst>
                          <a:tab pos="647700" algn="l"/>
                        </a:tabLst>
                      </a:pPr>
                      <a:r>
                        <a:rPr lang="es-EC" sz="1400">
                          <a:effectLst/>
                        </a:rPr>
                        <a:t>Difusión del atractivo</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dirty="0">
                          <a:effectLst/>
                        </a:rPr>
                        <a:t>3</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solidFill>
                      <a:schemeClr val="accent1">
                        <a:lumMod val="40000"/>
                        <a:lumOff val="60000"/>
                      </a:schemeClr>
                    </a:solidFill>
                  </a:tcPr>
                </a:tc>
                <a:tc>
                  <a:txBody>
                    <a:bodyPr/>
                    <a:lstStyle/>
                    <a:p>
                      <a:pPr algn="ctr">
                        <a:lnSpc>
                          <a:spcPct val="200000"/>
                        </a:lnSpc>
                        <a:spcAft>
                          <a:spcPts val="0"/>
                        </a:spcAft>
                        <a:tabLst>
                          <a:tab pos="647700" algn="l"/>
                        </a:tabLst>
                      </a:pPr>
                      <a:r>
                        <a:rPr lang="es-EC" sz="1400">
                          <a:effectLst/>
                        </a:rPr>
                        <a:t>2</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2</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2</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3</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2</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dirty="0">
                          <a:effectLst/>
                        </a:rPr>
                        <a:t>0</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dirty="0">
                          <a:effectLst/>
                        </a:rPr>
                        <a:t>0</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7</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r>
              <a:tr h="406054">
                <a:tc>
                  <a:txBody>
                    <a:bodyPr/>
                    <a:lstStyle/>
                    <a:p>
                      <a:pPr algn="l">
                        <a:lnSpc>
                          <a:spcPct val="105000"/>
                        </a:lnSpc>
                        <a:spcAft>
                          <a:spcPts val="0"/>
                        </a:spcAft>
                        <a:tabLst>
                          <a:tab pos="647700" algn="l"/>
                        </a:tabLst>
                      </a:pPr>
                      <a:r>
                        <a:rPr lang="es-EC" sz="1400">
                          <a:effectLst/>
                        </a:rPr>
                        <a:t>Registro de V y afluencia</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dirty="0">
                          <a:effectLst/>
                        </a:rPr>
                        <a:t>3</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solidFill>
                      <a:schemeClr val="accent1">
                        <a:lumMod val="40000"/>
                        <a:lumOff val="60000"/>
                      </a:schemeClr>
                    </a:solidFill>
                  </a:tcPr>
                </a:tc>
                <a:tc>
                  <a:txBody>
                    <a:bodyPr/>
                    <a:lstStyle/>
                    <a:p>
                      <a:pPr algn="ctr">
                        <a:lnSpc>
                          <a:spcPct val="200000"/>
                        </a:lnSpc>
                        <a:spcAft>
                          <a:spcPts val="0"/>
                        </a:spcAft>
                        <a:tabLst>
                          <a:tab pos="647700" algn="l"/>
                        </a:tabLst>
                      </a:pPr>
                      <a:r>
                        <a:rPr lang="es-EC" sz="1400">
                          <a:effectLst/>
                        </a:rPr>
                        <a:t>1</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1</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2</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4</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2</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2</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dirty="0">
                          <a:effectLst/>
                        </a:rPr>
                        <a:t>3</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dirty="0">
                          <a:effectLst/>
                        </a:rPr>
                        <a:t>5</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r>
              <a:tr h="406054">
                <a:tc>
                  <a:txBody>
                    <a:bodyPr/>
                    <a:lstStyle/>
                    <a:p>
                      <a:pPr algn="l">
                        <a:lnSpc>
                          <a:spcPct val="105000"/>
                        </a:lnSpc>
                        <a:spcAft>
                          <a:spcPts val="0"/>
                        </a:spcAft>
                        <a:tabLst>
                          <a:tab pos="647700" algn="l"/>
                        </a:tabLst>
                      </a:pPr>
                      <a:r>
                        <a:rPr lang="es-EC" sz="1400">
                          <a:effectLst/>
                        </a:rPr>
                        <a:t>Recursos Humanos</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dirty="0">
                          <a:effectLst/>
                        </a:rPr>
                        <a:t>1</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solidFill>
                      <a:schemeClr val="accent1">
                        <a:lumMod val="40000"/>
                        <a:lumOff val="60000"/>
                      </a:schemeClr>
                    </a:solidFill>
                  </a:tcPr>
                </a:tc>
                <a:tc>
                  <a:txBody>
                    <a:bodyPr/>
                    <a:lstStyle/>
                    <a:p>
                      <a:pPr algn="ctr">
                        <a:lnSpc>
                          <a:spcPct val="200000"/>
                        </a:lnSpc>
                        <a:spcAft>
                          <a:spcPts val="0"/>
                        </a:spcAft>
                        <a:tabLst>
                          <a:tab pos="647700" algn="l"/>
                        </a:tabLst>
                      </a:pPr>
                      <a:r>
                        <a:rPr lang="es-EC" sz="1400">
                          <a:effectLst/>
                        </a:rPr>
                        <a:t>0</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0</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0</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2</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2</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2</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0</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dirty="0">
                          <a:effectLst/>
                        </a:rPr>
                        <a:t>5</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r>
              <a:tr h="361077">
                <a:tc>
                  <a:txBody>
                    <a:bodyPr/>
                    <a:lstStyle/>
                    <a:p>
                      <a:pPr algn="l">
                        <a:lnSpc>
                          <a:spcPct val="105000"/>
                        </a:lnSpc>
                        <a:spcAft>
                          <a:spcPts val="0"/>
                        </a:spcAft>
                        <a:tabLst>
                          <a:tab pos="647700" algn="l"/>
                        </a:tabLst>
                      </a:pPr>
                      <a:r>
                        <a:rPr lang="es-EC" sz="1400">
                          <a:effectLst/>
                        </a:rPr>
                        <a:t>Total</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dirty="0">
                          <a:effectLst/>
                        </a:rPr>
                        <a:t>35</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solidFill>
                      <a:schemeClr val="accent1">
                        <a:lumMod val="40000"/>
                        <a:lumOff val="60000"/>
                      </a:schemeClr>
                    </a:solidFill>
                  </a:tcPr>
                </a:tc>
                <a:tc>
                  <a:txBody>
                    <a:bodyPr/>
                    <a:lstStyle/>
                    <a:p>
                      <a:pPr algn="ctr">
                        <a:lnSpc>
                          <a:spcPct val="200000"/>
                        </a:lnSpc>
                        <a:spcAft>
                          <a:spcPts val="0"/>
                        </a:spcAft>
                        <a:tabLst>
                          <a:tab pos="647700" algn="l"/>
                        </a:tabLst>
                      </a:pPr>
                      <a:r>
                        <a:rPr lang="es-EC" sz="1400">
                          <a:effectLst/>
                        </a:rPr>
                        <a:t>24</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24</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27</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33</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29</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30</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a:effectLst/>
                        </a:rPr>
                        <a:t>26</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c>
                  <a:txBody>
                    <a:bodyPr/>
                    <a:lstStyle/>
                    <a:p>
                      <a:pPr algn="ctr">
                        <a:lnSpc>
                          <a:spcPct val="200000"/>
                        </a:lnSpc>
                        <a:spcAft>
                          <a:spcPts val="0"/>
                        </a:spcAft>
                        <a:tabLst>
                          <a:tab pos="647700" algn="l"/>
                        </a:tabLst>
                      </a:pPr>
                      <a:r>
                        <a:rPr lang="es-EC" sz="1400" dirty="0">
                          <a:effectLst/>
                        </a:rPr>
                        <a:t>100</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610" marR="53610" marT="0" marB="0"/>
                </a:tc>
              </a:tr>
            </a:tbl>
          </a:graphicData>
        </a:graphic>
      </p:graphicFrame>
      <p:sp>
        <p:nvSpPr>
          <p:cNvPr id="3" name="Título 1">
            <a:extLst>
              <a:ext uri="{FF2B5EF4-FFF2-40B4-BE49-F238E27FC236}">
                <a16:creationId xmlns:a16="http://schemas.microsoft.com/office/drawing/2014/main" xmlns="" id="{D37888E1-1C83-45CD-94C1-01CE6D18A71C}"/>
              </a:ext>
            </a:extLst>
          </p:cNvPr>
          <p:cNvSpPr txBox="1">
            <a:spLocks/>
          </p:cNvSpPr>
          <p:nvPr/>
        </p:nvSpPr>
        <p:spPr>
          <a:xfrm>
            <a:off x="553794" y="241034"/>
            <a:ext cx="5554135" cy="721112"/>
          </a:xfrm>
          <a:prstGeom prst="rect">
            <a:avLst/>
          </a:prstGeom>
        </p:spPr>
        <p:txBody>
          <a:bodyPr rtlCol="0">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s-ES" dirty="0" smtClean="0"/>
              <a:t>Potencialidad</a:t>
            </a:r>
            <a:endParaRPr lang="es-ES" dirty="0"/>
          </a:p>
        </p:txBody>
      </p:sp>
    </p:spTree>
    <p:extLst>
      <p:ext uri="{BB962C8B-B14F-4D97-AF65-F5344CB8AC3E}">
        <p14:creationId xmlns:p14="http://schemas.microsoft.com/office/powerpoint/2010/main" val="3281400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793383690"/>
              </p:ext>
            </p:extLst>
          </p:nvPr>
        </p:nvGraphicFramePr>
        <p:xfrm>
          <a:off x="532902" y="524814"/>
          <a:ext cx="10942174" cy="6038444"/>
        </p:xfrm>
        <a:graphic>
          <a:graphicData uri="http://schemas.openxmlformats.org/drawingml/2006/table">
            <a:tbl>
              <a:tblPr firstRow="1" firstCol="1" bandRow="1">
                <a:tableStyleId>{ED083AE6-46FA-4A59-8FB0-9F97EB10719F}</a:tableStyleId>
              </a:tblPr>
              <a:tblGrid>
                <a:gridCol w="1341902"/>
                <a:gridCol w="1125683"/>
                <a:gridCol w="1370506"/>
                <a:gridCol w="985182"/>
                <a:gridCol w="933021"/>
                <a:gridCol w="861509"/>
                <a:gridCol w="928814"/>
                <a:gridCol w="967514"/>
                <a:gridCol w="1157653"/>
                <a:gridCol w="1270390"/>
              </a:tblGrid>
              <a:tr h="833061">
                <a:tc>
                  <a:txBody>
                    <a:bodyPr/>
                    <a:lstStyle/>
                    <a:p>
                      <a:pPr algn="l">
                        <a:lnSpc>
                          <a:spcPct val="105000"/>
                        </a:lnSpc>
                        <a:spcAft>
                          <a:spcPts val="0"/>
                        </a:spcAft>
                        <a:tabLst>
                          <a:tab pos="647700" algn="l"/>
                        </a:tabLst>
                      </a:pPr>
                      <a:r>
                        <a:rPr lang="es-EC" sz="1400" dirty="0">
                          <a:effectLst/>
                        </a:rPr>
                        <a:t>Criterio de valoración</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l">
                        <a:lnSpc>
                          <a:spcPct val="105000"/>
                        </a:lnSpc>
                        <a:spcAft>
                          <a:spcPts val="0"/>
                        </a:spcAft>
                        <a:tabLst>
                          <a:tab pos="647700" algn="l"/>
                        </a:tabLst>
                      </a:pPr>
                      <a:r>
                        <a:rPr lang="es-EC" sz="1400">
                          <a:effectLst/>
                        </a:rPr>
                        <a:t>Río Pachijal</a:t>
                      </a:r>
                      <a:endParaRPr lang="es-ES" sz="1400">
                        <a:effectLst/>
                      </a:endParaRPr>
                    </a:p>
                    <a:p>
                      <a:pPr algn="l">
                        <a:lnSpc>
                          <a:spcPct val="105000"/>
                        </a:lnSpc>
                        <a:spcAft>
                          <a:spcPts val="0"/>
                        </a:spcAft>
                        <a:tabLst>
                          <a:tab pos="647700" algn="l"/>
                        </a:tabLst>
                      </a:pPr>
                      <a:r>
                        <a:rPr lang="es-EC" sz="1400">
                          <a:effectLst/>
                        </a:rPr>
                        <a:t> </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l">
                        <a:lnSpc>
                          <a:spcPct val="105000"/>
                        </a:lnSpc>
                        <a:spcAft>
                          <a:spcPts val="0"/>
                        </a:spcAft>
                        <a:tabLst>
                          <a:tab pos="647700" algn="l"/>
                        </a:tabLst>
                      </a:pPr>
                      <a:r>
                        <a:rPr lang="es-EC" sz="1400">
                          <a:effectLst/>
                        </a:rPr>
                        <a:t>Río Silanche/chico</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l">
                        <a:lnSpc>
                          <a:spcPct val="105000"/>
                        </a:lnSpc>
                        <a:spcAft>
                          <a:spcPts val="0"/>
                        </a:spcAft>
                        <a:tabLst>
                          <a:tab pos="647700" algn="l"/>
                        </a:tabLst>
                      </a:pPr>
                      <a:r>
                        <a:rPr lang="es-EC" sz="1400">
                          <a:effectLst/>
                        </a:rPr>
                        <a:t>Cascada Caimán</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l">
                        <a:lnSpc>
                          <a:spcPct val="105000"/>
                        </a:lnSpc>
                        <a:spcAft>
                          <a:spcPts val="0"/>
                        </a:spcAft>
                        <a:tabLst>
                          <a:tab pos="647700" algn="l"/>
                        </a:tabLst>
                      </a:pPr>
                      <a:r>
                        <a:rPr lang="es-EC" sz="1400">
                          <a:effectLst/>
                        </a:rPr>
                        <a:t>Cascada de Los Helechos</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l">
                        <a:lnSpc>
                          <a:spcPct val="105000"/>
                        </a:lnSpc>
                        <a:spcAft>
                          <a:spcPts val="0"/>
                        </a:spcAft>
                        <a:tabLst>
                          <a:tab pos="647700" algn="l"/>
                        </a:tabLst>
                      </a:pPr>
                      <a:r>
                        <a:rPr lang="es-EC" sz="1400">
                          <a:effectLst/>
                        </a:rPr>
                        <a:t>Selva Virgen</a:t>
                      </a:r>
                      <a:endParaRPr lang="es-ES" sz="1400">
                        <a:effectLst/>
                      </a:endParaRPr>
                    </a:p>
                    <a:p>
                      <a:pPr algn="l">
                        <a:lnSpc>
                          <a:spcPct val="105000"/>
                        </a:lnSpc>
                        <a:spcAft>
                          <a:spcPts val="0"/>
                        </a:spcAft>
                        <a:tabLst>
                          <a:tab pos="647700" algn="l"/>
                        </a:tabLst>
                      </a:pPr>
                      <a:r>
                        <a:rPr lang="es-EC" sz="1400">
                          <a:effectLst/>
                        </a:rPr>
                        <a:t> </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l">
                        <a:lnSpc>
                          <a:spcPct val="105000"/>
                        </a:lnSpc>
                        <a:spcAft>
                          <a:spcPts val="0"/>
                        </a:spcAft>
                        <a:tabLst>
                          <a:tab pos="647700" algn="l"/>
                        </a:tabLst>
                      </a:pPr>
                      <a:r>
                        <a:rPr lang="es-EC" sz="1400">
                          <a:effectLst/>
                        </a:rPr>
                        <a:t>Rancho Suamox</a:t>
                      </a:r>
                      <a:endParaRPr lang="es-ES" sz="1400">
                        <a:effectLst/>
                      </a:endParaRPr>
                    </a:p>
                    <a:p>
                      <a:pPr algn="l">
                        <a:lnSpc>
                          <a:spcPct val="105000"/>
                        </a:lnSpc>
                        <a:spcAft>
                          <a:spcPts val="0"/>
                        </a:spcAft>
                        <a:tabLst>
                          <a:tab pos="647700" algn="l"/>
                        </a:tabLst>
                      </a:pPr>
                      <a:r>
                        <a:rPr lang="es-EC" sz="1400">
                          <a:effectLst/>
                        </a:rPr>
                        <a:t> </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l">
                        <a:lnSpc>
                          <a:spcPct val="105000"/>
                        </a:lnSpc>
                        <a:spcAft>
                          <a:spcPts val="0"/>
                        </a:spcAft>
                        <a:tabLst>
                          <a:tab pos="647700" algn="l"/>
                        </a:tabLst>
                      </a:pPr>
                      <a:r>
                        <a:rPr lang="es-EC" sz="1400">
                          <a:effectLst/>
                        </a:rPr>
                        <a:t>Cascadas Brisas Caoni</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l">
                        <a:lnSpc>
                          <a:spcPct val="105000"/>
                        </a:lnSpc>
                        <a:spcAft>
                          <a:spcPts val="0"/>
                        </a:spcAft>
                        <a:tabLst>
                          <a:tab pos="647700" algn="l"/>
                        </a:tabLst>
                      </a:pPr>
                      <a:r>
                        <a:rPr lang="es-EC" sz="1400" dirty="0">
                          <a:effectLst/>
                        </a:rPr>
                        <a:t>Reserva Mangaloma</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solidFill>
                      <a:schemeClr val="accent1">
                        <a:lumMod val="40000"/>
                        <a:lumOff val="60000"/>
                      </a:schemeClr>
                    </a:solidFill>
                  </a:tcPr>
                </a:tc>
                <a:tc>
                  <a:txBody>
                    <a:bodyPr/>
                    <a:lstStyle/>
                    <a:p>
                      <a:pPr algn="l">
                        <a:lnSpc>
                          <a:spcPct val="105000"/>
                        </a:lnSpc>
                        <a:spcAft>
                          <a:spcPts val="0"/>
                        </a:spcAft>
                        <a:tabLst>
                          <a:tab pos="647700" algn="l"/>
                        </a:tabLst>
                      </a:pPr>
                      <a:r>
                        <a:rPr lang="es-EC" sz="1400">
                          <a:effectLst/>
                        </a:rPr>
                        <a:t>Ponderación</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r>
              <a:tr h="416531">
                <a:tc>
                  <a:txBody>
                    <a:bodyPr/>
                    <a:lstStyle/>
                    <a:p>
                      <a:pPr algn="l">
                        <a:lnSpc>
                          <a:spcPct val="105000"/>
                        </a:lnSpc>
                        <a:spcAft>
                          <a:spcPts val="0"/>
                        </a:spcAft>
                        <a:tabLst>
                          <a:tab pos="647700" algn="l"/>
                        </a:tabLst>
                      </a:pPr>
                      <a:r>
                        <a:rPr lang="es-EC" sz="1400">
                          <a:effectLst/>
                        </a:rPr>
                        <a:t>Accesibilidad conectividad</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dirty="0">
                          <a:effectLst/>
                        </a:rPr>
                        <a:t>10</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dirty="0">
                          <a:effectLst/>
                        </a:rPr>
                        <a:t>10</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8</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8</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9</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10</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10</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dirty="0">
                          <a:effectLst/>
                        </a:rPr>
                        <a:t>12</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solidFill>
                      <a:schemeClr val="accent1">
                        <a:lumMod val="40000"/>
                        <a:lumOff val="60000"/>
                      </a:schemeClr>
                    </a:solidFill>
                  </a:tcPr>
                </a:tc>
                <a:tc>
                  <a:txBody>
                    <a:bodyPr/>
                    <a:lstStyle/>
                    <a:p>
                      <a:pPr algn="ctr">
                        <a:lnSpc>
                          <a:spcPct val="200000"/>
                        </a:lnSpc>
                        <a:spcAft>
                          <a:spcPts val="0"/>
                        </a:spcAft>
                        <a:tabLst>
                          <a:tab pos="647700" algn="l"/>
                        </a:tabLst>
                      </a:pPr>
                      <a:r>
                        <a:rPr lang="es-EC" sz="1400">
                          <a:effectLst/>
                        </a:rPr>
                        <a:t>18</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r>
              <a:tr h="624796">
                <a:tc>
                  <a:txBody>
                    <a:bodyPr/>
                    <a:lstStyle/>
                    <a:p>
                      <a:pPr algn="l">
                        <a:lnSpc>
                          <a:spcPct val="105000"/>
                        </a:lnSpc>
                        <a:spcAft>
                          <a:spcPts val="0"/>
                        </a:spcAft>
                        <a:tabLst>
                          <a:tab pos="647700" algn="l"/>
                        </a:tabLst>
                      </a:pPr>
                      <a:r>
                        <a:rPr lang="es-EC" sz="1400">
                          <a:effectLst/>
                        </a:rPr>
                        <a:t>Planta turística y Servicios</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5</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dirty="0">
                          <a:effectLst/>
                        </a:rPr>
                        <a:t>6.5</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dirty="0">
                          <a:effectLst/>
                        </a:rPr>
                        <a:t>3.5</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3</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4.5</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2.5</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5.5</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dirty="0">
                          <a:effectLst/>
                        </a:rPr>
                        <a:t>6</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solidFill>
                      <a:schemeClr val="accent1">
                        <a:lumMod val="40000"/>
                        <a:lumOff val="60000"/>
                      </a:schemeClr>
                    </a:solidFill>
                  </a:tcPr>
                </a:tc>
                <a:tc>
                  <a:txBody>
                    <a:bodyPr/>
                    <a:lstStyle/>
                    <a:p>
                      <a:pPr algn="ctr">
                        <a:lnSpc>
                          <a:spcPct val="200000"/>
                        </a:lnSpc>
                        <a:spcAft>
                          <a:spcPts val="0"/>
                        </a:spcAft>
                        <a:tabLst>
                          <a:tab pos="647700" algn="l"/>
                        </a:tabLst>
                      </a:pPr>
                      <a:r>
                        <a:rPr lang="es-EC" sz="1400">
                          <a:effectLst/>
                        </a:rPr>
                        <a:t>18</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r>
              <a:tr h="833061">
                <a:tc>
                  <a:txBody>
                    <a:bodyPr/>
                    <a:lstStyle/>
                    <a:p>
                      <a:pPr algn="l">
                        <a:lnSpc>
                          <a:spcPct val="105000"/>
                        </a:lnSpc>
                        <a:spcAft>
                          <a:spcPts val="0"/>
                        </a:spcAft>
                        <a:tabLst>
                          <a:tab pos="647700" algn="l"/>
                        </a:tabLst>
                      </a:pPr>
                      <a:r>
                        <a:rPr lang="es-EC" sz="1400">
                          <a:effectLst/>
                        </a:rPr>
                        <a:t>Estado de conservación e integración sitio/entorno</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9</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9</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9</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dirty="0">
                          <a:effectLst/>
                        </a:rPr>
                        <a:t>9</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dirty="0">
                          <a:effectLst/>
                        </a:rPr>
                        <a:t>10</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10</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8.5</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dirty="0">
                          <a:effectLst/>
                        </a:rPr>
                        <a:t>12</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solidFill>
                      <a:schemeClr val="accent1">
                        <a:lumMod val="40000"/>
                        <a:lumOff val="60000"/>
                      </a:schemeClr>
                    </a:solidFill>
                  </a:tcPr>
                </a:tc>
                <a:tc>
                  <a:txBody>
                    <a:bodyPr/>
                    <a:lstStyle/>
                    <a:p>
                      <a:pPr algn="ctr">
                        <a:lnSpc>
                          <a:spcPct val="200000"/>
                        </a:lnSpc>
                        <a:spcAft>
                          <a:spcPts val="0"/>
                        </a:spcAft>
                        <a:tabLst>
                          <a:tab pos="647700" algn="l"/>
                        </a:tabLst>
                      </a:pPr>
                      <a:r>
                        <a:rPr lang="es-EC" sz="1400">
                          <a:effectLst/>
                        </a:rPr>
                        <a:t>14</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r>
              <a:tr h="624796">
                <a:tc>
                  <a:txBody>
                    <a:bodyPr/>
                    <a:lstStyle/>
                    <a:p>
                      <a:pPr algn="l">
                        <a:lnSpc>
                          <a:spcPct val="105000"/>
                        </a:lnSpc>
                        <a:spcAft>
                          <a:spcPts val="0"/>
                        </a:spcAft>
                        <a:tabLst>
                          <a:tab pos="647700" algn="l"/>
                        </a:tabLst>
                      </a:pPr>
                      <a:r>
                        <a:rPr lang="es-EC" sz="1400">
                          <a:effectLst/>
                        </a:rPr>
                        <a:t>Higiene y seguridad turística</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4</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3.5</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2.5</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dirty="0">
                          <a:effectLst/>
                        </a:rPr>
                        <a:t>2.5</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dirty="0">
                          <a:effectLst/>
                        </a:rPr>
                        <a:t>2</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dirty="0">
                          <a:effectLst/>
                        </a:rPr>
                        <a:t>2.5</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3</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dirty="0">
                          <a:effectLst/>
                        </a:rPr>
                        <a:t>6.5</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solidFill>
                      <a:schemeClr val="accent1">
                        <a:lumMod val="40000"/>
                        <a:lumOff val="60000"/>
                      </a:schemeClr>
                    </a:solidFill>
                  </a:tcPr>
                </a:tc>
                <a:tc>
                  <a:txBody>
                    <a:bodyPr/>
                    <a:lstStyle/>
                    <a:p>
                      <a:pPr algn="ctr">
                        <a:lnSpc>
                          <a:spcPct val="200000"/>
                        </a:lnSpc>
                        <a:spcAft>
                          <a:spcPts val="0"/>
                        </a:spcAft>
                        <a:tabLst>
                          <a:tab pos="647700" algn="l"/>
                        </a:tabLst>
                      </a:pPr>
                      <a:r>
                        <a:rPr lang="es-EC" sz="1400">
                          <a:effectLst/>
                        </a:rPr>
                        <a:t>14</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r>
              <a:tr h="416531">
                <a:tc>
                  <a:txBody>
                    <a:bodyPr/>
                    <a:lstStyle/>
                    <a:p>
                      <a:pPr algn="l">
                        <a:lnSpc>
                          <a:spcPct val="105000"/>
                        </a:lnSpc>
                        <a:spcAft>
                          <a:spcPts val="0"/>
                        </a:spcAft>
                        <a:tabLst>
                          <a:tab pos="647700" algn="l"/>
                        </a:tabLst>
                      </a:pPr>
                      <a:r>
                        <a:rPr lang="es-EC" sz="1400">
                          <a:effectLst/>
                        </a:rPr>
                        <a:t>Políticas y regulaciones</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0</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0</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0</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0</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0</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dirty="0">
                          <a:effectLst/>
                        </a:rPr>
                        <a:t>0</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dirty="0">
                          <a:effectLst/>
                        </a:rPr>
                        <a:t>0</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dirty="0">
                          <a:effectLst/>
                        </a:rPr>
                        <a:t>5</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solidFill>
                      <a:schemeClr val="accent1">
                        <a:lumMod val="40000"/>
                        <a:lumOff val="60000"/>
                      </a:schemeClr>
                    </a:solidFill>
                  </a:tcPr>
                </a:tc>
                <a:tc>
                  <a:txBody>
                    <a:bodyPr/>
                    <a:lstStyle/>
                    <a:p>
                      <a:pPr algn="ctr">
                        <a:lnSpc>
                          <a:spcPct val="200000"/>
                        </a:lnSpc>
                        <a:spcAft>
                          <a:spcPts val="0"/>
                        </a:spcAft>
                        <a:tabLst>
                          <a:tab pos="647700" algn="l"/>
                        </a:tabLst>
                      </a:pPr>
                      <a:r>
                        <a:rPr lang="es-EC" sz="1400">
                          <a:effectLst/>
                        </a:rPr>
                        <a:t>10</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r>
              <a:tr h="416531">
                <a:tc>
                  <a:txBody>
                    <a:bodyPr/>
                    <a:lstStyle/>
                    <a:p>
                      <a:pPr algn="l">
                        <a:lnSpc>
                          <a:spcPct val="105000"/>
                        </a:lnSpc>
                        <a:spcAft>
                          <a:spcPts val="0"/>
                        </a:spcAft>
                        <a:tabLst>
                          <a:tab pos="647700" algn="l"/>
                        </a:tabLst>
                      </a:pPr>
                      <a:r>
                        <a:rPr lang="es-EC" sz="1400">
                          <a:effectLst/>
                        </a:rPr>
                        <a:t>Actividades</a:t>
                      </a:r>
                      <a:endParaRPr lang="es-ES" sz="1400">
                        <a:effectLst/>
                      </a:endParaRPr>
                    </a:p>
                    <a:p>
                      <a:pPr algn="l">
                        <a:lnSpc>
                          <a:spcPct val="105000"/>
                        </a:lnSpc>
                        <a:spcAft>
                          <a:spcPts val="0"/>
                        </a:spcAft>
                        <a:tabLst>
                          <a:tab pos="647700" algn="l"/>
                        </a:tabLst>
                      </a:pPr>
                      <a:r>
                        <a:rPr lang="es-EC" sz="1400">
                          <a:effectLst/>
                        </a:rPr>
                        <a:t>practican</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5</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4</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4</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5</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4</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4</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dirty="0">
                          <a:effectLst/>
                        </a:rPr>
                        <a:t>5</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dirty="0">
                          <a:effectLst/>
                        </a:rPr>
                        <a:t>8</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solidFill>
                      <a:schemeClr val="accent1">
                        <a:lumMod val="40000"/>
                        <a:lumOff val="60000"/>
                      </a:schemeClr>
                    </a:solidFill>
                  </a:tcPr>
                </a:tc>
                <a:tc>
                  <a:txBody>
                    <a:bodyPr/>
                    <a:lstStyle/>
                    <a:p>
                      <a:pPr algn="ctr">
                        <a:lnSpc>
                          <a:spcPct val="200000"/>
                        </a:lnSpc>
                        <a:spcAft>
                          <a:spcPts val="0"/>
                        </a:spcAft>
                        <a:tabLst>
                          <a:tab pos="647700" algn="l"/>
                        </a:tabLst>
                      </a:pPr>
                      <a:r>
                        <a:rPr lang="es-EC" sz="1400">
                          <a:effectLst/>
                        </a:rPr>
                        <a:t>9</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r>
              <a:tr h="416531">
                <a:tc>
                  <a:txBody>
                    <a:bodyPr/>
                    <a:lstStyle/>
                    <a:p>
                      <a:pPr algn="l">
                        <a:lnSpc>
                          <a:spcPct val="105000"/>
                        </a:lnSpc>
                        <a:spcAft>
                          <a:spcPts val="0"/>
                        </a:spcAft>
                        <a:tabLst>
                          <a:tab pos="647700" algn="l"/>
                        </a:tabLst>
                      </a:pPr>
                      <a:r>
                        <a:rPr lang="es-EC" sz="1400">
                          <a:effectLst/>
                        </a:rPr>
                        <a:t>Difusión del atractivo</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3</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3</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3</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3</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2</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4</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5</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dirty="0">
                          <a:effectLst/>
                        </a:rPr>
                        <a:t>5</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solidFill>
                      <a:schemeClr val="accent1">
                        <a:lumMod val="40000"/>
                        <a:lumOff val="60000"/>
                      </a:schemeClr>
                    </a:solidFill>
                  </a:tcPr>
                </a:tc>
                <a:tc>
                  <a:txBody>
                    <a:bodyPr/>
                    <a:lstStyle/>
                    <a:p>
                      <a:pPr algn="ctr">
                        <a:lnSpc>
                          <a:spcPct val="200000"/>
                        </a:lnSpc>
                        <a:spcAft>
                          <a:spcPts val="0"/>
                        </a:spcAft>
                        <a:tabLst>
                          <a:tab pos="647700" algn="l"/>
                        </a:tabLst>
                      </a:pPr>
                      <a:r>
                        <a:rPr lang="es-EC" sz="1400">
                          <a:effectLst/>
                        </a:rPr>
                        <a:t>7</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r>
              <a:tr h="416531">
                <a:tc>
                  <a:txBody>
                    <a:bodyPr/>
                    <a:lstStyle/>
                    <a:p>
                      <a:pPr algn="l">
                        <a:lnSpc>
                          <a:spcPct val="105000"/>
                        </a:lnSpc>
                        <a:spcAft>
                          <a:spcPts val="0"/>
                        </a:spcAft>
                        <a:tabLst>
                          <a:tab pos="647700" algn="l"/>
                        </a:tabLst>
                      </a:pPr>
                      <a:r>
                        <a:rPr lang="es-EC" sz="1400">
                          <a:effectLst/>
                        </a:rPr>
                        <a:t>Registro de V y afluencia</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4</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4</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3.5</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3</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4</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2.5</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3.5</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dirty="0">
                          <a:effectLst/>
                        </a:rPr>
                        <a:t>4</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solidFill>
                      <a:schemeClr val="accent1">
                        <a:lumMod val="40000"/>
                        <a:lumOff val="60000"/>
                      </a:schemeClr>
                    </a:solidFill>
                  </a:tcPr>
                </a:tc>
                <a:tc>
                  <a:txBody>
                    <a:bodyPr/>
                    <a:lstStyle/>
                    <a:p>
                      <a:pPr algn="ctr">
                        <a:lnSpc>
                          <a:spcPct val="200000"/>
                        </a:lnSpc>
                        <a:spcAft>
                          <a:spcPts val="0"/>
                        </a:spcAft>
                        <a:tabLst>
                          <a:tab pos="647700" algn="l"/>
                        </a:tabLst>
                      </a:pPr>
                      <a:r>
                        <a:rPr lang="es-EC" sz="1400" dirty="0">
                          <a:effectLst/>
                        </a:rPr>
                        <a:t>5</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r>
              <a:tr h="416531">
                <a:tc>
                  <a:txBody>
                    <a:bodyPr/>
                    <a:lstStyle/>
                    <a:p>
                      <a:pPr algn="l">
                        <a:lnSpc>
                          <a:spcPct val="105000"/>
                        </a:lnSpc>
                        <a:spcAft>
                          <a:spcPts val="0"/>
                        </a:spcAft>
                        <a:tabLst>
                          <a:tab pos="647700" algn="l"/>
                        </a:tabLst>
                      </a:pPr>
                      <a:r>
                        <a:rPr lang="es-EC" sz="1400">
                          <a:effectLst/>
                        </a:rPr>
                        <a:t>Recursos Humanos</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4</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3</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2.5</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3</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3.5</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2</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3.5</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dirty="0">
                          <a:effectLst/>
                        </a:rPr>
                        <a:t>4</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solidFill>
                      <a:schemeClr val="accent1">
                        <a:lumMod val="40000"/>
                        <a:lumOff val="60000"/>
                      </a:schemeClr>
                    </a:solidFill>
                  </a:tcPr>
                </a:tc>
                <a:tc>
                  <a:txBody>
                    <a:bodyPr/>
                    <a:lstStyle/>
                    <a:p>
                      <a:pPr algn="ctr">
                        <a:lnSpc>
                          <a:spcPct val="200000"/>
                        </a:lnSpc>
                        <a:spcAft>
                          <a:spcPts val="0"/>
                        </a:spcAft>
                        <a:tabLst>
                          <a:tab pos="647700" algn="l"/>
                        </a:tabLst>
                      </a:pPr>
                      <a:r>
                        <a:rPr lang="es-EC" sz="1400" dirty="0">
                          <a:effectLst/>
                        </a:rPr>
                        <a:t>5</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r>
              <a:tr h="396695">
                <a:tc>
                  <a:txBody>
                    <a:bodyPr/>
                    <a:lstStyle/>
                    <a:p>
                      <a:pPr algn="l">
                        <a:lnSpc>
                          <a:spcPct val="105000"/>
                        </a:lnSpc>
                        <a:spcAft>
                          <a:spcPts val="0"/>
                        </a:spcAft>
                        <a:tabLst>
                          <a:tab pos="647700" algn="l"/>
                        </a:tabLst>
                      </a:pPr>
                      <a:r>
                        <a:rPr lang="es-EC" sz="1400" dirty="0">
                          <a:effectLst/>
                        </a:rPr>
                        <a:t>Total</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44</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43</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36</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36,5</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39</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37,5</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a:effectLst/>
                        </a:rPr>
                        <a:t>44</a:t>
                      </a:r>
                      <a:endParaRPr lang="es-E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c>
                  <a:txBody>
                    <a:bodyPr/>
                    <a:lstStyle/>
                    <a:p>
                      <a:pPr algn="ctr">
                        <a:lnSpc>
                          <a:spcPct val="200000"/>
                        </a:lnSpc>
                        <a:spcAft>
                          <a:spcPts val="0"/>
                        </a:spcAft>
                        <a:tabLst>
                          <a:tab pos="647700" algn="l"/>
                        </a:tabLst>
                      </a:pPr>
                      <a:r>
                        <a:rPr lang="es-EC" sz="1400" dirty="0">
                          <a:effectLst/>
                        </a:rPr>
                        <a:t>62,5</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solidFill>
                      <a:schemeClr val="accent1">
                        <a:lumMod val="40000"/>
                        <a:lumOff val="60000"/>
                      </a:schemeClr>
                    </a:solidFill>
                  </a:tcPr>
                </a:tc>
                <a:tc>
                  <a:txBody>
                    <a:bodyPr/>
                    <a:lstStyle/>
                    <a:p>
                      <a:pPr algn="ctr">
                        <a:lnSpc>
                          <a:spcPct val="200000"/>
                        </a:lnSpc>
                        <a:spcAft>
                          <a:spcPts val="0"/>
                        </a:spcAft>
                        <a:tabLst>
                          <a:tab pos="647700" algn="l"/>
                        </a:tabLst>
                      </a:pPr>
                      <a:r>
                        <a:rPr lang="es-EC" sz="1400" dirty="0">
                          <a:effectLst/>
                        </a:rPr>
                        <a:t>100</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689" marR="51689" marT="0" marB="0"/>
                </a:tc>
              </a:tr>
            </a:tbl>
          </a:graphicData>
        </a:graphic>
      </p:graphicFrame>
    </p:spTree>
    <p:extLst>
      <p:ext uri="{BB962C8B-B14F-4D97-AF65-F5344CB8AC3E}">
        <p14:creationId xmlns:p14="http://schemas.microsoft.com/office/powerpoint/2010/main" val="3517743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6177" y="489183"/>
            <a:ext cx="9875520" cy="1356360"/>
          </a:xfrm>
        </p:spPr>
        <p:txBody>
          <a:bodyPr/>
          <a:lstStyle/>
          <a:p>
            <a:r>
              <a:rPr lang="es-ES" dirty="0" smtClean="0"/>
              <a:t>Propuesta-Rutas</a:t>
            </a:r>
            <a:endParaRPr lang="es-ES" dirty="0"/>
          </a:p>
        </p:txBody>
      </p:sp>
      <p:pic>
        <p:nvPicPr>
          <p:cNvPr id="5" name="Imagen 4"/>
          <p:cNvPicPr>
            <a:picLocks noChangeAspect="1"/>
          </p:cNvPicPr>
          <p:nvPr/>
        </p:nvPicPr>
        <p:blipFill>
          <a:blip r:embed="rId2"/>
          <a:stretch>
            <a:fillRect/>
          </a:stretch>
        </p:blipFill>
        <p:spPr>
          <a:xfrm>
            <a:off x="486177" y="1798535"/>
            <a:ext cx="2694905" cy="2035241"/>
          </a:xfrm>
          <a:prstGeom prst="rect">
            <a:avLst/>
          </a:prstGeom>
        </p:spPr>
      </p:pic>
      <p:pic>
        <p:nvPicPr>
          <p:cNvPr id="6" name="Imagen 5"/>
          <p:cNvPicPr>
            <a:picLocks noChangeAspect="1"/>
          </p:cNvPicPr>
          <p:nvPr/>
        </p:nvPicPr>
        <p:blipFill>
          <a:blip r:embed="rId3"/>
          <a:stretch>
            <a:fillRect/>
          </a:stretch>
        </p:blipFill>
        <p:spPr>
          <a:xfrm>
            <a:off x="629821" y="3833776"/>
            <a:ext cx="2246034" cy="2534913"/>
          </a:xfrm>
          <a:prstGeom prst="rect">
            <a:avLst/>
          </a:prstGeom>
        </p:spPr>
      </p:pic>
      <p:pic>
        <p:nvPicPr>
          <p:cNvPr id="7" name="Imagen 6"/>
          <p:cNvPicPr>
            <a:picLocks noChangeAspect="1"/>
          </p:cNvPicPr>
          <p:nvPr/>
        </p:nvPicPr>
        <p:blipFill>
          <a:blip r:embed="rId4"/>
          <a:stretch>
            <a:fillRect/>
          </a:stretch>
        </p:blipFill>
        <p:spPr>
          <a:xfrm>
            <a:off x="5511809" y="489183"/>
            <a:ext cx="4748113" cy="2928786"/>
          </a:xfrm>
          <a:prstGeom prst="rect">
            <a:avLst/>
          </a:prstGeom>
        </p:spPr>
      </p:pic>
      <p:pic>
        <p:nvPicPr>
          <p:cNvPr id="8" name="Imagen 7"/>
          <p:cNvPicPr>
            <a:picLocks noChangeAspect="1"/>
          </p:cNvPicPr>
          <p:nvPr/>
        </p:nvPicPr>
        <p:blipFill>
          <a:blip r:embed="rId5"/>
          <a:stretch>
            <a:fillRect/>
          </a:stretch>
        </p:blipFill>
        <p:spPr>
          <a:xfrm>
            <a:off x="4113253" y="3417969"/>
            <a:ext cx="5974598" cy="2950720"/>
          </a:xfrm>
          <a:prstGeom prst="rect">
            <a:avLst/>
          </a:prstGeom>
        </p:spPr>
      </p:pic>
    </p:spTree>
    <p:extLst>
      <p:ext uri="{BB962C8B-B14F-4D97-AF65-F5344CB8AC3E}">
        <p14:creationId xmlns:p14="http://schemas.microsoft.com/office/powerpoint/2010/main" val="282118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17634" y="133082"/>
            <a:ext cx="9875520" cy="1356360"/>
          </a:xfrm>
        </p:spPr>
        <p:txBody>
          <a:bodyPr/>
          <a:lstStyle/>
          <a:p>
            <a:r>
              <a:rPr lang="es-ES" dirty="0" smtClean="0"/>
              <a:t>Capacitaciones</a:t>
            </a:r>
            <a:endParaRPr lang="es-ES" dirty="0"/>
          </a:p>
        </p:txBody>
      </p:sp>
      <p:pic>
        <p:nvPicPr>
          <p:cNvPr id="6" name="Imagen 5"/>
          <p:cNvPicPr>
            <a:picLocks noChangeAspect="1"/>
          </p:cNvPicPr>
          <p:nvPr/>
        </p:nvPicPr>
        <p:blipFill rotWithShape="1">
          <a:blip r:embed="rId2"/>
          <a:srcRect l="18909" t="32480" r="18239" b="13034"/>
          <a:stretch/>
        </p:blipFill>
        <p:spPr>
          <a:xfrm>
            <a:off x="910817" y="1296258"/>
            <a:ext cx="10255166" cy="4998315"/>
          </a:xfrm>
          <a:prstGeom prst="rect">
            <a:avLst/>
          </a:prstGeom>
        </p:spPr>
      </p:pic>
    </p:spTree>
    <p:extLst>
      <p:ext uri="{BB962C8B-B14F-4D97-AF65-F5344CB8AC3E}">
        <p14:creationId xmlns:p14="http://schemas.microsoft.com/office/powerpoint/2010/main" val="1568783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86177" y="489183"/>
            <a:ext cx="9875520" cy="1356360"/>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s-ES" dirty="0" smtClean="0"/>
              <a:t>Actualización de mapa</a:t>
            </a:r>
            <a:endParaRPr lang="es-ES" dirty="0"/>
          </a:p>
        </p:txBody>
      </p:sp>
      <p:pic>
        <p:nvPicPr>
          <p:cNvPr id="4" name="Imagen 3"/>
          <p:cNvPicPr>
            <a:picLocks noChangeAspect="1"/>
          </p:cNvPicPr>
          <p:nvPr/>
        </p:nvPicPr>
        <p:blipFill>
          <a:blip r:embed="rId2"/>
          <a:stretch>
            <a:fillRect/>
          </a:stretch>
        </p:blipFill>
        <p:spPr>
          <a:xfrm>
            <a:off x="1978711" y="1167363"/>
            <a:ext cx="7680443" cy="5459837"/>
          </a:xfrm>
          <a:prstGeom prst="rect">
            <a:avLst/>
          </a:prstGeom>
        </p:spPr>
      </p:pic>
    </p:spTree>
    <p:extLst>
      <p:ext uri="{BB962C8B-B14F-4D97-AF65-F5344CB8AC3E}">
        <p14:creationId xmlns:p14="http://schemas.microsoft.com/office/powerpoint/2010/main" val="24223949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13892" y="695835"/>
            <a:ext cx="10693759" cy="5293757"/>
          </a:xfrm>
          <a:prstGeom prst="rect">
            <a:avLst/>
          </a:prstGeom>
        </p:spPr>
        <p:txBody>
          <a:bodyPr wrap="square">
            <a:spAutoFit/>
          </a:bodyPr>
          <a:lstStyle/>
          <a:p>
            <a:r>
              <a:rPr lang="es-ES" sz="2000" b="1" dirty="0"/>
              <a:t>CONCLUSIONES</a:t>
            </a:r>
          </a:p>
          <a:p>
            <a:pPr marL="285750" indent="-285750" algn="just">
              <a:buFont typeface="Arial" panose="020B0604020202020204" pitchFamily="34" charset="0"/>
              <a:buChar char="•"/>
            </a:pPr>
            <a:r>
              <a:rPr lang="es-ES" sz="2000" dirty="0"/>
              <a:t>El cantón Pedro Vicente Maldonado representa un lugar de paso para los visitantes que se dirigen a la costa; sin embargo, este posee varios atractivos y recursos turísticos naturales con gran potencial ya que varios de ellos se encuentran conservados, además de su vegetación su clima sub tropical, flora y fauna que caracteriza al lugar como un ambiente tranquilo de ocio-recreación y descanso. </a:t>
            </a:r>
            <a:endParaRPr lang="es-ES" sz="2000" dirty="0" smtClean="0"/>
          </a:p>
          <a:p>
            <a:pPr marL="285750" indent="-285750" algn="just">
              <a:buFont typeface="Arial" panose="020B0604020202020204" pitchFamily="34" charset="0"/>
              <a:buChar char="•"/>
            </a:pPr>
            <a:r>
              <a:rPr lang="es-ES" sz="2000" dirty="0" smtClean="0"/>
              <a:t>Los </a:t>
            </a:r>
            <a:r>
              <a:rPr lang="es-ES" sz="2000" dirty="0"/>
              <a:t>visitantes prefieren los lugares que tengan naturaleza para salir de su rutina diaria, donde puedan practicar actividades de recreación como senderismo/caminata, observación de flora y fauna, natación y los turistas adultos jóvenes desean que se practiquen  deportes de aventura con el equipamiento necesario, además de una persona especializada que proporcione la seguridad y las instrucciones de cómo realizar la actividad en los ríos y cascadas siendo un servicio adicional a lo que se encuentra en el </a:t>
            </a:r>
            <a:r>
              <a:rPr lang="es-ES" sz="2000" dirty="0" smtClean="0"/>
              <a:t>cantón.</a:t>
            </a:r>
          </a:p>
          <a:p>
            <a:pPr marL="285750" indent="-285750" algn="just">
              <a:buFont typeface="Arial" panose="020B0604020202020204" pitchFamily="34" charset="0"/>
              <a:buChar char="•"/>
            </a:pPr>
            <a:r>
              <a:rPr lang="es-ES" sz="2000" dirty="0" smtClean="0"/>
              <a:t>El </a:t>
            </a:r>
            <a:r>
              <a:rPr lang="es-ES" sz="2000" dirty="0"/>
              <a:t>Gobierno Autónomo Descentralizado Municipal del cantón posee un presupuesto reducido para generar proyectos turísticos por lo cual el Ministerio de Turismo les proporciona la ayuda técnica para que puedan formar equipos de trabajo y se puedan desempeñar en cada área, es así que la promoción y publicidad la realizan por redes sociales que es el medio más óptimo para que los turistas puedan conocer el cantón. </a:t>
            </a:r>
          </a:p>
        </p:txBody>
      </p:sp>
    </p:spTree>
    <p:extLst>
      <p:ext uri="{BB962C8B-B14F-4D97-AF65-F5344CB8AC3E}">
        <p14:creationId xmlns:p14="http://schemas.microsoft.com/office/powerpoint/2010/main" val="2114732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23741" y="734094"/>
            <a:ext cx="10513454" cy="5324535"/>
          </a:xfrm>
          <a:prstGeom prst="rect">
            <a:avLst/>
          </a:prstGeom>
        </p:spPr>
        <p:txBody>
          <a:bodyPr wrap="square">
            <a:spAutoFit/>
          </a:bodyPr>
          <a:lstStyle/>
          <a:p>
            <a:pPr algn="just"/>
            <a:r>
              <a:rPr lang="es-ES" sz="2000" b="1" dirty="0"/>
              <a:t>RECOMENDACIONES</a:t>
            </a:r>
          </a:p>
          <a:p>
            <a:pPr marL="285750" indent="-285750" algn="just">
              <a:buFont typeface="Arial" panose="020B0604020202020204" pitchFamily="34" charset="0"/>
              <a:buChar char="•"/>
            </a:pPr>
            <a:r>
              <a:rPr lang="es-ES" sz="2000" dirty="0"/>
              <a:t>El Consejo Provincial de Pichincha debe retomar las alianzas turísticas que poseía con la población rural del cantón ya que en este sector se fomenta el turismo comunitario, siendo de gran aporte para el desarrollo local, así mismo para el cuidado de los atractivos turísticos naturales que se encuentran en la zona, ya que la comunidad está comprometida a preservar estos atractivos por la conservación ambiental y porque beneficia a la población. </a:t>
            </a:r>
          </a:p>
          <a:p>
            <a:pPr marL="285750" indent="-285750" algn="just">
              <a:buFont typeface="Arial" panose="020B0604020202020204" pitchFamily="34" charset="0"/>
              <a:buChar char="•"/>
            </a:pPr>
            <a:r>
              <a:rPr lang="es-ES" sz="2000" dirty="0" smtClean="0"/>
              <a:t>Se </a:t>
            </a:r>
            <a:r>
              <a:rPr lang="es-ES" sz="2000" dirty="0"/>
              <a:t>debe sumar a los eventos de gran magnitud a las facilidades turísticas de la cabecera cantonal como es el Tucán Travesía ya que llegan turistas nacionales e internacionales donde se puede aprovechar para que vuelvan a visitar el cantón y se pueda fidelizar al visitante con todas las experiencias adquiridas mientras estuvo en su estadía, ofreciendo servicios de calidad en las mejores condiciones y con talento humano capacitado. </a:t>
            </a:r>
          </a:p>
          <a:p>
            <a:pPr marL="285750" indent="-285750" algn="just">
              <a:buFont typeface="Arial" panose="020B0604020202020204" pitchFamily="34" charset="0"/>
              <a:buChar char="•"/>
            </a:pPr>
            <a:r>
              <a:rPr lang="es-ES" sz="2000" dirty="0" smtClean="0"/>
              <a:t>A </a:t>
            </a:r>
            <a:r>
              <a:rPr lang="es-ES" sz="2000" dirty="0"/>
              <a:t>través del análisis se puede determinar la desinformación que tienen los turistas sobre el cantón conociendo muy poco de todos sus atractivos naturales, y la manera más adecuada que han encontrado las personas de otras ciudades es comprar o utilizar las quintas vacacionales que ofrecen servicios de hospedaje y recreación aprovechando los recursos naturales que pasan por las lotizaciones, por tal en los últimos años ha existido el auge de estas urbanizaciones las cuales aún no constan como sitio de alojamiento en plan territorial del cantón </a:t>
            </a:r>
          </a:p>
        </p:txBody>
      </p:sp>
    </p:spTree>
    <p:extLst>
      <p:ext uri="{BB962C8B-B14F-4D97-AF65-F5344CB8AC3E}">
        <p14:creationId xmlns:p14="http://schemas.microsoft.com/office/powerpoint/2010/main" val="3175661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B4B6193-F9F1-4C54-838F-77350B9FC5DC}"/>
              </a:ext>
            </a:extLst>
          </p:cNvPr>
          <p:cNvSpPr txBox="1">
            <a:spLocks/>
          </p:cNvSpPr>
          <p:nvPr/>
        </p:nvSpPr>
        <p:spPr>
          <a:xfrm>
            <a:off x="327411" y="799184"/>
            <a:ext cx="5664009" cy="745587"/>
          </a:xfrm>
          <a:prstGeom prst="rect">
            <a:avLst/>
          </a:prstGeom>
        </p:spPr>
        <p:txBody>
          <a:bodyPr rtlCol="0">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s-ES" sz="4000" dirty="0" smtClean="0"/>
              <a:t>Importancia del problema</a:t>
            </a:r>
            <a:endParaRPr lang="es-ES" sz="4000" dirty="0"/>
          </a:p>
        </p:txBody>
      </p:sp>
      <p:graphicFrame>
        <p:nvGraphicFramePr>
          <p:cNvPr id="3" name="Diagrama 2"/>
          <p:cNvGraphicFramePr/>
          <p:nvPr>
            <p:extLst>
              <p:ext uri="{D42A27DB-BD31-4B8C-83A1-F6EECF244321}">
                <p14:modId xmlns:p14="http://schemas.microsoft.com/office/powerpoint/2010/main" val="1669776352"/>
              </p:ext>
            </p:extLst>
          </p:nvPr>
        </p:nvGraphicFramePr>
        <p:xfrm>
          <a:off x="327411" y="1442434"/>
          <a:ext cx="6627181" cy="49712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7"/>
          <a:stretch>
            <a:fillRect/>
          </a:stretch>
        </p:blipFill>
        <p:spPr>
          <a:xfrm>
            <a:off x="7173534" y="231820"/>
            <a:ext cx="4790940" cy="6387921"/>
          </a:xfrm>
          <a:prstGeom prst="rect">
            <a:avLst/>
          </a:prstGeom>
        </p:spPr>
      </p:pic>
    </p:spTree>
    <p:extLst>
      <p:ext uri="{BB962C8B-B14F-4D97-AF65-F5344CB8AC3E}">
        <p14:creationId xmlns:p14="http://schemas.microsoft.com/office/powerpoint/2010/main" val="623247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4" name="Rectángulo 23">
            <a:extLst>
              <a:ext uri="{FF2B5EF4-FFF2-40B4-BE49-F238E27FC236}">
                <a16:creationId xmlns:a16="http://schemas.microsoft.com/office/drawing/2014/main" xmlns="" id="{E3DC42C2-6B58-404C-B339-2C72808A5B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xmlns="" id="{A0D81407-D1A6-42DD-AE7A-4FA34ACD1317}"/>
              </a:ext>
            </a:extLst>
          </p:cNvPr>
          <p:cNvSpPr>
            <a:spLocks noGrp="1"/>
          </p:cNvSpPr>
          <p:nvPr>
            <p:ph type="title"/>
          </p:nvPr>
        </p:nvSpPr>
        <p:spPr>
          <a:xfrm>
            <a:off x="6638279" y="493690"/>
            <a:ext cx="5038844" cy="1356360"/>
          </a:xfrm>
        </p:spPr>
        <p:txBody>
          <a:bodyPr rtlCol="0">
            <a:normAutofit/>
          </a:bodyPr>
          <a:lstStyle/>
          <a:p>
            <a:pPr rtl="0"/>
            <a:r>
              <a:rPr lang="es-ES" dirty="0">
                <a:solidFill>
                  <a:srgbClr val="FFFFFF"/>
                </a:solidFill>
              </a:rPr>
              <a:t>Gracias</a:t>
            </a:r>
          </a:p>
        </p:txBody>
      </p:sp>
      <p:sp>
        <p:nvSpPr>
          <p:cNvPr id="26" name="Rectángulo 25">
            <a:extLst>
              <a:ext uri="{FF2B5EF4-FFF2-40B4-BE49-F238E27FC236}">
                <a16:creationId xmlns:a16="http://schemas.microsoft.com/office/drawing/2014/main" xmlns="" id="{FCF82941-5589-49BF-B6B1-76122B2D0E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
        <p:nvSpPr>
          <p:cNvPr id="3" name="Marcador de contenido 2"/>
          <p:cNvSpPr>
            <a:spLocks noGrp="1"/>
          </p:cNvSpPr>
          <p:nvPr>
            <p:ph idx="1"/>
          </p:nvPr>
        </p:nvSpPr>
        <p:spPr>
          <a:xfrm>
            <a:off x="6416648" y="1753348"/>
            <a:ext cx="5482107" cy="4098701"/>
          </a:xfrm>
        </p:spPr>
        <p:txBody>
          <a:bodyPr>
            <a:normAutofit fontScale="85000" lnSpcReduction="20000"/>
          </a:bodyPr>
          <a:lstStyle/>
          <a:p>
            <a:r>
              <a:rPr lang="es-ES" sz="4800" i="1" dirty="0" smtClean="0">
                <a:solidFill>
                  <a:schemeClr val="bg1"/>
                </a:solidFill>
              </a:rPr>
              <a:t>Albert Einstein  dijo: </a:t>
            </a:r>
            <a:r>
              <a:rPr lang="es-ES" sz="5700" i="1" dirty="0" smtClean="0">
                <a:solidFill>
                  <a:schemeClr val="bg1"/>
                </a:solidFill>
              </a:rPr>
              <a:t>´´Hay dos formas de vivir la vida: una como si nada fuera un milagro, la otra es como si todo fuera un milagro´´</a:t>
            </a:r>
            <a:endParaRPr lang="es-ES" sz="5700" i="1" dirty="0">
              <a:solidFill>
                <a:schemeClr val="bg1"/>
              </a:solidFill>
            </a:endParaRPr>
          </a:p>
        </p:txBody>
      </p:sp>
      <p:pic>
        <p:nvPicPr>
          <p:cNvPr id="5" name="video-157430720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6213" y="1753348"/>
            <a:ext cx="6045951" cy="3400847"/>
          </a:xfrm>
          <a:prstGeom prst="rect">
            <a:avLst/>
          </a:prstGeom>
        </p:spPr>
      </p:pic>
    </p:spTree>
    <p:extLst>
      <p:ext uri="{BB962C8B-B14F-4D97-AF65-F5344CB8AC3E}">
        <p14:creationId xmlns:p14="http://schemas.microsoft.com/office/powerpoint/2010/main" val="164698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B4B6193-F9F1-4C54-838F-77350B9FC5DC}"/>
              </a:ext>
            </a:extLst>
          </p:cNvPr>
          <p:cNvSpPr txBox="1">
            <a:spLocks/>
          </p:cNvSpPr>
          <p:nvPr/>
        </p:nvSpPr>
        <p:spPr>
          <a:xfrm>
            <a:off x="595122" y="693630"/>
            <a:ext cx="2611717" cy="745586"/>
          </a:xfrm>
          <a:prstGeom prst="rect">
            <a:avLst/>
          </a:prstGeom>
        </p:spPr>
        <p:txBody>
          <a:bodyPr rtlCol="0">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s-ES" sz="4000" dirty="0" smtClean="0"/>
              <a:t>Objetivos</a:t>
            </a:r>
            <a:endParaRPr lang="es-ES" sz="4000" dirty="0"/>
          </a:p>
        </p:txBody>
      </p:sp>
      <p:graphicFrame>
        <p:nvGraphicFramePr>
          <p:cNvPr id="3" name="Diagrama 2"/>
          <p:cNvGraphicFramePr/>
          <p:nvPr>
            <p:extLst>
              <p:ext uri="{D42A27DB-BD31-4B8C-83A1-F6EECF244321}">
                <p14:modId xmlns:p14="http://schemas.microsoft.com/office/powerpoint/2010/main" val="2522298715"/>
              </p:ext>
            </p:extLst>
          </p:nvPr>
        </p:nvGraphicFramePr>
        <p:xfrm>
          <a:off x="595122" y="1545463"/>
          <a:ext cx="9952675" cy="4855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Imagen 10">
            <a:hlinkClick r:id="rId7" action="ppaction://hlinksldjump"/>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719917" y="1545463"/>
            <a:ext cx="966800" cy="805667"/>
          </a:xfrm>
          <a:prstGeom prst="rect">
            <a:avLst/>
          </a:prstGeom>
        </p:spPr>
      </p:pic>
      <p:pic>
        <p:nvPicPr>
          <p:cNvPr id="12" name="Imagen 11">
            <a:hlinkClick r:id="rId9" action="ppaction://hlinksldjump"/>
          </p:cNvPr>
          <p:cNvPicPr>
            <a:picLocks noChangeAspect="1"/>
          </p:cNvPicPr>
          <p:nvPr/>
        </p:nvPicPr>
        <p:blipFill rotWithShape="1">
          <a:blip r:embed="rId10" cstate="screen">
            <a:extLst>
              <a:ext uri="{28A0092B-C50C-407E-A947-70E740481C1C}">
                <a14:useLocalDpi xmlns:a14="http://schemas.microsoft.com/office/drawing/2010/main"/>
              </a:ext>
            </a:extLst>
          </a:blip>
          <a:srcRect l="19980" t="5258" r="21511" b="9296"/>
          <a:stretch/>
        </p:blipFill>
        <p:spPr>
          <a:xfrm>
            <a:off x="10719917" y="2556457"/>
            <a:ext cx="829341" cy="1287885"/>
          </a:xfrm>
          <a:prstGeom prst="rect">
            <a:avLst/>
          </a:prstGeom>
        </p:spPr>
      </p:pic>
      <p:pic>
        <p:nvPicPr>
          <p:cNvPr id="1044" name="Picture 20" descr="Resultado de imagen para pictograma lupa">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0689996" y="4049669"/>
            <a:ext cx="996721" cy="996722"/>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hlinkClick r:id="rId9" action="ppaction://hlinksldjump"/>
          </p:cNvPr>
          <p:cNvPicPr>
            <a:picLocks noChangeAspect="1"/>
          </p:cNvPicPr>
          <p:nvPr/>
        </p:nvPicPr>
        <p:blipFill>
          <a:blip r:embed="rId13" cstate="screen">
            <a:biLevel thresh="75000"/>
            <a:extLst>
              <a:ext uri="{28A0092B-C50C-407E-A947-70E740481C1C}">
                <a14:useLocalDpi xmlns:a14="http://schemas.microsoft.com/office/drawing/2010/main"/>
              </a:ext>
            </a:extLst>
          </a:blip>
          <a:stretch>
            <a:fillRect/>
          </a:stretch>
        </p:blipFill>
        <p:spPr>
          <a:xfrm>
            <a:off x="10732243" y="5251718"/>
            <a:ext cx="954474" cy="943311"/>
          </a:xfrm>
          <a:prstGeom prst="rect">
            <a:avLst/>
          </a:prstGeom>
        </p:spPr>
      </p:pic>
      <p:pic>
        <p:nvPicPr>
          <p:cNvPr id="14" name="Imagen 1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732243" y="236520"/>
            <a:ext cx="1112676" cy="980445"/>
          </a:xfrm>
          <a:prstGeom prst="rect">
            <a:avLst/>
          </a:prstGeom>
        </p:spPr>
      </p:pic>
    </p:spTree>
    <p:extLst>
      <p:ext uri="{BB962C8B-B14F-4D97-AF65-F5344CB8AC3E}">
        <p14:creationId xmlns:p14="http://schemas.microsoft.com/office/powerpoint/2010/main" val="23580309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B4B6193-F9F1-4C54-838F-77350B9FC5DC}"/>
              </a:ext>
            </a:extLst>
          </p:cNvPr>
          <p:cNvSpPr txBox="1">
            <a:spLocks/>
          </p:cNvSpPr>
          <p:nvPr/>
        </p:nvSpPr>
        <p:spPr>
          <a:xfrm>
            <a:off x="533473" y="515849"/>
            <a:ext cx="5664009" cy="745587"/>
          </a:xfrm>
          <a:prstGeom prst="rect">
            <a:avLst/>
          </a:prstGeom>
        </p:spPr>
        <p:txBody>
          <a:bodyPr rtlCol="0">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s-ES" sz="4000" dirty="0" smtClean="0"/>
              <a:t>Implicaciones teóricas</a:t>
            </a:r>
            <a:endParaRPr lang="es-ES" sz="4000" dirty="0"/>
          </a:p>
        </p:txBody>
      </p:sp>
      <p:graphicFrame>
        <p:nvGraphicFramePr>
          <p:cNvPr id="3" name="Diagrama 2"/>
          <p:cNvGraphicFramePr/>
          <p:nvPr>
            <p:extLst>
              <p:ext uri="{D42A27DB-BD31-4B8C-83A1-F6EECF244321}">
                <p14:modId xmlns:p14="http://schemas.microsoft.com/office/powerpoint/2010/main" val="3533693363"/>
              </p:ext>
            </p:extLst>
          </p:nvPr>
        </p:nvGraphicFramePr>
        <p:xfrm>
          <a:off x="1001689" y="629514"/>
          <a:ext cx="10434749" cy="5900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dondear rectángulo de esquina diagonal 3"/>
          <p:cNvSpPr/>
          <p:nvPr/>
        </p:nvSpPr>
        <p:spPr>
          <a:xfrm>
            <a:off x="6764153" y="797796"/>
            <a:ext cx="3113943" cy="927279"/>
          </a:xfrm>
          <a:prstGeom prst="round2Diag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s-ES" dirty="0" smtClean="0">
                <a:solidFill>
                  <a:schemeClr val="accent6">
                    <a:lumMod val="50000"/>
                  </a:schemeClr>
                </a:solidFill>
              </a:rPr>
              <a:t>Sistema turístico y sistemas complejos</a:t>
            </a:r>
            <a:endParaRPr lang="es-ES" dirty="0">
              <a:solidFill>
                <a:schemeClr val="accent6">
                  <a:lumMod val="50000"/>
                </a:schemeClr>
              </a:solidFill>
            </a:endParaRPr>
          </a:p>
        </p:txBody>
      </p:sp>
      <p:sp>
        <p:nvSpPr>
          <p:cNvPr id="5" name="Redondear rectángulo de esquina diagonal 4"/>
          <p:cNvSpPr/>
          <p:nvPr/>
        </p:nvSpPr>
        <p:spPr>
          <a:xfrm>
            <a:off x="1001689" y="5146463"/>
            <a:ext cx="3113943" cy="927279"/>
          </a:xfrm>
          <a:prstGeom prst="round2Diag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s-ES" dirty="0" smtClean="0">
                <a:solidFill>
                  <a:schemeClr val="accent6">
                    <a:lumMod val="50000"/>
                  </a:schemeClr>
                </a:solidFill>
              </a:rPr>
              <a:t>Subsistemas y Desarrollo local</a:t>
            </a:r>
            <a:endParaRPr lang="es-ES" dirty="0">
              <a:solidFill>
                <a:schemeClr val="accent6">
                  <a:lumMod val="50000"/>
                </a:schemeClr>
              </a:solidFill>
            </a:endParaRPr>
          </a:p>
        </p:txBody>
      </p:sp>
      <p:pic>
        <p:nvPicPr>
          <p:cNvPr id="6" name="Imagen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91978" y="307573"/>
            <a:ext cx="1112676" cy="980445"/>
          </a:xfrm>
          <a:prstGeom prst="rect">
            <a:avLst/>
          </a:prstGeom>
        </p:spPr>
      </p:pic>
    </p:spTree>
    <p:extLst>
      <p:ext uri="{BB962C8B-B14F-4D97-AF65-F5344CB8AC3E}">
        <p14:creationId xmlns:p14="http://schemas.microsoft.com/office/powerpoint/2010/main" val="21441918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xmlns="" id="{BB4B6193-F9F1-4C54-838F-77350B9FC5DC}"/>
              </a:ext>
            </a:extLst>
          </p:cNvPr>
          <p:cNvSpPr txBox="1">
            <a:spLocks/>
          </p:cNvSpPr>
          <p:nvPr/>
        </p:nvSpPr>
        <p:spPr>
          <a:xfrm>
            <a:off x="391805" y="389021"/>
            <a:ext cx="6008995" cy="733402"/>
          </a:xfrm>
          <a:prstGeom prst="rect">
            <a:avLst/>
          </a:prstGeom>
        </p:spPr>
        <p:txBody>
          <a:bodyPr rtlCol="0">
            <a:normAutofit fontScale="85000"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s-ES" sz="4000" dirty="0" smtClean="0"/>
              <a:t>Teoría de los sistemas complejos</a:t>
            </a:r>
            <a:endParaRPr lang="es-ES" sz="4000" dirty="0"/>
          </a:p>
        </p:txBody>
      </p:sp>
      <p:graphicFrame>
        <p:nvGraphicFramePr>
          <p:cNvPr id="5" name="Diagrama 4"/>
          <p:cNvGraphicFramePr/>
          <p:nvPr>
            <p:extLst>
              <p:ext uri="{D42A27DB-BD31-4B8C-83A1-F6EECF244321}">
                <p14:modId xmlns:p14="http://schemas.microsoft.com/office/powerpoint/2010/main" val="4187619280"/>
              </p:ext>
            </p:extLst>
          </p:nvPr>
        </p:nvGraphicFramePr>
        <p:xfrm>
          <a:off x="0" y="965916"/>
          <a:ext cx="9721546" cy="53647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40575" y="281687"/>
            <a:ext cx="1112676" cy="980445"/>
          </a:xfrm>
          <a:prstGeom prst="rect">
            <a:avLst/>
          </a:prstGeom>
        </p:spPr>
      </p:pic>
      <p:pic>
        <p:nvPicPr>
          <p:cNvPr id="7" name="Imagen 6"/>
          <p:cNvPicPr>
            <a:picLocks noChangeAspect="1"/>
          </p:cNvPicPr>
          <p:nvPr/>
        </p:nvPicPr>
        <p:blipFill>
          <a:blip r:embed="rId8"/>
          <a:stretch>
            <a:fillRect/>
          </a:stretch>
        </p:blipFill>
        <p:spPr>
          <a:xfrm>
            <a:off x="9428163" y="1487856"/>
            <a:ext cx="2227217" cy="1559948"/>
          </a:xfrm>
          <a:prstGeom prst="rect">
            <a:avLst/>
          </a:prstGeom>
        </p:spPr>
      </p:pic>
      <p:pic>
        <p:nvPicPr>
          <p:cNvPr id="8" name="Imagen 7"/>
          <p:cNvPicPr>
            <a:picLocks noChangeAspect="1"/>
          </p:cNvPicPr>
          <p:nvPr/>
        </p:nvPicPr>
        <p:blipFill>
          <a:blip r:embed="rId9"/>
          <a:stretch>
            <a:fillRect/>
          </a:stretch>
        </p:blipFill>
        <p:spPr>
          <a:xfrm>
            <a:off x="9428163" y="3273528"/>
            <a:ext cx="2228232" cy="1401503"/>
          </a:xfrm>
          <a:prstGeom prst="rect">
            <a:avLst/>
          </a:prstGeom>
        </p:spPr>
      </p:pic>
      <p:pic>
        <p:nvPicPr>
          <p:cNvPr id="9" name="Imagen 8"/>
          <p:cNvPicPr>
            <a:picLocks noChangeAspect="1"/>
          </p:cNvPicPr>
          <p:nvPr/>
        </p:nvPicPr>
        <p:blipFill>
          <a:blip r:embed="rId10"/>
          <a:stretch>
            <a:fillRect/>
          </a:stretch>
        </p:blipFill>
        <p:spPr>
          <a:xfrm>
            <a:off x="9428163" y="4900755"/>
            <a:ext cx="2227217" cy="1391968"/>
          </a:xfrm>
          <a:prstGeom prst="rect">
            <a:avLst/>
          </a:prstGeom>
        </p:spPr>
      </p:pic>
    </p:spTree>
    <p:extLst>
      <p:ext uri="{BB962C8B-B14F-4D97-AF65-F5344CB8AC3E}">
        <p14:creationId xmlns:p14="http://schemas.microsoft.com/office/powerpoint/2010/main" val="8539707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B4B6193-F9F1-4C54-838F-77350B9FC5DC}"/>
              </a:ext>
            </a:extLst>
          </p:cNvPr>
          <p:cNvSpPr txBox="1">
            <a:spLocks/>
          </p:cNvSpPr>
          <p:nvPr/>
        </p:nvSpPr>
        <p:spPr>
          <a:xfrm>
            <a:off x="520594" y="492052"/>
            <a:ext cx="6008995" cy="733402"/>
          </a:xfrm>
          <a:prstGeom prst="rect">
            <a:avLst/>
          </a:prstGeom>
        </p:spPr>
        <p:txBody>
          <a:bodyPr rtlCol="0">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s-ES" sz="4000" dirty="0" smtClean="0"/>
              <a:t>Referencial</a:t>
            </a:r>
            <a:endParaRPr lang="es-ES" sz="4000" dirty="0"/>
          </a:p>
        </p:txBody>
      </p:sp>
      <p:graphicFrame>
        <p:nvGraphicFramePr>
          <p:cNvPr id="4" name="Diagrama 3"/>
          <p:cNvGraphicFramePr/>
          <p:nvPr>
            <p:extLst>
              <p:ext uri="{D42A27DB-BD31-4B8C-83A1-F6EECF244321}">
                <p14:modId xmlns:p14="http://schemas.microsoft.com/office/powerpoint/2010/main" val="762960291"/>
              </p:ext>
            </p:extLst>
          </p:nvPr>
        </p:nvGraphicFramePr>
        <p:xfrm>
          <a:off x="520594" y="1137507"/>
          <a:ext cx="10684026" cy="4677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15590" y="368530"/>
            <a:ext cx="1112676" cy="980445"/>
          </a:xfrm>
          <a:prstGeom prst="rect">
            <a:avLst/>
          </a:prstGeom>
        </p:spPr>
      </p:pic>
      <p:sp>
        <p:nvSpPr>
          <p:cNvPr id="6" name="Rectángulo 5"/>
          <p:cNvSpPr/>
          <p:nvPr/>
        </p:nvSpPr>
        <p:spPr>
          <a:xfrm>
            <a:off x="667718" y="5814987"/>
            <a:ext cx="2485296" cy="646331"/>
          </a:xfrm>
          <a:prstGeom prst="rect">
            <a:avLst/>
          </a:prstGeom>
        </p:spPr>
        <p:txBody>
          <a:bodyPr wrap="none">
            <a:spAutoFit/>
          </a:bodyPr>
          <a:lstStyle/>
          <a:p>
            <a:pPr algn="just">
              <a:lnSpc>
                <a:spcPct val="200000"/>
              </a:lnSpc>
              <a:spcAft>
                <a:spcPts val="800"/>
              </a:spcAft>
              <a:tabLst>
                <a:tab pos="2627630" algn="l"/>
              </a:tabLst>
            </a:pPr>
            <a:r>
              <a:rPr lang="es-EC" dirty="0">
                <a:latin typeface="+mj-lt"/>
                <a:ea typeface="Times New Roman" panose="02020603050405020304" pitchFamily="18" charset="0"/>
                <a:cs typeface="Times New Roman" panose="02020603050405020304" pitchFamily="18" charset="0"/>
              </a:rPr>
              <a:t>Fuente: </a:t>
            </a:r>
            <a:r>
              <a:rPr lang="es-ES" dirty="0">
                <a:latin typeface="+mj-lt"/>
                <a:ea typeface="Times New Roman" panose="02020603050405020304" pitchFamily="18" charset="0"/>
                <a:cs typeface="Times New Roman" panose="02020603050405020304" pitchFamily="18" charset="0"/>
              </a:rPr>
              <a:t>(Ricaurte, 2009)</a:t>
            </a:r>
            <a:endParaRPr lang="es-ES" sz="1600" dirty="0">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94201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6769558" y="257677"/>
            <a:ext cx="2740517" cy="2055388"/>
          </a:xfrm>
          <a:prstGeom prst="rect">
            <a:avLst/>
          </a:prstGeom>
        </p:spPr>
      </p:pic>
      <p:sp>
        <p:nvSpPr>
          <p:cNvPr id="2" name="Título 1">
            <a:extLst>
              <a:ext uri="{FF2B5EF4-FFF2-40B4-BE49-F238E27FC236}">
                <a16:creationId xmlns:a16="http://schemas.microsoft.com/office/drawing/2014/main" xmlns="" id="{BB4B6193-F9F1-4C54-838F-77350B9FC5DC}"/>
              </a:ext>
            </a:extLst>
          </p:cNvPr>
          <p:cNvSpPr txBox="1">
            <a:spLocks/>
          </p:cNvSpPr>
          <p:nvPr/>
        </p:nvSpPr>
        <p:spPr>
          <a:xfrm>
            <a:off x="520594" y="492052"/>
            <a:ext cx="6008995" cy="733402"/>
          </a:xfrm>
          <a:prstGeom prst="rect">
            <a:avLst/>
          </a:prstGeom>
        </p:spPr>
        <p:txBody>
          <a:bodyPr rtlCol="0">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s-ES" sz="4000" dirty="0" smtClean="0"/>
              <a:t>Metodología</a:t>
            </a:r>
            <a:endParaRPr lang="es-ES" sz="4000" dirty="0"/>
          </a:p>
        </p:txBody>
      </p:sp>
      <p:graphicFrame>
        <p:nvGraphicFramePr>
          <p:cNvPr id="3" name="Marcador de contenido 3"/>
          <p:cNvGraphicFramePr>
            <a:graphicFrameLocks/>
          </p:cNvGraphicFramePr>
          <p:nvPr>
            <p:extLst>
              <p:ext uri="{D42A27DB-BD31-4B8C-83A1-F6EECF244321}">
                <p14:modId xmlns:p14="http://schemas.microsoft.com/office/powerpoint/2010/main" val="1842171131"/>
              </p:ext>
            </p:extLst>
          </p:nvPr>
        </p:nvGraphicFramePr>
        <p:xfrm>
          <a:off x="6336406" y="1225454"/>
          <a:ext cx="6074535" cy="4846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a 3"/>
          <p:cNvGraphicFramePr/>
          <p:nvPr>
            <p:extLst>
              <p:ext uri="{D42A27DB-BD31-4B8C-83A1-F6EECF244321}">
                <p14:modId xmlns:p14="http://schemas.microsoft.com/office/powerpoint/2010/main" val="356293796"/>
              </p:ext>
            </p:extLst>
          </p:nvPr>
        </p:nvGraphicFramePr>
        <p:xfrm>
          <a:off x="440970" y="1000075"/>
          <a:ext cx="6168241" cy="538784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 name="Imagen 4"/>
          <p:cNvPicPr>
            <a:picLocks noChangeAspect="1"/>
          </p:cNvPicPr>
          <p:nvPr/>
        </p:nvPicPr>
        <p:blipFill>
          <a:blip r:embed="rId13"/>
          <a:stretch>
            <a:fillRect/>
          </a:stretch>
        </p:blipFill>
        <p:spPr>
          <a:xfrm>
            <a:off x="10766990" y="303830"/>
            <a:ext cx="1115665" cy="981541"/>
          </a:xfrm>
          <a:prstGeom prst="rect">
            <a:avLst/>
          </a:prstGeom>
        </p:spPr>
      </p:pic>
    </p:spTree>
    <p:extLst>
      <p:ext uri="{BB962C8B-B14F-4D97-AF65-F5344CB8AC3E}">
        <p14:creationId xmlns:p14="http://schemas.microsoft.com/office/powerpoint/2010/main" val="14854471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B4B6193-F9F1-4C54-838F-77350B9FC5DC}"/>
              </a:ext>
            </a:extLst>
          </p:cNvPr>
          <p:cNvSpPr txBox="1">
            <a:spLocks/>
          </p:cNvSpPr>
          <p:nvPr/>
        </p:nvSpPr>
        <p:spPr>
          <a:xfrm>
            <a:off x="520594" y="492052"/>
            <a:ext cx="6008995" cy="733402"/>
          </a:xfrm>
          <a:prstGeom prst="rect">
            <a:avLst/>
          </a:prstGeom>
        </p:spPr>
        <p:txBody>
          <a:bodyPr rtlCol="0">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s-ES" sz="4000" dirty="0" smtClean="0"/>
              <a:t>Situación actual</a:t>
            </a:r>
            <a:endParaRPr lang="es-ES" sz="4000" dirty="0"/>
          </a:p>
        </p:txBody>
      </p:sp>
      <p:sp>
        <p:nvSpPr>
          <p:cNvPr id="3" name="Redondear rectángulo de esquina diagonal 2"/>
          <p:cNvSpPr/>
          <p:nvPr/>
        </p:nvSpPr>
        <p:spPr>
          <a:xfrm>
            <a:off x="679717" y="1385832"/>
            <a:ext cx="3113943" cy="927279"/>
          </a:xfrm>
          <a:prstGeom prst="round2Diag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s-ES" b="1" dirty="0" smtClean="0">
                <a:solidFill>
                  <a:schemeClr val="accent6">
                    <a:lumMod val="50000"/>
                  </a:schemeClr>
                </a:solidFill>
              </a:rPr>
              <a:t>Factor Geográfico</a:t>
            </a:r>
            <a:endParaRPr lang="es-ES" b="1" dirty="0">
              <a:solidFill>
                <a:schemeClr val="accent6">
                  <a:lumMod val="50000"/>
                </a:schemeClr>
              </a:solidFill>
            </a:endParaRPr>
          </a:p>
        </p:txBody>
      </p:sp>
      <p:sp>
        <p:nvSpPr>
          <p:cNvPr id="4" name="Redondear rectángulo de esquina diagonal 3"/>
          <p:cNvSpPr/>
          <p:nvPr/>
        </p:nvSpPr>
        <p:spPr>
          <a:xfrm>
            <a:off x="4620652" y="1385831"/>
            <a:ext cx="3113943" cy="927279"/>
          </a:xfrm>
          <a:prstGeom prst="round2Diag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s-ES" b="1" dirty="0" smtClean="0">
                <a:solidFill>
                  <a:schemeClr val="accent6">
                    <a:lumMod val="50000"/>
                  </a:schemeClr>
                </a:solidFill>
              </a:rPr>
              <a:t>Factor Demográfico</a:t>
            </a:r>
            <a:endParaRPr lang="es-ES" b="1" dirty="0">
              <a:solidFill>
                <a:schemeClr val="accent6">
                  <a:lumMod val="50000"/>
                </a:schemeClr>
              </a:solidFill>
            </a:endParaRPr>
          </a:p>
        </p:txBody>
      </p:sp>
      <p:sp>
        <p:nvSpPr>
          <p:cNvPr id="5" name="Rectángulo 4"/>
          <p:cNvSpPr/>
          <p:nvPr/>
        </p:nvSpPr>
        <p:spPr>
          <a:xfrm>
            <a:off x="5046372" y="4556323"/>
            <a:ext cx="2966434" cy="1477328"/>
          </a:xfrm>
          <a:prstGeom prst="rect">
            <a:avLst/>
          </a:prstGeom>
        </p:spPr>
        <p:txBody>
          <a:bodyPr wrap="square">
            <a:spAutoFit/>
          </a:bodyPr>
          <a:lstStyle/>
          <a:p>
            <a:r>
              <a:rPr lang="es-ES" dirty="0" smtClean="0"/>
              <a:t>El </a:t>
            </a:r>
            <a:r>
              <a:rPr lang="es-ES" dirty="0"/>
              <a:t>cantón Pedro Vicente Maldonado presenta una población total de 12 924 habitantes en las áreas urbana y rural</a:t>
            </a:r>
          </a:p>
        </p:txBody>
      </p:sp>
      <p:sp>
        <p:nvSpPr>
          <p:cNvPr id="6" name="Rectángulo 5"/>
          <p:cNvSpPr/>
          <p:nvPr/>
        </p:nvSpPr>
        <p:spPr>
          <a:xfrm>
            <a:off x="520594" y="4556323"/>
            <a:ext cx="3544553" cy="1754326"/>
          </a:xfrm>
          <a:prstGeom prst="rect">
            <a:avLst/>
          </a:prstGeom>
        </p:spPr>
        <p:txBody>
          <a:bodyPr wrap="square">
            <a:spAutoFit/>
          </a:bodyPr>
          <a:lstStyle/>
          <a:p>
            <a:pPr marL="285750" indent="-285750">
              <a:buFont typeface="Arial" panose="020B0604020202020204" pitchFamily="34" charset="0"/>
              <a:buChar char="•"/>
            </a:pPr>
            <a:r>
              <a:rPr lang="es-ES" dirty="0"/>
              <a:t>Poblaciones ubicadas junto a la </a:t>
            </a:r>
            <a:r>
              <a:rPr lang="es-ES" dirty="0" smtClean="0"/>
              <a:t>Panamericana</a:t>
            </a:r>
          </a:p>
          <a:p>
            <a:pPr marL="285750" indent="-285750">
              <a:buFont typeface="Arial" panose="020B0604020202020204" pitchFamily="34" charset="0"/>
              <a:buChar char="•"/>
            </a:pPr>
            <a:r>
              <a:rPr lang="es-ES" dirty="0" smtClean="0"/>
              <a:t>Poblaciones </a:t>
            </a:r>
            <a:r>
              <a:rPr lang="es-ES" dirty="0"/>
              <a:t>ubicadas al sur de la cabecera </a:t>
            </a:r>
            <a:r>
              <a:rPr lang="es-ES" dirty="0" smtClean="0"/>
              <a:t>cantonal</a:t>
            </a:r>
          </a:p>
          <a:p>
            <a:pPr marL="285750" indent="-285750">
              <a:buFont typeface="Arial" panose="020B0604020202020204" pitchFamily="34" charset="0"/>
              <a:buChar char="•"/>
            </a:pPr>
            <a:r>
              <a:rPr lang="es-ES" dirty="0" smtClean="0"/>
              <a:t>Poblaciones </a:t>
            </a:r>
            <a:r>
              <a:rPr lang="es-ES" dirty="0"/>
              <a:t>ubicadas al norte de la cabecera cantonal</a:t>
            </a:r>
          </a:p>
        </p:txBody>
      </p:sp>
      <p:sp>
        <p:nvSpPr>
          <p:cNvPr id="7" name="Redondear rectángulo de esquina diagonal 6"/>
          <p:cNvSpPr/>
          <p:nvPr/>
        </p:nvSpPr>
        <p:spPr>
          <a:xfrm>
            <a:off x="8561587" y="1385831"/>
            <a:ext cx="3113943" cy="927279"/>
          </a:xfrm>
          <a:prstGeom prst="round2Diag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s-ES" b="1" dirty="0" smtClean="0">
                <a:solidFill>
                  <a:schemeClr val="accent6">
                    <a:lumMod val="50000"/>
                  </a:schemeClr>
                </a:solidFill>
              </a:rPr>
              <a:t>Factor económico y político</a:t>
            </a:r>
            <a:endParaRPr lang="es-ES" b="1" dirty="0">
              <a:solidFill>
                <a:schemeClr val="accent6">
                  <a:lumMod val="50000"/>
                </a:schemeClr>
              </a:solidFill>
            </a:endParaRPr>
          </a:p>
        </p:txBody>
      </p:sp>
      <p:pic>
        <p:nvPicPr>
          <p:cNvPr id="8" name="Imagen 7"/>
          <p:cNvPicPr>
            <a:picLocks noChangeAspect="1"/>
          </p:cNvPicPr>
          <p:nvPr/>
        </p:nvPicPr>
        <p:blipFill>
          <a:blip r:embed="rId2"/>
          <a:stretch>
            <a:fillRect/>
          </a:stretch>
        </p:blipFill>
        <p:spPr>
          <a:xfrm>
            <a:off x="10805627" y="243913"/>
            <a:ext cx="1115665" cy="981541"/>
          </a:xfrm>
          <a:prstGeom prst="rect">
            <a:avLst/>
          </a:prstGeom>
        </p:spPr>
      </p:pic>
      <p:sp>
        <p:nvSpPr>
          <p:cNvPr id="9" name="Rectángulo 8"/>
          <p:cNvSpPr/>
          <p:nvPr/>
        </p:nvSpPr>
        <p:spPr>
          <a:xfrm>
            <a:off x="8428748" y="4417823"/>
            <a:ext cx="3379620" cy="2031325"/>
          </a:xfrm>
          <a:prstGeom prst="rect">
            <a:avLst/>
          </a:prstGeom>
        </p:spPr>
        <p:txBody>
          <a:bodyPr wrap="square">
            <a:spAutoFit/>
          </a:bodyPr>
          <a:lstStyle/>
          <a:p>
            <a:r>
              <a:rPr lang="es-ES" dirty="0" smtClean="0"/>
              <a:t>La </a:t>
            </a:r>
            <a:r>
              <a:rPr lang="es-ES" dirty="0"/>
              <a:t>población económicamente activa del área urbana 23,83 % es mayor que la población económicamente activa del área rural que posee un poco diferencia de 19,28 %. </a:t>
            </a:r>
            <a:endParaRPr lang="es-ES" dirty="0" smtClean="0"/>
          </a:p>
          <a:p>
            <a:r>
              <a:rPr lang="es-EC" b="1" dirty="0"/>
              <a:t>Alcalde:</a:t>
            </a:r>
            <a:r>
              <a:rPr lang="es-EC" dirty="0"/>
              <a:t> Ing. Fabrisio </a:t>
            </a:r>
            <a:r>
              <a:rPr lang="es-EC" dirty="0" smtClean="0"/>
              <a:t>Ambuludi</a:t>
            </a:r>
            <a:endParaRPr lang="es-ES" dirty="0"/>
          </a:p>
        </p:txBody>
      </p:sp>
      <p:pic>
        <p:nvPicPr>
          <p:cNvPr id="10" name="Imagen 9"/>
          <p:cNvPicPr>
            <a:picLocks noChangeAspect="1"/>
          </p:cNvPicPr>
          <p:nvPr/>
        </p:nvPicPr>
        <p:blipFill>
          <a:blip r:embed="rId3"/>
          <a:stretch>
            <a:fillRect/>
          </a:stretch>
        </p:blipFill>
        <p:spPr>
          <a:xfrm>
            <a:off x="1074638" y="2419254"/>
            <a:ext cx="2428416" cy="2050220"/>
          </a:xfrm>
          <a:prstGeom prst="rect">
            <a:avLst/>
          </a:prstGeom>
        </p:spPr>
      </p:pic>
      <p:pic>
        <p:nvPicPr>
          <p:cNvPr id="11" name="Imagen 10"/>
          <p:cNvPicPr>
            <a:picLocks noChangeAspect="1"/>
          </p:cNvPicPr>
          <p:nvPr/>
        </p:nvPicPr>
        <p:blipFill>
          <a:blip r:embed="rId4"/>
          <a:stretch>
            <a:fillRect/>
          </a:stretch>
        </p:blipFill>
        <p:spPr>
          <a:xfrm>
            <a:off x="4738664" y="2473487"/>
            <a:ext cx="2877917" cy="1752065"/>
          </a:xfrm>
          <a:prstGeom prst="rect">
            <a:avLst/>
          </a:prstGeom>
        </p:spPr>
      </p:pic>
      <p:pic>
        <p:nvPicPr>
          <p:cNvPr id="13" name="Imagen 12"/>
          <p:cNvPicPr>
            <a:picLocks noChangeAspect="1"/>
          </p:cNvPicPr>
          <p:nvPr/>
        </p:nvPicPr>
        <p:blipFill rotWithShape="1">
          <a:blip r:embed="rId5"/>
          <a:srcRect t="564" r="45509" b="52863"/>
          <a:stretch/>
        </p:blipFill>
        <p:spPr>
          <a:xfrm>
            <a:off x="8651739" y="2473487"/>
            <a:ext cx="2887731" cy="1863769"/>
          </a:xfrm>
          <a:prstGeom prst="rect">
            <a:avLst/>
          </a:prstGeom>
        </p:spPr>
      </p:pic>
    </p:spTree>
    <p:extLst>
      <p:ext uri="{BB962C8B-B14F-4D97-AF65-F5344CB8AC3E}">
        <p14:creationId xmlns:p14="http://schemas.microsoft.com/office/powerpoint/2010/main" val="357054004"/>
      </p:ext>
    </p:extLst>
  </p:cSld>
  <p:clrMapOvr>
    <a:masterClrMapping/>
  </p:clrMapOvr>
  <p:timing>
    <p:tnLst>
      <p:par>
        <p:cTn id="1" dur="indefinite" restart="never" nodeType="tmRoot"/>
      </p:par>
    </p:tnLst>
  </p:timing>
</p:sld>
</file>

<file path=ppt/theme/theme1.xml><?xml version="1.0" encoding="utf-8"?>
<a:theme xmlns:a="http://schemas.openxmlformats.org/drawingml/2006/main" name="Base">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65EBD3-98B5-4FD2-8FAF-5D4022A9F7F4}">
  <ds:schemaRefs>
    <ds:schemaRef ds:uri="http://purl.org/dc/dcmitype/"/>
    <ds:schemaRef ds:uri="http://schemas.openxmlformats.org/package/2006/metadata/core-properties"/>
    <ds:schemaRef ds:uri="http://schemas.microsoft.com/office/2006/metadata/properties"/>
    <ds:schemaRef ds:uri="http://www.w3.org/XML/1998/namespace"/>
    <ds:schemaRef ds:uri="http://purl.org/dc/terms/"/>
    <ds:schemaRef ds:uri="http://schemas.microsoft.com/office/2006/documentManagement/types"/>
    <ds:schemaRef ds:uri="http://purl.org/dc/elements/1.1/"/>
    <ds:schemaRef ds:uri="http://schemas.microsoft.com/office/infopath/2007/PartnerControls"/>
    <ds:schemaRef ds:uri="16c05727-aa75-4e4a-9b5f-8a80a1165891"/>
    <ds:schemaRef ds:uri="71af3243-3dd4-4a8d-8c0d-dd76da1f02a5"/>
  </ds:schemaRefs>
</ds:datastoreItem>
</file>

<file path=customXml/itemProps2.xml><?xml version="1.0" encoding="utf-8"?>
<ds:datastoreItem xmlns:ds="http://schemas.openxmlformats.org/officeDocument/2006/customXml" ds:itemID="{204E1485-0760-4ABF-A612-28A97B86DF09}">
  <ds:schemaRefs>
    <ds:schemaRef ds:uri="http://schemas.microsoft.com/sharepoint/v3/contenttype/forms"/>
  </ds:schemaRefs>
</ds:datastoreItem>
</file>

<file path=customXml/itemProps3.xml><?xml version="1.0" encoding="utf-8"?>
<ds:datastoreItem xmlns:ds="http://schemas.openxmlformats.org/officeDocument/2006/customXml" ds:itemID="{55813238-AF3D-40EB-A3A4-550AB85131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Diseño Facetas turismo</Template>
  <TotalTime>0</TotalTime>
  <Words>1824</Words>
  <Application>Microsoft Office PowerPoint</Application>
  <PresentationFormat>Panorámica</PresentationFormat>
  <Paragraphs>484</Paragraphs>
  <Slides>30</Slides>
  <Notes>4</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30</vt:i4>
      </vt:variant>
    </vt:vector>
  </HeadingPairs>
  <TitlesOfParts>
    <vt:vector size="36" baseType="lpstr">
      <vt:lpstr>Arial</vt:lpstr>
      <vt:lpstr>Calibri</vt:lpstr>
      <vt:lpstr>Corbel</vt:lpstr>
      <vt:lpstr>Playfair Display</vt:lpstr>
      <vt:lpstr>Times New Roman</vt:lpstr>
      <vt:lpstr>Base</vt:lpstr>
      <vt:lpstr>Los recursos turísticos naturales como factor de desarrollo</vt:lpstr>
      <vt:lpstr>Introducción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Perfil Socio-Demográfico</vt:lpstr>
      <vt:lpstr>Resultados-Encuestas</vt:lpstr>
      <vt:lpstr>Presentación de PowerPoint</vt:lpstr>
      <vt:lpstr>Presentación de PowerPoint</vt:lpstr>
      <vt:lpstr>Presentación de PowerPoint</vt:lpstr>
      <vt:lpstr>Presentación de PowerPoint</vt:lpstr>
      <vt:lpstr>Presentación de PowerPoint</vt:lpstr>
      <vt:lpstr>Presentación de PowerPoint</vt:lpstr>
      <vt:lpstr>Propuesta-Rutas</vt:lpstr>
      <vt:lpstr>Capacitaciones</vt:lpstr>
      <vt:lpstr>Presentación de PowerPoint</vt:lpstr>
      <vt:lpstr>Presentación de PowerPoint</vt:lpstr>
      <vt:lpstr>Presentación de PowerPoint</vt:lpstr>
      <vt:lpstr>Gracias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2019-11-21T00:07:25Z</dcterms:created>
  <dcterms:modified xsi:type="dcterms:W3CDTF">2019-11-26T06:00:10Z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