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3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8" r:id="rId38"/>
    <p:sldId id="293" r:id="rId39"/>
    <p:sldId id="294" r:id="rId40"/>
    <p:sldId id="297" r:id="rId41"/>
    <p:sldId id="296" r:id="rId42"/>
    <p:sldId id="299" r:id="rId43"/>
    <p:sldId id="295" r:id="rId4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0354" autoAdjust="0"/>
  </p:normalViewPr>
  <p:slideViewPr>
    <p:cSldViewPr>
      <p:cViewPr varScale="1">
        <p:scale>
          <a:sx n="104" d="100"/>
          <a:sy n="104" d="100"/>
        </p:scale>
        <p:origin x="164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OITs\PH\2015\2015%20-%20Agosto\208645-43-47-42-37-3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CC\2016\2016-01\BD736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Válvula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2-1/16"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5000 psi S/N: 0822-1-1-04, </a:t>
            </a:r>
            <a:r>
              <a:rPr lang="en-US" sz="1400" b="0" i="0" u="none" strike="noStrike" baseline="0" dirty="0">
                <a:effectLst/>
              </a:rPr>
              <a:t>05, 06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CUERPO!$D$1:$D$12</c:f>
              <c:strCache>
                <c:ptCount val="12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CUERPO!$C$13:$C$430</c:f>
              <c:numCache>
                <c:formatCode>h:mm:ss</c:formatCode>
                <c:ptCount val="418"/>
                <c:pt idx="0">
                  <c:v>2.3148148148148147E-5</c:v>
                </c:pt>
                <c:pt idx="1">
                  <c:v>4.6296296296296294E-5</c:v>
                </c:pt>
                <c:pt idx="2">
                  <c:v>6.9444444444444444E-5</c:v>
                </c:pt>
                <c:pt idx="3">
                  <c:v>9.2592592592592588E-5</c:v>
                </c:pt>
                <c:pt idx="4">
                  <c:v>1.1574074074074073E-4</c:v>
                </c:pt>
                <c:pt idx="5">
                  <c:v>1.3888888888888889E-4</c:v>
                </c:pt>
                <c:pt idx="6">
                  <c:v>1.6203703703703703E-4</c:v>
                </c:pt>
                <c:pt idx="7">
                  <c:v>1.8518518518518518E-4</c:v>
                </c:pt>
                <c:pt idx="8">
                  <c:v>2.0833333333333335E-4</c:v>
                </c:pt>
                <c:pt idx="9">
                  <c:v>2.3148148148148146E-4</c:v>
                </c:pt>
                <c:pt idx="10">
                  <c:v>2.5462962962962961E-4</c:v>
                </c:pt>
                <c:pt idx="11">
                  <c:v>2.7777777777777778E-4</c:v>
                </c:pt>
                <c:pt idx="12">
                  <c:v>3.0092592592592595E-4</c:v>
                </c:pt>
                <c:pt idx="13">
                  <c:v>3.2407407407407406E-4</c:v>
                </c:pt>
                <c:pt idx="14">
                  <c:v>3.4722222222222224E-4</c:v>
                </c:pt>
                <c:pt idx="15">
                  <c:v>3.7037037037037035E-4</c:v>
                </c:pt>
                <c:pt idx="16">
                  <c:v>3.9351851851851852E-4</c:v>
                </c:pt>
                <c:pt idx="17">
                  <c:v>4.1666666666666669E-4</c:v>
                </c:pt>
                <c:pt idx="18">
                  <c:v>4.3981481481481481E-4</c:v>
                </c:pt>
                <c:pt idx="19">
                  <c:v>4.6296296296296293E-4</c:v>
                </c:pt>
                <c:pt idx="20">
                  <c:v>4.8611111111111104E-4</c:v>
                </c:pt>
                <c:pt idx="21">
                  <c:v>5.0925925925925921E-4</c:v>
                </c:pt>
                <c:pt idx="22">
                  <c:v>5.3240740740740744E-4</c:v>
                </c:pt>
                <c:pt idx="23">
                  <c:v>5.5555555555555556E-4</c:v>
                </c:pt>
                <c:pt idx="24">
                  <c:v>5.7870370370370378E-4</c:v>
                </c:pt>
                <c:pt idx="25">
                  <c:v>6.018518518518519E-4</c:v>
                </c:pt>
                <c:pt idx="26">
                  <c:v>6.2500000000000001E-4</c:v>
                </c:pt>
                <c:pt idx="27">
                  <c:v>6.4814814814814813E-4</c:v>
                </c:pt>
                <c:pt idx="28">
                  <c:v>6.7129629629629625E-4</c:v>
                </c:pt>
                <c:pt idx="29">
                  <c:v>6.9444444444444447E-4</c:v>
                </c:pt>
                <c:pt idx="30">
                  <c:v>7.175925925925927E-4</c:v>
                </c:pt>
                <c:pt idx="31">
                  <c:v>7.407407407407407E-4</c:v>
                </c:pt>
                <c:pt idx="32">
                  <c:v>7.6388888888888893E-4</c:v>
                </c:pt>
                <c:pt idx="33">
                  <c:v>7.8703703703703705E-4</c:v>
                </c:pt>
                <c:pt idx="34">
                  <c:v>8.1018518518518516E-4</c:v>
                </c:pt>
                <c:pt idx="35">
                  <c:v>8.3333333333333339E-4</c:v>
                </c:pt>
                <c:pt idx="36">
                  <c:v>8.564814814814815E-4</c:v>
                </c:pt>
                <c:pt idx="37">
                  <c:v>8.7962962962962962E-4</c:v>
                </c:pt>
                <c:pt idx="38">
                  <c:v>9.0277777777777784E-4</c:v>
                </c:pt>
                <c:pt idx="39">
                  <c:v>9.2592592592592585E-4</c:v>
                </c:pt>
                <c:pt idx="40">
                  <c:v>9.4907407407407408E-4</c:v>
                </c:pt>
                <c:pt idx="41">
                  <c:v>9.7222222222222209E-4</c:v>
                </c:pt>
                <c:pt idx="42">
                  <c:v>9.9537037037037042E-4</c:v>
                </c:pt>
                <c:pt idx="43">
                  <c:v>1.0185185185185186E-3</c:v>
                </c:pt>
                <c:pt idx="44">
                  <c:v>1.0416666666666667E-3</c:v>
                </c:pt>
                <c:pt idx="45">
                  <c:v>1.0648148148148147E-3</c:v>
                </c:pt>
                <c:pt idx="46">
                  <c:v>1.0879629629629629E-3</c:v>
                </c:pt>
                <c:pt idx="47">
                  <c:v>1.1111111111111111E-3</c:v>
                </c:pt>
                <c:pt idx="48">
                  <c:v>1.1342592592592591E-3</c:v>
                </c:pt>
                <c:pt idx="49">
                  <c:v>1.1574074074074073E-3</c:v>
                </c:pt>
                <c:pt idx="50">
                  <c:v>1.1805555555555556E-3</c:v>
                </c:pt>
                <c:pt idx="51">
                  <c:v>1.2037037037037038E-3</c:v>
                </c:pt>
                <c:pt idx="52">
                  <c:v>1.2268518518518518E-3</c:v>
                </c:pt>
                <c:pt idx="53">
                  <c:v>1.25E-3</c:v>
                </c:pt>
                <c:pt idx="54">
                  <c:v>1.2731481481481483E-3</c:v>
                </c:pt>
                <c:pt idx="55">
                  <c:v>1.2962962962962963E-3</c:v>
                </c:pt>
                <c:pt idx="56">
                  <c:v>1.3194444444444443E-3</c:v>
                </c:pt>
                <c:pt idx="57">
                  <c:v>1.3425925925925925E-3</c:v>
                </c:pt>
                <c:pt idx="58">
                  <c:v>1.3657407407407409E-3</c:v>
                </c:pt>
                <c:pt idx="59">
                  <c:v>1.3888888888888889E-3</c:v>
                </c:pt>
                <c:pt idx="60">
                  <c:v>1.4120370370370369E-3</c:v>
                </c:pt>
                <c:pt idx="61">
                  <c:v>1.4351851851851854E-3</c:v>
                </c:pt>
                <c:pt idx="62">
                  <c:v>1.4583333333333334E-3</c:v>
                </c:pt>
                <c:pt idx="63">
                  <c:v>1.4814814814814814E-3</c:v>
                </c:pt>
                <c:pt idx="64">
                  <c:v>1.5046296296296294E-3</c:v>
                </c:pt>
                <c:pt idx="65">
                  <c:v>1.5277777777777779E-3</c:v>
                </c:pt>
                <c:pt idx="66">
                  <c:v>1.5509259259259261E-3</c:v>
                </c:pt>
                <c:pt idx="67">
                  <c:v>1.5740740740740741E-3</c:v>
                </c:pt>
                <c:pt idx="68">
                  <c:v>1.5972222222222221E-3</c:v>
                </c:pt>
                <c:pt idx="69">
                  <c:v>1.6203703703703703E-3</c:v>
                </c:pt>
                <c:pt idx="70">
                  <c:v>1.6435185185185183E-3</c:v>
                </c:pt>
                <c:pt idx="71">
                  <c:v>1.6666666666666668E-3</c:v>
                </c:pt>
                <c:pt idx="72">
                  <c:v>1.689814814814815E-3</c:v>
                </c:pt>
                <c:pt idx="73">
                  <c:v>1.712962962962963E-3</c:v>
                </c:pt>
                <c:pt idx="74">
                  <c:v>1.736111111111111E-3</c:v>
                </c:pt>
                <c:pt idx="75">
                  <c:v>1.7592592592592592E-3</c:v>
                </c:pt>
                <c:pt idx="76">
                  <c:v>1.7824074074074072E-3</c:v>
                </c:pt>
                <c:pt idx="77">
                  <c:v>1.8055555555555557E-3</c:v>
                </c:pt>
                <c:pt idx="78">
                  <c:v>1.8287037037037037E-3</c:v>
                </c:pt>
                <c:pt idx="79">
                  <c:v>1.8518518518518517E-3</c:v>
                </c:pt>
                <c:pt idx="80">
                  <c:v>1.8750000000000001E-3</c:v>
                </c:pt>
                <c:pt idx="81">
                  <c:v>1.8981481481481482E-3</c:v>
                </c:pt>
                <c:pt idx="82">
                  <c:v>1.9212962962962962E-3</c:v>
                </c:pt>
                <c:pt idx="83">
                  <c:v>1.9444444444444442E-3</c:v>
                </c:pt>
                <c:pt idx="84">
                  <c:v>1.9675925925925928E-3</c:v>
                </c:pt>
                <c:pt idx="85">
                  <c:v>1.9907407407407408E-3</c:v>
                </c:pt>
                <c:pt idx="86">
                  <c:v>2.0138888888888888E-3</c:v>
                </c:pt>
                <c:pt idx="87">
                  <c:v>2.0370370370370373E-3</c:v>
                </c:pt>
                <c:pt idx="88">
                  <c:v>2.0601851851851853E-3</c:v>
                </c:pt>
                <c:pt idx="89">
                  <c:v>2.0833333333333333E-3</c:v>
                </c:pt>
                <c:pt idx="90">
                  <c:v>2.1064814814814813E-3</c:v>
                </c:pt>
                <c:pt idx="91">
                  <c:v>2.1296296296296298E-3</c:v>
                </c:pt>
                <c:pt idx="92">
                  <c:v>2.1527777777777778E-3</c:v>
                </c:pt>
                <c:pt idx="93">
                  <c:v>2.1759259259259258E-3</c:v>
                </c:pt>
                <c:pt idx="94">
                  <c:v>2.1990740740740742E-3</c:v>
                </c:pt>
                <c:pt idx="95">
                  <c:v>2.2222222222222222E-3</c:v>
                </c:pt>
                <c:pt idx="96">
                  <c:v>2.2453703703703702E-3</c:v>
                </c:pt>
                <c:pt idx="97">
                  <c:v>2.2685185185185182E-3</c:v>
                </c:pt>
                <c:pt idx="98">
                  <c:v>2.2916666666666667E-3</c:v>
                </c:pt>
                <c:pt idx="99">
                  <c:v>2.3148148148148151E-3</c:v>
                </c:pt>
                <c:pt idx="100">
                  <c:v>2.3379629629629631E-3</c:v>
                </c:pt>
                <c:pt idx="101">
                  <c:v>2.3611111111111111E-3</c:v>
                </c:pt>
                <c:pt idx="102">
                  <c:v>2.3842592592592591E-3</c:v>
                </c:pt>
                <c:pt idx="103">
                  <c:v>2.4074074074074076E-3</c:v>
                </c:pt>
                <c:pt idx="104">
                  <c:v>2.4305555555555556E-3</c:v>
                </c:pt>
                <c:pt idx="105">
                  <c:v>2.4537037037037036E-3</c:v>
                </c:pt>
                <c:pt idx="106">
                  <c:v>2.4768518518518516E-3</c:v>
                </c:pt>
                <c:pt idx="107">
                  <c:v>2.5000000000000001E-3</c:v>
                </c:pt>
                <c:pt idx="108">
                  <c:v>2.5231481481481481E-3</c:v>
                </c:pt>
                <c:pt idx="109">
                  <c:v>2.5462962962962961E-3</c:v>
                </c:pt>
                <c:pt idx="110">
                  <c:v>2.5694444444444445E-3</c:v>
                </c:pt>
                <c:pt idx="111">
                  <c:v>2.5925925925925925E-3</c:v>
                </c:pt>
                <c:pt idx="112">
                  <c:v>2.615740740740741E-3</c:v>
                </c:pt>
                <c:pt idx="113">
                  <c:v>2.6388888888888885E-3</c:v>
                </c:pt>
                <c:pt idx="114">
                  <c:v>2.6620370370370374E-3</c:v>
                </c:pt>
                <c:pt idx="115">
                  <c:v>2.685185185185185E-3</c:v>
                </c:pt>
                <c:pt idx="116">
                  <c:v>2.7083333333333334E-3</c:v>
                </c:pt>
                <c:pt idx="117">
                  <c:v>2.7314814814814819E-3</c:v>
                </c:pt>
                <c:pt idx="118">
                  <c:v>2.7546296296296294E-3</c:v>
                </c:pt>
                <c:pt idx="119">
                  <c:v>2.7777777777777779E-3</c:v>
                </c:pt>
                <c:pt idx="120">
                  <c:v>2.8009259259259259E-3</c:v>
                </c:pt>
                <c:pt idx="121">
                  <c:v>2.8240740740740739E-3</c:v>
                </c:pt>
                <c:pt idx="122">
                  <c:v>2.8472222222222219E-3</c:v>
                </c:pt>
                <c:pt idx="123">
                  <c:v>2.8703703703703708E-3</c:v>
                </c:pt>
                <c:pt idx="124">
                  <c:v>2.8935185185185188E-3</c:v>
                </c:pt>
                <c:pt idx="125">
                  <c:v>2.9166666666666668E-3</c:v>
                </c:pt>
                <c:pt idx="126">
                  <c:v>2.9398148148148148E-3</c:v>
                </c:pt>
                <c:pt idx="127">
                  <c:v>2.9629629629629628E-3</c:v>
                </c:pt>
                <c:pt idx="128">
                  <c:v>2.9861111111111113E-3</c:v>
                </c:pt>
                <c:pt idx="129">
                  <c:v>3.0092592592592588E-3</c:v>
                </c:pt>
                <c:pt idx="130">
                  <c:v>3.0324074074074073E-3</c:v>
                </c:pt>
                <c:pt idx="131">
                  <c:v>3.0555555555555557E-3</c:v>
                </c:pt>
                <c:pt idx="132">
                  <c:v>3.0787037037037037E-3</c:v>
                </c:pt>
                <c:pt idx="133">
                  <c:v>3.1018518518518522E-3</c:v>
                </c:pt>
                <c:pt idx="134">
                  <c:v>3.1249999999999997E-3</c:v>
                </c:pt>
                <c:pt idx="135">
                  <c:v>3.1481481481481482E-3</c:v>
                </c:pt>
                <c:pt idx="136">
                  <c:v>3.1712962962962958E-3</c:v>
                </c:pt>
                <c:pt idx="137">
                  <c:v>3.1944444444444442E-3</c:v>
                </c:pt>
                <c:pt idx="138">
                  <c:v>3.2175925925925926E-3</c:v>
                </c:pt>
                <c:pt idx="139">
                  <c:v>3.2407407407407406E-3</c:v>
                </c:pt>
                <c:pt idx="140">
                  <c:v>3.2638888888888891E-3</c:v>
                </c:pt>
                <c:pt idx="141">
                  <c:v>3.2870370370370367E-3</c:v>
                </c:pt>
                <c:pt idx="142">
                  <c:v>3.3101851851851851E-3</c:v>
                </c:pt>
                <c:pt idx="143">
                  <c:v>3.3333333333333335E-3</c:v>
                </c:pt>
                <c:pt idx="144">
                  <c:v>3.3564814814814811E-3</c:v>
                </c:pt>
                <c:pt idx="145">
                  <c:v>3.37962962962963E-3</c:v>
                </c:pt>
                <c:pt idx="146">
                  <c:v>3.4027777777777784E-3</c:v>
                </c:pt>
                <c:pt idx="147">
                  <c:v>3.425925925925926E-3</c:v>
                </c:pt>
                <c:pt idx="148">
                  <c:v>3.4490740740740745E-3</c:v>
                </c:pt>
                <c:pt idx="149">
                  <c:v>3.472222222222222E-3</c:v>
                </c:pt>
                <c:pt idx="150">
                  <c:v>3.4953703703703705E-3</c:v>
                </c:pt>
                <c:pt idx="151">
                  <c:v>3.5185185185185185E-3</c:v>
                </c:pt>
                <c:pt idx="152">
                  <c:v>3.5416666666666665E-3</c:v>
                </c:pt>
                <c:pt idx="153">
                  <c:v>3.5648148148148154E-3</c:v>
                </c:pt>
                <c:pt idx="154">
                  <c:v>3.5879629629629629E-3</c:v>
                </c:pt>
                <c:pt idx="155">
                  <c:v>3.6111111111111114E-3</c:v>
                </c:pt>
                <c:pt idx="156">
                  <c:v>3.6342592592592594E-3</c:v>
                </c:pt>
                <c:pt idx="157">
                  <c:v>3.6574074074074074E-3</c:v>
                </c:pt>
                <c:pt idx="158">
                  <c:v>3.6805555555555554E-3</c:v>
                </c:pt>
                <c:pt idx="159">
                  <c:v>3.7037037037037034E-3</c:v>
                </c:pt>
                <c:pt idx="160">
                  <c:v>3.7268518518518514E-3</c:v>
                </c:pt>
                <c:pt idx="161">
                  <c:v>3.7500000000000003E-3</c:v>
                </c:pt>
                <c:pt idx="162">
                  <c:v>3.7731481481481483E-3</c:v>
                </c:pt>
                <c:pt idx="163">
                  <c:v>3.7962962962962963E-3</c:v>
                </c:pt>
                <c:pt idx="164">
                  <c:v>3.8194444444444443E-3</c:v>
                </c:pt>
                <c:pt idx="165">
                  <c:v>3.8425925925925923E-3</c:v>
                </c:pt>
                <c:pt idx="166">
                  <c:v>3.8657407407407408E-3</c:v>
                </c:pt>
                <c:pt idx="167">
                  <c:v>3.8888888888888883E-3</c:v>
                </c:pt>
                <c:pt idx="168">
                  <c:v>3.9120370370370368E-3</c:v>
                </c:pt>
                <c:pt idx="169">
                  <c:v>3.9351851851851857E-3</c:v>
                </c:pt>
                <c:pt idx="170">
                  <c:v>3.9583333333333337E-3</c:v>
                </c:pt>
                <c:pt idx="171">
                  <c:v>3.9814814814814817E-3</c:v>
                </c:pt>
                <c:pt idx="172">
                  <c:v>4.0046296296296297E-3</c:v>
                </c:pt>
                <c:pt idx="173">
                  <c:v>4.0277777777777777E-3</c:v>
                </c:pt>
                <c:pt idx="174">
                  <c:v>4.0509259259259257E-3</c:v>
                </c:pt>
                <c:pt idx="175">
                  <c:v>4.0740740740740746E-3</c:v>
                </c:pt>
                <c:pt idx="176">
                  <c:v>4.0972222222222226E-3</c:v>
                </c:pt>
                <c:pt idx="177">
                  <c:v>4.1203703703703706E-3</c:v>
                </c:pt>
                <c:pt idx="178">
                  <c:v>4.1435185185185186E-3</c:v>
                </c:pt>
                <c:pt idx="179">
                  <c:v>4.1666666666666666E-3</c:v>
                </c:pt>
                <c:pt idx="180">
                  <c:v>4.1898148148148146E-3</c:v>
                </c:pt>
                <c:pt idx="181">
                  <c:v>4.2129629629629626E-3</c:v>
                </c:pt>
                <c:pt idx="182">
                  <c:v>4.2361111111111106E-3</c:v>
                </c:pt>
                <c:pt idx="183">
                  <c:v>4.2592592592592595E-3</c:v>
                </c:pt>
                <c:pt idx="184">
                  <c:v>4.2824074074074075E-3</c:v>
                </c:pt>
                <c:pt idx="185">
                  <c:v>4.3055555555555555E-3</c:v>
                </c:pt>
                <c:pt idx="186">
                  <c:v>4.3287037037037035E-3</c:v>
                </c:pt>
                <c:pt idx="187">
                  <c:v>4.3518518518518515E-3</c:v>
                </c:pt>
                <c:pt idx="188">
                  <c:v>4.3749999999999995E-3</c:v>
                </c:pt>
                <c:pt idx="189">
                  <c:v>4.3981481481481484E-3</c:v>
                </c:pt>
                <c:pt idx="190">
                  <c:v>4.4212962962962956E-3</c:v>
                </c:pt>
                <c:pt idx="191">
                  <c:v>4.4444444444444444E-3</c:v>
                </c:pt>
                <c:pt idx="192">
                  <c:v>4.4675925925925933E-3</c:v>
                </c:pt>
                <c:pt idx="193">
                  <c:v>4.4907407407407405E-3</c:v>
                </c:pt>
                <c:pt idx="194">
                  <c:v>4.5138888888888893E-3</c:v>
                </c:pt>
                <c:pt idx="195">
                  <c:v>4.5370370370370365E-3</c:v>
                </c:pt>
                <c:pt idx="196">
                  <c:v>4.5601851851851853E-3</c:v>
                </c:pt>
                <c:pt idx="197">
                  <c:v>4.5833333333333334E-3</c:v>
                </c:pt>
                <c:pt idx="198">
                  <c:v>4.6064814814814814E-3</c:v>
                </c:pt>
                <c:pt idx="199">
                  <c:v>4.6296296296296302E-3</c:v>
                </c:pt>
                <c:pt idx="200">
                  <c:v>4.6527777777777774E-3</c:v>
                </c:pt>
                <c:pt idx="201">
                  <c:v>4.6759259259259263E-3</c:v>
                </c:pt>
                <c:pt idx="202">
                  <c:v>4.6990740740740743E-3</c:v>
                </c:pt>
                <c:pt idx="203">
                  <c:v>4.7222222222222223E-3</c:v>
                </c:pt>
                <c:pt idx="204">
                  <c:v>4.7453703703703703E-3</c:v>
                </c:pt>
                <c:pt idx="205">
                  <c:v>4.7685185185185183E-3</c:v>
                </c:pt>
                <c:pt idx="206">
                  <c:v>4.7916666666666672E-3</c:v>
                </c:pt>
                <c:pt idx="207">
                  <c:v>4.8148148148148152E-3</c:v>
                </c:pt>
                <c:pt idx="208">
                  <c:v>4.8379629629629632E-3</c:v>
                </c:pt>
                <c:pt idx="209">
                  <c:v>4.8611111111111112E-3</c:v>
                </c:pt>
                <c:pt idx="210">
                  <c:v>4.8842592592592592E-3</c:v>
                </c:pt>
                <c:pt idx="211">
                  <c:v>4.9074074074074072E-3</c:v>
                </c:pt>
                <c:pt idx="212">
                  <c:v>4.9305555555555552E-3</c:v>
                </c:pt>
                <c:pt idx="213">
                  <c:v>4.9537037037037041E-3</c:v>
                </c:pt>
                <c:pt idx="214">
                  <c:v>4.9768518518518521E-3</c:v>
                </c:pt>
                <c:pt idx="215">
                  <c:v>5.0000000000000001E-3</c:v>
                </c:pt>
                <c:pt idx="216">
                  <c:v>5.0231481481481481E-3</c:v>
                </c:pt>
                <c:pt idx="217">
                  <c:v>5.0462962962962961E-3</c:v>
                </c:pt>
                <c:pt idx="218">
                  <c:v>5.0694444444444441E-3</c:v>
                </c:pt>
                <c:pt idx="219">
                  <c:v>5.0925925925925921E-3</c:v>
                </c:pt>
                <c:pt idx="220">
                  <c:v>5.115740740740741E-3</c:v>
                </c:pt>
                <c:pt idx="221">
                  <c:v>5.138888888888889E-3</c:v>
                </c:pt>
                <c:pt idx="222">
                  <c:v>5.162037037037037E-3</c:v>
                </c:pt>
                <c:pt idx="223">
                  <c:v>5.185185185185185E-3</c:v>
                </c:pt>
                <c:pt idx="224">
                  <c:v>5.208333333333333E-3</c:v>
                </c:pt>
                <c:pt idx="225">
                  <c:v>5.2314814814814819E-3</c:v>
                </c:pt>
                <c:pt idx="226">
                  <c:v>5.2546296296296299E-3</c:v>
                </c:pt>
                <c:pt idx="227">
                  <c:v>5.2777777777777771E-3</c:v>
                </c:pt>
                <c:pt idx="228">
                  <c:v>5.3009259259259251E-3</c:v>
                </c:pt>
                <c:pt idx="229">
                  <c:v>5.3240740740740748E-3</c:v>
                </c:pt>
                <c:pt idx="230">
                  <c:v>5.347222222222222E-3</c:v>
                </c:pt>
                <c:pt idx="231">
                  <c:v>5.37037037037037E-3</c:v>
                </c:pt>
                <c:pt idx="232">
                  <c:v>5.3935185185185188E-3</c:v>
                </c:pt>
                <c:pt idx="233">
                  <c:v>5.4166666666666669E-3</c:v>
                </c:pt>
                <c:pt idx="234">
                  <c:v>5.4398148148148149E-3</c:v>
                </c:pt>
                <c:pt idx="235">
                  <c:v>5.4629629629629637E-3</c:v>
                </c:pt>
                <c:pt idx="236">
                  <c:v>5.4861111111111117E-3</c:v>
                </c:pt>
                <c:pt idx="237">
                  <c:v>5.5092592592592589E-3</c:v>
                </c:pt>
                <c:pt idx="238">
                  <c:v>5.5324074074074069E-3</c:v>
                </c:pt>
                <c:pt idx="239">
                  <c:v>5.5555555555555558E-3</c:v>
                </c:pt>
                <c:pt idx="240">
                  <c:v>5.5787037037037038E-3</c:v>
                </c:pt>
                <c:pt idx="241">
                  <c:v>5.6018518518518518E-3</c:v>
                </c:pt>
                <c:pt idx="242">
                  <c:v>5.6249999999999989E-3</c:v>
                </c:pt>
                <c:pt idx="243">
                  <c:v>5.6481481481481478E-3</c:v>
                </c:pt>
                <c:pt idx="244">
                  <c:v>5.6712962962962958E-3</c:v>
                </c:pt>
                <c:pt idx="245">
                  <c:v>5.6944444444444438E-3</c:v>
                </c:pt>
                <c:pt idx="246">
                  <c:v>5.7175925925925927E-3</c:v>
                </c:pt>
                <c:pt idx="247">
                  <c:v>5.7407407407407416E-3</c:v>
                </c:pt>
                <c:pt idx="248">
                  <c:v>5.7638888888888887E-3</c:v>
                </c:pt>
                <c:pt idx="249">
                  <c:v>5.7870370370370376E-3</c:v>
                </c:pt>
                <c:pt idx="250">
                  <c:v>5.8101851851851856E-3</c:v>
                </c:pt>
                <c:pt idx="251">
                  <c:v>5.8333333333333336E-3</c:v>
                </c:pt>
                <c:pt idx="252">
                  <c:v>5.8564814814814825E-3</c:v>
                </c:pt>
                <c:pt idx="253">
                  <c:v>5.8796296296296296E-3</c:v>
                </c:pt>
                <c:pt idx="254">
                  <c:v>5.9027777777777776E-3</c:v>
                </c:pt>
                <c:pt idx="255">
                  <c:v>5.9259259259259256E-3</c:v>
                </c:pt>
                <c:pt idx="256">
                  <c:v>5.9490740740740745E-3</c:v>
                </c:pt>
                <c:pt idx="257">
                  <c:v>5.9722222222222225E-3</c:v>
                </c:pt>
                <c:pt idx="258">
                  <c:v>5.9953703703703697E-3</c:v>
                </c:pt>
                <c:pt idx="259">
                  <c:v>6.0185185185185177E-3</c:v>
                </c:pt>
                <c:pt idx="260">
                  <c:v>6.0416666666666665E-3</c:v>
                </c:pt>
                <c:pt idx="261">
                  <c:v>6.0648148148148145E-3</c:v>
                </c:pt>
                <c:pt idx="262">
                  <c:v>6.0879629629629643E-3</c:v>
                </c:pt>
                <c:pt idx="263">
                  <c:v>6.1111111111111114E-3</c:v>
                </c:pt>
                <c:pt idx="264">
                  <c:v>6.1342592592592594E-3</c:v>
                </c:pt>
                <c:pt idx="265">
                  <c:v>6.1574074074074074E-3</c:v>
                </c:pt>
                <c:pt idx="266">
                  <c:v>6.1805555555555563E-3</c:v>
                </c:pt>
                <c:pt idx="267">
                  <c:v>6.2037037037037043E-3</c:v>
                </c:pt>
                <c:pt idx="268">
                  <c:v>6.2268518518518515E-3</c:v>
                </c:pt>
                <c:pt idx="269">
                  <c:v>6.2499999999999995E-3</c:v>
                </c:pt>
                <c:pt idx="270">
                  <c:v>6.2731481481481484E-3</c:v>
                </c:pt>
                <c:pt idx="271">
                  <c:v>6.2962962962962964E-3</c:v>
                </c:pt>
                <c:pt idx="272">
                  <c:v>6.3194444444444444E-3</c:v>
                </c:pt>
                <c:pt idx="273">
                  <c:v>6.3425925925925915E-3</c:v>
                </c:pt>
                <c:pt idx="274">
                  <c:v>6.3657407407407404E-3</c:v>
                </c:pt>
                <c:pt idx="275">
                  <c:v>6.3888888888888884E-3</c:v>
                </c:pt>
                <c:pt idx="276">
                  <c:v>6.4120370370370364E-3</c:v>
                </c:pt>
                <c:pt idx="277">
                  <c:v>6.4351851851851861E-3</c:v>
                </c:pt>
                <c:pt idx="278">
                  <c:v>6.4583333333333333E-3</c:v>
                </c:pt>
                <c:pt idx="279">
                  <c:v>6.4814814814814813E-3</c:v>
                </c:pt>
                <c:pt idx="280">
                  <c:v>6.5046296296296302E-3</c:v>
                </c:pt>
                <c:pt idx="281">
                  <c:v>6.5277777777777782E-3</c:v>
                </c:pt>
                <c:pt idx="282">
                  <c:v>6.5509259259259262E-3</c:v>
                </c:pt>
                <c:pt idx="283">
                  <c:v>6.5740740740740733E-3</c:v>
                </c:pt>
                <c:pt idx="284">
                  <c:v>6.5972222222222222E-3</c:v>
                </c:pt>
                <c:pt idx="285">
                  <c:v>6.6203703703703702E-3</c:v>
                </c:pt>
                <c:pt idx="286">
                  <c:v>6.6435185185185182E-3</c:v>
                </c:pt>
                <c:pt idx="287">
                  <c:v>6.6666666666666671E-3</c:v>
                </c:pt>
                <c:pt idx="288">
                  <c:v>6.6898148148148142E-3</c:v>
                </c:pt>
                <c:pt idx="289">
                  <c:v>6.7129629629629622E-3</c:v>
                </c:pt>
                <c:pt idx="290">
                  <c:v>6.7361111111111103E-3</c:v>
                </c:pt>
                <c:pt idx="291">
                  <c:v>6.7592592592592591E-3</c:v>
                </c:pt>
                <c:pt idx="292">
                  <c:v>6.782407407407408E-3</c:v>
                </c:pt>
                <c:pt idx="293">
                  <c:v>6.8055555555555569E-3</c:v>
                </c:pt>
                <c:pt idx="294">
                  <c:v>6.828703703703704E-3</c:v>
                </c:pt>
                <c:pt idx="295">
                  <c:v>6.851851851851852E-3</c:v>
                </c:pt>
                <c:pt idx="296">
                  <c:v>6.875E-3</c:v>
                </c:pt>
                <c:pt idx="297">
                  <c:v>6.8981481481481489E-3</c:v>
                </c:pt>
                <c:pt idx="298">
                  <c:v>6.9212962962962969E-3</c:v>
                </c:pt>
                <c:pt idx="299">
                  <c:v>6.9444444444444441E-3</c:v>
                </c:pt>
                <c:pt idx="300">
                  <c:v>6.9675925925925921E-3</c:v>
                </c:pt>
                <c:pt idx="301">
                  <c:v>6.9907407407407409E-3</c:v>
                </c:pt>
                <c:pt idx="302">
                  <c:v>7.013888888888889E-3</c:v>
                </c:pt>
                <c:pt idx="303">
                  <c:v>7.037037037037037E-3</c:v>
                </c:pt>
                <c:pt idx="304">
                  <c:v>7.0601851851851841E-3</c:v>
                </c:pt>
                <c:pt idx="305">
                  <c:v>7.083333333333333E-3</c:v>
                </c:pt>
                <c:pt idx="306">
                  <c:v>7.106481481481481E-3</c:v>
                </c:pt>
                <c:pt idx="307">
                  <c:v>7.1296296296296307E-3</c:v>
                </c:pt>
                <c:pt idx="308">
                  <c:v>7.1527777777777787E-3</c:v>
                </c:pt>
                <c:pt idx="309">
                  <c:v>7.1759259259259259E-3</c:v>
                </c:pt>
                <c:pt idx="310">
                  <c:v>7.1990740740740739E-3</c:v>
                </c:pt>
                <c:pt idx="311">
                  <c:v>7.2222222222222228E-3</c:v>
                </c:pt>
                <c:pt idx="312">
                  <c:v>7.2453703703703708E-3</c:v>
                </c:pt>
                <c:pt idx="313">
                  <c:v>7.2685185185185188E-3</c:v>
                </c:pt>
                <c:pt idx="314">
                  <c:v>7.2916666666666659E-3</c:v>
                </c:pt>
                <c:pt idx="315">
                  <c:v>7.3148148148148148E-3</c:v>
                </c:pt>
                <c:pt idx="316">
                  <c:v>7.3379629629629628E-3</c:v>
                </c:pt>
                <c:pt idx="317">
                  <c:v>7.3611111111111108E-3</c:v>
                </c:pt>
                <c:pt idx="318">
                  <c:v>7.3842592592592597E-3</c:v>
                </c:pt>
                <c:pt idx="319">
                  <c:v>7.4074074074074068E-3</c:v>
                </c:pt>
                <c:pt idx="320">
                  <c:v>7.4305555555555548E-3</c:v>
                </c:pt>
                <c:pt idx="321">
                  <c:v>7.4537037037037028E-3</c:v>
                </c:pt>
                <c:pt idx="322">
                  <c:v>7.4768518518518526E-3</c:v>
                </c:pt>
                <c:pt idx="323">
                  <c:v>7.5000000000000006E-3</c:v>
                </c:pt>
                <c:pt idx="324">
                  <c:v>7.5231481481481477E-3</c:v>
                </c:pt>
                <c:pt idx="325">
                  <c:v>7.5462962962962966E-3</c:v>
                </c:pt>
                <c:pt idx="326">
                  <c:v>7.5694444444444446E-3</c:v>
                </c:pt>
                <c:pt idx="327">
                  <c:v>7.5925925925925926E-3</c:v>
                </c:pt>
                <c:pt idx="328">
                  <c:v>7.6157407407407415E-3</c:v>
                </c:pt>
                <c:pt idx="329">
                  <c:v>7.6388888888888886E-3</c:v>
                </c:pt>
                <c:pt idx="330">
                  <c:v>7.6620370370370366E-3</c:v>
                </c:pt>
                <c:pt idx="331">
                  <c:v>7.6851851851851847E-3</c:v>
                </c:pt>
                <c:pt idx="332">
                  <c:v>7.7083333333333335E-3</c:v>
                </c:pt>
                <c:pt idx="333">
                  <c:v>7.7314814814814815E-3</c:v>
                </c:pt>
                <c:pt idx="334">
                  <c:v>7.7546296296296287E-3</c:v>
                </c:pt>
                <c:pt idx="335">
                  <c:v>7.7777777777777767E-3</c:v>
                </c:pt>
                <c:pt idx="336">
                  <c:v>7.8009259259259256E-3</c:v>
                </c:pt>
                <c:pt idx="337">
                  <c:v>7.8240740740740753E-3</c:v>
                </c:pt>
                <c:pt idx="338">
                  <c:v>7.8472222222222224E-3</c:v>
                </c:pt>
                <c:pt idx="339">
                  <c:v>7.8703703703703713E-3</c:v>
                </c:pt>
                <c:pt idx="340">
                  <c:v>7.8935185185185185E-3</c:v>
                </c:pt>
                <c:pt idx="341">
                  <c:v>7.9166666666666673E-3</c:v>
                </c:pt>
                <c:pt idx="342">
                  <c:v>7.9398148148148145E-3</c:v>
                </c:pt>
                <c:pt idx="343">
                  <c:v>7.9629629629629634E-3</c:v>
                </c:pt>
                <c:pt idx="344">
                  <c:v>7.9861111111111122E-3</c:v>
                </c:pt>
                <c:pt idx="345">
                  <c:v>8.0092592592592594E-3</c:v>
                </c:pt>
                <c:pt idx="346">
                  <c:v>8.0324074074074065E-3</c:v>
                </c:pt>
                <c:pt idx="347">
                  <c:v>8.0555555555555554E-3</c:v>
                </c:pt>
                <c:pt idx="348">
                  <c:v>8.0787037037037043E-3</c:v>
                </c:pt>
                <c:pt idx="349">
                  <c:v>8.1018518518518514E-3</c:v>
                </c:pt>
                <c:pt idx="350">
                  <c:v>8.1249999999999985E-3</c:v>
                </c:pt>
                <c:pt idx="351">
                  <c:v>8.1481481481481474E-3</c:v>
                </c:pt>
                <c:pt idx="352">
                  <c:v>8.1712962962962963E-3</c:v>
                </c:pt>
                <c:pt idx="353">
                  <c:v>8.1944444444444452E-3</c:v>
                </c:pt>
                <c:pt idx="354">
                  <c:v>8.217592592592594E-3</c:v>
                </c:pt>
                <c:pt idx="355">
                  <c:v>8.2407407407407412E-3</c:v>
                </c:pt>
                <c:pt idx="356">
                  <c:v>8.2638888888888883E-3</c:v>
                </c:pt>
                <c:pt idx="357">
                  <c:v>8.2870370370370372E-3</c:v>
                </c:pt>
                <c:pt idx="358">
                  <c:v>8.3101851851851861E-3</c:v>
                </c:pt>
                <c:pt idx="359">
                  <c:v>8.3333333333333332E-3</c:v>
                </c:pt>
                <c:pt idx="360">
                  <c:v>8.3564814814814804E-3</c:v>
                </c:pt>
                <c:pt idx="361">
                  <c:v>8.3796296296296292E-3</c:v>
                </c:pt>
                <c:pt idx="362">
                  <c:v>8.4027777777777781E-3</c:v>
                </c:pt>
                <c:pt idx="363">
                  <c:v>8.4259259259259253E-3</c:v>
                </c:pt>
                <c:pt idx="364">
                  <c:v>8.4490740740740741E-3</c:v>
                </c:pt>
                <c:pt idx="365">
                  <c:v>8.4722222222222213E-3</c:v>
                </c:pt>
                <c:pt idx="366">
                  <c:v>8.4953703703703701E-3</c:v>
                </c:pt>
                <c:pt idx="367">
                  <c:v>8.518518518518519E-3</c:v>
                </c:pt>
                <c:pt idx="368">
                  <c:v>8.5416666666666679E-3</c:v>
                </c:pt>
                <c:pt idx="369">
                  <c:v>8.564814814814815E-3</c:v>
                </c:pt>
                <c:pt idx="370">
                  <c:v>8.5879629629629622E-3</c:v>
                </c:pt>
                <c:pt idx="371">
                  <c:v>8.611111111111111E-3</c:v>
                </c:pt>
                <c:pt idx="372">
                  <c:v>8.6342592592592599E-3</c:v>
                </c:pt>
                <c:pt idx="373">
                  <c:v>8.6574074074074071E-3</c:v>
                </c:pt>
                <c:pt idx="374">
                  <c:v>8.6805555555555559E-3</c:v>
                </c:pt>
                <c:pt idx="375">
                  <c:v>8.7037037037037031E-3</c:v>
                </c:pt>
                <c:pt idx="376">
                  <c:v>8.726851851851852E-3</c:v>
                </c:pt>
                <c:pt idx="377">
                  <c:v>8.7499999999999991E-3</c:v>
                </c:pt>
                <c:pt idx="378">
                  <c:v>8.773148148148148E-3</c:v>
                </c:pt>
                <c:pt idx="379">
                  <c:v>8.7962962962962968E-3</c:v>
                </c:pt>
                <c:pt idx="380">
                  <c:v>8.819444444444444E-3</c:v>
                </c:pt>
                <c:pt idx="381">
                  <c:v>8.8425925925925911E-3</c:v>
                </c:pt>
                <c:pt idx="382">
                  <c:v>8.8657407407407417E-3</c:v>
                </c:pt>
                <c:pt idx="383">
                  <c:v>8.8888888888888889E-3</c:v>
                </c:pt>
                <c:pt idx="384">
                  <c:v>8.9120370370370378E-3</c:v>
                </c:pt>
                <c:pt idx="385">
                  <c:v>8.9351851851851866E-3</c:v>
                </c:pt>
                <c:pt idx="386">
                  <c:v>8.9583333333333338E-3</c:v>
                </c:pt>
                <c:pt idx="387">
                  <c:v>8.9814814814814809E-3</c:v>
                </c:pt>
                <c:pt idx="388">
                  <c:v>9.0046296296296298E-3</c:v>
                </c:pt>
                <c:pt idx="389">
                  <c:v>9.0277777777777787E-3</c:v>
                </c:pt>
                <c:pt idx="390">
                  <c:v>9.0509259259259258E-3</c:v>
                </c:pt>
                <c:pt idx="391">
                  <c:v>9.0740740740740729E-3</c:v>
                </c:pt>
                <c:pt idx="392">
                  <c:v>9.0972222222222218E-3</c:v>
                </c:pt>
                <c:pt idx="393">
                  <c:v>9.1203703703703707E-3</c:v>
                </c:pt>
                <c:pt idx="394">
                  <c:v>9.1435185185185178E-3</c:v>
                </c:pt>
                <c:pt idx="395">
                  <c:v>9.1666666666666667E-3</c:v>
                </c:pt>
                <c:pt idx="396">
                  <c:v>9.1898148148148139E-3</c:v>
                </c:pt>
                <c:pt idx="397">
                  <c:v>9.2129629629629627E-3</c:v>
                </c:pt>
                <c:pt idx="398">
                  <c:v>9.2361111111111116E-3</c:v>
                </c:pt>
                <c:pt idx="399">
                  <c:v>9.2592592592592605E-3</c:v>
                </c:pt>
                <c:pt idx="400">
                  <c:v>9.2824074074074076E-3</c:v>
                </c:pt>
                <c:pt idx="401">
                  <c:v>9.3055555555555548E-3</c:v>
                </c:pt>
                <c:pt idx="402">
                  <c:v>9.3287037037037036E-3</c:v>
                </c:pt>
                <c:pt idx="403">
                  <c:v>9.3518518518518525E-3</c:v>
                </c:pt>
                <c:pt idx="404">
                  <c:v>9.3749999999999997E-3</c:v>
                </c:pt>
                <c:pt idx="405">
                  <c:v>9.3981481481481485E-3</c:v>
                </c:pt>
                <c:pt idx="406">
                  <c:v>9.4212962962962957E-3</c:v>
                </c:pt>
                <c:pt idx="407">
                  <c:v>9.4444444444444445E-3</c:v>
                </c:pt>
                <c:pt idx="408">
                  <c:v>9.4675925925925917E-3</c:v>
                </c:pt>
                <c:pt idx="409">
                  <c:v>9.4907407407407406E-3</c:v>
                </c:pt>
                <c:pt idx="410">
                  <c:v>9.5138888888888894E-3</c:v>
                </c:pt>
                <c:pt idx="411">
                  <c:v>9.5370370370370366E-3</c:v>
                </c:pt>
                <c:pt idx="412">
                  <c:v>9.5601851851851855E-3</c:v>
                </c:pt>
                <c:pt idx="413">
                  <c:v>9.5833333333333343E-3</c:v>
                </c:pt>
                <c:pt idx="414">
                  <c:v>9.6064814814814815E-3</c:v>
                </c:pt>
                <c:pt idx="415">
                  <c:v>9.6296296296296303E-3</c:v>
                </c:pt>
                <c:pt idx="416">
                  <c:v>9.6527777777777775E-3</c:v>
                </c:pt>
                <c:pt idx="417">
                  <c:v>9.6759259259259264E-3</c:v>
                </c:pt>
              </c:numCache>
            </c:numRef>
          </c:xVal>
          <c:yVal>
            <c:numRef>
              <c:f>CUERPO!$D$13:$D$430</c:f>
              <c:numCache>
                <c:formatCode>General</c:formatCode>
                <c:ptCount val="418"/>
                <c:pt idx="0">
                  <c:v>677</c:v>
                </c:pt>
                <c:pt idx="1">
                  <c:v>889</c:v>
                </c:pt>
                <c:pt idx="2">
                  <c:v>1090</c:v>
                </c:pt>
                <c:pt idx="3">
                  <c:v>1393</c:v>
                </c:pt>
                <c:pt idx="4">
                  <c:v>1670</c:v>
                </c:pt>
                <c:pt idx="5">
                  <c:v>1959</c:v>
                </c:pt>
                <c:pt idx="6">
                  <c:v>2313</c:v>
                </c:pt>
                <c:pt idx="7">
                  <c:v>2618</c:v>
                </c:pt>
                <c:pt idx="8">
                  <c:v>2970</c:v>
                </c:pt>
                <c:pt idx="9">
                  <c:v>3253</c:v>
                </c:pt>
                <c:pt idx="10">
                  <c:v>3526</c:v>
                </c:pt>
                <c:pt idx="11">
                  <c:v>3846</c:v>
                </c:pt>
                <c:pt idx="12">
                  <c:v>4104</c:v>
                </c:pt>
                <c:pt idx="13">
                  <c:v>4397</c:v>
                </c:pt>
                <c:pt idx="14">
                  <c:v>4629</c:v>
                </c:pt>
                <c:pt idx="15">
                  <c:v>4810</c:v>
                </c:pt>
                <c:pt idx="16">
                  <c:v>5072</c:v>
                </c:pt>
                <c:pt idx="17">
                  <c:v>5284</c:v>
                </c:pt>
                <c:pt idx="18">
                  <c:v>5527</c:v>
                </c:pt>
                <c:pt idx="19">
                  <c:v>5717</c:v>
                </c:pt>
                <c:pt idx="20">
                  <c:v>5904</c:v>
                </c:pt>
                <c:pt idx="21">
                  <c:v>6078</c:v>
                </c:pt>
                <c:pt idx="22">
                  <c:v>6234</c:v>
                </c:pt>
                <c:pt idx="23">
                  <c:v>6403</c:v>
                </c:pt>
                <c:pt idx="24">
                  <c:v>6566</c:v>
                </c:pt>
                <c:pt idx="25">
                  <c:v>6752</c:v>
                </c:pt>
                <c:pt idx="26">
                  <c:v>6901</c:v>
                </c:pt>
                <c:pt idx="27">
                  <c:v>7047</c:v>
                </c:pt>
                <c:pt idx="28">
                  <c:v>7184</c:v>
                </c:pt>
                <c:pt idx="29">
                  <c:v>7316</c:v>
                </c:pt>
                <c:pt idx="30">
                  <c:v>7465</c:v>
                </c:pt>
                <c:pt idx="31">
                  <c:v>7521</c:v>
                </c:pt>
                <c:pt idx="32">
                  <c:v>7551</c:v>
                </c:pt>
                <c:pt idx="33">
                  <c:v>7579</c:v>
                </c:pt>
                <c:pt idx="34">
                  <c:v>7584</c:v>
                </c:pt>
                <c:pt idx="35">
                  <c:v>7618</c:v>
                </c:pt>
                <c:pt idx="36">
                  <c:v>7639</c:v>
                </c:pt>
                <c:pt idx="37">
                  <c:v>7635</c:v>
                </c:pt>
                <c:pt idx="38">
                  <c:v>7632</c:v>
                </c:pt>
                <c:pt idx="39">
                  <c:v>7630</c:v>
                </c:pt>
                <c:pt idx="40">
                  <c:v>7626</c:v>
                </c:pt>
                <c:pt idx="41">
                  <c:v>7624</c:v>
                </c:pt>
                <c:pt idx="42">
                  <c:v>7621</c:v>
                </c:pt>
                <c:pt idx="43">
                  <c:v>7618</c:v>
                </c:pt>
                <c:pt idx="44">
                  <c:v>7616</c:v>
                </c:pt>
                <c:pt idx="45">
                  <c:v>7614</c:v>
                </c:pt>
                <c:pt idx="46">
                  <c:v>7612</c:v>
                </c:pt>
                <c:pt idx="47">
                  <c:v>7609</c:v>
                </c:pt>
                <c:pt idx="48">
                  <c:v>7607</c:v>
                </c:pt>
                <c:pt idx="49">
                  <c:v>7605</c:v>
                </c:pt>
                <c:pt idx="50">
                  <c:v>7604</c:v>
                </c:pt>
                <c:pt idx="51">
                  <c:v>7602</c:v>
                </c:pt>
                <c:pt idx="52">
                  <c:v>7600</c:v>
                </c:pt>
                <c:pt idx="53">
                  <c:v>7598</c:v>
                </c:pt>
                <c:pt idx="54">
                  <c:v>7596</c:v>
                </c:pt>
                <c:pt idx="55">
                  <c:v>7595</c:v>
                </c:pt>
                <c:pt idx="56">
                  <c:v>7593</c:v>
                </c:pt>
                <c:pt idx="57">
                  <c:v>7592</c:v>
                </c:pt>
                <c:pt idx="58">
                  <c:v>7590</c:v>
                </c:pt>
                <c:pt idx="59">
                  <c:v>7589</c:v>
                </c:pt>
                <c:pt idx="60">
                  <c:v>7588</c:v>
                </c:pt>
                <c:pt idx="61">
                  <c:v>7586</c:v>
                </c:pt>
                <c:pt idx="62">
                  <c:v>7585</c:v>
                </c:pt>
                <c:pt idx="63">
                  <c:v>7583</c:v>
                </c:pt>
                <c:pt idx="64">
                  <c:v>7582</c:v>
                </c:pt>
                <c:pt idx="65">
                  <c:v>7581</c:v>
                </c:pt>
                <c:pt idx="66">
                  <c:v>7579</c:v>
                </c:pt>
                <c:pt idx="67">
                  <c:v>7578</c:v>
                </c:pt>
                <c:pt idx="68">
                  <c:v>7577</c:v>
                </c:pt>
                <c:pt idx="69">
                  <c:v>7576</c:v>
                </c:pt>
                <c:pt idx="70">
                  <c:v>7575</c:v>
                </c:pt>
                <c:pt idx="71">
                  <c:v>7573</c:v>
                </c:pt>
                <c:pt idx="72">
                  <c:v>7572</c:v>
                </c:pt>
                <c:pt idx="73">
                  <c:v>7571</c:v>
                </c:pt>
                <c:pt idx="74">
                  <c:v>7570</c:v>
                </c:pt>
                <c:pt idx="75">
                  <c:v>7569</c:v>
                </c:pt>
                <c:pt idx="76">
                  <c:v>7568</c:v>
                </c:pt>
                <c:pt idx="77">
                  <c:v>7567</c:v>
                </c:pt>
                <c:pt idx="78">
                  <c:v>7566</c:v>
                </c:pt>
                <c:pt idx="79">
                  <c:v>7565</c:v>
                </c:pt>
                <c:pt idx="80">
                  <c:v>7564</c:v>
                </c:pt>
                <c:pt idx="81">
                  <c:v>7563</c:v>
                </c:pt>
                <c:pt idx="82">
                  <c:v>7562</c:v>
                </c:pt>
                <c:pt idx="83">
                  <c:v>7561</c:v>
                </c:pt>
                <c:pt idx="84">
                  <c:v>7560</c:v>
                </c:pt>
                <c:pt idx="85">
                  <c:v>7559</c:v>
                </c:pt>
                <c:pt idx="86">
                  <c:v>7558</c:v>
                </c:pt>
                <c:pt idx="87">
                  <c:v>7557</c:v>
                </c:pt>
                <c:pt idx="88">
                  <c:v>7556</c:v>
                </c:pt>
                <c:pt idx="89">
                  <c:v>7555</c:v>
                </c:pt>
                <c:pt idx="90">
                  <c:v>7554</c:v>
                </c:pt>
                <c:pt idx="91">
                  <c:v>7553</c:v>
                </c:pt>
                <c:pt idx="92">
                  <c:v>7552</c:v>
                </c:pt>
                <c:pt idx="93">
                  <c:v>7552</c:v>
                </c:pt>
                <c:pt idx="94">
                  <c:v>7551</c:v>
                </c:pt>
                <c:pt idx="95">
                  <c:v>7550</c:v>
                </c:pt>
                <c:pt idx="96">
                  <c:v>7549</c:v>
                </c:pt>
                <c:pt idx="97">
                  <c:v>7548</c:v>
                </c:pt>
                <c:pt idx="98">
                  <c:v>7547</c:v>
                </c:pt>
                <c:pt idx="99">
                  <c:v>7546</c:v>
                </c:pt>
                <c:pt idx="100">
                  <c:v>7546</c:v>
                </c:pt>
                <c:pt idx="101">
                  <c:v>7545</c:v>
                </c:pt>
                <c:pt idx="102">
                  <c:v>7544</c:v>
                </c:pt>
                <c:pt idx="103">
                  <c:v>7543</c:v>
                </c:pt>
                <c:pt idx="104">
                  <c:v>7543</c:v>
                </c:pt>
                <c:pt idx="105">
                  <c:v>7542</c:v>
                </c:pt>
                <c:pt idx="106">
                  <c:v>7541</c:v>
                </c:pt>
                <c:pt idx="107">
                  <c:v>7541</c:v>
                </c:pt>
                <c:pt idx="108">
                  <c:v>7540</c:v>
                </c:pt>
                <c:pt idx="109">
                  <c:v>7539</c:v>
                </c:pt>
                <c:pt idx="110">
                  <c:v>7538</c:v>
                </c:pt>
                <c:pt idx="111">
                  <c:v>7538</c:v>
                </c:pt>
                <c:pt idx="112">
                  <c:v>7537</c:v>
                </c:pt>
                <c:pt idx="113">
                  <c:v>7536</c:v>
                </c:pt>
                <c:pt idx="114">
                  <c:v>7536</c:v>
                </c:pt>
                <c:pt idx="115">
                  <c:v>7535</c:v>
                </c:pt>
                <c:pt idx="116">
                  <c:v>7534</c:v>
                </c:pt>
                <c:pt idx="117">
                  <c:v>7534</c:v>
                </c:pt>
                <c:pt idx="118">
                  <c:v>7533</c:v>
                </c:pt>
                <c:pt idx="119">
                  <c:v>7532</c:v>
                </c:pt>
                <c:pt idx="120">
                  <c:v>7532</c:v>
                </c:pt>
                <c:pt idx="121">
                  <c:v>7531</c:v>
                </c:pt>
                <c:pt idx="122">
                  <c:v>7530</c:v>
                </c:pt>
                <c:pt idx="123">
                  <c:v>7530</c:v>
                </c:pt>
                <c:pt idx="124">
                  <c:v>7529</c:v>
                </c:pt>
                <c:pt idx="125">
                  <c:v>7529</c:v>
                </c:pt>
                <c:pt idx="126">
                  <c:v>7528</c:v>
                </c:pt>
                <c:pt idx="127">
                  <c:v>7527</c:v>
                </c:pt>
                <c:pt idx="128">
                  <c:v>7527</c:v>
                </c:pt>
                <c:pt idx="129">
                  <c:v>7526</c:v>
                </c:pt>
                <c:pt idx="130">
                  <c:v>7525</c:v>
                </c:pt>
                <c:pt idx="131">
                  <c:v>7525</c:v>
                </c:pt>
                <c:pt idx="132">
                  <c:v>7524</c:v>
                </c:pt>
                <c:pt idx="133">
                  <c:v>7524</c:v>
                </c:pt>
                <c:pt idx="134">
                  <c:v>7523</c:v>
                </c:pt>
                <c:pt idx="135">
                  <c:v>7523</c:v>
                </c:pt>
                <c:pt idx="136">
                  <c:v>7522</c:v>
                </c:pt>
                <c:pt idx="137">
                  <c:v>7521</c:v>
                </c:pt>
                <c:pt idx="138">
                  <c:v>7521</c:v>
                </c:pt>
                <c:pt idx="139">
                  <c:v>7520</c:v>
                </c:pt>
                <c:pt idx="140">
                  <c:v>7520</c:v>
                </c:pt>
                <c:pt idx="141">
                  <c:v>7519</c:v>
                </c:pt>
                <c:pt idx="142">
                  <c:v>7519</c:v>
                </c:pt>
                <c:pt idx="143">
                  <c:v>7518</c:v>
                </c:pt>
                <c:pt idx="144">
                  <c:v>7518</c:v>
                </c:pt>
                <c:pt idx="145">
                  <c:v>7517</c:v>
                </c:pt>
                <c:pt idx="146">
                  <c:v>7517</c:v>
                </c:pt>
                <c:pt idx="147">
                  <c:v>7516</c:v>
                </c:pt>
                <c:pt idx="148">
                  <c:v>7515</c:v>
                </c:pt>
                <c:pt idx="149">
                  <c:v>7515</c:v>
                </c:pt>
                <c:pt idx="150">
                  <c:v>7514</c:v>
                </c:pt>
                <c:pt idx="151">
                  <c:v>7514</c:v>
                </c:pt>
                <c:pt idx="152">
                  <c:v>7513</c:v>
                </c:pt>
                <c:pt idx="153">
                  <c:v>7513</c:v>
                </c:pt>
                <c:pt idx="154">
                  <c:v>7512</c:v>
                </c:pt>
                <c:pt idx="155">
                  <c:v>7512</c:v>
                </c:pt>
                <c:pt idx="156">
                  <c:v>7511</c:v>
                </c:pt>
                <c:pt idx="157">
                  <c:v>7511</c:v>
                </c:pt>
                <c:pt idx="158">
                  <c:v>7511</c:v>
                </c:pt>
                <c:pt idx="159">
                  <c:v>7510</c:v>
                </c:pt>
                <c:pt idx="160">
                  <c:v>7510</c:v>
                </c:pt>
                <c:pt idx="161">
                  <c:v>7509</c:v>
                </c:pt>
                <c:pt idx="162">
                  <c:v>7509</c:v>
                </c:pt>
                <c:pt idx="163">
                  <c:v>7508</c:v>
                </c:pt>
                <c:pt idx="164">
                  <c:v>7508</c:v>
                </c:pt>
                <c:pt idx="165">
                  <c:v>7507</c:v>
                </c:pt>
                <c:pt idx="166">
                  <c:v>7507</c:v>
                </c:pt>
                <c:pt idx="167">
                  <c:v>7506</c:v>
                </c:pt>
                <c:pt idx="168">
                  <c:v>7506</c:v>
                </c:pt>
                <c:pt idx="169">
                  <c:v>7505</c:v>
                </c:pt>
                <c:pt idx="170">
                  <c:v>7505</c:v>
                </c:pt>
                <c:pt idx="171">
                  <c:v>7504</c:v>
                </c:pt>
                <c:pt idx="172">
                  <c:v>7504</c:v>
                </c:pt>
                <c:pt idx="173">
                  <c:v>7504</c:v>
                </c:pt>
                <c:pt idx="174">
                  <c:v>7503</c:v>
                </c:pt>
                <c:pt idx="175">
                  <c:v>7503</c:v>
                </c:pt>
                <c:pt idx="176">
                  <c:v>7502</c:v>
                </c:pt>
                <c:pt idx="177">
                  <c:v>7502</c:v>
                </c:pt>
                <c:pt idx="178">
                  <c:v>7501</c:v>
                </c:pt>
                <c:pt idx="179">
                  <c:v>7501</c:v>
                </c:pt>
                <c:pt idx="180">
                  <c:v>7501</c:v>
                </c:pt>
                <c:pt idx="181">
                  <c:v>7500</c:v>
                </c:pt>
                <c:pt idx="182">
                  <c:v>7500</c:v>
                </c:pt>
                <c:pt idx="183">
                  <c:v>7499</c:v>
                </c:pt>
                <c:pt idx="184">
                  <c:v>7499</c:v>
                </c:pt>
                <c:pt idx="185">
                  <c:v>7498</c:v>
                </c:pt>
                <c:pt idx="186">
                  <c:v>7498</c:v>
                </c:pt>
                <c:pt idx="187">
                  <c:v>7498</c:v>
                </c:pt>
                <c:pt idx="188">
                  <c:v>7497</c:v>
                </c:pt>
                <c:pt idx="189">
                  <c:v>7497</c:v>
                </c:pt>
                <c:pt idx="190">
                  <c:v>6263</c:v>
                </c:pt>
                <c:pt idx="191">
                  <c:v>2546</c:v>
                </c:pt>
                <c:pt idx="192">
                  <c:v>208</c:v>
                </c:pt>
                <c:pt idx="193">
                  <c:v>89</c:v>
                </c:pt>
                <c:pt idx="194">
                  <c:v>59</c:v>
                </c:pt>
                <c:pt idx="195">
                  <c:v>45</c:v>
                </c:pt>
                <c:pt idx="196">
                  <c:v>44</c:v>
                </c:pt>
                <c:pt idx="197">
                  <c:v>54</c:v>
                </c:pt>
                <c:pt idx="198">
                  <c:v>55</c:v>
                </c:pt>
                <c:pt idx="199">
                  <c:v>67</c:v>
                </c:pt>
                <c:pt idx="200">
                  <c:v>67</c:v>
                </c:pt>
                <c:pt idx="201">
                  <c:v>70</c:v>
                </c:pt>
                <c:pt idx="202">
                  <c:v>74</c:v>
                </c:pt>
                <c:pt idx="203">
                  <c:v>78</c:v>
                </c:pt>
                <c:pt idx="204">
                  <c:v>86</c:v>
                </c:pt>
                <c:pt idx="205">
                  <c:v>88</c:v>
                </c:pt>
                <c:pt idx="206">
                  <c:v>99</c:v>
                </c:pt>
                <c:pt idx="207">
                  <c:v>116</c:v>
                </c:pt>
                <c:pt idx="208">
                  <c:v>117</c:v>
                </c:pt>
                <c:pt idx="209">
                  <c:v>127</c:v>
                </c:pt>
                <c:pt idx="210">
                  <c:v>140</c:v>
                </c:pt>
                <c:pt idx="211">
                  <c:v>159</c:v>
                </c:pt>
                <c:pt idx="212">
                  <c:v>177</c:v>
                </c:pt>
                <c:pt idx="213">
                  <c:v>208</c:v>
                </c:pt>
                <c:pt idx="214">
                  <c:v>240</c:v>
                </c:pt>
                <c:pt idx="215">
                  <c:v>257</c:v>
                </c:pt>
                <c:pt idx="216">
                  <c:v>316</c:v>
                </c:pt>
                <c:pt idx="217">
                  <c:v>387</c:v>
                </c:pt>
                <c:pt idx="218">
                  <c:v>465</c:v>
                </c:pt>
                <c:pt idx="219">
                  <c:v>589</c:v>
                </c:pt>
                <c:pt idx="220">
                  <c:v>713</c:v>
                </c:pt>
                <c:pt idx="221">
                  <c:v>877</c:v>
                </c:pt>
                <c:pt idx="222">
                  <c:v>1155</c:v>
                </c:pt>
                <c:pt idx="223">
                  <c:v>1329</c:v>
                </c:pt>
                <c:pt idx="224">
                  <c:v>1618</c:v>
                </c:pt>
                <c:pt idx="225">
                  <c:v>1869</c:v>
                </c:pt>
                <c:pt idx="226">
                  <c:v>2171</c:v>
                </c:pt>
                <c:pt idx="227">
                  <c:v>2426</c:v>
                </c:pt>
                <c:pt idx="228">
                  <c:v>2679</c:v>
                </c:pt>
                <c:pt idx="229">
                  <c:v>2980</c:v>
                </c:pt>
                <c:pt idx="230">
                  <c:v>3223</c:v>
                </c:pt>
                <c:pt idx="231">
                  <c:v>3465</c:v>
                </c:pt>
                <c:pt idx="232">
                  <c:v>3754</c:v>
                </c:pt>
                <c:pt idx="233">
                  <c:v>3987</c:v>
                </c:pt>
                <c:pt idx="234">
                  <c:v>4261</c:v>
                </c:pt>
                <c:pt idx="235">
                  <c:v>4490</c:v>
                </c:pt>
                <c:pt idx="236">
                  <c:v>4712</c:v>
                </c:pt>
                <c:pt idx="237">
                  <c:v>4972</c:v>
                </c:pt>
                <c:pt idx="238">
                  <c:v>5145</c:v>
                </c:pt>
                <c:pt idx="239">
                  <c:v>5393</c:v>
                </c:pt>
                <c:pt idx="240">
                  <c:v>5600</c:v>
                </c:pt>
                <c:pt idx="241">
                  <c:v>5801</c:v>
                </c:pt>
                <c:pt idx="242">
                  <c:v>6032</c:v>
                </c:pt>
                <c:pt idx="243">
                  <c:v>6221</c:v>
                </c:pt>
                <c:pt idx="244">
                  <c:v>6440</c:v>
                </c:pt>
                <c:pt idx="245">
                  <c:v>6583</c:v>
                </c:pt>
                <c:pt idx="246">
                  <c:v>6791</c:v>
                </c:pt>
                <c:pt idx="247">
                  <c:v>6959</c:v>
                </c:pt>
                <c:pt idx="248">
                  <c:v>7119</c:v>
                </c:pt>
                <c:pt idx="249">
                  <c:v>7309</c:v>
                </c:pt>
                <c:pt idx="250">
                  <c:v>7461</c:v>
                </c:pt>
                <c:pt idx="251">
                  <c:v>7598</c:v>
                </c:pt>
                <c:pt idx="252">
                  <c:v>7655</c:v>
                </c:pt>
                <c:pt idx="253">
                  <c:v>7651</c:v>
                </c:pt>
                <c:pt idx="254">
                  <c:v>7647</c:v>
                </c:pt>
                <c:pt idx="255">
                  <c:v>7644</c:v>
                </c:pt>
                <c:pt idx="256">
                  <c:v>7641</c:v>
                </c:pt>
                <c:pt idx="257">
                  <c:v>7639</c:v>
                </c:pt>
                <c:pt idx="258">
                  <c:v>7636</c:v>
                </c:pt>
                <c:pt idx="259">
                  <c:v>7634</c:v>
                </c:pt>
                <c:pt idx="260">
                  <c:v>7633</c:v>
                </c:pt>
                <c:pt idx="261">
                  <c:v>7630</c:v>
                </c:pt>
                <c:pt idx="262">
                  <c:v>7629</c:v>
                </c:pt>
                <c:pt idx="263">
                  <c:v>7627</c:v>
                </c:pt>
                <c:pt idx="264">
                  <c:v>7625</c:v>
                </c:pt>
                <c:pt idx="265">
                  <c:v>7623</c:v>
                </c:pt>
                <c:pt idx="266">
                  <c:v>7622</c:v>
                </c:pt>
                <c:pt idx="267">
                  <c:v>7621</c:v>
                </c:pt>
                <c:pt idx="268">
                  <c:v>7619</c:v>
                </c:pt>
                <c:pt idx="269">
                  <c:v>7618</c:v>
                </c:pt>
                <c:pt idx="270">
                  <c:v>7616</c:v>
                </c:pt>
                <c:pt idx="271">
                  <c:v>7615</c:v>
                </c:pt>
                <c:pt idx="272">
                  <c:v>7614</c:v>
                </c:pt>
                <c:pt idx="273">
                  <c:v>7613</c:v>
                </c:pt>
                <c:pt idx="274">
                  <c:v>7612</c:v>
                </c:pt>
                <c:pt idx="275">
                  <c:v>7610</c:v>
                </c:pt>
                <c:pt idx="276">
                  <c:v>7609</c:v>
                </c:pt>
                <c:pt idx="277">
                  <c:v>7608</c:v>
                </c:pt>
                <c:pt idx="278">
                  <c:v>7607</c:v>
                </c:pt>
                <c:pt idx="279">
                  <c:v>7607</c:v>
                </c:pt>
                <c:pt idx="280">
                  <c:v>7605</c:v>
                </c:pt>
                <c:pt idx="281">
                  <c:v>7604</c:v>
                </c:pt>
                <c:pt idx="282">
                  <c:v>7603</c:v>
                </c:pt>
                <c:pt idx="283">
                  <c:v>7603</c:v>
                </c:pt>
                <c:pt idx="284">
                  <c:v>7602</c:v>
                </c:pt>
                <c:pt idx="285">
                  <c:v>7601</c:v>
                </c:pt>
                <c:pt idx="286">
                  <c:v>7600</c:v>
                </c:pt>
                <c:pt idx="287">
                  <c:v>7599</c:v>
                </c:pt>
                <c:pt idx="288">
                  <c:v>7598</c:v>
                </c:pt>
                <c:pt idx="289">
                  <c:v>7598</c:v>
                </c:pt>
                <c:pt idx="290">
                  <c:v>7597</c:v>
                </c:pt>
                <c:pt idx="291">
                  <c:v>7596</c:v>
                </c:pt>
                <c:pt idx="292">
                  <c:v>7595</c:v>
                </c:pt>
                <c:pt idx="293">
                  <c:v>7595</c:v>
                </c:pt>
                <c:pt idx="294">
                  <c:v>7594</c:v>
                </c:pt>
                <c:pt idx="295">
                  <c:v>7593</c:v>
                </c:pt>
                <c:pt idx="296">
                  <c:v>7593</c:v>
                </c:pt>
                <c:pt idx="297">
                  <c:v>7592</c:v>
                </c:pt>
                <c:pt idx="298">
                  <c:v>7591</c:v>
                </c:pt>
                <c:pt idx="299">
                  <c:v>7590</c:v>
                </c:pt>
                <c:pt idx="300">
                  <c:v>7590</c:v>
                </c:pt>
                <c:pt idx="301">
                  <c:v>7589</c:v>
                </c:pt>
                <c:pt idx="302">
                  <c:v>7588</c:v>
                </c:pt>
                <c:pt idx="303">
                  <c:v>7588</c:v>
                </c:pt>
                <c:pt idx="304">
                  <c:v>7587</c:v>
                </c:pt>
                <c:pt idx="305">
                  <c:v>7587</c:v>
                </c:pt>
                <c:pt idx="306">
                  <c:v>7586</c:v>
                </c:pt>
                <c:pt idx="307">
                  <c:v>7585</c:v>
                </c:pt>
                <c:pt idx="308">
                  <c:v>7585</c:v>
                </c:pt>
                <c:pt idx="309">
                  <c:v>7584</c:v>
                </c:pt>
                <c:pt idx="310">
                  <c:v>7584</c:v>
                </c:pt>
                <c:pt idx="311">
                  <c:v>7583</c:v>
                </c:pt>
                <c:pt idx="312">
                  <c:v>7582</c:v>
                </c:pt>
                <c:pt idx="313">
                  <c:v>7582</c:v>
                </c:pt>
                <c:pt idx="314">
                  <c:v>7581</c:v>
                </c:pt>
                <c:pt idx="315">
                  <c:v>7581</c:v>
                </c:pt>
                <c:pt idx="316">
                  <c:v>7580</c:v>
                </c:pt>
                <c:pt idx="317">
                  <c:v>7580</c:v>
                </c:pt>
                <c:pt idx="318">
                  <c:v>7579</c:v>
                </c:pt>
                <c:pt idx="319">
                  <c:v>7578</c:v>
                </c:pt>
                <c:pt idx="320">
                  <c:v>7578</c:v>
                </c:pt>
                <c:pt idx="321">
                  <c:v>7578</c:v>
                </c:pt>
                <c:pt idx="322">
                  <c:v>7577</c:v>
                </c:pt>
                <c:pt idx="323">
                  <c:v>7577</c:v>
                </c:pt>
                <c:pt idx="324">
                  <c:v>7576</c:v>
                </c:pt>
                <c:pt idx="325">
                  <c:v>7576</c:v>
                </c:pt>
                <c:pt idx="326">
                  <c:v>7575</c:v>
                </c:pt>
                <c:pt idx="327">
                  <c:v>7575</c:v>
                </c:pt>
                <c:pt idx="328">
                  <c:v>7574</c:v>
                </c:pt>
                <c:pt idx="329">
                  <c:v>7574</c:v>
                </c:pt>
                <c:pt idx="330">
                  <c:v>7573</c:v>
                </c:pt>
                <c:pt idx="331">
                  <c:v>7573</c:v>
                </c:pt>
                <c:pt idx="332">
                  <c:v>7572</c:v>
                </c:pt>
                <c:pt idx="333">
                  <c:v>7572</c:v>
                </c:pt>
                <c:pt idx="334">
                  <c:v>7571</c:v>
                </c:pt>
                <c:pt idx="335">
                  <c:v>7571</c:v>
                </c:pt>
                <c:pt idx="336">
                  <c:v>7571</c:v>
                </c:pt>
                <c:pt idx="337">
                  <c:v>7570</c:v>
                </c:pt>
                <c:pt idx="338">
                  <c:v>7570</c:v>
                </c:pt>
                <c:pt idx="339">
                  <c:v>7569</c:v>
                </c:pt>
                <c:pt idx="340">
                  <c:v>7569</c:v>
                </c:pt>
                <c:pt idx="341">
                  <c:v>7569</c:v>
                </c:pt>
                <c:pt idx="342">
                  <c:v>7568</c:v>
                </c:pt>
                <c:pt idx="343">
                  <c:v>7568</c:v>
                </c:pt>
                <c:pt idx="344">
                  <c:v>7567</c:v>
                </c:pt>
                <c:pt idx="345">
                  <c:v>7567</c:v>
                </c:pt>
                <c:pt idx="346">
                  <c:v>7566</c:v>
                </c:pt>
                <c:pt idx="347">
                  <c:v>7566</c:v>
                </c:pt>
                <c:pt idx="348">
                  <c:v>7566</c:v>
                </c:pt>
                <c:pt idx="349">
                  <c:v>7565</c:v>
                </c:pt>
                <c:pt idx="350">
                  <c:v>7565</c:v>
                </c:pt>
                <c:pt idx="351">
                  <c:v>7564</c:v>
                </c:pt>
                <c:pt idx="352">
                  <c:v>7564</c:v>
                </c:pt>
                <c:pt idx="353">
                  <c:v>7564</c:v>
                </c:pt>
                <c:pt idx="354">
                  <c:v>7563</c:v>
                </c:pt>
                <c:pt idx="355">
                  <c:v>7563</c:v>
                </c:pt>
                <c:pt idx="356">
                  <c:v>7562</c:v>
                </c:pt>
                <c:pt idx="357">
                  <c:v>7562</c:v>
                </c:pt>
                <c:pt idx="358">
                  <c:v>7562</c:v>
                </c:pt>
                <c:pt idx="359">
                  <c:v>7561</c:v>
                </c:pt>
                <c:pt idx="360">
                  <c:v>7561</c:v>
                </c:pt>
                <c:pt idx="361">
                  <c:v>7561</c:v>
                </c:pt>
                <c:pt idx="362">
                  <c:v>7560</c:v>
                </c:pt>
                <c:pt idx="363">
                  <c:v>7560</c:v>
                </c:pt>
                <c:pt idx="364">
                  <c:v>7560</c:v>
                </c:pt>
                <c:pt idx="365">
                  <c:v>7559</c:v>
                </c:pt>
                <c:pt idx="366">
                  <c:v>7559</c:v>
                </c:pt>
                <c:pt idx="367">
                  <c:v>7559</c:v>
                </c:pt>
                <c:pt idx="368">
                  <c:v>7558</c:v>
                </c:pt>
                <c:pt idx="369">
                  <c:v>7558</c:v>
                </c:pt>
                <c:pt idx="370">
                  <c:v>7558</c:v>
                </c:pt>
                <c:pt idx="371">
                  <c:v>7557</c:v>
                </c:pt>
                <c:pt idx="372">
                  <c:v>7557</c:v>
                </c:pt>
                <c:pt idx="373">
                  <c:v>7556</c:v>
                </c:pt>
                <c:pt idx="374">
                  <c:v>7556</c:v>
                </c:pt>
                <c:pt idx="375">
                  <c:v>7556</c:v>
                </c:pt>
                <c:pt idx="376">
                  <c:v>7556</c:v>
                </c:pt>
                <c:pt idx="377">
                  <c:v>7555</c:v>
                </c:pt>
                <c:pt idx="378">
                  <c:v>7555</c:v>
                </c:pt>
                <c:pt idx="379">
                  <c:v>7555</c:v>
                </c:pt>
                <c:pt idx="380">
                  <c:v>7554</c:v>
                </c:pt>
                <c:pt idx="381">
                  <c:v>7554</c:v>
                </c:pt>
                <c:pt idx="382">
                  <c:v>7554</c:v>
                </c:pt>
                <c:pt idx="383">
                  <c:v>7553</c:v>
                </c:pt>
                <c:pt idx="384">
                  <c:v>7553</c:v>
                </c:pt>
                <c:pt idx="385">
                  <c:v>7553</c:v>
                </c:pt>
                <c:pt idx="386">
                  <c:v>7552</c:v>
                </c:pt>
                <c:pt idx="387">
                  <c:v>7552</c:v>
                </c:pt>
                <c:pt idx="388">
                  <c:v>7552</c:v>
                </c:pt>
                <c:pt idx="389">
                  <c:v>7552</c:v>
                </c:pt>
                <c:pt idx="390">
                  <c:v>7551</c:v>
                </c:pt>
                <c:pt idx="391">
                  <c:v>7551</c:v>
                </c:pt>
                <c:pt idx="392">
                  <c:v>7551</c:v>
                </c:pt>
                <c:pt idx="393">
                  <c:v>7550</c:v>
                </c:pt>
                <c:pt idx="394">
                  <c:v>7550</c:v>
                </c:pt>
                <c:pt idx="395">
                  <c:v>7550</c:v>
                </c:pt>
                <c:pt idx="396">
                  <c:v>7549</c:v>
                </c:pt>
                <c:pt idx="397">
                  <c:v>7549</c:v>
                </c:pt>
                <c:pt idx="398">
                  <c:v>7549</c:v>
                </c:pt>
                <c:pt idx="399">
                  <c:v>7548</c:v>
                </c:pt>
                <c:pt idx="400">
                  <c:v>7548</c:v>
                </c:pt>
                <c:pt idx="401">
                  <c:v>7548</c:v>
                </c:pt>
                <c:pt idx="402">
                  <c:v>7548</c:v>
                </c:pt>
                <c:pt idx="403">
                  <c:v>7547</c:v>
                </c:pt>
                <c:pt idx="404">
                  <c:v>7547</c:v>
                </c:pt>
                <c:pt idx="405">
                  <c:v>7547</c:v>
                </c:pt>
                <c:pt idx="406">
                  <c:v>7547</c:v>
                </c:pt>
                <c:pt idx="407">
                  <c:v>7546</c:v>
                </c:pt>
                <c:pt idx="408">
                  <c:v>7546</c:v>
                </c:pt>
                <c:pt idx="409">
                  <c:v>7546</c:v>
                </c:pt>
                <c:pt idx="410">
                  <c:v>7536</c:v>
                </c:pt>
                <c:pt idx="411">
                  <c:v>5262</c:v>
                </c:pt>
                <c:pt idx="412">
                  <c:v>1062</c:v>
                </c:pt>
                <c:pt idx="413">
                  <c:v>257</c:v>
                </c:pt>
                <c:pt idx="414">
                  <c:v>117</c:v>
                </c:pt>
                <c:pt idx="415">
                  <c:v>71</c:v>
                </c:pt>
                <c:pt idx="416">
                  <c:v>53</c:v>
                </c:pt>
                <c:pt idx="417">
                  <c:v>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9A-44A1-B85D-D8E4810EF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787280"/>
        <c:axId val="-2102785648"/>
      </c:scatterChart>
      <c:valAx>
        <c:axId val="-2102787280"/>
        <c:scaling>
          <c:orientation val="minMax"/>
          <c:max val="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2102785648"/>
        <c:crosses val="autoZero"/>
        <c:crossBetween val="midCat"/>
      </c:valAx>
      <c:valAx>
        <c:axId val="-2102785648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2102787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Válvula 3-1/8" 5000 psi S/N: K1349007, 08, 09 </a:t>
            </a:r>
            <a:endParaRPr lang="es-419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Hoja1!$D$1:$D$12</c:f>
              <c:strCache>
                <c:ptCount val="12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Hoja1!$C$13:$C$429</c:f>
              <c:numCache>
                <c:formatCode>h:mm:ss</c:formatCode>
                <c:ptCount val="417"/>
                <c:pt idx="0">
                  <c:v>2.3148148148148147E-5</c:v>
                </c:pt>
                <c:pt idx="1">
                  <c:v>4.6296296296296294E-5</c:v>
                </c:pt>
                <c:pt idx="2">
                  <c:v>6.9444444444444444E-5</c:v>
                </c:pt>
                <c:pt idx="3">
                  <c:v>9.2592592592592588E-5</c:v>
                </c:pt>
                <c:pt idx="4">
                  <c:v>1.1574074074074073E-4</c:v>
                </c:pt>
                <c:pt idx="5">
                  <c:v>1.3888888888888889E-4</c:v>
                </c:pt>
                <c:pt idx="6">
                  <c:v>1.6203703703703703E-4</c:v>
                </c:pt>
                <c:pt idx="7">
                  <c:v>1.8518518518518518E-4</c:v>
                </c:pt>
                <c:pt idx="8">
                  <c:v>2.0833333333333335E-4</c:v>
                </c:pt>
                <c:pt idx="9">
                  <c:v>2.3148148148148146E-4</c:v>
                </c:pt>
                <c:pt idx="10">
                  <c:v>2.5462962962962961E-4</c:v>
                </c:pt>
                <c:pt idx="11">
                  <c:v>2.7777777777777778E-4</c:v>
                </c:pt>
                <c:pt idx="12">
                  <c:v>3.0092592592592595E-4</c:v>
                </c:pt>
                <c:pt idx="13">
                  <c:v>3.2407407407407406E-4</c:v>
                </c:pt>
                <c:pt idx="14">
                  <c:v>3.4722222222222224E-4</c:v>
                </c:pt>
                <c:pt idx="15">
                  <c:v>3.7037037037037035E-4</c:v>
                </c:pt>
                <c:pt idx="16">
                  <c:v>3.9351851851851852E-4</c:v>
                </c:pt>
                <c:pt idx="17">
                  <c:v>4.1666666666666669E-4</c:v>
                </c:pt>
                <c:pt idx="18">
                  <c:v>4.3981481481481481E-4</c:v>
                </c:pt>
                <c:pt idx="19">
                  <c:v>4.6296296296296293E-4</c:v>
                </c:pt>
                <c:pt idx="20">
                  <c:v>4.8611111111111104E-4</c:v>
                </c:pt>
                <c:pt idx="21">
                  <c:v>5.0925925925925921E-4</c:v>
                </c:pt>
                <c:pt idx="22">
                  <c:v>5.3240740740740744E-4</c:v>
                </c:pt>
                <c:pt idx="23">
                  <c:v>5.5555555555555556E-4</c:v>
                </c:pt>
                <c:pt idx="24">
                  <c:v>5.7870370370370378E-4</c:v>
                </c:pt>
                <c:pt idx="25">
                  <c:v>6.018518518518519E-4</c:v>
                </c:pt>
                <c:pt idx="26">
                  <c:v>6.2500000000000001E-4</c:v>
                </c:pt>
                <c:pt idx="27">
                  <c:v>6.4814814814814813E-4</c:v>
                </c:pt>
                <c:pt idx="28">
                  <c:v>6.7129629629629625E-4</c:v>
                </c:pt>
                <c:pt idx="29">
                  <c:v>6.9444444444444447E-4</c:v>
                </c:pt>
                <c:pt idx="30">
                  <c:v>7.175925925925927E-4</c:v>
                </c:pt>
                <c:pt idx="31">
                  <c:v>7.407407407407407E-4</c:v>
                </c:pt>
                <c:pt idx="32">
                  <c:v>7.6388888888888893E-4</c:v>
                </c:pt>
                <c:pt idx="33">
                  <c:v>7.8703703703703705E-4</c:v>
                </c:pt>
                <c:pt idx="34">
                  <c:v>8.1018518518518516E-4</c:v>
                </c:pt>
                <c:pt idx="35">
                  <c:v>8.3333333333333339E-4</c:v>
                </c:pt>
                <c:pt idx="36">
                  <c:v>8.564814814814815E-4</c:v>
                </c:pt>
                <c:pt idx="37">
                  <c:v>8.7962962962962962E-4</c:v>
                </c:pt>
                <c:pt idx="38">
                  <c:v>9.0277777777777784E-4</c:v>
                </c:pt>
                <c:pt idx="39">
                  <c:v>9.2592592592592585E-4</c:v>
                </c:pt>
                <c:pt idx="40">
                  <c:v>9.4907407407407408E-4</c:v>
                </c:pt>
                <c:pt idx="41">
                  <c:v>9.7222222222222209E-4</c:v>
                </c:pt>
                <c:pt idx="42">
                  <c:v>9.9537037037037042E-4</c:v>
                </c:pt>
                <c:pt idx="43">
                  <c:v>1.0185185185185186E-3</c:v>
                </c:pt>
                <c:pt idx="44">
                  <c:v>1.0416666666666667E-3</c:v>
                </c:pt>
                <c:pt idx="45">
                  <c:v>1.0648148148148147E-3</c:v>
                </c:pt>
                <c:pt idx="46">
                  <c:v>1.0879629629629629E-3</c:v>
                </c:pt>
                <c:pt idx="47">
                  <c:v>1.1111111111111111E-3</c:v>
                </c:pt>
                <c:pt idx="48">
                  <c:v>1.1342592592592591E-3</c:v>
                </c:pt>
                <c:pt idx="49">
                  <c:v>1.1574074074074073E-3</c:v>
                </c:pt>
                <c:pt idx="50">
                  <c:v>1.1805555555555556E-3</c:v>
                </c:pt>
                <c:pt idx="51">
                  <c:v>1.2037037037037038E-3</c:v>
                </c:pt>
                <c:pt idx="52">
                  <c:v>1.2268518518518518E-3</c:v>
                </c:pt>
                <c:pt idx="53">
                  <c:v>1.25E-3</c:v>
                </c:pt>
                <c:pt idx="54">
                  <c:v>1.2731481481481483E-3</c:v>
                </c:pt>
                <c:pt idx="55">
                  <c:v>1.2962962962962963E-3</c:v>
                </c:pt>
                <c:pt idx="56">
                  <c:v>1.3194444444444443E-3</c:v>
                </c:pt>
                <c:pt idx="57">
                  <c:v>1.3425925925925925E-3</c:v>
                </c:pt>
                <c:pt idx="58">
                  <c:v>1.3657407407407409E-3</c:v>
                </c:pt>
                <c:pt idx="59">
                  <c:v>1.3888888888888889E-3</c:v>
                </c:pt>
                <c:pt idx="60">
                  <c:v>1.4120370370370369E-3</c:v>
                </c:pt>
                <c:pt idx="61">
                  <c:v>1.4351851851851854E-3</c:v>
                </c:pt>
                <c:pt idx="62">
                  <c:v>1.4583333333333334E-3</c:v>
                </c:pt>
                <c:pt idx="63">
                  <c:v>1.4814814814814814E-3</c:v>
                </c:pt>
                <c:pt idx="64">
                  <c:v>1.5046296296296294E-3</c:v>
                </c:pt>
                <c:pt idx="65">
                  <c:v>1.5277777777777779E-3</c:v>
                </c:pt>
                <c:pt idx="66">
                  <c:v>1.5509259259259261E-3</c:v>
                </c:pt>
                <c:pt idx="67">
                  <c:v>1.5740740740740741E-3</c:v>
                </c:pt>
                <c:pt idx="68">
                  <c:v>1.5972222222222221E-3</c:v>
                </c:pt>
                <c:pt idx="69">
                  <c:v>1.6203703703703703E-3</c:v>
                </c:pt>
                <c:pt idx="70">
                  <c:v>1.6435185185185183E-3</c:v>
                </c:pt>
                <c:pt idx="71">
                  <c:v>1.6666666666666668E-3</c:v>
                </c:pt>
                <c:pt idx="72">
                  <c:v>1.689814814814815E-3</c:v>
                </c:pt>
                <c:pt idx="73">
                  <c:v>1.712962962962963E-3</c:v>
                </c:pt>
                <c:pt idx="74">
                  <c:v>1.736111111111111E-3</c:v>
                </c:pt>
                <c:pt idx="75">
                  <c:v>1.7592592592592592E-3</c:v>
                </c:pt>
                <c:pt idx="76">
                  <c:v>1.7824074074074072E-3</c:v>
                </c:pt>
                <c:pt idx="77">
                  <c:v>1.8055555555555557E-3</c:v>
                </c:pt>
                <c:pt idx="78">
                  <c:v>1.8287037037037037E-3</c:v>
                </c:pt>
                <c:pt idx="79">
                  <c:v>1.8518518518518517E-3</c:v>
                </c:pt>
                <c:pt idx="80">
                  <c:v>1.8750000000000001E-3</c:v>
                </c:pt>
                <c:pt idx="81">
                  <c:v>1.8981481481481482E-3</c:v>
                </c:pt>
                <c:pt idx="82">
                  <c:v>1.9212962962962962E-3</c:v>
                </c:pt>
                <c:pt idx="83">
                  <c:v>1.9444444444444442E-3</c:v>
                </c:pt>
                <c:pt idx="84">
                  <c:v>1.9675925925925928E-3</c:v>
                </c:pt>
                <c:pt idx="85">
                  <c:v>1.9907407407407408E-3</c:v>
                </c:pt>
                <c:pt idx="86">
                  <c:v>2.0138888888888888E-3</c:v>
                </c:pt>
                <c:pt idx="87">
                  <c:v>2.0370370370370373E-3</c:v>
                </c:pt>
                <c:pt idx="88">
                  <c:v>2.0601851851851853E-3</c:v>
                </c:pt>
                <c:pt idx="89">
                  <c:v>2.0833333333333333E-3</c:v>
                </c:pt>
                <c:pt idx="90">
                  <c:v>2.1064814814814813E-3</c:v>
                </c:pt>
                <c:pt idx="91">
                  <c:v>2.1296296296296298E-3</c:v>
                </c:pt>
                <c:pt idx="92">
                  <c:v>2.1527777777777778E-3</c:v>
                </c:pt>
                <c:pt idx="93">
                  <c:v>2.1759259259259258E-3</c:v>
                </c:pt>
                <c:pt idx="94">
                  <c:v>2.1990740740740742E-3</c:v>
                </c:pt>
                <c:pt idx="95">
                  <c:v>2.2222222222222222E-3</c:v>
                </c:pt>
                <c:pt idx="96">
                  <c:v>2.2453703703703702E-3</c:v>
                </c:pt>
                <c:pt idx="97">
                  <c:v>2.2685185185185182E-3</c:v>
                </c:pt>
                <c:pt idx="98">
                  <c:v>2.2916666666666667E-3</c:v>
                </c:pt>
                <c:pt idx="99">
                  <c:v>2.3148148148148151E-3</c:v>
                </c:pt>
                <c:pt idx="100">
                  <c:v>2.3379629629629631E-3</c:v>
                </c:pt>
                <c:pt idx="101">
                  <c:v>2.3611111111111111E-3</c:v>
                </c:pt>
                <c:pt idx="102">
                  <c:v>2.3842592592592591E-3</c:v>
                </c:pt>
                <c:pt idx="103">
                  <c:v>2.4074074074074076E-3</c:v>
                </c:pt>
                <c:pt idx="104">
                  <c:v>2.4305555555555556E-3</c:v>
                </c:pt>
                <c:pt idx="105">
                  <c:v>2.4537037037037036E-3</c:v>
                </c:pt>
                <c:pt idx="106">
                  <c:v>2.4768518518518516E-3</c:v>
                </c:pt>
                <c:pt idx="107">
                  <c:v>2.5000000000000001E-3</c:v>
                </c:pt>
                <c:pt idx="108">
                  <c:v>2.5231481481481481E-3</c:v>
                </c:pt>
                <c:pt idx="109">
                  <c:v>2.5462962962962961E-3</c:v>
                </c:pt>
                <c:pt idx="110">
                  <c:v>2.5694444444444445E-3</c:v>
                </c:pt>
                <c:pt idx="111">
                  <c:v>2.5925925925925925E-3</c:v>
                </c:pt>
                <c:pt idx="112">
                  <c:v>2.615740740740741E-3</c:v>
                </c:pt>
                <c:pt idx="113">
                  <c:v>2.6388888888888885E-3</c:v>
                </c:pt>
                <c:pt idx="114">
                  <c:v>2.6620370370370374E-3</c:v>
                </c:pt>
                <c:pt idx="115">
                  <c:v>2.685185185185185E-3</c:v>
                </c:pt>
                <c:pt idx="116">
                  <c:v>2.7083333333333334E-3</c:v>
                </c:pt>
                <c:pt idx="117">
                  <c:v>2.7314814814814819E-3</c:v>
                </c:pt>
                <c:pt idx="118">
                  <c:v>2.7546296296296294E-3</c:v>
                </c:pt>
                <c:pt idx="119">
                  <c:v>2.7777777777777779E-3</c:v>
                </c:pt>
                <c:pt idx="120">
                  <c:v>2.8009259259259259E-3</c:v>
                </c:pt>
                <c:pt idx="121">
                  <c:v>2.8240740740740739E-3</c:v>
                </c:pt>
                <c:pt idx="122">
                  <c:v>2.8472222222222219E-3</c:v>
                </c:pt>
                <c:pt idx="123">
                  <c:v>2.8703703703703708E-3</c:v>
                </c:pt>
                <c:pt idx="124">
                  <c:v>2.8935185185185188E-3</c:v>
                </c:pt>
                <c:pt idx="125">
                  <c:v>2.9166666666666668E-3</c:v>
                </c:pt>
                <c:pt idx="126">
                  <c:v>2.9398148148148148E-3</c:v>
                </c:pt>
                <c:pt idx="127">
                  <c:v>2.9629629629629628E-3</c:v>
                </c:pt>
                <c:pt idx="128">
                  <c:v>2.9861111111111113E-3</c:v>
                </c:pt>
                <c:pt idx="129">
                  <c:v>3.0092592592592588E-3</c:v>
                </c:pt>
                <c:pt idx="130">
                  <c:v>3.0324074074074073E-3</c:v>
                </c:pt>
                <c:pt idx="131">
                  <c:v>3.0555555555555557E-3</c:v>
                </c:pt>
                <c:pt idx="132">
                  <c:v>3.0787037037037037E-3</c:v>
                </c:pt>
                <c:pt idx="133">
                  <c:v>3.1018518518518522E-3</c:v>
                </c:pt>
                <c:pt idx="134">
                  <c:v>3.1249999999999997E-3</c:v>
                </c:pt>
                <c:pt idx="135">
                  <c:v>3.1481481481481482E-3</c:v>
                </c:pt>
                <c:pt idx="136">
                  <c:v>3.1712962962962958E-3</c:v>
                </c:pt>
                <c:pt idx="137">
                  <c:v>3.1944444444444442E-3</c:v>
                </c:pt>
                <c:pt idx="138">
                  <c:v>3.2175925925925926E-3</c:v>
                </c:pt>
                <c:pt idx="139">
                  <c:v>3.2407407407407406E-3</c:v>
                </c:pt>
                <c:pt idx="140">
                  <c:v>3.2638888888888891E-3</c:v>
                </c:pt>
                <c:pt idx="141">
                  <c:v>3.2870370370370367E-3</c:v>
                </c:pt>
                <c:pt idx="142">
                  <c:v>3.3101851851851851E-3</c:v>
                </c:pt>
                <c:pt idx="143">
                  <c:v>3.3333333333333335E-3</c:v>
                </c:pt>
                <c:pt idx="144">
                  <c:v>3.3564814814814811E-3</c:v>
                </c:pt>
                <c:pt idx="145">
                  <c:v>3.37962962962963E-3</c:v>
                </c:pt>
                <c:pt idx="146">
                  <c:v>3.4027777777777784E-3</c:v>
                </c:pt>
                <c:pt idx="147">
                  <c:v>3.425925925925926E-3</c:v>
                </c:pt>
                <c:pt idx="148">
                  <c:v>3.4490740740740745E-3</c:v>
                </c:pt>
                <c:pt idx="149">
                  <c:v>3.472222222222222E-3</c:v>
                </c:pt>
                <c:pt idx="150">
                  <c:v>3.4953703703703705E-3</c:v>
                </c:pt>
                <c:pt idx="151">
                  <c:v>3.5185185185185185E-3</c:v>
                </c:pt>
                <c:pt idx="152">
                  <c:v>3.5416666666666665E-3</c:v>
                </c:pt>
                <c:pt idx="153">
                  <c:v>3.5648148148148154E-3</c:v>
                </c:pt>
                <c:pt idx="154">
                  <c:v>3.5879629629629629E-3</c:v>
                </c:pt>
                <c:pt idx="155">
                  <c:v>3.6111111111111114E-3</c:v>
                </c:pt>
                <c:pt idx="156">
                  <c:v>3.6342592592592594E-3</c:v>
                </c:pt>
                <c:pt idx="157">
                  <c:v>3.6574074074074074E-3</c:v>
                </c:pt>
                <c:pt idx="158">
                  <c:v>3.6805555555555554E-3</c:v>
                </c:pt>
                <c:pt idx="159">
                  <c:v>3.7037037037037034E-3</c:v>
                </c:pt>
                <c:pt idx="160">
                  <c:v>3.7268518518518514E-3</c:v>
                </c:pt>
                <c:pt idx="161">
                  <c:v>3.7500000000000003E-3</c:v>
                </c:pt>
                <c:pt idx="162">
                  <c:v>3.7731481481481483E-3</c:v>
                </c:pt>
                <c:pt idx="163">
                  <c:v>3.7962962962962963E-3</c:v>
                </c:pt>
                <c:pt idx="164">
                  <c:v>3.8194444444444443E-3</c:v>
                </c:pt>
                <c:pt idx="165">
                  <c:v>3.8425925925925923E-3</c:v>
                </c:pt>
                <c:pt idx="166">
                  <c:v>3.8657407407407408E-3</c:v>
                </c:pt>
                <c:pt idx="167">
                  <c:v>3.8888888888888883E-3</c:v>
                </c:pt>
                <c:pt idx="168">
                  <c:v>3.9120370370370368E-3</c:v>
                </c:pt>
                <c:pt idx="169">
                  <c:v>3.9351851851851857E-3</c:v>
                </c:pt>
                <c:pt idx="170">
                  <c:v>3.9583333333333337E-3</c:v>
                </c:pt>
                <c:pt idx="171">
                  <c:v>3.9814814814814817E-3</c:v>
                </c:pt>
                <c:pt idx="172">
                  <c:v>4.0046296296296297E-3</c:v>
                </c:pt>
                <c:pt idx="173">
                  <c:v>4.0277777777777777E-3</c:v>
                </c:pt>
                <c:pt idx="174">
                  <c:v>4.0509259259259257E-3</c:v>
                </c:pt>
                <c:pt idx="175">
                  <c:v>4.0740740740740746E-3</c:v>
                </c:pt>
                <c:pt idx="176">
                  <c:v>4.0972222222222226E-3</c:v>
                </c:pt>
                <c:pt idx="177">
                  <c:v>4.1203703703703706E-3</c:v>
                </c:pt>
                <c:pt idx="178">
                  <c:v>4.1435185185185186E-3</c:v>
                </c:pt>
                <c:pt idx="179">
                  <c:v>4.1666666666666666E-3</c:v>
                </c:pt>
                <c:pt idx="180">
                  <c:v>4.1898148148148146E-3</c:v>
                </c:pt>
                <c:pt idx="181">
                  <c:v>4.2129629629629626E-3</c:v>
                </c:pt>
                <c:pt idx="182">
                  <c:v>4.2361111111111106E-3</c:v>
                </c:pt>
                <c:pt idx="183">
                  <c:v>4.2592592592592595E-3</c:v>
                </c:pt>
                <c:pt idx="184">
                  <c:v>4.2824074074074075E-3</c:v>
                </c:pt>
                <c:pt idx="185">
                  <c:v>4.3055555555555555E-3</c:v>
                </c:pt>
                <c:pt idx="186">
                  <c:v>4.3287037037037035E-3</c:v>
                </c:pt>
                <c:pt idx="187">
                  <c:v>4.3518518518518515E-3</c:v>
                </c:pt>
                <c:pt idx="188">
                  <c:v>4.3749999999999995E-3</c:v>
                </c:pt>
                <c:pt idx="189">
                  <c:v>4.3981481481481484E-3</c:v>
                </c:pt>
                <c:pt idx="190">
                  <c:v>4.4212962962962956E-3</c:v>
                </c:pt>
                <c:pt idx="191">
                  <c:v>4.4444444444444444E-3</c:v>
                </c:pt>
                <c:pt idx="192">
                  <c:v>4.4675925925925933E-3</c:v>
                </c:pt>
                <c:pt idx="193">
                  <c:v>4.4907407407407405E-3</c:v>
                </c:pt>
                <c:pt idx="194">
                  <c:v>4.5138888888888893E-3</c:v>
                </c:pt>
                <c:pt idx="195">
                  <c:v>4.5370370370370365E-3</c:v>
                </c:pt>
                <c:pt idx="196">
                  <c:v>4.5601851851851853E-3</c:v>
                </c:pt>
                <c:pt idx="197">
                  <c:v>4.5833333333333334E-3</c:v>
                </c:pt>
                <c:pt idx="198">
                  <c:v>4.6064814814814814E-3</c:v>
                </c:pt>
                <c:pt idx="199">
                  <c:v>4.6296296296296302E-3</c:v>
                </c:pt>
                <c:pt idx="200">
                  <c:v>4.6527777777777774E-3</c:v>
                </c:pt>
                <c:pt idx="201">
                  <c:v>4.6759259259259263E-3</c:v>
                </c:pt>
                <c:pt idx="202">
                  <c:v>4.6990740740740743E-3</c:v>
                </c:pt>
                <c:pt idx="203">
                  <c:v>4.7222222222222223E-3</c:v>
                </c:pt>
                <c:pt idx="204">
                  <c:v>4.7453703703703703E-3</c:v>
                </c:pt>
                <c:pt idx="205">
                  <c:v>4.7685185185185183E-3</c:v>
                </c:pt>
                <c:pt idx="206">
                  <c:v>4.7916666666666672E-3</c:v>
                </c:pt>
                <c:pt idx="207">
                  <c:v>4.8148148148148152E-3</c:v>
                </c:pt>
                <c:pt idx="208">
                  <c:v>4.8379629629629632E-3</c:v>
                </c:pt>
                <c:pt idx="209">
                  <c:v>4.8611111111111112E-3</c:v>
                </c:pt>
                <c:pt idx="210">
                  <c:v>4.8842592592592592E-3</c:v>
                </c:pt>
                <c:pt idx="211">
                  <c:v>4.9074074074074072E-3</c:v>
                </c:pt>
                <c:pt idx="212">
                  <c:v>4.9305555555555552E-3</c:v>
                </c:pt>
                <c:pt idx="213">
                  <c:v>4.9537037037037041E-3</c:v>
                </c:pt>
                <c:pt idx="214">
                  <c:v>4.9768518518518521E-3</c:v>
                </c:pt>
                <c:pt idx="215">
                  <c:v>5.0000000000000001E-3</c:v>
                </c:pt>
                <c:pt idx="216">
                  <c:v>5.0231481481481481E-3</c:v>
                </c:pt>
                <c:pt idx="217">
                  <c:v>5.0462962962962961E-3</c:v>
                </c:pt>
                <c:pt idx="218">
                  <c:v>5.0694444444444441E-3</c:v>
                </c:pt>
                <c:pt idx="219">
                  <c:v>5.0925925925925921E-3</c:v>
                </c:pt>
                <c:pt idx="220">
                  <c:v>5.115740740740741E-3</c:v>
                </c:pt>
                <c:pt idx="221">
                  <c:v>5.138888888888889E-3</c:v>
                </c:pt>
                <c:pt idx="222">
                  <c:v>5.162037037037037E-3</c:v>
                </c:pt>
                <c:pt idx="223">
                  <c:v>5.185185185185185E-3</c:v>
                </c:pt>
                <c:pt idx="224">
                  <c:v>5.208333333333333E-3</c:v>
                </c:pt>
                <c:pt idx="225">
                  <c:v>5.2314814814814819E-3</c:v>
                </c:pt>
                <c:pt idx="226">
                  <c:v>5.2546296296296299E-3</c:v>
                </c:pt>
                <c:pt idx="227">
                  <c:v>5.2777777777777771E-3</c:v>
                </c:pt>
                <c:pt idx="228">
                  <c:v>5.3009259259259251E-3</c:v>
                </c:pt>
                <c:pt idx="229">
                  <c:v>5.3240740740740748E-3</c:v>
                </c:pt>
                <c:pt idx="230">
                  <c:v>5.347222222222222E-3</c:v>
                </c:pt>
                <c:pt idx="231">
                  <c:v>5.37037037037037E-3</c:v>
                </c:pt>
                <c:pt idx="232">
                  <c:v>5.3935185185185188E-3</c:v>
                </c:pt>
                <c:pt idx="233">
                  <c:v>5.4166666666666669E-3</c:v>
                </c:pt>
                <c:pt idx="234">
                  <c:v>5.4398148148148149E-3</c:v>
                </c:pt>
                <c:pt idx="235">
                  <c:v>5.4629629629629637E-3</c:v>
                </c:pt>
                <c:pt idx="236">
                  <c:v>5.4861111111111117E-3</c:v>
                </c:pt>
                <c:pt idx="237">
                  <c:v>5.5092592592592589E-3</c:v>
                </c:pt>
                <c:pt idx="238">
                  <c:v>5.5324074074074069E-3</c:v>
                </c:pt>
                <c:pt idx="239">
                  <c:v>5.5555555555555558E-3</c:v>
                </c:pt>
                <c:pt idx="240">
                  <c:v>5.5787037037037038E-3</c:v>
                </c:pt>
                <c:pt idx="241">
                  <c:v>5.6018518518518518E-3</c:v>
                </c:pt>
                <c:pt idx="242">
                  <c:v>5.6249999999999989E-3</c:v>
                </c:pt>
                <c:pt idx="243">
                  <c:v>5.6481481481481478E-3</c:v>
                </c:pt>
                <c:pt idx="244">
                  <c:v>5.6712962962962958E-3</c:v>
                </c:pt>
                <c:pt idx="245">
                  <c:v>5.6944444444444438E-3</c:v>
                </c:pt>
                <c:pt idx="246">
                  <c:v>5.7175925925925927E-3</c:v>
                </c:pt>
                <c:pt idx="247">
                  <c:v>5.7407407407407416E-3</c:v>
                </c:pt>
                <c:pt idx="248">
                  <c:v>5.7638888888888887E-3</c:v>
                </c:pt>
                <c:pt idx="249">
                  <c:v>5.7870370370370376E-3</c:v>
                </c:pt>
                <c:pt idx="250">
                  <c:v>5.8101851851851856E-3</c:v>
                </c:pt>
                <c:pt idx="251">
                  <c:v>5.8333333333333336E-3</c:v>
                </c:pt>
                <c:pt idx="252">
                  <c:v>5.8564814814814825E-3</c:v>
                </c:pt>
                <c:pt idx="253">
                  <c:v>5.8796296296296296E-3</c:v>
                </c:pt>
                <c:pt idx="254">
                  <c:v>5.9027777777777776E-3</c:v>
                </c:pt>
                <c:pt idx="255">
                  <c:v>5.9259259259259256E-3</c:v>
                </c:pt>
                <c:pt idx="256">
                  <c:v>5.9490740740740745E-3</c:v>
                </c:pt>
                <c:pt idx="257">
                  <c:v>5.9722222222222225E-3</c:v>
                </c:pt>
                <c:pt idx="258">
                  <c:v>5.9953703703703697E-3</c:v>
                </c:pt>
                <c:pt idx="259">
                  <c:v>6.0185185185185177E-3</c:v>
                </c:pt>
                <c:pt idx="260">
                  <c:v>6.0416666666666665E-3</c:v>
                </c:pt>
                <c:pt idx="261">
                  <c:v>6.0648148148148145E-3</c:v>
                </c:pt>
                <c:pt idx="262">
                  <c:v>6.0879629629629643E-3</c:v>
                </c:pt>
                <c:pt idx="263">
                  <c:v>6.1111111111111114E-3</c:v>
                </c:pt>
                <c:pt idx="264">
                  <c:v>6.1342592592592594E-3</c:v>
                </c:pt>
                <c:pt idx="265">
                  <c:v>6.1574074074074074E-3</c:v>
                </c:pt>
                <c:pt idx="266">
                  <c:v>6.1805555555555563E-3</c:v>
                </c:pt>
                <c:pt idx="267">
                  <c:v>6.2037037037037043E-3</c:v>
                </c:pt>
                <c:pt idx="268">
                  <c:v>6.2268518518518515E-3</c:v>
                </c:pt>
                <c:pt idx="269">
                  <c:v>6.2499999999999995E-3</c:v>
                </c:pt>
                <c:pt idx="270">
                  <c:v>6.2731481481481484E-3</c:v>
                </c:pt>
                <c:pt idx="271">
                  <c:v>6.2962962962962964E-3</c:v>
                </c:pt>
                <c:pt idx="272">
                  <c:v>6.3194444444444444E-3</c:v>
                </c:pt>
                <c:pt idx="273">
                  <c:v>6.3425925925925915E-3</c:v>
                </c:pt>
                <c:pt idx="274">
                  <c:v>6.3657407407407404E-3</c:v>
                </c:pt>
                <c:pt idx="275">
                  <c:v>6.3888888888888884E-3</c:v>
                </c:pt>
                <c:pt idx="276">
                  <c:v>6.4120370370370364E-3</c:v>
                </c:pt>
                <c:pt idx="277">
                  <c:v>6.4351851851851861E-3</c:v>
                </c:pt>
                <c:pt idx="278">
                  <c:v>6.4583333333333333E-3</c:v>
                </c:pt>
                <c:pt idx="279">
                  <c:v>6.4814814814814813E-3</c:v>
                </c:pt>
                <c:pt idx="280">
                  <c:v>6.5046296296296302E-3</c:v>
                </c:pt>
                <c:pt idx="281">
                  <c:v>6.5277777777777782E-3</c:v>
                </c:pt>
                <c:pt idx="282">
                  <c:v>6.5509259259259262E-3</c:v>
                </c:pt>
                <c:pt idx="283">
                  <c:v>6.5740740740740733E-3</c:v>
                </c:pt>
                <c:pt idx="284">
                  <c:v>6.5972222222222222E-3</c:v>
                </c:pt>
                <c:pt idx="285">
                  <c:v>6.6203703703703702E-3</c:v>
                </c:pt>
                <c:pt idx="286">
                  <c:v>6.6435185185185182E-3</c:v>
                </c:pt>
                <c:pt idx="287">
                  <c:v>6.6666666666666671E-3</c:v>
                </c:pt>
                <c:pt idx="288">
                  <c:v>6.6898148148148142E-3</c:v>
                </c:pt>
                <c:pt idx="289">
                  <c:v>6.7129629629629622E-3</c:v>
                </c:pt>
                <c:pt idx="290">
                  <c:v>6.7361111111111103E-3</c:v>
                </c:pt>
                <c:pt idx="291">
                  <c:v>6.7592592592592591E-3</c:v>
                </c:pt>
                <c:pt idx="292">
                  <c:v>6.782407407407408E-3</c:v>
                </c:pt>
                <c:pt idx="293">
                  <c:v>6.8055555555555569E-3</c:v>
                </c:pt>
                <c:pt idx="294">
                  <c:v>6.828703703703704E-3</c:v>
                </c:pt>
                <c:pt idx="295">
                  <c:v>6.851851851851852E-3</c:v>
                </c:pt>
                <c:pt idx="296">
                  <c:v>6.875E-3</c:v>
                </c:pt>
                <c:pt idx="297">
                  <c:v>6.8981481481481489E-3</c:v>
                </c:pt>
                <c:pt idx="298">
                  <c:v>6.9212962962962969E-3</c:v>
                </c:pt>
                <c:pt idx="299">
                  <c:v>6.9444444444444441E-3</c:v>
                </c:pt>
                <c:pt idx="300">
                  <c:v>6.9675925925925921E-3</c:v>
                </c:pt>
                <c:pt idx="301">
                  <c:v>6.9907407407407409E-3</c:v>
                </c:pt>
                <c:pt idx="302">
                  <c:v>7.013888888888889E-3</c:v>
                </c:pt>
                <c:pt idx="303">
                  <c:v>7.037037037037037E-3</c:v>
                </c:pt>
                <c:pt idx="304">
                  <c:v>7.0601851851851841E-3</c:v>
                </c:pt>
                <c:pt idx="305">
                  <c:v>7.083333333333333E-3</c:v>
                </c:pt>
                <c:pt idx="306">
                  <c:v>7.106481481481481E-3</c:v>
                </c:pt>
                <c:pt idx="307">
                  <c:v>7.1296296296296307E-3</c:v>
                </c:pt>
                <c:pt idx="308">
                  <c:v>7.1527777777777787E-3</c:v>
                </c:pt>
                <c:pt idx="309">
                  <c:v>7.1759259259259259E-3</c:v>
                </c:pt>
                <c:pt idx="310">
                  <c:v>7.1990740740740739E-3</c:v>
                </c:pt>
                <c:pt idx="311">
                  <c:v>7.2222222222222228E-3</c:v>
                </c:pt>
                <c:pt idx="312">
                  <c:v>7.2453703703703708E-3</c:v>
                </c:pt>
                <c:pt idx="313">
                  <c:v>7.2685185185185188E-3</c:v>
                </c:pt>
                <c:pt idx="314">
                  <c:v>7.2916666666666659E-3</c:v>
                </c:pt>
                <c:pt idx="315">
                  <c:v>7.3148148148148148E-3</c:v>
                </c:pt>
                <c:pt idx="316">
                  <c:v>7.3379629629629628E-3</c:v>
                </c:pt>
                <c:pt idx="317">
                  <c:v>7.3611111111111108E-3</c:v>
                </c:pt>
                <c:pt idx="318">
                  <c:v>7.3842592592592597E-3</c:v>
                </c:pt>
                <c:pt idx="319">
                  <c:v>7.4074074074074068E-3</c:v>
                </c:pt>
                <c:pt idx="320">
                  <c:v>7.4305555555555548E-3</c:v>
                </c:pt>
                <c:pt idx="321">
                  <c:v>7.4537037037037028E-3</c:v>
                </c:pt>
                <c:pt idx="322">
                  <c:v>7.4768518518518526E-3</c:v>
                </c:pt>
                <c:pt idx="323">
                  <c:v>7.5000000000000006E-3</c:v>
                </c:pt>
                <c:pt idx="324">
                  <c:v>7.5231481481481477E-3</c:v>
                </c:pt>
                <c:pt idx="325">
                  <c:v>7.5462962962962966E-3</c:v>
                </c:pt>
                <c:pt idx="326">
                  <c:v>7.5694444444444446E-3</c:v>
                </c:pt>
                <c:pt idx="327">
                  <c:v>7.5925925925925926E-3</c:v>
                </c:pt>
                <c:pt idx="328">
                  <c:v>7.6157407407407415E-3</c:v>
                </c:pt>
                <c:pt idx="329">
                  <c:v>7.6388888888888886E-3</c:v>
                </c:pt>
                <c:pt idx="330">
                  <c:v>7.6620370370370366E-3</c:v>
                </c:pt>
                <c:pt idx="331">
                  <c:v>7.6851851851851847E-3</c:v>
                </c:pt>
                <c:pt idx="332">
                  <c:v>7.7083333333333335E-3</c:v>
                </c:pt>
                <c:pt idx="333">
                  <c:v>7.7314814814814815E-3</c:v>
                </c:pt>
                <c:pt idx="334">
                  <c:v>7.7546296296296287E-3</c:v>
                </c:pt>
              </c:numCache>
            </c:numRef>
          </c:xVal>
          <c:yVal>
            <c:numRef>
              <c:f>Hoja1!$D$13:$D$429</c:f>
              <c:numCache>
                <c:formatCode>General</c:formatCode>
                <c:ptCount val="417"/>
                <c:pt idx="0">
                  <c:v>25</c:v>
                </c:pt>
                <c:pt idx="1">
                  <c:v>56</c:v>
                </c:pt>
                <c:pt idx="2">
                  <c:v>1234</c:v>
                </c:pt>
                <c:pt idx="3">
                  <c:v>2345</c:v>
                </c:pt>
                <c:pt idx="4">
                  <c:v>3456</c:v>
                </c:pt>
                <c:pt idx="5">
                  <c:v>4567</c:v>
                </c:pt>
                <c:pt idx="6">
                  <c:v>7287</c:v>
                </c:pt>
                <c:pt idx="7">
                  <c:v>7670</c:v>
                </c:pt>
                <c:pt idx="8">
                  <c:v>7671</c:v>
                </c:pt>
                <c:pt idx="9">
                  <c:v>7645</c:v>
                </c:pt>
                <c:pt idx="10">
                  <c:v>7625</c:v>
                </c:pt>
                <c:pt idx="11">
                  <c:v>7601</c:v>
                </c:pt>
                <c:pt idx="12">
                  <c:v>7586</c:v>
                </c:pt>
                <c:pt idx="13">
                  <c:v>7585</c:v>
                </c:pt>
                <c:pt idx="14">
                  <c:v>7584</c:v>
                </c:pt>
                <c:pt idx="15">
                  <c:v>7583</c:v>
                </c:pt>
                <c:pt idx="16">
                  <c:v>7582</c:v>
                </c:pt>
                <c:pt idx="17">
                  <c:v>7582</c:v>
                </c:pt>
                <c:pt idx="18">
                  <c:v>7581</c:v>
                </c:pt>
                <c:pt idx="19">
                  <c:v>7580</c:v>
                </c:pt>
                <c:pt idx="20">
                  <c:v>7580</c:v>
                </c:pt>
                <c:pt idx="21">
                  <c:v>7579</c:v>
                </c:pt>
                <c:pt idx="22">
                  <c:v>7579</c:v>
                </c:pt>
                <c:pt idx="23">
                  <c:v>7578</c:v>
                </c:pt>
                <c:pt idx="24">
                  <c:v>7578</c:v>
                </c:pt>
                <c:pt idx="25">
                  <c:v>7578</c:v>
                </c:pt>
                <c:pt idx="26">
                  <c:v>7577</c:v>
                </c:pt>
                <c:pt idx="27">
                  <c:v>7577</c:v>
                </c:pt>
                <c:pt idx="28">
                  <c:v>7577</c:v>
                </c:pt>
                <c:pt idx="29">
                  <c:v>7576</c:v>
                </c:pt>
                <c:pt idx="30">
                  <c:v>7576</c:v>
                </c:pt>
                <c:pt idx="31">
                  <c:v>7576</c:v>
                </c:pt>
                <c:pt idx="32">
                  <c:v>7575</c:v>
                </c:pt>
                <c:pt idx="33">
                  <c:v>7575</c:v>
                </c:pt>
                <c:pt idx="34">
                  <c:v>7575</c:v>
                </c:pt>
                <c:pt idx="35">
                  <c:v>7575</c:v>
                </c:pt>
                <c:pt idx="36">
                  <c:v>7574</c:v>
                </c:pt>
                <c:pt idx="37">
                  <c:v>7574</c:v>
                </c:pt>
                <c:pt idx="38">
                  <c:v>7574</c:v>
                </c:pt>
                <c:pt idx="39">
                  <c:v>7573</c:v>
                </c:pt>
                <c:pt idx="40">
                  <c:v>7573</c:v>
                </c:pt>
                <c:pt idx="41">
                  <c:v>7573</c:v>
                </c:pt>
                <c:pt idx="42">
                  <c:v>7573</c:v>
                </c:pt>
                <c:pt idx="43">
                  <c:v>7572</c:v>
                </c:pt>
                <c:pt idx="44">
                  <c:v>7572</c:v>
                </c:pt>
                <c:pt idx="45">
                  <c:v>7572</c:v>
                </c:pt>
                <c:pt idx="46">
                  <c:v>7572</c:v>
                </c:pt>
                <c:pt idx="47">
                  <c:v>7571</c:v>
                </c:pt>
                <c:pt idx="48">
                  <c:v>7571</c:v>
                </c:pt>
                <c:pt idx="49">
                  <c:v>7571</c:v>
                </c:pt>
                <c:pt idx="50">
                  <c:v>7570</c:v>
                </c:pt>
                <c:pt idx="51">
                  <c:v>7570</c:v>
                </c:pt>
                <c:pt idx="52">
                  <c:v>7570</c:v>
                </c:pt>
                <c:pt idx="53">
                  <c:v>7570</c:v>
                </c:pt>
                <c:pt idx="54">
                  <c:v>7570</c:v>
                </c:pt>
                <c:pt idx="55">
                  <c:v>7569</c:v>
                </c:pt>
                <c:pt idx="56">
                  <c:v>7569</c:v>
                </c:pt>
                <c:pt idx="57">
                  <c:v>7569</c:v>
                </c:pt>
                <c:pt idx="58">
                  <c:v>7569</c:v>
                </c:pt>
                <c:pt idx="59">
                  <c:v>7568</c:v>
                </c:pt>
                <c:pt idx="60">
                  <c:v>7568</c:v>
                </c:pt>
                <c:pt idx="61">
                  <c:v>7568</c:v>
                </c:pt>
                <c:pt idx="62">
                  <c:v>7568</c:v>
                </c:pt>
                <c:pt idx="63">
                  <c:v>7568</c:v>
                </c:pt>
                <c:pt idx="64">
                  <c:v>7567</c:v>
                </c:pt>
                <c:pt idx="65">
                  <c:v>7567</c:v>
                </c:pt>
                <c:pt idx="66">
                  <c:v>7567</c:v>
                </c:pt>
                <c:pt idx="67">
                  <c:v>7567</c:v>
                </c:pt>
                <c:pt idx="68">
                  <c:v>7566</c:v>
                </c:pt>
                <c:pt idx="69">
                  <c:v>7566</c:v>
                </c:pt>
                <c:pt idx="70">
                  <c:v>7566</c:v>
                </c:pt>
                <c:pt idx="71">
                  <c:v>7566</c:v>
                </c:pt>
                <c:pt idx="72">
                  <c:v>7566</c:v>
                </c:pt>
                <c:pt idx="73">
                  <c:v>7565</c:v>
                </c:pt>
                <c:pt idx="74">
                  <c:v>7565</c:v>
                </c:pt>
                <c:pt idx="75">
                  <c:v>7565</c:v>
                </c:pt>
                <c:pt idx="76">
                  <c:v>7565</c:v>
                </c:pt>
                <c:pt idx="77">
                  <c:v>7565</c:v>
                </c:pt>
                <c:pt idx="78">
                  <c:v>7564</c:v>
                </c:pt>
                <c:pt idx="79">
                  <c:v>7564</c:v>
                </c:pt>
                <c:pt idx="80">
                  <c:v>7564</c:v>
                </c:pt>
                <c:pt idx="81">
                  <c:v>7564</c:v>
                </c:pt>
                <c:pt idx="82">
                  <c:v>7564</c:v>
                </c:pt>
                <c:pt idx="83">
                  <c:v>7563</c:v>
                </c:pt>
                <c:pt idx="84">
                  <c:v>7563</c:v>
                </c:pt>
                <c:pt idx="85">
                  <c:v>7563</c:v>
                </c:pt>
                <c:pt idx="86">
                  <c:v>7563</c:v>
                </c:pt>
                <c:pt idx="87">
                  <c:v>7563</c:v>
                </c:pt>
                <c:pt idx="88">
                  <c:v>7562</c:v>
                </c:pt>
                <c:pt idx="89">
                  <c:v>7562</c:v>
                </c:pt>
                <c:pt idx="90">
                  <c:v>7562</c:v>
                </c:pt>
                <c:pt idx="91">
                  <c:v>7562</c:v>
                </c:pt>
                <c:pt idx="92">
                  <c:v>7562</c:v>
                </c:pt>
                <c:pt idx="93">
                  <c:v>7562</c:v>
                </c:pt>
                <c:pt idx="94">
                  <c:v>7561</c:v>
                </c:pt>
                <c:pt idx="95">
                  <c:v>7561</c:v>
                </c:pt>
                <c:pt idx="96">
                  <c:v>7561</c:v>
                </c:pt>
                <c:pt idx="97">
                  <c:v>7561</c:v>
                </c:pt>
                <c:pt idx="98">
                  <c:v>7561</c:v>
                </c:pt>
                <c:pt idx="99">
                  <c:v>7560</c:v>
                </c:pt>
                <c:pt idx="100">
                  <c:v>7560</c:v>
                </c:pt>
                <c:pt idx="101">
                  <c:v>7560</c:v>
                </c:pt>
                <c:pt idx="102">
                  <c:v>7560</c:v>
                </c:pt>
                <c:pt idx="103">
                  <c:v>7560</c:v>
                </c:pt>
                <c:pt idx="104">
                  <c:v>7560</c:v>
                </c:pt>
                <c:pt idx="105">
                  <c:v>7560</c:v>
                </c:pt>
                <c:pt idx="106">
                  <c:v>7559</c:v>
                </c:pt>
                <c:pt idx="107">
                  <c:v>7559</c:v>
                </c:pt>
                <c:pt idx="108">
                  <c:v>7559</c:v>
                </c:pt>
                <c:pt idx="109">
                  <c:v>7559</c:v>
                </c:pt>
                <c:pt idx="110">
                  <c:v>7559</c:v>
                </c:pt>
                <c:pt idx="111">
                  <c:v>7558</c:v>
                </c:pt>
                <c:pt idx="112">
                  <c:v>7558</c:v>
                </c:pt>
                <c:pt idx="113">
                  <c:v>7558</c:v>
                </c:pt>
                <c:pt idx="114">
                  <c:v>7558</c:v>
                </c:pt>
                <c:pt idx="115">
                  <c:v>7558</c:v>
                </c:pt>
                <c:pt idx="116">
                  <c:v>7558</c:v>
                </c:pt>
                <c:pt idx="117">
                  <c:v>7558</c:v>
                </c:pt>
                <c:pt idx="118">
                  <c:v>7557</c:v>
                </c:pt>
                <c:pt idx="119">
                  <c:v>7557</c:v>
                </c:pt>
                <c:pt idx="120">
                  <c:v>7557</c:v>
                </c:pt>
                <c:pt idx="121">
                  <c:v>7557</c:v>
                </c:pt>
                <c:pt idx="122">
                  <c:v>7557</c:v>
                </c:pt>
                <c:pt idx="123">
                  <c:v>7557</c:v>
                </c:pt>
                <c:pt idx="124">
                  <c:v>7557</c:v>
                </c:pt>
                <c:pt idx="125">
                  <c:v>7556</c:v>
                </c:pt>
                <c:pt idx="126">
                  <c:v>7556</c:v>
                </c:pt>
                <c:pt idx="127">
                  <c:v>7556</c:v>
                </c:pt>
                <c:pt idx="128">
                  <c:v>7556</c:v>
                </c:pt>
                <c:pt idx="129">
                  <c:v>7556</c:v>
                </c:pt>
                <c:pt idx="130">
                  <c:v>7555</c:v>
                </c:pt>
                <c:pt idx="131">
                  <c:v>7555</c:v>
                </c:pt>
                <c:pt idx="132">
                  <c:v>7555</c:v>
                </c:pt>
                <c:pt idx="133">
                  <c:v>7555</c:v>
                </c:pt>
                <c:pt idx="134">
                  <c:v>7555</c:v>
                </c:pt>
                <c:pt idx="135">
                  <c:v>7555</c:v>
                </c:pt>
                <c:pt idx="136">
                  <c:v>7555</c:v>
                </c:pt>
                <c:pt idx="137">
                  <c:v>7554</c:v>
                </c:pt>
                <c:pt idx="138">
                  <c:v>7554</c:v>
                </c:pt>
                <c:pt idx="139">
                  <c:v>7554</c:v>
                </c:pt>
                <c:pt idx="140">
                  <c:v>7554</c:v>
                </c:pt>
                <c:pt idx="141">
                  <c:v>7554</c:v>
                </c:pt>
                <c:pt idx="142">
                  <c:v>7554</c:v>
                </c:pt>
                <c:pt idx="143">
                  <c:v>7554</c:v>
                </c:pt>
                <c:pt idx="144">
                  <c:v>7553</c:v>
                </c:pt>
                <c:pt idx="145">
                  <c:v>7553</c:v>
                </c:pt>
                <c:pt idx="146">
                  <c:v>7553</c:v>
                </c:pt>
                <c:pt idx="147">
                  <c:v>7553</c:v>
                </c:pt>
                <c:pt idx="148">
                  <c:v>7553</c:v>
                </c:pt>
                <c:pt idx="149">
                  <c:v>7553</c:v>
                </c:pt>
                <c:pt idx="150">
                  <c:v>7553</c:v>
                </c:pt>
                <c:pt idx="151">
                  <c:v>7552</c:v>
                </c:pt>
                <c:pt idx="152">
                  <c:v>7552</c:v>
                </c:pt>
                <c:pt idx="153">
                  <c:v>7552</c:v>
                </c:pt>
                <c:pt idx="154">
                  <c:v>7552</c:v>
                </c:pt>
                <c:pt idx="155">
                  <c:v>7551</c:v>
                </c:pt>
                <c:pt idx="156">
                  <c:v>7551</c:v>
                </c:pt>
                <c:pt idx="157">
                  <c:v>1598</c:v>
                </c:pt>
                <c:pt idx="158">
                  <c:v>81</c:v>
                </c:pt>
                <c:pt idx="159">
                  <c:v>113</c:v>
                </c:pt>
                <c:pt idx="160">
                  <c:v>137</c:v>
                </c:pt>
                <c:pt idx="161">
                  <c:v>157</c:v>
                </c:pt>
                <c:pt idx="162">
                  <c:v>223</c:v>
                </c:pt>
                <c:pt idx="163">
                  <c:v>220</c:v>
                </c:pt>
                <c:pt idx="164">
                  <c:v>292</c:v>
                </c:pt>
                <c:pt idx="165">
                  <c:v>392</c:v>
                </c:pt>
                <c:pt idx="166">
                  <c:v>544</c:v>
                </c:pt>
                <c:pt idx="167">
                  <c:v>806</c:v>
                </c:pt>
                <c:pt idx="168">
                  <c:v>1104</c:v>
                </c:pt>
                <c:pt idx="169">
                  <c:v>1551</c:v>
                </c:pt>
                <c:pt idx="170">
                  <c:v>2060</c:v>
                </c:pt>
                <c:pt idx="171">
                  <c:v>2528</c:v>
                </c:pt>
                <c:pt idx="172">
                  <c:v>3038</c:v>
                </c:pt>
                <c:pt idx="173">
                  <c:v>3447</c:v>
                </c:pt>
                <c:pt idx="174">
                  <c:v>3952</c:v>
                </c:pt>
                <c:pt idx="175">
                  <c:v>4455</c:v>
                </c:pt>
                <c:pt idx="176">
                  <c:v>4877</c:v>
                </c:pt>
                <c:pt idx="177">
                  <c:v>5301</c:v>
                </c:pt>
                <c:pt idx="178">
                  <c:v>5664</c:v>
                </c:pt>
                <c:pt idx="179">
                  <c:v>6079</c:v>
                </c:pt>
                <c:pt idx="180">
                  <c:v>6354</c:v>
                </c:pt>
                <c:pt idx="181">
                  <c:v>6708</c:v>
                </c:pt>
                <c:pt idx="182">
                  <c:v>7021</c:v>
                </c:pt>
                <c:pt idx="183">
                  <c:v>7301</c:v>
                </c:pt>
                <c:pt idx="184">
                  <c:v>7509</c:v>
                </c:pt>
                <c:pt idx="185">
                  <c:v>7621</c:v>
                </c:pt>
                <c:pt idx="186">
                  <c:v>7636</c:v>
                </c:pt>
                <c:pt idx="187">
                  <c:v>7635</c:v>
                </c:pt>
                <c:pt idx="188">
                  <c:v>7635</c:v>
                </c:pt>
                <c:pt idx="189">
                  <c:v>7634</c:v>
                </c:pt>
                <c:pt idx="190">
                  <c:v>7634</c:v>
                </c:pt>
                <c:pt idx="191">
                  <c:v>7634</c:v>
                </c:pt>
                <c:pt idx="192">
                  <c:v>7633</c:v>
                </c:pt>
                <c:pt idx="193">
                  <c:v>7633</c:v>
                </c:pt>
                <c:pt idx="194">
                  <c:v>7633</c:v>
                </c:pt>
                <c:pt idx="195">
                  <c:v>7633</c:v>
                </c:pt>
                <c:pt idx="196">
                  <c:v>7632</c:v>
                </c:pt>
                <c:pt idx="197">
                  <c:v>7632</c:v>
                </c:pt>
                <c:pt idx="198">
                  <c:v>7632</c:v>
                </c:pt>
                <c:pt idx="199">
                  <c:v>7632</c:v>
                </c:pt>
                <c:pt idx="200">
                  <c:v>7632</c:v>
                </c:pt>
                <c:pt idx="201">
                  <c:v>7631</c:v>
                </c:pt>
                <c:pt idx="202">
                  <c:v>7631</c:v>
                </c:pt>
                <c:pt idx="203">
                  <c:v>7631</c:v>
                </c:pt>
                <c:pt idx="204">
                  <c:v>7631</c:v>
                </c:pt>
                <c:pt idx="205">
                  <c:v>7631</c:v>
                </c:pt>
                <c:pt idx="206">
                  <c:v>7630</c:v>
                </c:pt>
                <c:pt idx="207">
                  <c:v>7630</c:v>
                </c:pt>
                <c:pt idx="208">
                  <c:v>7630</c:v>
                </c:pt>
                <c:pt idx="209">
                  <c:v>7630</c:v>
                </c:pt>
                <c:pt idx="210">
                  <c:v>7630</c:v>
                </c:pt>
                <c:pt idx="211">
                  <c:v>7630</c:v>
                </c:pt>
                <c:pt idx="212">
                  <c:v>7629</c:v>
                </c:pt>
                <c:pt idx="213">
                  <c:v>7629</c:v>
                </c:pt>
                <c:pt idx="214">
                  <c:v>7629</c:v>
                </c:pt>
                <c:pt idx="215">
                  <c:v>7629</c:v>
                </c:pt>
                <c:pt idx="216">
                  <c:v>7629</c:v>
                </c:pt>
                <c:pt idx="217">
                  <c:v>7629</c:v>
                </c:pt>
                <c:pt idx="218">
                  <c:v>7629</c:v>
                </c:pt>
                <c:pt idx="219">
                  <c:v>7628</c:v>
                </c:pt>
                <c:pt idx="220">
                  <c:v>7628</c:v>
                </c:pt>
                <c:pt idx="221">
                  <c:v>7628</c:v>
                </c:pt>
                <c:pt idx="222">
                  <c:v>7628</c:v>
                </c:pt>
                <c:pt idx="223">
                  <c:v>7628</c:v>
                </c:pt>
                <c:pt idx="224">
                  <c:v>7627</c:v>
                </c:pt>
                <c:pt idx="225">
                  <c:v>7627</c:v>
                </c:pt>
                <c:pt idx="226">
                  <c:v>7627</c:v>
                </c:pt>
                <c:pt idx="227">
                  <c:v>7627</c:v>
                </c:pt>
                <c:pt idx="228">
                  <c:v>7627</c:v>
                </c:pt>
                <c:pt idx="229">
                  <c:v>7627</c:v>
                </c:pt>
                <c:pt idx="230">
                  <c:v>7627</c:v>
                </c:pt>
                <c:pt idx="231">
                  <c:v>7626</c:v>
                </c:pt>
                <c:pt idx="232">
                  <c:v>7626</c:v>
                </c:pt>
                <c:pt idx="233">
                  <c:v>7626</c:v>
                </c:pt>
                <c:pt idx="234">
                  <c:v>7626</c:v>
                </c:pt>
                <c:pt idx="235">
                  <c:v>7626</c:v>
                </c:pt>
                <c:pt idx="236">
                  <c:v>7626</c:v>
                </c:pt>
                <c:pt idx="237">
                  <c:v>7626</c:v>
                </c:pt>
                <c:pt idx="238">
                  <c:v>7625</c:v>
                </c:pt>
                <c:pt idx="239">
                  <c:v>7625</c:v>
                </c:pt>
                <c:pt idx="240">
                  <c:v>7625</c:v>
                </c:pt>
                <c:pt idx="241">
                  <c:v>7625</c:v>
                </c:pt>
                <c:pt idx="242">
                  <c:v>7625</c:v>
                </c:pt>
                <c:pt idx="243">
                  <c:v>7625</c:v>
                </c:pt>
                <c:pt idx="244">
                  <c:v>7625</c:v>
                </c:pt>
                <c:pt idx="245">
                  <c:v>7625</c:v>
                </c:pt>
                <c:pt idx="246">
                  <c:v>7624</c:v>
                </c:pt>
                <c:pt idx="247">
                  <c:v>7624</c:v>
                </c:pt>
                <c:pt idx="248">
                  <c:v>7624</c:v>
                </c:pt>
                <c:pt idx="249">
                  <c:v>7624</c:v>
                </c:pt>
                <c:pt idx="250">
                  <c:v>7624</c:v>
                </c:pt>
                <c:pt idx="251">
                  <c:v>7624</c:v>
                </c:pt>
                <c:pt idx="252">
                  <c:v>7624</c:v>
                </c:pt>
                <c:pt idx="253">
                  <c:v>7624</c:v>
                </c:pt>
                <c:pt idx="254">
                  <c:v>7623</c:v>
                </c:pt>
                <c:pt idx="255">
                  <c:v>7623</c:v>
                </c:pt>
                <c:pt idx="256">
                  <c:v>7623</c:v>
                </c:pt>
                <c:pt idx="257">
                  <c:v>7623</c:v>
                </c:pt>
                <c:pt idx="258">
                  <c:v>7623</c:v>
                </c:pt>
                <c:pt idx="259">
                  <c:v>7623</c:v>
                </c:pt>
                <c:pt idx="260">
                  <c:v>7623</c:v>
                </c:pt>
                <c:pt idx="261">
                  <c:v>7623</c:v>
                </c:pt>
                <c:pt idx="262">
                  <c:v>7623</c:v>
                </c:pt>
                <c:pt idx="263">
                  <c:v>7623</c:v>
                </c:pt>
                <c:pt idx="264">
                  <c:v>7622</c:v>
                </c:pt>
                <c:pt idx="265">
                  <c:v>7622</c:v>
                </c:pt>
                <c:pt idx="266">
                  <c:v>7622</c:v>
                </c:pt>
                <c:pt idx="267">
                  <c:v>7622</c:v>
                </c:pt>
                <c:pt idx="268">
                  <c:v>7622</c:v>
                </c:pt>
                <c:pt idx="269">
                  <c:v>7622</c:v>
                </c:pt>
                <c:pt idx="270">
                  <c:v>7622</c:v>
                </c:pt>
                <c:pt idx="271">
                  <c:v>7622</c:v>
                </c:pt>
                <c:pt idx="272">
                  <c:v>7621</c:v>
                </c:pt>
                <c:pt idx="273">
                  <c:v>7621</c:v>
                </c:pt>
                <c:pt idx="274">
                  <c:v>7621</c:v>
                </c:pt>
                <c:pt idx="275">
                  <c:v>7621</c:v>
                </c:pt>
                <c:pt idx="276">
                  <c:v>7621</c:v>
                </c:pt>
                <c:pt idx="277">
                  <c:v>7621</c:v>
                </c:pt>
                <c:pt idx="278">
                  <c:v>7621</c:v>
                </c:pt>
                <c:pt idx="279">
                  <c:v>7621</c:v>
                </c:pt>
                <c:pt idx="280">
                  <c:v>7621</c:v>
                </c:pt>
                <c:pt idx="281">
                  <c:v>7620</c:v>
                </c:pt>
                <c:pt idx="282">
                  <c:v>7620</c:v>
                </c:pt>
                <c:pt idx="283">
                  <c:v>7620</c:v>
                </c:pt>
                <c:pt idx="284">
                  <c:v>7620</c:v>
                </c:pt>
                <c:pt idx="285">
                  <c:v>7620</c:v>
                </c:pt>
                <c:pt idx="286">
                  <c:v>7620</c:v>
                </c:pt>
                <c:pt idx="287">
                  <c:v>7620</c:v>
                </c:pt>
                <c:pt idx="288">
                  <c:v>7620</c:v>
                </c:pt>
                <c:pt idx="289">
                  <c:v>7620</c:v>
                </c:pt>
                <c:pt idx="290">
                  <c:v>7620</c:v>
                </c:pt>
                <c:pt idx="291">
                  <c:v>7619</c:v>
                </c:pt>
                <c:pt idx="292">
                  <c:v>7619</c:v>
                </c:pt>
                <c:pt idx="293">
                  <c:v>7619</c:v>
                </c:pt>
                <c:pt idx="294">
                  <c:v>7619</c:v>
                </c:pt>
                <c:pt idx="295">
                  <c:v>7619</c:v>
                </c:pt>
                <c:pt idx="296">
                  <c:v>7619</c:v>
                </c:pt>
                <c:pt idx="297">
                  <c:v>7619</c:v>
                </c:pt>
                <c:pt idx="298">
                  <c:v>7619</c:v>
                </c:pt>
                <c:pt idx="299">
                  <c:v>7619</c:v>
                </c:pt>
                <c:pt idx="300">
                  <c:v>7619</c:v>
                </c:pt>
                <c:pt idx="301">
                  <c:v>7619</c:v>
                </c:pt>
                <c:pt idx="302">
                  <c:v>7618</c:v>
                </c:pt>
                <c:pt idx="303">
                  <c:v>7618</c:v>
                </c:pt>
                <c:pt idx="304">
                  <c:v>7618</c:v>
                </c:pt>
                <c:pt idx="305">
                  <c:v>7618</c:v>
                </c:pt>
                <c:pt idx="306">
                  <c:v>7618</c:v>
                </c:pt>
                <c:pt idx="307">
                  <c:v>7618</c:v>
                </c:pt>
                <c:pt idx="308">
                  <c:v>7618</c:v>
                </c:pt>
                <c:pt idx="309">
                  <c:v>7618</c:v>
                </c:pt>
                <c:pt idx="310">
                  <c:v>7618</c:v>
                </c:pt>
                <c:pt idx="311">
                  <c:v>7618</c:v>
                </c:pt>
                <c:pt idx="312">
                  <c:v>7618</c:v>
                </c:pt>
                <c:pt idx="313">
                  <c:v>7617</c:v>
                </c:pt>
                <c:pt idx="314">
                  <c:v>7617</c:v>
                </c:pt>
                <c:pt idx="315">
                  <c:v>7617</c:v>
                </c:pt>
                <c:pt idx="316">
                  <c:v>7617</c:v>
                </c:pt>
                <c:pt idx="317">
                  <c:v>7617</c:v>
                </c:pt>
                <c:pt idx="318">
                  <c:v>7617</c:v>
                </c:pt>
                <c:pt idx="319">
                  <c:v>7617</c:v>
                </c:pt>
                <c:pt idx="320">
                  <c:v>7617</c:v>
                </c:pt>
                <c:pt idx="321">
                  <c:v>7617</c:v>
                </c:pt>
                <c:pt idx="322">
                  <c:v>7617</c:v>
                </c:pt>
                <c:pt idx="323">
                  <c:v>7617</c:v>
                </c:pt>
                <c:pt idx="324">
                  <c:v>7617</c:v>
                </c:pt>
                <c:pt idx="325">
                  <c:v>7617</c:v>
                </c:pt>
                <c:pt idx="326">
                  <c:v>7616</c:v>
                </c:pt>
                <c:pt idx="327">
                  <c:v>7616</c:v>
                </c:pt>
                <c:pt idx="328">
                  <c:v>7616</c:v>
                </c:pt>
                <c:pt idx="329">
                  <c:v>7616</c:v>
                </c:pt>
                <c:pt idx="330">
                  <c:v>7616</c:v>
                </c:pt>
                <c:pt idx="331">
                  <c:v>7616</c:v>
                </c:pt>
                <c:pt idx="332">
                  <c:v>7616</c:v>
                </c:pt>
                <c:pt idx="333">
                  <c:v>110</c:v>
                </c:pt>
                <c:pt idx="334">
                  <c:v>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7E-4E33-B037-C3197594C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933856"/>
        <c:axId val="152940520"/>
      </c:scatterChart>
      <c:valAx>
        <c:axId val="152933856"/>
        <c:scaling>
          <c:orientation val="minMax"/>
          <c:max val="8.5000000000000023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940520"/>
        <c:crosses val="autoZero"/>
        <c:crossBetween val="midCat"/>
      </c:valAx>
      <c:valAx>
        <c:axId val="152940520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933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7550-458D-4290-BFEA-FF0E523B1296}" type="datetimeFigureOut">
              <a:rPr lang="es-419" smtClean="0"/>
              <a:t>25/11/19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B1B7-684B-4044-9E37-9D5D09177EA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3066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empresas dedicadas a la producción de crudo pesado en el país tiempo atrás compraban Cabezales de pozo a empresas internacionales con FMC (E.E.U.U.), VETCO GRAY (E.E.U.U. &amp; Venezuela), MMA (Argentina), FEPCO (Colombia), etc. debido a que eran los únicos proveedores de estos elementos, el problema surgía porque estas fábricas ofrecían tiempos de entrega que a veces superaban los 6 meses, por lo tanto las empresas nacionales debían programar con mucha anterioridad sus pedidos acorde a las perforaciones que se iban a realizar.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892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6121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3055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0337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4573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51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498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8432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2068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63424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319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C" dirty="0"/>
            </a:br>
            <a:r>
              <a:rPr lang="es-EC" dirty="0"/>
              <a:t>EN OCASIONES LOS ELEMENTOS PRESENTAN FUGAS POR CIERTOS COMPONENTES EXTERNOS DE LA VALVULA (GRASEROS, FITTINGS, VASTAGO, BONETE, JUNTAS) O LA PRESION NO SE ESTABILIZA CORRECTAMENTE Y SE DEBE DESARMAR TODO EL CONJUNTO PARA REVISARLO, INSERTAR MAS EMPAQUETADURA O REPARAR ALGÚN ELEMENTO DENTRO DE LA VÁLVULA Y UNA VEZ HECHO ESTO VOLVER A ARMAR EN CONJUNTO PARA REALIZAR PRUEBAS HIDROSTATICAS.</a:t>
            </a:r>
            <a:br>
              <a:rPr lang="es-EC" dirty="0"/>
            </a:br>
            <a:br>
              <a:rPr lang="es-EC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982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548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1788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5874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37529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9184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7703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4002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29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9273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369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02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PÉRDIDA DE TIEMPO AL AJUSTAR BRIDAS CIEGAS, DEBIDO A QUE TIENEN 8 ESPARRAGOS Y 16 TUERCAS EN AMBAS CARAS SE PIERDE TIEMPO AL AJUSTAR Y APLICAR EL TORQUE NECESARIO PARA ENERGIZAR RING GASKETS METÁLICOS  .</a:t>
            </a:r>
            <a:br>
              <a:rPr lang="es-EC" dirty="0"/>
            </a:br>
            <a:r>
              <a:rPr lang="es-EC" dirty="0"/>
              <a:t>	</a:t>
            </a:r>
            <a:br>
              <a:rPr lang="es-EC" dirty="0"/>
            </a:br>
            <a:r>
              <a:rPr lang="es-EC" dirty="0"/>
              <a:t>GRAN TIEMPO DE EXPOSICIÓN DE LOS OPERARIOS A SUPERFICIES CON GRASAS, HERRAMIENTAS DE GOLPE, MALAS POSTURAS, ETC. </a:t>
            </a: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9235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49343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92899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46310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1642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6530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2570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1918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39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97891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40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44341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41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696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03609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42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2624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s-419" dirty="0"/>
            </a:b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VAN se procede a traer los flujos proyectados a valor presente, teniendo en nuestro proyecto un valor de USD 2.984,09 permite determinar que la inversión producirá ganancias y por tal motivo el proyecto es viable.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otra parte, el TIR es otro de los criterios que nos permite tomar decisiones. Una vez realizados los cálculos pertinentes, hemos obtenido un TIR de 32%, lo que nos permite determinar que el presente proyecto es rentable.</a:t>
            </a:r>
            <a:endParaRPr lang="es-419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43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938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9201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490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9181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7552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419" dirty="0"/>
            </a:b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B1B7-684B-4044-9E37-9D5D09177EA4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7617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2234-A2E0-4F39-86B7-E027FF580F3F}" type="datetimeFigureOut">
              <a:rPr lang="es-EC" smtClean="0"/>
              <a:pPr/>
              <a:t>25/11/2019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B200-A1F6-42BC-BE45-FFF8BD0A5812}" type="slidenum">
              <a:rPr lang="es-EC" smtClean="0"/>
              <a:pPr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000125" y="1275507"/>
            <a:ext cx="78581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b="1" dirty="0">
                <a:ea typeface="Times New Roman" pitchFamily="18" charset="0"/>
                <a:cs typeface="Arial" charset="0"/>
              </a:rPr>
              <a:t>DEPARTAMENTO DE CIENCIAS DE LA ENERGÍA Y MECÁNICA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962150" algn="l"/>
                <a:tab pos="2879725" algn="ctr"/>
              </a:tabLst>
            </a:pPr>
            <a:r>
              <a:rPr lang="es-ES" sz="1600" b="1" dirty="0">
                <a:ea typeface="Times New Roman" pitchFamily="18" charset="0"/>
                <a:cs typeface="Arial" charset="0"/>
              </a:rPr>
              <a:t>CARRERA DE INGENIERÍA MECÁNICA 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sz="16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Times New Roman" pitchFamily="18" charset="0"/>
                <a:cs typeface="Arial" charset="0"/>
              </a:rPr>
              <a:t>TESIS PRESENTADA COMO REQUISITO PREVIO A LA OBTENCIÓN DEL TÍTULO DE INGENIERO MECÁNICO.</a:t>
            </a:r>
            <a:endParaRPr lang="es-ES" sz="14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S" b="1" dirty="0"/>
              <a:t>DISEÑO Y CONSTRUCCIÓN DEL SISTEMA DE PRUEBAS DE PRESIÓN DE 7500 PSI. DE ACUERDO CON LA NORMA API 6A PARA VÁLVULAS DE </a:t>
            </a:r>
            <a:r>
              <a:rPr lang="es-ES" b="1"/>
              <a:t>COMPUERTA DISTRIBUIDAS </a:t>
            </a:r>
            <a:r>
              <a:rPr lang="es-ES" b="1" dirty="0"/>
              <a:t>POR LA EMPRESA VÁLVULAS DEL PACÍFICO S.A</a:t>
            </a:r>
            <a:endParaRPr lang="es-EC" b="1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AUTOR: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BYRON MOLINA ERAZO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                                             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dirty="0">
                <a:cs typeface="Times New Roman" pitchFamily="18" charset="0"/>
              </a:rPr>
              <a:t>     </a:t>
            </a:r>
            <a:r>
              <a:rPr lang="es-EC" sz="1400" b="1" dirty="0">
                <a:cs typeface="Times New Roman" pitchFamily="18" charset="0"/>
              </a:rPr>
              <a:t>Ing. Oswaldo Mari</a:t>
            </a:r>
            <a:r>
              <a:rPr lang="es-419" sz="1400" b="1" dirty="0">
                <a:cs typeface="Times New Roman" pitchFamily="18" charset="0"/>
              </a:rPr>
              <a:t>o Abarca</a:t>
            </a:r>
            <a:endParaRPr lang="es-EC" sz="1400" b="1" dirty="0">
              <a:cs typeface="Times New Roman" pitchFamily="18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i="1" dirty="0">
                <a:cs typeface="Times New Roman" pitchFamily="18" charset="0"/>
              </a:rPr>
              <a:t>DI</a:t>
            </a:r>
            <a:r>
              <a:rPr lang="es-EC" sz="1400" b="1" i="1" dirty="0">
                <a:cs typeface="Calibri" pitchFamily="34" charset="0"/>
              </a:rPr>
              <a:t>RECTOR                                                                             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SANGOLQU</a:t>
            </a:r>
            <a:r>
              <a:rPr lang="es-EC" sz="1400" b="1" dirty="0">
                <a:latin typeface="Calibri" pitchFamily="34" charset="0"/>
                <a:cs typeface="Calibri" pitchFamily="34" charset="0"/>
              </a:rPr>
              <a:t>Í</a:t>
            </a:r>
            <a:r>
              <a:rPr lang="es-EC" sz="1400" b="1" dirty="0">
                <a:cs typeface="Calibri" pitchFamily="34" charset="0"/>
              </a:rPr>
              <a:t>, SEPTIEMBRE 2018</a:t>
            </a:r>
            <a:endParaRPr lang="es-EC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REQUERIMIENTOS PRUEBAS HIDROSTATICAS DE LA NORMA API 6A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1C9DE-C058-4766-A962-D93BAD104F74}"/>
              </a:ext>
            </a:extLst>
          </p:cNvPr>
          <p:cNvSpPr/>
          <p:nvPr/>
        </p:nvSpPr>
        <p:spPr>
          <a:xfrm>
            <a:off x="1187624" y="184482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Se detallan en los procedimiento de la empresa Válvulas del Pacifico</a:t>
            </a:r>
            <a:endParaRPr lang="es-419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89C573-8E0F-433D-88BB-74E239CC5D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2214156"/>
            <a:ext cx="5456904" cy="33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ELASTOMEROS DE ALTA PRESIÓN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7E036-1F59-4865-9A37-8751352A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68760"/>
            <a:ext cx="2520280" cy="1576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D7DBC-62EE-424F-AC8A-93E8E25CF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47" y="3212976"/>
            <a:ext cx="2990850" cy="201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AEFAD-EDC1-43E6-BE52-1C9D7679B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708" y="1248026"/>
            <a:ext cx="178117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3ECE-2FB8-44A9-867A-F2D7C14FA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1557672"/>
            <a:ext cx="2933700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66B32-AAC8-45CC-85AA-5436EA27968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83" y="3212976"/>
            <a:ext cx="3336925" cy="215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51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1: Sistema tipo prensa hidráulica individual para cada válvula y sellos metálicos.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F0C02-BBFC-4141-9AB2-81A061B926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92" y="1726743"/>
            <a:ext cx="5349240" cy="392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enerpac.com/es/sites/default/files/imagecache/240x214/products/wu_pump.jpg">
            <a:extLst>
              <a:ext uri="{FF2B5EF4-FFF2-40B4-BE49-F238E27FC236}">
                <a16:creationId xmlns:a16="http://schemas.microsoft.com/office/drawing/2014/main" id="{7B385711-7C2F-4639-A531-40BDB7E82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1855"/>
            <a:ext cx="1838634" cy="149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75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1: Sistema tipo prensa hidráulica individual para cada válvula y sellos metálicos.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EB0AED-3B32-4AA2-9E1D-4D09B040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81942"/>
              </p:ext>
            </p:extLst>
          </p:nvPr>
        </p:nvGraphicFramePr>
        <p:xfrm>
          <a:off x="1331640" y="2305680"/>
          <a:ext cx="3192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>
                  <a:extLst>
                    <a:ext uri="{9D8B030D-6E8A-4147-A177-3AD203B41FA5}">
                      <a16:colId xmlns:a16="http://schemas.microsoft.com/office/drawing/2014/main" val="4028491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9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Rapidez de sellar las juntas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Fácil movilidad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1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Elimina </a:t>
                      </a:r>
                      <a:r>
                        <a:rPr lang="es-419" dirty="0" err="1"/>
                        <a:t>torqueo</a:t>
                      </a:r>
                      <a:r>
                        <a:rPr lang="es-419" dirty="0"/>
                        <a:t> en las juntas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8549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607B37-334F-4726-A4EC-5DB3A8F34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32753"/>
              </p:ext>
            </p:extLst>
          </p:nvPr>
        </p:nvGraphicFramePr>
        <p:xfrm>
          <a:off x="5076056" y="2305680"/>
          <a:ext cx="31920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>
                  <a:extLst>
                    <a:ext uri="{9D8B030D-6E8A-4147-A177-3AD203B41FA5}">
                      <a16:colId xmlns:a16="http://schemas.microsoft.com/office/drawing/2014/main" val="4028491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9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Tiempo de colocación de válvulas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6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Necesita 3 prensas hidráulicas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1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Necesidad de bomba </a:t>
                      </a:r>
                      <a:r>
                        <a:rPr lang="es-419" dirty="0" err="1"/>
                        <a:t>Enerpac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85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85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2: Sistema tipo prensa hidráulica lineal y sellos metálicos</a:t>
            </a:r>
          </a:p>
        </p:txBody>
      </p:sp>
      <p:pic>
        <p:nvPicPr>
          <p:cNvPr id="12" name="Picture 11" descr="http://www.enerpac.com/es/sites/default/files/imagecache/240x214/products/wu_pump.jpg">
            <a:extLst>
              <a:ext uri="{FF2B5EF4-FFF2-40B4-BE49-F238E27FC236}">
                <a16:creationId xmlns:a16="http://schemas.microsoft.com/office/drawing/2014/main" id="{7B385711-7C2F-4639-A531-40BDB7E823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838634" cy="149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9A379-B186-41F2-AEB3-7A34F53A85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9067"/>
            <a:ext cx="4991864" cy="3814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6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2: Sistema tipo prensa hidráulica lineal y sellos metálicos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5CB2A8-A5EA-4618-B60B-6287E8CB9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00597"/>
              </p:ext>
            </p:extLst>
          </p:nvPr>
        </p:nvGraphicFramePr>
        <p:xfrm>
          <a:off x="1006163" y="1784328"/>
          <a:ext cx="32640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>
                  <a:extLst>
                    <a:ext uri="{9D8B030D-6E8A-4147-A177-3AD203B41FA5}">
                      <a16:colId xmlns:a16="http://schemas.microsoft.com/office/drawing/2014/main" val="1445338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Rapidez de sello de juntas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8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Fácil ubicación en la cabina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3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Se elimina el torque de juntas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9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Facilidad de operación y montaje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864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7C7F79-F41D-46CE-B6E9-2BDE44068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12770"/>
              </p:ext>
            </p:extLst>
          </p:nvPr>
        </p:nvGraphicFramePr>
        <p:xfrm>
          <a:off x="4680012" y="1784328"/>
          <a:ext cx="32640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>
                  <a:extLst>
                    <a:ext uri="{9D8B030D-6E8A-4147-A177-3AD203B41FA5}">
                      <a16:colId xmlns:a16="http://schemas.microsoft.com/office/drawing/2014/main" val="1445338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Materiales, perfiles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8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Mayor peso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33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Requiere bomba </a:t>
                      </a:r>
                      <a:r>
                        <a:rPr lang="es-419" dirty="0" err="1"/>
                        <a:t>enerpac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9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8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3: Sistema tipo prensa manual y sellos no metálicos de Poliuretano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EA526B-E98E-4445-815B-6EFA369ED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489654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F7A73-CA07-4DAB-B5C6-54DACDA499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66" y="2641342"/>
            <a:ext cx="2520280" cy="1575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05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Prototipo 3: Sistema tipo prensa manual y sellos no metálicos de Poliuretano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A2BD45-5758-4A4C-8D89-5F0F768B0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47601"/>
              </p:ext>
            </p:extLst>
          </p:nvPr>
        </p:nvGraphicFramePr>
        <p:xfrm>
          <a:off x="1475656" y="1784328"/>
          <a:ext cx="268796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390328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42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Sello de juntas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Ring </a:t>
                      </a:r>
                      <a:r>
                        <a:rPr lang="es-419" dirty="0" err="1"/>
                        <a:t>gasket</a:t>
                      </a:r>
                      <a:r>
                        <a:rPr lang="es-419" dirty="0"/>
                        <a:t> de poliuretano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7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Movilidad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77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Operación y montaje de </a:t>
                      </a:r>
                      <a:r>
                        <a:rPr lang="es-419" dirty="0" err="1"/>
                        <a:t>valvulas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4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Elimina el torque para las juntas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38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3185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0A648F-0EC1-4667-B5BE-BADBBCCCF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51335"/>
              </p:ext>
            </p:extLst>
          </p:nvPr>
        </p:nvGraphicFramePr>
        <p:xfrm>
          <a:off x="5002423" y="1784328"/>
          <a:ext cx="268796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390328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42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Vida limitada de los ring </a:t>
                      </a:r>
                      <a:r>
                        <a:rPr lang="es-419" dirty="0" err="1"/>
                        <a:t>gaskets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dirty="0"/>
                        <a:t>Precaución al ajustar las caras de las bridas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7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08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Método Ordinal Corregido de Criterios Ponderados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C9A166-532E-4910-A474-A2BDB7252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68976"/>
              </p:ext>
            </p:extLst>
          </p:nvPr>
        </p:nvGraphicFramePr>
        <p:xfrm>
          <a:off x="6859414" y="2924944"/>
          <a:ext cx="21209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13037426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389193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Aspecto Técnico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Puntaje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1844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Influye más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28146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Influye igual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7132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Influye menos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0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75626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0EB888E-FD4B-4CF9-86B5-0B749E1EAB33}"/>
              </a:ext>
            </a:extLst>
          </p:cNvPr>
          <p:cNvSpPr/>
          <p:nvPr/>
        </p:nvSpPr>
        <p:spPr>
          <a:xfrm>
            <a:off x="539552" y="1443961"/>
            <a:ext cx="6319862" cy="404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Cantidad, tamaño y complejidad de componentes, combinación de cargas a los que están sometidos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Facilidad de cambio de piezas de refacción, tiempos de cambios y facilidad en conseguir los repuestos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Fabricación: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Facilidad de conseguir todos los elementos constituyentes, ya sea materia prima, elementos estándar, o elementos prefabricados como bombas hidráulicas, sellos elastómeros, metálicos, retenedores, rodamientos, etc.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Facilidad de operación del sistema: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Tiempo de colocación de las válvulas, tiempo de fijación de las válvulas para empezar con las pruebas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y Movilidad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Ensamblaje de componentes del sistema: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Facilidad de armado de las partes constituyentes del equipo</a:t>
            </a:r>
            <a:endParaRPr lang="es-419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Tamaño: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Espacio que ocupa en el área de trabajo</a:t>
            </a:r>
            <a:endParaRPr lang="es-419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Evaluación de peso específico de los aspectos técnicos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A94BC-3245-466D-A744-4C02F06D452F}"/>
              </a:ext>
            </a:extLst>
          </p:cNvPr>
          <p:cNvSpPr/>
          <p:nvPr/>
        </p:nvSpPr>
        <p:spPr>
          <a:xfrm>
            <a:off x="971600" y="155679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200" dirty="0">
                <a:latin typeface="Arial" panose="020B0604020202020204" pitchFamily="34" charset="0"/>
                <a:ea typeface="Times New Roman" panose="02020603050405020304" pitchFamily="18" charset="0"/>
              </a:rPr>
              <a:t>Operación &gt; Diseño &gt; Mantenimiento &gt; Fabricación &gt; Manejo y Movilidad &gt; Ensamble = Tamaño</a:t>
            </a:r>
            <a:endParaRPr lang="es-419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DE160A-3520-4389-A733-EA4F03730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1643"/>
              </p:ext>
            </p:extLst>
          </p:nvPr>
        </p:nvGraphicFramePr>
        <p:xfrm>
          <a:off x="485290" y="2348880"/>
          <a:ext cx="8229600" cy="1701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238">
                  <a:extLst>
                    <a:ext uri="{9D8B030D-6E8A-4147-A177-3AD203B41FA5}">
                      <a16:colId xmlns:a16="http://schemas.microsoft.com/office/drawing/2014/main" val="4086564648"/>
                    </a:ext>
                  </a:extLst>
                </a:gridCol>
                <a:gridCol w="600302">
                  <a:extLst>
                    <a:ext uri="{9D8B030D-6E8A-4147-A177-3AD203B41FA5}">
                      <a16:colId xmlns:a16="http://schemas.microsoft.com/office/drawing/2014/main" val="401666361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2079483994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502881982"/>
                    </a:ext>
                  </a:extLst>
                </a:gridCol>
                <a:gridCol w="611217">
                  <a:extLst>
                    <a:ext uri="{9D8B030D-6E8A-4147-A177-3AD203B41FA5}">
                      <a16:colId xmlns:a16="http://schemas.microsoft.com/office/drawing/2014/main" val="1549844546"/>
                    </a:ext>
                  </a:extLst>
                </a:gridCol>
                <a:gridCol w="1015057">
                  <a:extLst>
                    <a:ext uri="{9D8B030D-6E8A-4147-A177-3AD203B41FA5}">
                      <a16:colId xmlns:a16="http://schemas.microsoft.com/office/drawing/2014/main" val="2803280578"/>
                    </a:ext>
                  </a:extLst>
                </a:gridCol>
                <a:gridCol w="1375238">
                  <a:extLst>
                    <a:ext uri="{9D8B030D-6E8A-4147-A177-3AD203B41FA5}">
                      <a16:colId xmlns:a16="http://schemas.microsoft.com/office/drawing/2014/main" val="3887661618"/>
                    </a:ext>
                  </a:extLst>
                </a:gridCol>
                <a:gridCol w="447498">
                  <a:extLst>
                    <a:ext uri="{9D8B030D-6E8A-4147-A177-3AD203B41FA5}">
                      <a16:colId xmlns:a16="http://schemas.microsoft.com/office/drawing/2014/main" val="3770486717"/>
                    </a:ext>
                  </a:extLst>
                </a:gridCol>
                <a:gridCol w="523900">
                  <a:extLst>
                    <a:ext uri="{9D8B030D-6E8A-4147-A177-3AD203B41FA5}">
                      <a16:colId xmlns:a16="http://schemas.microsoft.com/office/drawing/2014/main" val="963589164"/>
                    </a:ext>
                  </a:extLst>
                </a:gridCol>
                <a:gridCol w="665790">
                  <a:extLst>
                    <a:ext uri="{9D8B030D-6E8A-4147-A177-3AD203B41FA5}">
                      <a16:colId xmlns:a16="http://schemas.microsoft.com/office/drawing/2014/main" val="2048893295"/>
                    </a:ext>
                  </a:extLst>
                </a:gridCol>
              </a:tblGrid>
              <a:tr h="300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CRITERIO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Operación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Diseño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Mantenimiento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Fabricación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Manejo y Movilidad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Ensamble de Componentes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Tamaño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Σ+1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Ponderación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462859079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Operación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7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0.25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34768909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Diseño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6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0.21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558635947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Mantenimiento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0.18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4103996970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Fabricación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0.14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3483459060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Manejo y Movilidad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0.11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3998904045"/>
                  </a:ext>
                </a:extLst>
              </a:tr>
              <a:tr h="300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Ensamble de Componentes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1.5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628599166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Tamaño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 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1.5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0.05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783123987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Suma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28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 dirty="0">
                          <a:effectLst/>
                        </a:rPr>
                        <a:t>1.00</a:t>
                      </a:r>
                      <a:endParaRPr lang="es-419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57449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2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F9AD-762A-41AB-A32E-3A122B0A26C7}"/>
              </a:ext>
            </a:extLst>
          </p:cNvPr>
          <p:cNvSpPr txBox="1">
            <a:spLocks/>
          </p:cNvSpPr>
          <p:nvPr/>
        </p:nvSpPr>
        <p:spPr>
          <a:xfrm>
            <a:off x="1713705" y="1028362"/>
            <a:ext cx="5716588" cy="511767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400" dirty="0"/>
              <a:t>Válvulas del Pacifico S.A. empezó con la fabricación de cabezales en el año 2011</a:t>
            </a:r>
            <a:br>
              <a:rPr lang="es-EC" sz="1400" dirty="0"/>
            </a:br>
            <a:br>
              <a:rPr lang="es-EC" sz="1400" dirty="0"/>
            </a:br>
            <a:r>
              <a:rPr lang="es-EC" sz="1400" dirty="0"/>
              <a:t>Por su crecimiento la empresa se ve obligada a buscar soluciones y cumplir la demanda de las Empresas Nacionales e Internacionales.</a:t>
            </a:r>
            <a:br>
              <a:rPr lang="es-EC" sz="1400" dirty="0"/>
            </a:br>
            <a:br>
              <a:rPr lang="es-EC" sz="1400" dirty="0"/>
            </a:br>
            <a:br>
              <a:rPr lang="es-419" sz="1400" dirty="0"/>
            </a:br>
            <a:br>
              <a:rPr lang="es-EC" sz="1400" dirty="0"/>
            </a:br>
            <a:endParaRPr lang="es-419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7E5BD-BAD4-497E-B4BE-51E0C16BEDAC}"/>
              </a:ext>
            </a:extLst>
          </p:cNvPr>
          <p:cNvSpPr txBox="1">
            <a:spLocks/>
          </p:cNvSpPr>
          <p:nvPr/>
        </p:nvSpPr>
        <p:spPr>
          <a:xfrm>
            <a:off x="2627784" y="332656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ANTECEDENTES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0E06C09-66E8-42AA-9812-F01615EB0A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1" y="2420888"/>
            <a:ext cx="5408295" cy="293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14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Evaluación de peso específico de Operación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F1F8A-362F-45C1-923B-A62A5ECF23B0}"/>
              </a:ext>
            </a:extLst>
          </p:cNvPr>
          <p:cNvSpPr/>
          <p:nvPr/>
        </p:nvSpPr>
        <p:spPr>
          <a:xfrm>
            <a:off x="971600" y="1605561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Prototipo 3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&gt; Prototipo 2 &gt; Prototipo 1</a:t>
            </a:r>
            <a:endParaRPr lang="es-41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F61A70-0ADC-4866-8FF1-62CDE7F5C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54128"/>
              </p:ext>
            </p:extLst>
          </p:nvPr>
        </p:nvGraphicFramePr>
        <p:xfrm>
          <a:off x="1919387" y="1993943"/>
          <a:ext cx="584771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458451830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195091483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65670521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7020694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337667253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19093333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OPERACIÓN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Prototipo 2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Prototipo 3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Σ+1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Ponderación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6311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Prototipo 1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0.17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48000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0.33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4720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0.50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5963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Suma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6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1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421812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3CBE5C-A28A-4379-82C4-CB46E6E10F53}"/>
              </a:ext>
            </a:extLst>
          </p:cNvPr>
          <p:cNvSpPr/>
          <p:nvPr/>
        </p:nvSpPr>
        <p:spPr>
          <a:xfrm>
            <a:off x="1092784" y="3140968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Evaluación de peso específico de Diseño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92F7D-625B-4D6A-A89B-B7498C7018C3}"/>
              </a:ext>
            </a:extLst>
          </p:cNvPr>
          <p:cNvSpPr/>
          <p:nvPr/>
        </p:nvSpPr>
        <p:spPr>
          <a:xfrm>
            <a:off x="1092784" y="3693793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Prototipo 3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&gt; Prototipo 2 &gt; Prototipo 1</a:t>
            </a:r>
            <a:endParaRPr lang="es-41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2A8821-1D52-4B7A-BCE4-CB1C76A18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77592"/>
              </p:ext>
            </p:extLst>
          </p:nvPr>
        </p:nvGraphicFramePr>
        <p:xfrm>
          <a:off x="1919386" y="4292336"/>
          <a:ext cx="584771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238113175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92188774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24634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62259789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813226927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17469565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DISEÑO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Σ+1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Ponderación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5612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0.17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37893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0.33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5281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0.50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465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Suma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6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1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190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45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SELECCIÓN DE ALTERNATIVAS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E8688-CA75-4DDD-B5A8-1B545861B0E8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Evaluación de peso específico de Manejo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F1F8A-362F-45C1-923B-A62A5ECF23B0}"/>
              </a:ext>
            </a:extLst>
          </p:cNvPr>
          <p:cNvSpPr/>
          <p:nvPr/>
        </p:nvSpPr>
        <p:spPr>
          <a:xfrm>
            <a:off x="971600" y="1605561"/>
            <a:ext cx="3797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Prototipo 3 </a:t>
            </a:r>
            <a:r>
              <a:rPr lang="es-EC" dirty="0"/>
              <a:t>= Prototipo 2 &gt; Prototipo 1</a:t>
            </a:r>
            <a:endParaRPr lang="es-419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2FF438-12D8-4A32-954A-F85AA8AD4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55536"/>
              </p:ext>
            </p:extLst>
          </p:nvPr>
        </p:nvGraphicFramePr>
        <p:xfrm>
          <a:off x="1603057" y="2158386"/>
          <a:ext cx="593788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59168723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183354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26837106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06319744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8141726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90938301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MANEJO Y MOBILIDAD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Σ+1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Ponderación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01961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0.17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17533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2.5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0.42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7682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Prototipo 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2.5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0.42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3868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Suma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>
                          <a:effectLst/>
                        </a:rPr>
                        <a:t>6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1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199533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84C9BB8-4651-46F7-966A-B7241AF1223C}"/>
              </a:ext>
            </a:extLst>
          </p:cNvPr>
          <p:cNvSpPr/>
          <p:nvPr/>
        </p:nvSpPr>
        <p:spPr>
          <a:xfrm>
            <a:off x="897533" y="5110769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Por lo tanto se fabricó el Prototipo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BB8673-BCB1-464A-953E-C13941413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44901"/>
              </p:ext>
            </p:extLst>
          </p:nvPr>
        </p:nvGraphicFramePr>
        <p:xfrm>
          <a:off x="457199" y="4012876"/>
          <a:ext cx="8229600" cy="77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238">
                  <a:extLst>
                    <a:ext uri="{9D8B030D-6E8A-4147-A177-3AD203B41FA5}">
                      <a16:colId xmlns:a16="http://schemas.microsoft.com/office/drawing/2014/main" val="531650258"/>
                    </a:ext>
                  </a:extLst>
                </a:gridCol>
                <a:gridCol w="600302">
                  <a:extLst>
                    <a:ext uri="{9D8B030D-6E8A-4147-A177-3AD203B41FA5}">
                      <a16:colId xmlns:a16="http://schemas.microsoft.com/office/drawing/2014/main" val="2137973132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4185156056"/>
                    </a:ext>
                  </a:extLst>
                </a:gridCol>
                <a:gridCol w="807680">
                  <a:extLst>
                    <a:ext uri="{9D8B030D-6E8A-4147-A177-3AD203B41FA5}">
                      <a16:colId xmlns:a16="http://schemas.microsoft.com/office/drawing/2014/main" val="4190759766"/>
                    </a:ext>
                  </a:extLst>
                </a:gridCol>
                <a:gridCol w="611217">
                  <a:extLst>
                    <a:ext uri="{9D8B030D-6E8A-4147-A177-3AD203B41FA5}">
                      <a16:colId xmlns:a16="http://schemas.microsoft.com/office/drawing/2014/main" val="1534174202"/>
                    </a:ext>
                  </a:extLst>
                </a:gridCol>
                <a:gridCol w="1015057">
                  <a:extLst>
                    <a:ext uri="{9D8B030D-6E8A-4147-A177-3AD203B41FA5}">
                      <a16:colId xmlns:a16="http://schemas.microsoft.com/office/drawing/2014/main" val="3486130806"/>
                    </a:ext>
                  </a:extLst>
                </a:gridCol>
                <a:gridCol w="1375238">
                  <a:extLst>
                    <a:ext uri="{9D8B030D-6E8A-4147-A177-3AD203B41FA5}">
                      <a16:colId xmlns:a16="http://schemas.microsoft.com/office/drawing/2014/main" val="2519576771"/>
                    </a:ext>
                  </a:extLst>
                </a:gridCol>
                <a:gridCol w="447498">
                  <a:extLst>
                    <a:ext uri="{9D8B030D-6E8A-4147-A177-3AD203B41FA5}">
                      <a16:colId xmlns:a16="http://schemas.microsoft.com/office/drawing/2014/main" val="3272926605"/>
                    </a:ext>
                  </a:extLst>
                </a:gridCol>
                <a:gridCol w="523900">
                  <a:extLst>
                    <a:ext uri="{9D8B030D-6E8A-4147-A177-3AD203B41FA5}">
                      <a16:colId xmlns:a16="http://schemas.microsoft.com/office/drawing/2014/main" val="2077115033"/>
                    </a:ext>
                  </a:extLst>
                </a:gridCol>
                <a:gridCol w="665790">
                  <a:extLst>
                    <a:ext uri="{9D8B030D-6E8A-4147-A177-3AD203B41FA5}">
                      <a16:colId xmlns:a16="http://schemas.microsoft.com/office/drawing/2014/main" val="396422557"/>
                    </a:ext>
                  </a:extLst>
                </a:gridCol>
              </a:tblGrid>
              <a:tr h="300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Conclusión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Operación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Diseño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Mantenimiento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Fabricación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Manejo y Movilidad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Ensamble de Componentes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Tamaño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Σ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Prioridad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4199488224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Prototipo 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0.02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0.20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896441978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Prototipo 2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0.08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0.07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0.06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0.02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0.33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2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4155109688"/>
                  </a:ext>
                </a:extLst>
              </a:tr>
              <a:tr h="15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Prototipo 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0.13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0.11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0.09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0.07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0.04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0.03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0.01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>
                          <a:effectLst/>
                        </a:rPr>
                        <a:t>0.48</a:t>
                      </a:r>
                      <a:endParaRPr lang="es-419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9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201" marR="38201" marT="0" marB="0" anchor="b"/>
                </a:tc>
                <a:extLst>
                  <a:ext uri="{0D108BD9-81ED-4DB2-BD59-A6C34878D82A}">
                    <a16:rowId xmlns:a16="http://schemas.microsoft.com/office/drawing/2014/main" val="1180050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18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3D4A9-59CD-48C7-ABBE-7CA8863C2C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844824"/>
            <a:ext cx="4305300" cy="2355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B092C-FE19-4DBC-B3E0-AFFE50A1A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240557"/>
            <a:ext cx="12954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D1A5C-3545-44BE-9BA7-31BD7D04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669" y="1858169"/>
            <a:ext cx="3096344" cy="10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9E350-26AA-411C-AD9C-4A789EED6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669" y="3175477"/>
            <a:ext cx="3188246" cy="253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7881C-93FB-4C3B-BDFE-B7480CD52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445" y="4725144"/>
            <a:ext cx="2333625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26CE6-160C-4D97-89C7-E6B00AE69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4725144"/>
            <a:ext cx="2590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21986-1865-4EC3-9662-2D01136EF172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Cálculo de esfuerzos y factores en guías tensoras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D21CB-CA2E-4B08-AAAC-E9A55950F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952327" cy="26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22530-1416-4C7A-94C5-C51865F47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700808"/>
            <a:ext cx="3840325" cy="30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21986-1865-4EC3-9662-2D01136EF172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Cálculo de esfuerzos y factores en guías tensoras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D21CB-CA2E-4B08-AAAC-E9A55950F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952327" cy="26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F53CF4-A87D-489C-8492-41DA27D79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36" y="1881783"/>
            <a:ext cx="4229025" cy="25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21986-1865-4EC3-9662-2D01136EF172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Cálculo de esfuerzos y factores en guías tensoras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30A4B-1DA7-4CBD-A9C4-F9CA2A5B86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11" y="1700808"/>
            <a:ext cx="3168650" cy="24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02281-3A53-466F-90DB-A8C06635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90" y="2535198"/>
            <a:ext cx="4029075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FBBE1-66AA-44E8-B23E-E1A39EDE7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041" y="3087648"/>
            <a:ext cx="11715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7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21986-1865-4EC3-9662-2D01136EF172}"/>
              </a:ext>
            </a:extLst>
          </p:cNvPr>
          <p:cNvSpPr/>
          <p:nvPr/>
        </p:nvSpPr>
        <p:spPr>
          <a:xfrm>
            <a:off x="971600" y="1052736"/>
            <a:ext cx="7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Cálculo de esfuerzos y factores en guías tensoras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000-00003D0000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069" y="1391211"/>
            <a:ext cx="1731769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7763F-8C6E-4C43-A4A0-08E60BDF8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43" t="4674" b="72745"/>
          <a:stretch/>
        </p:blipFill>
        <p:spPr>
          <a:xfrm>
            <a:off x="6423069" y="3365296"/>
            <a:ext cx="1872208" cy="369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20C090-DF29-4E03-9B79-6268BF038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370" y="3831180"/>
            <a:ext cx="2664296" cy="1314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E5DE9-C74D-4822-8172-71E2AE39E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09" y="1391211"/>
            <a:ext cx="3853036" cy="42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DISEÑO DE LOS ELEMENTOS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B0C72-E9F9-4D5B-B82B-454E9AD900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89" y="1493428"/>
            <a:ext cx="1264285" cy="28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46D40-38F0-499F-A275-90D982177D58}"/>
              </a:ext>
            </a:extLst>
          </p:cNvPr>
          <p:cNvSpPr txBox="1"/>
          <p:nvPr/>
        </p:nvSpPr>
        <p:spPr>
          <a:xfrm>
            <a:off x="1582053" y="4468941"/>
            <a:ext cx="2329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 err="1"/>
              <a:t>fs</a:t>
            </a:r>
            <a:r>
              <a:rPr lang="es-419" sz="1100" dirty="0"/>
              <a:t> cortante = 2.3</a:t>
            </a:r>
          </a:p>
          <a:p>
            <a:r>
              <a:rPr lang="es-419" sz="1100" dirty="0" err="1"/>
              <a:t>fs</a:t>
            </a:r>
            <a:r>
              <a:rPr lang="es-419" sz="1100" dirty="0"/>
              <a:t> aplastamiento = 5.9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3670D9-D986-4C4D-9E10-E285EACDA8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57" y="1484784"/>
            <a:ext cx="1080120" cy="283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0E420-C0D7-4005-9D7E-07905ADA2B9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17" y="1493429"/>
            <a:ext cx="2197859" cy="31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44 Imagen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89" y="3527411"/>
            <a:ext cx="2197859" cy="1106818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C03217-88C1-4C05-B683-5568B34B11D3}"/>
              </a:ext>
            </a:extLst>
          </p:cNvPr>
          <p:cNvSpPr txBox="1"/>
          <p:nvPr/>
        </p:nvSpPr>
        <p:spPr>
          <a:xfrm>
            <a:off x="5542493" y="4899828"/>
            <a:ext cx="2329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 err="1"/>
              <a:t>fs</a:t>
            </a:r>
            <a:r>
              <a:rPr lang="es-419" sz="1100" dirty="0"/>
              <a:t> cortante = 1.8</a:t>
            </a:r>
          </a:p>
          <a:p>
            <a:r>
              <a:rPr lang="es-419" sz="1100" dirty="0" err="1"/>
              <a:t>fs</a:t>
            </a:r>
            <a:r>
              <a:rPr lang="es-419" sz="1100" dirty="0"/>
              <a:t> rosca ACME = 0.67 c/hilo</a:t>
            </a:r>
          </a:p>
        </p:txBody>
      </p:sp>
    </p:spTree>
    <p:extLst>
      <p:ext uri="{BB962C8B-B14F-4D97-AF65-F5344CB8AC3E}">
        <p14:creationId xmlns:p14="http://schemas.microsoft.com/office/powerpoint/2010/main" val="1431537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CONTROLES DIMENSIONALES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18222-6AB3-4FA7-80FD-A38237D8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94248" y="-9872"/>
            <a:ext cx="46005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9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CONTROLES DIMENSIONALES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59F01-A6F8-4892-AA0E-C0EDE9F3B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71018" y="129382"/>
            <a:ext cx="44481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DB595-71EC-4E03-B592-671001C5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3554305" cy="2783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03414-FB60-46C6-B3F5-2DEB64EB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355" y="980729"/>
            <a:ext cx="2081990" cy="2783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7895E5-6A61-49C8-8F33-0979B43F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3" y="3861048"/>
            <a:ext cx="2259504" cy="2933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F20BD-F289-49B2-8541-B262A504C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261" y="3861048"/>
            <a:ext cx="2093506" cy="293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7E416-A196-4C51-AED6-7485BC6BA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414" y="3872055"/>
            <a:ext cx="2085232" cy="29333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70CECB-11A9-48C4-B95E-69D666D5EA11}"/>
              </a:ext>
            </a:extLst>
          </p:cNvPr>
          <p:cNvSpPr txBox="1">
            <a:spLocks/>
          </p:cNvSpPr>
          <p:nvPr/>
        </p:nvSpPr>
        <p:spPr>
          <a:xfrm>
            <a:off x="2699792" y="182975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  <a:r>
              <a:rPr lang="es-419" dirty="0"/>
              <a:t>ERTIFICACIONES</a:t>
            </a:r>
          </a:p>
        </p:txBody>
      </p:sp>
    </p:spTree>
    <p:extLst>
      <p:ext uri="{BB962C8B-B14F-4D97-AF65-F5344CB8AC3E}">
        <p14:creationId xmlns:p14="http://schemas.microsoft.com/office/powerpoint/2010/main" val="221018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CONTROLES DIMENSIONALES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6CF1FF-8AAC-4035-90B3-29876CF8E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45056"/>
              </p:ext>
            </p:extLst>
          </p:nvPr>
        </p:nvGraphicFramePr>
        <p:xfrm>
          <a:off x="1736407" y="1196752"/>
          <a:ext cx="5671185" cy="236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1309566606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1230376431"/>
                    </a:ext>
                  </a:extLst>
                </a:gridCol>
                <a:gridCol w="1683385">
                  <a:extLst>
                    <a:ext uri="{9D8B030D-6E8A-4147-A177-3AD203B41FA5}">
                      <a16:colId xmlns:a16="http://schemas.microsoft.com/office/drawing/2014/main" val="1666054074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785113824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5554073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Item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Descripción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de Serie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Dimensional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Ensayo de dureza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2613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PLACA PRINCIPAL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VP-BPH-A-0001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9506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PLACA RETENEDORA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VP-BPH-B-0001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3477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GUIA TENSORA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VP-BPH-C-0001 al 0004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852755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PASADOR RETENEDOR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VP-BPH-D-0001 al 0004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79289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DISCO HEMBRA ACME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VP-BPH-E-0001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9897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TORNILLO FIJADOR ACME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VP-BPH-F-0001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9340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DISCO RETENEDOR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VP-BPH-G-0001 al 0002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9897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DISCO INTERMEDIO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VP-BPH-H-0001 al 0002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829592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VP-BPH-I-0001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881319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TAPA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VP-BPH-J-0001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7218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SOPORTE PARA VALVULAS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VP-BPH-K-0001 al 0006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Aceptado</a:t>
                      </a:r>
                      <a:endParaRPr lang="es-419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Aceptado</a:t>
                      </a:r>
                      <a:endParaRPr lang="es-419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308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99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PRUEBAS HIDROSTATICAS</a:t>
            </a:r>
          </a:p>
        </p:txBody>
      </p:sp>
      <p:graphicFrame>
        <p:nvGraphicFramePr>
          <p:cNvPr id="4" name="Gráfico 5">
            <a:extLst>
              <a:ext uri="{FF2B5EF4-FFF2-40B4-BE49-F238E27FC236}">
                <a16:creationId xmlns:a16="http://schemas.microsoft.com/office/drawing/2014/main" id="{F6715BE3-9A85-4D77-9A67-1F14E0E27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4410"/>
              </p:ext>
            </p:extLst>
          </p:nvPr>
        </p:nvGraphicFramePr>
        <p:xfrm>
          <a:off x="1835696" y="836712"/>
          <a:ext cx="57759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3">
            <a:extLst>
              <a:ext uri="{FF2B5EF4-FFF2-40B4-BE49-F238E27FC236}">
                <a16:creationId xmlns:a16="http://schemas.microsoft.com/office/drawing/2014/main" id="{C10DAA89-B47A-40AF-8B11-CD977B138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959376"/>
              </p:ext>
            </p:extLst>
          </p:nvPr>
        </p:nvGraphicFramePr>
        <p:xfrm>
          <a:off x="1843236" y="3212976"/>
          <a:ext cx="57531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455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PRUEBAS HIDROSTATICAS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7F355-6359-4EE7-B178-98E8A2E6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3"/>
            <a:ext cx="2596162" cy="3724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32A89-4ADA-4DE5-B14A-E85A065C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746" y="1124744"/>
            <a:ext cx="2487062" cy="3583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3D4B6-4931-4E1E-9D8F-FE0527F4A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124744"/>
            <a:ext cx="248706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ANALISIS ECONÓMICO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0194ED-EF8C-4BAB-888E-16BC1F73F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96916"/>
              </p:ext>
            </p:extLst>
          </p:nvPr>
        </p:nvGraphicFramePr>
        <p:xfrm>
          <a:off x="3022600" y="1119396"/>
          <a:ext cx="3098800" cy="101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99463996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21940870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VALOR ($)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14721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 Directos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2313.30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48216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 Indirectos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2331.62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47211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4644.92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226595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2FFA1B-76AD-4506-843A-6644B6CDB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73073"/>
              </p:ext>
            </p:extLst>
          </p:nvPr>
        </p:nvGraphicFramePr>
        <p:xfrm>
          <a:off x="2463800" y="2377316"/>
          <a:ext cx="4216400" cy="763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5675657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8755428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985872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Sin Banco de Pruebas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 Banco de Pruebas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2232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Tiempo en probar 1 válvula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 minutos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 minutos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91593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3258D3-3E3D-4EEF-9B17-BD68FB851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617"/>
              </p:ext>
            </p:extLst>
          </p:nvPr>
        </p:nvGraphicFramePr>
        <p:xfrm>
          <a:off x="2183765" y="3381349"/>
          <a:ext cx="4776470" cy="170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33532739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13988289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1571697653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933085455"/>
                    </a:ext>
                  </a:extLst>
                </a:gridCol>
                <a:gridCol w="986790">
                  <a:extLst>
                    <a:ext uri="{9D8B030D-6E8A-4147-A177-3AD203B41FA5}">
                      <a16:colId xmlns:a16="http://schemas.microsoft.com/office/drawing/2014/main" val="52732506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 DE PRUEBAS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108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CANTIDAD DE VÁLVULAS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SIN BPH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(horas)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CON BPH (horas)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 AHORRADO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(horas)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7699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9071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9879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15162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186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14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ANALISIS ECONÓMICO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0194ED-EF8C-4BAB-888E-16BC1F73F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88200"/>
              </p:ext>
            </p:extLst>
          </p:nvPr>
        </p:nvGraphicFramePr>
        <p:xfrm>
          <a:off x="3022600" y="1119396"/>
          <a:ext cx="3098800" cy="101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99463996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21940870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VALOR ($)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14721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 Directos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2313.30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482160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Costos Indirectos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2331.62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47211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4644.92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226595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2FFA1B-76AD-4506-843A-6644B6CDB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90835"/>
              </p:ext>
            </p:extLst>
          </p:nvPr>
        </p:nvGraphicFramePr>
        <p:xfrm>
          <a:off x="2463800" y="2377316"/>
          <a:ext cx="4216400" cy="763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5675657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8755428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985872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Sin Banco de Pruebas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 Banco de Pruebas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2232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Tiempo en probar 1 válvula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 minutos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 minutos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91593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3258D3-3E3D-4EEF-9B17-BD68FB851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17562"/>
              </p:ext>
            </p:extLst>
          </p:nvPr>
        </p:nvGraphicFramePr>
        <p:xfrm>
          <a:off x="2183765" y="3381349"/>
          <a:ext cx="4776470" cy="170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33532739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13988289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1571697653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933085455"/>
                    </a:ext>
                  </a:extLst>
                </a:gridCol>
                <a:gridCol w="986790">
                  <a:extLst>
                    <a:ext uri="{9D8B030D-6E8A-4147-A177-3AD203B41FA5}">
                      <a16:colId xmlns:a16="http://schemas.microsoft.com/office/drawing/2014/main" val="52732506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 DE PRUEBAS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5108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CANTIDAD DE VÁLVULAS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SIN BPH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(horas)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CON BPH (horas)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 AHORRADO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(horas)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7699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09071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9879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15162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186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8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ANALISIS FINANCIERO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95654F-7139-407C-8991-183E7182B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78120"/>
              </p:ext>
            </p:extLst>
          </p:nvPr>
        </p:nvGraphicFramePr>
        <p:xfrm>
          <a:off x="2387600" y="1916832"/>
          <a:ext cx="4368800" cy="1339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8240520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1162242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82390439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4155720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CANTIDAD DE VALVULAS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AHORRO POR HORA ($)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 DE INGRESOS ($)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0501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15.11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906.30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89888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15.11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1812.60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7261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15.11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2718.90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36414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15.11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4531.50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80117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292FB9-AA0F-4A3B-8262-67EFA4EDD6EF}"/>
              </a:ext>
            </a:extLst>
          </p:cNvPr>
          <p:cNvSpPr/>
          <p:nvPr/>
        </p:nvSpPr>
        <p:spPr>
          <a:xfrm>
            <a:off x="1979712" y="908720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 de obra directa de Ensamble ($ 8.62)</a:t>
            </a:r>
            <a:endParaRPr lang="es-419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Mano de obra indirecta ($ 21.59)</a:t>
            </a:r>
            <a:endParaRPr lang="es-419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6F505-98CB-4615-866F-9438276AC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89648"/>
              </p:ext>
            </p:extLst>
          </p:nvPr>
        </p:nvGraphicFramePr>
        <p:xfrm>
          <a:off x="1974850" y="3556620"/>
          <a:ext cx="51943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39518524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8510455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2782533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75829505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75813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2730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Ingresos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1,812.60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2,718.90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4,531.50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32701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133.75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133.75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250.00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9890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Inversión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-4,644.92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9809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FCLP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-4,644.92</a:t>
                      </a:r>
                      <a:endParaRPr lang="es-419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1,678.85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2,585.15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4,281.50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64747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236D13-7127-419D-B184-FFB8CAC83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25531"/>
              </p:ext>
            </p:extLst>
          </p:nvPr>
        </p:nvGraphicFramePr>
        <p:xfrm>
          <a:off x="3498850" y="4856962"/>
          <a:ext cx="2146300" cy="37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8746309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6158111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VAN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$2,984.09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22504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TIR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s-419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817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19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CONCLUSIONES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C3556-4D47-4D08-B68B-25FFAD3EDFD7}"/>
              </a:ext>
            </a:extLst>
          </p:cNvPr>
          <p:cNvSpPr/>
          <p:nvPr/>
        </p:nvSpPr>
        <p:spPr>
          <a:xfrm>
            <a:off x="1007604" y="1772816"/>
            <a:ext cx="7128792" cy="248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diseñó y construyó el banco de Pruebas Hidrostáticas con capacidad de 7500 psi exitosamente, cumpliendo con todos los requerimientos de diseño y pruebas definidas en la Norma API 6A, logrando reducir en un 33% el tiempo de prueba hidrostática por cada válvula y por lo tanto también el tiempo de exposición de los operarios.</a:t>
            </a:r>
            <a:endParaRPr lang="es-419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03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CONCLUSIONES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C3556-4D47-4D08-B68B-25FFAD3EDFD7}"/>
              </a:ext>
            </a:extLst>
          </p:cNvPr>
          <p:cNvSpPr/>
          <p:nvPr/>
        </p:nvSpPr>
        <p:spPr>
          <a:xfrm>
            <a:off x="1007604" y="1772816"/>
            <a:ext cx="7128792" cy="248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validaron cada uno de los elementos mediante controles en proceso, controles dimensionales, ensayos de dureza, pruebas de ensamble y pruebas hidrostáticas.</a:t>
            </a:r>
            <a:endParaRPr lang="es-419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realizó un análisis económico financiero en el cual se demostró que el proyecto es viable</a:t>
            </a:r>
            <a:endParaRPr lang="es-419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31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RECOMENDACIONES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C3556-4D47-4D08-B68B-25FFAD3EDFD7}"/>
              </a:ext>
            </a:extLst>
          </p:cNvPr>
          <p:cNvSpPr/>
          <p:nvPr/>
        </p:nvSpPr>
        <p:spPr>
          <a:xfrm>
            <a:off x="1007604" y="908720"/>
            <a:ext cx="7128792" cy="88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Times New Roman" panose="02020603050405020304" pitchFamily="18" charset="0"/>
              </a:rPr>
              <a:t>Para el correcto funcionamiento del equipo se recomienda tener siempre cerca de la máquina el Instructivo de Operación PR-I1-01 .</a:t>
            </a:r>
            <a:endParaRPr lang="es-419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E9B5DE-56D0-4CEF-820F-E89EB99A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00808"/>
            <a:ext cx="5904656" cy="44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RECOMENDACIONES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C3556-4D47-4D08-B68B-25FFAD3EDFD7}"/>
              </a:ext>
            </a:extLst>
          </p:cNvPr>
          <p:cNvSpPr/>
          <p:nvPr/>
        </p:nvSpPr>
        <p:spPr>
          <a:xfrm>
            <a:off x="1007604" y="1340768"/>
            <a:ext cx="7128792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Times New Roman" panose="02020603050405020304" pitchFamily="18" charset="0"/>
              </a:rPr>
              <a:t>Se recomienda analizar la factibilidad de automatización del sistema </a:t>
            </a:r>
            <a:endParaRPr lang="es-419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2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0ECA54-899D-4651-9F3D-A87AF884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44824"/>
            <a:ext cx="3280305" cy="456552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8320FFD-CD70-4C70-9F51-BEE1D75D77D3}"/>
              </a:ext>
            </a:extLst>
          </p:cNvPr>
          <p:cNvSpPr/>
          <p:nvPr/>
        </p:nvSpPr>
        <p:spPr>
          <a:xfrm>
            <a:off x="1764742" y="3798206"/>
            <a:ext cx="1229032" cy="658761"/>
          </a:xfrm>
          <a:prstGeom prst="wedgeRectCallout">
            <a:avLst>
              <a:gd name="adj1" fmla="val 88694"/>
              <a:gd name="adj2" fmla="val 195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JUNTAS</a:t>
            </a:r>
            <a:endParaRPr lang="es-419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56E9443-6338-4213-9A27-A5C06DE86252}"/>
              </a:ext>
            </a:extLst>
          </p:cNvPr>
          <p:cNvSpPr/>
          <p:nvPr/>
        </p:nvSpPr>
        <p:spPr>
          <a:xfrm>
            <a:off x="5329048" y="1162445"/>
            <a:ext cx="1373779" cy="658761"/>
          </a:xfrm>
          <a:prstGeom prst="wedgeRectCallout">
            <a:avLst>
              <a:gd name="adj1" fmla="val -89088"/>
              <a:gd name="adj2" fmla="val 19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s-419" dirty="0"/>
              <a:t>ÁSTAGO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333E2C6-2588-40A4-9158-E601134A92B3}"/>
              </a:ext>
            </a:extLst>
          </p:cNvPr>
          <p:cNvSpPr/>
          <p:nvPr/>
        </p:nvSpPr>
        <p:spPr>
          <a:xfrm>
            <a:off x="1981008" y="2274857"/>
            <a:ext cx="1229032" cy="658761"/>
          </a:xfrm>
          <a:prstGeom prst="wedgeRectCallout">
            <a:avLst>
              <a:gd name="adj1" fmla="val 117567"/>
              <a:gd name="adj2" fmla="val 249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BONETE</a:t>
            </a:r>
            <a:endParaRPr lang="es-419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AB7829-D0BE-49E5-A855-12981EDACF40}"/>
              </a:ext>
            </a:extLst>
          </p:cNvPr>
          <p:cNvSpPr/>
          <p:nvPr/>
        </p:nvSpPr>
        <p:spPr>
          <a:xfrm>
            <a:off x="6439944" y="2376863"/>
            <a:ext cx="1229032" cy="658761"/>
          </a:xfrm>
          <a:prstGeom prst="wedgeRectCallout">
            <a:avLst>
              <a:gd name="adj1" fmla="val -167233"/>
              <a:gd name="adj2" fmla="val 17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FITTINGS</a:t>
            </a:r>
            <a:endParaRPr lang="es-419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D6CFD8E-A432-4D13-B519-6BC3A2F524D0}"/>
              </a:ext>
            </a:extLst>
          </p:cNvPr>
          <p:cNvSpPr/>
          <p:nvPr/>
        </p:nvSpPr>
        <p:spPr>
          <a:xfrm>
            <a:off x="6550211" y="5133138"/>
            <a:ext cx="1389523" cy="658761"/>
          </a:xfrm>
          <a:prstGeom prst="wedgeRectCallout">
            <a:avLst>
              <a:gd name="adj1" fmla="val -124833"/>
              <a:gd name="adj2" fmla="val 83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GRASEROS</a:t>
            </a:r>
            <a:endParaRPr lang="es-419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919752" y="250987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DEFINICION DEL PROBLEMA</a:t>
            </a:r>
          </a:p>
        </p:txBody>
      </p:sp>
    </p:spTree>
    <p:extLst>
      <p:ext uri="{BB962C8B-B14F-4D97-AF65-F5344CB8AC3E}">
        <p14:creationId xmlns:p14="http://schemas.microsoft.com/office/powerpoint/2010/main" val="1776896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A1A4F-7B71-499A-A497-8BB0618BA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71625"/>
            <a:ext cx="4781550" cy="371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34633-36BA-4D07-8193-F5EF6A13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445" y="1486116"/>
            <a:ext cx="4781550" cy="37147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E134C1-3AC2-4C76-A2C9-DF0AA4BC0897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PRUEBAS Y VALIDACION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FC9BB-1131-4B78-AF55-88FC8AF00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816425" cy="2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47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3A5A0-CB3C-4160-8C1C-37CECA015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09" y="3896397"/>
            <a:ext cx="2907815" cy="1635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5BC5C-DF47-44F2-9043-E58347B21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852" y="1129921"/>
            <a:ext cx="2969949" cy="2227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A1E24-59A0-4F55-B458-EB2DE5C0D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6947"/>
            <a:ext cx="3515883" cy="2636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A084F-650F-4E75-8CD1-25FC31838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27585"/>
            <a:ext cx="2736304" cy="15391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C1DEDA-763B-4082-B7D8-67D22CA6FD5C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PRUEBAS Y VALIDACION</a:t>
            </a:r>
          </a:p>
        </p:txBody>
      </p:sp>
    </p:spTree>
    <p:extLst>
      <p:ext uri="{BB962C8B-B14F-4D97-AF65-F5344CB8AC3E}">
        <p14:creationId xmlns:p14="http://schemas.microsoft.com/office/powerpoint/2010/main" val="2314842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FC9BB-1131-4B78-AF55-88FC8AF00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4932040" cy="2774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96C98-C1E1-44FD-9A35-5CE5F02CC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844824"/>
            <a:ext cx="2808312" cy="210623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4B8367-6182-46E4-823D-01A71A7E63E0}"/>
              </a:ext>
            </a:extLst>
          </p:cNvPr>
          <p:cNvSpPr txBox="1">
            <a:spLocks/>
          </p:cNvSpPr>
          <p:nvPr/>
        </p:nvSpPr>
        <p:spPr>
          <a:xfrm>
            <a:off x="3059832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PRUEBAS Y VALIDACION</a:t>
            </a:r>
          </a:p>
        </p:txBody>
      </p:sp>
    </p:spTree>
    <p:extLst>
      <p:ext uri="{BB962C8B-B14F-4D97-AF65-F5344CB8AC3E}">
        <p14:creationId xmlns:p14="http://schemas.microsoft.com/office/powerpoint/2010/main" val="815784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A91D6-4A8F-4492-BA31-03B7DDA7D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560840" cy="42529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691680" y="2636912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48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53434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919752" y="250987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DEFINICION DEL PROBLEMA</a:t>
            </a:r>
          </a:p>
        </p:txBody>
      </p:sp>
      <p:pic>
        <p:nvPicPr>
          <p:cNvPr id="11" name="Imagen 3" descr="DSC_0007">
            <a:extLst>
              <a:ext uri="{FF2B5EF4-FFF2-40B4-BE49-F238E27FC236}">
                <a16:creationId xmlns:a16="http://schemas.microsoft.com/office/drawing/2014/main" id="{C1D76895-D89F-457A-957D-7C1BE05FAD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124744"/>
            <a:ext cx="64087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19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919752" y="250987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OBJETIVO GENERAL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FA78C-4D0F-46C3-A568-FA0B3F40C684}"/>
              </a:ext>
            </a:extLst>
          </p:cNvPr>
          <p:cNvSpPr/>
          <p:nvPr/>
        </p:nvSpPr>
        <p:spPr>
          <a:xfrm>
            <a:off x="1223628" y="1988840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Diseñar y construir el banco de pruebas hidrostáticas con capacidad de 7500 psi para realizar pruebas de presión en conformidad a la norma API 6A, para disminuir el tiempo de realización de las pruebas y la exposición a riesgos físicos de los técnicos de ensamble.</a:t>
            </a:r>
            <a:br>
              <a:rPr lang="es-419" sz="2400" dirty="0"/>
            </a:br>
            <a:br>
              <a:rPr lang="es-419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033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919752" y="250987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OBJETIVOS ESPECIFICOS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FA78C-4D0F-46C3-A568-FA0B3F40C684}"/>
              </a:ext>
            </a:extLst>
          </p:cNvPr>
          <p:cNvSpPr/>
          <p:nvPr/>
        </p:nvSpPr>
        <p:spPr>
          <a:xfrm>
            <a:off x="1223628" y="1772816"/>
            <a:ext cx="66967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Realizar un análisis de selección de alternativas que determinen el diseño más viable para el cumplimiento de los requerimientos de este proyecto.</a:t>
            </a:r>
            <a:endParaRPr lang="es-419" sz="2000" dirty="0"/>
          </a:p>
          <a:p>
            <a:pPr lvl="0"/>
            <a:endParaRPr lang="es-EC" sz="2000" dirty="0"/>
          </a:p>
          <a:p>
            <a:pPr lvl="0"/>
            <a:r>
              <a:rPr lang="es-EC" sz="2000" dirty="0" err="1"/>
              <a:t>Dise</a:t>
            </a:r>
            <a:r>
              <a:rPr lang="es-419" sz="2000" dirty="0" err="1"/>
              <a:t>ñar</a:t>
            </a:r>
            <a:r>
              <a:rPr lang="es-419" sz="2000" dirty="0"/>
              <a:t>, construir y </a:t>
            </a:r>
            <a:r>
              <a:rPr lang="es-EC" sz="2000" dirty="0"/>
              <a:t>Validar el equipo mediante la realización de controles dimensionales, pruebas de ensamble y pruebas de presión </a:t>
            </a:r>
          </a:p>
          <a:p>
            <a:pPr lvl="0"/>
            <a:endParaRPr lang="es-EC" sz="2000" dirty="0"/>
          </a:p>
          <a:p>
            <a:pPr lvl="0"/>
            <a:r>
              <a:rPr lang="es-EC" sz="2000" dirty="0"/>
              <a:t>Realizar el análisis económico financiero del proyecto.</a:t>
            </a:r>
            <a:endParaRPr lang="es-419" sz="2000" dirty="0"/>
          </a:p>
          <a:p>
            <a:br>
              <a:rPr lang="es-419" sz="2000" dirty="0"/>
            </a:br>
            <a:br>
              <a:rPr lang="es-419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1253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1835696" y="188640"/>
            <a:ext cx="853440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TIPOS DE CABEZALES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FD051-FA49-41B8-9D30-B92930B3A1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237105" cy="434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993BD-733F-48A8-9EFD-47DDFAE8D4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230120" cy="41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C7452-BE5D-4F86-87AE-3BA55D17FC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541905" cy="5482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2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D02DD2-4F59-4139-B19A-1C9527B304A0}"/>
              </a:ext>
            </a:extLst>
          </p:cNvPr>
          <p:cNvSpPr txBox="1">
            <a:spLocks/>
          </p:cNvSpPr>
          <p:nvPr/>
        </p:nvSpPr>
        <p:spPr>
          <a:xfrm>
            <a:off x="3131840" y="188640"/>
            <a:ext cx="5760640" cy="4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dirty="0"/>
              <a:t>REQUERIMIENTOS DE DISEÑO DE LA NORMA API 6A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1C9DE-C058-4766-A962-D93BAD104F74}"/>
              </a:ext>
            </a:extLst>
          </p:cNvPr>
          <p:cNvSpPr/>
          <p:nvPr/>
        </p:nvSpPr>
        <p:spPr>
          <a:xfrm>
            <a:off x="971600" y="126876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API 6A da todos los pasos a seguir para la elaboración de elementos y accesorios de cabezales desde materia prima hasta producto terminado    </a:t>
            </a:r>
            <a:endParaRPr lang="es-41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CF152-F41C-4B7C-AA7A-DD48A747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01993"/>
            <a:ext cx="3581202" cy="794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29A0E-0CD3-4706-B4E7-0F12C49B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29" y="2101993"/>
            <a:ext cx="4516932" cy="1213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6F8FF-6B07-4A07-BB02-C82C55896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356992"/>
            <a:ext cx="4051473" cy="2274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31ACA-E894-48C9-BD95-2A1A84584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350085"/>
            <a:ext cx="4204370" cy="223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EDF2D-7280-42BB-A871-6D5E7E53A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5661248"/>
            <a:ext cx="2942828" cy="11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9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2593</Words>
  <Application>Microsoft Office PowerPoint</Application>
  <PresentationFormat>On-screen Show (4:3)</PresentationFormat>
  <Paragraphs>635</Paragraphs>
  <Slides>43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Tema de Office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LENIN-ABATTA</dc:creator>
  <cp:lastModifiedBy>Baro Molina</cp:lastModifiedBy>
  <cp:revision>67</cp:revision>
  <dcterms:created xsi:type="dcterms:W3CDTF">2013-06-27T19:05:08Z</dcterms:created>
  <dcterms:modified xsi:type="dcterms:W3CDTF">2019-11-25T21:22:49Z</dcterms:modified>
</cp:coreProperties>
</file>