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86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92" r:id="rId10"/>
    <p:sldId id="265" r:id="rId11"/>
    <p:sldId id="272" r:id="rId12"/>
    <p:sldId id="296" r:id="rId13"/>
    <p:sldId id="268" r:id="rId14"/>
    <p:sldId id="267" r:id="rId15"/>
    <p:sldId id="293" r:id="rId16"/>
    <p:sldId id="269" r:id="rId17"/>
    <p:sldId id="287" r:id="rId18"/>
    <p:sldId id="288" r:id="rId19"/>
    <p:sldId id="295" r:id="rId20"/>
    <p:sldId id="289" r:id="rId21"/>
    <p:sldId id="290" r:id="rId22"/>
    <p:sldId id="297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FE4EFDE-7AF1-4E1C-BEBA-01C13CFE0E23}">
  <a:tblStyle styleId="{8FE4EFDE-7AF1-4E1C-BEBA-01C13CFE0E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sita\Documents\ecuestas%20resultad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sita\Documents\ecuestas%20resultad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sita\Documents\ecuestas%20resultado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sita\Documents\ecuestas%20resultad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400" dirty="0" smtClean="0"/>
              <a:t>Condiciones</a:t>
            </a:r>
            <a:endParaRPr lang="es-ES" sz="1400" dirty="0"/>
          </a:p>
          <a:p>
            <a:pPr>
              <a:defRPr/>
            </a:pPr>
            <a:endParaRPr lang="es-E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'19'!$C$6:$C$7</c:f>
              <c:strCache>
                <c:ptCount val="2"/>
                <c:pt idx="0">
                  <c:v>Sí </c:v>
                </c:pt>
                <c:pt idx="1">
                  <c:v>No</c:v>
                </c:pt>
              </c:strCache>
            </c:strRef>
          </c:cat>
          <c:val>
            <c:numRef>
              <c:f>'19'!$D$6:$D$7</c:f>
              <c:numCache>
                <c:formatCode>General</c:formatCode>
                <c:ptCount val="2"/>
                <c:pt idx="0">
                  <c:v>338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-243742352"/>
        <c:axId val="-243740720"/>
      </c:barChart>
      <c:catAx>
        <c:axId val="-24374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243740720"/>
        <c:crosses val="autoZero"/>
        <c:auto val="1"/>
        <c:lblAlgn val="ctr"/>
        <c:lblOffset val="100"/>
        <c:noMultiLvlLbl val="0"/>
      </c:catAx>
      <c:valAx>
        <c:axId val="-243740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243742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400" dirty="0" smtClean="0"/>
              <a:t>Aporte</a:t>
            </a:r>
            <a:r>
              <a:rPr lang="es-ES" sz="1400" baseline="0" dirty="0" smtClean="0"/>
              <a:t> al desarrollo</a:t>
            </a:r>
            <a:endParaRPr lang="es-ES" sz="1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'20'!$C$5:$C$6</c:f>
              <c:strCache>
                <c:ptCount val="2"/>
                <c:pt idx="0">
                  <c:v>Sí </c:v>
                </c:pt>
                <c:pt idx="1">
                  <c:v>No</c:v>
                </c:pt>
              </c:strCache>
            </c:strRef>
          </c:cat>
          <c:val>
            <c:numRef>
              <c:f>'20'!$D$5:$D$6</c:f>
              <c:numCache>
                <c:formatCode>General</c:formatCode>
                <c:ptCount val="2"/>
                <c:pt idx="0">
                  <c:v>351</c:v>
                </c:pt>
                <c:pt idx="1">
                  <c:v>17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-823081072"/>
        <c:axId val="-823079440"/>
      </c:barChart>
      <c:catAx>
        <c:axId val="-82308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823079440"/>
        <c:crosses val="autoZero"/>
        <c:auto val="1"/>
        <c:lblAlgn val="ctr"/>
        <c:lblOffset val="100"/>
        <c:noMultiLvlLbl val="0"/>
      </c:catAx>
      <c:valAx>
        <c:axId val="-823079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823081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'16'!$C$15:$C$26</c:f>
              <c:strCache>
                <c:ptCount val="12"/>
                <c:pt idx="0">
                  <c:v>Falta vias</c:v>
                </c:pt>
                <c:pt idx="1">
                  <c:v>Mal servicio</c:v>
                </c:pt>
                <c:pt idx="2">
                  <c:v>Algo propio</c:v>
                </c:pt>
                <c:pt idx="3">
                  <c:v>Falta información</c:v>
                </c:pt>
                <c:pt idx="4">
                  <c:v>Falta higiene y salubridad</c:v>
                </c:pt>
                <c:pt idx="5">
                  <c:v>Falta infraestructura</c:v>
                </c:pt>
                <c:pt idx="6">
                  <c:v>Más frecuencia</c:v>
                </c:pt>
                <c:pt idx="7">
                  <c:v>Falta publicidad</c:v>
                </c:pt>
                <c:pt idx="8">
                  <c:v>Falta transporte</c:v>
                </c:pt>
                <c:pt idx="9">
                  <c:v>No hay estacionamientos</c:v>
                </c:pt>
                <c:pt idx="10">
                  <c:v>Falta letreros</c:v>
                </c:pt>
                <c:pt idx="11">
                  <c:v>Falta actividades</c:v>
                </c:pt>
              </c:strCache>
            </c:strRef>
          </c:cat>
          <c:val>
            <c:numRef>
              <c:f>'16'!$D$15:$D$26</c:f>
              <c:numCache>
                <c:formatCode>General</c:formatCode>
                <c:ptCount val="12"/>
                <c:pt idx="0">
                  <c:v>6</c:v>
                </c:pt>
                <c:pt idx="1">
                  <c:v>21</c:v>
                </c:pt>
                <c:pt idx="2">
                  <c:v>16</c:v>
                </c:pt>
                <c:pt idx="3">
                  <c:v>77</c:v>
                </c:pt>
                <c:pt idx="4">
                  <c:v>34</c:v>
                </c:pt>
                <c:pt idx="5">
                  <c:v>56</c:v>
                </c:pt>
                <c:pt idx="6">
                  <c:v>23</c:v>
                </c:pt>
                <c:pt idx="7">
                  <c:v>32</c:v>
                </c:pt>
                <c:pt idx="8">
                  <c:v>54</c:v>
                </c:pt>
                <c:pt idx="9">
                  <c:v>22</c:v>
                </c:pt>
                <c:pt idx="10">
                  <c:v>3</c:v>
                </c:pt>
                <c:pt idx="11">
                  <c:v>18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823072368"/>
        <c:axId val="-823071824"/>
      </c:barChart>
      <c:catAx>
        <c:axId val="-82307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823071824"/>
        <c:crosses val="autoZero"/>
        <c:auto val="1"/>
        <c:lblAlgn val="ctr"/>
        <c:lblOffset val="100"/>
        <c:noMultiLvlLbl val="0"/>
      </c:catAx>
      <c:valAx>
        <c:axId val="-82307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823072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7.5000000000000025E-2"/>
                  <c:y val="-6.48148148148149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'18'!$C$5:$C$9</c:f>
              <c:strCache>
                <c:ptCount val="5"/>
                <c:pt idx="0">
                  <c:v>Desarrollo Social</c:v>
                </c:pt>
                <c:pt idx="1">
                  <c:v>Protección Ambiental</c:v>
                </c:pt>
                <c:pt idx="2">
                  <c:v>Crecimiento económico</c:v>
                </c:pt>
                <c:pt idx="3">
                  <c:v>Fortalecimiento de la identidad cultural</c:v>
                </c:pt>
                <c:pt idx="4">
                  <c:v>Ninguno</c:v>
                </c:pt>
              </c:strCache>
            </c:strRef>
          </c:cat>
          <c:val>
            <c:numRef>
              <c:f>'18'!$D$5:$D$9</c:f>
              <c:numCache>
                <c:formatCode>General</c:formatCode>
                <c:ptCount val="5"/>
                <c:pt idx="0">
                  <c:v>63</c:v>
                </c:pt>
                <c:pt idx="1">
                  <c:v>89</c:v>
                </c:pt>
                <c:pt idx="2">
                  <c:v>107</c:v>
                </c:pt>
                <c:pt idx="3">
                  <c:v>93</c:v>
                </c:pt>
                <c:pt idx="4">
                  <c:v>16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7E1166-0404-4414-9F78-9DA9E962D3F7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D73EC3B3-AFAF-4E20-BF81-8A1E564C0112}">
      <dgm:prSet phldrT="[Texto]"/>
      <dgm:spPr/>
      <dgm:t>
        <a:bodyPr/>
        <a:lstStyle/>
        <a:p>
          <a:r>
            <a:rPr lang="es-419" dirty="0" smtClean="0"/>
            <a:t>Alternativa de desarrollo local, con respuesta a problemas urbanos.</a:t>
          </a:r>
          <a:endParaRPr lang="es-ES" dirty="0"/>
        </a:p>
      </dgm:t>
    </dgm:pt>
    <dgm:pt modelId="{4639AC65-FBFA-47FC-8DCE-D060353D4280}" type="parTrans" cxnId="{DA4F549A-B097-411C-83FB-4F117C3DAD02}">
      <dgm:prSet/>
      <dgm:spPr/>
      <dgm:t>
        <a:bodyPr/>
        <a:lstStyle/>
        <a:p>
          <a:endParaRPr lang="es-ES"/>
        </a:p>
      </dgm:t>
    </dgm:pt>
    <dgm:pt modelId="{5EBB3616-6C05-432F-A91B-72B2DA987EFC}" type="sibTrans" cxnId="{DA4F549A-B097-411C-83FB-4F117C3DAD02}">
      <dgm:prSet/>
      <dgm:spPr/>
      <dgm:t>
        <a:bodyPr/>
        <a:lstStyle/>
        <a:p>
          <a:endParaRPr lang="es-ES"/>
        </a:p>
      </dgm:t>
    </dgm:pt>
    <dgm:pt modelId="{56FFE9A3-2457-4273-9FC3-F6D925D0A08F}">
      <dgm:prSet phldrT="[Texto]"/>
      <dgm:spPr/>
      <dgm:t>
        <a:bodyPr/>
        <a:lstStyle/>
        <a:p>
          <a:r>
            <a:rPr lang="es-419" dirty="0" smtClean="0"/>
            <a:t>Beneficio con relación a la sostenibilidad.</a:t>
          </a:r>
          <a:endParaRPr lang="es-ES" dirty="0"/>
        </a:p>
      </dgm:t>
    </dgm:pt>
    <dgm:pt modelId="{73545664-3F1E-4F7A-9560-96997607C778}" type="parTrans" cxnId="{6C6D72C6-15F2-4308-9D49-1B5767F6608D}">
      <dgm:prSet/>
      <dgm:spPr/>
      <dgm:t>
        <a:bodyPr/>
        <a:lstStyle/>
        <a:p>
          <a:endParaRPr lang="es-ES"/>
        </a:p>
      </dgm:t>
    </dgm:pt>
    <dgm:pt modelId="{E74AB362-D0C2-4AB6-8E99-0C01E76A20C0}" type="sibTrans" cxnId="{6C6D72C6-15F2-4308-9D49-1B5767F6608D}">
      <dgm:prSet/>
      <dgm:spPr/>
      <dgm:t>
        <a:bodyPr/>
        <a:lstStyle/>
        <a:p>
          <a:endParaRPr lang="es-ES"/>
        </a:p>
      </dgm:t>
    </dgm:pt>
    <dgm:pt modelId="{0F2D45AA-55EE-48D3-8E1C-1520D36D86B9}">
      <dgm:prSet phldrT="[Texto]"/>
      <dgm:spPr/>
      <dgm:t>
        <a:bodyPr/>
        <a:lstStyle/>
        <a:p>
          <a:r>
            <a:rPr lang="es-EC" dirty="0" smtClean="0"/>
            <a:t>Problema: desaprovechamiento por parte de la población local, con lo que respecta a la realización del turismo en la zona rural.</a:t>
          </a:r>
          <a:endParaRPr lang="es-ES" dirty="0"/>
        </a:p>
      </dgm:t>
    </dgm:pt>
    <dgm:pt modelId="{46CD3138-D44B-418E-BA88-D76548A1EEF0}" type="parTrans" cxnId="{05863C1A-51C7-4D9A-9906-787EA2138164}">
      <dgm:prSet/>
      <dgm:spPr/>
      <dgm:t>
        <a:bodyPr/>
        <a:lstStyle/>
        <a:p>
          <a:endParaRPr lang="es-ES"/>
        </a:p>
      </dgm:t>
    </dgm:pt>
    <dgm:pt modelId="{BDBF4981-0A29-46D8-BDAC-CF5514A1351E}" type="sibTrans" cxnId="{05863C1A-51C7-4D9A-9906-787EA2138164}">
      <dgm:prSet/>
      <dgm:spPr/>
      <dgm:t>
        <a:bodyPr/>
        <a:lstStyle/>
        <a:p>
          <a:endParaRPr lang="es-ES"/>
        </a:p>
      </dgm:t>
    </dgm:pt>
    <dgm:pt modelId="{566690A7-7439-4517-8D15-FBDCA79D27EC}">
      <dgm:prSet phldrT="[Texto]"/>
      <dgm:spPr/>
      <dgm:t>
        <a:bodyPr/>
        <a:lstStyle/>
        <a:p>
          <a:r>
            <a:rPr lang="es-419" dirty="0" smtClean="0"/>
            <a:t>Implementar acciones para mejorar el turismo rural.</a:t>
          </a:r>
          <a:endParaRPr lang="es-ES" dirty="0"/>
        </a:p>
      </dgm:t>
    </dgm:pt>
    <dgm:pt modelId="{2D33CA2C-B6B9-45CE-8200-9799559A139B}" type="parTrans" cxnId="{0CEA79CC-884E-4EFB-A7B9-C7F35CC75B6D}">
      <dgm:prSet/>
      <dgm:spPr/>
      <dgm:t>
        <a:bodyPr/>
        <a:lstStyle/>
        <a:p>
          <a:endParaRPr lang="es-ES"/>
        </a:p>
      </dgm:t>
    </dgm:pt>
    <dgm:pt modelId="{B48A563F-F617-4F38-AE6A-AB0ADC62E548}" type="sibTrans" cxnId="{0CEA79CC-884E-4EFB-A7B9-C7F35CC75B6D}">
      <dgm:prSet/>
      <dgm:spPr/>
      <dgm:t>
        <a:bodyPr/>
        <a:lstStyle/>
        <a:p>
          <a:endParaRPr lang="es-ES"/>
        </a:p>
      </dgm:t>
    </dgm:pt>
    <dgm:pt modelId="{3562FDA0-7EFE-4DAA-B192-0F1CB1F183D8}" type="pres">
      <dgm:prSet presAssocID="{137E1166-0404-4414-9F78-9DA9E962D3F7}" presName="arrowDiagram" presStyleCnt="0">
        <dgm:presLayoutVars>
          <dgm:chMax val="5"/>
          <dgm:dir/>
          <dgm:resizeHandles val="exact"/>
        </dgm:presLayoutVars>
      </dgm:prSet>
      <dgm:spPr/>
    </dgm:pt>
    <dgm:pt modelId="{25C5923D-4AA8-491A-95F9-0ECDE5CF6DDD}" type="pres">
      <dgm:prSet presAssocID="{137E1166-0404-4414-9F78-9DA9E962D3F7}" presName="arrow" presStyleLbl="bgShp" presStyleIdx="0" presStyleCnt="1"/>
      <dgm:spPr/>
    </dgm:pt>
    <dgm:pt modelId="{A9468344-2106-4602-A6C2-4078D41E5671}" type="pres">
      <dgm:prSet presAssocID="{137E1166-0404-4414-9F78-9DA9E962D3F7}" presName="arrowDiagram4" presStyleCnt="0"/>
      <dgm:spPr/>
    </dgm:pt>
    <dgm:pt modelId="{05D3CE82-7E8F-422E-B6E4-36708E136D2A}" type="pres">
      <dgm:prSet presAssocID="{D73EC3B3-AFAF-4E20-BF81-8A1E564C0112}" presName="bullet4a" presStyleLbl="node1" presStyleIdx="0" presStyleCnt="4"/>
      <dgm:spPr/>
    </dgm:pt>
    <dgm:pt modelId="{E25168C8-2E98-4969-9E2D-1D04C671AB11}" type="pres">
      <dgm:prSet presAssocID="{D73EC3B3-AFAF-4E20-BF81-8A1E564C0112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966E21-685B-4C88-A1FF-EAF54FFD521D}" type="pres">
      <dgm:prSet presAssocID="{56FFE9A3-2457-4273-9FC3-F6D925D0A08F}" presName="bullet4b" presStyleLbl="node1" presStyleIdx="1" presStyleCnt="4"/>
      <dgm:spPr/>
    </dgm:pt>
    <dgm:pt modelId="{07DC5B81-0C42-4E93-AEEB-60F7DB63C61A}" type="pres">
      <dgm:prSet presAssocID="{56FFE9A3-2457-4273-9FC3-F6D925D0A08F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6EDAF5-5395-4F2A-BD61-E805B36EE0D9}" type="pres">
      <dgm:prSet presAssocID="{0F2D45AA-55EE-48D3-8E1C-1520D36D86B9}" presName="bullet4c" presStyleLbl="node1" presStyleIdx="2" presStyleCnt="4"/>
      <dgm:spPr/>
    </dgm:pt>
    <dgm:pt modelId="{560A1BA6-EF8F-4D29-9250-365FE73FA446}" type="pres">
      <dgm:prSet presAssocID="{0F2D45AA-55EE-48D3-8E1C-1520D36D86B9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F4C1D2-E40B-4E61-B9E5-139C16D5A779}" type="pres">
      <dgm:prSet presAssocID="{566690A7-7439-4517-8D15-FBDCA79D27EC}" presName="bullet4d" presStyleLbl="node1" presStyleIdx="3" presStyleCnt="4"/>
      <dgm:spPr/>
    </dgm:pt>
    <dgm:pt modelId="{D48E931C-9FFC-4A58-ABD9-EAB44DD5BC71}" type="pres">
      <dgm:prSet presAssocID="{566690A7-7439-4517-8D15-FBDCA79D27EC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F62956A-4BC0-4BB3-94E6-9437D6BCFAA7}" type="presOf" srcId="{D73EC3B3-AFAF-4E20-BF81-8A1E564C0112}" destId="{E25168C8-2E98-4969-9E2D-1D04C671AB11}" srcOrd="0" destOrd="0" presId="urn:microsoft.com/office/officeart/2005/8/layout/arrow2"/>
    <dgm:cxn modelId="{CF24D68B-D85A-4372-B308-E7914D7731B4}" type="presOf" srcId="{137E1166-0404-4414-9F78-9DA9E962D3F7}" destId="{3562FDA0-7EFE-4DAA-B192-0F1CB1F183D8}" srcOrd="0" destOrd="0" presId="urn:microsoft.com/office/officeart/2005/8/layout/arrow2"/>
    <dgm:cxn modelId="{3C149D7E-63AC-4071-8F01-8FC834D52AC8}" type="presOf" srcId="{56FFE9A3-2457-4273-9FC3-F6D925D0A08F}" destId="{07DC5B81-0C42-4E93-AEEB-60F7DB63C61A}" srcOrd="0" destOrd="0" presId="urn:microsoft.com/office/officeart/2005/8/layout/arrow2"/>
    <dgm:cxn modelId="{05863C1A-51C7-4D9A-9906-787EA2138164}" srcId="{137E1166-0404-4414-9F78-9DA9E962D3F7}" destId="{0F2D45AA-55EE-48D3-8E1C-1520D36D86B9}" srcOrd="2" destOrd="0" parTransId="{46CD3138-D44B-418E-BA88-D76548A1EEF0}" sibTransId="{BDBF4981-0A29-46D8-BDAC-CF5514A1351E}"/>
    <dgm:cxn modelId="{6C6D72C6-15F2-4308-9D49-1B5767F6608D}" srcId="{137E1166-0404-4414-9F78-9DA9E962D3F7}" destId="{56FFE9A3-2457-4273-9FC3-F6D925D0A08F}" srcOrd="1" destOrd="0" parTransId="{73545664-3F1E-4F7A-9560-96997607C778}" sibTransId="{E74AB362-D0C2-4AB6-8E99-0C01E76A20C0}"/>
    <dgm:cxn modelId="{19CA7C2E-B7AD-4EC0-8909-4CACA09202AE}" type="presOf" srcId="{0F2D45AA-55EE-48D3-8E1C-1520D36D86B9}" destId="{560A1BA6-EF8F-4D29-9250-365FE73FA446}" srcOrd="0" destOrd="0" presId="urn:microsoft.com/office/officeart/2005/8/layout/arrow2"/>
    <dgm:cxn modelId="{DA4F549A-B097-411C-83FB-4F117C3DAD02}" srcId="{137E1166-0404-4414-9F78-9DA9E962D3F7}" destId="{D73EC3B3-AFAF-4E20-BF81-8A1E564C0112}" srcOrd="0" destOrd="0" parTransId="{4639AC65-FBFA-47FC-8DCE-D060353D4280}" sibTransId="{5EBB3616-6C05-432F-A91B-72B2DA987EFC}"/>
    <dgm:cxn modelId="{94433535-2507-45EE-9636-2BF279923C7F}" type="presOf" srcId="{566690A7-7439-4517-8D15-FBDCA79D27EC}" destId="{D48E931C-9FFC-4A58-ABD9-EAB44DD5BC71}" srcOrd="0" destOrd="0" presId="urn:microsoft.com/office/officeart/2005/8/layout/arrow2"/>
    <dgm:cxn modelId="{0CEA79CC-884E-4EFB-A7B9-C7F35CC75B6D}" srcId="{137E1166-0404-4414-9F78-9DA9E962D3F7}" destId="{566690A7-7439-4517-8D15-FBDCA79D27EC}" srcOrd="3" destOrd="0" parTransId="{2D33CA2C-B6B9-45CE-8200-9799559A139B}" sibTransId="{B48A563F-F617-4F38-AE6A-AB0ADC62E548}"/>
    <dgm:cxn modelId="{1F487F6B-9C70-40C3-AAB8-C9935F6623C8}" type="presParOf" srcId="{3562FDA0-7EFE-4DAA-B192-0F1CB1F183D8}" destId="{25C5923D-4AA8-491A-95F9-0ECDE5CF6DDD}" srcOrd="0" destOrd="0" presId="urn:microsoft.com/office/officeart/2005/8/layout/arrow2"/>
    <dgm:cxn modelId="{2095457D-CE46-4CB7-9BC8-B87CB6B2CCDC}" type="presParOf" srcId="{3562FDA0-7EFE-4DAA-B192-0F1CB1F183D8}" destId="{A9468344-2106-4602-A6C2-4078D41E5671}" srcOrd="1" destOrd="0" presId="urn:microsoft.com/office/officeart/2005/8/layout/arrow2"/>
    <dgm:cxn modelId="{D8D058D7-E71A-4723-87C6-25B27DAED0E1}" type="presParOf" srcId="{A9468344-2106-4602-A6C2-4078D41E5671}" destId="{05D3CE82-7E8F-422E-B6E4-36708E136D2A}" srcOrd="0" destOrd="0" presId="urn:microsoft.com/office/officeart/2005/8/layout/arrow2"/>
    <dgm:cxn modelId="{3DE17972-376D-44C5-882A-4240AFBFEFFC}" type="presParOf" srcId="{A9468344-2106-4602-A6C2-4078D41E5671}" destId="{E25168C8-2E98-4969-9E2D-1D04C671AB11}" srcOrd="1" destOrd="0" presId="urn:microsoft.com/office/officeart/2005/8/layout/arrow2"/>
    <dgm:cxn modelId="{1B49500B-539C-4302-A094-633D6B53CB67}" type="presParOf" srcId="{A9468344-2106-4602-A6C2-4078D41E5671}" destId="{45966E21-685B-4C88-A1FF-EAF54FFD521D}" srcOrd="2" destOrd="0" presId="urn:microsoft.com/office/officeart/2005/8/layout/arrow2"/>
    <dgm:cxn modelId="{A9F5A7F9-A755-4354-BB60-2AF8FF5C5B97}" type="presParOf" srcId="{A9468344-2106-4602-A6C2-4078D41E5671}" destId="{07DC5B81-0C42-4E93-AEEB-60F7DB63C61A}" srcOrd="3" destOrd="0" presId="urn:microsoft.com/office/officeart/2005/8/layout/arrow2"/>
    <dgm:cxn modelId="{82C52C8B-FB68-416C-BD6E-150BE6B30E5D}" type="presParOf" srcId="{A9468344-2106-4602-A6C2-4078D41E5671}" destId="{D16EDAF5-5395-4F2A-BD61-E805B36EE0D9}" srcOrd="4" destOrd="0" presId="urn:microsoft.com/office/officeart/2005/8/layout/arrow2"/>
    <dgm:cxn modelId="{FAA259F6-F4D4-449A-87B0-017AA1771B0B}" type="presParOf" srcId="{A9468344-2106-4602-A6C2-4078D41E5671}" destId="{560A1BA6-EF8F-4D29-9250-365FE73FA446}" srcOrd="5" destOrd="0" presId="urn:microsoft.com/office/officeart/2005/8/layout/arrow2"/>
    <dgm:cxn modelId="{F740084B-3176-474D-82C0-CBBD97141AE5}" type="presParOf" srcId="{A9468344-2106-4602-A6C2-4078D41E5671}" destId="{A4F4C1D2-E40B-4E61-B9E5-139C16D5A779}" srcOrd="6" destOrd="0" presId="urn:microsoft.com/office/officeart/2005/8/layout/arrow2"/>
    <dgm:cxn modelId="{4E786922-FED7-40F6-91C8-E926E19996DA}" type="presParOf" srcId="{A9468344-2106-4602-A6C2-4078D41E5671}" destId="{D48E931C-9FFC-4A58-ABD9-EAB44DD5BC71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E49DEE0-6054-4873-993E-9B890016AED7}" type="doc">
      <dgm:prSet loTypeId="urn:microsoft.com/office/officeart/2009/3/layout/SnapshotPictureList" loCatId="picture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6A062080-1C38-4225-914B-28BC52241666}">
      <dgm:prSet phldrT="[Texto]" custT="1"/>
      <dgm:spPr/>
      <dgm:t>
        <a:bodyPr/>
        <a:lstStyle/>
        <a:p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Hacienda las Palmas</a:t>
          </a:r>
          <a:endParaRPr lang="es-ES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4F220E-5687-4BBF-8D3B-D8DA7501BD78}" type="parTrans" cxnId="{5B69CD3C-33AF-47EC-9D36-5ECBB3C572EA}">
      <dgm:prSet/>
      <dgm:spPr/>
      <dgm:t>
        <a:bodyPr/>
        <a:lstStyle/>
        <a:p>
          <a:endParaRPr lang="es-ES"/>
        </a:p>
      </dgm:t>
    </dgm:pt>
    <dgm:pt modelId="{AB545665-F744-418E-BE07-6849B82BE0F7}" type="sibTrans" cxnId="{5B69CD3C-33AF-47EC-9D36-5ECBB3C572EA}">
      <dgm:prSet/>
      <dgm:spPr/>
      <dgm:t>
        <a:bodyPr/>
        <a:lstStyle/>
        <a:p>
          <a:endParaRPr lang="es-ES"/>
        </a:p>
      </dgm:t>
    </dgm:pt>
    <dgm:pt modelId="{7D084079-6FCB-42B1-A434-EBB2DB7EA21D}">
      <dgm:prSet phldrT="[Texto]" custT="1"/>
      <dgm:spPr/>
      <dgm:t>
        <a:bodyPr/>
        <a:lstStyle/>
        <a:p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Cascada 7 Caras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32C112-18AF-4A76-8E3E-5FE066C1E7A1}" type="parTrans" cxnId="{AEC6FDA5-65CC-4084-A6C6-BEAB9913FC0F}">
      <dgm:prSet/>
      <dgm:spPr/>
      <dgm:t>
        <a:bodyPr/>
        <a:lstStyle/>
        <a:p>
          <a:endParaRPr lang="es-ES"/>
        </a:p>
      </dgm:t>
    </dgm:pt>
    <dgm:pt modelId="{5DD75586-4725-4F2B-BB0E-B0E000038128}" type="sibTrans" cxnId="{AEC6FDA5-65CC-4084-A6C6-BEAB9913FC0F}">
      <dgm:prSet/>
      <dgm:spPr/>
      <dgm:t>
        <a:bodyPr/>
        <a:lstStyle/>
        <a:p>
          <a:endParaRPr lang="es-ES"/>
        </a:p>
      </dgm:t>
    </dgm:pt>
    <dgm:pt modelId="{6F58D48F-1C1B-4DD8-AA0C-6CE1621ACCB9}">
      <dgm:prSet phldrT="[Texto]" custT="1"/>
      <dgm:spPr/>
      <dgm:t>
        <a:bodyPr/>
        <a:lstStyle/>
        <a:p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Aguas Termales de Urauco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501F91-6F05-4AE1-8561-C2A615808DEE}" type="parTrans" cxnId="{F00ECB61-5A10-4365-8F31-D9D190FA8E74}">
      <dgm:prSet/>
      <dgm:spPr/>
      <dgm:t>
        <a:bodyPr/>
        <a:lstStyle/>
        <a:p>
          <a:endParaRPr lang="es-ES"/>
        </a:p>
      </dgm:t>
    </dgm:pt>
    <dgm:pt modelId="{50242868-7084-4492-AB9E-EB95EDDE1CE9}" type="sibTrans" cxnId="{F00ECB61-5A10-4365-8F31-D9D190FA8E74}">
      <dgm:prSet/>
      <dgm:spPr/>
      <dgm:t>
        <a:bodyPr/>
        <a:lstStyle/>
        <a:p>
          <a:endParaRPr lang="es-ES"/>
        </a:p>
      </dgm:t>
    </dgm:pt>
    <dgm:pt modelId="{154E8BBC-4311-44D3-AB35-DE3A1AD0DC74}">
      <dgm:prSet phldrT="[Texto]" custT="1"/>
      <dgm:spPr/>
      <dgm:t>
        <a:bodyPr/>
        <a:lstStyle/>
        <a:p>
          <a:pPr algn="l"/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Atractivos Naturales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FD07FF-A4BF-4FED-BC8E-4C7A262B549D}" type="parTrans" cxnId="{19BCCA09-9AFC-483B-9159-FF2B3EA1C5F4}">
      <dgm:prSet/>
      <dgm:spPr/>
      <dgm:t>
        <a:bodyPr/>
        <a:lstStyle/>
        <a:p>
          <a:endParaRPr lang="es-ES"/>
        </a:p>
      </dgm:t>
    </dgm:pt>
    <dgm:pt modelId="{88B5A244-F163-46D6-BAB4-B9B3DCD290E2}" type="sibTrans" cxnId="{19BCCA09-9AFC-483B-9159-FF2B3EA1C5F4}">
      <dgm:prSet/>
      <dgm:spPr/>
      <dgm:t>
        <a:bodyPr/>
        <a:lstStyle/>
        <a:p>
          <a:endParaRPr lang="es-ES"/>
        </a:p>
      </dgm:t>
    </dgm:pt>
    <dgm:pt modelId="{DE259D5B-D0AB-4790-84DB-A609699D783C}">
      <dgm:prSet phldrT="[Texto]" custT="1"/>
      <dgm:spPr/>
      <dgm:t>
        <a:bodyPr/>
        <a:lstStyle/>
        <a:p>
          <a:pPr algn="l"/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Bosques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D7CA96-9999-47DD-A41A-409EC78B983A}" type="parTrans" cxnId="{54A3AF52-EDD3-4296-BD7B-56F12B545345}">
      <dgm:prSet/>
      <dgm:spPr/>
      <dgm:t>
        <a:bodyPr/>
        <a:lstStyle/>
        <a:p>
          <a:endParaRPr lang="es-ES"/>
        </a:p>
      </dgm:t>
    </dgm:pt>
    <dgm:pt modelId="{22AA2408-CAB1-4222-A036-9C16FCE85171}" type="sibTrans" cxnId="{54A3AF52-EDD3-4296-BD7B-56F12B545345}">
      <dgm:prSet/>
      <dgm:spPr/>
      <dgm:t>
        <a:bodyPr/>
        <a:lstStyle/>
        <a:p>
          <a:endParaRPr lang="es-ES"/>
        </a:p>
      </dgm:t>
    </dgm:pt>
    <dgm:pt modelId="{A9890B2E-E73A-4592-9844-15B713E7B80D}">
      <dgm:prSet phldrT="[Texto]" custT="1"/>
      <dgm:spPr/>
      <dgm:t>
        <a:bodyPr/>
        <a:lstStyle/>
        <a:p>
          <a:pPr algn="l"/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Nublado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277828-2C1F-45CE-B498-EB644D1040A6}" type="parTrans" cxnId="{3A7F2FB4-51FA-4EDC-BCE5-59D743DC294C}">
      <dgm:prSet/>
      <dgm:spPr/>
      <dgm:t>
        <a:bodyPr/>
        <a:lstStyle/>
        <a:p>
          <a:endParaRPr lang="es-ES"/>
        </a:p>
      </dgm:t>
    </dgm:pt>
    <dgm:pt modelId="{AFD4137A-1FF7-44F4-BBDC-BAD24CF16733}" type="sibTrans" cxnId="{3A7F2FB4-51FA-4EDC-BCE5-59D743DC294C}">
      <dgm:prSet/>
      <dgm:spPr/>
      <dgm:t>
        <a:bodyPr/>
        <a:lstStyle/>
        <a:p>
          <a:endParaRPr lang="es-ES"/>
        </a:p>
      </dgm:t>
    </dgm:pt>
    <dgm:pt modelId="{F83446C7-1C13-4886-B98F-7A2F86145C91}">
      <dgm:prSet phldrT="[Texto]" custT="1"/>
      <dgm:spPr/>
      <dgm:t>
        <a:bodyPr/>
        <a:lstStyle/>
        <a:p>
          <a:pPr algn="l"/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II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D3B91E-3645-4566-ACD2-AD3EA64CF666}" type="parTrans" cxnId="{315329B7-BA3B-4665-9343-D898AA8C640E}">
      <dgm:prSet/>
      <dgm:spPr/>
      <dgm:t>
        <a:bodyPr/>
        <a:lstStyle/>
        <a:p>
          <a:endParaRPr lang="es-ES"/>
        </a:p>
      </dgm:t>
    </dgm:pt>
    <dgm:pt modelId="{DA12A826-F1E0-4709-A09B-6002E527FE0D}" type="sibTrans" cxnId="{315329B7-BA3B-4665-9343-D898AA8C640E}">
      <dgm:prSet/>
      <dgm:spPr/>
      <dgm:t>
        <a:bodyPr/>
        <a:lstStyle/>
        <a:p>
          <a:endParaRPr lang="es-ES"/>
        </a:p>
      </dgm:t>
    </dgm:pt>
    <dgm:pt modelId="{E0925E31-B25F-4E08-8D16-321F4D7810FD}">
      <dgm:prSet phldrT="[Texto]" custT="1"/>
      <dgm:spPr/>
      <dgm:t>
        <a:bodyPr/>
        <a:lstStyle/>
        <a:p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Volcán Guagua Pichincha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176F42-CC01-4A32-B766-BA58128A4F81}" type="parTrans" cxnId="{6FC4FAB9-CE5A-47F5-8A5B-5A7F33F49DC9}">
      <dgm:prSet/>
      <dgm:spPr/>
      <dgm:t>
        <a:bodyPr/>
        <a:lstStyle/>
        <a:p>
          <a:endParaRPr lang="es-ES"/>
        </a:p>
      </dgm:t>
    </dgm:pt>
    <dgm:pt modelId="{24A78573-2596-4741-AA4C-6CBA4E1FF022}" type="sibTrans" cxnId="{6FC4FAB9-CE5A-47F5-8A5B-5A7F33F49DC9}">
      <dgm:prSet/>
      <dgm:spPr/>
      <dgm:t>
        <a:bodyPr/>
        <a:lstStyle/>
        <a:p>
          <a:endParaRPr lang="es-ES"/>
        </a:p>
      </dgm:t>
    </dgm:pt>
    <dgm:pt modelId="{8E4BFE9E-1BF4-4358-9032-A39423E7B40B}">
      <dgm:prSet phldrT="[Texto]" custT="1"/>
      <dgm:spPr/>
      <dgm:t>
        <a:bodyPr/>
        <a:lstStyle/>
        <a:p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Rancho Piedras Grandes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FD06ED-CE3D-4EC8-B234-15883A1A96CF}" type="parTrans" cxnId="{E01A5145-7A2A-4824-8674-941539E1C3B0}">
      <dgm:prSet/>
      <dgm:spPr/>
      <dgm:t>
        <a:bodyPr/>
        <a:lstStyle/>
        <a:p>
          <a:endParaRPr lang="es-ES"/>
        </a:p>
      </dgm:t>
    </dgm:pt>
    <dgm:pt modelId="{22204E1C-8115-46E4-A980-CE0F251642B8}" type="sibTrans" cxnId="{E01A5145-7A2A-4824-8674-941539E1C3B0}">
      <dgm:prSet/>
      <dgm:spPr/>
      <dgm:t>
        <a:bodyPr/>
        <a:lstStyle/>
        <a:p>
          <a:endParaRPr lang="es-ES"/>
        </a:p>
      </dgm:t>
    </dgm:pt>
    <dgm:pt modelId="{D7909569-26E5-41F7-A84D-7429C7766BB0}">
      <dgm:prSet phldrT="[Texto]" custT="1"/>
      <dgm:spPr/>
      <dgm:t>
        <a:bodyPr/>
        <a:lstStyle/>
        <a:p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Cuscungo </a:t>
          </a:r>
          <a:r>
            <a:rPr lang="es-ES" sz="1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Adventure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C727FA-B692-4A9B-A278-ACEA433FDC0E}" type="parTrans" cxnId="{5FC45E47-D347-40F4-B3EC-4742E030F4A5}">
      <dgm:prSet/>
      <dgm:spPr/>
      <dgm:t>
        <a:bodyPr/>
        <a:lstStyle/>
        <a:p>
          <a:endParaRPr lang="es-ES"/>
        </a:p>
      </dgm:t>
    </dgm:pt>
    <dgm:pt modelId="{1529679C-CBA0-451D-9161-9DB9E122DA4A}" type="sibTrans" cxnId="{5FC45E47-D347-40F4-B3EC-4742E030F4A5}">
      <dgm:prSet/>
      <dgm:spPr/>
      <dgm:t>
        <a:bodyPr/>
        <a:lstStyle/>
        <a:p>
          <a:endParaRPr lang="es-ES"/>
        </a:p>
      </dgm:t>
    </dgm:pt>
    <dgm:pt modelId="{72A1E809-3CCC-4F90-BE06-43486C93AB66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 Natural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CF0306-3C92-4F95-8F3C-80EDE0365CBD}" type="parTrans" cxnId="{197C4010-833A-4374-9F63-A626995AE669}">
      <dgm:prSet/>
      <dgm:spPr/>
      <dgm:t>
        <a:bodyPr/>
        <a:lstStyle/>
        <a:p>
          <a:endParaRPr lang="es-ES"/>
        </a:p>
      </dgm:t>
    </dgm:pt>
    <dgm:pt modelId="{F52C3DD9-E91F-447F-B640-FCB527EA28D4}" type="sibTrans" cxnId="{197C4010-833A-4374-9F63-A626995AE669}">
      <dgm:prSet/>
      <dgm:spPr/>
      <dgm:t>
        <a:bodyPr/>
        <a:lstStyle/>
        <a:p>
          <a:endParaRPr lang="es-ES"/>
        </a:p>
      </dgm:t>
    </dgm:pt>
    <dgm:pt modelId="{1B028536-D3AB-49FE-8CBE-BEC7D382FA39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Aguas Subterráneas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72E6EC-C94F-4906-91D2-9E1C15F3747C}" type="parTrans" cxnId="{D9CF8CA6-88AB-42E2-B173-1CCB055C7566}">
      <dgm:prSet/>
      <dgm:spPr/>
      <dgm:t>
        <a:bodyPr/>
        <a:lstStyle/>
        <a:p>
          <a:endParaRPr lang="es-ES"/>
        </a:p>
      </dgm:t>
    </dgm:pt>
    <dgm:pt modelId="{2DE62B86-5298-4418-89D1-F6FA6682A539}" type="sibTrans" cxnId="{D9CF8CA6-88AB-42E2-B173-1CCB055C7566}">
      <dgm:prSet/>
      <dgm:spPr/>
      <dgm:t>
        <a:bodyPr/>
        <a:lstStyle/>
        <a:p>
          <a:endParaRPr lang="es-ES"/>
        </a:p>
      </dgm:t>
    </dgm:pt>
    <dgm:pt modelId="{F6A8D7AE-6330-4C23-8EC8-AB936868D4B6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6ED5FA-6003-4153-BDD7-6177D29094D4}" type="parTrans" cxnId="{936C7722-4DA0-4A1B-B4CB-4C2F75D38119}">
      <dgm:prSet/>
      <dgm:spPr/>
      <dgm:t>
        <a:bodyPr/>
        <a:lstStyle/>
        <a:p>
          <a:endParaRPr lang="es-ES"/>
        </a:p>
      </dgm:t>
    </dgm:pt>
    <dgm:pt modelId="{A4B01B40-2C2B-44FF-843D-7B3210211053}" type="sibTrans" cxnId="{936C7722-4DA0-4A1B-B4CB-4C2F75D38119}">
      <dgm:prSet/>
      <dgm:spPr/>
      <dgm:t>
        <a:bodyPr/>
        <a:lstStyle/>
        <a:p>
          <a:endParaRPr lang="es-ES"/>
        </a:p>
      </dgm:t>
    </dgm:pt>
    <dgm:pt modelId="{4B7CD806-16B3-438A-B434-882DB68702D9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Atractivos Naturales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46C486-CE1F-4B95-807C-D743D3029649}" type="parTrans" cxnId="{B00F0D71-2327-44F2-BF23-579332A14C64}">
      <dgm:prSet/>
      <dgm:spPr/>
      <dgm:t>
        <a:bodyPr/>
        <a:lstStyle/>
        <a:p>
          <a:endParaRPr lang="es-ES"/>
        </a:p>
      </dgm:t>
    </dgm:pt>
    <dgm:pt modelId="{2A517CB6-6409-4B52-AE75-9F5BD7F88E5F}" type="sibTrans" cxnId="{B00F0D71-2327-44F2-BF23-579332A14C64}">
      <dgm:prSet/>
      <dgm:spPr/>
      <dgm:t>
        <a:bodyPr/>
        <a:lstStyle/>
        <a:p>
          <a:endParaRPr lang="es-ES"/>
        </a:p>
      </dgm:t>
    </dgm:pt>
    <dgm:pt modelId="{32465985-99C1-41FC-9DA8-9EE0B63656BC}">
      <dgm:prSet phldrT="[Texto]" custT="1"/>
      <dgm:spPr/>
      <dgm:t>
        <a:bodyPr/>
        <a:lstStyle/>
        <a:p>
          <a:r>
            <a:rPr lang="es-419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Aguas Subterráneas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3A71F8-9779-4250-86B0-0E683D89A231}" type="parTrans" cxnId="{F47A1452-C71F-4A6A-A6A9-1A07665CDF38}">
      <dgm:prSet/>
      <dgm:spPr/>
      <dgm:t>
        <a:bodyPr/>
        <a:lstStyle/>
        <a:p>
          <a:endParaRPr lang="es-ES"/>
        </a:p>
      </dgm:t>
    </dgm:pt>
    <dgm:pt modelId="{5E6BD295-0A57-4931-9A93-B7A1E43C969C}" type="sibTrans" cxnId="{F47A1452-C71F-4A6A-A6A9-1A07665CDF38}">
      <dgm:prSet/>
      <dgm:spPr/>
      <dgm:t>
        <a:bodyPr/>
        <a:lstStyle/>
        <a:p>
          <a:endParaRPr lang="es-ES"/>
        </a:p>
      </dgm:t>
    </dgm:pt>
    <dgm:pt modelId="{71832D72-BA28-42D5-A302-32ABEE809F4C}">
      <dgm:prSet phldrT="[Texto]" custT="1"/>
      <dgm:spPr/>
      <dgm:t>
        <a:bodyPr/>
        <a:lstStyle/>
        <a:p>
          <a:r>
            <a:rPr lang="es-419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Manantial de Agua Termal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B55C76-068D-41AA-AF86-71CA1EF20AE7}" type="parTrans" cxnId="{134137C4-263C-455D-AF46-05C739411A0D}">
      <dgm:prSet/>
      <dgm:spPr/>
      <dgm:t>
        <a:bodyPr/>
        <a:lstStyle/>
        <a:p>
          <a:endParaRPr lang="es-ES"/>
        </a:p>
      </dgm:t>
    </dgm:pt>
    <dgm:pt modelId="{CB2DDE7D-3D9E-45EA-9656-5D47D172C856}" type="sibTrans" cxnId="{134137C4-263C-455D-AF46-05C739411A0D}">
      <dgm:prSet/>
      <dgm:spPr/>
      <dgm:t>
        <a:bodyPr/>
        <a:lstStyle/>
        <a:p>
          <a:endParaRPr lang="es-ES"/>
        </a:p>
      </dgm:t>
    </dgm:pt>
    <dgm:pt modelId="{F1D7F5B3-ADC0-44DE-8910-595524B822DA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II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A67983-49A5-4550-AD85-BA6CB7520DD3}" type="parTrans" cxnId="{AD851918-93FC-443F-A098-7287DA6BD768}">
      <dgm:prSet/>
      <dgm:spPr/>
      <dgm:t>
        <a:bodyPr/>
        <a:lstStyle/>
        <a:p>
          <a:endParaRPr lang="es-ES"/>
        </a:p>
      </dgm:t>
    </dgm:pt>
    <dgm:pt modelId="{1AF01066-DA2F-471B-9B15-8795249706BB}" type="sibTrans" cxnId="{AD851918-93FC-443F-A098-7287DA6BD768}">
      <dgm:prSet/>
      <dgm:spPr/>
      <dgm:t>
        <a:bodyPr/>
        <a:lstStyle/>
        <a:p>
          <a:endParaRPr lang="es-ES"/>
        </a:p>
      </dgm:t>
    </dgm:pt>
    <dgm:pt modelId="{06167CD4-7302-44ED-A003-739EBE929501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 Natural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B666B4-8C48-48AA-95F8-179AB0D101F6}" type="parTrans" cxnId="{649CD692-59F0-4F11-81F8-6968ED7BDF68}">
      <dgm:prSet/>
      <dgm:spPr/>
      <dgm:t>
        <a:bodyPr/>
        <a:lstStyle/>
        <a:p>
          <a:endParaRPr lang="es-ES"/>
        </a:p>
      </dgm:t>
    </dgm:pt>
    <dgm:pt modelId="{305452DC-5C7D-40D2-AB0D-780CBADA0EEA}" type="sibTrans" cxnId="{649CD692-59F0-4F11-81F8-6968ED7BDF68}">
      <dgm:prSet/>
      <dgm:spPr/>
      <dgm:t>
        <a:bodyPr/>
        <a:lstStyle/>
        <a:p>
          <a:endParaRPr lang="es-ES"/>
        </a:p>
      </dgm:t>
    </dgm:pt>
    <dgm:pt modelId="{D87F9634-660C-42F3-BDCE-628F32C90AAC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Ríos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65186F-B9F1-417F-A029-A76D9A76EE9D}" type="parTrans" cxnId="{2BBAF485-DB94-4016-83BD-F0FEC8E3C702}">
      <dgm:prSet/>
      <dgm:spPr/>
      <dgm:t>
        <a:bodyPr/>
        <a:lstStyle/>
        <a:p>
          <a:endParaRPr lang="es-ES"/>
        </a:p>
      </dgm:t>
    </dgm:pt>
    <dgm:pt modelId="{327BB1ED-900B-4609-9868-2BD8505547E7}" type="sibTrans" cxnId="{2BBAF485-DB94-4016-83BD-F0FEC8E3C702}">
      <dgm:prSet/>
      <dgm:spPr/>
      <dgm:t>
        <a:bodyPr/>
        <a:lstStyle/>
        <a:p>
          <a:endParaRPr lang="es-ES"/>
        </a:p>
      </dgm:t>
    </dgm:pt>
    <dgm:pt modelId="{C99DE0C5-4BB4-44C3-B755-7C77BD58498B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Cascada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77360E-AFAA-4573-B4D5-419B3408C773}" type="parTrans" cxnId="{DA0BC277-66D9-4E9E-9854-C6FC69C84F71}">
      <dgm:prSet/>
      <dgm:spPr/>
      <dgm:t>
        <a:bodyPr/>
        <a:lstStyle/>
        <a:p>
          <a:endParaRPr lang="es-ES"/>
        </a:p>
      </dgm:t>
    </dgm:pt>
    <dgm:pt modelId="{C66F9760-8C35-48E4-87D9-47A28451A132}" type="sibTrans" cxnId="{DA0BC277-66D9-4E9E-9854-C6FC69C84F71}">
      <dgm:prSet/>
      <dgm:spPr/>
      <dgm:t>
        <a:bodyPr/>
        <a:lstStyle/>
        <a:p>
          <a:endParaRPr lang="es-ES"/>
        </a:p>
      </dgm:t>
    </dgm:pt>
    <dgm:pt modelId="{EA9897AE-3DFD-434E-AC6C-8FD69BEF2E6F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EBD623-E608-4C6D-A860-4CEF0540061E}" type="parTrans" cxnId="{0478960C-4288-4FB9-9B71-2E3FC83A820F}">
      <dgm:prSet/>
      <dgm:spPr/>
      <dgm:t>
        <a:bodyPr/>
        <a:lstStyle/>
        <a:p>
          <a:endParaRPr lang="es-ES"/>
        </a:p>
      </dgm:t>
    </dgm:pt>
    <dgm:pt modelId="{87C5ED81-F89D-4466-9303-25C7F07EC3BE}" type="sibTrans" cxnId="{0478960C-4288-4FB9-9B71-2E3FC83A820F}">
      <dgm:prSet/>
      <dgm:spPr/>
      <dgm:t>
        <a:bodyPr/>
        <a:lstStyle/>
        <a:p>
          <a:endParaRPr lang="es-ES"/>
        </a:p>
      </dgm:t>
    </dgm:pt>
    <dgm:pt modelId="{05AE58F6-3474-4AC6-81F5-7711A3E3E797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 Natural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0DCC5E-BEEC-4B60-8C6B-F28C2A209AC1}" type="parTrans" cxnId="{FBA68093-F0C0-4895-8B59-94B3F63948DD}">
      <dgm:prSet/>
      <dgm:spPr/>
      <dgm:t>
        <a:bodyPr/>
        <a:lstStyle/>
        <a:p>
          <a:endParaRPr lang="es-ES"/>
        </a:p>
      </dgm:t>
    </dgm:pt>
    <dgm:pt modelId="{751D7246-0D6E-481B-BBD3-C609494B5050}" type="sibTrans" cxnId="{FBA68093-F0C0-4895-8B59-94B3F63948DD}">
      <dgm:prSet/>
      <dgm:spPr/>
      <dgm:t>
        <a:bodyPr/>
        <a:lstStyle/>
        <a:p>
          <a:endParaRPr lang="es-ES"/>
        </a:p>
      </dgm:t>
    </dgm:pt>
    <dgm:pt modelId="{CB8B2BE7-D392-4F9F-AE98-50C3EBF888C8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Aguas Subterráneas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F97CE3-4B8A-4D7A-BA9F-82B1E746CFED}" type="parTrans" cxnId="{F26E9E6D-4DB2-4100-9EA4-28E995248830}">
      <dgm:prSet/>
      <dgm:spPr/>
      <dgm:t>
        <a:bodyPr/>
        <a:lstStyle/>
        <a:p>
          <a:endParaRPr lang="es-ES"/>
        </a:p>
      </dgm:t>
    </dgm:pt>
    <dgm:pt modelId="{DCB3BC1A-719A-4EF4-818D-06164D98859C}" type="sibTrans" cxnId="{F26E9E6D-4DB2-4100-9EA4-28E995248830}">
      <dgm:prSet/>
      <dgm:spPr/>
      <dgm:t>
        <a:bodyPr/>
        <a:lstStyle/>
        <a:p>
          <a:endParaRPr lang="es-ES"/>
        </a:p>
      </dgm:t>
    </dgm:pt>
    <dgm:pt modelId="{B368555F-191F-4893-A145-4EEE188E1072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Manantial de Agua Termal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48F83-9CCD-4EF9-B329-37956A07F5D1}" type="parTrans" cxnId="{75D03F1D-917E-453E-8970-27BD79B297F5}">
      <dgm:prSet/>
      <dgm:spPr/>
      <dgm:t>
        <a:bodyPr/>
        <a:lstStyle/>
        <a:p>
          <a:endParaRPr lang="es-ES"/>
        </a:p>
      </dgm:t>
    </dgm:pt>
    <dgm:pt modelId="{8778EA77-5EED-4FDA-B516-CC46F1DBF976}" type="sibTrans" cxnId="{75D03F1D-917E-453E-8970-27BD79B297F5}">
      <dgm:prSet/>
      <dgm:spPr/>
      <dgm:t>
        <a:bodyPr/>
        <a:lstStyle/>
        <a:p>
          <a:endParaRPr lang="es-ES"/>
        </a:p>
      </dgm:t>
    </dgm:pt>
    <dgm:pt modelId="{8A80879A-7509-4874-8ACB-1DC12E31CF66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II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D076D0-051D-46C5-B7B8-D1E3649AE365}" type="parTrans" cxnId="{866DED74-7136-49A7-BD65-AB30570F1AED}">
      <dgm:prSet/>
      <dgm:spPr/>
      <dgm:t>
        <a:bodyPr/>
        <a:lstStyle/>
        <a:p>
          <a:endParaRPr lang="es-ES"/>
        </a:p>
      </dgm:t>
    </dgm:pt>
    <dgm:pt modelId="{4B315A7C-8237-45DB-A707-AC16E68CBD55}" type="sibTrans" cxnId="{866DED74-7136-49A7-BD65-AB30570F1AED}">
      <dgm:prSet/>
      <dgm:spPr/>
      <dgm:t>
        <a:bodyPr/>
        <a:lstStyle/>
        <a:p>
          <a:endParaRPr lang="es-ES"/>
        </a:p>
      </dgm:t>
    </dgm:pt>
    <dgm:pt modelId="{546A04D0-887E-4B55-9A23-34E393D5F678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 Natural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182FD0-CD39-4249-8341-42A4E4C317BA}" type="parTrans" cxnId="{F88C2954-E8D1-4A29-8512-04782769274B}">
      <dgm:prSet/>
      <dgm:spPr/>
      <dgm:t>
        <a:bodyPr/>
        <a:lstStyle/>
        <a:p>
          <a:endParaRPr lang="es-ES"/>
        </a:p>
      </dgm:t>
    </dgm:pt>
    <dgm:pt modelId="{EA483A84-6990-4D31-90FC-3E1F319A45C1}" type="sibTrans" cxnId="{F88C2954-E8D1-4A29-8512-04782769274B}">
      <dgm:prSet/>
      <dgm:spPr/>
      <dgm:t>
        <a:bodyPr/>
        <a:lstStyle/>
        <a:p>
          <a:endParaRPr lang="es-ES"/>
        </a:p>
      </dgm:t>
    </dgm:pt>
    <dgm:pt modelId="{13057706-9366-4F3B-B75E-E175E3245093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Montañas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C98826-BA1C-4944-9D2E-5A7DF7D8BDE2}" type="parTrans" cxnId="{DEBA042A-517A-46E2-AE5A-D067BEBFDB8A}">
      <dgm:prSet/>
      <dgm:spPr/>
      <dgm:t>
        <a:bodyPr/>
        <a:lstStyle/>
        <a:p>
          <a:endParaRPr lang="es-ES"/>
        </a:p>
      </dgm:t>
    </dgm:pt>
    <dgm:pt modelId="{0B1D86A9-EF55-4BF9-9628-DAC63A09D191}" type="sibTrans" cxnId="{DEBA042A-517A-46E2-AE5A-D067BEBFDB8A}">
      <dgm:prSet/>
      <dgm:spPr/>
      <dgm:t>
        <a:bodyPr/>
        <a:lstStyle/>
        <a:p>
          <a:endParaRPr lang="es-ES"/>
        </a:p>
      </dgm:t>
    </dgm:pt>
    <dgm:pt modelId="{2B9917C8-B49A-4EAC-8BCE-4859F1A3ABC3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Media Montaña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EB5755-6AFE-49B2-A99C-12DA08D8C8BD}" type="parTrans" cxnId="{0B9F780B-6683-4E19-9CF8-2EBB43E56017}">
      <dgm:prSet/>
      <dgm:spPr/>
      <dgm:t>
        <a:bodyPr/>
        <a:lstStyle/>
        <a:p>
          <a:endParaRPr lang="es-ES"/>
        </a:p>
      </dgm:t>
    </dgm:pt>
    <dgm:pt modelId="{813392D6-F869-4D20-9332-325249D50589}" type="sibTrans" cxnId="{0B9F780B-6683-4E19-9CF8-2EBB43E56017}">
      <dgm:prSet/>
      <dgm:spPr/>
      <dgm:t>
        <a:bodyPr/>
        <a:lstStyle/>
        <a:p>
          <a:endParaRPr lang="es-ES"/>
        </a:p>
      </dgm:t>
    </dgm:pt>
    <dgm:pt modelId="{30160BA6-FC4F-4791-82AF-9F614974E76C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8906E7-703E-4B7F-A07E-F48BB8902B6D}" type="parTrans" cxnId="{3037FDF9-A071-4E6E-BF3D-70BB1631DAAD}">
      <dgm:prSet/>
      <dgm:spPr/>
      <dgm:t>
        <a:bodyPr/>
        <a:lstStyle/>
        <a:p>
          <a:endParaRPr lang="es-ES"/>
        </a:p>
      </dgm:t>
    </dgm:pt>
    <dgm:pt modelId="{6E4FD678-478A-46B7-89F9-FDF0EE329DCF}" type="sibTrans" cxnId="{3037FDF9-A071-4E6E-BF3D-70BB1631DAAD}">
      <dgm:prSet/>
      <dgm:spPr/>
      <dgm:t>
        <a:bodyPr/>
        <a:lstStyle/>
        <a:p>
          <a:endParaRPr lang="es-ES"/>
        </a:p>
      </dgm:t>
    </dgm:pt>
    <dgm:pt modelId="{AB7CDA7C-A22A-47A5-A467-77C7C088535B}">
      <dgm:prSet phldrT="[Texto]" custT="1"/>
      <dgm:spPr/>
      <dgm:t>
        <a:bodyPr/>
        <a:lstStyle/>
        <a:p>
          <a:r>
            <a:rPr lang="es-419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Manantial de Agua Termal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C82E6C-DB97-4FC9-930F-3FA0EB06FEE6}" type="parTrans" cxnId="{53DA9966-B1FB-4EF0-B9EF-C6ED20ED2781}">
      <dgm:prSet/>
      <dgm:spPr/>
      <dgm:t>
        <a:bodyPr/>
        <a:lstStyle/>
        <a:p>
          <a:endParaRPr lang="es-ES"/>
        </a:p>
      </dgm:t>
    </dgm:pt>
    <dgm:pt modelId="{8858588D-C89C-4DB3-B2D4-710EB2883C84}" type="sibTrans" cxnId="{53DA9966-B1FB-4EF0-B9EF-C6ED20ED2781}">
      <dgm:prSet/>
      <dgm:spPr/>
      <dgm:t>
        <a:bodyPr/>
        <a:lstStyle/>
        <a:p>
          <a:endParaRPr lang="es-ES"/>
        </a:p>
      </dgm:t>
    </dgm:pt>
    <dgm:pt modelId="{497074FA-7540-4AA2-BB9A-2464D72051B4}" type="pres">
      <dgm:prSet presAssocID="{BE49DEE0-6054-4873-993E-9B890016AED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EB8639FE-D02D-4790-BA06-D114C3F65285}" type="pres">
      <dgm:prSet presAssocID="{6A062080-1C38-4225-914B-28BC52241666}" presName="composite" presStyleCnt="0"/>
      <dgm:spPr/>
      <dgm:t>
        <a:bodyPr/>
        <a:lstStyle/>
        <a:p>
          <a:endParaRPr lang="es-ES"/>
        </a:p>
      </dgm:t>
    </dgm:pt>
    <dgm:pt modelId="{4A41212C-B17E-4430-B828-3EFC84A28D0F}" type="pres">
      <dgm:prSet presAssocID="{6A062080-1C38-4225-914B-28BC52241666}" presName="ParentAccentShape" presStyleLbl="trBgShp" presStyleIdx="0" presStyleCnt="12"/>
      <dgm:spPr/>
      <dgm:t>
        <a:bodyPr/>
        <a:lstStyle/>
        <a:p>
          <a:endParaRPr lang="es-ES"/>
        </a:p>
      </dgm:t>
    </dgm:pt>
    <dgm:pt modelId="{9E4D562D-AC12-43C4-956A-93F17034A87A}" type="pres">
      <dgm:prSet presAssocID="{6A062080-1C38-4225-914B-28BC52241666}" presName="ParentText" presStyleLbl="revTx" presStyleIdx="0" presStyleCnt="12" custLinFactNeighborY="476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81BF3B-478E-450A-9818-75876DADC2B7}" type="pres">
      <dgm:prSet presAssocID="{6A062080-1C38-4225-914B-28BC52241666}" presName="ChildText" presStyleLbl="revTx" presStyleIdx="1" presStyleCnt="12" custScaleX="89285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49A9E563-9205-4B1F-B634-5304BBFFDC73}" type="pres">
      <dgm:prSet presAssocID="{6A062080-1C38-4225-914B-28BC52241666}" presName="ChildAccentShape" presStyleLbl="trBgShp" presStyleIdx="1" presStyleCnt="12"/>
      <dgm:spPr/>
      <dgm:t>
        <a:bodyPr/>
        <a:lstStyle/>
        <a:p>
          <a:endParaRPr lang="es-ES"/>
        </a:p>
      </dgm:t>
    </dgm:pt>
    <dgm:pt modelId="{56E1E28B-4057-4FEA-A924-99637802AF9E}" type="pres">
      <dgm:prSet presAssocID="{6A062080-1C38-4225-914B-28BC52241666}" presName="Image" presStyleLbl="align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010D55E-D32A-448F-8304-00EF6579B845}" type="pres">
      <dgm:prSet presAssocID="{AB545665-F744-418E-BE07-6849B82BE0F7}" presName="sibTrans" presStyleCnt="0"/>
      <dgm:spPr/>
      <dgm:t>
        <a:bodyPr/>
        <a:lstStyle/>
        <a:p>
          <a:endParaRPr lang="es-ES"/>
        </a:p>
      </dgm:t>
    </dgm:pt>
    <dgm:pt modelId="{D9D18F4B-A43C-4661-937F-EB28EAFCCEEA}" type="pres">
      <dgm:prSet presAssocID="{7D084079-6FCB-42B1-A434-EBB2DB7EA21D}" presName="composite" presStyleCnt="0"/>
      <dgm:spPr/>
      <dgm:t>
        <a:bodyPr/>
        <a:lstStyle/>
        <a:p>
          <a:endParaRPr lang="es-ES"/>
        </a:p>
      </dgm:t>
    </dgm:pt>
    <dgm:pt modelId="{18094162-7C8B-43CE-8CE0-BC2828090E1A}" type="pres">
      <dgm:prSet presAssocID="{7D084079-6FCB-42B1-A434-EBB2DB7EA21D}" presName="ParentAccentShape" presStyleLbl="trBgShp" presStyleIdx="2" presStyleCnt="12"/>
      <dgm:spPr/>
      <dgm:t>
        <a:bodyPr/>
        <a:lstStyle/>
        <a:p>
          <a:endParaRPr lang="es-ES"/>
        </a:p>
      </dgm:t>
    </dgm:pt>
    <dgm:pt modelId="{FE0C7EC4-98F3-4717-A13C-6FE86AD5F0D9}" type="pres">
      <dgm:prSet presAssocID="{7D084079-6FCB-42B1-A434-EBB2DB7EA21D}" presName="ParentText" presStyleLbl="revTx" presStyleIdx="2" presStyleCnt="12" custLinFactNeighborX="-623" custLinFactNeighborY="3403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8E8596-9AFC-4495-91DB-D8B893B53554}" type="pres">
      <dgm:prSet presAssocID="{7D084079-6FCB-42B1-A434-EBB2DB7EA21D}" presName="ChildText" presStyleLbl="revTx" presStyleIdx="3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5802BB60-264D-4A34-A673-348E9271A444}" type="pres">
      <dgm:prSet presAssocID="{7D084079-6FCB-42B1-A434-EBB2DB7EA21D}" presName="ChildAccentShape" presStyleLbl="trBgShp" presStyleIdx="3" presStyleCnt="12"/>
      <dgm:spPr/>
      <dgm:t>
        <a:bodyPr/>
        <a:lstStyle/>
        <a:p>
          <a:endParaRPr lang="es-ES"/>
        </a:p>
      </dgm:t>
    </dgm:pt>
    <dgm:pt modelId="{D6E3ED2C-2533-4964-8B88-D8B670F0084F}" type="pres">
      <dgm:prSet presAssocID="{7D084079-6FCB-42B1-A434-EBB2DB7EA21D}" presName="Image" presStyleLbl="align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926D00F-EB6F-4A22-AFE0-4A85527ADB26}" type="pres">
      <dgm:prSet presAssocID="{5DD75586-4725-4F2B-BB0E-B0E000038128}" presName="sibTrans" presStyleCnt="0"/>
      <dgm:spPr/>
      <dgm:t>
        <a:bodyPr/>
        <a:lstStyle/>
        <a:p>
          <a:endParaRPr lang="es-ES"/>
        </a:p>
      </dgm:t>
    </dgm:pt>
    <dgm:pt modelId="{770DC47B-BBF3-4CEF-A727-1172F0535410}" type="pres">
      <dgm:prSet presAssocID="{6F58D48F-1C1B-4DD8-AA0C-6CE1621ACCB9}" presName="composite" presStyleCnt="0"/>
      <dgm:spPr/>
      <dgm:t>
        <a:bodyPr/>
        <a:lstStyle/>
        <a:p>
          <a:endParaRPr lang="es-ES"/>
        </a:p>
      </dgm:t>
    </dgm:pt>
    <dgm:pt modelId="{5FCA72B6-55B2-4976-9C7D-ED8AC83183C5}" type="pres">
      <dgm:prSet presAssocID="{6F58D48F-1C1B-4DD8-AA0C-6CE1621ACCB9}" presName="ParentAccentShape" presStyleLbl="trBgShp" presStyleIdx="4" presStyleCnt="12"/>
      <dgm:spPr/>
      <dgm:t>
        <a:bodyPr/>
        <a:lstStyle/>
        <a:p>
          <a:endParaRPr lang="es-ES"/>
        </a:p>
      </dgm:t>
    </dgm:pt>
    <dgm:pt modelId="{1F719E4E-6A33-48C4-92E6-B6FF7BA4BB80}" type="pres">
      <dgm:prSet presAssocID="{6F58D48F-1C1B-4DD8-AA0C-6CE1621ACCB9}" presName="ParentText" presStyleLbl="revTx" presStyleIdx="4" presStyleCnt="12" custLinFactNeighborX="-1870" custLinFactNeighborY="969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272F91-4B49-4A62-AA8D-E85B392F81AD}" type="pres">
      <dgm:prSet presAssocID="{6F58D48F-1C1B-4DD8-AA0C-6CE1621ACCB9}" presName="ChildText" presStyleLbl="revTx" presStyleIdx="5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603CC3DE-73BE-4E39-BDF7-B569DA38490C}" type="pres">
      <dgm:prSet presAssocID="{6F58D48F-1C1B-4DD8-AA0C-6CE1621ACCB9}" presName="ChildAccentShape" presStyleLbl="trBgShp" presStyleIdx="5" presStyleCnt="12"/>
      <dgm:spPr/>
      <dgm:t>
        <a:bodyPr/>
        <a:lstStyle/>
        <a:p>
          <a:endParaRPr lang="es-ES"/>
        </a:p>
      </dgm:t>
    </dgm:pt>
    <dgm:pt modelId="{874969ED-C76E-49E7-9FD0-302B4E185EF9}" type="pres">
      <dgm:prSet presAssocID="{6F58D48F-1C1B-4DD8-AA0C-6CE1621ACCB9}" presName="Image" presStyleLbl="align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D884E29-BBE2-43DA-AF8B-69CE21933DB3}" type="pres">
      <dgm:prSet presAssocID="{50242868-7084-4492-AB9E-EB95EDDE1CE9}" presName="sibTrans" presStyleCnt="0"/>
      <dgm:spPr/>
      <dgm:t>
        <a:bodyPr/>
        <a:lstStyle/>
        <a:p>
          <a:endParaRPr lang="es-ES"/>
        </a:p>
      </dgm:t>
    </dgm:pt>
    <dgm:pt modelId="{BC11A600-CC6A-453B-9E16-87BCB571CF4B}" type="pres">
      <dgm:prSet presAssocID="{8E4BFE9E-1BF4-4358-9032-A39423E7B40B}" presName="composite" presStyleCnt="0"/>
      <dgm:spPr/>
      <dgm:t>
        <a:bodyPr/>
        <a:lstStyle/>
        <a:p>
          <a:endParaRPr lang="es-ES"/>
        </a:p>
      </dgm:t>
    </dgm:pt>
    <dgm:pt modelId="{C2284AC1-6423-4EE2-B517-2246AD66AD01}" type="pres">
      <dgm:prSet presAssocID="{8E4BFE9E-1BF4-4358-9032-A39423E7B40B}" presName="ParentAccentShape" presStyleLbl="trBgShp" presStyleIdx="6" presStyleCnt="12"/>
      <dgm:spPr/>
      <dgm:t>
        <a:bodyPr/>
        <a:lstStyle/>
        <a:p>
          <a:endParaRPr lang="es-ES"/>
        </a:p>
      </dgm:t>
    </dgm:pt>
    <dgm:pt modelId="{AD9FDA4D-70B5-4D30-A6B2-28ADF54E66E4}" type="pres">
      <dgm:prSet presAssocID="{8E4BFE9E-1BF4-4358-9032-A39423E7B40B}" presName="ParentText" presStyleLbl="revTx" presStyleIdx="6" presStyleCnt="12" custLinFactNeighborX="-2493" custLinFactNeighborY="7487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2F6B8D-912A-4050-8B95-21BB12337646}" type="pres">
      <dgm:prSet presAssocID="{8E4BFE9E-1BF4-4358-9032-A39423E7B40B}" presName="ChildText" presStyleLbl="revTx" presStyleIdx="7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D6C9C410-F5A2-423A-947D-F6B030FC9F85}" type="pres">
      <dgm:prSet presAssocID="{8E4BFE9E-1BF4-4358-9032-A39423E7B40B}" presName="ChildAccentShape" presStyleLbl="trBgShp" presStyleIdx="7" presStyleCnt="12"/>
      <dgm:spPr/>
      <dgm:t>
        <a:bodyPr/>
        <a:lstStyle/>
        <a:p>
          <a:endParaRPr lang="es-ES"/>
        </a:p>
      </dgm:t>
    </dgm:pt>
    <dgm:pt modelId="{4B0D07A0-979D-47E4-8E13-C515EA27585F}" type="pres">
      <dgm:prSet presAssocID="{8E4BFE9E-1BF4-4358-9032-A39423E7B40B}" presName="Image" presStyleLbl="align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AA7D974-E5D2-4472-AF98-EF4AD5475675}" type="pres">
      <dgm:prSet presAssocID="{22204E1C-8115-46E4-A980-CE0F251642B8}" presName="sibTrans" presStyleCnt="0"/>
      <dgm:spPr/>
      <dgm:t>
        <a:bodyPr/>
        <a:lstStyle/>
        <a:p>
          <a:endParaRPr lang="es-ES"/>
        </a:p>
      </dgm:t>
    </dgm:pt>
    <dgm:pt modelId="{57318D47-27C4-4B64-B7B0-85AE18D1DAAB}" type="pres">
      <dgm:prSet presAssocID="{D7909569-26E5-41F7-A84D-7429C7766BB0}" presName="composite" presStyleCnt="0"/>
      <dgm:spPr/>
      <dgm:t>
        <a:bodyPr/>
        <a:lstStyle/>
        <a:p>
          <a:endParaRPr lang="es-ES"/>
        </a:p>
      </dgm:t>
    </dgm:pt>
    <dgm:pt modelId="{A23303E2-D8ED-47D2-A986-394C4766FA38}" type="pres">
      <dgm:prSet presAssocID="{D7909569-26E5-41F7-A84D-7429C7766BB0}" presName="ParentAccentShape" presStyleLbl="trBgShp" presStyleIdx="8" presStyleCnt="12"/>
      <dgm:spPr/>
      <dgm:t>
        <a:bodyPr/>
        <a:lstStyle/>
        <a:p>
          <a:endParaRPr lang="es-ES"/>
        </a:p>
      </dgm:t>
    </dgm:pt>
    <dgm:pt modelId="{2E6B421B-4FEE-40C8-98ED-7E67903D2263}" type="pres">
      <dgm:prSet presAssocID="{D7909569-26E5-41F7-A84D-7429C7766BB0}" presName="ParentText" presStyleLbl="revTx" presStyleIdx="8" presStyleCnt="12" custLinFactNeighborX="-6233" custLinFactNeighborY="4084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DF0701-6D9A-409A-8B42-82B3B830165B}" type="pres">
      <dgm:prSet presAssocID="{D7909569-26E5-41F7-A84D-7429C7766BB0}" presName="ChildText" presStyleLbl="revTx" presStyleIdx="9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66E0999A-89C8-49A1-B0D4-735C9D0C5272}" type="pres">
      <dgm:prSet presAssocID="{D7909569-26E5-41F7-A84D-7429C7766BB0}" presName="ChildAccentShape" presStyleLbl="trBgShp" presStyleIdx="9" presStyleCnt="12"/>
      <dgm:spPr/>
      <dgm:t>
        <a:bodyPr/>
        <a:lstStyle/>
        <a:p>
          <a:endParaRPr lang="es-ES"/>
        </a:p>
      </dgm:t>
    </dgm:pt>
    <dgm:pt modelId="{0CC23B68-01DF-4B8B-BCCF-B43BF136E5CE}" type="pres">
      <dgm:prSet presAssocID="{D7909569-26E5-41F7-A84D-7429C7766BB0}" presName="Image" presStyleLbl="align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CBDBDFC-AC86-484E-90CA-231C0D4A93F5}" type="pres">
      <dgm:prSet presAssocID="{1529679C-CBA0-451D-9161-9DB9E122DA4A}" presName="sibTrans" presStyleCnt="0"/>
      <dgm:spPr/>
      <dgm:t>
        <a:bodyPr/>
        <a:lstStyle/>
        <a:p>
          <a:endParaRPr lang="es-ES"/>
        </a:p>
      </dgm:t>
    </dgm:pt>
    <dgm:pt modelId="{2EB75589-D6E2-48B8-9BE2-FF8D8B80F434}" type="pres">
      <dgm:prSet presAssocID="{E0925E31-B25F-4E08-8D16-321F4D7810FD}" presName="composite" presStyleCnt="0"/>
      <dgm:spPr/>
      <dgm:t>
        <a:bodyPr/>
        <a:lstStyle/>
        <a:p>
          <a:endParaRPr lang="es-ES"/>
        </a:p>
      </dgm:t>
    </dgm:pt>
    <dgm:pt modelId="{BB6278ED-B690-4778-A73E-5234B69401B3}" type="pres">
      <dgm:prSet presAssocID="{E0925E31-B25F-4E08-8D16-321F4D7810FD}" presName="ParentAccentShape" presStyleLbl="trBgShp" presStyleIdx="10" presStyleCnt="12"/>
      <dgm:spPr/>
      <dgm:t>
        <a:bodyPr/>
        <a:lstStyle/>
        <a:p>
          <a:endParaRPr lang="es-ES"/>
        </a:p>
      </dgm:t>
    </dgm:pt>
    <dgm:pt modelId="{699ADF0D-9E33-4345-AC04-F909C84ED65E}" type="pres">
      <dgm:prSet presAssocID="{E0925E31-B25F-4E08-8D16-321F4D7810FD}" presName="ParentText" presStyleLbl="revTx" presStyleIdx="10" presStyleCnt="12" custLinFactNeighborX="-1870" custLinFactNeighborY="469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D0818B-9A74-43E4-8330-F607ED6668CD}" type="pres">
      <dgm:prSet presAssocID="{E0925E31-B25F-4E08-8D16-321F4D7810FD}" presName="ChildText" presStyleLbl="revTx" presStyleIdx="11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BDDD1B34-9093-4141-A424-546BF9B407AE}" type="pres">
      <dgm:prSet presAssocID="{E0925E31-B25F-4E08-8D16-321F4D7810FD}" presName="ChildAccentShape" presStyleLbl="trBgShp" presStyleIdx="11" presStyleCnt="12"/>
      <dgm:spPr/>
      <dgm:t>
        <a:bodyPr/>
        <a:lstStyle/>
        <a:p>
          <a:endParaRPr lang="es-ES"/>
        </a:p>
      </dgm:t>
    </dgm:pt>
    <dgm:pt modelId="{E62C03EC-B89C-4979-A91D-D3F69C308081}" type="pres">
      <dgm:prSet presAssocID="{E0925E31-B25F-4E08-8D16-321F4D7810FD}" presName="Image" presStyleLbl="alignImgPlace1" presStyleIdx="5" presStyleCnt="6" custLinFactNeighborY="-170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DA0BC277-66D9-4E9E-9854-C6FC69C84F71}" srcId="{7D084079-6FCB-42B1-A434-EBB2DB7EA21D}" destId="{C99DE0C5-4BB4-44C3-B755-7C77BD58498B}" srcOrd="2" destOrd="0" parTransId="{3777360E-AFAA-4573-B4D5-419B3408C773}" sibTransId="{C66F9760-8C35-48E4-87D9-47A28451A132}"/>
    <dgm:cxn modelId="{197C4010-833A-4374-9F63-A626995AE669}" srcId="{6F58D48F-1C1B-4DD8-AA0C-6CE1621ACCB9}" destId="{72A1E809-3CCC-4F90-BE06-43486C93AB66}" srcOrd="0" destOrd="0" parTransId="{5CCF0306-3C92-4F95-8F3C-80EDE0365CBD}" sibTransId="{F52C3DD9-E91F-447F-B640-FCB527EA28D4}"/>
    <dgm:cxn modelId="{D20A6301-CD40-4628-9CA0-2294019186FF}" type="presOf" srcId="{06167CD4-7302-44ED-A003-739EBE929501}" destId="{A78E8596-9AFC-4495-91DB-D8B893B53554}" srcOrd="0" destOrd="0" presId="urn:microsoft.com/office/officeart/2009/3/layout/SnapshotPictureList"/>
    <dgm:cxn modelId="{6FC4FAB9-CE5A-47F5-8A5B-5A7F33F49DC9}" srcId="{BE49DEE0-6054-4873-993E-9B890016AED7}" destId="{E0925E31-B25F-4E08-8D16-321F4D7810FD}" srcOrd="5" destOrd="0" parTransId="{81176F42-CC01-4A32-B766-BA58128A4F81}" sibTransId="{24A78573-2596-4741-AA4C-6CBA4E1FF022}"/>
    <dgm:cxn modelId="{B201088A-A946-411B-A813-D3A46F0C3843}" type="presOf" srcId="{72A1E809-3CCC-4F90-BE06-43486C93AB66}" destId="{CF272F91-4B49-4A62-AA8D-E85B392F81AD}" srcOrd="0" destOrd="0" presId="urn:microsoft.com/office/officeart/2009/3/layout/SnapshotPictureList"/>
    <dgm:cxn modelId="{D973C571-E7A6-453D-B35B-9D70D001E0A3}" type="presOf" srcId="{8A80879A-7509-4874-8ACB-1DC12E31CF66}" destId="{D52F6B8D-912A-4050-8B95-21BB12337646}" srcOrd="0" destOrd="3" presId="urn:microsoft.com/office/officeart/2009/3/layout/SnapshotPictureList"/>
    <dgm:cxn modelId="{3037FDF9-A071-4E6E-BF3D-70BB1631DAAD}" srcId="{E0925E31-B25F-4E08-8D16-321F4D7810FD}" destId="{30160BA6-FC4F-4791-82AF-9F614974E76C}" srcOrd="3" destOrd="0" parTransId="{9E8906E7-703E-4B7F-A07E-F48BB8902B6D}" sibTransId="{6E4FD678-478A-46B7-89F9-FDF0EE329DCF}"/>
    <dgm:cxn modelId="{99765FFA-46D0-43BF-A87A-24C82C3A82FB}" type="presOf" srcId="{D7909569-26E5-41F7-A84D-7429C7766BB0}" destId="{2E6B421B-4FEE-40C8-98ED-7E67903D2263}" srcOrd="0" destOrd="0" presId="urn:microsoft.com/office/officeart/2009/3/layout/SnapshotPictureList"/>
    <dgm:cxn modelId="{65D451F1-018A-4CCB-B41A-41D4C9BDD395}" type="presOf" srcId="{546A04D0-887E-4B55-9A23-34E393D5F678}" destId="{1FD0818B-9A74-43E4-8330-F607ED6668CD}" srcOrd="0" destOrd="0" presId="urn:microsoft.com/office/officeart/2009/3/layout/SnapshotPictureList"/>
    <dgm:cxn modelId="{54A3AF52-EDD3-4296-BD7B-56F12B545345}" srcId="{6A062080-1C38-4225-914B-28BC52241666}" destId="{DE259D5B-D0AB-4790-84DB-A609699D783C}" srcOrd="1" destOrd="0" parTransId="{22D7CA96-9999-47DD-A41A-409EC78B983A}" sibTransId="{22AA2408-CAB1-4222-A036-9C16FCE85171}"/>
    <dgm:cxn modelId="{94F5F027-FB27-465A-9AAB-8BA96195F3FD}" type="presOf" srcId="{F1D7F5B3-ADC0-44DE-8910-595524B822DA}" destId="{CADF0701-6D9A-409A-8B42-82B3B830165B}" srcOrd="0" destOrd="3" presId="urn:microsoft.com/office/officeart/2009/3/layout/SnapshotPictureList"/>
    <dgm:cxn modelId="{3A7F2FB4-51FA-4EDC-BCE5-59D743DC294C}" srcId="{6A062080-1C38-4225-914B-28BC52241666}" destId="{A9890B2E-E73A-4592-9844-15B713E7B80D}" srcOrd="2" destOrd="0" parTransId="{46277828-2C1F-45CE-B498-EB644D1040A6}" sibTransId="{AFD4137A-1FF7-44F4-BBDC-BAD24CF16733}"/>
    <dgm:cxn modelId="{5D6034DC-16BB-4BE8-BC36-793D13DAAFA5}" type="presOf" srcId="{2B9917C8-B49A-4EAC-8BCE-4859F1A3ABC3}" destId="{1FD0818B-9A74-43E4-8330-F607ED6668CD}" srcOrd="0" destOrd="2" presId="urn:microsoft.com/office/officeart/2009/3/layout/SnapshotPictureList"/>
    <dgm:cxn modelId="{FBA68093-F0C0-4895-8B59-94B3F63948DD}" srcId="{8E4BFE9E-1BF4-4358-9032-A39423E7B40B}" destId="{05AE58F6-3474-4AC6-81F5-7711A3E3E797}" srcOrd="0" destOrd="0" parTransId="{EA0DCC5E-BEEC-4B60-8C6B-F28C2A209AC1}" sibTransId="{751D7246-0D6E-481B-BBD3-C609494B5050}"/>
    <dgm:cxn modelId="{DEBA042A-517A-46E2-AE5A-D067BEBFDB8A}" srcId="{E0925E31-B25F-4E08-8D16-321F4D7810FD}" destId="{13057706-9366-4F3B-B75E-E175E3245093}" srcOrd="1" destOrd="0" parTransId="{DAC98826-BA1C-4944-9D2E-5A7DF7D8BDE2}" sibTransId="{0B1D86A9-EF55-4BF9-9628-DAC63A09D191}"/>
    <dgm:cxn modelId="{0450AB7B-87A3-4BCA-BBE5-A61BAAF40EC2}" type="presOf" srcId="{05AE58F6-3474-4AC6-81F5-7711A3E3E797}" destId="{D52F6B8D-912A-4050-8B95-21BB12337646}" srcOrd="0" destOrd="0" presId="urn:microsoft.com/office/officeart/2009/3/layout/SnapshotPictureList"/>
    <dgm:cxn modelId="{866DED74-7136-49A7-BD65-AB30570F1AED}" srcId="{8E4BFE9E-1BF4-4358-9032-A39423E7B40B}" destId="{8A80879A-7509-4874-8ACB-1DC12E31CF66}" srcOrd="3" destOrd="0" parTransId="{FBD076D0-051D-46C5-B7B8-D1E3649AE365}" sibTransId="{4B315A7C-8237-45DB-A707-AC16E68CBD55}"/>
    <dgm:cxn modelId="{53DA9966-B1FB-4EF0-B9EF-C6ED20ED2781}" srcId="{6F58D48F-1C1B-4DD8-AA0C-6CE1621ACCB9}" destId="{AB7CDA7C-A22A-47A5-A467-77C7C088535B}" srcOrd="2" destOrd="0" parTransId="{07C82E6C-DB97-4FC9-930F-3FA0EB06FEE6}" sibTransId="{8858588D-C89C-4DB3-B2D4-710EB2883C84}"/>
    <dgm:cxn modelId="{F47A1452-C71F-4A6A-A6A9-1A07665CDF38}" srcId="{D7909569-26E5-41F7-A84D-7429C7766BB0}" destId="{32465985-99C1-41FC-9DA8-9EE0B63656BC}" srcOrd="1" destOrd="0" parTransId="{DF3A71F8-9779-4250-86B0-0E683D89A231}" sibTransId="{5E6BD295-0A57-4931-9A93-B7A1E43C969C}"/>
    <dgm:cxn modelId="{A0EDE8E1-1536-4309-9872-0FFF2AC01D43}" type="presOf" srcId="{8E4BFE9E-1BF4-4358-9032-A39423E7B40B}" destId="{AD9FDA4D-70B5-4D30-A6B2-28ADF54E66E4}" srcOrd="0" destOrd="0" presId="urn:microsoft.com/office/officeart/2009/3/layout/SnapshotPictureList"/>
    <dgm:cxn modelId="{75D03F1D-917E-453E-8970-27BD79B297F5}" srcId="{8E4BFE9E-1BF4-4358-9032-A39423E7B40B}" destId="{B368555F-191F-4893-A145-4EEE188E1072}" srcOrd="2" destOrd="0" parTransId="{3C948F83-9CCD-4EF9-B329-37956A07F5D1}" sibTransId="{8778EA77-5EED-4FDA-B516-CC46F1DBF976}"/>
    <dgm:cxn modelId="{0478960C-4288-4FB9-9B71-2E3FC83A820F}" srcId="{7D084079-6FCB-42B1-A434-EBB2DB7EA21D}" destId="{EA9897AE-3DFD-434E-AC6C-8FD69BEF2E6F}" srcOrd="3" destOrd="0" parTransId="{3DEBD623-E608-4C6D-A860-4CEF0540061E}" sibTransId="{87C5ED81-F89D-4466-9303-25C7F07EC3BE}"/>
    <dgm:cxn modelId="{5FC45E47-D347-40F4-B3EC-4742E030F4A5}" srcId="{BE49DEE0-6054-4873-993E-9B890016AED7}" destId="{D7909569-26E5-41F7-A84D-7429C7766BB0}" srcOrd="4" destOrd="0" parTransId="{80C727FA-B692-4A9B-A278-ACEA433FDC0E}" sibTransId="{1529679C-CBA0-451D-9161-9DB9E122DA4A}"/>
    <dgm:cxn modelId="{E60D1332-9FF2-411D-9175-0E741C455077}" type="presOf" srcId="{A9890B2E-E73A-4592-9844-15B713E7B80D}" destId="{7981BF3B-478E-450A-9818-75876DADC2B7}" srcOrd="0" destOrd="2" presId="urn:microsoft.com/office/officeart/2009/3/layout/SnapshotPictureList"/>
    <dgm:cxn modelId="{36674809-E249-4F7A-B42C-466D4FF805F9}" type="presOf" srcId="{DE259D5B-D0AB-4790-84DB-A609699D783C}" destId="{7981BF3B-478E-450A-9818-75876DADC2B7}" srcOrd="0" destOrd="1" presId="urn:microsoft.com/office/officeart/2009/3/layout/SnapshotPictureList"/>
    <dgm:cxn modelId="{F26E9E6D-4DB2-4100-9EA4-28E995248830}" srcId="{8E4BFE9E-1BF4-4358-9032-A39423E7B40B}" destId="{CB8B2BE7-D392-4F9F-AE98-50C3EBF888C8}" srcOrd="1" destOrd="0" parTransId="{71F97CE3-4B8A-4D7A-BA9F-82B1E746CFED}" sibTransId="{DCB3BC1A-719A-4EF4-818D-06164D98859C}"/>
    <dgm:cxn modelId="{B594F429-D603-4EA5-B363-54E0A93B9AC3}" type="presOf" srcId="{BE49DEE0-6054-4873-993E-9B890016AED7}" destId="{497074FA-7540-4AA2-BB9A-2464D72051B4}" srcOrd="0" destOrd="0" presId="urn:microsoft.com/office/officeart/2009/3/layout/SnapshotPictureList"/>
    <dgm:cxn modelId="{6C97986F-F5C1-4B9A-94CF-CA6F70900AA8}" type="presOf" srcId="{6F58D48F-1C1B-4DD8-AA0C-6CE1621ACCB9}" destId="{1F719E4E-6A33-48C4-92E6-B6FF7BA4BB80}" srcOrd="0" destOrd="0" presId="urn:microsoft.com/office/officeart/2009/3/layout/SnapshotPictureList"/>
    <dgm:cxn modelId="{AEC6FDA5-65CC-4084-A6C6-BEAB9913FC0F}" srcId="{BE49DEE0-6054-4873-993E-9B890016AED7}" destId="{7D084079-6FCB-42B1-A434-EBB2DB7EA21D}" srcOrd="1" destOrd="0" parTransId="{0632C112-18AF-4A76-8E3E-5FE066C1E7A1}" sibTransId="{5DD75586-4725-4F2B-BB0E-B0E000038128}"/>
    <dgm:cxn modelId="{03BFBE7B-58E9-4888-882C-42C591A28EFE}" type="presOf" srcId="{C99DE0C5-4BB4-44C3-B755-7C77BD58498B}" destId="{A78E8596-9AFC-4495-91DB-D8B893B53554}" srcOrd="0" destOrd="2" presId="urn:microsoft.com/office/officeart/2009/3/layout/SnapshotPictureList"/>
    <dgm:cxn modelId="{E01A5145-7A2A-4824-8674-941539E1C3B0}" srcId="{BE49DEE0-6054-4873-993E-9B890016AED7}" destId="{8E4BFE9E-1BF4-4358-9032-A39423E7B40B}" srcOrd="3" destOrd="0" parTransId="{7DFD06ED-CE3D-4EC8-B234-15883A1A96CF}" sibTransId="{22204E1C-8115-46E4-A980-CE0F251642B8}"/>
    <dgm:cxn modelId="{9DD3CD99-884C-4B6A-BC49-1A1F7D9170C0}" type="presOf" srcId="{1B028536-D3AB-49FE-8CBE-BEC7D382FA39}" destId="{CF272F91-4B49-4A62-AA8D-E85B392F81AD}" srcOrd="0" destOrd="1" presId="urn:microsoft.com/office/officeart/2009/3/layout/SnapshotPictureList"/>
    <dgm:cxn modelId="{9EE97007-5D77-4B67-8D50-2C7D29D0C6F9}" type="presOf" srcId="{154E8BBC-4311-44D3-AB35-DE3A1AD0DC74}" destId="{7981BF3B-478E-450A-9818-75876DADC2B7}" srcOrd="0" destOrd="0" presId="urn:microsoft.com/office/officeart/2009/3/layout/SnapshotPictureList"/>
    <dgm:cxn modelId="{B00F0D71-2327-44F2-BF23-579332A14C64}" srcId="{D7909569-26E5-41F7-A84D-7429C7766BB0}" destId="{4B7CD806-16B3-438A-B434-882DB68702D9}" srcOrd="0" destOrd="0" parTransId="{CC46C486-CE1F-4B95-807C-D743D3029649}" sibTransId="{2A517CB6-6409-4B52-AE75-9F5BD7F88E5F}"/>
    <dgm:cxn modelId="{42985580-D77B-48A8-B9D0-27B6EBB66D29}" type="presOf" srcId="{32465985-99C1-41FC-9DA8-9EE0B63656BC}" destId="{CADF0701-6D9A-409A-8B42-82B3B830165B}" srcOrd="0" destOrd="1" presId="urn:microsoft.com/office/officeart/2009/3/layout/SnapshotPictureList"/>
    <dgm:cxn modelId="{F00ECB61-5A10-4365-8F31-D9D190FA8E74}" srcId="{BE49DEE0-6054-4873-993E-9B890016AED7}" destId="{6F58D48F-1C1B-4DD8-AA0C-6CE1621ACCB9}" srcOrd="2" destOrd="0" parTransId="{17501F91-6F05-4AE1-8561-C2A615808DEE}" sibTransId="{50242868-7084-4492-AB9E-EB95EDDE1CE9}"/>
    <dgm:cxn modelId="{20B2560F-EC06-404A-8BBF-4FC069162901}" type="presOf" srcId="{7D084079-6FCB-42B1-A434-EBB2DB7EA21D}" destId="{FE0C7EC4-98F3-4717-A13C-6FE86AD5F0D9}" srcOrd="0" destOrd="0" presId="urn:microsoft.com/office/officeart/2009/3/layout/SnapshotPictureList"/>
    <dgm:cxn modelId="{19BCCA09-9AFC-483B-9159-FF2B3EA1C5F4}" srcId="{6A062080-1C38-4225-914B-28BC52241666}" destId="{154E8BBC-4311-44D3-AB35-DE3A1AD0DC74}" srcOrd="0" destOrd="0" parTransId="{DFFD07FF-A4BF-4FED-BC8E-4C7A262B549D}" sibTransId="{88B5A244-F163-46D6-BAB4-B9B3DCD290E2}"/>
    <dgm:cxn modelId="{594B5750-BA66-4B91-95F4-379E987F6620}" type="presOf" srcId="{EA9897AE-3DFD-434E-AC6C-8FD69BEF2E6F}" destId="{A78E8596-9AFC-4495-91DB-D8B893B53554}" srcOrd="0" destOrd="3" presId="urn:microsoft.com/office/officeart/2009/3/layout/SnapshotPictureList"/>
    <dgm:cxn modelId="{2BBAF485-DB94-4016-83BD-F0FEC8E3C702}" srcId="{7D084079-6FCB-42B1-A434-EBB2DB7EA21D}" destId="{D87F9634-660C-42F3-BDCE-628F32C90AAC}" srcOrd="1" destOrd="0" parTransId="{7A65186F-B9F1-417F-A029-A76D9A76EE9D}" sibTransId="{327BB1ED-900B-4609-9868-2BD8505547E7}"/>
    <dgm:cxn modelId="{94E62A6F-C2F4-489E-A362-5971EC985500}" type="presOf" srcId="{71832D72-BA28-42D5-A302-32ABEE809F4C}" destId="{CADF0701-6D9A-409A-8B42-82B3B830165B}" srcOrd="0" destOrd="2" presId="urn:microsoft.com/office/officeart/2009/3/layout/SnapshotPictureList"/>
    <dgm:cxn modelId="{F88C2954-E8D1-4A29-8512-04782769274B}" srcId="{E0925E31-B25F-4E08-8D16-321F4D7810FD}" destId="{546A04D0-887E-4B55-9A23-34E393D5F678}" srcOrd="0" destOrd="0" parTransId="{77182FD0-CD39-4249-8341-42A4E4C317BA}" sibTransId="{EA483A84-6990-4D31-90FC-3E1F319A45C1}"/>
    <dgm:cxn modelId="{134137C4-263C-455D-AF46-05C739411A0D}" srcId="{D7909569-26E5-41F7-A84D-7429C7766BB0}" destId="{71832D72-BA28-42D5-A302-32ABEE809F4C}" srcOrd="2" destOrd="0" parTransId="{67B55C76-068D-41AA-AF86-71CA1EF20AE7}" sibTransId="{CB2DDE7D-3D9E-45EA-9656-5D47D172C856}"/>
    <dgm:cxn modelId="{459F0F32-9A65-4D7A-8C0B-35F1649EB77E}" type="presOf" srcId="{13057706-9366-4F3B-B75E-E175E3245093}" destId="{1FD0818B-9A74-43E4-8330-F607ED6668CD}" srcOrd="0" destOrd="1" presId="urn:microsoft.com/office/officeart/2009/3/layout/SnapshotPictureList"/>
    <dgm:cxn modelId="{936C7722-4DA0-4A1B-B4CB-4C2F75D38119}" srcId="{6F58D48F-1C1B-4DD8-AA0C-6CE1621ACCB9}" destId="{F6A8D7AE-6330-4C23-8EC8-AB936868D4B6}" srcOrd="3" destOrd="0" parTransId="{AD6ED5FA-6003-4153-BDD7-6177D29094D4}" sibTransId="{A4B01B40-2C2B-44FF-843D-7B3210211053}"/>
    <dgm:cxn modelId="{8B81F9FF-4D50-48B2-BDFD-5ECBFDA1D60B}" type="presOf" srcId="{4B7CD806-16B3-438A-B434-882DB68702D9}" destId="{CADF0701-6D9A-409A-8B42-82B3B830165B}" srcOrd="0" destOrd="0" presId="urn:microsoft.com/office/officeart/2009/3/layout/SnapshotPictureList"/>
    <dgm:cxn modelId="{5B69CD3C-33AF-47EC-9D36-5ECBB3C572EA}" srcId="{BE49DEE0-6054-4873-993E-9B890016AED7}" destId="{6A062080-1C38-4225-914B-28BC52241666}" srcOrd="0" destOrd="0" parTransId="{1C4F220E-5687-4BBF-8D3B-D8DA7501BD78}" sibTransId="{AB545665-F744-418E-BE07-6849B82BE0F7}"/>
    <dgm:cxn modelId="{AD851918-93FC-443F-A098-7287DA6BD768}" srcId="{D7909569-26E5-41F7-A84D-7429C7766BB0}" destId="{F1D7F5B3-ADC0-44DE-8910-595524B822DA}" srcOrd="3" destOrd="0" parTransId="{7FA67983-49A5-4550-AD85-BA6CB7520DD3}" sibTransId="{1AF01066-DA2F-471B-9B15-8795249706BB}"/>
    <dgm:cxn modelId="{5038C201-EA06-4789-998B-46409254EE5A}" type="presOf" srcId="{B368555F-191F-4893-A145-4EEE188E1072}" destId="{D52F6B8D-912A-4050-8B95-21BB12337646}" srcOrd="0" destOrd="2" presId="urn:microsoft.com/office/officeart/2009/3/layout/SnapshotPictureList"/>
    <dgm:cxn modelId="{4944DC4D-4134-4444-970E-4FAA11211C1E}" type="presOf" srcId="{F83446C7-1C13-4886-B98F-7A2F86145C91}" destId="{7981BF3B-478E-450A-9818-75876DADC2B7}" srcOrd="0" destOrd="3" presId="urn:microsoft.com/office/officeart/2009/3/layout/SnapshotPictureList"/>
    <dgm:cxn modelId="{649CD692-59F0-4F11-81F8-6968ED7BDF68}" srcId="{7D084079-6FCB-42B1-A434-EBB2DB7EA21D}" destId="{06167CD4-7302-44ED-A003-739EBE929501}" srcOrd="0" destOrd="0" parTransId="{F9B666B4-8C48-48AA-95F8-179AB0D101F6}" sibTransId="{305452DC-5C7D-40D2-AB0D-780CBADA0EEA}"/>
    <dgm:cxn modelId="{0B9F780B-6683-4E19-9CF8-2EBB43E56017}" srcId="{E0925E31-B25F-4E08-8D16-321F4D7810FD}" destId="{2B9917C8-B49A-4EAC-8BCE-4859F1A3ABC3}" srcOrd="2" destOrd="0" parTransId="{AEEB5755-6AFE-49B2-A99C-12DA08D8C8BD}" sibTransId="{813392D6-F869-4D20-9332-325249D50589}"/>
    <dgm:cxn modelId="{8091F7BA-7FEE-4796-8D28-66882B03C7B6}" type="presOf" srcId="{D87F9634-660C-42F3-BDCE-628F32C90AAC}" destId="{A78E8596-9AFC-4495-91DB-D8B893B53554}" srcOrd="0" destOrd="1" presId="urn:microsoft.com/office/officeart/2009/3/layout/SnapshotPictureList"/>
    <dgm:cxn modelId="{26C32900-205A-4A66-8608-AAFA90788D6F}" type="presOf" srcId="{F6A8D7AE-6330-4C23-8EC8-AB936868D4B6}" destId="{CF272F91-4B49-4A62-AA8D-E85B392F81AD}" srcOrd="0" destOrd="3" presId="urn:microsoft.com/office/officeart/2009/3/layout/SnapshotPictureList"/>
    <dgm:cxn modelId="{2DE01E50-9FF7-4301-931C-74BEA95DB673}" type="presOf" srcId="{AB7CDA7C-A22A-47A5-A467-77C7C088535B}" destId="{CF272F91-4B49-4A62-AA8D-E85B392F81AD}" srcOrd="0" destOrd="2" presId="urn:microsoft.com/office/officeart/2009/3/layout/SnapshotPictureList"/>
    <dgm:cxn modelId="{F05E2E8D-70A8-4BC7-A421-7809978A2D8C}" type="presOf" srcId="{30160BA6-FC4F-4791-82AF-9F614974E76C}" destId="{1FD0818B-9A74-43E4-8330-F607ED6668CD}" srcOrd="0" destOrd="3" presId="urn:microsoft.com/office/officeart/2009/3/layout/SnapshotPictureList"/>
    <dgm:cxn modelId="{231730F0-D887-41FF-B352-370F3F9CF853}" type="presOf" srcId="{6A062080-1C38-4225-914B-28BC52241666}" destId="{9E4D562D-AC12-43C4-956A-93F17034A87A}" srcOrd="0" destOrd="0" presId="urn:microsoft.com/office/officeart/2009/3/layout/SnapshotPictureList"/>
    <dgm:cxn modelId="{315329B7-BA3B-4665-9343-D898AA8C640E}" srcId="{6A062080-1C38-4225-914B-28BC52241666}" destId="{F83446C7-1C13-4886-B98F-7A2F86145C91}" srcOrd="3" destOrd="0" parTransId="{AED3B91E-3645-4566-ACD2-AD3EA64CF666}" sibTransId="{DA12A826-F1E0-4709-A09B-6002E527FE0D}"/>
    <dgm:cxn modelId="{9FB3FF18-3331-4549-9504-939FECBDEB8F}" type="presOf" srcId="{CB8B2BE7-D392-4F9F-AE98-50C3EBF888C8}" destId="{D52F6B8D-912A-4050-8B95-21BB12337646}" srcOrd="0" destOrd="1" presId="urn:microsoft.com/office/officeart/2009/3/layout/SnapshotPictureList"/>
    <dgm:cxn modelId="{D9CF8CA6-88AB-42E2-B173-1CCB055C7566}" srcId="{6F58D48F-1C1B-4DD8-AA0C-6CE1621ACCB9}" destId="{1B028536-D3AB-49FE-8CBE-BEC7D382FA39}" srcOrd="1" destOrd="0" parTransId="{0E72E6EC-C94F-4906-91D2-9E1C15F3747C}" sibTransId="{2DE62B86-5298-4418-89D1-F6FA6682A539}"/>
    <dgm:cxn modelId="{659AC54B-CFDB-4112-A0A2-FA2B4DB3AFB8}" type="presOf" srcId="{E0925E31-B25F-4E08-8D16-321F4D7810FD}" destId="{699ADF0D-9E33-4345-AC04-F909C84ED65E}" srcOrd="0" destOrd="0" presId="urn:microsoft.com/office/officeart/2009/3/layout/SnapshotPictureList"/>
    <dgm:cxn modelId="{64C19548-261B-4882-8706-DCB358BFCB94}" type="presParOf" srcId="{497074FA-7540-4AA2-BB9A-2464D72051B4}" destId="{EB8639FE-D02D-4790-BA06-D114C3F65285}" srcOrd="0" destOrd="0" presId="urn:microsoft.com/office/officeart/2009/3/layout/SnapshotPictureList"/>
    <dgm:cxn modelId="{74B52E9E-6027-4D4F-948C-D7854C487CEB}" type="presParOf" srcId="{EB8639FE-D02D-4790-BA06-D114C3F65285}" destId="{4A41212C-B17E-4430-B828-3EFC84A28D0F}" srcOrd="0" destOrd="0" presId="urn:microsoft.com/office/officeart/2009/3/layout/SnapshotPictureList"/>
    <dgm:cxn modelId="{B63217E9-4D22-4D3F-89F4-7F382186FB2F}" type="presParOf" srcId="{EB8639FE-D02D-4790-BA06-D114C3F65285}" destId="{9E4D562D-AC12-43C4-956A-93F17034A87A}" srcOrd="1" destOrd="0" presId="urn:microsoft.com/office/officeart/2009/3/layout/SnapshotPictureList"/>
    <dgm:cxn modelId="{4940BE0B-73CC-4F79-9BA7-A78AA6745EAB}" type="presParOf" srcId="{EB8639FE-D02D-4790-BA06-D114C3F65285}" destId="{7981BF3B-478E-450A-9818-75876DADC2B7}" srcOrd="2" destOrd="0" presId="urn:microsoft.com/office/officeart/2009/3/layout/SnapshotPictureList"/>
    <dgm:cxn modelId="{2F8BB41D-B4AF-425C-88E3-C0A5F71C91DE}" type="presParOf" srcId="{EB8639FE-D02D-4790-BA06-D114C3F65285}" destId="{49A9E563-9205-4B1F-B634-5304BBFFDC73}" srcOrd="3" destOrd="0" presId="urn:microsoft.com/office/officeart/2009/3/layout/SnapshotPictureList"/>
    <dgm:cxn modelId="{B97C367D-B6F2-426C-973E-650D3A130665}" type="presParOf" srcId="{EB8639FE-D02D-4790-BA06-D114C3F65285}" destId="{56E1E28B-4057-4FEA-A924-99637802AF9E}" srcOrd="4" destOrd="0" presId="urn:microsoft.com/office/officeart/2009/3/layout/SnapshotPictureList"/>
    <dgm:cxn modelId="{B3214F90-20B9-47FA-AE05-875C286D0A23}" type="presParOf" srcId="{497074FA-7540-4AA2-BB9A-2464D72051B4}" destId="{D010D55E-D32A-448F-8304-00EF6579B845}" srcOrd="1" destOrd="0" presId="urn:microsoft.com/office/officeart/2009/3/layout/SnapshotPictureList"/>
    <dgm:cxn modelId="{A6E80E1B-B745-4662-A60F-48A7404E81A1}" type="presParOf" srcId="{497074FA-7540-4AA2-BB9A-2464D72051B4}" destId="{D9D18F4B-A43C-4661-937F-EB28EAFCCEEA}" srcOrd="2" destOrd="0" presId="urn:microsoft.com/office/officeart/2009/3/layout/SnapshotPictureList"/>
    <dgm:cxn modelId="{ADCC32C8-7D16-4EC9-8C19-EA5D176D78AA}" type="presParOf" srcId="{D9D18F4B-A43C-4661-937F-EB28EAFCCEEA}" destId="{18094162-7C8B-43CE-8CE0-BC2828090E1A}" srcOrd="0" destOrd="0" presId="urn:microsoft.com/office/officeart/2009/3/layout/SnapshotPictureList"/>
    <dgm:cxn modelId="{FCDB204C-3556-4FC2-9F0F-37315950B503}" type="presParOf" srcId="{D9D18F4B-A43C-4661-937F-EB28EAFCCEEA}" destId="{FE0C7EC4-98F3-4717-A13C-6FE86AD5F0D9}" srcOrd="1" destOrd="0" presId="urn:microsoft.com/office/officeart/2009/3/layout/SnapshotPictureList"/>
    <dgm:cxn modelId="{0A45038E-5294-4C0B-B14A-E57E26DC4CAD}" type="presParOf" srcId="{D9D18F4B-A43C-4661-937F-EB28EAFCCEEA}" destId="{A78E8596-9AFC-4495-91DB-D8B893B53554}" srcOrd="2" destOrd="0" presId="urn:microsoft.com/office/officeart/2009/3/layout/SnapshotPictureList"/>
    <dgm:cxn modelId="{F85FE838-048C-4081-B381-4C23E08427C1}" type="presParOf" srcId="{D9D18F4B-A43C-4661-937F-EB28EAFCCEEA}" destId="{5802BB60-264D-4A34-A673-348E9271A444}" srcOrd="3" destOrd="0" presId="urn:microsoft.com/office/officeart/2009/3/layout/SnapshotPictureList"/>
    <dgm:cxn modelId="{62AE36CA-CAFC-490C-A242-715419C9EA61}" type="presParOf" srcId="{D9D18F4B-A43C-4661-937F-EB28EAFCCEEA}" destId="{D6E3ED2C-2533-4964-8B88-D8B670F0084F}" srcOrd="4" destOrd="0" presId="urn:microsoft.com/office/officeart/2009/3/layout/SnapshotPictureList"/>
    <dgm:cxn modelId="{0627ED67-1D4F-45B4-97A3-35174E2483AB}" type="presParOf" srcId="{497074FA-7540-4AA2-BB9A-2464D72051B4}" destId="{D926D00F-EB6F-4A22-AFE0-4A85527ADB26}" srcOrd="3" destOrd="0" presId="urn:microsoft.com/office/officeart/2009/3/layout/SnapshotPictureList"/>
    <dgm:cxn modelId="{56D41956-EEA7-4F43-81BB-6053662732FE}" type="presParOf" srcId="{497074FA-7540-4AA2-BB9A-2464D72051B4}" destId="{770DC47B-BBF3-4CEF-A727-1172F0535410}" srcOrd="4" destOrd="0" presId="urn:microsoft.com/office/officeart/2009/3/layout/SnapshotPictureList"/>
    <dgm:cxn modelId="{5D3D3761-E489-41A6-B045-8B9E165B9253}" type="presParOf" srcId="{770DC47B-BBF3-4CEF-A727-1172F0535410}" destId="{5FCA72B6-55B2-4976-9C7D-ED8AC83183C5}" srcOrd="0" destOrd="0" presId="urn:microsoft.com/office/officeart/2009/3/layout/SnapshotPictureList"/>
    <dgm:cxn modelId="{1A292CAC-B4FE-4B3E-81E2-F1D98E72E6E7}" type="presParOf" srcId="{770DC47B-BBF3-4CEF-A727-1172F0535410}" destId="{1F719E4E-6A33-48C4-92E6-B6FF7BA4BB80}" srcOrd="1" destOrd="0" presId="urn:microsoft.com/office/officeart/2009/3/layout/SnapshotPictureList"/>
    <dgm:cxn modelId="{4B2C305A-4303-4849-BAB6-F3327DAA0846}" type="presParOf" srcId="{770DC47B-BBF3-4CEF-A727-1172F0535410}" destId="{CF272F91-4B49-4A62-AA8D-E85B392F81AD}" srcOrd="2" destOrd="0" presId="urn:microsoft.com/office/officeart/2009/3/layout/SnapshotPictureList"/>
    <dgm:cxn modelId="{1D03189C-9A1C-423B-9AF1-4D7411AAB09E}" type="presParOf" srcId="{770DC47B-BBF3-4CEF-A727-1172F0535410}" destId="{603CC3DE-73BE-4E39-BDF7-B569DA38490C}" srcOrd="3" destOrd="0" presId="urn:microsoft.com/office/officeart/2009/3/layout/SnapshotPictureList"/>
    <dgm:cxn modelId="{F6AB3930-1A9C-4621-B875-F8767251B057}" type="presParOf" srcId="{770DC47B-BBF3-4CEF-A727-1172F0535410}" destId="{874969ED-C76E-49E7-9FD0-302B4E185EF9}" srcOrd="4" destOrd="0" presId="urn:microsoft.com/office/officeart/2009/3/layout/SnapshotPictureList"/>
    <dgm:cxn modelId="{3846BF1A-D4B2-47E1-9433-3B971EF13474}" type="presParOf" srcId="{497074FA-7540-4AA2-BB9A-2464D72051B4}" destId="{CD884E29-BBE2-43DA-AF8B-69CE21933DB3}" srcOrd="5" destOrd="0" presId="urn:microsoft.com/office/officeart/2009/3/layout/SnapshotPictureList"/>
    <dgm:cxn modelId="{617436E4-FEA3-4A88-9941-0E8B58045C9E}" type="presParOf" srcId="{497074FA-7540-4AA2-BB9A-2464D72051B4}" destId="{BC11A600-CC6A-453B-9E16-87BCB571CF4B}" srcOrd="6" destOrd="0" presId="urn:microsoft.com/office/officeart/2009/3/layout/SnapshotPictureList"/>
    <dgm:cxn modelId="{7CB36925-150B-40A8-8E18-4F51260E6F6A}" type="presParOf" srcId="{BC11A600-CC6A-453B-9E16-87BCB571CF4B}" destId="{C2284AC1-6423-4EE2-B517-2246AD66AD01}" srcOrd="0" destOrd="0" presId="urn:microsoft.com/office/officeart/2009/3/layout/SnapshotPictureList"/>
    <dgm:cxn modelId="{2FBDB1AC-28D9-4D2C-BC14-91F019139B3B}" type="presParOf" srcId="{BC11A600-CC6A-453B-9E16-87BCB571CF4B}" destId="{AD9FDA4D-70B5-4D30-A6B2-28ADF54E66E4}" srcOrd="1" destOrd="0" presId="urn:microsoft.com/office/officeart/2009/3/layout/SnapshotPictureList"/>
    <dgm:cxn modelId="{844971AF-CA0D-43D7-A44B-DAB310181CD1}" type="presParOf" srcId="{BC11A600-CC6A-453B-9E16-87BCB571CF4B}" destId="{D52F6B8D-912A-4050-8B95-21BB12337646}" srcOrd="2" destOrd="0" presId="urn:microsoft.com/office/officeart/2009/3/layout/SnapshotPictureList"/>
    <dgm:cxn modelId="{EF861AE5-5EBC-417C-B4EC-EA17B6E9C5F5}" type="presParOf" srcId="{BC11A600-CC6A-453B-9E16-87BCB571CF4B}" destId="{D6C9C410-F5A2-423A-947D-F6B030FC9F85}" srcOrd="3" destOrd="0" presId="urn:microsoft.com/office/officeart/2009/3/layout/SnapshotPictureList"/>
    <dgm:cxn modelId="{08D1CEAE-1958-46AA-A0AD-232686C1DC79}" type="presParOf" srcId="{BC11A600-CC6A-453B-9E16-87BCB571CF4B}" destId="{4B0D07A0-979D-47E4-8E13-C515EA27585F}" srcOrd="4" destOrd="0" presId="urn:microsoft.com/office/officeart/2009/3/layout/SnapshotPictureList"/>
    <dgm:cxn modelId="{766D79A8-38F7-483E-8305-A2276036C98E}" type="presParOf" srcId="{497074FA-7540-4AA2-BB9A-2464D72051B4}" destId="{CAA7D974-E5D2-4472-AF98-EF4AD5475675}" srcOrd="7" destOrd="0" presId="urn:microsoft.com/office/officeart/2009/3/layout/SnapshotPictureList"/>
    <dgm:cxn modelId="{A5ABF87E-6E08-4863-936C-4EA93DCA8A1F}" type="presParOf" srcId="{497074FA-7540-4AA2-BB9A-2464D72051B4}" destId="{57318D47-27C4-4B64-B7B0-85AE18D1DAAB}" srcOrd="8" destOrd="0" presId="urn:microsoft.com/office/officeart/2009/3/layout/SnapshotPictureList"/>
    <dgm:cxn modelId="{38591120-7546-4C98-9B3E-369D25B83007}" type="presParOf" srcId="{57318D47-27C4-4B64-B7B0-85AE18D1DAAB}" destId="{A23303E2-D8ED-47D2-A986-394C4766FA38}" srcOrd="0" destOrd="0" presId="urn:microsoft.com/office/officeart/2009/3/layout/SnapshotPictureList"/>
    <dgm:cxn modelId="{34745C5B-C6BF-41F1-9BF8-343116EC8DF7}" type="presParOf" srcId="{57318D47-27C4-4B64-B7B0-85AE18D1DAAB}" destId="{2E6B421B-4FEE-40C8-98ED-7E67903D2263}" srcOrd="1" destOrd="0" presId="urn:microsoft.com/office/officeart/2009/3/layout/SnapshotPictureList"/>
    <dgm:cxn modelId="{DE86606B-599E-422E-A497-10A34ACFF0E4}" type="presParOf" srcId="{57318D47-27C4-4B64-B7B0-85AE18D1DAAB}" destId="{CADF0701-6D9A-409A-8B42-82B3B830165B}" srcOrd="2" destOrd="0" presId="urn:microsoft.com/office/officeart/2009/3/layout/SnapshotPictureList"/>
    <dgm:cxn modelId="{C09C1590-89A4-46C1-ADBD-465017CB3199}" type="presParOf" srcId="{57318D47-27C4-4B64-B7B0-85AE18D1DAAB}" destId="{66E0999A-89C8-49A1-B0D4-735C9D0C5272}" srcOrd="3" destOrd="0" presId="urn:microsoft.com/office/officeart/2009/3/layout/SnapshotPictureList"/>
    <dgm:cxn modelId="{3D8C3BCC-E569-40C8-A36C-BE77E6679AC9}" type="presParOf" srcId="{57318D47-27C4-4B64-B7B0-85AE18D1DAAB}" destId="{0CC23B68-01DF-4B8B-BCCF-B43BF136E5CE}" srcOrd="4" destOrd="0" presId="urn:microsoft.com/office/officeart/2009/3/layout/SnapshotPictureList"/>
    <dgm:cxn modelId="{E6D457A0-2A48-416D-A245-F2551B434F87}" type="presParOf" srcId="{497074FA-7540-4AA2-BB9A-2464D72051B4}" destId="{2CBDBDFC-AC86-484E-90CA-231C0D4A93F5}" srcOrd="9" destOrd="0" presId="urn:microsoft.com/office/officeart/2009/3/layout/SnapshotPictureList"/>
    <dgm:cxn modelId="{C9EBE731-C769-4518-8F09-C11E64F969C6}" type="presParOf" srcId="{497074FA-7540-4AA2-BB9A-2464D72051B4}" destId="{2EB75589-D6E2-48B8-9BE2-FF8D8B80F434}" srcOrd="10" destOrd="0" presId="urn:microsoft.com/office/officeart/2009/3/layout/SnapshotPictureList"/>
    <dgm:cxn modelId="{2A6A0175-4046-42BD-B46E-043CF7A4886B}" type="presParOf" srcId="{2EB75589-D6E2-48B8-9BE2-FF8D8B80F434}" destId="{BB6278ED-B690-4778-A73E-5234B69401B3}" srcOrd="0" destOrd="0" presId="urn:microsoft.com/office/officeart/2009/3/layout/SnapshotPictureList"/>
    <dgm:cxn modelId="{64ADC802-801A-43BF-AF4C-7FEBC3F52C93}" type="presParOf" srcId="{2EB75589-D6E2-48B8-9BE2-FF8D8B80F434}" destId="{699ADF0D-9E33-4345-AC04-F909C84ED65E}" srcOrd="1" destOrd="0" presId="urn:microsoft.com/office/officeart/2009/3/layout/SnapshotPictureList"/>
    <dgm:cxn modelId="{0F754201-2F30-4C32-BED8-1FE849FADCDE}" type="presParOf" srcId="{2EB75589-D6E2-48B8-9BE2-FF8D8B80F434}" destId="{1FD0818B-9A74-43E4-8330-F607ED6668CD}" srcOrd="2" destOrd="0" presId="urn:microsoft.com/office/officeart/2009/3/layout/SnapshotPictureList"/>
    <dgm:cxn modelId="{EF1BE4E0-94FB-45DC-A4AF-21AA33240EDC}" type="presParOf" srcId="{2EB75589-D6E2-48B8-9BE2-FF8D8B80F434}" destId="{BDDD1B34-9093-4141-A424-546BF9B407AE}" srcOrd="3" destOrd="0" presId="urn:microsoft.com/office/officeart/2009/3/layout/SnapshotPictureList"/>
    <dgm:cxn modelId="{51F67E0B-B6A6-4E2B-B14A-95ECDE77A98D}" type="presParOf" srcId="{2EB75589-D6E2-48B8-9BE2-FF8D8B80F434}" destId="{E62C03EC-B89C-4979-A91D-D3F69C308081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BA950F8-4C1B-46A6-AC0E-BE15A596222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EB5161F-3BB3-45A6-B66C-9A7B14DEA2DF}">
      <dgm:prSet phldrT="[Texto]"/>
      <dgm:spPr/>
      <dgm:t>
        <a:bodyPr/>
        <a:lstStyle/>
        <a:p>
          <a:r>
            <a:rPr lang="es-419" dirty="0" smtClean="0"/>
            <a:t>Aporta el turismo en el Desarrollo Local </a:t>
          </a:r>
          <a:endParaRPr lang="es-ES" dirty="0"/>
        </a:p>
      </dgm:t>
    </dgm:pt>
    <dgm:pt modelId="{DD4692BA-CEE5-4529-BCB1-DA6ED5500782}" type="parTrans" cxnId="{88394F2E-D1B5-4B67-AE44-C3FDAFFE92B5}">
      <dgm:prSet/>
      <dgm:spPr/>
      <dgm:t>
        <a:bodyPr/>
        <a:lstStyle/>
        <a:p>
          <a:endParaRPr lang="es-ES"/>
        </a:p>
      </dgm:t>
    </dgm:pt>
    <dgm:pt modelId="{4BC543C1-F505-425B-B057-6277E9170109}" type="sibTrans" cxnId="{88394F2E-D1B5-4B67-AE44-C3FDAFFE92B5}">
      <dgm:prSet/>
      <dgm:spPr/>
      <dgm:t>
        <a:bodyPr/>
        <a:lstStyle/>
        <a:p>
          <a:endParaRPr lang="es-ES"/>
        </a:p>
      </dgm:t>
    </dgm:pt>
    <dgm:pt modelId="{B3C55763-CBB6-443E-B63B-734E4F40A714}">
      <dgm:prSet phldrT="[Texto]"/>
      <dgm:spPr/>
      <dgm:t>
        <a:bodyPr/>
        <a:lstStyle/>
        <a:p>
          <a:r>
            <a:rPr lang="es-419" dirty="0" smtClean="0"/>
            <a:t>Lloa tiene las condiciones necesarias para desarrollar el Turismo</a:t>
          </a:r>
          <a:endParaRPr lang="es-ES" dirty="0"/>
        </a:p>
      </dgm:t>
    </dgm:pt>
    <dgm:pt modelId="{B05BDBF8-BD5B-4BBB-A15A-0649B2B1A409}" type="parTrans" cxnId="{B386FF99-CCDA-4B3E-ADBD-5EBF79F85FC3}">
      <dgm:prSet/>
      <dgm:spPr/>
      <dgm:t>
        <a:bodyPr/>
        <a:lstStyle/>
        <a:p>
          <a:endParaRPr lang="es-ES"/>
        </a:p>
      </dgm:t>
    </dgm:pt>
    <dgm:pt modelId="{07C63E95-50E5-4F81-BF25-555E310C0C61}" type="sibTrans" cxnId="{B386FF99-CCDA-4B3E-ADBD-5EBF79F85FC3}">
      <dgm:prSet/>
      <dgm:spPr/>
      <dgm:t>
        <a:bodyPr/>
        <a:lstStyle/>
        <a:p>
          <a:endParaRPr lang="es-ES"/>
        </a:p>
      </dgm:t>
    </dgm:pt>
    <dgm:pt modelId="{7B7F1450-9FF1-4B3D-A49B-C963C12477A0}">
      <dgm:prSet phldrT="[Texto]"/>
      <dgm:spPr/>
      <dgm:t>
        <a:bodyPr/>
        <a:lstStyle/>
        <a:p>
          <a:r>
            <a:rPr lang="es-419" dirty="0" smtClean="0"/>
            <a:t>De acuerdo a los pobladores el turismo es sostenible.</a:t>
          </a:r>
          <a:endParaRPr lang="es-ES" dirty="0"/>
        </a:p>
      </dgm:t>
    </dgm:pt>
    <dgm:pt modelId="{3715FFCC-D7CD-40A2-A4AF-242E610FFE1E}" type="parTrans" cxnId="{AD634935-983A-470F-89D5-346DF80F7D16}">
      <dgm:prSet/>
      <dgm:spPr/>
      <dgm:t>
        <a:bodyPr/>
        <a:lstStyle/>
        <a:p>
          <a:endParaRPr lang="es-ES"/>
        </a:p>
      </dgm:t>
    </dgm:pt>
    <dgm:pt modelId="{6D5D8A17-A070-47E1-92CD-F7CE7C03A508}" type="sibTrans" cxnId="{AD634935-983A-470F-89D5-346DF80F7D16}">
      <dgm:prSet/>
      <dgm:spPr/>
      <dgm:t>
        <a:bodyPr/>
        <a:lstStyle/>
        <a:p>
          <a:endParaRPr lang="es-ES"/>
        </a:p>
      </dgm:t>
    </dgm:pt>
    <dgm:pt modelId="{D7A30216-EF62-4936-A620-AD428C377AF5}">
      <dgm:prSet phldrT="[Texto]"/>
      <dgm:spPr/>
      <dgm:t>
        <a:bodyPr/>
        <a:lstStyle/>
        <a:p>
          <a:r>
            <a:rPr lang="es-419" dirty="0" smtClean="0"/>
            <a:t>Aporta</a:t>
          </a:r>
          <a:r>
            <a:rPr lang="es-419" baseline="0" dirty="0" smtClean="0"/>
            <a:t> en el crecimiento económico.</a:t>
          </a:r>
          <a:endParaRPr lang="es-ES" dirty="0"/>
        </a:p>
      </dgm:t>
    </dgm:pt>
    <dgm:pt modelId="{29F05496-3E72-4BE8-9684-EBF1DF8804A1}" type="parTrans" cxnId="{72AA9DFA-F20C-4880-B184-1791651048B8}">
      <dgm:prSet/>
      <dgm:spPr/>
      <dgm:t>
        <a:bodyPr/>
        <a:lstStyle/>
        <a:p>
          <a:endParaRPr lang="es-ES"/>
        </a:p>
      </dgm:t>
    </dgm:pt>
    <dgm:pt modelId="{461B95B2-62FD-49B5-9CCD-C0A9A61F37CA}" type="sibTrans" cxnId="{72AA9DFA-F20C-4880-B184-1791651048B8}">
      <dgm:prSet/>
      <dgm:spPr/>
      <dgm:t>
        <a:bodyPr/>
        <a:lstStyle/>
        <a:p>
          <a:endParaRPr lang="es-ES"/>
        </a:p>
      </dgm:t>
    </dgm:pt>
    <dgm:pt modelId="{89D0FD85-6B6C-4B58-A312-8DD308793C9C}">
      <dgm:prSet phldrT="[Texto]"/>
      <dgm:spPr/>
      <dgm:t>
        <a:bodyPr/>
        <a:lstStyle/>
        <a:p>
          <a:r>
            <a:rPr lang="es-419" dirty="0" smtClean="0"/>
            <a:t>De la afluencia y gasto de los turistas.</a:t>
          </a:r>
          <a:endParaRPr lang="es-ES" dirty="0"/>
        </a:p>
      </dgm:t>
    </dgm:pt>
    <dgm:pt modelId="{685019EA-99B3-4CEF-A375-44D94EE8B64E}" type="parTrans" cxnId="{4DC08A1B-E2C3-418F-AEA7-985A50649E31}">
      <dgm:prSet/>
      <dgm:spPr/>
      <dgm:t>
        <a:bodyPr/>
        <a:lstStyle/>
        <a:p>
          <a:endParaRPr lang="es-ES"/>
        </a:p>
      </dgm:t>
    </dgm:pt>
    <dgm:pt modelId="{115635E9-85D6-47A6-9DC7-3EEABDD26BFE}" type="sibTrans" cxnId="{4DC08A1B-E2C3-418F-AEA7-985A50649E31}">
      <dgm:prSet/>
      <dgm:spPr/>
      <dgm:t>
        <a:bodyPr/>
        <a:lstStyle/>
        <a:p>
          <a:endParaRPr lang="es-ES"/>
        </a:p>
      </dgm:t>
    </dgm:pt>
    <dgm:pt modelId="{30700785-3D45-45A6-995A-154F47630198}" type="pres">
      <dgm:prSet presAssocID="{CBA950F8-4C1B-46A6-AC0E-BE15A5962223}" presName="Name0" presStyleCnt="0">
        <dgm:presLayoutVars>
          <dgm:chMax val="7"/>
          <dgm:chPref val="7"/>
          <dgm:dir/>
        </dgm:presLayoutVars>
      </dgm:prSet>
      <dgm:spPr/>
    </dgm:pt>
    <dgm:pt modelId="{1B7D5718-3DA9-464C-BB7B-87F3FB054BEA}" type="pres">
      <dgm:prSet presAssocID="{CBA950F8-4C1B-46A6-AC0E-BE15A5962223}" presName="Name1" presStyleCnt="0"/>
      <dgm:spPr/>
    </dgm:pt>
    <dgm:pt modelId="{9745CA4A-AF89-4154-B86B-04DFEC33EABC}" type="pres">
      <dgm:prSet presAssocID="{CBA950F8-4C1B-46A6-AC0E-BE15A5962223}" presName="cycle" presStyleCnt="0"/>
      <dgm:spPr/>
    </dgm:pt>
    <dgm:pt modelId="{65C140AD-F167-411B-90D3-E782EC607F0A}" type="pres">
      <dgm:prSet presAssocID="{CBA950F8-4C1B-46A6-AC0E-BE15A5962223}" presName="srcNode" presStyleLbl="node1" presStyleIdx="0" presStyleCnt="5"/>
      <dgm:spPr/>
    </dgm:pt>
    <dgm:pt modelId="{8695D2DD-AC19-492B-B4B1-32CFE997F481}" type="pres">
      <dgm:prSet presAssocID="{CBA950F8-4C1B-46A6-AC0E-BE15A5962223}" presName="conn" presStyleLbl="parChTrans1D2" presStyleIdx="0" presStyleCnt="1"/>
      <dgm:spPr/>
    </dgm:pt>
    <dgm:pt modelId="{40DCF697-1242-4B17-9672-9EDD723498BE}" type="pres">
      <dgm:prSet presAssocID="{CBA950F8-4C1B-46A6-AC0E-BE15A5962223}" presName="extraNode" presStyleLbl="node1" presStyleIdx="0" presStyleCnt="5"/>
      <dgm:spPr/>
    </dgm:pt>
    <dgm:pt modelId="{CD74F50B-F891-4C91-B6C8-B1BC969CDE9F}" type="pres">
      <dgm:prSet presAssocID="{CBA950F8-4C1B-46A6-AC0E-BE15A5962223}" presName="dstNode" presStyleLbl="node1" presStyleIdx="0" presStyleCnt="5"/>
      <dgm:spPr/>
    </dgm:pt>
    <dgm:pt modelId="{F5310D15-3296-4F33-9D43-86C67F63BF82}" type="pres">
      <dgm:prSet presAssocID="{3EB5161F-3BB3-45A6-B66C-9A7B14DEA2DF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579B6C-23FB-4973-AFBB-EFA3F28F29CB}" type="pres">
      <dgm:prSet presAssocID="{3EB5161F-3BB3-45A6-B66C-9A7B14DEA2DF}" presName="accent_1" presStyleCnt="0"/>
      <dgm:spPr/>
    </dgm:pt>
    <dgm:pt modelId="{A7AC843D-94E9-411F-BABA-9DB2B34FF39A}" type="pres">
      <dgm:prSet presAssocID="{3EB5161F-3BB3-45A6-B66C-9A7B14DEA2DF}" presName="accentRepeatNode" presStyleLbl="solidFgAcc1" presStyleIdx="0" presStyleCnt="5"/>
      <dgm:spPr/>
    </dgm:pt>
    <dgm:pt modelId="{17159046-E223-45A2-B1F8-36F5504F6B47}" type="pres">
      <dgm:prSet presAssocID="{B3C55763-CBB6-443E-B63B-734E4F40A71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F2266C-0548-43AD-A60F-E1F11E1748BC}" type="pres">
      <dgm:prSet presAssocID="{B3C55763-CBB6-443E-B63B-734E4F40A714}" presName="accent_2" presStyleCnt="0"/>
      <dgm:spPr/>
    </dgm:pt>
    <dgm:pt modelId="{6F131206-A35C-4C7F-9BDC-55CCC36B4331}" type="pres">
      <dgm:prSet presAssocID="{B3C55763-CBB6-443E-B63B-734E4F40A714}" presName="accentRepeatNode" presStyleLbl="solidFgAcc1" presStyleIdx="1" presStyleCnt="5"/>
      <dgm:spPr/>
    </dgm:pt>
    <dgm:pt modelId="{DAE898B4-7D4D-46C1-A025-A119237764A3}" type="pres">
      <dgm:prSet presAssocID="{7B7F1450-9FF1-4B3D-A49B-C963C12477A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A38AB5-E795-437C-BED8-028C92B3A44D}" type="pres">
      <dgm:prSet presAssocID="{7B7F1450-9FF1-4B3D-A49B-C963C12477A0}" presName="accent_3" presStyleCnt="0"/>
      <dgm:spPr/>
    </dgm:pt>
    <dgm:pt modelId="{3A087BBD-D1C4-4232-903D-9D2298B8FB22}" type="pres">
      <dgm:prSet presAssocID="{7B7F1450-9FF1-4B3D-A49B-C963C12477A0}" presName="accentRepeatNode" presStyleLbl="solidFgAcc1" presStyleIdx="2" presStyleCnt="5"/>
      <dgm:spPr/>
    </dgm:pt>
    <dgm:pt modelId="{F4D655D3-B5A5-4DCB-8BDD-CB79080F4514}" type="pres">
      <dgm:prSet presAssocID="{89D0FD85-6B6C-4B58-A312-8DD308793C9C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387A19-0425-4CA9-A73A-8E60669DD8F3}" type="pres">
      <dgm:prSet presAssocID="{89D0FD85-6B6C-4B58-A312-8DD308793C9C}" presName="accent_4" presStyleCnt="0"/>
      <dgm:spPr/>
    </dgm:pt>
    <dgm:pt modelId="{58FEFE2E-1F1B-49A1-BB5D-4A7A8408D6B8}" type="pres">
      <dgm:prSet presAssocID="{89D0FD85-6B6C-4B58-A312-8DD308793C9C}" presName="accentRepeatNode" presStyleLbl="solidFgAcc1" presStyleIdx="3" presStyleCnt="5"/>
      <dgm:spPr/>
    </dgm:pt>
    <dgm:pt modelId="{87355AF9-EC24-432C-BCE1-4BAF89321BDA}" type="pres">
      <dgm:prSet presAssocID="{D7A30216-EF62-4936-A620-AD428C377AF5}" presName="text_5" presStyleLbl="node1" presStyleIdx="4" presStyleCnt="5">
        <dgm:presLayoutVars>
          <dgm:bulletEnabled val="1"/>
        </dgm:presLayoutVars>
      </dgm:prSet>
      <dgm:spPr/>
    </dgm:pt>
    <dgm:pt modelId="{15B2A95F-E85B-47B6-8A06-383220B5554B}" type="pres">
      <dgm:prSet presAssocID="{D7A30216-EF62-4936-A620-AD428C377AF5}" presName="accent_5" presStyleCnt="0"/>
      <dgm:spPr/>
    </dgm:pt>
    <dgm:pt modelId="{5FCA2940-5977-4CFA-9FAF-EDC1616BA9EC}" type="pres">
      <dgm:prSet presAssocID="{D7A30216-EF62-4936-A620-AD428C377AF5}" presName="accentRepeatNode" presStyleLbl="solidFgAcc1" presStyleIdx="4" presStyleCnt="5"/>
      <dgm:spPr/>
    </dgm:pt>
  </dgm:ptLst>
  <dgm:cxnLst>
    <dgm:cxn modelId="{32E4AFE1-7412-4D00-92FD-8AEA6FB5CDDF}" type="presOf" srcId="{7B7F1450-9FF1-4B3D-A49B-C963C12477A0}" destId="{DAE898B4-7D4D-46C1-A025-A119237764A3}" srcOrd="0" destOrd="0" presId="urn:microsoft.com/office/officeart/2008/layout/VerticalCurvedList"/>
    <dgm:cxn modelId="{D080AEAB-CC0E-4D06-B5C6-FECD49477899}" type="presOf" srcId="{3EB5161F-3BB3-45A6-B66C-9A7B14DEA2DF}" destId="{F5310D15-3296-4F33-9D43-86C67F63BF82}" srcOrd="0" destOrd="0" presId="urn:microsoft.com/office/officeart/2008/layout/VerticalCurvedList"/>
    <dgm:cxn modelId="{72AA9DFA-F20C-4880-B184-1791651048B8}" srcId="{CBA950F8-4C1B-46A6-AC0E-BE15A5962223}" destId="{D7A30216-EF62-4936-A620-AD428C377AF5}" srcOrd="4" destOrd="0" parTransId="{29F05496-3E72-4BE8-9684-EBF1DF8804A1}" sibTransId="{461B95B2-62FD-49B5-9CCD-C0A9A61F37CA}"/>
    <dgm:cxn modelId="{992CAD9F-6E70-4A83-B12E-E2A8B47A706C}" type="presOf" srcId="{D7A30216-EF62-4936-A620-AD428C377AF5}" destId="{87355AF9-EC24-432C-BCE1-4BAF89321BDA}" srcOrd="0" destOrd="0" presId="urn:microsoft.com/office/officeart/2008/layout/VerticalCurvedList"/>
    <dgm:cxn modelId="{88394F2E-D1B5-4B67-AE44-C3FDAFFE92B5}" srcId="{CBA950F8-4C1B-46A6-AC0E-BE15A5962223}" destId="{3EB5161F-3BB3-45A6-B66C-9A7B14DEA2DF}" srcOrd="0" destOrd="0" parTransId="{DD4692BA-CEE5-4529-BCB1-DA6ED5500782}" sibTransId="{4BC543C1-F505-425B-B057-6277E9170109}"/>
    <dgm:cxn modelId="{0C15ADFA-B88F-45C5-B3FD-28F5804EBBF0}" type="presOf" srcId="{4BC543C1-F505-425B-B057-6277E9170109}" destId="{8695D2DD-AC19-492B-B4B1-32CFE997F481}" srcOrd="0" destOrd="0" presId="urn:microsoft.com/office/officeart/2008/layout/VerticalCurvedList"/>
    <dgm:cxn modelId="{21F4328D-466E-44EB-99FC-58E567882F38}" type="presOf" srcId="{B3C55763-CBB6-443E-B63B-734E4F40A714}" destId="{17159046-E223-45A2-B1F8-36F5504F6B47}" srcOrd="0" destOrd="0" presId="urn:microsoft.com/office/officeart/2008/layout/VerticalCurvedList"/>
    <dgm:cxn modelId="{E48431DD-96C6-4A26-BBD1-4A2E9068B5D3}" type="presOf" srcId="{89D0FD85-6B6C-4B58-A312-8DD308793C9C}" destId="{F4D655D3-B5A5-4DCB-8BDD-CB79080F4514}" srcOrd="0" destOrd="0" presId="urn:microsoft.com/office/officeart/2008/layout/VerticalCurvedList"/>
    <dgm:cxn modelId="{4DC08A1B-E2C3-418F-AEA7-985A50649E31}" srcId="{CBA950F8-4C1B-46A6-AC0E-BE15A5962223}" destId="{89D0FD85-6B6C-4B58-A312-8DD308793C9C}" srcOrd="3" destOrd="0" parTransId="{685019EA-99B3-4CEF-A375-44D94EE8B64E}" sibTransId="{115635E9-85D6-47A6-9DC7-3EEABDD26BFE}"/>
    <dgm:cxn modelId="{B386FF99-CCDA-4B3E-ADBD-5EBF79F85FC3}" srcId="{CBA950F8-4C1B-46A6-AC0E-BE15A5962223}" destId="{B3C55763-CBB6-443E-B63B-734E4F40A714}" srcOrd="1" destOrd="0" parTransId="{B05BDBF8-BD5B-4BBB-A15A-0649B2B1A409}" sibTransId="{07C63E95-50E5-4F81-BF25-555E310C0C61}"/>
    <dgm:cxn modelId="{AD634935-983A-470F-89D5-346DF80F7D16}" srcId="{CBA950F8-4C1B-46A6-AC0E-BE15A5962223}" destId="{7B7F1450-9FF1-4B3D-A49B-C963C12477A0}" srcOrd="2" destOrd="0" parTransId="{3715FFCC-D7CD-40A2-A4AF-242E610FFE1E}" sibTransId="{6D5D8A17-A070-47E1-92CD-F7CE7C03A508}"/>
    <dgm:cxn modelId="{4028779D-4A49-43FC-B180-4E989F831643}" type="presOf" srcId="{CBA950F8-4C1B-46A6-AC0E-BE15A5962223}" destId="{30700785-3D45-45A6-995A-154F47630198}" srcOrd="0" destOrd="0" presId="urn:microsoft.com/office/officeart/2008/layout/VerticalCurvedList"/>
    <dgm:cxn modelId="{951524CE-B112-4994-8E73-EC904702AF4A}" type="presParOf" srcId="{30700785-3D45-45A6-995A-154F47630198}" destId="{1B7D5718-3DA9-464C-BB7B-87F3FB054BEA}" srcOrd="0" destOrd="0" presId="urn:microsoft.com/office/officeart/2008/layout/VerticalCurvedList"/>
    <dgm:cxn modelId="{40912C7F-8108-4B6A-910B-2B73767D14E6}" type="presParOf" srcId="{1B7D5718-3DA9-464C-BB7B-87F3FB054BEA}" destId="{9745CA4A-AF89-4154-B86B-04DFEC33EABC}" srcOrd="0" destOrd="0" presId="urn:microsoft.com/office/officeart/2008/layout/VerticalCurvedList"/>
    <dgm:cxn modelId="{FCA601B9-353F-47E8-9DCE-3E6BAECD55F5}" type="presParOf" srcId="{9745CA4A-AF89-4154-B86B-04DFEC33EABC}" destId="{65C140AD-F167-411B-90D3-E782EC607F0A}" srcOrd="0" destOrd="0" presId="urn:microsoft.com/office/officeart/2008/layout/VerticalCurvedList"/>
    <dgm:cxn modelId="{595D6AC9-27DD-42EA-94CA-D5065F62B13A}" type="presParOf" srcId="{9745CA4A-AF89-4154-B86B-04DFEC33EABC}" destId="{8695D2DD-AC19-492B-B4B1-32CFE997F481}" srcOrd="1" destOrd="0" presId="urn:microsoft.com/office/officeart/2008/layout/VerticalCurvedList"/>
    <dgm:cxn modelId="{0A5265F0-44B1-4D3C-8472-DFCEEC36221E}" type="presParOf" srcId="{9745CA4A-AF89-4154-B86B-04DFEC33EABC}" destId="{40DCF697-1242-4B17-9672-9EDD723498BE}" srcOrd="2" destOrd="0" presId="urn:microsoft.com/office/officeart/2008/layout/VerticalCurvedList"/>
    <dgm:cxn modelId="{0D0EAF66-C6F3-45EF-94AF-78233938639E}" type="presParOf" srcId="{9745CA4A-AF89-4154-B86B-04DFEC33EABC}" destId="{CD74F50B-F891-4C91-B6C8-B1BC969CDE9F}" srcOrd="3" destOrd="0" presId="urn:microsoft.com/office/officeart/2008/layout/VerticalCurvedList"/>
    <dgm:cxn modelId="{8BB21867-FD7D-45C2-8182-20C74A639725}" type="presParOf" srcId="{1B7D5718-3DA9-464C-BB7B-87F3FB054BEA}" destId="{F5310D15-3296-4F33-9D43-86C67F63BF82}" srcOrd="1" destOrd="0" presId="urn:microsoft.com/office/officeart/2008/layout/VerticalCurvedList"/>
    <dgm:cxn modelId="{9670F035-83F3-4DC5-B40C-0891F1C2AE3D}" type="presParOf" srcId="{1B7D5718-3DA9-464C-BB7B-87F3FB054BEA}" destId="{37579B6C-23FB-4973-AFBB-EFA3F28F29CB}" srcOrd="2" destOrd="0" presId="urn:microsoft.com/office/officeart/2008/layout/VerticalCurvedList"/>
    <dgm:cxn modelId="{0649F695-9556-43EA-8AC6-DA2B07C89D9B}" type="presParOf" srcId="{37579B6C-23FB-4973-AFBB-EFA3F28F29CB}" destId="{A7AC843D-94E9-411F-BABA-9DB2B34FF39A}" srcOrd="0" destOrd="0" presId="urn:microsoft.com/office/officeart/2008/layout/VerticalCurvedList"/>
    <dgm:cxn modelId="{D290F7D1-D50C-4771-93BF-EB11264C6526}" type="presParOf" srcId="{1B7D5718-3DA9-464C-BB7B-87F3FB054BEA}" destId="{17159046-E223-45A2-B1F8-36F5504F6B47}" srcOrd="3" destOrd="0" presId="urn:microsoft.com/office/officeart/2008/layout/VerticalCurvedList"/>
    <dgm:cxn modelId="{639E5476-F56C-4CC9-88DD-56662E56CD59}" type="presParOf" srcId="{1B7D5718-3DA9-464C-BB7B-87F3FB054BEA}" destId="{5EF2266C-0548-43AD-A60F-E1F11E1748BC}" srcOrd="4" destOrd="0" presId="urn:microsoft.com/office/officeart/2008/layout/VerticalCurvedList"/>
    <dgm:cxn modelId="{164D848E-F18B-4EF1-8C00-A2C8B8663F7E}" type="presParOf" srcId="{5EF2266C-0548-43AD-A60F-E1F11E1748BC}" destId="{6F131206-A35C-4C7F-9BDC-55CCC36B4331}" srcOrd="0" destOrd="0" presId="urn:microsoft.com/office/officeart/2008/layout/VerticalCurvedList"/>
    <dgm:cxn modelId="{862E9155-CE1B-4852-B01F-3DBF333BDB0F}" type="presParOf" srcId="{1B7D5718-3DA9-464C-BB7B-87F3FB054BEA}" destId="{DAE898B4-7D4D-46C1-A025-A119237764A3}" srcOrd="5" destOrd="0" presId="urn:microsoft.com/office/officeart/2008/layout/VerticalCurvedList"/>
    <dgm:cxn modelId="{04EFE908-4C91-41D0-B7AC-839DD5558408}" type="presParOf" srcId="{1B7D5718-3DA9-464C-BB7B-87F3FB054BEA}" destId="{38A38AB5-E795-437C-BED8-028C92B3A44D}" srcOrd="6" destOrd="0" presId="urn:microsoft.com/office/officeart/2008/layout/VerticalCurvedList"/>
    <dgm:cxn modelId="{BE31A043-CD34-4B95-8447-62EF6115930B}" type="presParOf" srcId="{38A38AB5-E795-437C-BED8-028C92B3A44D}" destId="{3A087BBD-D1C4-4232-903D-9D2298B8FB22}" srcOrd="0" destOrd="0" presId="urn:microsoft.com/office/officeart/2008/layout/VerticalCurvedList"/>
    <dgm:cxn modelId="{996287CE-7A63-4D8A-A086-6FF578957729}" type="presParOf" srcId="{1B7D5718-3DA9-464C-BB7B-87F3FB054BEA}" destId="{F4D655D3-B5A5-4DCB-8BDD-CB79080F4514}" srcOrd="7" destOrd="0" presId="urn:microsoft.com/office/officeart/2008/layout/VerticalCurvedList"/>
    <dgm:cxn modelId="{B98F6B24-EE44-48F9-993F-550B4DF0CFE5}" type="presParOf" srcId="{1B7D5718-3DA9-464C-BB7B-87F3FB054BEA}" destId="{13387A19-0425-4CA9-A73A-8E60669DD8F3}" srcOrd="8" destOrd="0" presId="urn:microsoft.com/office/officeart/2008/layout/VerticalCurvedList"/>
    <dgm:cxn modelId="{29158A58-5606-4FB1-B308-08630A1282DC}" type="presParOf" srcId="{13387A19-0425-4CA9-A73A-8E60669DD8F3}" destId="{58FEFE2E-1F1B-49A1-BB5D-4A7A8408D6B8}" srcOrd="0" destOrd="0" presId="urn:microsoft.com/office/officeart/2008/layout/VerticalCurvedList"/>
    <dgm:cxn modelId="{16DDD699-BE89-4DF8-861A-81135DFADFAF}" type="presParOf" srcId="{1B7D5718-3DA9-464C-BB7B-87F3FB054BEA}" destId="{87355AF9-EC24-432C-BCE1-4BAF89321BDA}" srcOrd="9" destOrd="0" presId="urn:microsoft.com/office/officeart/2008/layout/VerticalCurvedList"/>
    <dgm:cxn modelId="{2E72167B-5077-471D-A93C-04450D14978A}" type="presParOf" srcId="{1B7D5718-3DA9-464C-BB7B-87F3FB054BEA}" destId="{15B2A95F-E85B-47B6-8A06-383220B5554B}" srcOrd="10" destOrd="0" presId="urn:microsoft.com/office/officeart/2008/layout/VerticalCurvedList"/>
    <dgm:cxn modelId="{43A520D6-2C5F-4460-A1F7-D614573F0FBB}" type="presParOf" srcId="{15B2A95F-E85B-47B6-8A06-383220B5554B}" destId="{5FCA2940-5977-4CFA-9FAF-EDC1616BA9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BA950F8-4C1B-46A6-AC0E-BE15A596222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EB5161F-3BB3-45A6-B66C-9A7B14DEA2DF}">
      <dgm:prSet phldrT="[Texto]"/>
      <dgm:spPr/>
      <dgm:t>
        <a:bodyPr/>
        <a:lstStyle/>
        <a:p>
          <a:r>
            <a:rPr lang="es-419" dirty="0" smtClean="0"/>
            <a:t>De los turistas les gustaría realizar actividades de Ecoturismo.</a:t>
          </a:r>
          <a:endParaRPr lang="es-ES" dirty="0"/>
        </a:p>
      </dgm:t>
    </dgm:pt>
    <dgm:pt modelId="{DD4692BA-CEE5-4529-BCB1-DA6ED5500782}" type="parTrans" cxnId="{88394F2E-D1B5-4B67-AE44-C3FDAFFE92B5}">
      <dgm:prSet/>
      <dgm:spPr/>
      <dgm:t>
        <a:bodyPr/>
        <a:lstStyle/>
        <a:p>
          <a:endParaRPr lang="es-ES"/>
        </a:p>
      </dgm:t>
    </dgm:pt>
    <dgm:pt modelId="{4BC543C1-F505-425B-B057-6277E9170109}" type="sibTrans" cxnId="{88394F2E-D1B5-4B67-AE44-C3FDAFFE92B5}">
      <dgm:prSet/>
      <dgm:spPr/>
      <dgm:t>
        <a:bodyPr/>
        <a:lstStyle/>
        <a:p>
          <a:endParaRPr lang="es-ES"/>
        </a:p>
      </dgm:t>
    </dgm:pt>
    <dgm:pt modelId="{B3C55763-CBB6-443E-B63B-734E4F40A714}">
      <dgm:prSet phldrT="[Texto]"/>
      <dgm:spPr/>
      <dgm:t>
        <a:bodyPr/>
        <a:lstStyle/>
        <a:p>
          <a:r>
            <a:rPr lang="es-419" dirty="0" smtClean="0"/>
            <a:t>Los turistas recomendarían visitar la parroquia de Lloa.</a:t>
          </a:r>
          <a:endParaRPr lang="es-ES" dirty="0"/>
        </a:p>
      </dgm:t>
    </dgm:pt>
    <dgm:pt modelId="{B05BDBF8-BD5B-4BBB-A15A-0649B2B1A409}" type="parTrans" cxnId="{B386FF99-CCDA-4B3E-ADBD-5EBF79F85FC3}">
      <dgm:prSet/>
      <dgm:spPr/>
      <dgm:t>
        <a:bodyPr/>
        <a:lstStyle/>
        <a:p>
          <a:endParaRPr lang="es-ES"/>
        </a:p>
      </dgm:t>
    </dgm:pt>
    <dgm:pt modelId="{07C63E95-50E5-4F81-BF25-555E310C0C61}" type="sibTrans" cxnId="{B386FF99-CCDA-4B3E-ADBD-5EBF79F85FC3}">
      <dgm:prSet/>
      <dgm:spPr/>
      <dgm:t>
        <a:bodyPr/>
        <a:lstStyle/>
        <a:p>
          <a:endParaRPr lang="es-ES"/>
        </a:p>
      </dgm:t>
    </dgm:pt>
    <dgm:pt modelId="{7B7F1450-9FF1-4B3D-A49B-C963C12477A0}">
      <dgm:prSet phldrT="[Texto]"/>
      <dgm:spPr/>
      <dgm:t>
        <a:bodyPr/>
        <a:lstStyle/>
        <a:p>
          <a:r>
            <a:rPr lang="es-419" dirty="0" smtClean="0"/>
            <a:t>En la parroquia Falta información, infraestructura, transporte,higiene y salubridad en sus servicios.</a:t>
          </a:r>
          <a:endParaRPr lang="es-ES" dirty="0"/>
        </a:p>
      </dgm:t>
    </dgm:pt>
    <dgm:pt modelId="{3715FFCC-D7CD-40A2-A4AF-242E610FFE1E}" type="parTrans" cxnId="{AD634935-983A-470F-89D5-346DF80F7D16}">
      <dgm:prSet/>
      <dgm:spPr/>
      <dgm:t>
        <a:bodyPr/>
        <a:lstStyle/>
        <a:p>
          <a:endParaRPr lang="es-ES"/>
        </a:p>
      </dgm:t>
    </dgm:pt>
    <dgm:pt modelId="{6D5D8A17-A070-47E1-92CD-F7CE7C03A508}" type="sibTrans" cxnId="{AD634935-983A-470F-89D5-346DF80F7D16}">
      <dgm:prSet/>
      <dgm:spPr/>
      <dgm:t>
        <a:bodyPr/>
        <a:lstStyle/>
        <a:p>
          <a:endParaRPr lang="es-ES"/>
        </a:p>
      </dgm:t>
    </dgm:pt>
    <dgm:pt modelId="{D7A30216-EF62-4936-A620-AD428C377AF5}">
      <dgm:prSet phldrT="[Texto]"/>
      <dgm:spPr/>
      <dgm:t>
        <a:bodyPr/>
        <a:lstStyle/>
        <a:p>
          <a:r>
            <a:rPr lang="es-419" dirty="0" smtClean="0"/>
            <a:t>Desarrollo en el crecimiento económico</a:t>
          </a:r>
          <a:endParaRPr lang="es-ES" dirty="0"/>
        </a:p>
      </dgm:t>
    </dgm:pt>
    <dgm:pt modelId="{29F05496-3E72-4BE8-9684-EBF1DF8804A1}" type="parTrans" cxnId="{72AA9DFA-F20C-4880-B184-1791651048B8}">
      <dgm:prSet/>
      <dgm:spPr/>
      <dgm:t>
        <a:bodyPr/>
        <a:lstStyle/>
        <a:p>
          <a:endParaRPr lang="es-ES"/>
        </a:p>
      </dgm:t>
    </dgm:pt>
    <dgm:pt modelId="{461B95B2-62FD-49B5-9CCD-C0A9A61F37CA}" type="sibTrans" cxnId="{72AA9DFA-F20C-4880-B184-1791651048B8}">
      <dgm:prSet/>
      <dgm:spPr/>
      <dgm:t>
        <a:bodyPr/>
        <a:lstStyle/>
        <a:p>
          <a:endParaRPr lang="es-ES"/>
        </a:p>
      </dgm:t>
    </dgm:pt>
    <dgm:pt modelId="{89D0FD85-6B6C-4B58-A312-8DD308793C9C}">
      <dgm:prSet phldrT="[Texto]"/>
      <dgm:spPr/>
      <dgm:t>
        <a:bodyPr/>
        <a:lstStyle/>
        <a:p>
          <a:r>
            <a:rPr lang="es-419" dirty="0" smtClean="0"/>
            <a:t>Participarían en el Turismo rural ordenado, planificado y comunitario.</a:t>
          </a:r>
          <a:endParaRPr lang="es-ES" dirty="0"/>
        </a:p>
      </dgm:t>
    </dgm:pt>
    <dgm:pt modelId="{685019EA-99B3-4CEF-A375-44D94EE8B64E}" type="parTrans" cxnId="{4DC08A1B-E2C3-418F-AEA7-985A50649E31}">
      <dgm:prSet/>
      <dgm:spPr/>
      <dgm:t>
        <a:bodyPr/>
        <a:lstStyle/>
        <a:p>
          <a:endParaRPr lang="es-ES"/>
        </a:p>
      </dgm:t>
    </dgm:pt>
    <dgm:pt modelId="{115635E9-85D6-47A6-9DC7-3EEABDD26BFE}" type="sibTrans" cxnId="{4DC08A1B-E2C3-418F-AEA7-985A50649E31}">
      <dgm:prSet/>
      <dgm:spPr/>
      <dgm:t>
        <a:bodyPr/>
        <a:lstStyle/>
        <a:p>
          <a:endParaRPr lang="es-ES"/>
        </a:p>
      </dgm:t>
    </dgm:pt>
    <dgm:pt modelId="{30700785-3D45-45A6-995A-154F47630198}" type="pres">
      <dgm:prSet presAssocID="{CBA950F8-4C1B-46A6-AC0E-BE15A5962223}" presName="Name0" presStyleCnt="0">
        <dgm:presLayoutVars>
          <dgm:chMax val="7"/>
          <dgm:chPref val="7"/>
          <dgm:dir/>
        </dgm:presLayoutVars>
      </dgm:prSet>
      <dgm:spPr/>
    </dgm:pt>
    <dgm:pt modelId="{1B7D5718-3DA9-464C-BB7B-87F3FB054BEA}" type="pres">
      <dgm:prSet presAssocID="{CBA950F8-4C1B-46A6-AC0E-BE15A5962223}" presName="Name1" presStyleCnt="0"/>
      <dgm:spPr/>
    </dgm:pt>
    <dgm:pt modelId="{9745CA4A-AF89-4154-B86B-04DFEC33EABC}" type="pres">
      <dgm:prSet presAssocID="{CBA950F8-4C1B-46A6-AC0E-BE15A5962223}" presName="cycle" presStyleCnt="0"/>
      <dgm:spPr/>
    </dgm:pt>
    <dgm:pt modelId="{65C140AD-F167-411B-90D3-E782EC607F0A}" type="pres">
      <dgm:prSet presAssocID="{CBA950F8-4C1B-46A6-AC0E-BE15A5962223}" presName="srcNode" presStyleLbl="node1" presStyleIdx="0" presStyleCnt="5"/>
      <dgm:spPr/>
    </dgm:pt>
    <dgm:pt modelId="{8695D2DD-AC19-492B-B4B1-32CFE997F481}" type="pres">
      <dgm:prSet presAssocID="{CBA950F8-4C1B-46A6-AC0E-BE15A5962223}" presName="conn" presStyleLbl="parChTrans1D2" presStyleIdx="0" presStyleCnt="1"/>
      <dgm:spPr/>
    </dgm:pt>
    <dgm:pt modelId="{40DCF697-1242-4B17-9672-9EDD723498BE}" type="pres">
      <dgm:prSet presAssocID="{CBA950F8-4C1B-46A6-AC0E-BE15A5962223}" presName="extraNode" presStyleLbl="node1" presStyleIdx="0" presStyleCnt="5"/>
      <dgm:spPr/>
    </dgm:pt>
    <dgm:pt modelId="{CD74F50B-F891-4C91-B6C8-B1BC969CDE9F}" type="pres">
      <dgm:prSet presAssocID="{CBA950F8-4C1B-46A6-AC0E-BE15A5962223}" presName="dstNode" presStyleLbl="node1" presStyleIdx="0" presStyleCnt="5"/>
      <dgm:spPr/>
    </dgm:pt>
    <dgm:pt modelId="{F5310D15-3296-4F33-9D43-86C67F63BF82}" type="pres">
      <dgm:prSet presAssocID="{3EB5161F-3BB3-45A6-B66C-9A7B14DEA2DF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579B6C-23FB-4973-AFBB-EFA3F28F29CB}" type="pres">
      <dgm:prSet presAssocID="{3EB5161F-3BB3-45A6-B66C-9A7B14DEA2DF}" presName="accent_1" presStyleCnt="0"/>
      <dgm:spPr/>
    </dgm:pt>
    <dgm:pt modelId="{A7AC843D-94E9-411F-BABA-9DB2B34FF39A}" type="pres">
      <dgm:prSet presAssocID="{3EB5161F-3BB3-45A6-B66C-9A7B14DEA2DF}" presName="accentRepeatNode" presStyleLbl="solidFgAcc1" presStyleIdx="0" presStyleCnt="5"/>
      <dgm:spPr/>
    </dgm:pt>
    <dgm:pt modelId="{17159046-E223-45A2-B1F8-36F5504F6B47}" type="pres">
      <dgm:prSet presAssocID="{B3C55763-CBB6-443E-B63B-734E4F40A71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F2266C-0548-43AD-A60F-E1F11E1748BC}" type="pres">
      <dgm:prSet presAssocID="{B3C55763-CBB6-443E-B63B-734E4F40A714}" presName="accent_2" presStyleCnt="0"/>
      <dgm:spPr/>
    </dgm:pt>
    <dgm:pt modelId="{6F131206-A35C-4C7F-9BDC-55CCC36B4331}" type="pres">
      <dgm:prSet presAssocID="{B3C55763-CBB6-443E-B63B-734E4F40A714}" presName="accentRepeatNode" presStyleLbl="solidFgAcc1" presStyleIdx="1" presStyleCnt="5"/>
      <dgm:spPr/>
    </dgm:pt>
    <dgm:pt modelId="{DAE898B4-7D4D-46C1-A025-A119237764A3}" type="pres">
      <dgm:prSet presAssocID="{7B7F1450-9FF1-4B3D-A49B-C963C12477A0}" presName="text_3" presStyleLbl="node1" presStyleIdx="2" presStyleCnt="5">
        <dgm:presLayoutVars>
          <dgm:bulletEnabled val="1"/>
        </dgm:presLayoutVars>
      </dgm:prSet>
      <dgm:spPr/>
    </dgm:pt>
    <dgm:pt modelId="{38A38AB5-E795-437C-BED8-028C92B3A44D}" type="pres">
      <dgm:prSet presAssocID="{7B7F1450-9FF1-4B3D-A49B-C963C12477A0}" presName="accent_3" presStyleCnt="0"/>
      <dgm:spPr/>
    </dgm:pt>
    <dgm:pt modelId="{3A087BBD-D1C4-4232-903D-9D2298B8FB22}" type="pres">
      <dgm:prSet presAssocID="{7B7F1450-9FF1-4B3D-A49B-C963C12477A0}" presName="accentRepeatNode" presStyleLbl="solidFgAcc1" presStyleIdx="2" presStyleCnt="5"/>
      <dgm:spPr/>
    </dgm:pt>
    <dgm:pt modelId="{F4D655D3-B5A5-4DCB-8BDD-CB79080F4514}" type="pres">
      <dgm:prSet presAssocID="{89D0FD85-6B6C-4B58-A312-8DD308793C9C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387A19-0425-4CA9-A73A-8E60669DD8F3}" type="pres">
      <dgm:prSet presAssocID="{89D0FD85-6B6C-4B58-A312-8DD308793C9C}" presName="accent_4" presStyleCnt="0"/>
      <dgm:spPr/>
    </dgm:pt>
    <dgm:pt modelId="{58FEFE2E-1F1B-49A1-BB5D-4A7A8408D6B8}" type="pres">
      <dgm:prSet presAssocID="{89D0FD85-6B6C-4B58-A312-8DD308793C9C}" presName="accentRepeatNode" presStyleLbl="solidFgAcc1" presStyleIdx="3" presStyleCnt="5"/>
      <dgm:spPr/>
    </dgm:pt>
    <dgm:pt modelId="{87355AF9-EC24-432C-BCE1-4BAF89321BDA}" type="pres">
      <dgm:prSet presAssocID="{D7A30216-EF62-4936-A620-AD428C377AF5}" presName="text_5" presStyleLbl="node1" presStyleIdx="4" presStyleCnt="5">
        <dgm:presLayoutVars>
          <dgm:bulletEnabled val="1"/>
        </dgm:presLayoutVars>
      </dgm:prSet>
      <dgm:spPr/>
    </dgm:pt>
    <dgm:pt modelId="{15B2A95F-E85B-47B6-8A06-383220B5554B}" type="pres">
      <dgm:prSet presAssocID="{D7A30216-EF62-4936-A620-AD428C377AF5}" presName="accent_5" presStyleCnt="0"/>
      <dgm:spPr/>
    </dgm:pt>
    <dgm:pt modelId="{5FCA2940-5977-4CFA-9FAF-EDC1616BA9EC}" type="pres">
      <dgm:prSet presAssocID="{D7A30216-EF62-4936-A620-AD428C377AF5}" presName="accentRepeatNode" presStyleLbl="solidFgAcc1" presStyleIdx="4" presStyleCnt="5"/>
      <dgm:spPr/>
    </dgm:pt>
  </dgm:ptLst>
  <dgm:cxnLst>
    <dgm:cxn modelId="{72AA9DFA-F20C-4880-B184-1791651048B8}" srcId="{CBA950F8-4C1B-46A6-AC0E-BE15A5962223}" destId="{D7A30216-EF62-4936-A620-AD428C377AF5}" srcOrd="4" destOrd="0" parTransId="{29F05496-3E72-4BE8-9684-EBF1DF8804A1}" sibTransId="{461B95B2-62FD-49B5-9CCD-C0A9A61F37CA}"/>
    <dgm:cxn modelId="{0ADAF965-1C87-4804-AA55-499B806B5050}" type="presOf" srcId="{3EB5161F-3BB3-45A6-B66C-9A7B14DEA2DF}" destId="{F5310D15-3296-4F33-9D43-86C67F63BF82}" srcOrd="0" destOrd="0" presId="urn:microsoft.com/office/officeart/2008/layout/VerticalCurvedList"/>
    <dgm:cxn modelId="{5DC8ABD3-048D-4F50-8317-F69264BF36C4}" type="presOf" srcId="{CBA950F8-4C1B-46A6-AC0E-BE15A5962223}" destId="{30700785-3D45-45A6-995A-154F47630198}" srcOrd="0" destOrd="0" presId="urn:microsoft.com/office/officeart/2008/layout/VerticalCurvedList"/>
    <dgm:cxn modelId="{D08CB3B8-7EFF-4B9A-BA7E-184D8D2B25A4}" type="presOf" srcId="{D7A30216-EF62-4936-A620-AD428C377AF5}" destId="{87355AF9-EC24-432C-BCE1-4BAF89321BDA}" srcOrd="0" destOrd="0" presId="urn:microsoft.com/office/officeart/2008/layout/VerticalCurvedList"/>
    <dgm:cxn modelId="{88394F2E-D1B5-4B67-AE44-C3FDAFFE92B5}" srcId="{CBA950F8-4C1B-46A6-AC0E-BE15A5962223}" destId="{3EB5161F-3BB3-45A6-B66C-9A7B14DEA2DF}" srcOrd="0" destOrd="0" parTransId="{DD4692BA-CEE5-4529-BCB1-DA6ED5500782}" sibTransId="{4BC543C1-F505-425B-B057-6277E9170109}"/>
    <dgm:cxn modelId="{50BB070B-E815-459E-ABF2-0EBE177DC1CA}" type="presOf" srcId="{4BC543C1-F505-425B-B057-6277E9170109}" destId="{8695D2DD-AC19-492B-B4B1-32CFE997F481}" srcOrd="0" destOrd="0" presId="urn:microsoft.com/office/officeart/2008/layout/VerticalCurvedList"/>
    <dgm:cxn modelId="{D3D17887-0BC7-46A5-B6E5-CC00CE83071D}" type="presOf" srcId="{89D0FD85-6B6C-4B58-A312-8DD308793C9C}" destId="{F4D655D3-B5A5-4DCB-8BDD-CB79080F4514}" srcOrd="0" destOrd="0" presId="urn:microsoft.com/office/officeart/2008/layout/VerticalCurvedList"/>
    <dgm:cxn modelId="{4DC08A1B-E2C3-418F-AEA7-985A50649E31}" srcId="{CBA950F8-4C1B-46A6-AC0E-BE15A5962223}" destId="{89D0FD85-6B6C-4B58-A312-8DD308793C9C}" srcOrd="3" destOrd="0" parTransId="{685019EA-99B3-4CEF-A375-44D94EE8B64E}" sibTransId="{115635E9-85D6-47A6-9DC7-3EEABDD26BFE}"/>
    <dgm:cxn modelId="{79BD25EA-1CB4-4697-83B7-E57580F1B2D5}" type="presOf" srcId="{7B7F1450-9FF1-4B3D-A49B-C963C12477A0}" destId="{DAE898B4-7D4D-46C1-A025-A119237764A3}" srcOrd="0" destOrd="0" presId="urn:microsoft.com/office/officeart/2008/layout/VerticalCurvedList"/>
    <dgm:cxn modelId="{B386FF99-CCDA-4B3E-ADBD-5EBF79F85FC3}" srcId="{CBA950F8-4C1B-46A6-AC0E-BE15A5962223}" destId="{B3C55763-CBB6-443E-B63B-734E4F40A714}" srcOrd="1" destOrd="0" parTransId="{B05BDBF8-BD5B-4BBB-A15A-0649B2B1A409}" sibTransId="{07C63E95-50E5-4F81-BF25-555E310C0C61}"/>
    <dgm:cxn modelId="{AD634935-983A-470F-89D5-346DF80F7D16}" srcId="{CBA950F8-4C1B-46A6-AC0E-BE15A5962223}" destId="{7B7F1450-9FF1-4B3D-A49B-C963C12477A0}" srcOrd="2" destOrd="0" parTransId="{3715FFCC-D7CD-40A2-A4AF-242E610FFE1E}" sibTransId="{6D5D8A17-A070-47E1-92CD-F7CE7C03A508}"/>
    <dgm:cxn modelId="{7ECBF902-C476-40F0-B219-2CF73B7CEF52}" type="presOf" srcId="{B3C55763-CBB6-443E-B63B-734E4F40A714}" destId="{17159046-E223-45A2-B1F8-36F5504F6B47}" srcOrd="0" destOrd="0" presId="urn:microsoft.com/office/officeart/2008/layout/VerticalCurvedList"/>
    <dgm:cxn modelId="{FBBBD22D-A297-48D8-B5BD-60B1D5856307}" type="presParOf" srcId="{30700785-3D45-45A6-995A-154F47630198}" destId="{1B7D5718-3DA9-464C-BB7B-87F3FB054BEA}" srcOrd="0" destOrd="0" presId="urn:microsoft.com/office/officeart/2008/layout/VerticalCurvedList"/>
    <dgm:cxn modelId="{5E66316F-E347-4801-B046-68EDB8A40D8E}" type="presParOf" srcId="{1B7D5718-3DA9-464C-BB7B-87F3FB054BEA}" destId="{9745CA4A-AF89-4154-B86B-04DFEC33EABC}" srcOrd="0" destOrd="0" presId="urn:microsoft.com/office/officeart/2008/layout/VerticalCurvedList"/>
    <dgm:cxn modelId="{487B5470-7934-4B3B-90DD-BDE79341430F}" type="presParOf" srcId="{9745CA4A-AF89-4154-B86B-04DFEC33EABC}" destId="{65C140AD-F167-411B-90D3-E782EC607F0A}" srcOrd="0" destOrd="0" presId="urn:microsoft.com/office/officeart/2008/layout/VerticalCurvedList"/>
    <dgm:cxn modelId="{CA986297-0AE9-4207-B547-445CB424500D}" type="presParOf" srcId="{9745CA4A-AF89-4154-B86B-04DFEC33EABC}" destId="{8695D2DD-AC19-492B-B4B1-32CFE997F481}" srcOrd="1" destOrd="0" presId="urn:microsoft.com/office/officeart/2008/layout/VerticalCurvedList"/>
    <dgm:cxn modelId="{614B63EB-143B-463A-BCD5-30701550EC8C}" type="presParOf" srcId="{9745CA4A-AF89-4154-B86B-04DFEC33EABC}" destId="{40DCF697-1242-4B17-9672-9EDD723498BE}" srcOrd="2" destOrd="0" presId="urn:microsoft.com/office/officeart/2008/layout/VerticalCurvedList"/>
    <dgm:cxn modelId="{78C3468F-8AE5-43C9-849C-E68B69703472}" type="presParOf" srcId="{9745CA4A-AF89-4154-B86B-04DFEC33EABC}" destId="{CD74F50B-F891-4C91-B6C8-B1BC969CDE9F}" srcOrd="3" destOrd="0" presId="urn:microsoft.com/office/officeart/2008/layout/VerticalCurvedList"/>
    <dgm:cxn modelId="{10708E81-0859-4396-9F8F-5D90B77B3444}" type="presParOf" srcId="{1B7D5718-3DA9-464C-BB7B-87F3FB054BEA}" destId="{F5310D15-3296-4F33-9D43-86C67F63BF82}" srcOrd="1" destOrd="0" presId="urn:microsoft.com/office/officeart/2008/layout/VerticalCurvedList"/>
    <dgm:cxn modelId="{923C6518-329D-4819-A627-77D7B34302B3}" type="presParOf" srcId="{1B7D5718-3DA9-464C-BB7B-87F3FB054BEA}" destId="{37579B6C-23FB-4973-AFBB-EFA3F28F29CB}" srcOrd="2" destOrd="0" presId="urn:microsoft.com/office/officeart/2008/layout/VerticalCurvedList"/>
    <dgm:cxn modelId="{9268E468-E0CB-4FE0-98A7-CF2F6E440739}" type="presParOf" srcId="{37579B6C-23FB-4973-AFBB-EFA3F28F29CB}" destId="{A7AC843D-94E9-411F-BABA-9DB2B34FF39A}" srcOrd="0" destOrd="0" presId="urn:microsoft.com/office/officeart/2008/layout/VerticalCurvedList"/>
    <dgm:cxn modelId="{B4FD5461-BD7A-4B2B-ADCA-10EFF69051C0}" type="presParOf" srcId="{1B7D5718-3DA9-464C-BB7B-87F3FB054BEA}" destId="{17159046-E223-45A2-B1F8-36F5504F6B47}" srcOrd="3" destOrd="0" presId="urn:microsoft.com/office/officeart/2008/layout/VerticalCurvedList"/>
    <dgm:cxn modelId="{21904EDE-1891-4740-A13E-E7284D0A137C}" type="presParOf" srcId="{1B7D5718-3DA9-464C-BB7B-87F3FB054BEA}" destId="{5EF2266C-0548-43AD-A60F-E1F11E1748BC}" srcOrd="4" destOrd="0" presId="urn:microsoft.com/office/officeart/2008/layout/VerticalCurvedList"/>
    <dgm:cxn modelId="{FA777E27-440B-415E-A644-A0EE28F4C4E4}" type="presParOf" srcId="{5EF2266C-0548-43AD-A60F-E1F11E1748BC}" destId="{6F131206-A35C-4C7F-9BDC-55CCC36B4331}" srcOrd="0" destOrd="0" presId="urn:microsoft.com/office/officeart/2008/layout/VerticalCurvedList"/>
    <dgm:cxn modelId="{72A246F4-A756-4E5E-8D92-F72B48446FFC}" type="presParOf" srcId="{1B7D5718-3DA9-464C-BB7B-87F3FB054BEA}" destId="{DAE898B4-7D4D-46C1-A025-A119237764A3}" srcOrd="5" destOrd="0" presId="urn:microsoft.com/office/officeart/2008/layout/VerticalCurvedList"/>
    <dgm:cxn modelId="{272C03A9-7514-4993-8452-01657C10C393}" type="presParOf" srcId="{1B7D5718-3DA9-464C-BB7B-87F3FB054BEA}" destId="{38A38AB5-E795-437C-BED8-028C92B3A44D}" srcOrd="6" destOrd="0" presId="urn:microsoft.com/office/officeart/2008/layout/VerticalCurvedList"/>
    <dgm:cxn modelId="{A7428B70-C8B0-46C8-915E-8191ED1C05C1}" type="presParOf" srcId="{38A38AB5-E795-437C-BED8-028C92B3A44D}" destId="{3A087BBD-D1C4-4232-903D-9D2298B8FB22}" srcOrd="0" destOrd="0" presId="urn:microsoft.com/office/officeart/2008/layout/VerticalCurvedList"/>
    <dgm:cxn modelId="{C371B594-4742-4130-AEF6-5FA5415EC6C4}" type="presParOf" srcId="{1B7D5718-3DA9-464C-BB7B-87F3FB054BEA}" destId="{F4D655D3-B5A5-4DCB-8BDD-CB79080F4514}" srcOrd="7" destOrd="0" presId="urn:microsoft.com/office/officeart/2008/layout/VerticalCurvedList"/>
    <dgm:cxn modelId="{49A2F7C9-3F58-468A-80FE-0BB23F551E8C}" type="presParOf" srcId="{1B7D5718-3DA9-464C-BB7B-87F3FB054BEA}" destId="{13387A19-0425-4CA9-A73A-8E60669DD8F3}" srcOrd="8" destOrd="0" presId="urn:microsoft.com/office/officeart/2008/layout/VerticalCurvedList"/>
    <dgm:cxn modelId="{267D6243-0F35-4202-8021-C2F96DC4EFED}" type="presParOf" srcId="{13387A19-0425-4CA9-A73A-8E60669DD8F3}" destId="{58FEFE2E-1F1B-49A1-BB5D-4A7A8408D6B8}" srcOrd="0" destOrd="0" presId="urn:microsoft.com/office/officeart/2008/layout/VerticalCurvedList"/>
    <dgm:cxn modelId="{8083D314-3B92-4AC9-834B-1251725F460A}" type="presParOf" srcId="{1B7D5718-3DA9-464C-BB7B-87F3FB054BEA}" destId="{87355AF9-EC24-432C-BCE1-4BAF89321BDA}" srcOrd="9" destOrd="0" presId="urn:microsoft.com/office/officeart/2008/layout/VerticalCurvedList"/>
    <dgm:cxn modelId="{6FF7B75D-A7F5-4D45-9AC9-3849035DB437}" type="presParOf" srcId="{1B7D5718-3DA9-464C-BB7B-87F3FB054BEA}" destId="{15B2A95F-E85B-47B6-8A06-383220B5554B}" srcOrd="10" destOrd="0" presId="urn:microsoft.com/office/officeart/2008/layout/VerticalCurvedList"/>
    <dgm:cxn modelId="{31C5463D-D30C-42AD-9714-8DA2AE3C0F3B}" type="presParOf" srcId="{15B2A95F-E85B-47B6-8A06-383220B5554B}" destId="{5FCA2940-5977-4CFA-9FAF-EDC1616BA9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E6ED3B9-9F77-4808-9848-847801129192}" type="doc">
      <dgm:prSet loTypeId="urn:microsoft.com/office/officeart/2005/8/layout/bProcess4" loCatId="process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E8D945B6-B21E-4973-8527-6CBA485903D0}">
      <dgm:prSet phldrT="[Texto]"/>
      <dgm:spPr/>
      <dgm:t>
        <a:bodyPr/>
        <a:lstStyle/>
        <a:p>
          <a:r>
            <a:rPr lang="es-419" dirty="0" smtClean="0"/>
            <a:t>Lloa tiene las condiciones para realizar el turismo y aportar en el desarrollo de la parroquia.</a:t>
          </a:r>
          <a:endParaRPr lang="es-ES" dirty="0"/>
        </a:p>
      </dgm:t>
    </dgm:pt>
    <dgm:pt modelId="{6BD131E5-A25E-407D-9666-49CFDCD74260}" type="parTrans" cxnId="{32F37918-547F-4BB1-9642-505828D36F6C}">
      <dgm:prSet/>
      <dgm:spPr/>
      <dgm:t>
        <a:bodyPr/>
        <a:lstStyle/>
        <a:p>
          <a:endParaRPr lang="es-ES"/>
        </a:p>
      </dgm:t>
    </dgm:pt>
    <dgm:pt modelId="{216E1280-611F-485F-88F2-97CA7904FF8A}" type="sibTrans" cxnId="{32F37918-547F-4BB1-9642-505828D36F6C}">
      <dgm:prSet/>
      <dgm:spPr/>
      <dgm:t>
        <a:bodyPr/>
        <a:lstStyle/>
        <a:p>
          <a:endParaRPr lang="es-ES"/>
        </a:p>
      </dgm:t>
    </dgm:pt>
    <dgm:pt modelId="{A68C0175-6C5E-431C-9C6F-31067A3691BC}">
      <dgm:prSet phldrT="[Texto]"/>
      <dgm:spPr/>
      <dgm:t>
        <a:bodyPr/>
        <a:lstStyle/>
        <a:p>
          <a:r>
            <a:rPr lang="es-419" dirty="0" smtClean="0"/>
            <a:t>Aporte al desarrollo local de los prestadores de servicios.</a:t>
          </a:r>
          <a:endParaRPr lang="es-ES" dirty="0"/>
        </a:p>
      </dgm:t>
    </dgm:pt>
    <dgm:pt modelId="{B12E925C-2BEE-4F21-9BE6-73FF03876783}" type="parTrans" cxnId="{B5FA324B-0017-4561-82C0-C47ADD252C06}">
      <dgm:prSet/>
      <dgm:spPr/>
      <dgm:t>
        <a:bodyPr/>
        <a:lstStyle/>
        <a:p>
          <a:endParaRPr lang="es-ES"/>
        </a:p>
      </dgm:t>
    </dgm:pt>
    <dgm:pt modelId="{DD783099-0B5B-4C5C-9052-783B4461F819}" type="sibTrans" cxnId="{B5FA324B-0017-4561-82C0-C47ADD252C06}">
      <dgm:prSet/>
      <dgm:spPr/>
      <dgm:t>
        <a:bodyPr/>
        <a:lstStyle/>
        <a:p>
          <a:endParaRPr lang="es-ES"/>
        </a:p>
      </dgm:t>
    </dgm:pt>
    <dgm:pt modelId="{385402E9-E65E-4EB0-82B7-8806E888FEAE}">
      <dgm:prSet phldrT="[Texto]"/>
      <dgm:spPr/>
      <dgm:t>
        <a:bodyPr/>
        <a:lstStyle/>
        <a:p>
          <a:r>
            <a:rPr lang="es-419" dirty="0" smtClean="0"/>
            <a:t>El turismo rural generaria impactos positivos a la comunidad como capacitación.</a:t>
          </a:r>
          <a:endParaRPr lang="es-ES" dirty="0"/>
        </a:p>
      </dgm:t>
    </dgm:pt>
    <dgm:pt modelId="{5A21D697-F9E4-4156-8C77-7EFB0EC2CC30}" type="parTrans" cxnId="{A6432661-B25D-4018-A585-035B40D67C86}">
      <dgm:prSet/>
      <dgm:spPr/>
      <dgm:t>
        <a:bodyPr/>
        <a:lstStyle/>
        <a:p>
          <a:endParaRPr lang="es-ES"/>
        </a:p>
      </dgm:t>
    </dgm:pt>
    <dgm:pt modelId="{BC8C1E5D-E945-4C4D-97FF-FA5983E1EF49}" type="sibTrans" cxnId="{A6432661-B25D-4018-A585-035B40D67C86}">
      <dgm:prSet/>
      <dgm:spPr/>
      <dgm:t>
        <a:bodyPr/>
        <a:lstStyle/>
        <a:p>
          <a:endParaRPr lang="es-ES"/>
        </a:p>
      </dgm:t>
    </dgm:pt>
    <dgm:pt modelId="{A09583E6-ABDB-4793-BBE1-661FC03AA07E}">
      <dgm:prSet phldrT="[Texto]"/>
      <dgm:spPr/>
      <dgm:t>
        <a:bodyPr/>
        <a:lstStyle/>
        <a:p>
          <a:r>
            <a:rPr lang="es-419" dirty="0" smtClean="0"/>
            <a:t>Falta desarrollar facilidades, infraestructura y condiciones.</a:t>
          </a:r>
          <a:endParaRPr lang="es-ES" dirty="0"/>
        </a:p>
      </dgm:t>
    </dgm:pt>
    <dgm:pt modelId="{A7F24D0E-835A-4066-8FC9-55123091FDC8}" type="parTrans" cxnId="{8D50C56E-3D56-42A2-90B8-D688ECA5E318}">
      <dgm:prSet/>
      <dgm:spPr/>
      <dgm:t>
        <a:bodyPr/>
        <a:lstStyle/>
        <a:p>
          <a:endParaRPr lang="es-ES"/>
        </a:p>
      </dgm:t>
    </dgm:pt>
    <dgm:pt modelId="{18464E3A-5BA6-4BCB-99AD-35915B9E38B6}" type="sibTrans" cxnId="{8D50C56E-3D56-42A2-90B8-D688ECA5E318}">
      <dgm:prSet/>
      <dgm:spPr/>
      <dgm:t>
        <a:bodyPr/>
        <a:lstStyle/>
        <a:p>
          <a:endParaRPr lang="es-ES"/>
        </a:p>
      </dgm:t>
    </dgm:pt>
    <dgm:pt modelId="{CDEE332B-87D6-4E67-9344-13DD562536EA}">
      <dgm:prSet phldrT="[Texto]"/>
      <dgm:spPr/>
      <dgm:t>
        <a:bodyPr/>
        <a:lstStyle/>
        <a:p>
          <a:r>
            <a:rPr lang="es-419" dirty="0" smtClean="0"/>
            <a:t>Sub-conjuntos (Agencia de viajes, alojamiento, A y B, Esparcimiento y recreación, guias, medios de información, suvenirs)</a:t>
          </a:r>
          <a:endParaRPr lang="es-ES" dirty="0"/>
        </a:p>
      </dgm:t>
    </dgm:pt>
    <dgm:pt modelId="{61FC9D73-0AE4-433D-9087-3588CEFB2389}" type="parTrans" cxnId="{B9C197CF-9133-471C-889B-8D4416EDEF7B}">
      <dgm:prSet/>
      <dgm:spPr/>
      <dgm:t>
        <a:bodyPr/>
        <a:lstStyle/>
        <a:p>
          <a:endParaRPr lang="es-ES"/>
        </a:p>
      </dgm:t>
    </dgm:pt>
    <dgm:pt modelId="{C821F830-EC04-47F3-ABD0-D16C88551A5F}" type="sibTrans" cxnId="{B9C197CF-9133-471C-889B-8D4416EDEF7B}">
      <dgm:prSet/>
      <dgm:spPr/>
      <dgm:t>
        <a:bodyPr/>
        <a:lstStyle/>
        <a:p>
          <a:endParaRPr lang="es-ES"/>
        </a:p>
      </dgm:t>
    </dgm:pt>
    <dgm:pt modelId="{07B2F749-9F9D-4EDD-9A7D-04F29187809C}">
      <dgm:prSet phldrT="[Texto]"/>
      <dgm:spPr/>
      <dgm:t>
        <a:bodyPr/>
        <a:lstStyle/>
        <a:p>
          <a:r>
            <a:rPr lang="es-419" dirty="0" smtClean="0"/>
            <a:t>Modelo de Molina (Superestructura, Demanda, Atractivos/ Recursos, Infraestructura/ Facilidades, Comunidad receptora, Oferta)</a:t>
          </a:r>
          <a:endParaRPr lang="es-ES" dirty="0"/>
        </a:p>
      </dgm:t>
    </dgm:pt>
    <dgm:pt modelId="{A8E52AE6-B7E0-4DDB-8A4F-EC96573C37D9}" type="parTrans" cxnId="{C777BAD9-4A1B-424B-9162-E782839538B8}">
      <dgm:prSet/>
      <dgm:spPr/>
      <dgm:t>
        <a:bodyPr/>
        <a:lstStyle/>
        <a:p>
          <a:endParaRPr lang="es-ES"/>
        </a:p>
      </dgm:t>
    </dgm:pt>
    <dgm:pt modelId="{1EB3D252-FC96-40E5-AA6D-32A587F7E5BB}" type="sibTrans" cxnId="{C777BAD9-4A1B-424B-9162-E782839538B8}">
      <dgm:prSet/>
      <dgm:spPr/>
      <dgm:t>
        <a:bodyPr/>
        <a:lstStyle/>
        <a:p>
          <a:endParaRPr lang="es-ES"/>
        </a:p>
      </dgm:t>
    </dgm:pt>
    <dgm:pt modelId="{D6D02608-C14B-4119-8B0C-E1D6038433A1}" type="pres">
      <dgm:prSet presAssocID="{AE6ED3B9-9F77-4808-9848-847801129192}" presName="Name0" presStyleCnt="0">
        <dgm:presLayoutVars>
          <dgm:dir/>
          <dgm:resizeHandles/>
        </dgm:presLayoutVars>
      </dgm:prSet>
      <dgm:spPr/>
    </dgm:pt>
    <dgm:pt modelId="{B639D001-6EA8-4AC8-A417-0D7CAAFD5BE7}" type="pres">
      <dgm:prSet presAssocID="{E8D945B6-B21E-4973-8527-6CBA485903D0}" presName="compNode" presStyleCnt="0"/>
      <dgm:spPr/>
    </dgm:pt>
    <dgm:pt modelId="{0044A45D-25FB-4BFF-B2AB-EB75AD9A74AE}" type="pres">
      <dgm:prSet presAssocID="{E8D945B6-B21E-4973-8527-6CBA485903D0}" presName="dummyConnPt" presStyleCnt="0"/>
      <dgm:spPr/>
    </dgm:pt>
    <dgm:pt modelId="{C50B3C14-A512-4E23-A740-3249107BEAE3}" type="pres">
      <dgm:prSet presAssocID="{E8D945B6-B21E-4973-8527-6CBA485903D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44839C-4B89-4E0C-AC61-42F02410B13D}" type="pres">
      <dgm:prSet presAssocID="{216E1280-611F-485F-88F2-97CA7904FF8A}" presName="sibTrans" presStyleLbl="bgSibTrans2D1" presStyleIdx="0" presStyleCnt="5"/>
      <dgm:spPr/>
    </dgm:pt>
    <dgm:pt modelId="{B2F87B1E-2ED8-473D-8565-8EDE8EF96F5E}" type="pres">
      <dgm:prSet presAssocID="{A68C0175-6C5E-431C-9C6F-31067A3691BC}" presName="compNode" presStyleCnt="0"/>
      <dgm:spPr/>
    </dgm:pt>
    <dgm:pt modelId="{2A2801CB-69E5-47FE-B52A-663CA887416C}" type="pres">
      <dgm:prSet presAssocID="{A68C0175-6C5E-431C-9C6F-31067A3691BC}" presName="dummyConnPt" presStyleCnt="0"/>
      <dgm:spPr/>
    </dgm:pt>
    <dgm:pt modelId="{B21B4344-11D9-4A79-BF79-5ED9A778D731}" type="pres">
      <dgm:prSet presAssocID="{A68C0175-6C5E-431C-9C6F-31067A3691B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4AAA3A-7D39-4138-A3AD-F89353099B6A}" type="pres">
      <dgm:prSet presAssocID="{DD783099-0B5B-4C5C-9052-783B4461F819}" presName="sibTrans" presStyleLbl="bgSibTrans2D1" presStyleIdx="1" presStyleCnt="5"/>
      <dgm:spPr/>
    </dgm:pt>
    <dgm:pt modelId="{EF1477A5-E51E-4AC7-8464-09515204785D}" type="pres">
      <dgm:prSet presAssocID="{385402E9-E65E-4EB0-82B7-8806E888FEAE}" presName="compNode" presStyleCnt="0"/>
      <dgm:spPr/>
    </dgm:pt>
    <dgm:pt modelId="{ABF2A8AA-D1E3-44DC-9994-FD397BBA4082}" type="pres">
      <dgm:prSet presAssocID="{385402E9-E65E-4EB0-82B7-8806E888FEAE}" presName="dummyConnPt" presStyleCnt="0"/>
      <dgm:spPr/>
    </dgm:pt>
    <dgm:pt modelId="{90DBC5E4-5FA7-49EA-A512-1FA5A1E73A87}" type="pres">
      <dgm:prSet presAssocID="{385402E9-E65E-4EB0-82B7-8806E888FEA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2AA247-BBCA-4585-A452-30E7F548D883}" type="pres">
      <dgm:prSet presAssocID="{BC8C1E5D-E945-4C4D-97FF-FA5983E1EF49}" presName="sibTrans" presStyleLbl="bgSibTrans2D1" presStyleIdx="2" presStyleCnt="5"/>
      <dgm:spPr/>
    </dgm:pt>
    <dgm:pt modelId="{6AE23FA4-570B-49F4-B522-2E188909F625}" type="pres">
      <dgm:prSet presAssocID="{A09583E6-ABDB-4793-BBE1-661FC03AA07E}" presName="compNode" presStyleCnt="0"/>
      <dgm:spPr/>
    </dgm:pt>
    <dgm:pt modelId="{570E73CC-EA4C-4DE2-942D-B49145B00DA2}" type="pres">
      <dgm:prSet presAssocID="{A09583E6-ABDB-4793-BBE1-661FC03AA07E}" presName="dummyConnPt" presStyleCnt="0"/>
      <dgm:spPr/>
    </dgm:pt>
    <dgm:pt modelId="{4001B447-1DE3-4A98-82CF-F4F2E8530808}" type="pres">
      <dgm:prSet presAssocID="{A09583E6-ABDB-4793-BBE1-661FC03AA07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A2786B-093E-43D1-8882-5C243A465213}" type="pres">
      <dgm:prSet presAssocID="{18464E3A-5BA6-4BCB-99AD-35915B9E38B6}" presName="sibTrans" presStyleLbl="bgSibTrans2D1" presStyleIdx="3" presStyleCnt="5"/>
      <dgm:spPr/>
    </dgm:pt>
    <dgm:pt modelId="{98679369-F3CC-47B4-9313-34062BE04162}" type="pres">
      <dgm:prSet presAssocID="{CDEE332B-87D6-4E67-9344-13DD562536EA}" presName="compNode" presStyleCnt="0"/>
      <dgm:spPr/>
    </dgm:pt>
    <dgm:pt modelId="{B2B99F9E-E545-4187-B202-C866BDC5B944}" type="pres">
      <dgm:prSet presAssocID="{CDEE332B-87D6-4E67-9344-13DD562536EA}" presName="dummyConnPt" presStyleCnt="0"/>
      <dgm:spPr/>
    </dgm:pt>
    <dgm:pt modelId="{60ACF05F-58A9-4912-A70D-168C375D680C}" type="pres">
      <dgm:prSet presAssocID="{CDEE332B-87D6-4E67-9344-13DD562536E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1D4375-C546-4309-BD82-B1BF1EEBD59A}" type="pres">
      <dgm:prSet presAssocID="{C821F830-EC04-47F3-ABD0-D16C88551A5F}" presName="sibTrans" presStyleLbl="bgSibTrans2D1" presStyleIdx="4" presStyleCnt="5"/>
      <dgm:spPr/>
    </dgm:pt>
    <dgm:pt modelId="{77000C01-FF39-49CF-B31D-DE8F5699479A}" type="pres">
      <dgm:prSet presAssocID="{07B2F749-9F9D-4EDD-9A7D-04F29187809C}" presName="compNode" presStyleCnt="0"/>
      <dgm:spPr/>
    </dgm:pt>
    <dgm:pt modelId="{EC68212F-3586-4C05-B0F4-7FF995F87106}" type="pres">
      <dgm:prSet presAssocID="{07B2F749-9F9D-4EDD-9A7D-04F29187809C}" presName="dummyConnPt" presStyleCnt="0"/>
      <dgm:spPr/>
    </dgm:pt>
    <dgm:pt modelId="{C0109F53-CBA0-46BB-9A3A-A92209A32725}" type="pres">
      <dgm:prSet presAssocID="{07B2F749-9F9D-4EDD-9A7D-04F29187809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2DFDA64-50F4-41A6-BA3C-0623D2CD5C01}" type="presOf" srcId="{18464E3A-5BA6-4BCB-99AD-35915B9E38B6}" destId="{12A2786B-093E-43D1-8882-5C243A465213}" srcOrd="0" destOrd="0" presId="urn:microsoft.com/office/officeart/2005/8/layout/bProcess4"/>
    <dgm:cxn modelId="{F9ECF0F0-2A52-4A83-B049-21DC206E64BE}" type="presOf" srcId="{AE6ED3B9-9F77-4808-9848-847801129192}" destId="{D6D02608-C14B-4119-8B0C-E1D6038433A1}" srcOrd="0" destOrd="0" presId="urn:microsoft.com/office/officeart/2005/8/layout/bProcess4"/>
    <dgm:cxn modelId="{9973B3B4-87CE-4C01-A374-7B51254B4D29}" type="presOf" srcId="{BC8C1E5D-E945-4C4D-97FF-FA5983E1EF49}" destId="{122AA247-BBCA-4585-A452-30E7F548D883}" srcOrd="0" destOrd="0" presId="urn:microsoft.com/office/officeart/2005/8/layout/bProcess4"/>
    <dgm:cxn modelId="{C50A0EA4-E6DA-4CE3-A7BA-3A09D2C8F650}" type="presOf" srcId="{A68C0175-6C5E-431C-9C6F-31067A3691BC}" destId="{B21B4344-11D9-4A79-BF79-5ED9A778D731}" srcOrd="0" destOrd="0" presId="urn:microsoft.com/office/officeart/2005/8/layout/bProcess4"/>
    <dgm:cxn modelId="{40C11E99-6DC5-4F72-82E8-54516D645EAD}" type="presOf" srcId="{216E1280-611F-485F-88F2-97CA7904FF8A}" destId="{4544839C-4B89-4E0C-AC61-42F02410B13D}" srcOrd="0" destOrd="0" presId="urn:microsoft.com/office/officeart/2005/8/layout/bProcess4"/>
    <dgm:cxn modelId="{A6432661-B25D-4018-A585-035B40D67C86}" srcId="{AE6ED3B9-9F77-4808-9848-847801129192}" destId="{385402E9-E65E-4EB0-82B7-8806E888FEAE}" srcOrd="2" destOrd="0" parTransId="{5A21D697-F9E4-4156-8C77-7EFB0EC2CC30}" sibTransId="{BC8C1E5D-E945-4C4D-97FF-FA5983E1EF49}"/>
    <dgm:cxn modelId="{7FCCC031-13A5-4E82-8005-22E1506791D0}" type="presOf" srcId="{C821F830-EC04-47F3-ABD0-D16C88551A5F}" destId="{EC1D4375-C546-4309-BD82-B1BF1EEBD59A}" srcOrd="0" destOrd="0" presId="urn:microsoft.com/office/officeart/2005/8/layout/bProcess4"/>
    <dgm:cxn modelId="{8974F474-22EB-4C14-8FF3-CF0B63654C90}" type="presOf" srcId="{DD783099-0B5B-4C5C-9052-783B4461F819}" destId="{CF4AAA3A-7D39-4138-A3AD-F89353099B6A}" srcOrd="0" destOrd="0" presId="urn:microsoft.com/office/officeart/2005/8/layout/bProcess4"/>
    <dgm:cxn modelId="{B5FA324B-0017-4561-82C0-C47ADD252C06}" srcId="{AE6ED3B9-9F77-4808-9848-847801129192}" destId="{A68C0175-6C5E-431C-9C6F-31067A3691BC}" srcOrd="1" destOrd="0" parTransId="{B12E925C-2BEE-4F21-9BE6-73FF03876783}" sibTransId="{DD783099-0B5B-4C5C-9052-783B4461F819}"/>
    <dgm:cxn modelId="{32F37918-547F-4BB1-9642-505828D36F6C}" srcId="{AE6ED3B9-9F77-4808-9848-847801129192}" destId="{E8D945B6-B21E-4973-8527-6CBA485903D0}" srcOrd="0" destOrd="0" parTransId="{6BD131E5-A25E-407D-9666-49CFDCD74260}" sibTransId="{216E1280-611F-485F-88F2-97CA7904FF8A}"/>
    <dgm:cxn modelId="{C777BAD9-4A1B-424B-9162-E782839538B8}" srcId="{AE6ED3B9-9F77-4808-9848-847801129192}" destId="{07B2F749-9F9D-4EDD-9A7D-04F29187809C}" srcOrd="5" destOrd="0" parTransId="{A8E52AE6-B7E0-4DDB-8A4F-EC96573C37D9}" sibTransId="{1EB3D252-FC96-40E5-AA6D-32A587F7E5BB}"/>
    <dgm:cxn modelId="{6F5A52E1-A9F1-4B21-82B3-D9BB21F22102}" type="presOf" srcId="{E8D945B6-B21E-4973-8527-6CBA485903D0}" destId="{C50B3C14-A512-4E23-A740-3249107BEAE3}" srcOrd="0" destOrd="0" presId="urn:microsoft.com/office/officeart/2005/8/layout/bProcess4"/>
    <dgm:cxn modelId="{8D50C56E-3D56-42A2-90B8-D688ECA5E318}" srcId="{AE6ED3B9-9F77-4808-9848-847801129192}" destId="{A09583E6-ABDB-4793-BBE1-661FC03AA07E}" srcOrd="3" destOrd="0" parTransId="{A7F24D0E-835A-4066-8FC9-55123091FDC8}" sibTransId="{18464E3A-5BA6-4BCB-99AD-35915B9E38B6}"/>
    <dgm:cxn modelId="{EB7A41B8-4F9B-4755-8EA5-7DFF2DE48C36}" type="presOf" srcId="{A09583E6-ABDB-4793-BBE1-661FC03AA07E}" destId="{4001B447-1DE3-4A98-82CF-F4F2E8530808}" srcOrd="0" destOrd="0" presId="urn:microsoft.com/office/officeart/2005/8/layout/bProcess4"/>
    <dgm:cxn modelId="{DC42E2B7-B020-431E-B1F8-BA955EDB66C4}" type="presOf" srcId="{CDEE332B-87D6-4E67-9344-13DD562536EA}" destId="{60ACF05F-58A9-4912-A70D-168C375D680C}" srcOrd="0" destOrd="0" presId="urn:microsoft.com/office/officeart/2005/8/layout/bProcess4"/>
    <dgm:cxn modelId="{A57AABAD-E019-4D80-AFEE-81770D81A81E}" type="presOf" srcId="{07B2F749-9F9D-4EDD-9A7D-04F29187809C}" destId="{C0109F53-CBA0-46BB-9A3A-A92209A32725}" srcOrd="0" destOrd="0" presId="urn:microsoft.com/office/officeart/2005/8/layout/bProcess4"/>
    <dgm:cxn modelId="{F969C4E5-889D-49B3-AE22-91AAFF538C25}" type="presOf" srcId="{385402E9-E65E-4EB0-82B7-8806E888FEAE}" destId="{90DBC5E4-5FA7-49EA-A512-1FA5A1E73A87}" srcOrd="0" destOrd="0" presId="urn:microsoft.com/office/officeart/2005/8/layout/bProcess4"/>
    <dgm:cxn modelId="{B9C197CF-9133-471C-889B-8D4416EDEF7B}" srcId="{AE6ED3B9-9F77-4808-9848-847801129192}" destId="{CDEE332B-87D6-4E67-9344-13DD562536EA}" srcOrd="4" destOrd="0" parTransId="{61FC9D73-0AE4-433D-9087-3588CEFB2389}" sibTransId="{C821F830-EC04-47F3-ABD0-D16C88551A5F}"/>
    <dgm:cxn modelId="{35A554A3-FC82-4F95-94EB-B9AA3B4F00D8}" type="presParOf" srcId="{D6D02608-C14B-4119-8B0C-E1D6038433A1}" destId="{B639D001-6EA8-4AC8-A417-0D7CAAFD5BE7}" srcOrd="0" destOrd="0" presId="urn:microsoft.com/office/officeart/2005/8/layout/bProcess4"/>
    <dgm:cxn modelId="{C3127867-3B98-4A37-A1E8-FFF5A2F62688}" type="presParOf" srcId="{B639D001-6EA8-4AC8-A417-0D7CAAFD5BE7}" destId="{0044A45D-25FB-4BFF-B2AB-EB75AD9A74AE}" srcOrd="0" destOrd="0" presId="urn:microsoft.com/office/officeart/2005/8/layout/bProcess4"/>
    <dgm:cxn modelId="{A3AAF44D-BB9A-418B-BE21-9E230A3972CD}" type="presParOf" srcId="{B639D001-6EA8-4AC8-A417-0D7CAAFD5BE7}" destId="{C50B3C14-A512-4E23-A740-3249107BEAE3}" srcOrd="1" destOrd="0" presId="urn:microsoft.com/office/officeart/2005/8/layout/bProcess4"/>
    <dgm:cxn modelId="{1F741D7B-2DF7-4E7A-9E68-837CC44B3C49}" type="presParOf" srcId="{D6D02608-C14B-4119-8B0C-E1D6038433A1}" destId="{4544839C-4B89-4E0C-AC61-42F02410B13D}" srcOrd="1" destOrd="0" presId="urn:microsoft.com/office/officeart/2005/8/layout/bProcess4"/>
    <dgm:cxn modelId="{B1C7268C-B4FF-46BB-8246-7899EBC0BA62}" type="presParOf" srcId="{D6D02608-C14B-4119-8B0C-E1D6038433A1}" destId="{B2F87B1E-2ED8-473D-8565-8EDE8EF96F5E}" srcOrd="2" destOrd="0" presId="urn:microsoft.com/office/officeart/2005/8/layout/bProcess4"/>
    <dgm:cxn modelId="{972CD8B1-AB16-4898-840A-3722783E885A}" type="presParOf" srcId="{B2F87B1E-2ED8-473D-8565-8EDE8EF96F5E}" destId="{2A2801CB-69E5-47FE-B52A-663CA887416C}" srcOrd="0" destOrd="0" presId="urn:microsoft.com/office/officeart/2005/8/layout/bProcess4"/>
    <dgm:cxn modelId="{78D4CEF3-9D97-4970-BA82-EA9B5C052D35}" type="presParOf" srcId="{B2F87B1E-2ED8-473D-8565-8EDE8EF96F5E}" destId="{B21B4344-11D9-4A79-BF79-5ED9A778D731}" srcOrd="1" destOrd="0" presId="urn:microsoft.com/office/officeart/2005/8/layout/bProcess4"/>
    <dgm:cxn modelId="{885B9AAF-5EA3-4037-8DEB-9A5D93526E4F}" type="presParOf" srcId="{D6D02608-C14B-4119-8B0C-E1D6038433A1}" destId="{CF4AAA3A-7D39-4138-A3AD-F89353099B6A}" srcOrd="3" destOrd="0" presId="urn:microsoft.com/office/officeart/2005/8/layout/bProcess4"/>
    <dgm:cxn modelId="{E8463B07-580A-4478-A0D9-556BFF97BCE6}" type="presParOf" srcId="{D6D02608-C14B-4119-8B0C-E1D6038433A1}" destId="{EF1477A5-E51E-4AC7-8464-09515204785D}" srcOrd="4" destOrd="0" presId="urn:microsoft.com/office/officeart/2005/8/layout/bProcess4"/>
    <dgm:cxn modelId="{7E3EC931-8723-4F8D-9F87-09786B948F30}" type="presParOf" srcId="{EF1477A5-E51E-4AC7-8464-09515204785D}" destId="{ABF2A8AA-D1E3-44DC-9994-FD397BBA4082}" srcOrd="0" destOrd="0" presId="urn:microsoft.com/office/officeart/2005/8/layout/bProcess4"/>
    <dgm:cxn modelId="{568B69AB-1E1A-47B4-ADE8-76995A631871}" type="presParOf" srcId="{EF1477A5-E51E-4AC7-8464-09515204785D}" destId="{90DBC5E4-5FA7-49EA-A512-1FA5A1E73A87}" srcOrd="1" destOrd="0" presId="urn:microsoft.com/office/officeart/2005/8/layout/bProcess4"/>
    <dgm:cxn modelId="{4DC15634-44D2-4A29-BEFB-778AA4C9924D}" type="presParOf" srcId="{D6D02608-C14B-4119-8B0C-E1D6038433A1}" destId="{122AA247-BBCA-4585-A452-30E7F548D883}" srcOrd="5" destOrd="0" presId="urn:microsoft.com/office/officeart/2005/8/layout/bProcess4"/>
    <dgm:cxn modelId="{AE9F89E3-114B-4FE3-8969-B05EE142CD4A}" type="presParOf" srcId="{D6D02608-C14B-4119-8B0C-E1D6038433A1}" destId="{6AE23FA4-570B-49F4-B522-2E188909F625}" srcOrd="6" destOrd="0" presId="urn:microsoft.com/office/officeart/2005/8/layout/bProcess4"/>
    <dgm:cxn modelId="{5EAE717B-9528-4005-A7CC-C9384FF4BFD4}" type="presParOf" srcId="{6AE23FA4-570B-49F4-B522-2E188909F625}" destId="{570E73CC-EA4C-4DE2-942D-B49145B00DA2}" srcOrd="0" destOrd="0" presId="urn:microsoft.com/office/officeart/2005/8/layout/bProcess4"/>
    <dgm:cxn modelId="{DDDC3DD2-9078-4422-9FFB-B7F51ACE77B0}" type="presParOf" srcId="{6AE23FA4-570B-49F4-B522-2E188909F625}" destId="{4001B447-1DE3-4A98-82CF-F4F2E8530808}" srcOrd="1" destOrd="0" presId="urn:microsoft.com/office/officeart/2005/8/layout/bProcess4"/>
    <dgm:cxn modelId="{12F44241-E832-4112-8263-49C47F7F08BD}" type="presParOf" srcId="{D6D02608-C14B-4119-8B0C-E1D6038433A1}" destId="{12A2786B-093E-43D1-8882-5C243A465213}" srcOrd="7" destOrd="0" presId="urn:microsoft.com/office/officeart/2005/8/layout/bProcess4"/>
    <dgm:cxn modelId="{CC88707B-6770-4C59-8D79-E5FDA0C120FE}" type="presParOf" srcId="{D6D02608-C14B-4119-8B0C-E1D6038433A1}" destId="{98679369-F3CC-47B4-9313-34062BE04162}" srcOrd="8" destOrd="0" presId="urn:microsoft.com/office/officeart/2005/8/layout/bProcess4"/>
    <dgm:cxn modelId="{740D14E3-D001-4BF9-842D-EC3C99EC61BB}" type="presParOf" srcId="{98679369-F3CC-47B4-9313-34062BE04162}" destId="{B2B99F9E-E545-4187-B202-C866BDC5B944}" srcOrd="0" destOrd="0" presId="urn:microsoft.com/office/officeart/2005/8/layout/bProcess4"/>
    <dgm:cxn modelId="{5CC36526-E105-4080-A92A-949E39E653C8}" type="presParOf" srcId="{98679369-F3CC-47B4-9313-34062BE04162}" destId="{60ACF05F-58A9-4912-A70D-168C375D680C}" srcOrd="1" destOrd="0" presId="urn:microsoft.com/office/officeart/2005/8/layout/bProcess4"/>
    <dgm:cxn modelId="{4164E194-8BC1-4D27-8296-D265F2800544}" type="presParOf" srcId="{D6D02608-C14B-4119-8B0C-E1D6038433A1}" destId="{EC1D4375-C546-4309-BD82-B1BF1EEBD59A}" srcOrd="9" destOrd="0" presId="urn:microsoft.com/office/officeart/2005/8/layout/bProcess4"/>
    <dgm:cxn modelId="{5063D9B5-0676-4707-8436-63D40867CC57}" type="presParOf" srcId="{D6D02608-C14B-4119-8B0C-E1D6038433A1}" destId="{77000C01-FF39-49CF-B31D-DE8F5699479A}" srcOrd="10" destOrd="0" presId="urn:microsoft.com/office/officeart/2005/8/layout/bProcess4"/>
    <dgm:cxn modelId="{64948FF5-B2C0-44F3-968F-818D7E6DB428}" type="presParOf" srcId="{77000C01-FF39-49CF-B31D-DE8F5699479A}" destId="{EC68212F-3586-4C05-B0F4-7FF995F87106}" srcOrd="0" destOrd="0" presId="urn:microsoft.com/office/officeart/2005/8/layout/bProcess4"/>
    <dgm:cxn modelId="{30EB089E-5081-4E95-95AD-6DFEE0838F8D}" type="presParOf" srcId="{77000C01-FF39-49CF-B31D-DE8F5699479A}" destId="{C0109F53-CBA0-46BB-9A3A-A92209A32725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3C7D71C-BC58-4EBB-88AC-C9F2AD35C012}" type="doc">
      <dgm:prSet loTypeId="urn:microsoft.com/office/officeart/2005/8/layout/hChevron3" loCatId="process" qsTypeId="urn:microsoft.com/office/officeart/2005/8/quickstyle/simple3" qsCatId="simple" csTypeId="urn:microsoft.com/office/officeart/2005/8/colors/colorful4" csCatId="colorful" phldr="1"/>
      <dgm:spPr/>
    </dgm:pt>
    <dgm:pt modelId="{049EDD68-B045-44AF-912B-5AD221E70F28}">
      <dgm:prSet phldrT="[Texto]"/>
      <dgm:spPr/>
      <dgm:t>
        <a:bodyPr/>
        <a:lstStyle/>
        <a:p>
          <a:r>
            <a:rPr lang="es-EC" dirty="0" smtClean="0"/>
            <a:t>Ofrecer información, por medio de un espacio adecuado, para generar el desarrollo local.</a:t>
          </a:r>
          <a:endParaRPr lang="es-ES" dirty="0"/>
        </a:p>
      </dgm:t>
    </dgm:pt>
    <dgm:pt modelId="{397F3895-978E-4DFF-913F-A3A55898C03B}" type="parTrans" cxnId="{A8427812-F8A0-4880-A6C0-3EBD23960950}">
      <dgm:prSet/>
      <dgm:spPr/>
      <dgm:t>
        <a:bodyPr/>
        <a:lstStyle/>
        <a:p>
          <a:endParaRPr lang="es-ES"/>
        </a:p>
      </dgm:t>
    </dgm:pt>
    <dgm:pt modelId="{8EB4868B-3BCE-4B16-91CE-0B32D4A6C2A4}" type="sibTrans" cxnId="{A8427812-F8A0-4880-A6C0-3EBD23960950}">
      <dgm:prSet/>
      <dgm:spPr/>
      <dgm:t>
        <a:bodyPr/>
        <a:lstStyle/>
        <a:p>
          <a:endParaRPr lang="es-ES"/>
        </a:p>
      </dgm:t>
    </dgm:pt>
    <dgm:pt modelId="{C33C1D1C-4C56-4141-90B4-208C6A32E022}">
      <dgm:prSet phldrT="[Texto]"/>
      <dgm:spPr/>
      <dgm:t>
        <a:bodyPr/>
        <a:lstStyle/>
        <a:p>
          <a:r>
            <a:rPr lang="es-EC" dirty="0" smtClean="0"/>
            <a:t>CODESPA, capacitar a los habitantes como operadores turísticos.</a:t>
          </a:r>
          <a:endParaRPr lang="es-ES" dirty="0"/>
        </a:p>
      </dgm:t>
    </dgm:pt>
    <dgm:pt modelId="{008887C8-32BD-476B-B443-2A64EFB85F43}" type="parTrans" cxnId="{E7AF2519-33CB-444C-9501-A9961979EB5C}">
      <dgm:prSet/>
      <dgm:spPr/>
      <dgm:t>
        <a:bodyPr/>
        <a:lstStyle/>
        <a:p>
          <a:endParaRPr lang="es-ES"/>
        </a:p>
      </dgm:t>
    </dgm:pt>
    <dgm:pt modelId="{32144E63-15F9-4330-A2BF-FE40B3AD4262}" type="sibTrans" cxnId="{E7AF2519-33CB-444C-9501-A9961979EB5C}">
      <dgm:prSet/>
      <dgm:spPr/>
      <dgm:t>
        <a:bodyPr/>
        <a:lstStyle/>
        <a:p>
          <a:endParaRPr lang="es-ES"/>
        </a:p>
      </dgm:t>
    </dgm:pt>
    <dgm:pt modelId="{0829A984-B8B0-474C-B8E7-F6B290193FB6}">
      <dgm:prSet phldrT="[Texto]"/>
      <dgm:spPr/>
      <dgm:t>
        <a:bodyPr/>
        <a:lstStyle/>
        <a:p>
          <a:r>
            <a:rPr lang="es-419" dirty="0" smtClean="0"/>
            <a:t>Leiro, adecuación de un molino como oficina de información</a:t>
          </a:r>
          <a:endParaRPr lang="es-ES" dirty="0"/>
        </a:p>
      </dgm:t>
    </dgm:pt>
    <dgm:pt modelId="{9548041A-E44F-428E-AE29-1D1B81EC2E55}" type="parTrans" cxnId="{ED4BE029-1461-4940-BAAE-FA431A6645EB}">
      <dgm:prSet/>
      <dgm:spPr/>
      <dgm:t>
        <a:bodyPr/>
        <a:lstStyle/>
        <a:p>
          <a:endParaRPr lang="es-ES"/>
        </a:p>
      </dgm:t>
    </dgm:pt>
    <dgm:pt modelId="{AC2B712B-6F4E-4D71-972B-B388228981F2}" type="sibTrans" cxnId="{ED4BE029-1461-4940-BAAE-FA431A6645EB}">
      <dgm:prSet/>
      <dgm:spPr/>
      <dgm:t>
        <a:bodyPr/>
        <a:lstStyle/>
        <a:p>
          <a:endParaRPr lang="es-ES"/>
        </a:p>
      </dgm:t>
    </dgm:pt>
    <dgm:pt modelId="{F0911FC0-0072-4070-8D11-BC720E8BE84C}" type="pres">
      <dgm:prSet presAssocID="{F3C7D71C-BC58-4EBB-88AC-C9F2AD35C012}" presName="Name0" presStyleCnt="0">
        <dgm:presLayoutVars>
          <dgm:dir/>
          <dgm:resizeHandles val="exact"/>
        </dgm:presLayoutVars>
      </dgm:prSet>
      <dgm:spPr/>
    </dgm:pt>
    <dgm:pt modelId="{9E294F67-25DB-4832-B190-4CDC7131E6F3}" type="pres">
      <dgm:prSet presAssocID="{049EDD68-B045-44AF-912B-5AD221E70F28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7560BD-ADB4-46E2-997F-51E8E6A6B0AC}" type="pres">
      <dgm:prSet presAssocID="{8EB4868B-3BCE-4B16-91CE-0B32D4A6C2A4}" presName="parSpace" presStyleCnt="0"/>
      <dgm:spPr/>
    </dgm:pt>
    <dgm:pt modelId="{20E165DF-4865-4794-8F42-0A6EF7A54634}" type="pres">
      <dgm:prSet presAssocID="{C33C1D1C-4C56-4141-90B4-208C6A32E022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206E3C-9C68-495D-A954-71589CF84FD0}" type="pres">
      <dgm:prSet presAssocID="{32144E63-15F9-4330-A2BF-FE40B3AD4262}" presName="parSpace" presStyleCnt="0"/>
      <dgm:spPr/>
    </dgm:pt>
    <dgm:pt modelId="{7606FF0A-6122-4370-B6E8-6CCA36D9B191}" type="pres">
      <dgm:prSet presAssocID="{0829A984-B8B0-474C-B8E7-F6B290193FB6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0EFFD64-D2FC-4A6E-882F-E53E9B368902}" type="presOf" srcId="{C33C1D1C-4C56-4141-90B4-208C6A32E022}" destId="{20E165DF-4865-4794-8F42-0A6EF7A54634}" srcOrd="0" destOrd="0" presId="urn:microsoft.com/office/officeart/2005/8/layout/hChevron3"/>
    <dgm:cxn modelId="{A12C0F99-EB34-43D6-A98B-D2E535377B04}" type="presOf" srcId="{049EDD68-B045-44AF-912B-5AD221E70F28}" destId="{9E294F67-25DB-4832-B190-4CDC7131E6F3}" srcOrd="0" destOrd="0" presId="urn:microsoft.com/office/officeart/2005/8/layout/hChevron3"/>
    <dgm:cxn modelId="{44071F1F-7232-4628-8062-DA5A2F82221B}" type="presOf" srcId="{0829A984-B8B0-474C-B8E7-F6B290193FB6}" destId="{7606FF0A-6122-4370-B6E8-6CCA36D9B191}" srcOrd="0" destOrd="0" presId="urn:microsoft.com/office/officeart/2005/8/layout/hChevron3"/>
    <dgm:cxn modelId="{E7AF2519-33CB-444C-9501-A9961979EB5C}" srcId="{F3C7D71C-BC58-4EBB-88AC-C9F2AD35C012}" destId="{C33C1D1C-4C56-4141-90B4-208C6A32E022}" srcOrd="1" destOrd="0" parTransId="{008887C8-32BD-476B-B443-2A64EFB85F43}" sibTransId="{32144E63-15F9-4330-A2BF-FE40B3AD4262}"/>
    <dgm:cxn modelId="{A8427812-F8A0-4880-A6C0-3EBD23960950}" srcId="{F3C7D71C-BC58-4EBB-88AC-C9F2AD35C012}" destId="{049EDD68-B045-44AF-912B-5AD221E70F28}" srcOrd="0" destOrd="0" parTransId="{397F3895-978E-4DFF-913F-A3A55898C03B}" sibTransId="{8EB4868B-3BCE-4B16-91CE-0B32D4A6C2A4}"/>
    <dgm:cxn modelId="{ED4BE029-1461-4940-BAAE-FA431A6645EB}" srcId="{F3C7D71C-BC58-4EBB-88AC-C9F2AD35C012}" destId="{0829A984-B8B0-474C-B8E7-F6B290193FB6}" srcOrd="2" destOrd="0" parTransId="{9548041A-E44F-428E-AE29-1D1B81EC2E55}" sibTransId="{AC2B712B-6F4E-4D71-972B-B388228981F2}"/>
    <dgm:cxn modelId="{AACBECF4-E9A6-44D1-B5D6-91C368662216}" type="presOf" srcId="{F3C7D71C-BC58-4EBB-88AC-C9F2AD35C012}" destId="{F0911FC0-0072-4070-8D11-BC720E8BE84C}" srcOrd="0" destOrd="0" presId="urn:microsoft.com/office/officeart/2005/8/layout/hChevron3"/>
    <dgm:cxn modelId="{9C4E348F-8A10-4DF9-8295-4E576008B9E7}" type="presParOf" srcId="{F0911FC0-0072-4070-8D11-BC720E8BE84C}" destId="{9E294F67-25DB-4832-B190-4CDC7131E6F3}" srcOrd="0" destOrd="0" presId="urn:microsoft.com/office/officeart/2005/8/layout/hChevron3"/>
    <dgm:cxn modelId="{A8567CF1-6E54-4352-B493-379283B45259}" type="presParOf" srcId="{F0911FC0-0072-4070-8D11-BC720E8BE84C}" destId="{9A7560BD-ADB4-46E2-997F-51E8E6A6B0AC}" srcOrd="1" destOrd="0" presId="urn:microsoft.com/office/officeart/2005/8/layout/hChevron3"/>
    <dgm:cxn modelId="{7B77C87E-1C22-4522-907C-AFEF0801FBEA}" type="presParOf" srcId="{F0911FC0-0072-4070-8D11-BC720E8BE84C}" destId="{20E165DF-4865-4794-8F42-0A6EF7A54634}" srcOrd="2" destOrd="0" presId="urn:microsoft.com/office/officeart/2005/8/layout/hChevron3"/>
    <dgm:cxn modelId="{96255B84-FC87-41EC-80BC-EA2F80784A9E}" type="presParOf" srcId="{F0911FC0-0072-4070-8D11-BC720E8BE84C}" destId="{65206E3C-9C68-495D-A954-71589CF84FD0}" srcOrd="3" destOrd="0" presId="urn:microsoft.com/office/officeart/2005/8/layout/hChevron3"/>
    <dgm:cxn modelId="{26A7BDBB-9400-4106-83F0-7502DD46E218}" type="presParOf" srcId="{F0911FC0-0072-4070-8D11-BC720E8BE84C}" destId="{7606FF0A-6122-4370-B6E8-6CCA36D9B19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7FA5BEF-77EF-437D-B303-E7AFE599A896}" type="doc">
      <dgm:prSet loTypeId="urn:microsoft.com/office/officeart/2005/8/layout/hChevron3" loCatId="process" qsTypeId="urn:microsoft.com/office/officeart/2005/8/quickstyle/simple3" qsCatId="simple" csTypeId="urn:microsoft.com/office/officeart/2005/8/colors/colorful5" csCatId="colorful" phldr="1"/>
      <dgm:spPr/>
    </dgm:pt>
    <dgm:pt modelId="{6B06588E-CA98-4B1C-9B1F-580797A8BA1E}">
      <dgm:prSet phldrT="[Texto]"/>
      <dgm:spPr/>
      <dgm:t>
        <a:bodyPr/>
        <a:lstStyle/>
        <a:p>
          <a:r>
            <a:rPr lang="es-EC" dirty="0" smtClean="0"/>
            <a:t>Implementar/ mejorar la infraestructura y facilidades, por medio del análisis de la oferta, para satisfacer al turista</a:t>
          </a:r>
          <a:endParaRPr lang="es-ES" dirty="0"/>
        </a:p>
      </dgm:t>
    </dgm:pt>
    <dgm:pt modelId="{9D4E9A41-61A5-4F24-B77C-FFAFD977E935}" type="parTrans" cxnId="{2BA21A17-BA51-46D1-9345-CBCA34E372B1}">
      <dgm:prSet/>
      <dgm:spPr/>
      <dgm:t>
        <a:bodyPr/>
        <a:lstStyle/>
        <a:p>
          <a:endParaRPr lang="es-ES"/>
        </a:p>
      </dgm:t>
    </dgm:pt>
    <dgm:pt modelId="{F9F01458-55F9-40B7-9E93-B92B560EB6DC}" type="sibTrans" cxnId="{2BA21A17-BA51-46D1-9345-CBCA34E372B1}">
      <dgm:prSet/>
      <dgm:spPr/>
      <dgm:t>
        <a:bodyPr/>
        <a:lstStyle/>
        <a:p>
          <a:endParaRPr lang="es-ES"/>
        </a:p>
      </dgm:t>
    </dgm:pt>
    <dgm:pt modelId="{B366D552-5F43-45F2-ABFC-2F9DF0EF4484}">
      <dgm:prSet phldrT="[Texto]"/>
      <dgm:spPr/>
      <dgm:t>
        <a:bodyPr/>
        <a:lstStyle/>
        <a:p>
          <a:r>
            <a:rPr lang="es-EC" dirty="0" smtClean="0"/>
            <a:t>Plan de mejoras de la infraestructura y facilidades existentes.</a:t>
          </a:r>
          <a:endParaRPr lang="es-ES" dirty="0"/>
        </a:p>
      </dgm:t>
    </dgm:pt>
    <dgm:pt modelId="{DC04363A-CEA0-4982-BE7C-ECCAB25CEF89}" type="parTrans" cxnId="{CE6A381E-AA82-4374-B7F7-B39487E3E2B2}">
      <dgm:prSet/>
      <dgm:spPr/>
      <dgm:t>
        <a:bodyPr/>
        <a:lstStyle/>
        <a:p>
          <a:endParaRPr lang="es-ES"/>
        </a:p>
      </dgm:t>
    </dgm:pt>
    <dgm:pt modelId="{400E6796-27F1-413E-B687-3D38D8AFE0F7}" type="sibTrans" cxnId="{CE6A381E-AA82-4374-B7F7-B39487E3E2B2}">
      <dgm:prSet/>
      <dgm:spPr/>
      <dgm:t>
        <a:bodyPr/>
        <a:lstStyle/>
        <a:p>
          <a:endParaRPr lang="es-ES"/>
        </a:p>
      </dgm:t>
    </dgm:pt>
    <dgm:pt modelId="{8F2F367F-9472-436E-9031-0A188E3AAB3D}">
      <dgm:prSet phldrT="[Texto]"/>
      <dgm:spPr/>
      <dgm:t>
        <a:bodyPr/>
        <a:lstStyle/>
        <a:p>
          <a:r>
            <a:rPr lang="es-EC" dirty="0" smtClean="0"/>
            <a:t>Asturias –España calidad rural “Casonas Asturianas” y “Aldeas”</a:t>
          </a:r>
          <a:endParaRPr lang="es-ES" dirty="0"/>
        </a:p>
      </dgm:t>
    </dgm:pt>
    <dgm:pt modelId="{6F59C809-C590-402D-AFB0-1C2A34E020DD}" type="parTrans" cxnId="{2D13C3E7-25D9-4A22-81F6-1952F3F53379}">
      <dgm:prSet/>
      <dgm:spPr/>
      <dgm:t>
        <a:bodyPr/>
        <a:lstStyle/>
        <a:p>
          <a:endParaRPr lang="es-ES"/>
        </a:p>
      </dgm:t>
    </dgm:pt>
    <dgm:pt modelId="{9E7D136D-5E68-40FF-AF97-DA73106A4BFC}" type="sibTrans" cxnId="{2D13C3E7-25D9-4A22-81F6-1952F3F53379}">
      <dgm:prSet/>
      <dgm:spPr/>
      <dgm:t>
        <a:bodyPr/>
        <a:lstStyle/>
        <a:p>
          <a:endParaRPr lang="es-ES"/>
        </a:p>
      </dgm:t>
    </dgm:pt>
    <dgm:pt modelId="{FB45759B-26FB-4648-A33F-38373ABC60DE}" type="pres">
      <dgm:prSet presAssocID="{A7FA5BEF-77EF-437D-B303-E7AFE599A896}" presName="Name0" presStyleCnt="0">
        <dgm:presLayoutVars>
          <dgm:dir/>
          <dgm:resizeHandles val="exact"/>
        </dgm:presLayoutVars>
      </dgm:prSet>
      <dgm:spPr/>
    </dgm:pt>
    <dgm:pt modelId="{40A017DB-409E-4939-B956-E245C9322F17}" type="pres">
      <dgm:prSet presAssocID="{6B06588E-CA98-4B1C-9B1F-580797A8BA1E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ADA565-1016-4942-BAFC-F74BBB7BFD10}" type="pres">
      <dgm:prSet presAssocID="{F9F01458-55F9-40B7-9E93-B92B560EB6DC}" presName="parSpace" presStyleCnt="0"/>
      <dgm:spPr/>
    </dgm:pt>
    <dgm:pt modelId="{CC366B8C-3ED1-4604-B3FD-887DDEB9860A}" type="pres">
      <dgm:prSet presAssocID="{B366D552-5F43-45F2-ABFC-2F9DF0EF4484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0084CC-1286-435F-9C2D-939B79E7F349}" type="pres">
      <dgm:prSet presAssocID="{400E6796-27F1-413E-B687-3D38D8AFE0F7}" presName="parSpace" presStyleCnt="0"/>
      <dgm:spPr/>
    </dgm:pt>
    <dgm:pt modelId="{35C0A984-7334-4DBE-9782-1FC83586CEC4}" type="pres">
      <dgm:prSet presAssocID="{8F2F367F-9472-436E-9031-0A188E3AAB3D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9D90C04-00E5-4C8D-A009-0B33474495D5}" type="presOf" srcId="{B366D552-5F43-45F2-ABFC-2F9DF0EF4484}" destId="{CC366B8C-3ED1-4604-B3FD-887DDEB9860A}" srcOrd="0" destOrd="0" presId="urn:microsoft.com/office/officeart/2005/8/layout/hChevron3"/>
    <dgm:cxn modelId="{2D13C3E7-25D9-4A22-81F6-1952F3F53379}" srcId="{A7FA5BEF-77EF-437D-B303-E7AFE599A896}" destId="{8F2F367F-9472-436E-9031-0A188E3AAB3D}" srcOrd="2" destOrd="0" parTransId="{6F59C809-C590-402D-AFB0-1C2A34E020DD}" sibTransId="{9E7D136D-5E68-40FF-AF97-DA73106A4BFC}"/>
    <dgm:cxn modelId="{2BA21A17-BA51-46D1-9345-CBCA34E372B1}" srcId="{A7FA5BEF-77EF-437D-B303-E7AFE599A896}" destId="{6B06588E-CA98-4B1C-9B1F-580797A8BA1E}" srcOrd="0" destOrd="0" parTransId="{9D4E9A41-61A5-4F24-B77C-FFAFD977E935}" sibTransId="{F9F01458-55F9-40B7-9E93-B92B560EB6DC}"/>
    <dgm:cxn modelId="{CE6A381E-AA82-4374-B7F7-B39487E3E2B2}" srcId="{A7FA5BEF-77EF-437D-B303-E7AFE599A896}" destId="{B366D552-5F43-45F2-ABFC-2F9DF0EF4484}" srcOrd="1" destOrd="0" parTransId="{DC04363A-CEA0-4982-BE7C-ECCAB25CEF89}" sibTransId="{400E6796-27F1-413E-B687-3D38D8AFE0F7}"/>
    <dgm:cxn modelId="{CCE4E515-195D-4EAB-BEFB-FE62D73D1355}" type="presOf" srcId="{A7FA5BEF-77EF-437D-B303-E7AFE599A896}" destId="{FB45759B-26FB-4648-A33F-38373ABC60DE}" srcOrd="0" destOrd="0" presId="urn:microsoft.com/office/officeart/2005/8/layout/hChevron3"/>
    <dgm:cxn modelId="{B3117B6C-21B0-4416-BF37-070182FBBEE5}" type="presOf" srcId="{8F2F367F-9472-436E-9031-0A188E3AAB3D}" destId="{35C0A984-7334-4DBE-9782-1FC83586CEC4}" srcOrd="0" destOrd="0" presId="urn:microsoft.com/office/officeart/2005/8/layout/hChevron3"/>
    <dgm:cxn modelId="{79B62A52-DF7D-4189-BDC2-C08E8F05EFCA}" type="presOf" srcId="{6B06588E-CA98-4B1C-9B1F-580797A8BA1E}" destId="{40A017DB-409E-4939-B956-E245C9322F17}" srcOrd="0" destOrd="0" presId="urn:microsoft.com/office/officeart/2005/8/layout/hChevron3"/>
    <dgm:cxn modelId="{84478557-2CC4-472B-8CE1-722E1F4375E2}" type="presParOf" srcId="{FB45759B-26FB-4648-A33F-38373ABC60DE}" destId="{40A017DB-409E-4939-B956-E245C9322F17}" srcOrd="0" destOrd="0" presId="urn:microsoft.com/office/officeart/2005/8/layout/hChevron3"/>
    <dgm:cxn modelId="{85AF17D4-DDFE-4E8A-94C1-6016BC7ABFA5}" type="presParOf" srcId="{FB45759B-26FB-4648-A33F-38373ABC60DE}" destId="{FCADA565-1016-4942-BAFC-F74BBB7BFD10}" srcOrd="1" destOrd="0" presId="urn:microsoft.com/office/officeart/2005/8/layout/hChevron3"/>
    <dgm:cxn modelId="{BCD9AF63-8453-4209-B95B-1591D7BB240A}" type="presParOf" srcId="{FB45759B-26FB-4648-A33F-38373ABC60DE}" destId="{CC366B8C-3ED1-4604-B3FD-887DDEB9860A}" srcOrd="2" destOrd="0" presId="urn:microsoft.com/office/officeart/2005/8/layout/hChevron3"/>
    <dgm:cxn modelId="{769B1657-4A63-4947-B9B5-205E314511F2}" type="presParOf" srcId="{FB45759B-26FB-4648-A33F-38373ABC60DE}" destId="{F00084CC-1286-435F-9C2D-939B79E7F349}" srcOrd="3" destOrd="0" presId="urn:microsoft.com/office/officeart/2005/8/layout/hChevron3"/>
    <dgm:cxn modelId="{D95574A5-C6C4-4F5B-99AD-366E32FED04C}" type="presParOf" srcId="{FB45759B-26FB-4648-A33F-38373ABC60DE}" destId="{35C0A984-7334-4DBE-9782-1FC83586CEC4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3C7D71C-BC58-4EBB-88AC-C9F2AD35C012}" type="doc">
      <dgm:prSet loTypeId="urn:microsoft.com/office/officeart/2005/8/layout/hChevron3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071C341E-A412-4165-A975-51EF32DE9CAC}">
      <dgm:prSet phldrT="[Texto]"/>
      <dgm:spPr/>
      <dgm:t>
        <a:bodyPr/>
        <a:lstStyle/>
        <a:p>
          <a:r>
            <a:rPr lang="es-EC" dirty="0" smtClean="0"/>
            <a:t>Promocionar a Lloa por medio de la implementación de una marca turística, para llegar a más personas</a:t>
          </a:r>
          <a:endParaRPr lang="es-ES" dirty="0"/>
        </a:p>
      </dgm:t>
    </dgm:pt>
    <dgm:pt modelId="{EFA2BA84-5685-4255-86A6-1F79AFD4F7B9}" type="parTrans" cxnId="{93E6BDA6-B553-486F-9794-32E11BF53814}">
      <dgm:prSet/>
      <dgm:spPr/>
      <dgm:t>
        <a:bodyPr/>
        <a:lstStyle/>
        <a:p>
          <a:endParaRPr lang="es-ES"/>
        </a:p>
      </dgm:t>
    </dgm:pt>
    <dgm:pt modelId="{28843E37-CD26-4D7B-98C7-D8608388391E}" type="sibTrans" cxnId="{93E6BDA6-B553-486F-9794-32E11BF53814}">
      <dgm:prSet/>
      <dgm:spPr/>
      <dgm:t>
        <a:bodyPr/>
        <a:lstStyle/>
        <a:p>
          <a:endParaRPr lang="es-ES"/>
        </a:p>
      </dgm:t>
    </dgm:pt>
    <dgm:pt modelId="{C33C1D1C-4C56-4141-90B4-208C6A32E022}">
      <dgm:prSet phldrT="[Texto]"/>
      <dgm:spPr/>
      <dgm:t>
        <a:bodyPr/>
        <a:lstStyle/>
        <a:p>
          <a:r>
            <a:rPr lang="es-EC" dirty="0" smtClean="0"/>
            <a:t>Pueblos Mágicos apoyar a la población típica y conservar sus recursos.</a:t>
          </a:r>
          <a:endParaRPr lang="es-ES" b="1" dirty="0"/>
        </a:p>
      </dgm:t>
    </dgm:pt>
    <dgm:pt modelId="{008887C8-32BD-476B-B443-2A64EFB85F43}" type="parTrans" cxnId="{E7AF2519-33CB-444C-9501-A9961979EB5C}">
      <dgm:prSet/>
      <dgm:spPr/>
      <dgm:t>
        <a:bodyPr/>
        <a:lstStyle/>
        <a:p>
          <a:endParaRPr lang="es-ES"/>
        </a:p>
      </dgm:t>
    </dgm:pt>
    <dgm:pt modelId="{32144E63-15F9-4330-A2BF-FE40B3AD4262}" type="sibTrans" cxnId="{E7AF2519-33CB-444C-9501-A9961979EB5C}">
      <dgm:prSet/>
      <dgm:spPr/>
      <dgm:t>
        <a:bodyPr/>
        <a:lstStyle/>
        <a:p>
          <a:endParaRPr lang="es-ES"/>
        </a:p>
      </dgm:t>
    </dgm:pt>
    <dgm:pt modelId="{5CB6B93A-2D72-4D93-8017-413867120AAF}">
      <dgm:prSet phldrT="[Texto]"/>
      <dgm:spPr/>
      <dgm:t>
        <a:bodyPr/>
        <a:lstStyle/>
        <a:p>
          <a:r>
            <a:rPr lang="es-419" b="0" dirty="0" smtClean="0"/>
            <a:t>Promoción por redes sociales (Facebook, Instagram, Youtube)</a:t>
          </a:r>
          <a:endParaRPr lang="es-ES" b="0" dirty="0"/>
        </a:p>
      </dgm:t>
    </dgm:pt>
    <dgm:pt modelId="{31DDDE69-5FC3-44F5-AC34-777010B71070}" type="parTrans" cxnId="{10527214-06D6-4B98-A4BF-218FDEABF661}">
      <dgm:prSet/>
      <dgm:spPr/>
      <dgm:t>
        <a:bodyPr/>
        <a:lstStyle/>
        <a:p>
          <a:endParaRPr lang="es-ES"/>
        </a:p>
      </dgm:t>
    </dgm:pt>
    <dgm:pt modelId="{2708B112-A66B-4586-A40E-D72DB689A1AD}" type="sibTrans" cxnId="{10527214-06D6-4B98-A4BF-218FDEABF661}">
      <dgm:prSet/>
      <dgm:spPr/>
      <dgm:t>
        <a:bodyPr/>
        <a:lstStyle/>
        <a:p>
          <a:endParaRPr lang="es-ES"/>
        </a:p>
      </dgm:t>
    </dgm:pt>
    <dgm:pt modelId="{F0911FC0-0072-4070-8D11-BC720E8BE84C}" type="pres">
      <dgm:prSet presAssocID="{F3C7D71C-BC58-4EBB-88AC-C9F2AD35C012}" presName="Name0" presStyleCnt="0">
        <dgm:presLayoutVars>
          <dgm:dir/>
          <dgm:resizeHandles val="exact"/>
        </dgm:presLayoutVars>
      </dgm:prSet>
      <dgm:spPr/>
    </dgm:pt>
    <dgm:pt modelId="{976841AB-EED0-4878-A9A8-518F207D5319}" type="pres">
      <dgm:prSet presAssocID="{071C341E-A412-4165-A975-51EF32DE9CAC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7451A6-D6C9-42EB-8757-45AD24C56836}" type="pres">
      <dgm:prSet presAssocID="{28843E37-CD26-4D7B-98C7-D8608388391E}" presName="parSpace" presStyleCnt="0"/>
      <dgm:spPr/>
    </dgm:pt>
    <dgm:pt modelId="{20E165DF-4865-4794-8F42-0A6EF7A54634}" type="pres">
      <dgm:prSet presAssocID="{C33C1D1C-4C56-4141-90B4-208C6A32E022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6BCD67-1D80-45B5-9BAF-F76CBF1092FA}" type="pres">
      <dgm:prSet presAssocID="{32144E63-15F9-4330-A2BF-FE40B3AD4262}" presName="parSpace" presStyleCnt="0"/>
      <dgm:spPr/>
    </dgm:pt>
    <dgm:pt modelId="{66329561-0F79-4B72-855C-32AB8832F140}" type="pres">
      <dgm:prSet presAssocID="{5CB6B93A-2D72-4D93-8017-413867120AAF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C007A8A-35D9-435D-B485-3190D92DDBEA}" type="presOf" srcId="{C33C1D1C-4C56-4141-90B4-208C6A32E022}" destId="{20E165DF-4865-4794-8F42-0A6EF7A54634}" srcOrd="0" destOrd="0" presId="urn:microsoft.com/office/officeart/2005/8/layout/hChevron3"/>
    <dgm:cxn modelId="{93E6BDA6-B553-486F-9794-32E11BF53814}" srcId="{F3C7D71C-BC58-4EBB-88AC-C9F2AD35C012}" destId="{071C341E-A412-4165-A975-51EF32DE9CAC}" srcOrd="0" destOrd="0" parTransId="{EFA2BA84-5685-4255-86A6-1F79AFD4F7B9}" sibTransId="{28843E37-CD26-4D7B-98C7-D8608388391E}"/>
    <dgm:cxn modelId="{51FA0C0B-667C-4404-963C-D0350F27DE4B}" type="presOf" srcId="{071C341E-A412-4165-A975-51EF32DE9CAC}" destId="{976841AB-EED0-4878-A9A8-518F207D5319}" srcOrd="0" destOrd="0" presId="urn:microsoft.com/office/officeart/2005/8/layout/hChevron3"/>
    <dgm:cxn modelId="{AEC38E7C-7862-40F0-AED1-7D46C5A730E7}" type="presOf" srcId="{F3C7D71C-BC58-4EBB-88AC-C9F2AD35C012}" destId="{F0911FC0-0072-4070-8D11-BC720E8BE84C}" srcOrd="0" destOrd="0" presId="urn:microsoft.com/office/officeart/2005/8/layout/hChevron3"/>
    <dgm:cxn modelId="{10527214-06D6-4B98-A4BF-218FDEABF661}" srcId="{F3C7D71C-BC58-4EBB-88AC-C9F2AD35C012}" destId="{5CB6B93A-2D72-4D93-8017-413867120AAF}" srcOrd="2" destOrd="0" parTransId="{31DDDE69-5FC3-44F5-AC34-777010B71070}" sibTransId="{2708B112-A66B-4586-A40E-D72DB689A1AD}"/>
    <dgm:cxn modelId="{E7AF2519-33CB-444C-9501-A9961979EB5C}" srcId="{F3C7D71C-BC58-4EBB-88AC-C9F2AD35C012}" destId="{C33C1D1C-4C56-4141-90B4-208C6A32E022}" srcOrd="1" destOrd="0" parTransId="{008887C8-32BD-476B-B443-2A64EFB85F43}" sibTransId="{32144E63-15F9-4330-A2BF-FE40B3AD4262}"/>
    <dgm:cxn modelId="{68A104DA-057A-40DC-9899-EA30CEA16F94}" type="presOf" srcId="{5CB6B93A-2D72-4D93-8017-413867120AAF}" destId="{66329561-0F79-4B72-855C-32AB8832F140}" srcOrd="0" destOrd="0" presId="urn:microsoft.com/office/officeart/2005/8/layout/hChevron3"/>
    <dgm:cxn modelId="{6B88FCB3-DD1E-472B-84FF-83E15EBCFD29}" type="presParOf" srcId="{F0911FC0-0072-4070-8D11-BC720E8BE84C}" destId="{976841AB-EED0-4878-A9A8-518F207D5319}" srcOrd="0" destOrd="0" presId="urn:microsoft.com/office/officeart/2005/8/layout/hChevron3"/>
    <dgm:cxn modelId="{89C07B14-02D8-4295-8F40-65D2AFF8BE8A}" type="presParOf" srcId="{F0911FC0-0072-4070-8D11-BC720E8BE84C}" destId="{DA7451A6-D6C9-42EB-8757-45AD24C56836}" srcOrd="1" destOrd="0" presId="urn:microsoft.com/office/officeart/2005/8/layout/hChevron3"/>
    <dgm:cxn modelId="{18EBE2DD-586F-44F5-8E36-24876A3F50F7}" type="presParOf" srcId="{F0911FC0-0072-4070-8D11-BC720E8BE84C}" destId="{20E165DF-4865-4794-8F42-0A6EF7A54634}" srcOrd="2" destOrd="0" presId="urn:microsoft.com/office/officeart/2005/8/layout/hChevron3"/>
    <dgm:cxn modelId="{30D8192E-81F6-4B4D-93C7-CA181D329302}" type="presParOf" srcId="{F0911FC0-0072-4070-8D11-BC720E8BE84C}" destId="{5E6BCD67-1D80-45B5-9BAF-F76CBF1092FA}" srcOrd="3" destOrd="0" presId="urn:microsoft.com/office/officeart/2005/8/layout/hChevron3"/>
    <dgm:cxn modelId="{9B01460E-CCBB-4A53-9B5D-F68B2FCDD13C}" type="presParOf" srcId="{F0911FC0-0072-4070-8D11-BC720E8BE84C}" destId="{66329561-0F79-4B72-855C-32AB8832F140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3C7D71C-BC58-4EBB-88AC-C9F2AD35C012}" type="doc">
      <dgm:prSet loTypeId="urn:microsoft.com/office/officeart/2005/8/layout/hChevron3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71C341E-A412-4165-A975-51EF32DE9CAC}">
      <dgm:prSet phldrT="[Texto]"/>
      <dgm:spPr/>
      <dgm:t>
        <a:bodyPr/>
        <a:lstStyle/>
        <a:p>
          <a:r>
            <a:rPr lang="es-EC" dirty="0" smtClean="0"/>
            <a:t>Capacitar a los pobladores, mediante la asesoría, para implementar conocimientos, habilidades y destrezas.</a:t>
          </a:r>
          <a:endParaRPr lang="es-ES" dirty="0"/>
        </a:p>
      </dgm:t>
    </dgm:pt>
    <dgm:pt modelId="{EFA2BA84-5685-4255-86A6-1F79AFD4F7B9}" type="parTrans" cxnId="{93E6BDA6-B553-486F-9794-32E11BF53814}">
      <dgm:prSet/>
      <dgm:spPr/>
      <dgm:t>
        <a:bodyPr/>
        <a:lstStyle/>
        <a:p>
          <a:endParaRPr lang="es-ES"/>
        </a:p>
      </dgm:t>
    </dgm:pt>
    <dgm:pt modelId="{28843E37-CD26-4D7B-98C7-D8608388391E}" type="sibTrans" cxnId="{93E6BDA6-B553-486F-9794-32E11BF53814}">
      <dgm:prSet/>
      <dgm:spPr/>
      <dgm:t>
        <a:bodyPr/>
        <a:lstStyle/>
        <a:p>
          <a:endParaRPr lang="es-ES"/>
        </a:p>
      </dgm:t>
    </dgm:pt>
    <dgm:pt modelId="{C33C1D1C-4C56-4141-90B4-208C6A32E022}">
      <dgm:prSet phldrT="[Texto]"/>
      <dgm:spPr/>
      <dgm:t>
        <a:bodyPr/>
        <a:lstStyle/>
        <a:p>
          <a:r>
            <a:rPr lang="es-EC" dirty="0" smtClean="0"/>
            <a:t>Sensibilización y dinamización de la comunidad.        Establecer contacto con la población local</a:t>
          </a:r>
          <a:endParaRPr lang="es-ES" dirty="0"/>
        </a:p>
      </dgm:t>
    </dgm:pt>
    <dgm:pt modelId="{008887C8-32BD-476B-B443-2A64EFB85F43}" type="parTrans" cxnId="{E7AF2519-33CB-444C-9501-A9961979EB5C}">
      <dgm:prSet/>
      <dgm:spPr/>
      <dgm:t>
        <a:bodyPr/>
        <a:lstStyle/>
        <a:p>
          <a:endParaRPr lang="es-ES"/>
        </a:p>
      </dgm:t>
    </dgm:pt>
    <dgm:pt modelId="{32144E63-15F9-4330-A2BF-FE40B3AD4262}" type="sibTrans" cxnId="{E7AF2519-33CB-444C-9501-A9961979EB5C}">
      <dgm:prSet/>
      <dgm:spPr/>
      <dgm:t>
        <a:bodyPr/>
        <a:lstStyle/>
        <a:p>
          <a:endParaRPr lang="es-ES"/>
        </a:p>
      </dgm:t>
    </dgm:pt>
    <dgm:pt modelId="{BA16C8D8-5647-4253-A4B6-207CE2B8F3A4}">
      <dgm:prSet/>
      <dgm:spPr/>
      <dgm:t>
        <a:bodyPr/>
        <a:lstStyle/>
        <a:p>
          <a:r>
            <a:rPr lang="es-EC" dirty="0" smtClean="0"/>
            <a:t>Fomentar el asociacionismo. Realización de proyectos en donde se involucren los jóvenes.</a:t>
          </a:r>
          <a:endParaRPr lang="es-ES" dirty="0"/>
        </a:p>
      </dgm:t>
    </dgm:pt>
    <dgm:pt modelId="{58B16B40-B9A2-4875-8394-D76318D88737}" type="sibTrans" cxnId="{86D851DA-55C7-42C1-BE4C-67E992F90FD3}">
      <dgm:prSet/>
      <dgm:spPr/>
      <dgm:t>
        <a:bodyPr/>
        <a:lstStyle/>
        <a:p>
          <a:endParaRPr lang="es-ES"/>
        </a:p>
      </dgm:t>
    </dgm:pt>
    <dgm:pt modelId="{3E4C910B-F278-4E1C-B7F6-EFE8CB947F04}" type="parTrans" cxnId="{86D851DA-55C7-42C1-BE4C-67E992F90FD3}">
      <dgm:prSet/>
      <dgm:spPr/>
      <dgm:t>
        <a:bodyPr/>
        <a:lstStyle/>
        <a:p>
          <a:endParaRPr lang="es-ES"/>
        </a:p>
      </dgm:t>
    </dgm:pt>
    <dgm:pt modelId="{F0911FC0-0072-4070-8D11-BC720E8BE84C}" type="pres">
      <dgm:prSet presAssocID="{F3C7D71C-BC58-4EBB-88AC-C9F2AD35C012}" presName="Name0" presStyleCnt="0">
        <dgm:presLayoutVars>
          <dgm:dir/>
          <dgm:resizeHandles val="exact"/>
        </dgm:presLayoutVars>
      </dgm:prSet>
      <dgm:spPr/>
    </dgm:pt>
    <dgm:pt modelId="{976841AB-EED0-4878-A9A8-518F207D5319}" type="pres">
      <dgm:prSet presAssocID="{071C341E-A412-4165-A975-51EF32DE9CAC}" presName="parTxOnly" presStyleLbl="node1" presStyleIdx="0" presStyleCnt="3" custLinFactNeighborY="-10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7451A6-D6C9-42EB-8757-45AD24C56836}" type="pres">
      <dgm:prSet presAssocID="{28843E37-CD26-4D7B-98C7-D8608388391E}" presName="parSpace" presStyleCnt="0"/>
      <dgm:spPr/>
    </dgm:pt>
    <dgm:pt modelId="{20E165DF-4865-4794-8F42-0A6EF7A54634}" type="pres">
      <dgm:prSet presAssocID="{C33C1D1C-4C56-4141-90B4-208C6A32E022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07AB5E-2989-414D-8C39-1D89B29EEFBE}" type="pres">
      <dgm:prSet presAssocID="{32144E63-15F9-4330-A2BF-FE40B3AD4262}" presName="parSpace" presStyleCnt="0"/>
      <dgm:spPr/>
    </dgm:pt>
    <dgm:pt modelId="{9C79C803-C174-4445-B329-FCB3B638C5C6}" type="pres">
      <dgm:prSet presAssocID="{BA16C8D8-5647-4253-A4B6-207CE2B8F3A4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14158D4-1A33-4593-97A6-6F720FE95EE9}" type="presOf" srcId="{BA16C8D8-5647-4253-A4B6-207CE2B8F3A4}" destId="{9C79C803-C174-4445-B329-FCB3B638C5C6}" srcOrd="0" destOrd="0" presId="urn:microsoft.com/office/officeart/2005/8/layout/hChevron3"/>
    <dgm:cxn modelId="{86D851DA-55C7-42C1-BE4C-67E992F90FD3}" srcId="{F3C7D71C-BC58-4EBB-88AC-C9F2AD35C012}" destId="{BA16C8D8-5647-4253-A4B6-207CE2B8F3A4}" srcOrd="2" destOrd="0" parTransId="{3E4C910B-F278-4E1C-B7F6-EFE8CB947F04}" sibTransId="{58B16B40-B9A2-4875-8394-D76318D88737}"/>
    <dgm:cxn modelId="{9F9EA600-919D-4A67-B8F3-2A6A3F2A9570}" type="presOf" srcId="{C33C1D1C-4C56-4141-90B4-208C6A32E022}" destId="{20E165DF-4865-4794-8F42-0A6EF7A54634}" srcOrd="0" destOrd="0" presId="urn:microsoft.com/office/officeart/2005/8/layout/hChevron3"/>
    <dgm:cxn modelId="{8BDC8929-CF98-48A6-87BB-A358A632E50F}" type="presOf" srcId="{071C341E-A412-4165-A975-51EF32DE9CAC}" destId="{976841AB-EED0-4878-A9A8-518F207D5319}" srcOrd="0" destOrd="0" presId="urn:microsoft.com/office/officeart/2005/8/layout/hChevron3"/>
    <dgm:cxn modelId="{8A676039-4BF8-4C9A-923D-1E139F4F3DA9}" type="presOf" srcId="{F3C7D71C-BC58-4EBB-88AC-C9F2AD35C012}" destId="{F0911FC0-0072-4070-8D11-BC720E8BE84C}" srcOrd="0" destOrd="0" presId="urn:microsoft.com/office/officeart/2005/8/layout/hChevron3"/>
    <dgm:cxn modelId="{E7AF2519-33CB-444C-9501-A9961979EB5C}" srcId="{F3C7D71C-BC58-4EBB-88AC-C9F2AD35C012}" destId="{C33C1D1C-4C56-4141-90B4-208C6A32E022}" srcOrd="1" destOrd="0" parTransId="{008887C8-32BD-476B-B443-2A64EFB85F43}" sibTransId="{32144E63-15F9-4330-A2BF-FE40B3AD4262}"/>
    <dgm:cxn modelId="{93E6BDA6-B553-486F-9794-32E11BF53814}" srcId="{F3C7D71C-BC58-4EBB-88AC-C9F2AD35C012}" destId="{071C341E-A412-4165-A975-51EF32DE9CAC}" srcOrd="0" destOrd="0" parTransId="{EFA2BA84-5685-4255-86A6-1F79AFD4F7B9}" sibTransId="{28843E37-CD26-4D7B-98C7-D8608388391E}"/>
    <dgm:cxn modelId="{8347E8A6-083F-4ADE-BCE8-85BF2D68E087}" type="presParOf" srcId="{F0911FC0-0072-4070-8D11-BC720E8BE84C}" destId="{976841AB-EED0-4878-A9A8-518F207D5319}" srcOrd="0" destOrd="0" presId="urn:microsoft.com/office/officeart/2005/8/layout/hChevron3"/>
    <dgm:cxn modelId="{4C528F8F-A66C-488A-9BCC-9831FB834B67}" type="presParOf" srcId="{F0911FC0-0072-4070-8D11-BC720E8BE84C}" destId="{DA7451A6-D6C9-42EB-8757-45AD24C56836}" srcOrd="1" destOrd="0" presId="urn:microsoft.com/office/officeart/2005/8/layout/hChevron3"/>
    <dgm:cxn modelId="{21E03E90-7250-4976-8E8D-EB72ABA78B47}" type="presParOf" srcId="{F0911FC0-0072-4070-8D11-BC720E8BE84C}" destId="{20E165DF-4865-4794-8F42-0A6EF7A54634}" srcOrd="2" destOrd="0" presId="urn:microsoft.com/office/officeart/2005/8/layout/hChevron3"/>
    <dgm:cxn modelId="{8C37DAF6-88B5-4567-BB6F-77B35C12F093}" type="presParOf" srcId="{F0911FC0-0072-4070-8D11-BC720E8BE84C}" destId="{5807AB5E-2989-414D-8C39-1D89B29EEFBE}" srcOrd="3" destOrd="0" presId="urn:microsoft.com/office/officeart/2005/8/layout/hChevron3"/>
    <dgm:cxn modelId="{A19D710B-ADC4-4E2C-9034-B705C149CA43}" type="presParOf" srcId="{F0911FC0-0072-4070-8D11-BC720E8BE84C}" destId="{9C79C803-C174-4445-B329-FCB3B638C5C6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5F21942-89D0-40E9-927E-42C7BAC863BF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10C0149-887D-46B1-8630-941C7F40FB09}">
      <dgm:prSet phldrT="[Texto]"/>
      <dgm:spPr/>
      <dgm:t>
        <a:bodyPr/>
        <a:lstStyle/>
        <a:p>
          <a:r>
            <a:rPr lang="es-EC" dirty="0" smtClean="0"/>
            <a:t>El turismo rural interviene actualmente en el desarrollo local de la parroquia de manera moderada, de la misma manera la potencialidad del sitio es media.</a:t>
          </a:r>
          <a:endParaRPr lang="es-ES" dirty="0"/>
        </a:p>
      </dgm:t>
    </dgm:pt>
    <dgm:pt modelId="{58D1533B-78C9-42EF-B06F-D9C0F93C9B4E}" type="parTrans" cxnId="{D00C5A5E-9723-4322-9810-95438347FFC4}">
      <dgm:prSet/>
      <dgm:spPr/>
      <dgm:t>
        <a:bodyPr/>
        <a:lstStyle/>
        <a:p>
          <a:endParaRPr lang="es-ES"/>
        </a:p>
      </dgm:t>
    </dgm:pt>
    <dgm:pt modelId="{987F1F54-7A61-4914-B490-244069DBC84B}" type="sibTrans" cxnId="{D00C5A5E-9723-4322-9810-95438347FFC4}">
      <dgm:prSet/>
      <dgm:spPr/>
      <dgm:t>
        <a:bodyPr/>
        <a:lstStyle/>
        <a:p>
          <a:endParaRPr lang="es-ES"/>
        </a:p>
      </dgm:t>
    </dgm:pt>
    <dgm:pt modelId="{499B121B-6C92-4900-AB52-D83340E3E5B1}">
      <dgm:prSet phldrT="[Texto]"/>
      <dgm:spPr/>
      <dgm:t>
        <a:bodyPr/>
        <a:lstStyle/>
        <a:p>
          <a:r>
            <a:rPr lang="es-EC" dirty="0" smtClean="0"/>
            <a:t>La práctica del turismo rural permitiría el desarrollo local de Lloa, ya que dicha acción influye en las actividades económicas, sociales y ambientales de los habitantes.</a:t>
          </a:r>
          <a:endParaRPr lang="es-ES" dirty="0"/>
        </a:p>
      </dgm:t>
    </dgm:pt>
    <dgm:pt modelId="{16C2232F-F69D-4EE9-9821-268D4111A886}" type="parTrans" cxnId="{F8A6500D-8E38-46D6-A8D5-25B6B573B00E}">
      <dgm:prSet/>
      <dgm:spPr/>
      <dgm:t>
        <a:bodyPr/>
        <a:lstStyle/>
        <a:p>
          <a:endParaRPr lang="es-ES"/>
        </a:p>
      </dgm:t>
    </dgm:pt>
    <dgm:pt modelId="{E6237CBB-C478-490B-A48C-3B2CFA6A75F9}" type="sibTrans" cxnId="{F8A6500D-8E38-46D6-A8D5-25B6B573B00E}">
      <dgm:prSet/>
      <dgm:spPr/>
      <dgm:t>
        <a:bodyPr/>
        <a:lstStyle/>
        <a:p>
          <a:endParaRPr lang="es-ES"/>
        </a:p>
      </dgm:t>
    </dgm:pt>
    <dgm:pt modelId="{BADBC977-55C7-441C-8794-EE755C9A8F41}">
      <dgm:prSet phldrT="[Texto]"/>
      <dgm:spPr/>
      <dgm:t>
        <a:bodyPr/>
        <a:lstStyle/>
        <a:p>
          <a:r>
            <a:rPr lang="es-419" dirty="0" smtClean="0"/>
            <a:t>Se han encontrado varias dificultades, sin embargo </a:t>
          </a:r>
          <a:r>
            <a:rPr lang="es-EC" dirty="0" smtClean="0"/>
            <a:t>la parroquia cuenta con una viabilidad turística, la cual tiene que ser aprovechada al máximo.</a:t>
          </a:r>
          <a:endParaRPr lang="es-ES" dirty="0"/>
        </a:p>
      </dgm:t>
    </dgm:pt>
    <dgm:pt modelId="{FA046D23-EEE7-4766-BFA2-0BFDF087FF1A}" type="parTrans" cxnId="{EA260BF3-766A-4D80-AC87-BF19206DDE41}">
      <dgm:prSet/>
      <dgm:spPr/>
      <dgm:t>
        <a:bodyPr/>
        <a:lstStyle/>
        <a:p>
          <a:endParaRPr lang="es-ES"/>
        </a:p>
      </dgm:t>
    </dgm:pt>
    <dgm:pt modelId="{B2293191-1F37-4E5E-93FF-21AA1DF80A52}" type="sibTrans" cxnId="{EA260BF3-766A-4D80-AC87-BF19206DDE41}">
      <dgm:prSet/>
      <dgm:spPr/>
      <dgm:t>
        <a:bodyPr/>
        <a:lstStyle/>
        <a:p>
          <a:endParaRPr lang="es-ES"/>
        </a:p>
      </dgm:t>
    </dgm:pt>
    <dgm:pt modelId="{16BD1C77-C30E-4911-9966-0D5E5980154C}">
      <dgm:prSet phldrT="[Texto]"/>
      <dgm:spPr/>
      <dgm:t>
        <a:bodyPr/>
        <a:lstStyle/>
        <a:p>
          <a:r>
            <a:rPr lang="es-419" dirty="0" smtClean="0"/>
            <a:t>Implementar las estrategias que se han desarrollado a partir de casos de éxito a nivel mundial.</a:t>
          </a:r>
          <a:endParaRPr lang="es-ES" dirty="0"/>
        </a:p>
      </dgm:t>
    </dgm:pt>
    <dgm:pt modelId="{D1DA57F5-77F3-45E2-9C95-057C8AF293B7}" type="parTrans" cxnId="{A14AC687-C219-4559-803A-585037DFB751}">
      <dgm:prSet/>
      <dgm:spPr/>
      <dgm:t>
        <a:bodyPr/>
        <a:lstStyle/>
        <a:p>
          <a:endParaRPr lang="es-ES"/>
        </a:p>
      </dgm:t>
    </dgm:pt>
    <dgm:pt modelId="{D500DE85-EA76-4814-9A9F-8E567A058E6E}" type="sibTrans" cxnId="{A14AC687-C219-4559-803A-585037DFB751}">
      <dgm:prSet/>
      <dgm:spPr/>
      <dgm:t>
        <a:bodyPr/>
        <a:lstStyle/>
        <a:p>
          <a:endParaRPr lang="es-ES"/>
        </a:p>
      </dgm:t>
    </dgm:pt>
    <dgm:pt modelId="{216AE610-DF04-41F8-9568-15FF1406BB1B}" type="pres">
      <dgm:prSet presAssocID="{55F21942-89D0-40E9-927E-42C7BAC863BF}" presName="Name0" presStyleCnt="0">
        <dgm:presLayoutVars>
          <dgm:chMax/>
          <dgm:chPref/>
          <dgm:dir/>
        </dgm:presLayoutVars>
      </dgm:prSet>
      <dgm:spPr/>
    </dgm:pt>
    <dgm:pt modelId="{FD3E9ABB-9B88-4623-A8A5-61FC07237ED1}" type="pres">
      <dgm:prSet presAssocID="{510C0149-887D-46B1-8630-941C7F40FB09}" presName="parenttextcomposite" presStyleCnt="0"/>
      <dgm:spPr/>
    </dgm:pt>
    <dgm:pt modelId="{F646F7F3-9153-4B66-909D-8C40B062B70B}" type="pres">
      <dgm:prSet presAssocID="{510C0149-887D-46B1-8630-941C7F40FB09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FBD83E-90A2-4EAC-9823-4E4FBB15E156}" type="pres">
      <dgm:prSet presAssocID="{510C0149-887D-46B1-8630-941C7F40FB09}" presName="parallelogramComposite" presStyleCnt="0"/>
      <dgm:spPr/>
    </dgm:pt>
    <dgm:pt modelId="{6087963D-732B-473F-BA83-13058C939D18}" type="pres">
      <dgm:prSet presAssocID="{510C0149-887D-46B1-8630-941C7F40FB09}" presName="parallelogram1" presStyleLbl="alignNode1" presStyleIdx="0" presStyleCnt="28"/>
      <dgm:spPr/>
    </dgm:pt>
    <dgm:pt modelId="{B217C053-7143-407D-8F32-1381AC55647C}" type="pres">
      <dgm:prSet presAssocID="{510C0149-887D-46B1-8630-941C7F40FB09}" presName="parallelogram2" presStyleLbl="alignNode1" presStyleIdx="1" presStyleCnt="28"/>
      <dgm:spPr/>
    </dgm:pt>
    <dgm:pt modelId="{BE23B2E9-5B2E-4C67-A770-911BEC664669}" type="pres">
      <dgm:prSet presAssocID="{510C0149-887D-46B1-8630-941C7F40FB09}" presName="parallelogram3" presStyleLbl="alignNode1" presStyleIdx="2" presStyleCnt="28"/>
      <dgm:spPr/>
    </dgm:pt>
    <dgm:pt modelId="{A576E8D0-811A-43D6-AFA0-6EB23B8E2AA8}" type="pres">
      <dgm:prSet presAssocID="{510C0149-887D-46B1-8630-941C7F40FB09}" presName="parallelogram4" presStyleLbl="alignNode1" presStyleIdx="3" presStyleCnt="28"/>
      <dgm:spPr/>
    </dgm:pt>
    <dgm:pt modelId="{2E0B4FF4-0D32-4A8D-8AA9-833AA70766C9}" type="pres">
      <dgm:prSet presAssocID="{510C0149-887D-46B1-8630-941C7F40FB09}" presName="parallelogram5" presStyleLbl="alignNode1" presStyleIdx="4" presStyleCnt="28"/>
      <dgm:spPr/>
    </dgm:pt>
    <dgm:pt modelId="{6AC12855-44B1-4C51-AD78-FE327A7031FC}" type="pres">
      <dgm:prSet presAssocID="{510C0149-887D-46B1-8630-941C7F40FB09}" presName="parallelogram6" presStyleLbl="alignNode1" presStyleIdx="5" presStyleCnt="28"/>
      <dgm:spPr/>
    </dgm:pt>
    <dgm:pt modelId="{502CA874-D93B-4CDB-B4DF-51D19F3E6A43}" type="pres">
      <dgm:prSet presAssocID="{510C0149-887D-46B1-8630-941C7F40FB09}" presName="parallelogram7" presStyleLbl="alignNode1" presStyleIdx="6" presStyleCnt="28"/>
      <dgm:spPr/>
    </dgm:pt>
    <dgm:pt modelId="{4803E0FD-D601-4011-998B-D097CFC96CDF}" type="pres">
      <dgm:prSet presAssocID="{987F1F54-7A61-4914-B490-244069DBC84B}" presName="sibTrans" presStyleCnt="0"/>
      <dgm:spPr/>
    </dgm:pt>
    <dgm:pt modelId="{1EE01FD0-2FBC-46BA-821C-74A584904092}" type="pres">
      <dgm:prSet presAssocID="{BADBC977-55C7-441C-8794-EE755C9A8F41}" presName="parenttextcomposite" presStyleCnt="0"/>
      <dgm:spPr/>
    </dgm:pt>
    <dgm:pt modelId="{2B3A8227-71E5-49BE-BC78-DFC0B817F5F5}" type="pres">
      <dgm:prSet presAssocID="{BADBC977-55C7-441C-8794-EE755C9A8F41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B6D478-5F46-4D66-9011-FBA44C4C29A4}" type="pres">
      <dgm:prSet presAssocID="{BADBC977-55C7-441C-8794-EE755C9A8F41}" presName="parallelogramComposite" presStyleCnt="0"/>
      <dgm:spPr/>
    </dgm:pt>
    <dgm:pt modelId="{7C8D978B-5408-470C-9371-CDFD98DC4198}" type="pres">
      <dgm:prSet presAssocID="{BADBC977-55C7-441C-8794-EE755C9A8F41}" presName="parallelogram1" presStyleLbl="alignNode1" presStyleIdx="7" presStyleCnt="28"/>
      <dgm:spPr/>
    </dgm:pt>
    <dgm:pt modelId="{D25F5E34-7BA0-479B-8352-05DC584A302E}" type="pres">
      <dgm:prSet presAssocID="{BADBC977-55C7-441C-8794-EE755C9A8F41}" presName="parallelogram2" presStyleLbl="alignNode1" presStyleIdx="8" presStyleCnt="28"/>
      <dgm:spPr/>
    </dgm:pt>
    <dgm:pt modelId="{65121708-C50B-49F5-B48A-769EE40BA4E8}" type="pres">
      <dgm:prSet presAssocID="{BADBC977-55C7-441C-8794-EE755C9A8F41}" presName="parallelogram3" presStyleLbl="alignNode1" presStyleIdx="9" presStyleCnt="28"/>
      <dgm:spPr/>
    </dgm:pt>
    <dgm:pt modelId="{5868C242-6610-4FAF-99A0-905A48E6D2A6}" type="pres">
      <dgm:prSet presAssocID="{BADBC977-55C7-441C-8794-EE755C9A8F41}" presName="parallelogram4" presStyleLbl="alignNode1" presStyleIdx="10" presStyleCnt="28"/>
      <dgm:spPr/>
    </dgm:pt>
    <dgm:pt modelId="{008969A2-494C-46E6-BCD9-E0F95FE2C6A5}" type="pres">
      <dgm:prSet presAssocID="{BADBC977-55C7-441C-8794-EE755C9A8F41}" presName="parallelogram5" presStyleLbl="alignNode1" presStyleIdx="11" presStyleCnt="28"/>
      <dgm:spPr/>
    </dgm:pt>
    <dgm:pt modelId="{3D3905D3-539E-46D2-95F1-CB8DDE904AFE}" type="pres">
      <dgm:prSet presAssocID="{BADBC977-55C7-441C-8794-EE755C9A8F41}" presName="parallelogram6" presStyleLbl="alignNode1" presStyleIdx="12" presStyleCnt="28"/>
      <dgm:spPr/>
    </dgm:pt>
    <dgm:pt modelId="{661DC0D3-6530-4F6D-BA0D-FDFD4BCB3D25}" type="pres">
      <dgm:prSet presAssocID="{BADBC977-55C7-441C-8794-EE755C9A8F41}" presName="parallelogram7" presStyleLbl="alignNode1" presStyleIdx="13" presStyleCnt="28"/>
      <dgm:spPr/>
    </dgm:pt>
    <dgm:pt modelId="{9778A209-F375-41C7-AD8B-3828E85CB69D}" type="pres">
      <dgm:prSet presAssocID="{B2293191-1F37-4E5E-93FF-21AA1DF80A52}" presName="sibTrans" presStyleCnt="0"/>
      <dgm:spPr/>
    </dgm:pt>
    <dgm:pt modelId="{0B175636-75E1-47C8-A4FF-7F747D6B7233}" type="pres">
      <dgm:prSet presAssocID="{499B121B-6C92-4900-AB52-D83340E3E5B1}" presName="parenttextcomposite" presStyleCnt="0"/>
      <dgm:spPr/>
    </dgm:pt>
    <dgm:pt modelId="{55276BB3-33BA-4E5A-9358-A88664B57A1F}" type="pres">
      <dgm:prSet presAssocID="{499B121B-6C92-4900-AB52-D83340E3E5B1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81ABA3-5FA3-4492-BF0E-9183106CEC66}" type="pres">
      <dgm:prSet presAssocID="{499B121B-6C92-4900-AB52-D83340E3E5B1}" presName="parallelogramComposite" presStyleCnt="0"/>
      <dgm:spPr/>
    </dgm:pt>
    <dgm:pt modelId="{06169B16-3DA6-4154-8C92-93DCF13EFDF6}" type="pres">
      <dgm:prSet presAssocID="{499B121B-6C92-4900-AB52-D83340E3E5B1}" presName="parallelogram1" presStyleLbl="alignNode1" presStyleIdx="14" presStyleCnt="28"/>
      <dgm:spPr/>
    </dgm:pt>
    <dgm:pt modelId="{85C5E7B1-69DF-4070-97E3-ACD1B9C16F50}" type="pres">
      <dgm:prSet presAssocID="{499B121B-6C92-4900-AB52-D83340E3E5B1}" presName="parallelogram2" presStyleLbl="alignNode1" presStyleIdx="15" presStyleCnt="28"/>
      <dgm:spPr/>
    </dgm:pt>
    <dgm:pt modelId="{4CD9F135-7DC6-41FE-8D7B-05DE5364D7E6}" type="pres">
      <dgm:prSet presAssocID="{499B121B-6C92-4900-AB52-D83340E3E5B1}" presName="parallelogram3" presStyleLbl="alignNode1" presStyleIdx="16" presStyleCnt="28"/>
      <dgm:spPr/>
    </dgm:pt>
    <dgm:pt modelId="{7B7DF6BA-1C44-43DD-9E13-3D0924026E77}" type="pres">
      <dgm:prSet presAssocID="{499B121B-6C92-4900-AB52-D83340E3E5B1}" presName="parallelogram4" presStyleLbl="alignNode1" presStyleIdx="17" presStyleCnt="28"/>
      <dgm:spPr/>
    </dgm:pt>
    <dgm:pt modelId="{0C4CC9E3-8743-4EFA-B122-D2951E27596B}" type="pres">
      <dgm:prSet presAssocID="{499B121B-6C92-4900-AB52-D83340E3E5B1}" presName="parallelogram5" presStyleLbl="alignNode1" presStyleIdx="18" presStyleCnt="28"/>
      <dgm:spPr/>
    </dgm:pt>
    <dgm:pt modelId="{91FD0E05-8CDD-4757-B3A3-2D410AA78063}" type="pres">
      <dgm:prSet presAssocID="{499B121B-6C92-4900-AB52-D83340E3E5B1}" presName="parallelogram6" presStyleLbl="alignNode1" presStyleIdx="19" presStyleCnt="28"/>
      <dgm:spPr/>
    </dgm:pt>
    <dgm:pt modelId="{A40AB3EF-F2AC-46FD-9C7D-BB9544D52486}" type="pres">
      <dgm:prSet presAssocID="{499B121B-6C92-4900-AB52-D83340E3E5B1}" presName="parallelogram7" presStyleLbl="alignNode1" presStyleIdx="20" presStyleCnt="28"/>
      <dgm:spPr/>
    </dgm:pt>
    <dgm:pt modelId="{93706630-21BB-4487-AB90-1B08FF922C59}" type="pres">
      <dgm:prSet presAssocID="{E6237CBB-C478-490B-A48C-3B2CFA6A75F9}" presName="sibTrans" presStyleCnt="0"/>
      <dgm:spPr/>
    </dgm:pt>
    <dgm:pt modelId="{6A1EACAC-BF28-4F47-8BD4-4135EEB8C1C6}" type="pres">
      <dgm:prSet presAssocID="{16BD1C77-C30E-4911-9966-0D5E5980154C}" presName="parenttextcomposite" presStyleCnt="0"/>
      <dgm:spPr/>
    </dgm:pt>
    <dgm:pt modelId="{C0B52304-560D-485F-9931-5DD37404B278}" type="pres">
      <dgm:prSet presAssocID="{16BD1C77-C30E-4911-9966-0D5E5980154C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4258E7-9CBF-41FD-8896-2F1191EFB4CD}" type="pres">
      <dgm:prSet presAssocID="{16BD1C77-C30E-4911-9966-0D5E5980154C}" presName="parallelogramComposite" presStyleCnt="0"/>
      <dgm:spPr/>
    </dgm:pt>
    <dgm:pt modelId="{0F90C205-7AF3-4242-ADCA-C225789ABF01}" type="pres">
      <dgm:prSet presAssocID="{16BD1C77-C30E-4911-9966-0D5E5980154C}" presName="parallelogram1" presStyleLbl="alignNode1" presStyleIdx="21" presStyleCnt="28"/>
      <dgm:spPr/>
    </dgm:pt>
    <dgm:pt modelId="{37299075-3BCE-4568-9B75-3E48743A8CA0}" type="pres">
      <dgm:prSet presAssocID="{16BD1C77-C30E-4911-9966-0D5E5980154C}" presName="parallelogram2" presStyleLbl="alignNode1" presStyleIdx="22" presStyleCnt="28"/>
      <dgm:spPr/>
    </dgm:pt>
    <dgm:pt modelId="{36FA8A24-B501-4452-BA4A-8DBC8CF58848}" type="pres">
      <dgm:prSet presAssocID="{16BD1C77-C30E-4911-9966-0D5E5980154C}" presName="parallelogram3" presStyleLbl="alignNode1" presStyleIdx="23" presStyleCnt="28"/>
      <dgm:spPr/>
    </dgm:pt>
    <dgm:pt modelId="{5AD0F581-AC6F-4225-AC54-53DDBC5F899A}" type="pres">
      <dgm:prSet presAssocID="{16BD1C77-C30E-4911-9966-0D5E5980154C}" presName="parallelogram4" presStyleLbl="alignNode1" presStyleIdx="24" presStyleCnt="28"/>
      <dgm:spPr/>
    </dgm:pt>
    <dgm:pt modelId="{EDDD2665-F4BA-44FD-94CA-0FC47D73DD41}" type="pres">
      <dgm:prSet presAssocID="{16BD1C77-C30E-4911-9966-0D5E5980154C}" presName="parallelogram5" presStyleLbl="alignNode1" presStyleIdx="25" presStyleCnt="28"/>
      <dgm:spPr/>
    </dgm:pt>
    <dgm:pt modelId="{94CFE972-BB62-4322-B89D-71FB44D14993}" type="pres">
      <dgm:prSet presAssocID="{16BD1C77-C30E-4911-9966-0D5E5980154C}" presName="parallelogram6" presStyleLbl="alignNode1" presStyleIdx="26" presStyleCnt="28"/>
      <dgm:spPr/>
    </dgm:pt>
    <dgm:pt modelId="{7FF91A88-7133-40AF-9DF7-1C179AF73E2F}" type="pres">
      <dgm:prSet presAssocID="{16BD1C77-C30E-4911-9966-0D5E5980154C}" presName="parallelogram7" presStyleLbl="alignNode1" presStyleIdx="27" presStyleCnt="28"/>
      <dgm:spPr/>
    </dgm:pt>
  </dgm:ptLst>
  <dgm:cxnLst>
    <dgm:cxn modelId="{F8A6500D-8E38-46D6-A8D5-25B6B573B00E}" srcId="{55F21942-89D0-40E9-927E-42C7BAC863BF}" destId="{499B121B-6C92-4900-AB52-D83340E3E5B1}" srcOrd="2" destOrd="0" parTransId="{16C2232F-F69D-4EE9-9821-268D4111A886}" sibTransId="{E6237CBB-C478-490B-A48C-3B2CFA6A75F9}"/>
    <dgm:cxn modelId="{89E35F7A-7F19-4EE6-A07D-9B1AF9017D77}" type="presOf" srcId="{510C0149-887D-46B1-8630-941C7F40FB09}" destId="{F646F7F3-9153-4B66-909D-8C40B062B70B}" srcOrd="0" destOrd="0" presId="urn:microsoft.com/office/officeart/2008/layout/VerticalAccentList"/>
    <dgm:cxn modelId="{FA5666FF-8D5A-44E4-89F1-6AD57A414C9B}" type="presOf" srcId="{16BD1C77-C30E-4911-9966-0D5E5980154C}" destId="{C0B52304-560D-485F-9931-5DD37404B278}" srcOrd="0" destOrd="0" presId="urn:microsoft.com/office/officeart/2008/layout/VerticalAccentList"/>
    <dgm:cxn modelId="{CE563425-86F9-4D1C-830E-249D946DD00E}" type="presOf" srcId="{499B121B-6C92-4900-AB52-D83340E3E5B1}" destId="{55276BB3-33BA-4E5A-9358-A88664B57A1F}" srcOrd="0" destOrd="0" presId="urn:microsoft.com/office/officeart/2008/layout/VerticalAccentList"/>
    <dgm:cxn modelId="{5F32763E-0289-43DC-8297-109841DDAE1B}" type="presOf" srcId="{55F21942-89D0-40E9-927E-42C7BAC863BF}" destId="{216AE610-DF04-41F8-9568-15FF1406BB1B}" srcOrd="0" destOrd="0" presId="urn:microsoft.com/office/officeart/2008/layout/VerticalAccentList"/>
    <dgm:cxn modelId="{D00C5A5E-9723-4322-9810-95438347FFC4}" srcId="{55F21942-89D0-40E9-927E-42C7BAC863BF}" destId="{510C0149-887D-46B1-8630-941C7F40FB09}" srcOrd="0" destOrd="0" parTransId="{58D1533B-78C9-42EF-B06F-D9C0F93C9B4E}" sibTransId="{987F1F54-7A61-4914-B490-244069DBC84B}"/>
    <dgm:cxn modelId="{514948B6-F9CA-4730-BAC3-FAAB5FF491C6}" type="presOf" srcId="{BADBC977-55C7-441C-8794-EE755C9A8F41}" destId="{2B3A8227-71E5-49BE-BC78-DFC0B817F5F5}" srcOrd="0" destOrd="0" presId="urn:microsoft.com/office/officeart/2008/layout/VerticalAccentList"/>
    <dgm:cxn modelId="{EA260BF3-766A-4D80-AC87-BF19206DDE41}" srcId="{55F21942-89D0-40E9-927E-42C7BAC863BF}" destId="{BADBC977-55C7-441C-8794-EE755C9A8F41}" srcOrd="1" destOrd="0" parTransId="{FA046D23-EEE7-4766-BFA2-0BFDF087FF1A}" sibTransId="{B2293191-1F37-4E5E-93FF-21AA1DF80A52}"/>
    <dgm:cxn modelId="{A14AC687-C219-4559-803A-585037DFB751}" srcId="{55F21942-89D0-40E9-927E-42C7BAC863BF}" destId="{16BD1C77-C30E-4911-9966-0D5E5980154C}" srcOrd="3" destOrd="0" parTransId="{D1DA57F5-77F3-45E2-9C95-057C8AF293B7}" sibTransId="{D500DE85-EA76-4814-9A9F-8E567A058E6E}"/>
    <dgm:cxn modelId="{293FFB0C-F25B-4B28-9988-9C0E1CA1DBC5}" type="presParOf" srcId="{216AE610-DF04-41F8-9568-15FF1406BB1B}" destId="{FD3E9ABB-9B88-4623-A8A5-61FC07237ED1}" srcOrd="0" destOrd="0" presId="urn:microsoft.com/office/officeart/2008/layout/VerticalAccentList"/>
    <dgm:cxn modelId="{9236D883-59E1-4F89-A635-EA58469C47DF}" type="presParOf" srcId="{FD3E9ABB-9B88-4623-A8A5-61FC07237ED1}" destId="{F646F7F3-9153-4B66-909D-8C40B062B70B}" srcOrd="0" destOrd="0" presId="urn:microsoft.com/office/officeart/2008/layout/VerticalAccentList"/>
    <dgm:cxn modelId="{FB8BAB1B-3956-42EB-BAC5-C2ECEC9E4719}" type="presParOf" srcId="{216AE610-DF04-41F8-9568-15FF1406BB1B}" destId="{54FBD83E-90A2-4EAC-9823-4E4FBB15E156}" srcOrd="1" destOrd="0" presId="urn:microsoft.com/office/officeart/2008/layout/VerticalAccentList"/>
    <dgm:cxn modelId="{C03763D3-7C59-4C89-B5A2-55D481BEBF39}" type="presParOf" srcId="{54FBD83E-90A2-4EAC-9823-4E4FBB15E156}" destId="{6087963D-732B-473F-BA83-13058C939D18}" srcOrd="0" destOrd="0" presId="urn:microsoft.com/office/officeart/2008/layout/VerticalAccentList"/>
    <dgm:cxn modelId="{4FD2F6AD-C202-46DC-B6B1-BE4951DCFEEC}" type="presParOf" srcId="{54FBD83E-90A2-4EAC-9823-4E4FBB15E156}" destId="{B217C053-7143-407D-8F32-1381AC55647C}" srcOrd="1" destOrd="0" presId="urn:microsoft.com/office/officeart/2008/layout/VerticalAccentList"/>
    <dgm:cxn modelId="{724B1918-D852-4AF1-AD8C-4B12037BE8EA}" type="presParOf" srcId="{54FBD83E-90A2-4EAC-9823-4E4FBB15E156}" destId="{BE23B2E9-5B2E-4C67-A770-911BEC664669}" srcOrd="2" destOrd="0" presId="urn:microsoft.com/office/officeart/2008/layout/VerticalAccentList"/>
    <dgm:cxn modelId="{83924CA9-3A75-496F-A3EC-3A2D0E4A0D47}" type="presParOf" srcId="{54FBD83E-90A2-4EAC-9823-4E4FBB15E156}" destId="{A576E8D0-811A-43D6-AFA0-6EB23B8E2AA8}" srcOrd="3" destOrd="0" presId="urn:microsoft.com/office/officeart/2008/layout/VerticalAccentList"/>
    <dgm:cxn modelId="{751C4A5B-6D90-4C6E-B897-5D86EC36E155}" type="presParOf" srcId="{54FBD83E-90A2-4EAC-9823-4E4FBB15E156}" destId="{2E0B4FF4-0D32-4A8D-8AA9-833AA70766C9}" srcOrd="4" destOrd="0" presId="urn:microsoft.com/office/officeart/2008/layout/VerticalAccentList"/>
    <dgm:cxn modelId="{BB73D4CB-8F61-47D0-9EED-1211DD4FFD5A}" type="presParOf" srcId="{54FBD83E-90A2-4EAC-9823-4E4FBB15E156}" destId="{6AC12855-44B1-4C51-AD78-FE327A7031FC}" srcOrd="5" destOrd="0" presId="urn:microsoft.com/office/officeart/2008/layout/VerticalAccentList"/>
    <dgm:cxn modelId="{893D0C7C-E639-4782-AE6F-F3921ACD889F}" type="presParOf" srcId="{54FBD83E-90A2-4EAC-9823-4E4FBB15E156}" destId="{502CA874-D93B-4CDB-B4DF-51D19F3E6A43}" srcOrd="6" destOrd="0" presId="urn:microsoft.com/office/officeart/2008/layout/VerticalAccentList"/>
    <dgm:cxn modelId="{E409594A-D822-445D-ADBA-75B4DE5796C1}" type="presParOf" srcId="{216AE610-DF04-41F8-9568-15FF1406BB1B}" destId="{4803E0FD-D601-4011-998B-D097CFC96CDF}" srcOrd="2" destOrd="0" presId="urn:microsoft.com/office/officeart/2008/layout/VerticalAccentList"/>
    <dgm:cxn modelId="{B8577A94-2DC8-4617-9B8D-82E8EBE41932}" type="presParOf" srcId="{216AE610-DF04-41F8-9568-15FF1406BB1B}" destId="{1EE01FD0-2FBC-46BA-821C-74A584904092}" srcOrd="3" destOrd="0" presId="urn:microsoft.com/office/officeart/2008/layout/VerticalAccentList"/>
    <dgm:cxn modelId="{130F3AFF-F08D-41C0-909A-348F96940C12}" type="presParOf" srcId="{1EE01FD0-2FBC-46BA-821C-74A584904092}" destId="{2B3A8227-71E5-49BE-BC78-DFC0B817F5F5}" srcOrd="0" destOrd="0" presId="urn:microsoft.com/office/officeart/2008/layout/VerticalAccentList"/>
    <dgm:cxn modelId="{F28C7C71-2A08-4475-AB25-C4707DB2C6C6}" type="presParOf" srcId="{216AE610-DF04-41F8-9568-15FF1406BB1B}" destId="{FDB6D478-5F46-4D66-9011-FBA44C4C29A4}" srcOrd="4" destOrd="0" presId="urn:microsoft.com/office/officeart/2008/layout/VerticalAccentList"/>
    <dgm:cxn modelId="{92BBB3FB-C24D-4FF1-82BD-21C2F7A38669}" type="presParOf" srcId="{FDB6D478-5F46-4D66-9011-FBA44C4C29A4}" destId="{7C8D978B-5408-470C-9371-CDFD98DC4198}" srcOrd="0" destOrd="0" presId="urn:microsoft.com/office/officeart/2008/layout/VerticalAccentList"/>
    <dgm:cxn modelId="{D1941C31-C773-4336-892F-AE8A2BD0D8C4}" type="presParOf" srcId="{FDB6D478-5F46-4D66-9011-FBA44C4C29A4}" destId="{D25F5E34-7BA0-479B-8352-05DC584A302E}" srcOrd="1" destOrd="0" presId="urn:microsoft.com/office/officeart/2008/layout/VerticalAccentList"/>
    <dgm:cxn modelId="{FEA404C9-E3E1-429E-BBBA-454F90489892}" type="presParOf" srcId="{FDB6D478-5F46-4D66-9011-FBA44C4C29A4}" destId="{65121708-C50B-49F5-B48A-769EE40BA4E8}" srcOrd="2" destOrd="0" presId="urn:microsoft.com/office/officeart/2008/layout/VerticalAccentList"/>
    <dgm:cxn modelId="{CA1DE2DF-DF9D-40C5-BFBB-46DB4A0E481B}" type="presParOf" srcId="{FDB6D478-5F46-4D66-9011-FBA44C4C29A4}" destId="{5868C242-6610-4FAF-99A0-905A48E6D2A6}" srcOrd="3" destOrd="0" presId="urn:microsoft.com/office/officeart/2008/layout/VerticalAccentList"/>
    <dgm:cxn modelId="{83BE414D-3B7A-4D45-BB90-ACAE607E5D97}" type="presParOf" srcId="{FDB6D478-5F46-4D66-9011-FBA44C4C29A4}" destId="{008969A2-494C-46E6-BCD9-E0F95FE2C6A5}" srcOrd="4" destOrd="0" presId="urn:microsoft.com/office/officeart/2008/layout/VerticalAccentList"/>
    <dgm:cxn modelId="{3A0844DA-2995-4162-90E6-D64F7929E945}" type="presParOf" srcId="{FDB6D478-5F46-4D66-9011-FBA44C4C29A4}" destId="{3D3905D3-539E-46D2-95F1-CB8DDE904AFE}" srcOrd="5" destOrd="0" presId="urn:microsoft.com/office/officeart/2008/layout/VerticalAccentList"/>
    <dgm:cxn modelId="{7AE2580B-80C7-4425-A819-D99B2E289F54}" type="presParOf" srcId="{FDB6D478-5F46-4D66-9011-FBA44C4C29A4}" destId="{661DC0D3-6530-4F6D-BA0D-FDFD4BCB3D25}" srcOrd="6" destOrd="0" presId="urn:microsoft.com/office/officeart/2008/layout/VerticalAccentList"/>
    <dgm:cxn modelId="{1D8EEDB0-87D0-4E10-B824-EA3BED12FA65}" type="presParOf" srcId="{216AE610-DF04-41F8-9568-15FF1406BB1B}" destId="{9778A209-F375-41C7-AD8B-3828E85CB69D}" srcOrd="5" destOrd="0" presId="urn:microsoft.com/office/officeart/2008/layout/VerticalAccentList"/>
    <dgm:cxn modelId="{33DEADAE-D7E1-4B8E-98DA-ECD0B7CDEA06}" type="presParOf" srcId="{216AE610-DF04-41F8-9568-15FF1406BB1B}" destId="{0B175636-75E1-47C8-A4FF-7F747D6B7233}" srcOrd="6" destOrd="0" presId="urn:microsoft.com/office/officeart/2008/layout/VerticalAccentList"/>
    <dgm:cxn modelId="{8CDA519C-DBB5-4B7F-B486-E8EF9742B9D3}" type="presParOf" srcId="{0B175636-75E1-47C8-A4FF-7F747D6B7233}" destId="{55276BB3-33BA-4E5A-9358-A88664B57A1F}" srcOrd="0" destOrd="0" presId="urn:microsoft.com/office/officeart/2008/layout/VerticalAccentList"/>
    <dgm:cxn modelId="{DFB67A36-59C4-481B-8CB2-9732B070B078}" type="presParOf" srcId="{216AE610-DF04-41F8-9568-15FF1406BB1B}" destId="{9B81ABA3-5FA3-4492-BF0E-9183106CEC66}" srcOrd="7" destOrd="0" presId="urn:microsoft.com/office/officeart/2008/layout/VerticalAccentList"/>
    <dgm:cxn modelId="{2E2279E3-7369-4FD5-86A4-FE137107732C}" type="presParOf" srcId="{9B81ABA3-5FA3-4492-BF0E-9183106CEC66}" destId="{06169B16-3DA6-4154-8C92-93DCF13EFDF6}" srcOrd="0" destOrd="0" presId="urn:microsoft.com/office/officeart/2008/layout/VerticalAccentList"/>
    <dgm:cxn modelId="{DBC54C45-0DE4-4439-A674-1A9600CEB312}" type="presParOf" srcId="{9B81ABA3-5FA3-4492-BF0E-9183106CEC66}" destId="{85C5E7B1-69DF-4070-97E3-ACD1B9C16F50}" srcOrd="1" destOrd="0" presId="urn:microsoft.com/office/officeart/2008/layout/VerticalAccentList"/>
    <dgm:cxn modelId="{74F06F04-9F5C-45D0-91F2-6C56DB7127CD}" type="presParOf" srcId="{9B81ABA3-5FA3-4492-BF0E-9183106CEC66}" destId="{4CD9F135-7DC6-41FE-8D7B-05DE5364D7E6}" srcOrd="2" destOrd="0" presId="urn:microsoft.com/office/officeart/2008/layout/VerticalAccentList"/>
    <dgm:cxn modelId="{B74DA852-6D39-4626-85A6-684D55016178}" type="presParOf" srcId="{9B81ABA3-5FA3-4492-BF0E-9183106CEC66}" destId="{7B7DF6BA-1C44-43DD-9E13-3D0924026E77}" srcOrd="3" destOrd="0" presId="urn:microsoft.com/office/officeart/2008/layout/VerticalAccentList"/>
    <dgm:cxn modelId="{82B0B583-B775-4BA6-991A-BC498D7E1418}" type="presParOf" srcId="{9B81ABA3-5FA3-4492-BF0E-9183106CEC66}" destId="{0C4CC9E3-8743-4EFA-B122-D2951E27596B}" srcOrd="4" destOrd="0" presId="urn:microsoft.com/office/officeart/2008/layout/VerticalAccentList"/>
    <dgm:cxn modelId="{8219DDC3-BC15-481C-AC4B-E934F9429673}" type="presParOf" srcId="{9B81ABA3-5FA3-4492-BF0E-9183106CEC66}" destId="{91FD0E05-8CDD-4757-B3A3-2D410AA78063}" srcOrd="5" destOrd="0" presId="urn:microsoft.com/office/officeart/2008/layout/VerticalAccentList"/>
    <dgm:cxn modelId="{E41B8FD9-9EAE-43E4-B597-1567054AFC29}" type="presParOf" srcId="{9B81ABA3-5FA3-4492-BF0E-9183106CEC66}" destId="{A40AB3EF-F2AC-46FD-9C7D-BB9544D52486}" srcOrd="6" destOrd="0" presId="urn:microsoft.com/office/officeart/2008/layout/VerticalAccentList"/>
    <dgm:cxn modelId="{22742ABA-B4F0-48C5-81F8-C35B4FF3B181}" type="presParOf" srcId="{216AE610-DF04-41F8-9568-15FF1406BB1B}" destId="{93706630-21BB-4487-AB90-1B08FF922C59}" srcOrd="8" destOrd="0" presId="urn:microsoft.com/office/officeart/2008/layout/VerticalAccentList"/>
    <dgm:cxn modelId="{B834C17D-93DA-4F17-BC8A-0733095E85D9}" type="presParOf" srcId="{216AE610-DF04-41F8-9568-15FF1406BB1B}" destId="{6A1EACAC-BF28-4F47-8BD4-4135EEB8C1C6}" srcOrd="9" destOrd="0" presId="urn:microsoft.com/office/officeart/2008/layout/VerticalAccentList"/>
    <dgm:cxn modelId="{A46EDEB9-BF4B-4E26-AB33-6E00E4F698E8}" type="presParOf" srcId="{6A1EACAC-BF28-4F47-8BD4-4135EEB8C1C6}" destId="{C0B52304-560D-485F-9931-5DD37404B278}" srcOrd="0" destOrd="0" presId="urn:microsoft.com/office/officeart/2008/layout/VerticalAccentList"/>
    <dgm:cxn modelId="{68D9D64B-5518-45F6-9184-19D9572B65CC}" type="presParOf" srcId="{216AE610-DF04-41F8-9568-15FF1406BB1B}" destId="{714258E7-9CBF-41FD-8896-2F1191EFB4CD}" srcOrd="10" destOrd="0" presId="urn:microsoft.com/office/officeart/2008/layout/VerticalAccentList"/>
    <dgm:cxn modelId="{671E9443-7E28-441D-85A8-37B973E249B7}" type="presParOf" srcId="{714258E7-9CBF-41FD-8896-2F1191EFB4CD}" destId="{0F90C205-7AF3-4242-ADCA-C225789ABF01}" srcOrd="0" destOrd="0" presId="urn:microsoft.com/office/officeart/2008/layout/VerticalAccentList"/>
    <dgm:cxn modelId="{A40D4D79-E34C-41E8-BB0B-3E9EDDDE0069}" type="presParOf" srcId="{714258E7-9CBF-41FD-8896-2F1191EFB4CD}" destId="{37299075-3BCE-4568-9B75-3E48743A8CA0}" srcOrd="1" destOrd="0" presId="urn:microsoft.com/office/officeart/2008/layout/VerticalAccentList"/>
    <dgm:cxn modelId="{CDDA0D74-1069-4044-97EF-EA4F19B3931F}" type="presParOf" srcId="{714258E7-9CBF-41FD-8896-2F1191EFB4CD}" destId="{36FA8A24-B501-4452-BA4A-8DBC8CF58848}" srcOrd="2" destOrd="0" presId="urn:microsoft.com/office/officeart/2008/layout/VerticalAccentList"/>
    <dgm:cxn modelId="{20B78875-B71A-4074-8DA3-E7569377CF08}" type="presParOf" srcId="{714258E7-9CBF-41FD-8896-2F1191EFB4CD}" destId="{5AD0F581-AC6F-4225-AC54-53DDBC5F899A}" srcOrd="3" destOrd="0" presId="urn:microsoft.com/office/officeart/2008/layout/VerticalAccentList"/>
    <dgm:cxn modelId="{6C1F835D-95CA-4393-A22B-B484FED672E4}" type="presParOf" srcId="{714258E7-9CBF-41FD-8896-2F1191EFB4CD}" destId="{EDDD2665-F4BA-44FD-94CA-0FC47D73DD41}" srcOrd="4" destOrd="0" presId="urn:microsoft.com/office/officeart/2008/layout/VerticalAccentList"/>
    <dgm:cxn modelId="{BCCEF449-58AD-4146-9E16-5C5C65BACF29}" type="presParOf" srcId="{714258E7-9CBF-41FD-8896-2F1191EFB4CD}" destId="{94CFE972-BB62-4322-B89D-71FB44D14993}" srcOrd="5" destOrd="0" presId="urn:microsoft.com/office/officeart/2008/layout/VerticalAccentList"/>
    <dgm:cxn modelId="{7F9374F4-C008-46F6-AB0F-6DFA762F5F73}" type="presParOf" srcId="{714258E7-9CBF-41FD-8896-2F1191EFB4CD}" destId="{7FF91A88-7133-40AF-9DF7-1C179AF73E2F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1BCE87A-E377-4840-9646-76CA5A869CD0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38E5491-3846-47A4-BCF6-D196346B4CBF}">
      <dgm:prSet phldrT="[Texto]"/>
      <dgm:spPr/>
      <dgm:t>
        <a:bodyPr/>
        <a:lstStyle/>
        <a:p>
          <a:r>
            <a:rPr lang="es-EC" dirty="0" smtClean="0"/>
            <a:t>Realizar mejoras en atractivos, entorno, accesibilidad, infraestructura, información y promoción, para pasar de un nivel de potencialidad media a alta.</a:t>
          </a:r>
          <a:endParaRPr lang="es-ES" dirty="0"/>
        </a:p>
      </dgm:t>
    </dgm:pt>
    <dgm:pt modelId="{446937F9-1000-49A7-9B81-F85DF003E5E9}" type="parTrans" cxnId="{AE6F6408-16FB-4C74-BF5B-3D99C4E1E411}">
      <dgm:prSet/>
      <dgm:spPr/>
      <dgm:t>
        <a:bodyPr/>
        <a:lstStyle/>
        <a:p>
          <a:endParaRPr lang="es-ES"/>
        </a:p>
      </dgm:t>
    </dgm:pt>
    <dgm:pt modelId="{F13D9AE0-845A-4D38-ABC0-B12A56A53E6F}" type="sibTrans" cxnId="{AE6F6408-16FB-4C74-BF5B-3D99C4E1E411}">
      <dgm:prSet/>
      <dgm:spPr/>
      <dgm:t>
        <a:bodyPr/>
        <a:lstStyle/>
        <a:p>
          <a:endParaRPr lang="es-ES"/>
        </a:p>
      </dgm:t>
    </dgm:pt>
    <dgm:pt modelId="{B976B6DE-3B8D-4D81-970F-0AB4A0D5E200}">
      <dgm:prSet phldrT="[Texto]"/>
      <dgm:spPr/>
      <dgm:t>
        <a:bodyPr/>
        <a:lstStyle/>
        <a:p>
          <a:r>
            <a:rPr lang="es-419" dirty="0" smtClean="0"/>
            <a:t>Tener en cuenta las características, para convertir las falencias en fortalezas.</a:t>
          </a:r>
          <a:endParaRPr lang="es-ES" dirty="0"/>
        </a:p>
      </dgm:t>
    </dgm:pt>
    <dgm:pt modelId="{B02D2DF9-2F00-46E8-9824-DCF71567D65C}" type="parTrans" cxnId="{5AE2EBA7-E58F-463D-A599-737708A67816}">
      <dgm:prSet/>
      <dgm:spPr/>
      <dgm:t>
        <a:bodyPr/>
        <a:lstStyle/>
        <a:p>
          <a:endParaRPr lang="es-ES"/>
        </a:p>
      </dgm:t>
    </dgm:pt>
    <dgm:pt modelId="{45440456-3F1C-4132-A2C2-2B4747088824}" type="sibTrans" cxnId="{5AE2EBA7-E58F-463D-A599-737708A67816}">
      <dgm:prSet/>
      <dgm:spPr/>
      <dgm:t>
        <a:bodyPr/>
        <a:lstStyle/>
        <a:p>
          <a:endParaRPr lang="es-ES"/>
        </a:p>
      </dgm:t>
    </dgm:pt>
    <dgm:pt modelId="{43E46822-CE8E-4654-A751-8298BDDCBDBE}">
      <dgm:prSet phldrT="[Texto]"/>
      <dgm:spPr/>
      <dgm:t>
        <a:bodyPr/>
        <a:lstStyle/>
        <a:p>
          <a:r>
            <a:rPr lang="es-419" dirty="0" smtClean="0"/>
            <a:t>Asemejar sus actividades productivas con el turismo y el involucramiento del GAD.</a:t>
          </a:r>
          <a:endParaRPr lang="es-ES" dirty="0"/>
        </a:p>
      </dgm:t>
    </dgm:pt>
    <dgm:pt modelId="{13FBCABC-6562-43C1-8D9B-138B91624721}" type="parTrans" cxnId="{D539D894-EC17-4A26-AD5F-541CA3912102}">
      <dgm:prSet/>
      <dgm:spPr/>
      <dgm:t>
        <a:bodyPr/>
        <a:lstStyle/>
        <a:p>
          <a:endParaRPr lang="es-ES"/>
        </a:p>
      </dgm:t>
    </dgm:pt>
    <dgm:pt modelId="{1920AA54-21BE-442E-BCC0-E9C34C7D9A58}" type="sibTrans" cxnId="{D539D894-EC17-4A26-AD5F-541CA3912102}">
      <dgm:prSet/>
      <dgm:spPr/>
      <dgm:t>
        <a:bodyPr/>
        <a:lstStyle/>
        <a:p>
          <a:endParaRPr lang="es-ES"/>
        </a:p>
      </dgm:t>
    </dgm:pt>
    <dgm:pt modelId="{FFE4F16D-5793-47C6-9A2D-E9FF7663375E}">
      <dgm:prSet phldrT="[Texto]"/>
      <dgm:spPr/>
      <dgm:t>
        <a:bodyPr/>
        <a:lstStyle/>
        <a:p>
          <a:r>
            <a:rPr lang="es-419" dirty="0" smtClean="0"/>
            <a:t>Aplicar las estrategias las cuales son en beneficio de la comunidad y del turista.</a:t>
          </a:r>
          <a:endParaRPr lang="es-ES" dirty="0"/>
        </a:p>
      </dgm:t>
    </dgm:pt>
    <dgm:pt modelId="{DB03DA22-8713-48CE-9DF6-D887A2ED96F8}" type="parTrans" cxnId="{7692B9A5-282D-497D-B59C-AF58BA91B7B5}">
      <dgm:prSet/>
      <dgm:spPr/>
      <dgm:t>
        <a:bodyPr/>
        <a:lstStyle/>
        <a:p>
          <a:endParaRPr lang="es-ES"/>
        </a:p>
      </dgm:t>
    </dgm:pt>
    <dgm:pt modelId="{44BACA0F-D92E-4DA7-87F0-FCAB22B374F0}" type="sibTrans" cxnId="{7692B9A5-282D-497D-B59C-AF58BA91B7B5}">
      <dgm:prSet/>
      <dgm:spPr/>
      <dgm:t>
        <a:bodyPr/>
        <a:lstStyle/>
        <a:p>
          <a:endParaRPr lang="es-ES"/>
        </a:p>
      </dgm:t>
    </dgm:pt>
    <dgm:pt modelId="{F47B5DB6-74D9-49D7-81E8-2671CC2C09C3}" type="pres">
      <dgm:prSet presAssocID="{11BCE87A-E377-4840-9646-76CA5A869CD0}" presName="Name0" presStyleCnt="0">
        <dgm:presLayoutVars>
          <dgm:chMax/>
          <dgm:chPref/>
          <dgm:dir/>
        </dgm:presLayoutVars>
      </dgm:prSet>
      <dgm:spPr/>
    </dgm:pt>
    <dgm:pt modelId="{C52496F2-7DA5-4B34-AB33-41C523C124B2}" type="pres">
      <dgm:prSet presAssocID="{E38E5491-3846-47A4-BCF6-D196346B4CBF}" presName="parenttextcomposite" presStyleCnt="0"/>
      <dgm:spPr/>
    </dgm:pt>
    <dgm:pt modelId="{24D714E9-DC90-44AF-9469-1BF24880290B}" type="pres">
      <dgm:prSet presAssocID="{E38E5491-3846-47A4-BCF6-D196346B4CBF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2A07B9-C36C-46C4-AF48-E987F5DCFA42}" type="pres">
      <dgm:prSet presAssocID="{E38E5491-3846-47A4-BCF6-D196346B4CBF}" presName="parallelogramComposite" presStyleCnt="0"/>
      <dgm:spPr/>
    </dgm:pt>
    <dgm:pt modelId="{5A8F8376-661F-4CC5-A472-9979297E4AF7}" type="pres">
      <dgm:prSet presAssocID="{E38E5491-3846-47A4-BCF6-D196346B4CBF}" presName="parallelogram1" presStyleLbl="alignNode1" presStyleIdx="0" presStyleCnt="28"/>
      <dgm:spPr/>
    </dgm:pt>
    <dgm:pt modelId="{738CC258-BE94-424D-8004-CD53BD90D8E3}" type="pres">
      <dgm:prSet presAssocID="{E38E5491-3846-47A4-BCF6-D196346B4CBF}" presName="parallelogram2" presStyleLbl="alignNode1" presStyleIdx="1" presStyleCnt="28"/>
      <dgm:spPr/>
    </dgm:pt>
    <dgm:pt modelId="{901105A1-0909-4F9E-8DF1-297FB7629A6E}" type="pres">
      <dgm:prSet presAssocID="{E38E5491-3846-47A4-BCF6-D196346B4CBF}" presName="parallelogram3" presStyleLbl="alignNode1" presStyleIdx="2" presStyleCnt="28"/>
      <dgm:spPr/>
    </dgm:pt>
    <dgm:pt modelId="{851CC323-35A1-4B06-A3DE-5AA9FFE755D5}" type="pres">
      <dgm:prSet presAssocID="{E38E5491-3846-47A4-BCF6-D196346B4CBF}" presName="parallelogram4" presStyleLbl="alignNode1" presStyleIdx="3" presStyleCnt="28"/>
      <dgm:spPr/>
    </dgm:pt>
    <dgm:pt modelId="{332CE6CB-69B9-475F-A366-D9443A235A37}" type="pres">
      <dgm:prSet presAssocID="{E38E5491-3846-47A4-BCF6-D196346B4CBF}" presName="parallelogram5" presStyleLbl="alignNode1" presStyleIdx="4" presStyleCnt="28"/>
      <dgm:spPr/>
    </dgm:pt>
    <dgm:pt modelId="{4D4C5AAF-F86E-46D2-AF28-CC4E4102EE04}" type="pres">
      <dgm:prSet presAssocID="{E38E5491-3846-47A4-BCF6-D196346B4CBF}" presName="parallelogram6" presStyleLbl="alignNode1" presStyleIdx="5" presStyleCnt="28"/>
      <dgm:spPr/>
    </dgm:pt>
    <dgm:pt modelId="{29F3A0EE-D041-4BE6-8FC7-9A776E66C182}" type="pres">
      <dgm:prSet presAssocID="{E38E5491-3846-47A4-BCF6-D196346B4CBF}" presName="parallelogram7" presStyleLbl="alignNode1" presStyleIdx="6" presStyleCnt="28"/>
      <dgm:spPr/>
    </dgm:pt>
    <dgm:pt modelId="{59AA35B3-AE25-4FBE-95E8-6A431F5FA98B}" type="pres">
      <dgm:prSet presAssocID="{F13D9AE0-845A-4D38-ABC0-B12A56A53E6F}" presName="sibTrans" presStyleCnt="0"/>
      <dgm:spPr/>
    </dgm:pt>
    <dgm:pt modelId="{A85DF136-F6C7-4C6A-97D4-BE176BCB2060}" type="pres">
      <dgm:prSet presAssocID="{B976B6DE-3B8D-4D81-970F-0AB4A0D5E200}" presName="parenttextcomposite" presStyleCnt="0"/>
      <dgm:spPr/>
    </dgm:pt>
    <dgm:pt modelId="{DBB4C722-460B-4BE1-B878-7095F8835C05}" type="pres">
      <dgm:prSet presAssocID="{B976B6DE-3B8D-4D81-970F-0AB4A0D5E200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582E15-4409-4255-8683-B56D82D2E41A}" type="pres">
      <dgm:prSet presAssocID="{B976B6DE-3B8D-4D81-970F-0AB4A0D5E200}" presName="parallelogramComposite" presStyleCnt="0"/>
      <dgm:spPr/>
    </dgm:pt>
    <dgm:pt modelId="{835FD78F-921F-4911-8FA4-A0E5B9B3E7A1}" type="pres">
      <dgm:prSet presAssocID="{B976B6DE-3B8D-4D81-970F-0AB4A0D5E200}" presName="parallelogram1" presStyleLbl="alignNode1" presStyleIdx="7" presStyleCnt="28"/>
      <dgm:spPr/>
    </dgm:pt>
    <dgm:pt modelId="{F54B0CA3-13B4-463C-BDB0-648871F7737E}" type="pres">
      <dgm:prSet presAssocID="{B976B6DE-3B8D-4D81-970F-0AB4A0D5E200}" presName="parallelogram2" presStyleLbl="alignNode1" presStyleIdx="8" presStyleCnt="28"/>
      <dgm:spPr/>
    </dgm:pt>
    <dgm:pt modelId="{137DAB71-5C07-4EC8-8104-74DA2B13D8B1}" type="pres">
      <dgm:prSet presAssocID="{B976B6DE-3B8D-4D81-970F-0AB4A0D5E200}" presName="parallelogram3" presStyleLbl="alignNode1" presStyleIdx="9" presStyleCnt="28"/>
      <dgm:spPr/>
    </dgm:pt>
    <dgm:pt modelId="{0463BA50-7C6A-4F64-BE34-1D9DA1E578C2}" type="pres">
      <dgm:prSet presAssocID="{B976B6DE-3B8D-4D81-970F-0AB4A0D5E200}" presName="parallelogram4" presStyleLbl="alignNode1" presStyleIdx="10" presStyleCnt="28"/>
      <dgm:spPr/>
    </dgm:pt>
    <dgm:pt modelId="{103325B4-B70B-4082-ACBA-8F6AB8367361}" type="pres">
      <dgm:prSet presAssocID="{B976B6DE-3B8D-4D81-970F-0AB4A0D5E200}" presName="parallelogram5" presStyleLbl="alignNode1" presStyleIdx="11" presStyleCnt="28"/>
      <dgm:spPr/>
    </dgm:pt>
    <dgm:pt modelId="{1C291E62-616A-40B5-8D9F-F03F01ED7EAC}" type="pres">
      <dgm:prSet presAssocID="{B976B6DE-3B8D-4D81-970F-0AB4A0D5E200}" presName="parallelogram6" presStyleLbl="alignNode1" presStyleIdx="12" presStyleCnt="28"/>
      <dgm:spPr/>
    </dgm:pt>
    <dgm:pt modelId="{3157D649-921C-4C1E-A7D1-7728A616C790}" type="pres">
      <dgm:prSet presAssocID="{B976B6DE-3B8D-4D81-970F-0AB4A0D5E200}" presName="parallelogram7" presStyleLbl="alignNode1" presStyleIdx="13" presStyleCnt="28"/>
      <dgm:spPr/>
    </dgm:pt>
    <dgm:pt modelId="{2C8B7C1B-E30E-4C33-8289-C3E9DBDCC963}" type="pres">
      <dgm:prSet presAssocID="{45440456-3F1C-4132-A2C2-2B4747088824}" presName="sibTrans" presStyleCnt="0"/>
      <dgm:spPr/>
    </dgm:pt>
    <dgm:pt modelId="{B395EC80-AD1A-4FB5-9BC8-B852DF4E66CA}" type="pres">
      <dgm:prSet presAssocID="{43E46822-CE8E-4654-A751-8298BDDCBDBE}" presName="parenttextcomposite" presStyleCnt="0"/>
      <dgm:spPr/>
    </dgm:pt>
    <dgm:pt modelId="{957FAE66-70DD-42FA-82A2-FA63CB516F23}" type="pres">
      <dgm:prSet presAssocID="{43E46822-CE8E-4654-A751-8298BDDCBDBE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B3C98A-866D-43F4-8664-55EC5ACEC9E7}" type="pres">
      <dgm:prSet presAssocID="{43E46822-CE8E-4654-A751-8298BDDCBDBE}" presName="parallelogramComposite" presStyleCnt="0"/>
      <dgm:spPr/>
    </dgm:pt>
    <dgm:pt modelId="{126D1473-BF69-4827-AE44-6E3C2ED55271}" type="pres">
      <dgm:prSet presAssocID="{43E46822-CE8E-4654-A751-8298BDDCBDBE}" presName="parallelogram1" presStyleLbl="alignNode1" presStyleIdx="14" presStyleCnt="28"/>
      <dgm:spPr/>
    </dgm:pt>
    <dgm:pt modelId="{9EBC59EF-49D1-4342-A322-CA1E717E03A2}" type="pres">
      <dgm:prSet presAssocID="{43E46822-CE8E-4654-A751-8298BDDCBDBE}" presName="parallelogram2" presStyleLbl="alignNode1" presStyleIdx="15" presStyleCnt="28"/>
      <dgm:spPr/>
    </dgm:pt>
    <dgm:pt modelId="{14D78A3E-3B06-4B2A-A702-590432633DA5}" type="pres">
      <dgm:prSet presAssocID="{43E46822-CE8E-4654-A751-8298BDDCBDBE}" presName="parallelogram3" presStyleLbl="alignNode1" presStyleIdx="16" presStyleCnt="28"/>
      <dgm:spPr/>
    </dgm:pt>
    <dgm:pt modelId="{E93117F3-356D-4B6B-92AF-90D45EA83690}" type="pres">
      <dgm:prSet presAssocID="{43E46822-CE8E-4654-A751-8298BDDCBDBE}" presName="parallelogram4" presStyleLbl="alignNode1" presStyleIdx="17" presStyleCnt="28"/>
      <dgm:spPr/>
    </dgm:pt>
    <dgm:pt modelId="{BF86BC3E-EDAF-46D4-9818-71F9FBF1D86F}" type="pres">
      <dgm:prSet presAssocID="{43E46822-CE8E-4654-A751-8298BDDCBDBE}" presName="parallelogram5" presStyleLbl="alignNode1" presStyleIdx="18" presStyleCnt="28"/>
      <dgm:spPr/>
    </dgm:pt>
    <dgm:pt modelId="{B8CDEFF6-16E5-432D-8DB4-48035B37E23F}" type="pres">
      <dgm:prSet presAssocID="{43E46822-CE8E-4654-A751-8298BDDCBDBE}" presName="parallelogram6" presStyleLbl="alignNode1" presStyleIdx="19" presStyleCnt="28"/>
      <dgm:spPr/>
    </dgm:pt>
    <dgm:pt modelId="{E99543B2-7E8C-4643-844E-E1F10AC82235}" type="pres">
      <dgm:prSet presAssocID="{43E46822-CE8E-4654-A751-8298BDDCBDBE}" presName="parallelogram7" presStyleLbl="alignNode1" presStyleIdx="20" presStyleCnt="28"/>
      <dgm:spPr/>
    </dgm:pt>
    <dgm:pt modelId="{1A12F411-1778-4DDE-9B7D-EC6E7727CD3C}" type="pres">
      <dgm:prSet presAssocID="{1920AA54-21BE-442E-BCC0-E9C34C7D9A58}" presName="sibTrans" presStyleCnt="0"/>
      <dgm:spPr/>
    </dgm:pt>
    <dgm:pt modelId="{7324A6C6-CEAC-4CB8-B9DB-B80F67C93FAC}" type="pres">
      <dgm:prSet presAssocID="{FFE4F16D-5793-47C6-9A2D-E9FF7663375E}" presName="parenttextcomposite" presStyleCnt="0"/>
      <dgm:spPr/>
    </dgm:pt>
    <dgm:pt modelId="{5BA2F88D-08E8-43E5-BD8E-837CA5588E6D}" type="pres">
      <dgm:prSet presAssocID="{FFE4F16D-5793-47C6-9A2D-E9FF7663375E}" presName="parenttext" presStyleLbl="revTx" presStyleIdx="3" presStyleCnt="4">
        <dgm:presLayoutVars>
          <dgm:chMax/>
          <dgm:chPref val="2"/>
          <dgm:bulletEnabled val="1"/>
        </dgm:presLayoutVars>
      </dgm:prSet>
      <dgm:spPr/>
    </dgm:pt>
    <dgm:pt modelId="{E887F46E-D5F6-4886-8F22-04E05230E8A2}" type="pres">
      <dgm:prSet presAssocID="{FFE4F16D-5793-47C6-9A2D-E9FF7663375E}" presName="parallelogramComposite" presStyleCnt="0"/>
      <dgm:spPr/>
    </dgm:pt>
    <dgm:pt modelId="{886DE7B2-9C74-475E-AEA7-CCEF7744441F}" type="pres">
      <dgm:prSet presAssocID="{FFE4F16D-5793-47C6-9A2D-E9FF7663375E}" presName="parallelogram1" presStyleLbl="alignNode1" presStyleIdx="21" presStyleCnt="28"/>
      <dgm:spPr/>
    </dgm:pt>
    <dgm:pt modelId="{3D01ABC4-0971-4DE3-A9E3-DEF309707D9D}" type="pres">
      <dgm:prSet presAssocID="{FFE4F16D-5793-47C6-9A2D-E9FF7663375E}" presName="parallelogram2" presStyleLbl="alignNode1" presStyleIdx="22" presStyleCnt="28"/>
      <dgm:spPr/>
    </dgm:pt>
    <dgm:pt modelId="{7FD476DD-B40B-497F-9C4A-C22FB97A3C0A}" type="pres">
      <dgm:prSet presAssocID="{FFE4F16D-5793-47C6-9A2D-E9FF7663375E}" presName="parallelogram3" presStyleLbl="alignNode1" presStyleIdx="23" presStyleCnt="28"/>
      <dgm:spPr/>
    </dgm:pt>
    <dgm:pt modelId="{F12A622B-09A9-4BE8-80AF-42241DF343C5}" type="pres">
      <dgm:prSet presAssocID="{FFE4F16D-5793-47C6-9A2D-E9FF7663375E}" presName="parallelogram4" presStyleLbl="alignNode1" presStyleIdx="24" presStyleCnt="28"/>
      <dgm:spPr/>
    </dgm:pt>
    <dgm:pt modelId="{062EAE4D-4416-481D-824D-6F82C77927A3}" type="pres">
      <dgm:prSet presAssocID="{FFE4F16D-5793-47C6-9A2D-E9FF7663375E}" presName="parallelogram5" presStyleLbl="alignNode1" presStyleIdx="25" presStyleCnt="28"/>
      <dgm:spPr/>
    </dgm:pt>
    <dgm:pt modelId="{028B8333-9F07-43E0-824F-1EFC4DF6AD39}" type="pres">
      <dgm:prSet presAssocID="{FFE4F16D-5793-47C6-9A2D-E9FF7663375E}" presName="parallelogram6" presStyleLbl="alignNode1" presStyleIdx="26" presStyleCnt="28"/>
      <dgm:spPr/>
    </dgm:pt>
    <dgm:pt modelId="{1353801B-4F39-4AAF-B77E-7F0E75A17DCC}" type="pres">
      <dgm:prSet presAssocID="{FFE4F16D-5793-47C6-9A2D-E9FF7663375E}" presName="parallelogram7" presStyleLbl="alignNode1" presStyleIdx="27" presStyleCnt="28"/>
      <dgm:spPr/>
    </dgm:pt>
  </dgm:ptLst>
  <dgm:cxnLst>
    <dgm:cxn modelId="{D539D894-EC17-4A26-AD5F-541CA3912102}" srcId="{11BCE87A-E377-4840-9646-76CA5A869CD0}" destId="{43E46822-CE8E-4654-A751-8298BDDCBDBE}" srcOrd="2" destOrd="0" parTransId="{13FBCABC-6562-43C1-8D9B-138B91624721}" sibTransId="{1920AA54-21BE-442E-BCC0-E9C34C7D9A58}"/>
    <dgm:cxn modelId="{5AE2EBA7-E58F-463D-A599-737708A67816}" srcId="{11BCE87A-E377-4840-9646-76CA5A869CD0}" destId="{B976B6DE-3B8D-4D81-970F-0AB4A0D5E200}" srcOrd="1" destOrd="0" parTransId="{B02D2DF9-2F00-46E8-9824-DCF71567D65C}" sibTransId="{45440456-3F1C-4132-A2C2-2B4747088824}"/>
    <dgm:cxn modelId="{AE6F6408-16FB-4C74-BF5B-3D99C4E1E411}" srcId="{11BCE87A-E377-4840-9646-76CA5A869CD0}" destId="{E38E5491-3846-47A4-BCF6-D196346B4CBF}" srcOrd="0" destOrd="0" parTransId="{446937F9-1000-49A7-9B81-F85DF003E5E9}" sibTransId="{F13D9AE0-845A-4D38-ABC0-B12A56A53E6F}"/>
    <dgm:cxn modelId="{9BDA3384-03D6-4838-9BE6-5AA84EBB564E}" type="presOf" srcId="{B976B6DE-3B8D-4D81-970F-0AB4A0D5E200}" destId="{DBB4C722-460B-4BE1-B878-7095F8835C05}" srcOrd="0" destOrd="0" presId="urn:microsoft.com/office/officeart/2008/layout/VerticalAccentList"/>
    <dgm:cxn modelId="{17662418-8B1E-44E1-B7AC-45275FB6ED9A}" type="presOf" srcId="{E38E5491-3846-47A4-BCF6-D196346B4CBF}" destId="{24D714E9-DC90-44AF-9469-1BF24880290B}" srcOrd="0" destOrd="0" presId="urn:microsoft.com/office/officeart/2008/layout/VerticalAccentList"/>
    <dgm:cxn modelId="{79276ACF-9F98-4619-978E-836E3573E825}" type="presOf" srcId="{11BCE87A-E377-4840-9646-76CA5A869CD0}" destId="{F47B5DB6-74D9-49D7-81E8-2671CC2C09C3}" srcOrd="0" destOrd="0" presId="urn:microsoft.com/office/officeart/2008/layout/VerticalAccentList"/>
    <dgm:cxn modelId="{7B9170AC-4952-405C-9CC4-A27E738B93CD}" type="presOf" srcId="{FFE4F16D-5793-47C6-9A2D-E9FF7663375E}" destId="{5BA2F88D-08E8-43E5-BD8E-837CA5588E6D}" srcOrd="0" destOrd="0" presId="urn:microsoft.com/office/officeart/2008/layout/VerticalAccentList"/>
    <dgm:cxn modelId="{7692B9A5-282D-497D-B59C-AF58BA91B7B5}" srcId="{11BCE87A-E377-4840-9646-76CA5A869CD0}" destId="{FFE4F16D-5793-47C6-9A2D-E9FF7663375E}" srcOrd="3" destOrd="0" parTransId="{DB03DA22-8713-48CE-9DF6-D887A2ED96F8}" sibTransId="{44BACA0F-D92E-4DA7-87F0-FCAB22B374F0}"/>
    <dgm:cxn modelId="{C3446511-F7ED-43CD-B460-FDE0A3C81AB4}" type="presOf" srcId="{43E46822-CE8E-4654-A751-8298BDDCBDBE}" destId="{957FAE66-70DD-42FA-82A2-FA63CB516F23}" srcOrd="0" destOrd="0" presId="urn:microsoft.com/office/officeart/2008/layout/VerticalAccentList"/>
    <dgm:cxn modelId="{7EB72F25-A3D4-458D-B6A9-83D18DC2D704}" type="presParOf" srcId="{F47B5DB6-74D9-49D7-81E8-2671CC2C09C3}" destId="{C52496F2-7DA5-4B34-AB33-41C523C124B2}" srcOrd="0" destOrd="0" presId="urn:microsoft.com/office/officeart/2008/layout/VerticalAccentList"/>
    <dgm:cxn modelId="{25E41D9B-F149-48CB-A1D4-3290EA6CBA85}" type="presParOf" srcId="{C52496F2-7DA5-4B34-AB33-41C523C124B2}" destId="{24D714E9-DC90-44AF-9469-1BF24880290B}" srcOrd="0" destOrd="0" presId="urn:microsoft.com/office/officeart/2008/layout/VerticalAccentList"/>
    <dgm:cxn modelId="{A43302B5-4D51-4746-BC3D-358CB0A497C8}" type="presParOf" srcId="{F47B5DB6-74D9-49D7-81E8-2671CC2C09C3}" destId="{622A07B9-C36C-46C4-AF48-E987F5DCFA42}" srcOrd="1" destOrd="0" presId="urn:microsoft.com/office/officeart/2008/layout/VerticalAccentList"/>
    <dgm:cxn modelId="{559EFD15-1330-4149-9E1D-FF12313FBBF5}" type="presParOf" srcId="{622A07B9-C36C-46C4-AF48-E987F5DCFA42}" destId="{5A8F8376-661F-4CC5-A472-9979297E4AF7}" srcOrd="0" destOrd="0" presId="urn:microsoft.com/office/officeart/2008/layout/VerticalAccentList"/>
    <dgm:cxn modelId="{3DB1F0DD-5685-472B-888D-57E17E927B01}" type="presParOf" srcId="{622A07B9-C36C-46C4-AF48-E987F5DCFA42}" destId="{738CC258-BE94-424D-8004-CD53BD90D8E3}" srcOrd="1" destOrd="0" presId="urn:microsoft.com/office/officeart/2008/layout/VerticalAccentList"/>
    <dgm:cxn modelId="{434D1EBD-A852-4659-9EED-9E9E81280C37}" type="presParOf" srcId="{622A07B9-C36C-46C4-AF48-E987F5DCFA42}" destId="{901105A1-0909-4F9E-8DF1-297FB7629A6E}" srcOrd="2" destOrd="0" presId="urn:microsoft.com/office/officeart/2008/layout/VerticalAccentList"/>
    <dgm:cxn modelId="{C243A50E-188A-4C46-A71A-C943F0174A42}" type="presParOf" srcId="{622A07B9-C36C-46C4-AF48-E987F5DCFA42}" destId="{851CC323-35A1-4B06-A3DE-5AA9FFE755D5}" srcOrd="3" destOrd="0" presId="urn:microsoft.com/office/officeart/2008/layout/VerticalAccentList"/>
    <dgm:cxn modelId="{857E9025-357A-42B7-877A-386C97706E57}" type="presParOf" srcId="{622A07B9-C36C-46C4-AF48-E987F5DCFA42}" destId="{332CE6CB-69B9-475F-A366-D9443A235A37}" srcOrd="4" destOrd="0" presId="urn:microsoft.com/office/officeart/2008/layout/VerticalAccentList"/>
    <dgm:cxn modelId="{C4B9109C-91C0-49B8-B325-3DD75A1C54BF}" type="presParOf" srcId="{622A07B9-C36C-46C4-AF48-E987F5DCFA42}" destId="{4D4C5AAF-F86E-46D2-AF28-CC4E4102EE04}" srcOrd="5" destOrd="0" presId="urn:microsoft.com/office/officeart/2008/layout/VerticalAccentList"/>
    <dgm:cxn modelId="{57A5678E-C2D9-4E49-B1DB-C970F419CE5A}" type="presParOf" srcId="{622A07B9-C36C-46C4-AF48-E987F5DCFA42}" destId="{29F3A0EE-D041-4BE6-8FC7-9A776E66C182}" srcOrd="6" destOrd="0" presId="urn:microsoft.com/office/officeart/2008/layout/VerticalAccentList"/>
    <dgm:cxn modelId="{36E1D4BD-EAD3-42EA-853C-185F94C17B1D}" type="presParOf" srcId="{F47B5DB6-74D9-49D7-81E8-2671CC2C09C3}" destId="{59AA35B3-AE25-4FBE-95E8-6A431F5FA98B}" srcOrd="2" destOrd="0" presId="urn:microsoft.com/office/officeart/2008/layout/VerticalAccentList"/>
    <dgm:cxn modelId="{D586855A-3C87-463D-8DE1-60222CC2AE3D}" type="presParOf" srcId="{F47B5DB6-74D9-49D7-81E8-2671CC2C09C3}" destId="{A85DF136-F6C7-4C6A-97D4-BE176BCB2060}" srcOrd="3" destOrd="0" presId="urn:microsoft.com/office/officeart/2008/layout/VerticalAccentList"/>
    <dgm:cxn modelId="{F7004925-116A-4FE8-8FFC-389F70BC1555}" type="presParOf" srcId="{A85DF136-F6C7-4C6A-97D4-BE176BCB2060}" destId="{DBB4C722-460B-4BE1-B878-7095F8835C05}" srcOrd="0" destOrd="0" presId="urn:microsoft.com/office/officeart/2008/layout/VerticalAccentList"/>
    <dgm:cxn modelId="{9092E105-F426-476D-8431-E16F11B7C6EE}" type="presParOf" srcId="{F47B5DB6-74D9-49D7-81E8-2671CC2C09C3}" destId="{DD582E15-4409-4255-8683-B56D82D2E41A}" srcOrd="4" destOrd="0" presId="urn:microsoft.com/office/officeart/2008/layout/VerticalAccentList"/>
    <dgm:cxn modelId="{FB862A4A-024D-4EBD-B464-B01E90E85D7E}" type="presParOf" srcId="{DD582E15-4409-4255-8683-B56D82D2E41A}" destId="{835FD78F-921F-4911-8FA4-A0E5B9B3E7A1}" srcOrd="0" destOrd="0" presId="urn:microsoft.com/office/officeart/2008/layout/VerticalAccentList"/>
    <dgm:cxn modelId="{E34C0747-5563-4113-890D-7B95F2869F34}" type="presParOf" srcId="{DD582E15-4409-4255-8683-B56D82D2E41A}" destId="{F54B0CA3-13B4-463C-BDB0-648871F7737E}" srcOrd="1" destOrd="0" presId="urn:microsoft.com/office/officeart/2008/layout/VerticalAccentList"/>
    <dgm:cxn modelId="{75FE3BDC-7F25-425A-BFB8-4DAAB021652D}" type="presParOf" srcId="{DD582E15-4409-4255-8683-B56D82D2E41A}" destId="{137DAB71-5C07-4EC8-8104-74DA2B13D8B1}" srcOrd="2" destOrd="0" presId="urn:microsoft.com/office/officeart/2008/layout/VerticalAccentList"/>
    <dgm:cxn modelId="{D0ECECAD-C05E-4CA9-81B9-3CB30EA6CC6E}" type="presParOf" srcId="{DD582E15-4409-4255-8683-B56D82D2E41A}" destId="{0463BA50-7C6A-4F64-BE34-1D9DA1E578C2}" srcOrd="3" destOrd="0" presId="urn:microsoft.com/office/officeart/2008/layout/VerticalAccentList"/>
    <dgm:cxn modelId="{E313D3A4-E548-4020-A0E1-327D18F860A5}" type="presParOf" srcId="{DD582E15-4409-4255-8683-B56D82D2E41A}" destId="{103325B4-B70B-4082-ACBA-8F6AB8367361}" srcOrd="4" destOrd="0" presId="urn:microsoft.com/office/officeart/2008/layout/VerticalAccentList"/>
    <dgm:cxn modelId="{72B4B167-04C8-4CBD-AA8A-394B4DE8FF6C}" type="presParOf" srcId="{DD582E15-4409-4255-8683-B56D82D2E41A}" destId="{1C291E62-616A-40B5-8D9F-F03F01ED7EAC}" srcOrd="5" destOrd="0" presId="urn:microsoft.com/office/officeart/2008/layout/VerticalAccentList"/>
    <dgm:cxn modelId="{1E800B6B-032E-431F-805E-F30FD401E166}" type="presParOf" srcId="{DD582E15-4409-4255-8683-B56D82D2E41A}" destId="{3157D649-921C-4C1E-A7D1-7728A616C790}" srcOrd="6" destOrd="0" presId="urn:microsoft.com/office/officeart/2008/layout/VerticalAccentList"/>
    <dgm:cxn modelId="{314AA906-46E5-4D88-BC77-C5CFEAB94FA1}" type="presParOf" srcId="{F47B5DB6-74D9-49D7-81E8-2671CC2C09C3}" destId="{2C8B7C1B-E30E-4C33-8289-C3E9DBDCC963}" srcOrd="5" destOrd="0" presId="urn:microsoft.com/office/officeart/2008/layout/VerticalAccentList"/>
    <dgm:cxn modelId="{FBFB1DB0-1C2D-44ED-985A-AA48AD63724D}" type="presParOf" srcId="{F47B5DB6-74D9-49D7-81E8-2671CC2C09C3}" destId="{B395EC80-AD1A-4FB5-9BC8-B852DF4E66CA}" srcOrd="6" destOrd="0" presId="urn:microsoft.com/office/officeart/2008/layout/VerticalAccentList"/>
    <dgm:cxn modelId="{BD8060B5-2665-4844-B265-4B739751269B}" type="presParOf" srcId="{B395EC80-AD1A-4FB5-9BC8-B852DF4E66CA}" destId="{957FAE66-70DD-42FA-82A2-FA63CB516F23}" srcOrd="0" destOrd="0" presId="urn:microsoft.com/office/officeart/2008/layout/VerticalAccentList"/>
    <dgm:cxn modelId="{8D20C411-6B65-4C66-B6A2-0192C054CA33}" type="presParOf" srcId="{F47B5DB6-74D9-49D7-81E8-2671CC2C09C3}" destId="{B5B3C98A-866D-43F4-8664-55EC5ACEC9E7}" srcOrd="7" destOrd="0" presId="urn:microsoft.com/office/officeart/2008/layout/VerticalAccentList"/>
    <dgm:cxn modelId="{3D53A89E-604C-4B40-86BF-3FEDBE927761}" type="presParOf" srcId="{B5B3C98A-866D-43F4-8664-55EC5ACEC9E7}" destId="{126D1473-BF69-4827-AE44-6E3C2ED55271}" srcOrd="0" destOrd="0" presId="urn:microsoft.com/office/officeart/2008/layout/VerticalAccentList"/>
    <dgm:cxn modelId="{6650A805-6DE5-46AB-B834-03AFEFDAEF6E}" type="presParOf" srcId="{B5B3C98A-866D-43F4-8664-55EC5ACEC9E7}" destId="{9EBC59EF-49D1-4342-A322-CA1E717E03A2}" srcOrd="1" destOrd="0" presId="urn:microsoft.com/office/officeart/2008/layout/VerticalAccentList"/>
    <dgm:cxn modelId="{2D7908E0-B148-4ECD-B1A7-4A31F1B11F52}" type="presParOf" srcId="{B5B3C98A-866D-43F4-8664-55EC5ACEC9E7}" destId="{14D78A3E-3B06-4B2A-A702-590432633DA5}" srcOrd="2" destOrd="0" presId="urn:microsoft.com/office/officeart/2008/layout/VerticalAccentList"/>
    <dgm:cxn modelId="{C828D004-5CCD-4CE6-8266-097E5065C5BF}" type="presParOf" srcId="{B5B3C98A-866D-43F4-8664-55EC5ACEC9E7}" destId="{E93117F3-356D-4B6B-92AF-90D45EA83690}" srcOrd="3" destOrd="0" presId="urn:microsoft.com/office/officeart/2008/layout/VerticalAccentList"/>
    <dgm:cxn modelId="{EBADC7CA-D7BE-46FA-A370-7AA64325B13A}" type="presParOf" srcId="{B5B3C98A-866D-43F4-8664-55EC5ACEC9E7}" destId="{BF86BC3E-EDAF-46D4-9818-71F9FBF1D86F}" srcOrd="4" destOrd="0" presId="urn:microsoft.com/office/officeart/2008/layout/VerticalAccentList"/>
    <dgm:cxn modelId="{AB66555B-F693-4718-89AB-F3BFDE7B495B}" type="presParOf" srcId="{B5B3C98A-866D-43F4-8664-55EC5ACEC9E7}" destId="{B8CDEFF6-16E5-432D-8DB4-48035B37E23F}" srcOrd="5" destOrd="0" presId="urn:microsoft.com/office/officeart/2008/layout/VerticalAccentList"/>
    <dgm:cxn modelId="{93D5FA0F-31DE-402C-B1E3-B83E324B9BB0}" type="presParOf" srcId="{B5B3C98A-866D-43F4-8664-55EC5ACEC9E7}" destId="{E99543B2-7E8C-4643-844E-E1F10AC82235}" srcOrd="6" destOrd="0" presId="urn:microsoft.com/office/officeart/2008/layout/VerticalAccentList"/>
    <dgm:cxn modelId="{104DC644-524E-4156-994E-756AF811A8E2}" type="presParOf" srcId="{F47B5DB6-74D9-49D7-81E8-2671CC2C09C3}" destId="{1A12F411-1778-4DDE-9B7D-EC6E7727CD3C}" srcOrd="8" destOrd="0" presId="urn:microsoft.com/office/officeart/2008/layout/VerticalAccentList"/>
    <dgm:cxn modelId="{57A04B98-0A6F-4425-8BDF-AF59AD4DCA93}" type="presParOf" srcId="{F47B5DB6-74D9-49D7-81E8-2671CC2C09C3}" destId="{7324A6C6-CEAC-4CB8-B9DB-B80F67C93FAC}" srcOrd="9" destOrd="0" presId="urn:microsoft.com/office/officeart/2008/layout/VerticalAccentList"/>
    <dgm:cxn modelId="{73B01D41-7854-447C-B5EE-FD6BA9BDDEB8}" type="presParOf" srcId="{7324A6C6-CEAC-4CB8-B9DB-B80F67C93FAC}" destId="{5BA2F88D-08E8-43E5-BD8E-837CA5588E6D}" srcOrd="0" destOrd="0" presId="urn:microsoft.com/office/officeart/2008/layout/VerticalAccentList"/>
    <dgm:cxn modelId="{DF3BBA1B-7374-4793-A9E2-4CC08E1DA791}" type="presParOf" srcId="{F47B5DB6-74D9-49D7-81E8-2671CC2C09C3}" destId="{E887F46E-D5F6-4886-8F22-04E05230E8A2}" srcOrd="10" destOrd="0" presId="urn:microsoft.com/office/officeart/2008/layout/VerticalAccentList"/>
    <dgm:cxn modelId="{0D287000-1C80-47AC-8C78-A40B780053EB}" type="presParOf" srcId="{E887F46E-D5F6-4886-8F22-04E05230E8A2}" destId="{886DE7B2-9C74-475E-AEA7-CCEF7744441F}" srcOrd="0" destOrd="0" presId="urn:microsoft.com/office/officeart/2008/layout/VerticalAccentList"/>
    <dgm:cxn modelId="{286613CE-B880-479F-AF7D-8B811FA6AA38}" type="presParOf" srcId="{E887F46E-D5F6-4886-8F22-04E05230E8A2}" destId="{3D01ABC4-0971-4DE3-A9E3-DEF309707D9D}" srcOrd="1" destOrd="0" presId="urn:microsoft.com/office/officeart/2008/layout/VerticalAccentList"/>
    <dgm:cxn modelId="{D50DA94F-04F4-4ED0-A26A-6A5B1DD32102}" type="presParOf" srcId="{E887F46E-D5F6-4886-8F22-04E05230E8A2}" destId="{7FD476DD-B40B-497F-9C4A-C22FB97A3C0A}" srcOrd="2" destOrd="0" presId="urn:microsoft.com/office/officeart/2008/layout/VerticalAccentList"/>
    <dgm:cxn modelId="{BB27BA74-BEED-445F-81B0-18A7690FB477}" type="presParOf" srcId="{E887F46E-D5F6-4886-8F22-04E05230E8A2}" destId="{F12A622B-09A9-4BE8-80AF-42241DF343C5}" srcOrd="3" destOrd="0" presId="urn:microsoft.com/office/officeart/2008/layout/VerticalAccentList"/>
    <dgm:cxn modelId="{96B6D24A-4C83-4537-B506-6163CF684192}" type="presParOf" srcId="{E887F46E-D5F6-4886-8F22-04E05230E8A2}" destId="{062EAE4D-4416-481D-824D-6F82C77927A3}" srcOrd="4" destOrd="0" presId="urn:microsoft.com/office/officeart/2008/layout/VerticalAccentList"/>
    <dgm:cxn modelId="{2C6351A0-62A3-4199-B563-73E9259CEBE8}" type="presParOf" srcId="{E887F46E-D5F6-4886-8F22-04E05230E8A2}" destId="{028B8333-9F07-43E0-824F-1EFC4DF6AD39}" srcOrd="5" destOrd="0" presId="urn:microsoft.com/office/officeart/2008/layout/VerticalAccentList"/>
    <dgm:cxn modelId="{C30D0EB5-77A2-425E-8ADA-DE477CC3523B}" type="presParOf" srcId="{E887F46E-D5F6-4886-8F22-04E05230E8A2}" destId="{1353801B-4F39-4AAF-B77E-7F0E75A17DCC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9B8E46-71F4-4507-AA50-4E2B0F59D56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28C6488-EEE4-41C9-86C5-B9F76A1ACAC2}">
      <dgm:prSet phldrT="[Texto]"/>
      <dgm:spPr/>
      <dgm:t>
        <a:bodyPr/>
        <a:lstStyle/>
        <a:p>
          <a:r>
            <a:rPr lang="es-419" dirty="0" smtClean="0"/>
            <a:t>Diagnosticar</a:t>
          </a:r>
          <a:endParaRPr lang="es-ES" dirty="0"/>
        </a:p>
      </dgm:t>
    </dgm:pt>
    <dgm:pt modelId="{56EB65EB-AA34-466A-AE14-28DC404124F7}" type="parTrans" cxnId="{B8F4F639-EF90-46A4-A374-04A660DDD34E}">
      <dgm:prSet/>
      <dgm:spPr/>
      <dgm:t>
        <a:bodyPr/>
        <a:lstStyle/>
        <a:p>
          <a:endParaRPr lang="es-ES"/>
        </a:p>
      </dgm:t>
    </dgm:pt>
    <dgm:pt modelId="{6244C2DC-F86E-4622-B907-B78D2CF39CC7}" type="sibTrans" cxnId="{B8F4F639-EF90-46A4-A374-04A660DDD34E}">
      <dgm:prSet/>
      <dgm:spPr/>
      <dgm:t>
        <a:bodyPr/>
        <a:lstStyle/>
        <a:p>
          <a:endParaRPr lang="es-ES"/>
        </a:p>
      </dgm:t>
    </dgm:pt>
    <dgm:pt modelId="{2A1FE2DF-E973-4C39-A586-9B7500690426}">
      <dgm:prSet phldrT="[Texto]"/>
      <dgm:spPr/>
      <dgm:t>
        <a:bodyPr/>
        <a:lstStyle/>
        <a:p>
          <a:r>
            <a:rPr lang="es-ES" dirty="0" smtClean="0"/>
            <a:t>C</a:t>
          </a:r>
          <a:r>
            <a:rPr lang="es-419" dirty="0" smtClean="0"/>
            <a:t>aracteristicas del turismo</a:t>
          </a:r>
          <a:endParaRPr lang="es-ES" dirty="0"/>
        </a:p>
      </dgm:t>
    </dgm:pt>
    <dgm:pt modelId="{C99F9881-0AD0-45EC-B296-D3BAD2174E92}" type="parTrans" cxnId="{1A925C0A-4788-4D67-A317-469CF44B1A91}">
      <dgm:prSet/>
      <dgm:spPr/>
      <dgm:t>
        <a:bodyPr/>
        <a:lstStyle/>
        <a:p>
          <a:endParaRPr lang="es-ES"/>
        </a:p>
      </dgm:t>
    </dgm:pt>
    <dgm:pt modelId="{E2E34D8F-945A-473A-AC49-B2A6FED0CA3A}" type="sibTrans" cxnId="{1A925C0A-4788-4D67-A317-469CF44B1A91}">
      <dgm:prSet/>
      <dgm:spPr/>
      <dgm:t>
        <a:bodyPr/>
        <a:lstStyle/>
        <a:p>
          <a:endParaRPr lang="es-ES"/>
        </a:p>
      </dgm:t>
    </dgm:pt>
    <dgm:pt modelId="{BF0ED543-C0B8-481D-8204-E03CEAAEBC5F}">
      <dgm:prSet phldrT="[Texto]"/>
      <dgm:spPr/>
      <dgm:t>
        <a:bodyPr/>
        <a:lstStyle/>
        <a:p>
          <a:r>
            <a:rPr lang="es-ES" dirty="0" smtClean="0"/>
            <a:t>A</a:t>
          </a:r>
          <a:r>
            <a:rPr lang="es-419" dirty="0" smtClean="0"/>
            <a:t>nalizar su potencial</a:t>
          </a:r>
          <a:endParaRPr lang="es-ES" dirty="0"/>
        </a:p>
      </dgm:t>
    </dgm:pt>
    <dgm:pt modelId="{225ACE2E-3971-43F7-AB94-9A3C2D262600}" type="parTrans" cxnId="{354AACBB-68B4-4B87-9800-26338186DFA3}">
      <dgm:prSet/>
      <dgm:spPr/>
      <dgm:t>
        <a:bodyPr/>
        <a:lstStyle/>
        <a:p>
          <a:endParaRPr lang="es-ES"/>
        </a:p>
      </dgm:t>
    </dgm:pt>
    <dgm:pt modelId="{6E84086F-BF9E-4847-A8E5-E146BDC2A04D}" type="sibTrans" cxnId="{354AACBB-68B4-4B87-9800-26338186DFA3}">
      <dgm:prSet/>
      <dgm:spPr/>
      <dgm:t>
        <a:bodyPr/>
        <a:lstStyle/>
        <a:p>
          <a:endParaRPr lang="es-ES"/>
        </a:p>
      </dgm:t>
    </dgm:pt>
    <dgm:pt modelId="{160B5EA8-89A5-4CDE-B0F3-BFD876A67588}">
      <dgm:prSet phldrT="[Texto]"/>
      <dgm:spPr/>
      <dgm:t>
        <a:bodyPr/>
        <a:lstStyle/>
        <a:p>
          <a:r>
            <a:rPr lang="es-419" dirty="0" smtClean="0"/>
            <a:t>Identificar</a:t>
          </a:r>
          <a:endParaRPr lang="es-ES" dirty="0"/>
        </a:p>
      </dgm:t>
    </dgm:pt>
    <dgm:pt modelId="{8CEB4416-DE07-4E1D-999D-9782B75CF9F6}" type="parTrans" cxnId="{4FC4A521-318A-4E2C-85DF-0E534FC83C4C}">
      <dgm:prSet/>
      <dgm:spPr/>
      <dgm:t>
        <a:bodyPr/>
        <a:lstStyle/>
        <a:p>
          <a:endParaRPr lang="es-ES"/>
        </a:p>
      </dgm:t>
    </dgm:pt>
    <dgm:pt modelId="{31F5E7F6-86C7-490D-9127-80324DDD8EE7}" type="sibTrans" cxnId="{4FC4A521-318A-4E2C-85DF-0E534FC83C4C}">
      <dgm:prSet/>
      <dgm:spPr/>
      <dgm:t>
        <a:bodyPr/>
        <a:lstStyle/>
        <a:p>
          <a:endParaRPr lang="es-ES"/>
        </a:p>
      </dgm:t>
    </dgm:pt>
    <dgm:pt modelId="{FE10A363-913D-4670-8A9D-E99BB0017346}">
      <dgm:prSet phldrT="[Texto]"/>
      <dgm:spPr/>
      <dgm:t>
        <a:bodyPr/>
        <a:lstStyle/>
        <a:p>
          <a:r>
            <a:rPr lang="es-ES" dirty="0" smtClean="0"/>
            <a:t>L</a:t>
          </a:r>
          <a:r>
            <a:rPr lang="es-419" dirty="0" smtClean="0"/>
            <a:t>evantamiento de información	</a:t>
          </a:r>
          <a:endParaRPr lang="es-ES" dirty="0"/>
        </a:p>
      </dgm:t>
    </dgm:pt>
    <dgm:pt modelId="{B486808E-9816-46BA-B766-16D3E0CB8036}" type="parTrans" cxnId="{4A740097-F352-4E88-9002-DB08297D4165}">
      <dgm:prSet/>
      <dgm:spPr/>
      <dgm:t>
        <a:bodyPr/>
        <a:lstStyle/>
        <a:p>
          <a:endParaRPr lang="es-ES"/>
        </a:p>
      </dgm:t>
    </dgm:pt>
    <dgm:pt modelId="{D07A735E-F28D-4DED-AA98-01BAF1EF55B6}" type="sibTrans" cxnId="{4A740097-F352-4E88-9002-DB08297D4165}">
      <dgm:prSet/>
      <dgm:spPr/>
      <dgm:t>
        <a:bodyPr/>
        <a:lstStyle/>
        <a:p>
          <a:endParaRPr lang="es-ES"/>
        </a:p>
      </dgm:t>
    </dgm:pt>
    <dgm:pt modelId="{F1C6BBAD-AFFA-4F78-A07A-403C41B025B1}">
      <dgm:prSet phldrT="[Texto]"/>
      <dgm:spPr/>
      <dgm:t>
        <a:bodyPr/>
        <a:lstStyle/>
        <a:p>
          <a:r>
            <a:rPr lang="es-ES" dirty="0" smtClean="0"/>
            <a:t>D</a:t>
          </a:r>
          <a:r>
            <a:rPr lang="es-419" dirty="0" smtClean="0"/>
            <a:t>esarrollo Local</a:t>
          </a:r>
          <a:endParaRPr lang="es-ES" dirty="0"/>
        </a:p>
      </dgm:t>
    </dgm:pt>
    <dgm:pt modelId="{42501249-77D6-4940-8FAE-6F229A0BEC36}" type="parTrans" cxnId="{DFC6E234-2E2A-400A-AEA1-A43860136146}">
      <dgm:prSet/>
      <dgm:spPr/>
      <dgm:t>
        <a:bodyPr/>
        <a:lstStyle/>
        <a:p>
          <a:endParaRPr lang="es-ES"/>
        </a:p>
      </dgm:t>
    </dgm:pt>
    <dgm:pt modelId="{CF539B8A-4548-4A39-BC70-1BD4C59E06A9}" type="sibTrans" cxnId="{DFC6E234-2E2A-400A-AEA1-A43860136146}">
      <dgm:prSet/>
      <dgm:spPr/>
      <dgm:t>
        <a:bodyPr/>
        <a:lstStyle/>
        <a:p>
          <a:endParaRPr lang="es-ES"/>
        </a:p>
      </dgm:t>
    </dgm:pt>
    <dgm:pt modelId="{3D9E68CB-860C-43E5-AB14-A04FADA4AB20}">
      <dgm:prSet phldrT="[Texto]"/>
      <dgm:spPr/>
      <dgm:t>
        <a:bodyPr/>
        <a:lstStyle/>
        <a:p>
          <a:r>
            <a:rPr lang="es-419" dirty="0" smtClean="0"/>
            <a:t>Proponer</a:t>
          </a:r>
          <a:endParaRPr lang="es-ES" dirty="0"/>
        </a:p>
      </dgm:t>
    </dgm:pt>
    <dgm:pt modelId="{69C3A1C7-1BD7-43E2-870D-9826E07DE398}" type="parTrans" cxnId="{5117DBE8-4E5B-4B2A-9E29-303070E4D9FE}">
      <dgm:prSet/>
      <dgm:spPr/>
      <dgm:t>
        <a:bodyPr/>
        <a:lstStyle/>
        <a:p>
          <a:endParaRPr lang="es-ES"/>
        </a:p>
      </dgm:t>
    </dgm:pt>
    <dgm:pt modelId="{8D51E3D9-9611-435E-AAF7-EF5364F0F5E9}" type="sibTrans" cxnId="{5117DBE8-4E5B-4B2A-9E29-303070E4D9FE}">
      <dgm:prSet/>
      <dgm:spPr/>
      <dgm:t>
        <a:bodyPr/>
        <a:lstStyle/>
        <a:p>
          <a:endParaRPr lang="es-ES"/>
        </a:p>
      </dgm:t>
    </dgm:pt>
    <dgm:pt modelId="{69FD0BAB-0067-43A0-AD15-2BF9576002C6}">
      <dgm:prSet phldrT="[Texto]"/>
      <dgm:spPr/>
      <dgm:t>
        <a:bodyPr/>
        <a:lstStyle/>
        <a:p>
          <a:r>
            <a:rPr lang="es-ES" dirty="0" smtClean="0"/>
            <a:t>C</a:t>
          </a:r>
          <a:r>
            <a:rPr lang="es-419" dirty="0" smtClean="0"/>
            <a:t>omo actividad diversificadora</a:t>
          </a:r>
          <a:endParaRPr lang="es-ES" dirty="0"/>
        </a:p>
      </dgm:t>
    </dgm:pt>
    <dgm:pt modelId="{9254A586-7FE4-412D-AD03-2B2DE65F59E8}" type="parTrans" cxnId="{13954D15-4BD6-4B60-B0E4-E3D1F9561DBA}">
      <dgm:prSet/>
      <dgm:spPr/>
      <dgm:t>
        <a:bodyPr/>
        <a:lstStyle/>
        <a:p>
          <a:endParaRPr lang="es-ES"/>
        </a:p>
      </dgm:t>
    </dgm:pt>
    <dgm:pt modelId="{24C44208-0491-43BF-99C3-71817746A7A0}" type="sibTrans" cxnId="{13954D15-4BD6-4B60-B0E4-E3D1F9561DBA}">
      <dgm:prSet/>
      <dgm:spPr/>
      <dgm:t>
        <a:bodyPr/>
        <a:lstStyle/>
        <a:p>
          <a:endParaRPr lang="es-ES"/>
        </a:p>
      </dgm:t>
    </dgm:pt>
    <dgm:pt modelId="{82500E9C-B29F-427A-A4DE-9BB8895E4FF6}">
      <dgm:prSet phldrT="[Texto]"/>
      <dgm:spPr/>
      <dgm:t>
        <a:bodyPr/>
        <a:lstStyle/>
        <a:p>
          <a:r>
            <a:rPr lang="es-ES" dirty="0" smtClean="0"/>
            <a:t>I</a:t>
          </a:r>
          <a:r>
            <a:rPr lang="es-419" dirty="0" smtClean="0"/>
            <a:t>mpulsando el desarrollo</a:t>
          </a:r>
          <a:endParaRPr lang="es-ES" dirty="0"/>
        </a:p>
      </dgm:t>
    </dgm:pt>
    <dgm:pt modelId="{E03EAE2E-0F82-41ED-A43D-08DE160E88EB}" type="parTrans" cxnId="{46AB1E78-9D3C-4407-84BE-10A1B0FE2836}">
      <dgm:prSet/>
      <dgm:spPr/>
      <dgm:t>
        <a:bodyPr/>
        <a:lstStyle/>
        <a:p>
          <a:endParaRPr lang="es-ES"/>
        </a:p>
      </dgm:t>
    </dgm:pt>
    <dgm:pt modelId="{11A0AD4A-C763-4096-A8A4-B93E33D518A6}" type="sibTrans" cxnId="{46AB1E78-9D3C-4407-84BE-10A1B0FE2836}">
      <dgm:prSet/>
      <dgm:spPr/>
      <dgm:t>
        <a:bodyPr/>
        <a:lstStyle/>
        <a:p>
          <a:endParaRPr lang="es-ES"/>
        </a:p>
      </dgm:t>
    </dgm:pt>
    <dgm:pt modelId="{2E7157AF-EEBB-424D-A461-F30E597FA5BE}" type="pres">
      <dgm:prSet presAssocID="{B69B8E46-71F4-4507-AA50-4E2B0F59D56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6FDF1E58-701C-4BF3-B58D-3816222B5A5C}" type="pres">
      <dgm:prSet presAssocID="{228C6488-EEE4-41C9-86C5-B9F76A1ACAC2}" presName="horFlow" presStyleCnt="0"/>
      <dgm:spPr/>
    </dgm:pt>
    <dgm:pt modelId="{A13BD555-1527-4DF8-B08A-2990932C0AFB}" type="pres">
      <dgm:prSet presAssocID="{228C6488-EEE4-41C9-86C5-B9F76A1ACAC2}" presName="bigChev" presStyleLbl="node1" presStyleIdx="0" presStyleCnt="3" custLinFactNeighborX="13929" custLinFactNeighborY="2144"/>
      <dgm:spPr/>
      <dgm:t>
        <a:bodyPr/>
        <a:lstStyle/>
        <a:p>
          <a:endParaRPr lang="es-ES"/>
        </a:p>
      </dgm:t>
    </dgm:pt>
    <dgm:pt modelId="{129C691F-D799-4EC1-B392-F5C3D1C10325}" type="pres">
      <dgm:prSet presAssocID="{C99F9881-0AD0-45EC-B296-D3BAD2174E92}" presName="parTrans" presStyleCnt="0"/>
      <dgm:spPr/>
    </dgm:pt>
    <dgm:pt modelId="{41EB22D7-9536-4361-98EB-B7553D5B3768}" type="pres">
      <dgm:prSet presAssocID="{2A1FE2DF-E973-4C39-A586-9B7500690426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2CFC02-D30F-44BD-9348-B7D649196BA8}" type="pres">
      <dgm:prSet presAssocID="{E2E34D8F-945A-473A-AC49-B2A6FED0CA3A}" presName="sibTrans" presStyleCnt="0"/>
      <dgm:spPr/>
    </dgm:pt>
    <dgm:pt modelId="{367825C8-F535-4BF6-9AA3-59BE087B8E93}" type="pres">
      <dgm:prSet presAssocID="{BF0ED543-C0B8-481D-8204-E03CEAAEBC5F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F357CC-2E0F-496E-A51D-A2C09416CAD1}" type="pres">
      <dgm:prSet presAssocID="{228C6488-EEE4-41C9-86C5-B9F76A1ACAC2}" presName="vSp" presStyleCnt="0"/>
      <dgm:spPr/>
    </dgm:pt>
    <dgm:pt modelId="{FE259F0D-3494-4DFF-B497-B85CAF7F8ACF}" type="pres">
      <dgm:prSet presAssocID="{160B5EA8-89A5-4CDE-B0F3-BFD876A67588}" presName="horFlow" presStyleCnt="0"/>
      <dgm:spPr/>
    </dgm:pt>
    <dgm:pt modelId="{77FF9DD0-334C-4087-B216-295E9A26B3C8}" type="pres">
      <dgm:prSet presAssocID="{160B5EA8-89A5-4CDE-B0F3-BFD876A67588}" presName="bigChev" presStyleLbl="node1" presStyleIdx="1" presStyleCnt="3"/>
      <dgm:spPr/>
      <dgm:t>
        <a:bodyPr/>
        <a:lstStyle/>
        <a:p>
          <a:endParaRPr lang="es-ES"/>
        </a:p>
      </dgm:t>
    </dgm:pt>
    <dgm:pt modelId="{EAEB0499-22DE-43EA-9D77-243F01C76067}" type="pres">
      <dgm:prSet presAssocID="{B486808E-9816-46BA-B766-16D3E0CB8036}" presName="parTrans" presStyleCnt="0"/>
      <dgm:spPr/>
    </dgm:pt>
    <dgm:pt modelId="{36D012FD-DE44-47B7-859C-28DA866EF7ED}" type="pres">
      <dgm:prSet presAssocID="{FE10A363-913D-4670-8A9D-E99BB0017346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CB7D17-BF7D-4295-B5FA-EAB4F8CE0FAB}" type="pres">
      <dgm:prSet presAssocID="{D07A735E-F28D-4DED-AA98-01BAF1EF55B6}" presName="sibTrans" presStyleCnt="0"/>
      <dgm:spPr/>
    </dgm:pt>
    <dgm:pt modelId="{8DDF33AD-4CBF-434E-806E-20EA98A36F24}" type="pres">
      <dgm:prSet presAssocID="{F1C6BBAD-AFFA-4F78-A07A-403C41B025B1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066A1E-7860-4A97-8794-4D32E9EC4CA0}" type="pres">
      <dgm:prSet presAssocID="{160B5EA8-89A5-4CDE-B0F3-BFD876A67588}" presName="vSp" presStyleCnt="0"/>
      <dgm:spPr/>
    </dgm:pt>
    <dgm:pt modelId="{BFFE3420-C1F7-4CE3-9A20-E8AE02FCBC68}" type="pres">
      <dgm:prSet presAssocID="{3D9E68CB-860C-43E5-AB14-A04FADA4AB20}" presName="horFlow" presStyleCnt="0"/>
      <dgm:spPr/>
    </dgm:pt>
    <dgm:pt modelId="{0B19D225-EC5C-44B2-9B9B-347AFEC7EA01}" type="pres">
      <dgm:prSet presAssocID="{3D9E68CB-860C-43E5-AB14-A04FADA4AB20}" presName="bigChev" presStyleLbl="node1" presStyleIdx="2" presStyleCnt="3"/>
      <dgm:spPr/>
      <dgm:t>
        <a:bodyPr/>
        <a:lstStyle/>
        <a:p>
          <a:endParaRPr lang="es-ES"/>
        </a:p>
      </dgm:t>
    </dgm:pt>
    <dgm:pt modelId="{29CA5FCC-FAEA-4A1E-93E6-4DC67C9F0E6A}" type="pres">
      <dgm:prSet presAssocID="{9254A586-7FE4-412D-AD03-2B2DE65F59E8}" presName="parTrans" presStyleCnt="0"/>
      <dgm:spPr/>
    </dgm:pt>
    <dgm:pt modelId="{690EC066-43B2-4645-9861-3F43257FA304}" type="pres">
      <dgm:prSet presAssocID="{69FD0BAB-0067-43A0-AD15-2BF9576002C6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6C7F4A-7987-47BA-AE32-CDA72C513F19}" type="pres">
      <dgm:prSet presAssocID="{24C44208-0491-43BF-99C3-71817746A7A0}" presName="sibTrans" presStyleCnt="0"/>
      <dgm:spPr/>
    </dgm:pt>
    <dgm:pt modelId="{AABF1F9F-E4BC-4031-BFA8-894BE58466B0}" type="pres">
      <dgm:prSet presAssocID="{82500E9C-B29F-427A-A4DE-9BB8895E4FF6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AF6D3F4-3EAC-4F14-BFD7-CA4A9973B151}" type="presOf" srcId="{FE10A363-913D-4670-8A9D-E99BB0017346}" destId="{36D012FD-DE44-47B7-859C-28DA866EF7ED}" srcOrd="0" destOrd="0" presId="urn:microsoft.com/office/officeart/2005/8/layout/lProcess3"/>
    <dgm:cxn modelId="{DB766776-A55A-4147-91B8-B12A14DE2D51}" type="presOf" srcId="{2A1FE2DF-E973-4C39-A586-9B7500690426}" destId="{41EB22D7-9536-4361-98EB-B7553D5B3768}" srcOrd="0" destOrd="0" presId="urn:microsoft.com/office/officeart/2005/8/layout/lProcess3"/>
    <dgm:cxn modelId="{13954D15-4BD6-4B60-B0E4-E3D1F9561DBA}" srcId="{3D9E68CB-860C-43E5-AB14-A04FADA4AB20}" destId="{69FD0BAB-0067-43A0-AD15-2BF9576002C6}" srcOrd="0" destOrd="0" parTransId="{9254A586-7FE4-412D-AD03-2B2DE65F59E8}" sibTransId="{24C44208-0491-43BF-99C3-71817746A7A0}"/>
    <dgm:cxn modelId="{46AB1E78-9D3C-4407-84BE-10A1B0FE2836}" srcId="{3D9E68CB-860C-43E5-AB14-A04FADA4AB20}" destId="{82500E9C-B29F-427A-A4DE-9BB8895E4FF6}" srcOrd="1" destOrd="0" parTransId="{E03EAE2E-0F82-41ED-A43D-08DE160E88EB}" sibTransId="{11A0AD4A-C763-4096-A8A4-B93E33D518A6}"/>
    <dgm:cxn modelId="{5117DBE8-4E5B-4B2A-9E29-303070E4D9FE}" srcId="{B69B8E46-71F4-4507-AA50-4E2B0F59D56E}" destId="{3D9E68CB-860C-43E5-AB14-A04FADA4AB20}" srcOrd="2" destOrd="0" parTransId="{69C3A1C7-1BD7-43E2-870D-9826E07DE398}" sibTransId="{8D51E3D9-9611-435E-AAF7-EF5364F0F5E9}"/>
    <dgm:cxn modelId="{B8F4F639-EF90-46A4-A374-04A660DDD34E}" srcId="{B69B8E46-71F4-4507-AA50-4E2B0F59D56E}" destId="{228C6488-EEE4-41C9-86C5-B9F76A1ACAC2}" srcOrd="0" destOrd="0" parTransId="{56EB65EB-AA34-466A-AE14-28DC404124F7}" sibTransId="{6244C2DC-F86E-4622-B907-B78D2CF39CC7}"/>
    <dgm:cxn modelId="{354AACBB-68B4-4B87-9800-26338186DFA3}" srcId="{228C6488-EEE4-41C9-86C5-B9F76A1ACAC2}" destId="{BF0ED543-C0B8-481D-8204-E03CEAAEBC5F}" srcOrd="1" destOrd="0" parTransId="{225ACE2E-3971-43F7-AB94-9A3C2D262600}" sibTransId="{6E84086F-BF9E-4847-A8E5-E146BDC2A04D}"/>
    <dgm:cxn modelId="{C3E080FC-EFCB-4031-AB34-3A84BEF644A2}" type="presOf" srcId="{82500E9C-B29F-427A-A4DE-9BB8895E4FF6}" destId="{AABF1F9F-E4BC-4031-BFA8-894BE58466B0}" srcOrd="0" destOrd="0" presId="urn:microsoft.com/office/officeart/2005/8/layout/lProcess3"/>
    <dgm:cxn modelId="{4A740097-F352-4E88-9002-DB08297D4165}" srcId="{160B5EA8-89A5-4CDE-B0F3-BFD876A67588}" destId="{FE10A363-913D-4670-8A9D-E99BB0017346}" srcOrd="0" destOrd="0" parTransId="{B486808E-9816-46BA-B766-16D3E0CB8036}" sibTransId="{D07A735E-F28D-4DED-AA98-01BAF1EF55B6}"/>
    <dgm:cxn modelId="{A377EA1D-953F-4577-9017-8686A48036C8}" type="presOf" srcId="{160B5EA8-89A5-4CDE-B0F3-BFD876A67588}" destId="{77FF9DD0-334C-4087-B216-295E9A26B3C8}" srcOrd="0" destOrd="0" presId="urn:microsoft.com/office/officeart/2005/8/layout/lProcess3"/>
    <dgm:cxn modelId="{4FC4A521-318A-4E2C-85DF-0E534FC83C4C}" srcId="{B69B8E46-71F4-4507-AA50-4E2B0F59D56E}" destId="{160B5EA8-89A5-4CDE-B0F3-BFD876A67588}" srcOrd="1" destOrd="0" parTransId="{8CEB4416-DE07-4E1D-999D-9782B75CF9F6}" sibTransId="{31F5E7F6-86C7-490D-9127-80324DDD8EE7}"/>
    <dgm:cxn modelId="{130C0435-8446-4013-93CF-860CCCC49D0E}" type="presOf" srcId="{228C6488-EEE4-41C9-86C5-B9F76A1ACAC2}" destId="{A13BD555-1527-4DF8-B08A-2990932C0AFB}" srcOrd="0" destOrd="0" presId="urn:microsoft.com/office/officeart/2005/8/layout/lProcess3"/>
    <dgm:cxn modelId="{DFC6E234-2E2A-400A-AEA1-A43860136146}" srcId="{160B5EA8-89A5-4CDE-B0F3-BFD876A67588}" destId="{F1C6BBAD-AFFA-4F78-A07A-403C41B025B1}" srcOrd="1" destOrd="0" parTransId="{42501249-77D6-4940-8FAE-6F229A0BEC36}" sibTransId="{CF539B8A-4548-4A39-BC70-1BD4C59E06A9}"/>
    <dgm:cxn modelId="{E8283AA4-64A3-44C9-84CD-1F674CA3765E}" type="presOf" srcId="{F1C6BBAD-AFFA-4F78-A07A-403C41B025B1}" destId="{8DDF33AD-4CBF-434E-806E-20EA98A36F24}" srcOrd="0" destOrd="0" presId="urn:microsoft.com/office/officeart/2005/8/layout/lProcess3"/>
    <dgm:cxn modelId="{1A925C0A-4788-4D67-A317-469CF44B1A91}" srcId="{228C6488-EEE4-41C9-86C5-B9F76A1ACAC2}" destId="{2A1FE2DF-E973-4C39-A586-9B7500690426}" srcOrd="0" destOrd="0" parTransId="{C99F9881-0AD0-45EC-B296-D3BAD2174E92}" sibTransId="{E2E34D8F-945A-473A-AC49-B2A6FED0CA3A}"/>
    <dgm:cxn modelId="{9E36952B-5B1B-45EE-973B-E8ACDF9D90CF}" type="presOf" srcId="{69FD0BAB-0067-43A0-AD15-2BF9576002C6}" destId="{690EC066-43B2-4645-9861-3F43257FA304}" srcOrd="0" destOrd="0" presId="urn:microsoft.com/office/officeart/2005/8/layout/lProcess3"/>
    <dgm:cxn modelId="{7F6BCBD1-2647-4F95-92FB-BA03A2A5CF56}" type="presOf" srcId="{BF0ED543-C0B8-481D-8204-E03CEAAEBC5F}" destId="{367825C8-F535-4BF6-9AA3-59BE087B8E93}" srcOrd="0" destOrd="0" presId="urn:microsoft.com/office/officeart/2005/8/layout/lProcess3"/>
    <dgm:cxn modelId="{A9C1339F-ABC8-4257-9FE7-72FEE320DD91}" type="presOf" srcId="{3D9E68CB-860C-43E5-AB14-A04FADA4AB20}" destId="{0B19D225-EC5C-44B2-9B9B-347AFEC7EA01}" srcOrd="0" destOrd="0" presId="urn:microsoft.com/office/officeart/2005/8/layout/lProcess3"/>
    <dgm:cxn modelId="{19F7A233-B658-441D-A882-AB6C62F8E7F4}" type="presOf" srcId="{B69B8E46-71F4-4507-AA50-4E2B0F59D56E}" destId="{2E7157AF-EEBB-424D-A461-F30E597FA5BE}" srcOrd="0" destOrd="0" presId="urn:microsoft.com/office/officeart/2005/8/layout/lProcess3"/>
    <dgm:cxn modelId="{EAA4B630-3550-47CE-A062-12F7394E47DA}" type="presParOf" srcId="{2E7157AF-EEBB-424D-A461-F30E597FA5BE}" destId="{6FDF1E58-701C-4BF3-B58D-3816222B5A5C}" srcOrd="0" destOrd="0" presId="urn:microsoft.com/office/officeart/2005/8/layout/lProcess3"/>
    <dgm:cxn modelId="{F7F1D991-7DD4-4FD3-81F2-3F8E36F260FF}" type="presParOf" srcId="{6FDF1E58-701C-4BF3-B58D-3816222B5A5C}" destId="{A13BD555-1527-4DF8-B08A-2990932C0AFB}" srcOrd="0" destOrd="0" presId="urn:microsoft.com/office/officeart/2005/8/layout/lProcess3"/>
    <dgm:cxn modelId="{E3260132-D365-4C1B-8BAF-0870777ACD68}" type="presParOf" srcId="{6FDF1E58-701C-4BF3-B58D-3816222B5A5C}" destId="{129C691F-D799-4EC1-B392-F5C3D1C10325}" srcOrd="1" destOrd="0" presId="urn:microsoft.com/office/officeart/2005/8/layout/lProcess3"/>
    <dgm:cxn modelId="{59FB69E4-1F6F-45E9-BCC2-4055888CEDC0}" type="presParOf" srcId="{6FDF1E58-701C-4BF3-B58D-3816222B5A5C}" destId="{41EB22D7-9536-4361-98EB-B7553D5B3768}" srcOrd="2" destOrd="0" presId="urn:microsoft.com/office/officeart/2005/8/layout/lProcess3"/>
    <dgm:cxn modelId="{0102D5CF-F0B9-4462-AB89-CB1FF492DCC5}" type="presParOf" srcId="{6FDF1E58-701C-4BF3-B58D-3816222B5A5C}" destId="{422CFC02-D30F-44BD-9348-B7D649196BA8}" srcOrd="3" destOrd="0" presId="urn:microsoft.com/office/officeart/2005/8/layout/lProcess3"/>
    <dgm:cxn modelId="{5988B48C-9481-43EA-B810-6A8577650142}" type="presParOf" srcId="{6FDF1E58-701C-4BF3-B58D-3816222B5A5C}" destId="{367825C8-F535-4BF6-9AA3-59BE087B8E93}" srcOrd="4" destOrd="0" presId="urn:microsoft.com/office/officeart/2005/8/layout/lProcess3"/>
    <dgm:cxn modelId="{72052954-8271-463D-BE95-3995E78747EA}" type="presParOf" srcId="{2E7157AF-EEBB-424D-A461-F30E597FA5BE}" destId="{51F357CC-2E0F-496E-A51D-A2C09416CAD1}" srcOrd="1" destOrd="0" presId="urn:microsoft.com/office/officeart/2005/8/layout/lProcess3"/>
    <dgm:cxn modelId="{A891370B-DF0E-4696-845E-B696F209D045}" type="presParOf" srcId="{2E7157AF-EEBB-424D-A461-F30E597FA5BE}" destId="{FE259F0D-3494-4DFF-B497-B85CAF7F8ACF}" srcOrd="2" destOrd="0" presId="urn:microsoft.com/office/officeart/2005/8/layout/lProcess3"/>
    <dgm:cxn modelId="{4485381C-5CAD-44D3-AE5A-8D30B7BC92E4}" type="presParOf" srcId="{FE259F0D-3494-4DFF-B497-B85CAF7F8ACF}" destId="{77FF9DD0-334C-4087-B216-295E9A26B3C8}" srcOrd="0" destOrd="0" presId="urn:microsoft.com/office/officeart/2005/8/layout/lProcess3"/>
    <dgm:cxn modelId="{0331D2E7-7847-4D11-8554-FE595E39A0EA}" type="presParOf" srcId="{FE259F0D-3494-4DFF-B497-B85CAF7F8ACF}" destId="{EAEB0499-22DE-43EA-9D77-243F01C76067}" srcOrd="1" destOrd="0" presId="urn:microsoft.com/office/officeart/2005/8/layout/lProcess3"/>
    <dgm:cxn modelId="{2594955A-5AE3-4904-8837-B119AF352C50}" type="presParOf" srcId="{FE259F0D-3494-4DFF-B497-B85CAF7F8ACF}" destId="{36D012FD-DE44-47B7-859C-28DA866EF7ED}" srcOrd="2" destOrd="0" presId="urn:microsoft.com/office/officeart/2005/8/layout/lProcess3"/>
    <dgm:cxn modelId="{550F46DE-FE9D-44EE-854F-07A30F3903DC}" type="presParOf" srcId="{FE259F0D-3494-4DFF-B497-B85CAF7F8ACF}" destId="{ECCB7D17-BF7D-4295-B5FA-EAB4F8CE0FAB}" srcOrd="3" destOrd="0" presId="urn:microsoft.com/office/officeart/2005/8/layout/lProcess3"/>
    <dgm:cxn modelId="{DCC174BD-9D57-415F-8763-7296633E242B}" type="presParOf" srcId="{FE259F0D-3494-4DFF-B497-B85CAF7F8ACF}" destId="{8DDF33AD-4CBF-434E-806E-20EA98A36F24}" srcOrd="4" destOrd="0" presId="urn:microsoft.com/office/officeart/2005/8/layout/lProcess3"/>
    <dgm:cxn modelId="{37D4E7D2-8E33-45CF-8D74-0A5E1AB6C88B}" type="presParOf" srcId="{2E7157AF-EEBB-424D-A461-F30E597FA5BE}" destId="{33066A1E-7860-4A97-8794-4D32E9EC4CA0}" srcOrd="3" destOrd="0" presId="urn:microsoft.com/office/officeart/2005/8/layout/lProcess3"/>
    <dgm:cxn modelId="{C3E5AF39-90CC-4DB3-A091-C3D4B951B47E}" type="presParOf" srcId="{2E7157AF-EEBB-424D-A461-F30E597FA5BE}" destId="{BFFE3420-C1F7-4CE3-9A20-E8AE02FCBC68}" srcOrd="4" destOrd="0" presId="urn:microsoft.com/office/officeart/2005/8/layout/lProcess3"/>
    <dgm:cxn modelId="{850262F0-2E66-4FCB-B9F0-811DF26D770E}" type="presParOf" srcId="{BFFE3420-C1F7-4CE3-9A20-E8AE02FCBC68}" destId="{0B19D225-EC5C-44B2-9B9B-347AFEC7EA01}" srcOrd="0" destOrd="0" presId="urn:microsoft.com/office/officeart/2005/8/layout/lProcess3"/>
    <dgm:cxn modelId="{34BE28CD-C3BC-4935-8AB0-14A40CC92C16}" type="presParOf" srcId="{BFFE3420-C1F7-4CE3-9A20-E8AE02FCBC68}" destId="{29CA5FCC-FAEA-4A1E-93E6-4DC67C9F0E6A}" srcOrd="1" destOrd="0" presId="urn:microsoft.com/office/officeart/2005/8/layout/lProcess3"/>
    <dgm:cxn modelId="{BF77D181-9F80-4B17-8303-18B7A7B64E24}" type="presParOf" srcId="{BFFE3420-C1F7-4CE3-9A20-E8AE02FCBC68}" destId="{690EC066-43B2-4645-9861-3F43257FA304}" srcOrd="2" destOrd="0" presId="urn:microsoft.com/office/officeart/2005/8/layout/lProcess3"/>
    <dgm:cxn modelId="{2C600799-F371-40A7-9A25-B011AA317266}" type="presParOf" srcId="{BFFE3420-C1F7-4CE3-9A20-E8AE02FCBC68}" destId="{066C7F4A-7987-47BA-AE32-CDA72C513F19}" srcOrd="3" destOrd="0" presId="urn:microsoft.com/office/officeart/2005/8/layout/lProcess3"/>
    <dgm:cxn modelId="{6B164EA6-7877-4C77-9140-67FCD57345C1}" type="presParOf" srcId="{BFFE3420-C1F7-4CE3-9A20-E8AE02FCBC68}" destId="{AABF1F9F-E4BC-4031-BFA8-894BE58466B0}" srcOrd="4" destOrd="0" presId="urn:microsoft.com/office/officeart/2005/8/layout/lProcess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671CB1-5BE5-4F0F-80B2-CDADDBE2AAF4}" type="doc">
      <dgm:prSet loTypeId="urn:microsoft.com/office/officeart/2005/8/layout/default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B2C392D2-AFA4-4C06-99E6-787E72099974}">
      <dgm:prSet phldrT="[Texto]"/>
      <dgm:spPr/>
      <dgm:t>
        <a:bodyPr/>
        <a:lstStyle/>
        <a:p>
          <a:r>
            <a:rPr lang="es-ES" dirty="0" smtClean="0"/>
            <a:t>.</a:t>
          </a:r>
          <a:endParaRPr lang="es-ES" dirty="0"/>
        </a:p>
      </dgm:t>
    </dgm:pt>
    <dgm:pt modelId="{E0BFB684-9E61-49F2-9594-8B8894C4F5EA}" type="parTrans" cxnId="{F45A3D0D-155E-42B0-8D88-556705180A28}">
      <dgm:prSet/>
      <dgm:spPr/>
      <dgm:t>
        <a:bodyPr/>
        <a:lstStyle/>
        <a:p>
          <a:endParaRPr lang="es-ES"/>
        </a:p>
      </dgm:t>
    </dgm:pt>
    <dgm:pt modelId="{2AF9DB4A-224C-481F-A0E5-C976FD913B21}" type="sibTrans" cxnId="{F45A3D0D-155E-42B0-8D88-556705180A28}">
      <dgm:prSet/>
      <dgm:spPr/>
      <dgm:t>
        <a:bodyPr/>
        <a:lstStyle/>
        <a:p>
          <a:endParaRPr lang="es-ES"/>
        </a:p>
      </dgm:t>
    </dgm:pt>
    <dgm:pt modelId="{7801BB06-6020-4094-9336-CE3801B9041A}">
      <dgm:prSet phldrT="[Texto]"/>
      <dgm:spPr/>
      <dgm:t>
        <a:bodyPr/>
        <a:lstStyle/>
        <a:p>
          <a:r>
            <a:rPr lang="es-ES" dirty="0" smtClean="0"/>
            <a:t>.</a:t>
          </a:r>
          <a:endParaRPr lang="es-ES" dirty="0"/>
        </a:p>
      </dgm:t>
    </dgm:pt>
    <dgm:pt modelId="{2E2124B7-50DC-4696-B37F-020B58D8417C}" type="parTrans" cxnId="{5AB39ECD-2BEE-44A6-9A69-47A79DC8C5EF}">
      <dgm:prSet/>
      <dgm:spPr/>
      <dgm:t>
        <a:bodyPr/>
        <a:lstStyle/>
        <a:p>
          <a:endParaRPr lang="es-ES"/>
        </a:p>
      </dgm:t>
    </dgm:pt>
    <dgm:pt modelId="{E2286946-CDE4-4A3C-85C7-86748C38DA65}" type="sibTrans" cxnId="{5AB39ECD-2BEE-44A6-9A69-47A79DC8C5EF}">
      <dgm:prSet/>
      <dgm:spPr/>
      <dgm:t>
        <a:bodyPr/>
        <a:lstStyle/>
        <a:p>
          <a:endParaRPr lang="es-ES"/>
        </a:p>
      </dgm:t>
    </dgm:pt>
    <dgm:pt modelId="{45525B49-D0A4-4BDF-88CD-74F19CBF982D}">
      <dgm:prSet phldrT="[Texto]"/>
      <dgm:spPr/>
      <dgm:t>
        <a:bodyPr/>
        <a:lstStyle/>
        <a:p>
          <a:r>
            <a:rPr lang="es-ES" dirty="0" smtClean="0"/>
            <a:t>.</a:t>
          </a:r>
          <a:endParaRPr lang="es-ES" dirty="0"/>
        </a:p>
      </dgm:t>
    </dgm:pt>
    <dgm:pt modelId="{A5BFF881-47F8-4902-9C30-F8E4053BFAEE}" type="parTrans" cxnId="{89E4FC03-C39C-4266-874C-BCFF1ECBAAAA}">
      <dgm:prSet/>
      <dgm:spPr/>
      <dgm:t>
        <a:bodyPr/>
        <a:lstStyle/>
        <a:p>
          <a:endParaRPr lang="es-ES"/>
        </a:p>
      </dgm:t>
    </dgm:pt>
    <dgm:pt modelId="{BCFE888A-40D3-41C4-B6CA-B72E12892748}" type="sibTrans" cxnId="{89E4FC03-C39C-4266-874C-BCFF1ECBAAAA}">
      <dgm:prSet/>
      <dgm:spPr/>
      <dgm:t>
        <a:bodyPr/>
        <a:lstStyle/>
        <a:p>
          <a:endParaRPr lang="es-ES"/>
        </a:p>
      </dgm:t>
    </dgm:pt>
    <dgm:pt modelId="{E398B36A-70BB-436B-A7D9-B098FB95F0AA}">
      <dgm:prSet phldrT="[Texto]"/>
      <dgm:spPr/>
      <dgm:t>
        <a:bodyPr/>
        <a:lstStyle/>
        <a:p>
          <a:r>
            <a:rPr lang="es-ES" dirty="0" smtClean="0"/>
            <a:t>.</a:t>
          </a:r>
          <a:endParaRPr lang="es-ES" dirty="0"/>
        </a:p>
      </dgm:t>
    </dgm:pt>
    <dgm:pt modelId="{C8F94F7C-7D5C-40C2-9F3E-58579FED2F7C}" type="parTrans" cxnId="{75AE0455-2807-4731-B709-9F6AFBC5CF80}">
      <dgm:prSet/>
      <dgm:spPr/>
      <dgm:t>
        <a:bodyPr/>
        <a:lstStyle/>
        <a:p>
          <a:endParaRPr lang="es-ES"/>
        </a:p>
      </dgm:t>
    </dgm:pt>
    <dgm:pt modelId="{720AE89A-DDEB-4DAE-8CC8-AE3E02BD73F3}" type="sibTrans" cxnId="{75AE0455-2807-4731-B709-9F6AFBC5CF80}">
      <dgm:prSet/>
      <dgm:spPr/>
      <dgm:t>
        <a:bodyPr/>
        <a:lstStyle/>
        <a:p>
          <a:endParaRPr lang="es-ES"/>
        </a:p>
      </dgm:t>
    </dgm:pt>
    <dgm:pt modelId="{FC0C34F2-7176-497B-97EF-39C79BC997B7}">
      <dgm:prSet phldrT="[Texto]"/>
      <dgm:spPr/>
      <dgm:t>
        <a:bodyPr/>
        <a:lstStyle/>
        <a:p>
          <a:r>
            <a:rPr lang="es-ES" dirty="0" smtClean="0"/>
            <a:t>.</a:t>
          </a:r>
          <a:endParaRPr lang="es-ES" dirty="0"/>
        </a:p>
      </dgm:t>
    </dgm:pt>
    <dgm:pt modelId="{3441C428-905A-4B19-96F7-4A6130D405C1}" type="parTrans" cxnId="{09A93C6F-0C1F-4B86-B743-17DE343AAAF5}">
      <dgm:prSet/>
      <dgm:spPr/>
      <dgm:t>
        <a:bodyPr/>
        <a:lstStyle/>
        <a:p>
          <a:endParaRPr lang="es-ES"/>
        </a:p>
      </dgm:t>
    </dgm:pt>
    <dgm:pt modelId="{2B5531B9-FE6F-49D9-B6B0-A8DD67F3A7E5}" type="sibTrans" cxnId="{09A93C6F-0C1F-4B86-B743-17DE343AAAF5}">
      <dgm:prSet/>
      <dgm:spPr/>
      <dgm:t>
        <a:bodyPr/>
        <a:lstStyle/>
        <a:p>
          <a:endParaRPr lang="es-ES"/>
        </a:p>
      </dgm:t>
    </dgm:pt>
    <dgm:pt modelId="{F7B3FDB0-1A52-4928-8B35-26238BA86B80}">
      <dgm:prSet phldrT="[Texto]"/>
      <dgm:spPr/>
      <dgm:t>
        <a:bodyPr/>
        <a:lstStyle/>
        <a:p>
          <a:r>
            <a:rPr lang="es-ES" dirty="0" smtClean="0"/>
            <a:t>.</a:t>
          </a:r>
          <a:endParaRPr lang="es-ES" dirty="0"/>
        </a:p>
      </dgm:t>
    </dgm:pt>
    <dgm:pt modelId="{44A96F35-1572-47A8-9E38-7B259B654907}" type="parTrans" cxnId="{C456E26D-2ADC-4484-AC08-965560706C5A}">
      <dgm:prSet/>
      <dgm:spPr/>
      <dgm:t>
        <a:bodyPr/>
        <a:lstStyle/>
        <a:p>
          <a:endParaRPr lang="es-ES"/>
        </a:p>
      </dgm:t>
    </dgm:pt>
    <dgm:pt modelId="{A4EE055D-5382-4A8A-B1F9-E5B72CFDDBFF}" type="sibTrans" cxnId="{C456E26D-2ADC-4484-AC08-965560706C5A}">
      <dgm:prSet/>
      <dgm:spPr/>
      <dgm:t>
        <a:bodyPr/>
        <a:lstStyle/>
        <a:p>
          <a:endParaRPr lang="es-ES"/>
        </a:p>
      </dgm:t>
    </dgm:pt>
    <dgm:pt modelId="{EBF60BA1-710C-46EE-A833-27D1C280CC67}" type="pres">
      <dgm:prSet presAssocID="{A4671CB1-5BE5-4F0F-80B2-CDADDBE2AAF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2C13C3F-7117-473B-B857-9A93D7E30C37}" type="pres">
      <dgm:prSet presAssocID="{E398B36A-70BB-436B-A7D9-B098FB95F0A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20133F-0972-4D48-8C45-F78731A39584}" type="pres">
      <dgm:prSet presAssocID="{720AE89A-DDEB-4DAE-8CC8-AE3E02BD73F3}" presName="sibTrans" presStyleCnt="0"/>
      <dgm:spPr/>
      <dgm:t>
        <a:bodyPr/>
        <a:lstStyle/>
        <a:p>
          <a:endParaRPr lang="es-ES"/>
        </a:p>
      </dgm:t>
    </dgm:pt>
    <dgm:pt modelId="{ED323F1B-6166-4CA1-9A1B-F4CE46DC9D33}" type="pres">
      <dgm:prSet presAssocID="{F7B3FDB0-1A52-4928-8B35-26238BA86B8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E90ED-02B6-4029-B8F4-9C6181F75026}" type="pres">
      <dgm:prSet presAssocID="{A4EE055D-5382-4A8A-B1F9-E5B72CFDDBFF}" presName="sibTrans" presStyleCnt="0"/>
      <dgm:spPr/>
      <dgm:t>
        <a:bodyPr/>
        <a:lstStyle/>
        <a:p>
          <a:endParaRPr lang="es-ES"/>
        </a:p>
      </dgm:t>
    </dgm:pt>
    <dgm:pt modelId="{D27D4EB0-6A1B-467C-8AB2-ED6E39D1BB08}" type="pres">
      <dgm:prSet presAssocID="{B2C392D2-AFA4-4C06-99E6-787E7209997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8D84AC-9FD1-461A-B4A8-92CCD34176B9}" type="pres">
      <dgm:prSet presAssocID="{2AF9DB4A-224C-481F-A0E5-C976FD913B21}" presName="sibTrans" presStyleCnt="0"/>
      <dgm:spPr/>
      <dgm:t>
        <a:bodyPr/>
        <a:lstStyle/>
        <a:p>
          <a:endParaRPr lang="es-ES"/>
        </a:p>
      </dgm:t>
    </dgm:pt>
    <dgm:pt modelId="{CBC7F6B3-E077-423B-B95A-ACD211C03C2A}" type="pres">
      <dgm:prSet presAssocID="{7801BB06-6020-4094-9336-CE3801B9041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2C320A-01C7-45D5-8D09-57AD210AA041}" type="pres">
      <dgm:prSet presAssocID="{E2286946-CDE4-4A3C-85C7-86748C38DA65}" presName="sibTrans" presStyleCnt="0"/>
      <dgm:spPr/>
      <dgm:t>
        <a:bodyPr/>
        <a:lstStyle/>
        <a:p>
          <a:endParaRPr lang="es-ES"/>
        </a:p>
      </dgm:t>
    </dgm:pt>
    <dgm:pt modelId="{9F3F4279-FAB4-47E8-A0E8-64C204F1DEB9}" type="pres">
      <dgm:prSet presAssocID="{45525B49-D0A4-4BDF-88CD-74F19CBF982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6CFD0D-BCBF-47E6-9E1F-443A7F53E05B}" type="pres">
      <dgm:prSet presAssocID="{BCFE888A-40D3-41C4-B6CA-B72E12892748}" presName="sibTrans" presStyleCnt="0"/>
      <dgm:spPr/>
      <dgm:t>
        <a:bodyPr/>
        <a:lstStyle/>
        <a:p>
          <a:endParaRPr lang="es-ES"/>
        </a:p>
      </dgm:t>
    </dgm:pt>
    <dgm:pt modelId="{6FE8635D-1878-4B19-BFAC-D659F74B86D8}" type="pres">
      <dgm:prSet presAssocID="{FC0C34F2-7176-497B-97EF-39C79BC997B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456E26D-2ADC-4484-AC08-965560706C5A}" srcId="{A4671CB1-5BE5-4F0F-80B2-CDADDBE2AAF4}" destId="{F7B3FDB0-1A52-4928-8B35-26238BA86B80}" srcOrd="1" destOrd="0" parTransId="{44A96F35-1572-47A8-9E38-7B259B654907}" sibTransId="{A4EE055D-5382-4A8A-B1F9-E5B72CFDDBFF}"/>
    <dgm:cxn modelId="{0FEBB644-1D2E-4A88-AF52-B4C385D2AC29}" type="presOf" srcId="{A4671CB1-5BE5-4F0F-80B2-CDADDBE2AAF4}" destId="{EBF60BA1-710C-46EE-A833-27D1C280CC67}" srcOrd="0" destOrd="0" presId="urn:microsoft.com/office/officeart/2005/8/layout/default"/>
    <dgm:cxn modelId="{F45A3D0D-155E-42B0-8D88-556705180A28}" srcId="{A4671CB1-5BE5-4F0F-80B2-CDADDBE2AAF4}" destId="{B2C392D2-AFA4-4C06-99E6-787E72099974}" srcOrd="2" destOrd="0" parTransId="{E0BFB684-9E61-49F2-9594-8B8894C4F5EA}" sibTransId="{2AF9DB4A-224C-481F-A0E5-C976FD913B21}"/>
    <dgm:cxn modelId="{68FF5837-B120-45D5-AECB-FDB0D1D360E3}" type="presOf" srcId="{F7B3FDB0-1A52-4928-8B35-26238BA86B80}" destId="{ED323F1B-6166-4CA1-9A1B-F4CE46DC9D33}" srcOrd="0" destOrd="0" presId="urn:microsoft.com/office/officeart/2005/8/layout/default"/>
    <dgm:cxn modelId="{89E4FC03-C39C-4266-874C-BCFF1ECBAAAA}" srcId="{A4671CB1-5BE5-4F0F-80B2-CDADDBE2AAF4}" destId="{45525B49-D0A4-4BDF-88CD-74F19CBF982D}" srcOrd="4" destOrd="0" parTransId="{A5BFF881-47F8-4902-9C30-F8E4053BFAEE}" sibTransId="{BCFE888A-40D3-41C4-B6CA-B72E12892748}"/>
    <dgm:cxn modelId="{09A93C6F-0C1F-4B86-B743-17DE343AAAF5}" srcId="{A4671CB1-5BE5-4F0F-80B2-CDADDBE2AAF4}" destId="{FC0C34F2-7176-497B-97EF-39C79BC997B7}" srcOrd="5" destOrd="0" parTransId="{3441C428-905A-4B19-96F7-4A6130D405C1}" sibTransId="{2B5531B9-FE6F-49D9-B6B0-A8DD67F3A7E5}"/>
    <dgm:cxn modelId="{B8E176ED-1D78-4100-8CAA-1EDFDA91BCAE}" type="presOf" srcId="{FC0C34F2-7176-497B-97EF-39C79BC997B7}" destId="{6FE8635D-1878-4B19-BFAC-D659F74B86D8}" srcOrd="0" destOrd="0" presId="urn:microsoft.com/office/officeart/2005/8/layout/default"/>
    <dgm:cxn modelId="{AC4FB937-6102-41A4-9356-4CA7826C64A3}" type="presOf" srcId="{B2C392D2-AFA4-4C06-99E6-787E72099974}" destId="{D27D4EB0-6A1B-467C-8AB2-ED6E39D1BB08}" srcOrd="0" destOrd="0" presId="urn:microsoft.com/office/officeart/2005/8/layout/default"/>
    <dgm:cxn modelId="{75AE0455-2807-4731-B709-9F6AFBC5CF80}" srcId="{A4671CB1-5BE5-4F0F-80B2-CDADDBE2AAF4}" destId="{E398B36A-70BB-436B-A7D9-B098FB95F0AA}" srcOrd="0" destOrd="0" parTransId="{C8F94F7C-7D5C-40C2-9F3E-58579FED2F7C}" sibTransId="{720AE89A-DDEB-4DAE-8CC8-AE3E02BD73F3}"/>
    <dgm:cxn modelId="{4ED9935D-F545-49A5-930E-E8F0D0EC7578}" type="presOf" srcId="{E398B36A-70BB-436B-A7D9-B098FB95F0AA}" destId="{52C13C3F-7117-473B-B857-9A93D7E30C37}" srcOrd="0" destOrd="0" presId="urn:microsoft.com/office/officeart/2005/8/layout/default"/>
    <dgm:cxn modelId="{170965E7-D47D-42DF-9AC2-D8A834BE389B}" type="presOf" srcId="{45525B49-D0A4-4BDF-88CD-74F19CBF982D}" destId="{9F3F4279-FAB4-47E8-A0E8-64C204F1DEB9}" srcOrd="0" destOrd="0" presId="urn:microsoft.com/office/officeart/2005/8/layout/default"/>
    <dgm:cxn modelId="{5AB39ECD-2BEE-44A6-9A69-47A79DC8C5EF}" srcId="{A4671CB1-5BE5-4F0F-80B2-CDADDBE2AAF4}" destId="{7801BB06-6020-4094-9336-CE3801B9041A}" srcOrd="3" destOrd="0" parTransId="{2E2124B7-50DC-4696-B37F-020B58D8417C}" sibTransId="{E2286946-CDE4-4A3C-85C7-86748C38DA65}"/>
    <dgm:cxn modelId="{1DE197F2-D2F3-4288-B97A-DE906AF7CEF6}" type="presOf" srcId="{7801BB06-6020-4094-9336-CE3801B9041A}" destId="{CBC7F6B3-E077-423B-B95A-ACD211C03C2A}" srcOrd="0" destOrd="0" presId="urn:microsoft.com/office/officeart/2005/8/layout/default"/>
    <dgm:cxn modelId="{E50A990C-DF28-43DF-8088-68D398B7C450}" type="presParOf" srcId="{EBF60BA1-710C-46EE-A833-27D1C280CC67}" destId="{52C13C3F-7117-473B-B857-9A93D7E30C37}" srcOrd="0" destOrd="0" presId="urn:microsoft.com/office/officeart/2005/8/layout/default"/>
    <dgm:cxn modelId="{A730B6EE-AB81-4B34-BE79-4BDD8D859EB2}" type="presParOf" srcId="{EBF60BA1-710C-46EE-A833-27D1C280CC67}" destId="{B320133F-0972-4D48-8C45-F78731A39584}" srcOrd="1" destOrd="0" presId="urn:microsoft.com/office/officeart/2005/8/layout/default"/>
    <dgm:cxn modelId="{A5B03E38-44DE-4A64-8147-6683EF1FA7DD}" type="presParOf" srcId="{EBF60BA1-710C-46EE-A833-27D1C280CC67}" destId="{ED323F1B-6166-4CA1-9A1B-F4CE46DC9D33}" srcOrd="2" destOrd="0" presId="urn:microsoft.com/office/officeart/2005/8/layout/default"/>
    <dgm:cxn modelId="{9ACF6A1A-6117-4A49-B830-C1057F8D586D}" type="presParOf" srcId="{EBF60BA1-710C-46EE-A833-27D1C280CC67}" destId="{CA6E90ED-02B6-4029-B8F4-9C6181F75026}" srcOrd="3" destOrd="0" presId="urn:microsoft.com/office/officeart/2005/8/layout/default"/>
    <dgm:cxn modelId="{3A703967-703E-43B9-A7CB-DDB25F8A0F6B}" type="presParOf" srcId="{EBF60BA1-710C-46EE-A833-27D1C280CC67}" destId="{D27D4EB0-6A1B-467C-8AB2-ED6E39D1BB08}" srcOrd="4" destOrd="0" presId="urn:microsoft.com/office/officeart/2005/8/layout/default"/>
    <dgm:cxn modelId="{EEF052C2-3115-424A-B49B-BD6AD11DDE1E}" type="presParOf" srcId="{EBF60BA1-710C-46EE-A833-27D1C280CC67}" destId="{4D8D84AC-9FD1-461A-B4A8-92CCD34176B9}" srcOrd="5" destOrd="0" presId="urn:microsoft.com/office/officeart/2005/8/layout/default"/>
    <dgm:cxn modelId="{93789A18-6905-4A36-A0B3-E6FCD6E74F93}" type="presParOf" srcId="{EBF60BA1-710C-46EE-A833-27D1C280CC67}" destId="{CBC7F6B3-E077-423B-B95A-ACD211C03C2A}" srcOrd="6" destOrd="0" presId="urn:microsoft.com/office/officeart/2005/8/layout/default"/>
    <dgm:cxn modelId="{DA5161D1-4E8E-46D0-A34A-68637F1D4964}" type="presParOf" srcId="{EBF60BA1-710C-46EE-A833-27D1C280CC67}" destId="{852C320A-01C7-45D5-8D09-57AD210AA041}" srcOrd="7" destOrd="0" presId="urn:microsoft.com/office/officeart/2005/8/layout/default"/>
    <dgm:cxn modelId="{3D2DAD20-077B-4643-9544-66CA9BDD02E7}" type="presParOf" srcId="{EBF60BA1-710C-46EE-A833-27D1C280CC67}" destId="{9F3F4279-FAB4-47E8-A0E8-64C204F1DEB9}" srcOrd="8" destOrd="0" presId="urn:microsoft.com/office/officeart/2005/8/layout/default"/>
    <dgm:cxn modelId="{7E22E335-E64D-46CF-8D7A-FE0A8075B4FD}" type="presParOf" srcId="{EBF60BA1-710C-46EE-A833-27D1C280CC67}" destId="{AA6CFD0D-BCBF-47E6-9E1F-443A7F53E05B}" srcOrd="9" destOrd="0" presId="urn:microsoft.com/office/officeart/2005/8/layout/default"/>
    <dgm:cxn modelId="{B249D86E-03B1-4CB2-8DA4-D5CB8382E254}" type="presParOf" srcId="{EBF60BA1-710C-46EE-A833-27D1C280CC67}" destId="{6FE8635D-1878-4B19-BFAC-D659F74B86D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11C66D-A951-478A-B948-500381E3C2EA}" type="doc">
      <dgm:prSet loTypeId="urn:microsoft.com/office/officeart/2005/8/layout/cycle7" loCatId="cycl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8F92C281-4C1B-491E-93AC-28E66812701D}">
      <dgm:prSet phldrT="[Texto]" custT="1"/>
      <dgm:spPr/>
      <dgm:t>
        <a:bodyPr/>
        <a:lstStyle/>
        <a:p>
          <a:r>
            <a:rPr lang="es-ES" sz="900" dirty="0"/>
            <a:t>Superestructura</a:t>
          </a:r>
        </a:p>
      </dgm:t>
    </dgm:pt>
    <dgm:pt modelId="{1389B566-07D4-493F-80A6-D0E646458472}" type="parTrans" cxnId="{60730E3D-1F8D-49D3-AE27-5721216B187A}">
      <dgm:prSet/>
      <dgm:spPr/>
      <dgm:t>
        <a:bodyPr/>
        <a:lstStyle/>
        <a:p>
          <a:endParaRPr lang="es-ES"/>
        </a:p>
      </dgm:t>
    </dgm:pt>
    <dgm:pt modelId="{F9283180-1EC6-4549-A459-F616CA9CEBC9}" type="sibTrans" cxnId="{60730E3D-1F8D-49D3-AE27-5721216B187A}">
      <dgm:prSet/>
      <dgm:spPr/>
      <dgm:t>
        <a:bodyPr/>
        <a:lstStyle/>
        <a:p>
          <a:endParaRPr lang="es-ES"/>
        </a:p>
      </dgm:t>
    </dgm:pt>
    <dgm:pt modelId="{A0EAAFA4-8A2B-4A7D-8609-E24A0A3485C7}">
      <dgm:prSet phldrT="[Texto]" custT="1"/>
      <dgm:spPr/>
      <dgm:t>
        <a:bodyPr/>
        <a:lstStyle/>
        <a:p>
          <a:r>
            <a:rPr lang="es-ES" sz="900" dirty="0"/>
            <a:t>Atractivos y recursos</a:t>
          </a:r>
        </a:p>
      </dgm:t>
    </dgm:pt>
    <dgm:pt modelId="{0FF0EC9C-4C41-4EF1-B3A6-22B467215921}" type="parTrans" cxnId="{1F590D62-E62D-4162-8310-DBE22C74D39D}">
      <dgm:prSet/>
      <dgm:spPr/>
      <dgm:t>
        <a:bodyPr/>
        <a:lstStyle/>
        <a:p>
          <a:endParaRPr lang="es-ES"/>
        </a:p>
      </dgm:t>
    </dgm:pt>
    <dgm:pt modelId="{34F28455-C391-4AC9-AC02-584A7FD25C9D}" type="sibTrans" cxnId="{1F590D62-E62D-4162-8310-DBE22C74D39D}">
      <dgm:prSet/>
      <dgm:spPr/>
      <dgm:t>
        <a:bodyPr/>
        <a:lstStyle/>
        <a:p>
          <a:endParaRPr lang="es-ES"/>
        </a:p>
      </dgm:t>
    </dgm:pt>
    <dgm:pt modelId="{E8EB2C35-86EB-4BF7-B99E-337756F8E95A}">
      <dgm:prSet phldrT="[Texto]" custT="1"/>
      <dgm:spPr/>
      <dgm:t>
        <a:bodyPr/>
        <a:lstStyle/>
        <a:p>
          <a:r>
            <a:rPr lang="es-ES" sz="900"/>
            <a:t>Infraestructura</a:t>
          </a:r>
        </a:p>
      </dgm:t>
    </dgm:pt>
    <dgm:pt modelId="{3206833C-5F05-46D8-88CE-3A1C1761F852}" type="parTrans" cxnId="{0B9302B9-AFA6-47EA-9094-B9A510A3FBA5}">
      <dgm:prSet/>
      <dgm:spPr/>
      <dgm:t>
        <a:bodyPr/>
        <a:lstStyle/>
        <a:p>
          <a:endParaRPr lang="es-ES"/>
        </a:p>
      </dgm:t>
    </dgm:pt>
    <dgm:pt modelId="{FE2E231C-60F8-4B18-B215-76829E8FA02A}" type="sibTrans" cxnId="{0B9302B9-AFA6-47EA-9094-B9A510A3FBA5}">
      <dgm:prSet/>
      <dgm:spPr/>
      <dgm:t>
        <a:bodyPr/>
        <a:lstStyle/>
        <a:p>
          <a:endParaRPr lang="es-ES"/>
        </a:p>
      </dgm:t>
    </dgm:pt>
    <dgm:pt modelId="{63061746-D0F8-4790-B494-1EAFA0FAEE1A}">
      <dgm:prSet phldrT="[Texto]" custT="1"/>
      <dgm:spPr/>
      <dgm:t>
        <a:bodyPr/>
        <a:lstStyle/>
        <a:p>
          <a:r>
            <a:rPr lang="es-ES" sz="900"/>
            <a:t>Facilidades</a:t>
          </a:r>
        </a:p>
      </dgm:t>
    </dgm:pt>
    <dgm:pt modelId="{86D31680-5CEB-4693-9999-07AE36D9236E}" type="parTrans" cxnId="{22D9B516-254F-4E3C-8BF2-7C1E096C1E6E}">
      <dgm:prSet/>
      <dgm:spPr/>
      <dgm:t>
        <a:bodyPr/>
        <a:lstStyle/>
        <a:p>
          <a:endParaRPr lang="es-ES"/>
        </a:p>
      </dgm:t>
    </dgm:pt>
    <dgm:pt modelId="{E8A96E63-A81B-4548-8A9D-4EE35E195150}" type="sibTrans" cxnId="{22D9B516-254F-4E3C-8BF2-7C1E096C1E6E}">
      <dgm:prSet/>
      <dgm:spPr/>
      <dgm:t>
        <a:bodyPr/>
        <a:lstStyle/>
        <a:p>
          <a:endParaRPr lang="es-ES"/>
        </a:p>
      </dgm:t>
    </dgm:pt>
    <dgm:pt modelId="{F12F8799-E3D9-4021-B85E-6FB72957159B}">
      <dgm:prSet phldrT="[Texto]" custT="1"/>
      <dgm:spPr/>
      <dgm:t>
        <a:bodyPr/>
        <a:lstStyle/>
        <a:p>
          <a:r>
            <a:rPr lang="es-ES" sz="900"/>
            <a:t>Comunidad Receptora</a:t>
          </a:r>
        </a:p>
      </dgm:t>
    </dgm:pt>
    <dgm:pt modelId="{8EE6476C-E3B2-4859-B00F-0F538C11E563}" type="parTrans" cxnId="{F5FE2AFA-53A4-457C-BAA6-EC88712FBA17}">
      <dgm:prSet/>
      <dgm:spPr/>
      <dgm:t>
        <a:bodyPr/>
        <a:lstStyle/>
        <a:p>
          <a:endParaRPr lang="es-ES"/>
        </a:p>
      </dgm:t>
    </dgm:pt>
    <dgm:pt modelId="{5FF2075E-6932-4D6D-A469-E08E9818F165}" type="sibTrans" cxnId="{F5FE2AFA-53A4-457C-BAA6-EC88712FBA17}">
      <dgm:prSet/>
      <dgm:spPr/>
      <dgm:t>
        <a:bodyPr/>
        <a:lstStyle/>
        <a:p>
          <a:endParaRPr lang="es-ES"/>
        </a:p>
      </dgm:t>
    </dgm:pt>
    <dgm:pt modelId="{17BE29B2-11A4-4FF3-BE03-663FB69F251D}">
      <dgm:prSet phldrT="[Texto]" custT="1"/>
      <dgm:spPr/>
      <dgm:t>
        <a:bodyPr/>
        <a:lstStyle/>
        <a:p>
          <a:r>
            <a:rPr lang="es-ES" sz="900"/>
            <a:t>Demanda </a:t>
          </a:r>
        </a:p>
      </dgm:t>
    </dgm:pt>
    <dgm:pt modelId="{9A4139A2-1FA1-4066-8B03-FDF7ABE494C2}" type="parTrans" cxnId="{C51D4A46-70CE-4E6A-8C29-A1C136CD9368}">
      <dgm:prSet/>
      <dgm:spPr/>
      <dgm:t>
        <a:bodyPr/>
        <a:lstStyle/>
        <a:p>
          <a:endParaRPr lang="es-ES"/>
        </a:p>
      </dgm:t>
    </dgm:pt>
    <dgm:pt modelId="{E057CFB0-B89B-4163-875A-D46E485C8637}" type="sibTrans" cxnId="{C51D4A46-70CE-4E6A-8C29-A1C136CD9368}">
      <dgm:prSet/>
      <dgm:spPr/>
      <dgm:t>
        <a:bodyPr/>
        <a:lstStyle/>
        <a:p>
          <a:endParaRPr lang="es-ES"/>
        </a:p>
      </dgm:t>
    </dgm:pt>
    <dgm:pt modelId="{DBE75297-1632-4365-84FE-BC32E8529410}" type="pres">
      <dgm:prSet presAssocID="{2E11C66D-A951-478A-B948-500381E3C2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FEEB20E-F065-4401-ABC0-3A5FF035D827}" type="pres">
      <dgm:prSet presAssocID="{8F92C281-4C1B-491E-93AC-28E66812701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96174C-1F00-442B-A18E-CCA3A7BF247C}" type="pres">
      <dgm:prSet presAssocID="{F9283180-1EC6-4549-A459-F616CA9CEBC9}" presName="sibTrans" presStyleLbl="sibTrans2D1" presStyleIdx="0" presStyleCnt="6"/>
      <dgm:spPr/>
      <dgm:t>
        <a:bodyPr/>
        <a:lstStyle/>
        <a:p>
          <a:endParaRPr lang="es-ES"/>
        </a:p>
      </dgm:t>
    </dgm:pt>
    <dgm:pt modelId="{6DE3153E-94F6-4D15-9E90-12D9B0771958}" type="pres">
      <dgm:prSet presAssocID="{F9283180-1EC6-4549-A459-F616CA9CEBC9}" presName="connectorText" presStyleLbl="sibTrans2D1" presStyleIdx="0" presStyleCnt="6"/>
      <dgm:spPr/>
      <dgm:t>
        <a:bodyPr/>
        <a:lstStyle/>
        <a:p>
          <a:endParaRPr lang="es-ES"/>
        </a:p>
      </dgm:t>
    </dgm:pt>
    <dgm:pt modelId="{E74D4832-C20D-4BCE-94C8-93C5FA05D4A3}" type="pres">
      <dgm:prSet presAssocID="{A0EAAFA4-8A2B-4A7D-8609-E24A0A3485C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0E8433-6CEA-4740-BB13-2C423839047A}" type="pres">
      <dgm:prSet presAssocID="{34F28455-C391-4AC9-AC02-584A7FD25C9D}" presName="sibTrans" presStyleLbl="sibTrans2D1" presStyleIdx="1" presStyleCnt="6"/>
      <dgm:spPr/>
      <dgm:t>
        <a:bodyPr/>
        <a:lstStyle/>
        <a:p>
          <a:endParaRPr lang="es-ES"/>
        </a:p>
      </dgm:t>
    </dgm:pt>
    <dgm:pt modelId="{6B30BD54-C5C4-4701-A495-93C5A3382DD8}" type="pres">
      <dgm:prSet presAssocID="{34F28455-C391-4AC9-AC02-584A7FD25C9D}" presName="connectorText" presStyleLbl="sibTrans2D1" presStyleIdx="1" presStyleCnt="6"/>
      <dgm:spPr/>
      <dgm:t>
        <a:bodyPr/>
        <a:lstStyle/>
        <a:p>
          <a:endParaRPr lang="es-ES"/>
        </a:p>
      </dgm:t>
    </dgm:pt>
    <dgm:pt modelId="{8997C595-A7EE-4609-A561-14F92F339442}" type="pres">
      <dgm:prSet presAssocID="{E8EB2C35-86EB-4BF7-B99E-337756F8E95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036B0C-E6CD-4724-87A9-890A010C2087}" type="pres">
      <dgm:prSet presAssocID="{FE2E231C-60F8-4B18-B215-76829E8FA02A}" presName="sibTrans" presStyleLbl="sibTrans2D1" presStyleIdx="2" presStyleCnt="6"/>
      <dgm:spPr/>
      <dgm:t>
        <a:bodyPr/>
        <a:lstStyle/>
        <a:p>
          <a:endParaRPr lang="es-ES"/>
        </a:p>
      </dgm:t>
    </dgm:pt>
    <dgm:pt modelId="{1FFA30EB-6D07-45E3-982F-2CB7B5BCA40E}" type="pres">
      <dgm:prSet presAssocID="{FE2E231C-60F8-4B18-B215-76829E8FA02A}" presName="connectorText" presStyleLbl="sibTrans2D1" presStyleIdx="2" presStyleCnt="6"/>
      <dgm:spPr/>
      <dgm:t>
        <a:bodyPr/>
        <a:lstStyle/>
        <a:p>
          <a:endParaRPr lang="es-ES"/>
        </a:p>
      </dgm:t>
    </dgm:pt>
    <dgm:pt modelId="{733169CF-5760-4750-9E73-B7EE8FAD3600}" type="pres">
      <dgm:prSet presAssocID="{63061746-D0F8-4790-B494-1EAFA0FAEE1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936D42-F999-4B45-AFBA-74183385B425}" type="pres">
      <dgm:prSet presAssocID="{E8A96E63-A81B-4548-8A9D-4EE35E195150}" presName="sibTrans" presStyleLbl="sibTrans2D1" presStyleIdx="3" presStyleCnt="6"/>
      <dgm:spPr/>
      <dgm:t>
        <a:bodyPr/>
        <a:lstStyle/>
        <a:p>
          <a:endParaRPr lang="es-ES"/>
        </a:p>
      </dgm:t>
    </dgm:pt>
    <dgm:pt modelId="{0DE22DCA-F10E-415B-A460-A18393CA143C}" type="pres">
      <dgm:prSet presAssocID="{E8A96E63-A81B-4548-8A9D-4EE35E195150}" presName="connectorText" presStyleLbl="sibTrans2D1" presStyleIdx="3" presStyleCnt="6"/>
      <dgm:spPr/>
      <dgm:t>
        <a:bodyPr/>
        <a:lstStyle/>
        <a:p>
          <a:endParaRPr lang="es-ES"/>
        </a:p>
      </dgm:t>
    </dgm:pt>
    <dgm:pt modelId="{B2313BCE-8323-43E2-9A63-47DF6A648F8A}" type="pres">
      <dgm:prSet presAssocID="{F12F8799-E3D9-4021-B85E-6FB72957159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28050E-8061-4F18-9BC4-324C1F8AECC3}" type="pres">
      <dgm:prSet presAssocID="{5FF2075E-6932-4D6D-A469-E08E9818F165}" presName="sibTrans" presStyleLbl="sibTrans2D1" presStyleIdx="4" presStyleCnt="6"/>
      <dgm:spPr/>
      <dgm:t>
        <a:bodyPr/>
        <a:lstStyle/>
        <a:p>
          <a:endParaRPr lang="es-ES"/>
        </a:p>
      </dgm:t>
    </dgm:pt>
    <dgm:pt modelId="{8642B405-A2E2-4B00-A0E0-D1F1ED446D06}" type="pres">
      <dgm:prSet presAssocID="{5FF2075E-6932-4D6D-A469-E08E9818F165}" presName="connectorText" presStyleLbl="sibTrans2D1" presStyleIdx="4" presStyleCnt="6"/>
      <dgm:spPr/>
      <dgm:t>
        <a:bodyPr/>
        <a:lstStyle/>
        <a:p>
          <a:endParaRPr lang="es-ES"/>
        </a:p>
      </dgm:t>
    </dgm:pt>
    <dgm:pt modelId="{DF85C8C5-4DD6-43F7-9A29-195AF2437F14}" type="pres">
      <dgm:prSet presAssocID="{17BE29B2-11A4-4FF3-BE03-663FB69F251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05432A-B4C2-4050-AB99-462262B49732}" type="pres">
      <dgm:prSet presAssocID="{E057CFB0-B89B-4163-875A-D46E485C8637}" presName="sibTrans" presStyleLbl="sibTrans2D1" presStyleIdx="5" presStyleCnt="6"/>
      <dgm:spPr/>
      <dgm:t>
        <a:bodyPr/>
        <a:lstStyle/>
        <a:p>
          <a:endParaRPr lang="es-ES"/>
        </a:p>
      </dgm:t>
    </dgm:pt>
    <dgm:pt modelId="{64D579CB-C87E-4D2F-9D36-59E0CBD4045F}" type="pres">
      <dgm:prSet presAssocID="{E057CFB0-B89B-4163-875A-D46E485C8637}" presName="connectorText" presStyleLbl="sibTrans2D1" presStyleIdx="5" presStyleCnt="6"/>
      <dgm:spPr/>
      <dgm:t>
        <a:bodyPr/>
        <a:lstStyle/>
        <a:p>
          <a:endParaRPr lang="es-ES"/>
        </a:p>
      </dgm:t>
    </dgm:pt>
  </dgm:ptLst>
  <dgm:cxnLst>
    <dgm:cxn modelId="{0B9302B9-AFA6-47EA-9094-B9A510A3FBA5}" srcId="{2E11C66D-A951-478A-B948-500381E3C2EA}" destId="{E8EB2C35-86EB-4BF7-B99E-337756F8E95A}" srcOrd="2" destOrd="0" parTransId="{3206833C-5F05-46D8-88CE-3A1C1761F852}" sibTransId="{FE2E231C-60F8-4B18-B215-76829E8FA02A}"/>
    <dgm:cxn modelId="{1D595E78-EF1D-425A-BB55-56C3D48D612D}" type="presOf" srcId="{17BE29B2-11A4-4FF3-BE03-663FB69F251D}" destId="{DF85C8C5-4DD6-43F7-9A29-195AF2437F14}" srcOrd="0" destOrd="0" presId="urn:microsoft.com/office/officeart/2005/8/layout/cycle7"/>
    <dgm:cxn modelId="{7973B07F-502D-447F-8C6A-CCBB2D5B5BDB}" type="presOf" srcId="{5FF2075E-6932-4D6D-A469-E08E9818F165}" destId="{1128050E-8061-4F18-9BC4-324C1F8AECC3}" srcOrd="0" destOrd="0" presId="urn:microsoft.com/office/officeart/2005/8/layout/cycle7"/>
    <dgm:cxn modelId="{C6ECC550-5D33-4CB9-A2B9-803B51D3CC6E}" type="presOf" srcId="{A0EAAFA4-8A2B-4A7D-8609-E24A0A3485C7}" destId="{E74D4832-C20D-4BCE-94C8-93C5FA05D4A3}" srcOrd="0" destOrd="0" presId="urn:microsoft.com/office/officeart/2005/8/layout/cycle7"/>
    <dgm:cxn modelId="{72FDFF91-753A-4904-BC03-B87DB0D21CEC}" type="presOf" srcId="{2E11C66D-A951-478A-B948-500381E3C2EA}" destId="{DBE75297-1632-4365-84FE-BC32E8529410}" srcOrd="0" destOrd="0" presId="urn:microsoft.com/office/officeart/2005/8/layout/cycle7"/>
    <dgm:cxn modelId="{1F590D62-E62D-4162-8310-DBE22C74D39D}" srcId="{2E11C66D-A951-478A-B948-500381E3C2EA}" destId="{A0EAAFA4-8A2B-4A7D-8609-E24A0A3485C7}" srcOrd="1" destOrd="0" parTransId="{0FF0EC9C-4C41-4EF1-B3A6-22B467215921}" sibTransId="{34F28455-C391-4AC9-AC02-584A7FD25C9D}"/>
    <dgm:cxn modelId="{9F7A2618-2BEB-46BE-A799-3C6C6FDCD9B5}" type="presOf" srcId="{F12F8799-E3D9-4021-B85E-6FB72957159B}" destId="{B2313BCE-8323-43E2-9A63-47DF6A648F8A}" srcOrd="0" destOrd="0" presId="urn:microsoft.com/office/officeart/2005/8/layout/cycle7"/>
    <dgm:cxn modelId="{15F10B20-D2BC-471F-A4D7-B780D85893C1}" type="presOf" srcId="{E057CFB0-B89B-4163-875A-D46E485C8637}" destId="{64D579CB-C87E-4D2F-9D36-59E0CBD4045F}" srcOrd="1" destOrd="0" presId="urn:microsoft.com/office/officeart/2005/8/layout/cycle7"/>
    <dgm:cxn modelId="{E7329AF4-4245-45BB-BFB9-23397C61CD26}" type="presOf" srcId="{8F92C281-4C1B-491E-93AC-28E66812701D}" destId="{8FEEB20E-F065-4401-ABC0-3A5FF035D827}" srcOrd="0" destOrd="0" presId="urn:microsoft.com/office/officeart/2005/8/layout/cycle7"/>
    <dgm:cxn modelId="{DE1559F3-8F69-4F6F-A702-365980A545F4}" type="presOf" srcId="{FE2E231C-60F8-4B18-B215-76829E8FA02A}" destId="{6A036B0C-E6CD-4724-87A9-890A010C2087}" srcOrd="0" destOrd="0" presId="urn:microsoft.com/office/officeart/2005/8/layout/cycle7"/>
    <dgm:cxn modelId="{3EC0A3DB-2BB5-4F8F-A81A-001CF2FD45DD}" type="presOf" srcId="{F9283180-1EC6-4549-A459-F616CA9CEBC9}" destId="{D896174C-1F00-442B-A18E-CCA3A7BF247C}" srcOrd="0" destOrd="0" presId="urn:microsoft.com/office/officeart/2005/8/layout/cycle7"/>
    <dgm:cxn modelId="{1B12FB36-A688-41BB-AE96-1B6914E09AF8}" type="presOf" srcId="{E8A96E63-A81B-4548-8A9D-4EE35E195150}" destId="{0DE22DCA-F10E-415B-A460-A18393CA143C}" srcOrd="1" destOrd="0" presId="urn:microsoft.com/office/officeart/2005/8/layout/cycle7"/>
    <dgm:cxn modelId="{F37AF5B5-BC49-4AB6-ABF9-53BDC0415266}" type="presOf" srcId="{E8A96E63-A81B-4548-8A9D-4EE35E195150}" destId="{E5936D42-F999-4B45-AFBA-74183385B425}" srcOrd="0" destOrd="0" presId="urn:microsoft.com/office/officeart/2005/8/layout/cycle7"/>
    <dgm:cxn modelId="{D747B5EE-C153-4001-87EF-CDB8916DBDF5}" type="presOf" srcId="{34F28455-C391-4AC9-AC02-584A7FD25C9D}" destId="{230E8433-6CEA-4740-BB13-2C423839047A}" srcOrd="0" destOrd="0" presId="urn:microsoft.com/office/officeart/2005/8/layout/cycle7"/>
    <dgm:cxn modelId="{83254E38-F5CA-4E48-8DB9-A07047323CF7}" type="presOf" srcId="{E8EB2C35-86EB-4BF7-B99E-337756F8E95A}" destId="{8997C595-A7EE-4609-A561-14F92F339442}" srcOrd="0" destOrd="0" presId="urn:microsoft.com/office/officeart/2005/8/layout/cycle7"/>
    <dgm:cxn modelId="{60730E3D-1F8D-49D3-AE27-5721216B187A}" srcId="{2E11C66D-A951-478A-B948-500381E3C2EA}" destId="{8F92C281-4C1B-491E-93AC-28E66812701D}" srcOrd="0" destOrd="0" parTransId="{1389B566-07D4-493F-80A6-D0E646458472}" sibTransId="{F9283180-1EC6-4549-A459-F616CA9CEBC9}"/>
    <dgm:cxn modelId="{E38CAB7A-B9F2-4AFC-ABC7-2AE54B55B903}" type="presOf" srcId="{34F28455-C391-4AC9-AC02-584A7FD25C9D}" destId="{6B30BD54-C5C4-4701-A495-93C5A3382DD8}" srcOrd="1" destOrd="0" presId="urn:microsoft.com/office/officeart/2005/8/layout/cycle7"/>
    <dgm:cxn modelId="{20A86488-38C5-466F-9D44-29B129BE9473}" type="presOf" srcId="{FE2E231C-60F8-4B18-B215-76829E8FA02A}" destId="{1FFA30EB-6D07-45E3-982F-2CB7B5BCA40E}" srcOrd="1" destOrd="0" presId="urn:microsoft.com/office/officeart/2005/8/layout/cycle7"/>
    <dgm:cxn modelId="{F5FE2AFA-53A4-457C-BAA6-EC88712FBA17}" srcId="{2E11C66D-A951-478A-B948-500381E3C2EA}" destId="{F12F8799-E3D9-4021-B85E-6FB72957159B}" srcOrd="4" destOrd="0" parTransId="{8EE6476C-E3B2-4859-B00F-0F538C11E563}" sibTransId="{5FF2075E-6932-4D6D-A469-E08E9818F165}"/>
    <dgm:cxn modelId="{22D9B516-254F-4E3C-8BF2-7C1E096C1E6E}" srcId="{2E11C66D-A951-478A-B948-500381E3C2EA}" destId="{63061746-D0F8-4790-B494-1EAFA0FAEE1A}" srcOrd="3" destOrd="0" parTransId="{86D31680-5CEB-4693-9999-07AE36D9236E}" sibTransId="{E8A96E63-A81B-4548-8A9D-4EE35E195150}"/>
    <dgm:cxn modelId="{00D74B62-1ED5-4989-9119-B9E1FFBFABD1}" type="presOf" srcId="{63061746-D0F8-4790-B494-1EAFA0FAEE1A}" destId="{733169CF-5760-4750-9E73-B7EE8FAD3600}" srcOrd="0" destOrd="0" presId="urn:microsoft.com/office/officeart/2005/8/layout/cycle7"/>
    <dgm:cxn modelId="{F7E2D147-A178-4804-89FB-ED0EF9EF98F7}" type="presOf" srcId="{5FF2075E-6932-4D6D-A469-E08E9818F165}" destId="{8642B405-A2E2-4B00-A0E0-D1F1ED446D06}" srcOrd="1" destOrd="0" presId="urn:microsoft.com/office/officeart/2005/8/layout/cycle7"/>
    <dgm:cxn modelId="{187629F8-AF1B-4BA5-920A-9168EF7A4312}" type="presOf" srcId="{E057CFB0-B89B-4163-875A-D46E485C8637}" destId="{A705432A-B4C2-4050-AB99-462262B49732}" srcOrd="0" destOrd="0" presId="urn:microsoft.com/office/officeart/2005/8/layout/cycle7"/>
    <dgm:cxn modelId="{C51D4A46-70CE-4E6A-8C29-A1C136CD9368}" srcId="{2E11C66D-A951-478A-B948-500381E3C2EA}" destId="{17BE29B2-11A4-4FF3-BE03-663FB69F251D}" srcOrd="5" destOrd="0" parTransId="{9A4139A2-1FA1-4066-8B03-FDF7ABE494C2}" sibTransId="{E057CFB0-B89B-4163-875A-D46E485C8637}"/>
    <dgm:cxn modelId="{A477EC4A-A4F3-4D8A-9A7B-4C53BA22A8A5}" type="presOf" srcId="{F9283180-1EC6-4549-A459-F616CA9CEBC9}" destId="{6DE3153E-94F6-4D15-9E90-12D9B0771958}" srcOrd="1" destOrd="0" presId="urn:microsoft.com/office/officeart/2005/8/layout/cycle7"/>
    <dgm:cxn modelId="{A33FE087-8971-4C30-A45D-AF031A7CC5A3}" type="presParOf" srcId="{DBE75297-1632-4365-84FE-BC32E8529410}" destId="{8FEEB20E-F065-4401-ABC0-3A5FF035D827}" srcOrd="0" destOrd="0" presId="urn:microsoft.com/office/officeart/2005/8/layout/cycle7"/>
    <dgm:cxn modelId="{CF0117BD-B814-4F79-964E-F3FABCA85444}" type="presParOf" srcId="{DBE75297-1632-4365-84FE-BC32E8529410}" destId="{D896174C-1F00-442B-A18E-CCA3A7BF247C}" srcOrd="1" destOrd="0" presId="urn:microsoft.com/office/officeart/2005/8/layout/cycle7"/>
    <dgm:cxn modelId="{11D83ED6-79FB-469A-BB5E-EA066F88B61E}" type="presParOf" srcId="{D896174C-1F00-442B-A18E-CCA3A7BF247C}" destId="{6DE3153E-94F6-4D15-9E90-12D9B0771958}" srcOrd="0" destOrd="0" presId="urn:microsoft.com/office/officeart/2005/8/layout/cycle7"/>
    <dgm:cxn modelId="{5567F66D-9208-44CF-8E79-BD490B164A8B}" type="presParOf" srcId="{DBE75297-1632-4365-84FE-BC32E8529410}" destId="{E74D4832-C20D-4BCE-94C8-93C5FA05D4A3}" srcOrd="2" destOrd="0" presId="urn:microsoft.com/office/officeart/2005/8/layout/cycle7"/>
    <dgm:cxn modelId="{A19536AD-572D-4C00-AE18-C83B22D87BEB}" type="presParOf" srcId="{DBE75297-1632-4365-84FE-BC32E8529410}" destId="{230E8433-6CEA-4740-BB13-2C423839047A}" srcOrd="3" destOrd="0" presId="urn:microsoft.com/office/officeart/2005/8/layout/cycle7"/>
    <dgm:cxn modelId="{925E5835-AB86-47BD-A903-D6BEA89292E7}" type="presParOf" srcId="{230E8433-6CEA-4740-BB13-2C423839047A}" destId="{6B30BD54-C5C4-4701-A495-93C5A3382DD8}" srcOrd="0" destOrd="0" presId="urn:microsoft.com/office/officeart/2005/8/layout/cycle7"/>
    <dgm:cxn modelId="{C31E39B7-C9C6-4E34-81CD-61B108DCBD82}" type="presParOf" srcId="{DBE75297-1632-4365-84FE-BC32E8529410}" destId="{8997C595-A7EE-4609-A561-14F92F339442}" srcOrd="4" destOrd="0" presId="urn:microsoft.com/office/officeart/2005/8/layout/cycle7"/>
    <dgm:cxn modelId="{86BA4110-B2F6-43F1-9DE8-5B1C2000A85E}" type="presParOf" srcId="{DBE75297-1632-4365-84FE-BC32E8529410}" destId="{6A036B0C-E6CD-4724-87A9-890A010C2087}" srcOrd="5" destOrd="0" presId="urn:microsoft.com/office/officeart/2005/8/layout/cycle7"/>
    <dgm:cxn modelId="{587A3657-3ACA-4B73-9CAD-E94AB117B2D2}" type="presParOf" srcId="{6A036B0C-E6CD-4724-87A9-890A010C2087}" destId="{1FFA30EB-6D07-45E3-982F-2CB7B5BCA40E}" srcOrd="0" destOrd="0" presId="urn:microsoft.com/office/officeart/2005/8/layout/cycle7"/>
    <dgm:cxn modelId="{EFBFECD8-D0A8-45E2-B388-D8B2462129B1}" type="presParOf" srcId="{DBE75297-1632-4365-84FE-BC32E8529410}" destId="{733169CF-5760-4750-9E73-B7EE8FAD3600}" srcOrd="6" destOrd="0" presId="urn:microsoft.com/office/officeart/2005/8/layout/cycle7"/>
    <dgm:cxn modelId="{3ACA21F6-0BC0-4656-99A6-1FC3549FE9B6}" type="presParOf" srcId="{DBE75297-1632-4365-84FE-BC32E8529410}" destId="{E5936D42-F999-4B45-AFBA-74183385B425}" srcOrd="7" destOrd="0" presId="urn:microsoft.com/office/officeart/2005/8/layout/cycle7"/>
    <dgm:cxn modelId="{AAFCCC07-3693-49E4-9518-45FAE005854C}" type="presParOf" srcId="{E5936D42-F999-4B45-AFBA-74183385B425}" destId="{0DE22DCA-F10E-415B-A460-A18393CA143C}" srcOrd="0" destOrd="0" presId="urn:microsoft.com/office/officeart/2005/8/layout/cycle7"/>
    <dgm:cxn modelId="{4F91B888-7DF4-4C73-99D1-A2A7364B5025}" type="presParOf" srcId="{DBE75297-1632-4365-84FE-BC32E8529410}" destId="{B2313BCE-8323-43E2-9A63-47DF6A648F8A}" srcOrd="8" destOrd="0" presId="urn:microsoft.com/office/officeart/2005/8/layout/cycle7"/>
    <dgm:cxn modelId="{0C7255EB-2628-4EFF-961E-267F7771D8D3}" type="presParOf" srcId="{DBE75297-1632-4365-84FE-BC32E8529410}" destId="{1128050E-8061-4F18-9BC4-324C1F8AECC3}" srcOrd="9" destOrd="0" presId="urn:microsoft.com/office/officeart/2005/8/layout/cycle7"/>
    <dgm:cxn modelId="{658F3FB5-8905-41EF-BDA8-16F706F5B12E}" type="presParOf" srcId="{1128050E-8061-4F18-9BC4-324C1F8AECC3}" destId="{8642B405-A2E2-4B00-A0E0-D1F1ED446D06}" srcOrd="0" destOrd="0" presId="urn:microsoft.com/office/officeart/2005/8/layout/cycle7"/>
    <dgm:cxn modelId="{B9E96C48-1794-4EEE-80A8-209280090F59}" type="presParOf" srcId="{DBE75297-1632-4365-84FE-BC32E8529410}" destId="{DF85C8C5-4DD6-43F7-9A29-195AF2437F14}" srcOrd="10" destOrd="0" presId="urn:microsoft.com/office/officeart/2005/8/layout/cycle7"/>
    <dgm:cxn modelId="{7846F085-540D-40FC-87D7-E91E9FF2E5E6}" type="presParOf" srcId="{DBE75297-1632-4365-84FE-BC32E8529410}" destId="{A705432A-B4C2-4050-AB99-462262B49732}" srcOrd="11" destOrd="0" presId="urn:microsoft.com/office/officeart/2005/8/layout/cycle7"/>
    <dgm:cxn modelId="{585181C9-B276-45D0-8991-8B77E5CF4807}" type="presParOf" srcId="{A705432A-B4C2-4050-AB99-462262B49732}" destId="{64D579CB-C87E-4D2F-9D36-59E0CBD4045F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213026-A108-47D1-9785-9199D615FAA7}" type="doc">
      <dgm:prSet loTypeId="urn:microsoft.com/office/officeart/2005/8/layout/hierarchy2" loCatId="hierarchy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D202EAF7-2812-4A2C-BE8F-213EA5284F3F}">
      <dgm:prSet phldrT="[Texto]"/>
      <dgm:spPr/>
      <dgm:t>
        <a:bodyPr/>
        <a:lstStyle/>
        <a:p>
          <a:r>
            <a:rPr lang="es-419" dirty="0" smtClean="0"/>
            <a:t>Desarrollo Exógeno</a:t>
          </a:r>
          <a:endParaRPr lang="es-ES" dirty="0"/>
        </a:p>
      </dgm:t>
    </dgm:pt>
    <dgm:pt modelId="{D47B0984-EAF2-4A6C-B88E-220E32F50F04}" type="parTrans" cxnId="{EE6F8E8C-B790-4EB7-A9EB-2F9F30BAF712}">
      <dgm:prSet/>
      <dgm:spPr/>
      <dgm:t>
        <a:bodyPr/>
        <a:lstStyle/>
        <a:p>
          <a:endParaRPr lang="es-ES"/>
        </a:p>
      </dgm:t>
    </dgm:pt>
    <dgm:pt modelId="{115E317E-9FB9-4EED-BE63-35333261236B}" type="sibTrans" cxnId="{EE6F8E8C-B790-4EB7-A9EB-2F9F30BAF712}">
      <dgm:prSet/>
      <dgm:spPr/>
      <dgm:t>
        <a:bodyPr/>
        <a:lstStyle/>
        <a:p>
          <a:endParaRPr lang="es-ES"/>
        </a:p>
      </dgm:t>
    </dgm:pt>
    <dgm:pt modelId="{C160A744-A5BD-4B1C-B87B-F2FED3A9D828}">
      <dgm:prSet phldrT="[Texto]"/>
      <dgm:spPr/>
      <dgm:t>
        <a:bodyPr/>
        <a:lstStyle/>
        <a:p>
          <a:r>
            <a:rPr lang="es-419" dirty="0" smtClean="0"/>
            <a:t>Teoría del Desarrollo Local</a:t>
          </a:r>
          <a:endParaRPr lang="es-ES" dirty="0"/>
        </a:p>
      </dgm:t>
    </dgm:pt>
    <dgm:pt modelId="{C740E240-2FB2-426F-939D-34801CD9008D}" type="parTrans" cxnId="{E6455DE8-8C9D-4B08-A534-12C422D5050B}">
      <dgm:prSet/>
      <dgm:spPr/>
      <dgm:t>
        <a:bodyPr/>
        <a:lstStyle/>
        <a:p>
          <a:endParaRPr lang="es-ES"/>
        </a:p>
      </dgm:t>
    </dgm:pt>
    <dgm:pt modelId="{6667BD3B-829F-4635-B8E1-4403960EA577}" type="sibTrans" cxnId="{E6455DE8-8C9D-4B08-A534-12C422D5050B}">
      <dgm:prSet/>
      <dgm:spPr/>
      <dgm:t>
        <a:bodyPr/>
        <a:lstStyle/>
        <a:p>
          <a:endParaRPr lang="es-ES"/>
        </a:p>
      </dgm:t>
    </dgm:pt>
    <dgm:pt modelId="{F6A1676F-D1E3-4DE6-B6EB-1FAAD19A207E}">
      <dgm:prSet phldrT="[Texto]"/>
      <dgm:spPr/>
      <dgm:t>
        <a:bodyPr/>
        <a:lstStyle/>
        <a:p>
          <a:r>
            <a:rPr lang="es-419" dirty="0" smtClean="0"/>
            <a:t>Desarrollo Endógeno</a:t>
          </a:r>
          <a:endParaRPr lang="es-ES" dirty="0"/>
        </a:p>
      </dgm:t>
    </dgm:pt>
    <dgm:pt modelId="{60686075-FFEA-416D-87CF-C8D2EB0540FA}" type="parTrans" cxnId="{42C19F64-ABA1-41F7-AE57-FFC22F0E9AFD}">
      <dgm:prSet/>
      <dgm:spPr/>
      <dgm:t>
        <a:bodyPr/>
        <a:lstStyle/>
        <a:p>
          <a:endParaRPr lang="es-ES"/>
        </a:p>
      </dgm:t>
    </dgm:pt>
    <dgm:pt modelId="{26500526-CB1B-4F16-B3F3-B4ECAB1D4B2B}" type="sibTrans" cxnId="{42C19F64-ABA1-41F7-AE57-FFC22F0E9AFD}">
      <dgm:prSet/>
      <dgm:spPr/>
      <dgm:t>
        <a:bodyPr/>
        <a:lstStyle/>
        <a:p>
          <a:endParaRPr lang="es-ES"/>
        </a:p>
      </dgm:t>
    </dgm:pt>
    <dgm:pt modelId="{B9BE3218-A4E3-42B2-8E5E-402C1CCE7789}">
      <dgm:prSet phldrT="[Texto]"/>
      <dgm:spPr/>
      <dgm:t>
        <a:bodyPr/>
        <a:lstStyle/>
        <a:p>
          <a:r>
            <a:rPr lang="es-EC" dirty="0" smtClean="0"/>
            <a:t>Objetivo de conseguir el desarrollo como un fin unificador y homogéneo.</a:t>
          </a:r>
          <a:endParaRPr lang="es-ES" dirty="0"/>
        </a:p>
      </dgm:t>
    </dgm:pt>
    <dgm:pt modelId="{C20CF31E-023A-4060-B08B-8C0FD8735F82}" type="parTrans" cxnId="{FFA8C758-E5A5-4E28-AF2A-48103C21564E}">
      <dgm:prSet/>
      <dgm:spPr/>
      <dgm:t>
        <a:bodyPr/>
        <a:lstStyle/>
        <a:p>
          <a:endParaRPr lang="es-ES"/>
        </a:p>
      </dgm:t>
    </dgm:pt>
    <dgm:pt modelId="{E200A8C4-5877-4538-826C-66F4FB04EDB9}" type="sibTrans" cxnId="{FFA8C758-E5A5-4E28-AF2A-48103C21564E}">
      <dgm:prSet/>
      <dgm:spPr/>
      <dgm:t>
        <a:bodyPr/>
        <a:lstStyle/>
        <a:p>
          <a:endParaRPr lang="es-ES"/>
        </a:p>
      </dgm:t>
    </dgm:pt>
    <dgm:pt modelId="{D6BE5D61-DA87-4C02-94F6-2F9BC519DBFF}" type="pres">
      <dgm:prSet presAssocID="{78213026-A108-47D1-9785-9199D615FAA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C03A533-AC03-44E3-932C-DDA8E6EA90E5}" type="pres">
      <dgm:prSet presAssocID="{D202EAF7-2812-4A2C-BE8F-213EA5284F3F}" presName="root1" presStyleCnt="0"/>
      <dgm:spPr/>
    </dgm:pt>
    <dgm:pt modelId="{8481DCDB-B8F5-41F6-AA5B-CE4BD730152E}" type="pres">
      <dgm:prSet presAssocID="{D202EAF7-2812-4A2C-BE8F-213EA5284F3F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D121B7A-9315-472B-A3BD-4CF0022567C3}" type="pres">
      <dgm:prSet presAssocID="{D202EAF7-2812-4A2C-BE8F-213EA5284F3F}" presName="level2hierChild" presStyleCnt="0"/>
      <dgm:spPr/>
    </dgm:pt>
    <dgm:pt modelId="{FEA5C31C-29DF-46C9-B8E8-B540D0B7F94F}" type="pres">
      <dgm:prSet presAssocID="{F6A1676F-D1E3-4DE6-B6EB-1FAAD19A207E}" presName="root1" presStyleCnt="0"/>
      <dgm:spPr/>
    </dgm:pt>
    <dgm:pt modelId="{906C0192-F2DA-482B-A4A6-2ACE0C449298}" type="pres">
      <dgm:prSet presAssocID="{F6A1676F-D1E3-4DE6-B6EB-1FAAD19A207E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5460731-74B6-45DF-9801-5AA4430A49A4}" type="pres">
      <dgm:prSet presAssocID="{F6A1676F-D1E3-4DE6-B6EB-1FAAD19A207E}" presName="level2hierChild" presStyleCnt="0"/>
      <dgm:spPr/>
    </dgm:pt>
    <dgm:pt modelId="{E545605F-9DAE-444D-B257-8E9CBF0A6E3C}" type="pres">
      <dgm:prSet presAssocID="{C20CF31E-023A-4060-B08B-8C0FD8735F82}" presName="conn2-1" presStyleLbl="parChTrans1D2" presStyleIdx="0" presStyleCnt="1"/>
      <dgm:spPr/>
      <dgm:t>
        <a:bodyPr/>
        <a:lstStyle/>
        <a:p>
          <a:endParaRPr lang="es-ES"/>
        </a:p>
      </dgm:t>
    </dgm:pt>
    <dgm:pt modelId="{6519EBB8-A7C0-427E-A7C4-46AF99B187CE}" type="pres">
      <dgm:prSet presAssocID="{C20CF31E-023A-4060-B08B-8C0FD8735F82}" presName="connTx" presStyleLbl="parChTrans1D2" presStyleIdx="0" presStyleCnt="1"/>
      <dgm:spPr/>
      <dgm:t>
        <a:bodyPr/>
        <a:lstStyle/>
        <a:p>
          <a:endParaRPr lang="es-ES"/>
        </a:p>
      </dgm:t>
    </dgm:pt>
    <dgm:pt modelId="{9967E7DA-0190-4DE9-B446-8E7BBB4656B6}" type="pres">
      <dgm:prSet presAssocID="{B9BE3218-A4E3-42B2-8E5E-402C1CCE7789}" presName="root2" presStyleCnt="0"/>
      <dgm:spPr/>
    </dgm:pt>
    <dgm:pt modelId="{926D37D7-35A2-4AFD-B4C8-3B598ECCFD35}" type="pres">
      <dgm:prSet presAssocID="{B9BE3218-A4E3-42B2-8E5E-402C1CCE7789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F053C3D-8D9F-4CFB-8BD8-470BA0E0BAE8}" type="pres">
      <dgm:prSet presAssocID="{B9BE3218-A4E3-42B2-8E5E-402C1CCE7789}" presName="level3hierChild" presStyleCnt="0"/>
      <dgm:spPr/>
    </dgm:pt>
    <dgm:pt modelId="{C4C5F75E-6EBC-4325-AC47-00718BCABA52}" type="pres">
      <dgm:prSet presAssocID="{C740E240-2FB2-426F-939D-34801CD9008D}" presName="conn2-1" presStyleLbl="parChTrans1D3" presStyleIdx="0" presStyleCnt="1"/>
      <dgm:spPr/>
      <dgm:t>
        <a:bodyPr/>
        <a:lstStyle/>
        <a:p>
          <a:endParaRPr lang="es-ES"/>
        </a:p>
      </dgm:t>
    </dgm:pt>
    <dgm:pt modelId="{8CCD4E9E-EDDE-4133-951C-5C93B0A1E5DA}" type="pres">
      <dgm:prSet presAssocID="{C740E240-2FB2-426F-939D-34801CD9008D}" presName="connTx" presStyleLbl="parChTrans1D3" presStyleIdx="0" presStyleCnt="1"/>
      <dgm:spPr/>
      <dgm:t>
        <a:bodyPr/>
        <a:lstStyle/>
        <a:p>
          <a:endParaRPr lang="es-ES"/>
        </a:p>
      </dgm:t>
    </dgm:pt>
    <dgm:pt modelId="{AEF27CAE-2EB7-4D18-875F-8FE51A929BCD}" type="pres">
      <dgm:prSet presAssocID="{C160A744-A5BD-4B1C-B87B-F2FED3A9D828}" presName="root2" presStyleCnt="0"/>
      <dgm:spPr/>
    </dgm:pt>
    <dgm:pt modelId="{85F5A530-F191-4453-A141-8704B321C37B}" type="pres">
      <dgm:prSet presAssocID="{C160A744-A5BD-4B1C-B87B-F2FED3A9D828}" presName="LevelTwoTextNod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767380D-F574-4E6E-AFDA-2B61C4547599}" type="pres">
      <dgm:prSet presAssocID="{C160A744-A5BD-4B1C-B87B-F2FED3A9D828}" presName="level3hierChild" presStyleCnt="0"/>
      <dgm:spPr/>
    </dgm:pt>
  </dgm:ptLst>
  <dgm:cxnLst>
    <dgm:cxn modelId="{62EC199A-0D8A-43DE-891C-290FF96EA5E0}" type="presOf" srcId="{B9BE3218-A4E3-42B2-8E5E-402C1CCE7789}" destId="{926D37D7-35A2-4AFD-B4C8-3B598ECCFD35}" srcOrd="0" destOrd="0" presId="urn:microsoft.com/office/officeart/2005/8/layout/hierarchy2"/>
    <dgm:cxn modelId="{C6AEA8C6-5682-478C-AA88-9961AFBEAE6C}" type="presOf" srcId="{78213026-A108-47D1-9785-9199D615FAA7}" destId="{D6BE5D61-DA87-4C02-94F6-2F9BC519DBFF}" srcOrd="0" destOrd="0" presId="urn:microsoft.com/office/officeart/2005/8/layout/hierarchy2"/>
    <dgm:cxn modelId="{8C20B5F9-DFD4-4FE6-BFB3-5113CF8A468F}" type="presOf" srcId="{C20CF31E-023A-4060-B08B-8C0FD8735F82}" destId="{E545605F-9DAE-444D-B257-8E9CBF0A6E3C}" srcOrd="0" destOrd="0" presId="urn:microsoft.com/office/officeart/2005/8/layout/hierarchy2"/>
    <dgm:cxn modelId="{3BAB2F75-E26A-41C9-A3C6-F87753A18AA0}" type="presOf" srcId="{C740E240-2FB2-426F-939D-34801CD9008D}" destId="{C4C5F75E-6EBC-4325-AC47-00718BCABA52}" srcOrd="0" destOrd="0" presId="urn:microsoft.com/office/officeart/2005/8/layout/hierarchy2"/>
    <dgm:cxn modelId="{03BD2967-AB1D-4C25-A731-DD3D6685AD89}" type="presOf" srcId="{F6A1676F-D1E3-4DE6-B6EB-1FAAD19A207E}" destId="{906C0192-F2DA-482B-A4A6-2ACE0C449298}" srcOrd="0" destOrd="0" presId="urn:microsoft.com/office/officeart/2005/8/layout/hierarchy2"/>
    <dgm:cxn modelId="{1A382959-F47D-4246-953F-343FC4C63FBA}" type="presOf" srcId="{C160A744-A5BD-4B1C-B87B-F2FED3A9D828}" destId="{85F5A530-F191-4453-A141-8704B321C37B}" srcOrd="0" destOrd="0" presId="urn:microsoft.com/office/officeart/2005/8/layout/hierarchy2"/>
    <dgm:cxn modelId="{42C19F64-ABA1-41F7-AE57-FFC22F0E9AFD}" srcId="{78213026-A108-47D1-9785-9199D615FAA7}" destId="{F6A1676F-D1E3-4DE6-B6EB-1FAAD19A207E}" srcOrd="1" destOrd="0" parTransId="{60686075-FFEA-416D-87CF-C8D2EB0540FA}" sibTransId="{26500526-CB1B-4F16-B3F3-B4ECAB1D4B2B}"/>
    <dgm:cxn modelId="{4B5D468A-F4C0-49C5-89CA-A5EBC9A7179A}" type="presOf" srcId="{D202EAF7-2812-4A2C-BE8F-213EA5284F3F}" destId="{8481DCDB-B8F5-41F6-AA5B-CE4BD730152E}" srcOrd="0" destOrd="0" presId="urn:microsoft.com/office/officeart/2005/8/layout/hierarchy2"/>
    <dgm:cxn modelId="{E6455DE8-8C9D-4B08-A534-12C422D5050B}" srcId="{B9BE3218-A4E3-42B2-8E5E-402C1CCE7789}" destId="{C160A744-A5BD-4B1C-B87B-F2FED3A9D828}" srcOrd="0" destOrd="0" parTransId="{C740E240-2FB2-426F-939D-34801CD9008D}" sibTransId="{6667BD3B-829F-4635-B8E1-4403960EA577}"/>
    <dgm:cxn modelId="{EE6F8E8C-B790-4EB7-A9EB-2F9F30BAF712}" srcId="{78213026-A108-47D1-9785-9199D615FAA7}" destId="{D202EAF7-2812-4A2C-BE8F-213EA5284F3F}" srcOrd="0" destOrd="0" parTransId="{D47B0984-EAF2-4A6C-B88E-220E32F50F04}" sibTransId="{115E317E-9FB9-4EED-BE63-35333261236B}"/>
    <dgm:cxn modelId="{DBD49217-2C9C-4588-AC77-76ACC567EA5A}" type="presOf" srcId="{C740E240-2FB2-426F-939D-34801CD9008D}" destId="{8CCD4E9E-EDDE-4133-951C-5C93B0A1E5DA}" srcOrd="1" destOrd="0" presId="urn:microsoft.com/office/officeart/2005/8/layout/hierarchy2"/>
    <dgm:cxn modelId="{9130E789-0999-42C9-96D0-8DEB0AD1364E}" type="presOf" srcId="{C20CF31E-023A-4060-B08B-8C0FD8735F82}" destId="{6519EBB8-A7C0-427E-A7C4-46AF99B187CE}" srcOrd="1" destOrd="0" presId="urn:microsoft.com/office/officeart/2005/8/layout/hierarchy2"/>
    <dgm:cxn modelId="{FFA8C758-E5A5-4E28-AF2A-48103C21564E}" srcId="{F6A1676F-D1E3-4DE6-B6EB-1FAAD19A207E}" destId="{B9BE3218-A4E3-42B2-8E5E-402C1CCE7789}" srcOrd="0" destOrd="0" parTransId="{C20CF31E-023A-4060-B08B-8C0FD8735F82}" sibTransId="{E200A8C4-5877-4538-826C-66F4FB04EDB9}"/>
    <dgm:cxn modelId="{FB30D1A9-4C22-4BCB-AF45-45353C71171A}" type="presParOf" srcId="{D6BE5D61-DA87-4C02-94F6-2F9BC519DBFF}" destId="{BC03A533-AC03-44E3-932C-DDA8E6EA90E5}" srcOrd="0" destOrd="0" presId="urn:microsoft.com/office/officeart/2005/8/layout/hierarchy2"/>
    <dgm:cxn modelId="{45DE12E1-81FC-4518-8EBA-AFC2873356A0}" type="presParOf" srcId="{BC03A533-AC03-44E3-932C-DDA8E6EA90E5}" destId="{8481DCDB-B8F5-41F6-AA5B-CE4BD730152E}" srcOrd="0" destOrd="0" presId="urn:microsoft.com/office/officeart/2005/8/layout/hierarchy2"/>
    <dgm:cxn modelId="{06011819-67CF-453B-9123-ABD41CF1C7E1}" type="presParOf" srcId="{BC03A533-AC03-44E3-932C-DDA8E6EA90E5}" destId="{FD121B7A-9315-472B-A3BD-4CF0022567C3}" srcOrd="1" destOrd="0" presId="urn:microsoft.com/office/officeart/2005/8/layout/hierarchy2"/>
    <dgm:cxn modelId="{8B732B60-D6E7-4167-B046-ECFBFA73719B}" type="presParOf" srcId="{D6BE5D61-DA87-4C02-94F6-2F9BC519DBFF}" destId="{FEA5C31C-29DF-46C9-B8E8-B540D0B7F94F}" srcOrd="1" destOrd="0" presId="urn:microsoft.com/office/officeart/2005/8/layout/hierarchy2"/>
    <dgm:cxn modelId="{DEA6D7F9-A04A-488B-93CF-7CF376E51379}" type="presParOf" srcId="{FEA5C31C-29DF-46C9-B8E8-B540D0B7F94F}" destId="{906C0192-F2DA-482B-A4A6-2ACE0C449298}" srcOrd="0" destOrd="0" presId="urn:microsoft.com/office/officeart/2005/8/layout/hierarchy2"/>
    <dgm:cxn modelId="{37DE6AF7-8B52-4E80-8F86-F819CEDFE679}" type="presParOf" srcId="{FEA5C31C-29DF-46C9-B8E8-B540D0B7F94F}" destId="{C5460731-74B6-45DF-9801-5AA4430A49A4}" srcOrd="1" destOrd="0" presId="urn:microsoft.com/office/officeart/2005/8/layout/hierarchy2"/>
    <dgm:cxn modelId="{EC2E055F-834D-4FAD-BCAA-A2F266C722AE}" type="presParOf" srcId="{C5460731-74B6-45DF-9801-5AA4430A49A4}" destId="{E545605F-9DAE-444D-B257-8E9CBF0A6E3C}" srcOrd="0" destOrd="0" presId="urn:microsoft.com/office/officeart/2005/8/layout/hierarchy2"/>
    <dgm:cxn modelId="{B765DE09-969C-49CF-B76E-373931D6D52D}" type="presParOf" srcId="{E545605F-9DAE-444D-B257-8E9CBF0A6E3C}" destId="{6519EBB8-A7C0-427E-A7C4-46AF99B187CE}" srcOrd="0" destOrd="0" presId="urn:microsoft.com/office/officeart/2005/8/layout/hierarchy2"/>
    <dgm:cxn modelId="{CB900A67-8237-43D6-AD70-C4593A8B66CA}" type="presParOf" srcId="{C5460731-74B6-45DF-9801-5AA4430A49A4}" destId="{9967E7DA-0190-4DE9-B446-8E7BBB4656B6}" srcOrd="1" destOrd="0" presId="urn:microsoft.com/office/officeart/2005/8/layout/hierarchy2"/>
    <dgm:cxn modelId="{904F4B04-9C7F-4A72-9EF2-F2D2ED74C7EF}" type="presParOf" srcId="{9967E7DA-0190-4DE9-B446-8E7BBB4656B6}" destId="{926D37D7-35A2-4AFD-B4C8-3B598ECCFD35}" srcOrd="0" destOrd="0" presId="urn:microsoft.com/office/officeart/2005/8/layout/hierarchy2"/>
    <dgm:cxn modelId="{9AF7C933-1895-461B-A3F3-7FB72C42C1BF}" type="presParOf" srcId="{9967E7DA-0190-4DE9-B446-8E7BBB4656B6}" destId="{1F053C3D-8D9F-4CFB-8BD8-470BA0E0BAE8}" srcOrd="1" destOrd="0" presId="urn:microsoft.com/office/officeart/2005/8/layout/hierarchy2"/>
    <dgm:cxn modelId="{6DD5DD29-B2DB-4C07-869D-8DD48B7F1D81}" type="presParOf" srcId="{1F053C3D-8D9F-4CFB-8BD8-470BA0E0BAE8}" destId="{C4C5F75E-6EBC-4325-AC47-00718BCABA52}" srcOrd="0" destOrd="0" presId="urn:microsoft.com/office/officeart/2005/8/layout/hierarchy2"/>
    <dgm:cxn modelId="{30D98346-E7C2-4E21-8D14-F15CA9A5E4C5}" type="presParOf" srcId="{C4C5F75E-6EBC-4325-AC47-00718BCABA52}" destId="{8CCD4E9E-EDDE-4133-951C-5C93B0A1E5DA}" srcOrd="0" destOrd="0" presId="urn:microsoft.com/office/officeart/2005/8/layout/hierarchy2"/>
    <dgm:cxn modelId="{AEA9D485-5066-40C2-BFED-9F52D8140ED2}" type="presParOf" srcId="{1F053C3D-8D9F-4CFB-8BD8-470BA0E0BAE8}" destId="{AEF27CAE-2EB7-4D18-875F-8FE51A929BCD}" srcOrd="1" destOrd="0" presId="urn:microsoft.com/office/officeart/2005/8/layout/hierarchy2"/>
    <dgm:cxn modelId="{664F4B06-24FD-4299-811C-729B6A62ADD0}" type="presParOf" srcId="{AEF27CAE-2EB7-4D18-875F-8FE51A929BCD}" destId="{85F5A530-F191-4453-A141-8704B321C37B}" srcOrd="0" destOrd="0" presId="urn:microsoft.com/office/officeart/2005/8/layout/hierarchy2"/>
    <dgm:cxn modelId="{7DAF9850-D47E-4546-A53A-8F7DFD32D489}" type="presParOf" srcId="{AEF27CAE-2EB7-4D18-875F-8FE51A929BCD}" destId="{F767380D-F574-4E6E-AFDA-2B61C454759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CDEBA4-BF01-4615-AEA6-7D90ABABB5BB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90619FB-3BF8-4219-9E9B-5EF205CB0069}">
      <dgm:prSet phldrT="[Texto]"/>
      <dgm:spPr/>
      <dgm:t>
        <a:bodyPr/>
        <a:lstStyle/>
        <a:p>
          <a:r>
            <a:rPr lang="es-419" dirty="0" smtClean="0"/>
            <a:t>Alpujarra-Granada</a:t>
          </a:r>
          <a:endParaRPr lang="es-ES" dirty="0"/>
        </a:p>
      </dgm:t>
    </dgm:pt>
    <dgm:pt modelId="{2A048E87-9682-4645-AC59-EFCEF5D8D94E}" type="parTrans" cxnId="{EA03A2DE-1CB0-4EE9-BBBA-3AFC3B489142}">
      <dgm:prSet/>
      <dgm:spPr/>
      <dgm:t>
        <a:bodyPr/>
        <a:lstStyle/>
        <a:p>
          <a:endParaRPr lang="es-ES"/>
        </a:p>
      </dgm:t>
    </dgm:pt>
    <dgm:pt modelId="{C2BC689C-7249-4357-B092-8CBFA81259EB}" type="sibTrans" cxnId="{EA03A2DE-1CB0-4EE9-BBBA-3AFC3B489142}">
      <dgm:prSet/>
      <dgm:spPr/>
      <dgm:t>
        <a:bodyPr/>
        <a:lstStyle/>
        <a:p>
          <a:endParaRPr lang="es-ES"/>
        </a:p>
      </dgm:t>
    </dgm:pt>
    <dgm:pt modelId="{E156EEAD-0DD7-40AB-8BA3-CF8CBBFFC57D}">
      <dgm:prSet phldrT="[Texto]"/>
      <dgm:spPr/>
      <dgm:t>
        <a:bodyPr/>
        <a:lstStyle/>
        <a:p>
          <a:r>
            <a:rPr lang="es-419" dirty="0" smtClean="0"/>
            <a:t>Desarrollo económico, por su imagen turística.</a:t>
          </a:r>
          <a:endParaRPr lang="es-ES" dirty="0"/>
        </a:p>
      </dgm:t>
    </dgm:pt>
    <dgm:pt modelId="{A508517B-02FE-438D-A8F7-521B70D430BE}" type="parTrans" cxnId="{CCBE380F-0CF6-48F7-BE39-4F474F87D29C}">
      <dgm:prSet/>
      <dgm:spPr/>
      <dgm:t>
        <a:bodyPr/>
        <a:lstStyle/>
        <a:p>
          <a:endParaRPr lang="es-ES"/>
        </a:p>
      </dgm:t>
    </dgm:pt>
    <dgm:pt modelId="{A596B313-F40D-4244-8A30-7956557C331E}" type="sibTrans" cxnId="{CCBE380F-0CF6-48F7-BE39-4F474F87D29C}">
      <dgm:prSet/>
      <dgm:spPr/>
      <dgm:t>
        <a:bodyPr/>
        <a:lstStyle/>
        <a:p>
          <a:endParaRPr lang="es-ES"/>
        </a:p>
      </dgm:t>
    </dgm:pt>
    <dgm:pt modelId="{0FE127C7-73D0-4B52-A457-525CA26FF58F}">
      <dgm:prSet phldrT="[Texto]"/>
      <dgm:spPr/>
      <dgm:t>
        <a:bodyPr/>
        <a:lstStyle/>
        <a:p>
          <a:r>
            <a:rPr lang="es-EC" dirty="0" smtClean="0"/>
            <a:t>Zapotitlán-Guatemala</a:t>
          </a:r>
          <a:endParaRPr lang="es-ES" dirty="0"/>
        </a:p>
      </dgm:t>
    </dgm:pt>
    <dgm:pt modelId="{B73BE555-5AA4-4CC0-836B-7AC70DC844E5}" type="parTrans" cxnId="{53C27BE7-056B-4063-AA53-774F1C8086E8}">
      <dgm:prSet/>
      <dgm:spPr/>
      <dgm:t>
        <a:bodyPr/>
        <a:lstStyle/>
        <a:p>
          <a:endParaRPr lang="es-ES"/>
        </a:p>
      </dgm:t>
    </dgm:pt>
    <dgm:pt modelId="{DA9CD361-FA68-49DD-9AC3-99B76704C4EF}" type="sibTrans" cxnId="{53C27BE7-056B-4063-AA53-774F1C8086E8}">
      <dgm:prSet/>
      <dgm:spPr/>
      <dgm:t>
        <a:bodyPr/>
        <a:lstStyle/>
        <a:p>
          <a:endParaRPr lang="es-ES"/>
        </a:p>
      </dgm:t>
    </dgm:pt>
    <dgm:pt modelId="{449950BB-6431-40AC-9266-ED720CD5CE69}">
      <dgm:prSet phldrT="[Texto]"/>
      <dgm:spPr/>
      <dgm:t>
        <a:bodyPr/>
        <a:lstStyle/>
        <a:p>
          <a:r>
            <a:rPr lang="es-419" dirty="0" smtClean="0"/>
            <a:t>Disminución de pobreza, proyecto Guate-mágica</a:t>
          </a:r>
          <a:endParaRPr lang="es-ES" dirty="0"/>
        </a:p>
      </dgm:t>
    </dgm:pt>
    <dgm:pt modelId="{75E6C22B-D69E-45D3-870A-9840CC352446}" type="parTrans" cxnId="{C1B6F2FE-B25D-4101-B8EA-B61B147A8226}">
      <dgm:prSet/>
      <dgm:spPr/>
      <dgm:t>
        <a:bodyPr/>
        <a:lstStyle/>
        <a:p>
          <a:endParaRPr lang="es-ES"/>
        </a:p>
      </dgm:t>
    </dgm:pt>
    <dgm:pt modelId="{AA7F26D8-E31E-4289-9203-768BA4CABE0E}" type="sibTrans" cxnId="{C1B6F2FE-B25D-4101-B8EA-B61B147A8226}">
      <dgm:prSet/>
      <dgm:spPr/>
      <dgm:t>
        <a:bodyPr/>
        <a:lstStyle/>
        <a:p>
          <a:endParaRPr lang="es-ES"/>
        </a:p>
      </dgm:t>
    </dgm:pt>
    <dgm:pt modelId="{251535E0-5921-4F05-9C0C-266647DCE450}">
      <dgm:prSet phldrT="[Texto]"/>
      <dgm:spPr/>
      <dgm:t>
        <a:bodyPr/>
        <a:lstStyle/>
        <a:p>
          <a:r>
            <a:rPr lang="es-419" dirty="0" smtClean="0"/>
            <a:t>Partido de Lobos- Argentina</a:t>
          </a:r>
          <a:endParaRPr lang="es-ES" dirty="0"/>
        </a:p>
      </dgm:t>
    </dgm:pt>
    <dgm:pt modelId="{D646AAC9-BFDE-4CDD-B7AB-970258309611}" type="parTrans" cxnId="{6F7106BB-006B-4502-9F25-06F5DAC90870}">
      <dgm:prSet/>
      <dgm:spPr/>
      <dgm:t>
        <a:bodyPr/>
        <a:lstStyle/>
        <a:p>
          <a:endParaRPr lang="es-ES"/>
        </a:p>
      </dgm:t>
    </dgm:pt>
    <dgm:pt modelId="{6499140A-FC0F-48DF-AB3A-4C30AB566FD3}" type="sibTrans" cxnId="{6F7106BB-006B-4502-9F25-06F5DAC90870}">
      <dgm:prSet/>
      <dgm:spPr/>
      <dgm:t>
        <a:bodyPr/>
        <a:lstStyle/>
        <a:p>
          <a:endParaRPr lang="es-ES"/>
        </a:p>
      </dgm:t>
    </dgm:pt>
    <dgm:pt modelId="{8292C94C-99CB-4888-B21B-C4D9382A27CB}">
      <dgm:prSet phldrT="[Texto]"/>
      <dgm:spPr/>
      <dgm:t>
        <a:bodyPr/>
        <a:lstStyle/>
        <a:p>
          <a:r>
            <a:rPr lang="es-419" dirty="0" smtClean="0"/>
            <a:t>Beneficios como rehabilitación del entorno, igualdad, involucramiento del Ministerio.</a:t>
          </a:r>
          <a:endParaRPr lang="es-ES" dirty="0"/>
        </a:p>
      </dgm:t>
    </dgm:pt>
    <dgm:pt modelId="{A256465B-654C-4E5A-A8DC-A137DAAEBB08}" type="parTrans" cxnId="{40A01079-BC39-4230-A19A-469082D5318E}">
      <dgm:prSet/>
      <dgm:spPr/>
      <dgm:t>
        <a:bodyPr/>
        <a:lstStyle/>
        <a:p>
          <a:endParaRPr lang="es-ES"/>
        </a:p>
      </dgm:t>
    </dgm:pt>
    <dgm:pt modelId="{DC7ACCEB-9B6B-4C3F-B312-EE21E5EF8ED4}" type="sibTrans" cxnId="{40A01079-BC39-4230-A19A-469082D5318E}">
      <dgm:prSet/>
      <dgm:spPr/>
      <dgm:t>
        <a:bodyPr/>
        <a:lstStyle/>
        <a:p>
          <a:endParaRPr lang="es-ES"/>
        </a:p>
      </dgm:t>
    </dgm:pt>
    <dgm:pt modelId="{E87F50CC-9009-4210-879C-ADF8F1BA8C55}">
      <dgm:prSet phldrT="[Texto]"/>
      <dgm:spPr/>
      <dgm:t>
        <a:bodyPr/>
        <a:lstStyle/>
        <a:p>
          <a:r>
            <a:rPr lang="es-419" dirty="0" smtClean="0"/>
            <a:t>Leader- Europa</a:t>
          </a:r>
          <a:endParaRPr lang="es-ES" dirty="0"/>
        </a:p>
      </dgm:t>
    </dgm:pt>
    <dgm:pt modelId="{BF661612-A914-49A3-BE6D-CB2AB4AE8688}" type="parTrans" cxnId="{E0316A09-49E9-40CE-8751-0AF3A54FEA3F}">
      <dgm:prSet/>
      <dgm:spPr/>
      <dgm:t>
        <a:bodyPr/>
        <a:lstStyle/>
        <a:p>
          <a:endParaRPr lang="es-ES"/>
        </a:p>
      </dgm:t>
    </dgm:pt>
    <dgm:pt modelId="{5CEB9A8D-C2F6-4A83-B7B3-A11C17A61423}" type="sibTrans" cxnId="{E0316A09-49E9-40CE-8751-0AF3A54FEA3F}">
      <dgm:prSet/>
      <dgm:spPr/>
      <dgm:t>
        <a:bodyPr/>
        <a:lstStyle/>
        <a:p>
          <a:endParaRPr lang="es-ES"/>
        </a:p>
      </dgm:t>
    </dgm:pt>
    <dgm:pt modelId="{59E863BE-5558-41A7-96C9-A322633F8348}">
      <dgm:prSet phldrT="[Texto]"/>
      <dgm:spPr/>
      <dgm:t>
        <a:bodyPr/>
        <a:lstStyle/>
        <a:p>
          <a:r>
            <a:rPr lang="es-419" dirty="0" smtClean="0"/>
            <a:t> </a:t>
          </a:r>
          <a:r>
            <a:rPr lang="es-ES" dirty="0" smtClean="0"/>
            <a:t>C</a:t>
          </a:r>
          <a:r>
            <a:rPr lang="es-419" dirty="0" smtClean="0"/>
            <a:t>onsidera al turismo como alternativa respetuosa con el entorno</a:t>
          </a:r>
          <a:endParaRPr lang="es-ES" dirty="0"/>
        </a:p>
      </dgm:t>
    </dgm:pt>
    <dgm:pt modelId="{C51158F5-1362-484F-B195-41031FB10935}" type="parTrans" cxnId="{F1A26FCC-C23F-446F-88BE-21E5312467BF}">
      <dgm:prSet/>
      <dgm:spPr/>
      <dgm:t>
        <a:bodyPr/>
        <a:lstStyle/>
        <a:p>
          <a:endParaRPr lang="es-ES"/>
        </a:p>
      </dgm:t>
    </dgm:pt>
    <dgm:pt modelId="{8A6F9100-F48B-482C-8377-6065931067BD}" type="sibTrans" cxnId="{F1A26FCC-C23F-446F-88BE-21E5312467BF}">
      <dgm:prSet/>
      <dgm:spPr/>
      <dgm:t>
        <a:bodyPr/>
        <a:lstStyle/>
        <a:p>
          <a:endParaRPr lang="es-ES"/>
        </a:p>
      </dgm:t>
    </dgm:pt>
    <dgm:pt modelId="{1B14108D-B578-4AE4-BB3C-4892782DEDC0}" type="pres">
      <dgm:prSet presAssocID="{10CDEBA4-BF01-4615-AEA6-7D90ABABB5BB}" presName="Name0" presStyleCnt="0">
        <dgm:presLayoutVars>
          <dgm:dir/>
        </dgm:presLayoutVars>
      </dgm:prSet>
      <dgm:spPr/>
      <dgm:t>
        <a:bodyPr/>
        <a:lstStyle/>
        <a:p>
          <a:endParaRPr lang="es-ES"/>
        </a:p>
      </dgm:t>
    </dgm:pt>
    <dgm:pt modelId="{154E87D8-45FF-4510-9D40-28600B24A895}" type="pres">
      <dgm:prSet presAssocID="{290619FB-3BF8-4219-9E9B-5EF205CB0069}" presName="composite" presStyleCnt="0"/>
      <dgm:spPr/>
    </dgm:pt>
    <dgm:pt modelId="{D9953359-35DD-4866-92DD-83C692EBE3A6}" type="pres">
      <dgm:prSet presAssocID="{290619FB-3BF8-4219-9E9B-5EF205CB0069}" presName="Accent" presStyleLbl="alignAcc1" presStyleIdx="0" presStyleCnt="4"/>
      <dgm:spPr/>
    </dgm:pt>
    <dgm:pt modelId="{56EDDC99-7AC7-4C15-9D00-29F37A51A8D5}" type="pres">
      <dgm:prSet presAssocID="{290619FB-3BF8-4219-9E9B-5EF205CB0069}" presName="Image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16CDE98-3114-49F2-AC50-F1F533328D20}" type="pres">
      <dgm:prSet presAssocID="{290619FB-3BF8-4219-9E9B-5EF205CB0069}" presName="Child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1061C9-F170-427A-A667-A5DBB1850BCE}" type="pres">
      <dgm:prSet presAssocID="{290619FB-3BF8-4219-9E9B-5EF205CB0069}" presName="Parent" presStyleLbl="align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A3F0A6-BD0A-45A2-A664-3B6A7E0878B7}" type="pres">
      <dgm:prSet presAssocID="{C2BC689C-7249-4357-B092-8CBFA81259EB}" presName="sibTrans" presStyleCnt="0"/>
      <dgm:spPr/>
    </dgm:pt>
    <dgm:pt modelId="{181FD58A-E467-4759-8D5E-95C09D240A01}" type="pres">
      <dgm:prSet presAssocID="{0FE127C7-73D0-4B52-A457-525CA26FF58F}" presName="composite" presStyleCnt="0"/>
      <dgm:spPr/>
    </dgm:pt>
    <dgm:pt modelId="{D997E9BF-26A2-4CE2-AB3C-F665A6A226E2}" type="pres">
      <dgm:prSet presAssocID="{0FE127C7-73D0-4B52-A457-525CA26FF58F}" presName="Accent" presStyleLbl="alignAcc1" presStyleIdx="1" presStyleCnt="4"/>
      <dgm:spPr/>
    </dgm:pt>
    <dgm:pt modelId="{7BB1A7DB-C7B3-4B07-967E-C9CAA8797EDF}" type="pres">
      <dgm:prSet presAssocID="{0FE127C7-73D0-4B52-A457-525CA26FF58F}" presName="Image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BC6CFDD-0F8E-4DE1-9EF0-020E7AB9ECE9}" type="pres">
      <dgm:prSet presAssocID="{0FE127C7-73D0-4B52-A457-525CA26FF58F}" presName="Child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31C173-1341-429A-8C94-E11C70E87F1A}" type="pres">
      <dgm:prSet presAssocID="{0FE127C7-73D0-4B52-A457-525CA26FF58F}" presName="Parent" presStyleLbl="alig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0CA389-DAB3-403B-AE0E-5BFC11EA2CD6}" type="pres">
      <dgm:prSet presAssocID="{DA9CD361-FA68-49DD-9AC3-99B76704C4EF}" presName="sibTrans" presStyleCnt="0"/>
      <dgm:spPr/>
    </dgm:pt>
    <dgm:pt modelId="{5FF93A06-4350-4BCC-BAA6-B65EE577CF0A}" type="pres">
      <dgm:prSet presAssocID="{251535E0-5921-4F05-9C0C-266647DCE450}" presName="composite" presStyleCnt="0"/>
      <dgm:spPr/>
    </dgm:pt>
    <dgm:pt modelId="{526CCF7D-25FB-4B18-857C-90FC26BF2722}" type="pres">
      <dgm:prSet presAssocID="{251535E0-5921-4F05-9C0C-266647DCE450}" presName="Accent" presStyleLbl="alignAcc1" presStyleIdx="2" presStyleCnt="4"/>
      <dgm:spPr/>
    </dgm:pt>
    <dgm:pt modelId="{1804A6A7-2C53-4F1A-AE7C-B6181C41E666}" type="pres">
      <dgm:prSet presAssocID="{251535E0-5921-4F05-9C0C-266647DCE450}" presName="Image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E92048F-AC00-4E65-93BD-11F8FB9D5BBD}" type="pres">
      <dgm:prSet presAssocID="{251535E0-5921-4F05-9C0C-266647DCE450}" presName="Child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F852C3-936B-47E7-A43F-46486B46D550}" type="pres">
      <dgm:prSet presAssocID="{251535E0-5921-4F05-9C0C-266647DCE450}" presName="Parent" presStyleLbl="alig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DE1424-979A-40A2-8748-8221DADFB409}" type="pres">
      <dgm:prSet presAssocID="{6499140A-FC0F-48DF-AB3A-4C30AB566FD3}" presName="sibTrans" presStyleCnt="0"/>
      <dgm:spPr/>
    </dgm:pt>
    <dgm:pt modelId="{CF26D74C-F45C-422C-9150-385A50A647DF}" type="pres">
      <dgm:prSet presAssocID="{E87F50CC-9009-4210-879C-ADF8F1BA8C55}" presName="composite" presStyleCnt="0"/>
      <dgm:spPr/>
    </dgm:pt>
    <dgm:pt modelId="{CA65563B-C204-4548-A88C-EE12D41E02A6}" type="pres">
      <dgm:prSet presAssocID="{E87F50CC-9009-4210-879C-ADF8F1BA8C55}" presName="Accent" presStyleLbl="alignAcc1" presStyleIdx="3" presStyleCnt="4"/>
      <dgm:spPr/>
    </dgm:pt>
    <dgm:pt modelId="{718C13F5-AEBA-4F2F-AAEB-478A991DE6FD}" type="pres">
      <dgm:prSet presAssocID="{E87F50CC-9009-4210-879C-ADF8F1BA8C55}" presName="Image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61FAA5D-649A-40AB-8E64-0D33D73C0F59}" type="pres">
      <dgm:prSet presAssocID="{E87F50CC-9009-4210-879C-ADF8F1BA8C55}" presName="Chil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97CC6F-EC8D-4616-8A39-CE2B47ACF127}" type="pres">
      <dgm:prSet presAssocID="{E87F50CC-9009-4210-879C-ADF8F1BA8C55}" presName="Parent" presStyleLbl="alig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0A01079-BC39-4230-A19A-469082D5318E}" srcId="{251535E0-5921-4F05-9C0C-266647DCE450}" destId="{8292C94C-99CB-4888-B21B-C4D9382A27CB}" srcOrd="0" destOrd="0" parTransId="{A256465B-654C-4E5A-A8DC-A137DAAEBB08}" sibTransId="{DC7ACCEB-9B6B-4C3F-B312-EE21E5EF8ED4}"/>
    <dgm:cxn modelId="{431199AF-4FAA-42F9-A136-6E9688008F67}" type="presOf" srcId="{E87F50CC-9009-4210-879C-ADF8F1BA8C55}" destId="{0397CC6F-EC8D-4616-8A39-CE2B47ACF127}" srcOrd="0" destOrd="0" presId="urn:microsoft.com/office/officeart/2008/layout/TitlePictureLineup"/>
    <dgm:cxn modelId="{35C0209A-39EB-40B4-8B8A-27BA332E0BCA}" type="presOf" srcId="{10CDEBA4-BF01-4615-AEA6-7D90ABABB5BB}" destId="{1B14108D-B578-4AE4-BB3C-4892782DEDC0}" srcOrd="0" destOrd="0" presId="urn:microsoft.com/office/officeart/2008/layout/TitlePictureLineup"/>
    <dgm:cxn modelId="{4C61D633-15B9-4753-B1D4-DDDED6C77859}" type="presOf" srcId="{251535E0-5921-4F05-9C0C-266647DCE450}" destId="{80F852C3-936B-47E7-A43F-46486B46D550}" srcOrd="0" destOrd="0" presId="urn:microsoft.com/office/officeart/2008/layout/TitlePictureLineup"/>
    <dgm:cxn modelId="{E0316A09-49E9-40CE-8751-0AF3A54FEA3F}" srcId="{10CDEBA4-BF01-4615-AEA6-7D90ABABB5BB}" destId="{E87F50CC-9009-4210-879C-ADF8F1BA8C55}" srcOrd="3" destOrd="0" parTransId="{BF661612-A914-49A3-BE6D-CB2AB4AE8688}" sibTransId="{5CEB9A8D-C2F6-4A83-B7B3-A11C17A61423}"/>
    <dgm:cxn modelId="{57E3F243-2482-4802-B504-BE00C0D8290B}" type="presOf" srcId="{0FE127C7-73D0-4B52-A457-525CA26FF58F}" destId="{5131C173-1341-429A-8C94-E11C70E87F1A}" srcOrd="0" destOrd="0" presId="urn:microsoft.com/office/officeart/2008/layout/TitlePictureLineup"/>
    <dgm:cxn modelId="{074C016C-958F-4A9D-8E1A-931886BDD439}" type="presOf" srcId="{449950BB-6431-40AC-9266-ED720CD5CE69}" destId="{0BC6CFDD-0F8E-4DE1-9EF0-020E7AB9ECE9}" srcOrd="0" destOrd="0" presId="urn:microsoft.com/office/officeart/2008/layout/TitlePictureLineup"/>
    <dgm:cxn modelId="{53C27BE7-056B-4063-AA53-774F1C8086E8}" srcId="{10CDEBA4-BF01-4615-AEA6-7D90ABABB5BB}" destId="{0FE127C7-73D0-4B52-A457-525CA26FF58F}" srcOrd="1" destOrd="0" parTransId="{B73BE555-5AA4-4CC0-836B-7AC70DC844E5}" sibTransId="{DA9CD361-FA68-49DD-9AC3-99B76704C4EF}"/>
    <dgm:cxn modelId="{EA03A2DE-1CB0-4EE9-BBBA-3AFC3B489142}" srcId="{10CDEBA4-BF01-4615-AEA6-7D90ABABB5BB}" destId="{290619FB-3BF8-4219-9E9B-5EF205CB0069}" srcOrd="0" destOrd="0" parTransId="{2A048E87-9682-4645-AC59-EFCEF5D8D94E}" sibTransId="{C2BC689C-7249-4357-B092-8CBFA81259EB}"/>
    <dgm:cxn modelId="{CDBF906C-D048-42A4-B15F-C2B53AB360B9}" type="presOf" srcId="{E156EEAD-0DD7-40AB-8BA3-CF8CBBFFC57D}" destId="{B16CDE98-3114-49F2-AC50-F1F533328D20}" srcOrd="0" destOrd="0" presId="urn:microsoft.com/office/officeart/2008/layout/TitlePictureLineup"/>
    <dgm:cxn modelId="{CCBE380F-0CF6-48F7-BE39-4F474F87D29C}" srcId="{290619FB-3BF8-4219-9E9B-5EF205CB0069}" destId="{E156EEAD-0DD7-40AB-8BA3-CF8CBBFFC57D}" srcOrd="0" destOrd="0" parTransId="{A508517B-02FE-438D-A8F7-521B70D430BE}" sibTransId="{A596B313-F40D-4244-8A30-7956557C331E}"/>
    <dgm:cxn modelId="{F23AE247-E876-43D1-83DD-7FEAA77A4AD4}" type="presOf" srcId="{290619FB-3BF8-4219-9E9B-5EF205CB0069}" destId="{001061C9-F170-427A-A667-A5DBB1850BCE}" srcOrd="0" destOrd="0" presId="urn:microsoft.com/office/officeart/2008/layout/TitlePictureLineup"/>
    <dgm:cxn modelId="{C246C894-4BC4-4144-9B89-015A77E769CE}" type="presOf" srcId="{59E863BE-5558-41A7-96C9-A322633F8348}" destId="{D61FAA5D-649A-40AB-8E64-0D33D73C0F59}" srcOrd="0" destOrd="0" presId="urn:microsoft.com/office/officeart/2008/layout/TitlePictureLineup"/>
    <dgm:cxn modelId="{C1B6F2FE-B25D-4101-B8EA-B61B147A8226}" srcId="{0FE127C7-73D0-4B52-A457-525CA26FF58F}" destId="{449950BB-6431-40AC-9266-ED720CD5CE69}" srcOrd="0" destOrd="0" parTransId="{75E6C22B-D69E-45D3-870A-9840CC352446}" sibTransId="{AA7F26D8-E31E-4289-9203-768BA4CABE0E}"/>
    <dgm:cxn modelId="{F01D1D58-D6F2-48C8-A630-B5B726CCB210}" type="presOf" srcId="{8292C94C-99CB-4888-B21B-C4D9382A27CB}" destId="{EE92048F-AC00-4E65-93BD-11F8FB9D5BBD}" srcOrd="0" destOrd="0" presId="urn:microsoft.com/office/officeart/2008/layout/TitlePictureLineup"/>
    <dgm:cxn modelId="{F1A26FCC-C23F-446F-88BE-21E5312467BF}" srcId="{E87F50CC-9009-4210-879C-ADF8F1BA8C55}" destId="{59E863BE-5558-41A7-96C9-A322633F8348}" srcOrd="0" destOrd="0" parTransId="{C51158F5-1362-484F-B195-41031FB10935}" sibTransId="{8A6F9100-F48B-482C-8377-6065931067BD}"/>
    <dgm:cxn modelId="{6F7106BB-006B-4502-9F25-06F5DAC90870}" srcId="{10CDEBA4-BF01-4615-AEA6-7D90ABABB5BB}" destId="{251535E0-5921-4F05-9C0C-266647DCE450}" srcOrd="2" destOrd="0" parTransId="{D646AAC9-BFDE-4CDD-B7AB-970258309611}" sibTransId="{6499140A-FC0F-48DF-AB3A-4C30AB566FD3}"/>
    <dgm:cxn modelId="{58B49F1A-B6A6-44EA-8991-57887E626CBC}" type="presParOf" srcId="{1B14108D-B578-4AE4-BB3C-4892782DEDC0}" destId="{154E87D8-45FF-4510-9D40-28600B24A895}" srcOrd="0" destOrd="0" presId="urn:microsoft.com/office/officeart/2008/layout/TitlePictureLineup"/>
    <dgm:cxn modelId="{28CD6615-5B90-4829-B02D-66B7D8CB8BED}" type="presParOf" srcId="{154E87D8-45FF-4510-9D40-28600B24A895}" destId="{D9953359-35DD-4866-92DD-83C692EBE3A6}" srcOrd="0" destOrd="0" presId="urn:microsoft.com/office/officeart/2008/layout/TitlePictureLineup"/>
    <dgm:cxn modelId="{9544CC31-C1BE-49FD-9763-0ECC4558EF59}" type="presParOf" srcId="{154E87D8-45FF-4510-9D40-28600B24A895}" destId="{56EDDC99-7AC7-4C15-9D00-29F37A51A8D5}" srcOrd="1" destOrd="0" presId="urn:microsoft.com/office/officeart/2008/layout/TitlePictureLineup"/>
    <dgm:cxn modelId="{3960E64F-3C51-4954-8E63-7C731DF6690E}" type="presParOf" srcId="{154E87D8-45FF-4510-9D40-28600B24A895}" destId="{B16CDE98-3114-49F2-AC50-F1F533328D20}" srcOrd="2" destOrd="0" presId="urn:microsoft.com/office/officeart/2008/layout/TitlePictureLineup"/>
    <dgm:cxn modelId="{5EA1F912-BF40-44A4-AEDE-C452AD78B710}" type="presParOf" srcId="{154E87D8-45FF-4510-9D40-28600B24A895}" destId="{001061C9-F170-427A-A667-A5DBB1850BCE}" srcOrd="3" destOrd="0" presId="urn:microsoft.com/office/officeart/2008/layout/TitlePictureLineup"/>
    <dgm:cxn modelId="{15D6E6C3-8FD4-4F79-AEFA-7E92022CFD40}" type="presParOf" srcId="{1B14108D-B578-4AE4-BB3C-4892782DEDC0}" destId="{08A3F0A6-BD0A-45A2-A664-3B6A7E0878B7}" srcOrd="1" destOrd="0" presId="urn:microsoft.com/office/officeart/2008/layout/TitlePictureLineup"/>
    <dgm:cxn modelId="{63FC17E5-9BA8-4138-8121-BE85B212E03C}" type="presParOf" srcId="{1B14108D-B578-4AE4-BB3C-4892782DEDC0}" destId="{181FD58A-E467-4759-8D5E-95C09D240A01}" srcOrd="2" destOrd="0" presId="urn:microsoft.com/office/officeart/2008/layout/TitlePictureLineup"/>
    <dgm:cxn modelId="{75448827-0105-4138-B120-30C1814F1F21}" type="presParOf" srcId="{181FD58A-E467-4759-8D5E-95C09D240A01}" destId="{D997E9BF-26A2-4CE2-AB3C-F665A6A226E2}" srcOrd="0" destOrd="0" presId="urn:microsoft.com/office/officeart/2008/layout/TitlePictureLineup"/>
    <dgm:cxn modelId="{CD59D4BC-0A04-473B-AB05-D3B8291B55FF}" type="presParOf" srcId="{181FD58A-E467-4759-8D5E-95C09D240A01}" destId="{7BB1A7DB-C7B3-4B07-967E-C9CAA8797EDF}" srcOrd="1" destOrd="0" presId="urn:microsoft.com/office/officeart/2008/layout/TitlePictureLineup"/>
    <dgm:cxn modelId="{44009959-5204-485C-A284-6D666F3780BE}" type="presParOf" srcId="{181FD58A-E467-4759-8D5E-95C09D240A01}" destId="{0BC6CFDD-0F8E-4DE1-9EF0-020E7AB9ECE9}" srcOrd="2" destOrd="0" presId="urn:microsoft.com/office/officeart/2008/layout/TitlePictureLineup"/>
    <dgm:cxn modelId="{EE5F803D-F4FD-4D7C-B419-3DEFA4156946}" type="presParOf" srcId="{181FD58A-E467-4759-8D5E-95C09D240A01}" destId="{5131C173-1341-429A-8C94-E11C70E87F1A}" srcOrd="3" destOrd="0" presId="urn:microsoft.com/office/officeart/2008/layout/TitlePictureLineup"/>
    <dgm:cxn modelId="{D68F97A0-15D0-4B16-8B0D-B5481A32B495}" type="presParOf" srcId="{1B14108D-B578-4AE4-BB3C-4892782DEDC0}" destId="{0D0CA389-DAB3-403B-AE0E-5BFC11EA2CD6}" srcOrd="3" destOrd="0" presId="urn:microsoft.com/office/officeart/2008/layout/TitlePictureLineup"/>
    <dgm:cxn modelId="{2D20A60B-B6B1-496E-B044-360CD38BA16E}" type="presParOf" srcId="{1B14108D-B578-4AE4-BB3C-4892782DEDC0}" destId="{5FF93A06-4350-4BCC-BAA6-B65EE577CF0A}" srcOrd="4" destOrd="0" presId="urn:microsoft.com/office/officeart/2008/layout/TitlePictureLineup"/>
    <dgm:cxn modelId="{32DB90E0-905D-4306-BF71-919ED80100CC}" type="presParOf" srcId="{5FF93A06-4350-4BCC-BAA6-B65EE577CF0A}" destId="{526CCF7D-25FB-4B18-857C-90FC26BF2722}" srcOrd="0" destOrd="0" presId="urn:microsoft.com/office/officeart/2008/layout/TitlePictureLineup"/>
    <dgm:cxn modelId="{4F260767-4B3E-4E55-A41B-F05BD948B6C3}" type="presParOf" srcId="{5FF93A06-4350-4BCC-BAA6-B65EE577CF0A}" destId="{1804A6A7-2C53-4F1A-AE7C-B6181C41E666}" srcOrd="1" destOrd="0" presId="urn:microsoft.com/office/officeart/2008/layout/TitlePictureLineup"/>
    <dgm:cxn modelId="{600D2AFE-D650-4B03-A658-8ECB4319C77F}" type="presParOf" srcId="{5FF93A06-4350-4BCC-BAA6-B65EE577CF0A}" destId="{EE92048F-AC00-4E65-93BD-11F8FB9D5BBD}" srcOrd="2" destOrd="0" presId="urn:microsoft.com/office/officeart/2008/layout/TitlePictureLineup"/>
    <dgm:cxn modelId="{00069530-B227-403C-8257-A50AF34B4F10}" type="presParOf" srcId="{5FF93A06-4350-4BCC-BAA6-B65EE577CF0A}" destId="{80F852C3-936B-47E7-A43F-46486B46D550}" srcOrd="3" destOrd="0" presId="urn:microsoft.com/office/officeart/2008/layout/TitlePictureLineup"/>
    <dgm:cxn modelId="{B87DBD2A-6542-48FD-BE9C-61BAED65BB3A}" type="presParOf" srcId="{1B14108D-B578-4AE4-BB3C-4892782DEDC0}" destId="{F0DE1424-979A-40A2-8748-8221DADFB409}" srcOrd="5" destOrd="0" presId="urn:microsoft.com/office/officeart/2008/layout/TitlePictureLineup"/>
    <dgm:cxn modelId="{D78CED1C-7ECB-4B5A-8B0F-9744BBD17131}" type="presParOf" srcId="{1B14108D-B578-4AE4-BB3C-4892782DEDC0}" destId="{CF26D74C-F45C-422C-9150-385A50A647DF}" srcOrd="6" destOrd="0" presId="urn:microsoft.com/office/officeart/2008/layout/TitlePictureLineup"/>
    <dgm:cxn modelId="{B910EF18-1FEB-44E0-9542-00079A0D84BC}" type="presParOf" srcId="{CF26D74C-F45C-422C-9150-385A50A647DF}" destId="{CA65563B-C204-4548-A88C-EE12D41E02A6}" srcOrd="0" destOrd="0" presId="urn:microsoft.com/office/officeart/2008/layout/TitlePictureLineup"/>
    <dgm:cxn modelId="{00AE4E58-8E87-46AC-B4F6-F981831F57BA}" type="presParOf" srcId="{CF26D74C-F45C-422C-9150-385A50A647DF}" destId="{718C13F5-AEBA-4F2F-AAEB-478A991DE6FD}" srcOrd="1" destOrd="0" presId="urn:microsoft.com/office/officeart/2008/layout/TitlePictureLineup"/>
    <dgm:cxn modelId="{554A068B-A310-489E-9FAF-F7B5E56591B4}" type="presParOf" srcId="{CF26D74C-F45C-422C-9150-385A50A647DF}" destId="{D61FAA5D-649A-40AB-8E64-0D33D73C0F59}" srcOrd="2" destOrd="0" presId="urn:microsoft.com/office/officeart/2008/layout/TitlePictureLineup"/>
    <dgm:cxn modelId="{123271D7-69E3-4FCE-BDEE-7E73BC48142C}" type="presParOf" srcId="{CF26D74C-F45C-422C-9150-385A50A647DF}" destId="{0397CC6F-EC8D-4616-8A39-CE2B47ACF12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EFF9A9D-9DD4-4C4F-9EEF-A3A89371DAC2}" type="doc">
      <dgm:prSet loTypeId="urn:microsoft.com/office/officeart/2005/8/layout/h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59546AE-E1EF-459E-9EB3-7C7B986ECCD5}">
      <dgm:prSet phldrT="[Texto]"/>
      <dgm:spPr/>
      <dgm:t>
        <a:bodyPr/>
        <a:lstStyle/>
        <a:p>
          <a:r>
            <a:rPr lang="es-419" b="1" dirty="0" smtClean="0"/>
            <a:t>Enfoque: </a:t>
          </a:r>
          <a:r>
            <a:rPr lang="es-419" dirty="0" smtClean="0"/>
            <a:t>Sistémico </a:t>
          </a:r>
          <a:endParaRPr lang="es-ES" dirty="0"/>
        </a:p>
      </dgm:t>
    </dgm:pt>
    <dgm:pt modelId="{6E07F2AB-2513-49A2-9C9E-317AE6A2FE56}" type="parTrans" cxnId="{6C2BBF01-74D7-4823-81C8-1E1B7053CCFA}">
      <dgm:prSet/>
      <dgm:spPr/>
      <dgm:t>
        <a:bodyPr/>
        <a:lstStyle/>
        <a:p>
          <a:endParaRPr lang="es-ES"/>
        </a:p>
      </dgm:t>
    </dgm:pt>
    <dgm:pt modelId="{270D051C-1565-4039-AE2C-530D1528DFA3}" type="sibTrans" cxnId="{6C2BBF01-74D7-4823-81C8-1E1B7053CCFA}">
      <dgm:prSet/>
      <dgm:spPr/>
      <dgm:t>
        <a:bodyPr/>
        <a:lstStyle/>
        <a:p>
          <a:endParaRPr lang="es-ES"/>
        </a:p>
      </dgm:t>
    </dgm:pt>
    <dgm:pt modelId="{73CF7DAD-5B6F-4324-A7C2-6E1D682363C1}">
      <dgm:prSet phldrT="[Texto]"/>
      <dgm:spPr/>
      <dgm:t>
        <a:bodyPr/>
        <a:lstStyle/>
        <a:p>
          <a:r>
            <a:rPr lang="es-419" b="1" dirty="0" smtClean="0"/>
            <a:t>Tipología:</a:t>
          </a:r>
        </a:p>
      </dgm:t>
    </dgm:pt>
    <dgm:pt modelId="{C0221171-C1EE-4516-ABC6-D08B401C8540}" type="parTrans" cxnId="{C24BA196-213B-4255-AFCA-47373A3371E7}">
      <dgm:prSet/>
      <dgm:spPr/>
      <dgm:t>
        <a:bodyPr/>
        <a:lstStyle/>
        <a:p>
          <a:endParaRPr lang="es-ES"/>
        </a:p>
      </dgm:t>
    </dgm:pt>
    <dgm:pt modelId="{34C4910E-AB8C-491F-90BE-82EEC646536F}" type="sibTrans" cxnId="{C24BA196-213B-4255-AFCA-47373A3371E7}">
      <dgm:prSet/>
      <dgm:spPr/>
      <dgm:t>
        <a:bodyPr/>
        <a:lstStyle/>
        <a:p>
          <a:endParaRPr lang="es-ES"/>
        </a:p>
      </dgm:t>
    </dgm:pt>
    <dgm:pt modelId="{B748E45C-9F0C-440C-801D-E6EFA20DBA1E}">
      <dgm:prSet phldrT="[Texto]"/>
      <dgm:spPr/>
      <dgm:t>
        <a:bodyPr/>
        <a:lstStyle/>
        <a:p>
          <a:r>
            <a:rPr lang="es-419" b="1" dirty="0" smtClean="0"/>
            <a:t>Instrumentos:</a:t>
          </a:r>
        </a:p>
      </dgm:t>
    </dgm:pt>
    <dgm:pt modelId="{150228A3-4D79-482A-98E2-A038CB397712}" type="parTrans" cxnId="{2470095E-0C20-480C-BF70-71664D162C5E}">
      <dgm:prSet/>
      <dgm:spPr/>
      <dgm:t>
        <a:bodyPr/>
        <a:lstStyle/>
        <a:p>
          <a:endParaRPr lang="es-ES"/>
        </a:p>
      </dgm:t>
    </dgm:pt>
    <dgm:pt modelId="{1FE26575-6D22-4497-A718-70F2057C2E9A}" type="sibTrans" cxnId="{2470095E-0C20-480C-BF70-71664D162C5E}">
      <dgm:prSet/>
      <dgm:spPr/>
      <dgm:t>
        <a:bodyPr/>
        <a:lstStyle/>
        <a:p>
          <a:endParaRPr lang="es-ES"/>
        </a:p>
      </dgm:t>
    </dgm:pt>
    <dgm:pt modelId="{DE146353-DC58-4F07-ACD8-AF7AF75F4DEF}">
      <dgm:prSet phldrT="[Texto]" custT="1"/>
      <dgm:spPr/>
      <dgm:t>
        <a:bodyPr/>
        <a:lstStyle/>
        <a:p>
          <a:r>
            <a:rPr lang="es-419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su finalidad (Aplicada)</a:t>
          </a:r>
        </a:p>
      </dgm:t>
    </dgm:pt>
    <dgm:pt modelId="{D69E8D87-6EE9-49D8-8AA6-639BDD979E36}" type="parTrans" cxnId="{C07FAF98-AF32-47DC-8B3E-4620A2BB0FF4}">
      <dgm:prSet/>
      <dgm:spPr/>
      <dgm:t>
        <a:bodyPr/>
        <a:lstStyle/>
        <a:p>
          <a:endParaRPr lang="es-ES"/>
        </a:p>
      </dgm:t>
    </dgm:pt>
    <dgm:pt modelId="{1C7C743D-B0B8-40E4-AEF8-8E34461F2BD9}" type="sibTrans" cxnId="{C07FAF98-AF32-47DC-8B3E-4620A2BB0FF4}">
      <dgm:prSet/>
      <dgm:spPr/>
      <dgm:t>
        <a:bodyPr/>
        <a:lstStyle/>
        <a:p>
          <a:endParaRPr lang="es-ES"/>
        </a:p>
      </dgm:t>
    </dgm:pt>
    <dgm:pt modelId="{DF04E616-99AB-462D-B09C-5449CFC8EF4E}">
      <dgm:prSet phldrT="[Texto]" custT="1"/>
      <dgm:spPr/>
      <dgm:t>
        <a:bodyPr/>
        <a:lstStyle/>
        <a:p>
          <a:r>
            <a:rPr lang="es-419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Fuentes de información</a:t>
          </a:r>
        </a:p>
      </dgm:t>
    </dgm:pt>
    <dgm:pt modelId="{F1F8F207-679A-4AA9-A448-7400CD56AF98}" type="parTrans" cxnId="{81FB83F3-91BE-45D6-8AF7-902B10F43604}">
      <dgm:prSet/>
      <dgm:spPr/>
      <dgm:t>
        <a:bodyPr/>
        <a:lstStyle/>
        <a:p>
          <a:endParaRPr lang="es-ES"/>
        </a:p>
      </dgm:t>
    </dgm:pt>
    <dgm:pt modelId="{68163DD2-B3FC-43C9-9E91-077FD661E3D6}" type="sibTrans" cxnId="{81FB83F3-91BE-45D6-8AF7-902B10F43604}">
      <dgm:prSet/>
      <dgm:spPr/>
      <dgm:t>
        <a:bodyPr/>
        <a:lstStyle/>
        <a:p>
          <a:endParaRPr lang="es-ES"/>
        </a:p>
      </dgm:t>
    </dgm:pt>
    <dgm:pt modelId="{8D0B64B8-42C5-499F-AC37-6493597AD480}">
      <dgm:prSet phldrT="[Texto]" custT="1"/>
      <dgm:spPr/>
      <dgm:t>
        <a:bodyPr/>
        <a:lstStyle/>
        <a:p>
          <a:r>
            <a:rPr lang="es-419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Unidades de análisis (mixta)</a:t>
          </a:r>
        </a:p>
      </dgm:t>
    </dgm:pt>
    <dgm:pt modelId="{45368750-A7B8-4935-863A-65E09642AD8D}" type="parTrans" cxnId="{A59CB334-5F0E-4575-8330-0359A92592AD}">
      <dgm:prSet/>
      <dgm:spPr/>
      <dgm:t>
        <a:bodyPr/>
        <a:lstStyle/>
        <a:p>
          <a:endParaRPr lang="es-ES"/>
        </a:p>
      </dgm:t>
    </dgm:pt>
    <dgm:pt modelId="{0F7F9628-13AF-4EDC-84F1-66BEF7E010CD}" type="sibTrans" cxnId="{A59CB334-5F0E-4575-8330-0359A92592AD}">
      <dgm:prSet/>
      <dgm:spPr/>
      <dgm:t>
        <a:bodyPr/>
        <a:lstStyle/>
        <a:p>
          <a:endParaRPr lang="es-ES"/>
        </a:p>
      </dgm:t>
    </dgm:pt>
    <dgm:pt modelId="{3E170CEB-CBFA-41C0-954C-51AFB06D5670}">
      <dgm:prSet phldrT="[Texto]" custT="1"/>
      <dgm:spPr/>
      <dgm:t>
        <a:bodyPr/>
        <a:lstStyle/>
        <a:p>
          <a:r>
            <a:rPr lang="es-419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Alcance (descriptiva)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5756DF-657F-42B4-9AFE-B683BC415144}" type="parTrans" cxnId="{002FADD9-3DEF-4D43-8B08-F8DEBEA14562}">
      <dgm:prSet/>
      <dgm:spPr/>
      <dgm:t>
        <a:bodyPr/>
        <a:lstStyle/>
        <a:p>
          <a:endParaRPr lang="es-ES"/>
        </a:p>
      </dgm:t>
    </dgm:pt>
    <dgm:pt modelId="{085AF539-C37B-469F-AF6D-8C12BDC88312}" type="sibTrans" cxnId="{002FADD9-3DEF-4D43-8B08-F8DEBEA14562}">
      <dgm:prSet/>
      <dgm:spPr/>
      <dgm:t>
        <a:bodyPr/>
        <a:lstStyle/>
        <a:p>
          <a:endParaRPr lang="es-ES"/>
        </a:p>
      </dgm:t>
    </dgm:pt>
    <dgm:pt modelId="{4C455CC9-3605-418E-991D-ADFB455A1F68}" type="pres">
      <dgm:prSet presAssocID="{EEFF9A9D-9DD4-4C4F-9EEF-A3A89371DA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75C64BA-66E3-4A17-B1F8-5EF56A73051E}" type="pres">
      <dgm:prSet presAssocID="{EEFF9A9D-9DD4-4C4F-9EEF-A3A89371DAC2}" presName="dummy" presStyleCnt="0"/>
      <dgm:spPr/>
    </dgm:pt>
    <dgm:pt modelId="{7361F922-B339-47C9-982D-5E23828B0A95}" type="pres">
      <dgm:prSet presAssocID="{EEFF9A9D-9DD4-4C4F-9EEF-A3A89371DAC2}" presName="linH" presStyleCnt="0"/>
      <dgm:spPr/>
    </dgm:pt>
    <dgm:pt modelId="{D01B92D3-70CB-40F9-AC6B-B55F8FB51C2F}" type="pres">
      <dgm:prSet presAssocID="{EEFF9A9D-9DD4-4C4F-9EEF-A3A89371DAC2}" presName="padding1" presStyleCnt="0"/>
      <dgm:spPr/>
    </dgm:pt>
    <dgm:pt modelId="{1288DC85-9F3E-4C3D-AD99-25074C7814CE}" type="pres">
      <dgm:prSet presAssocID="{C59546AE-E1EF-459E-9EB3-7C7B986ECCD5}" presName="linV" presStyleCnt="0"/>
      <dgm:spPr/>
    </dgm:pt>
    <dgm:pt modelId="{1BF00569-7ABA-425A-AD6A-63DD6921961C}" type="pres">
      <dgm:prSet presAssocID="{C59546AE-E1EF-459E-9EB3-7C7B986ECCD5}" presName="spVertical1" presStyleCnt="0"/>
      <dgm:spPr/>
    </dgm:pt>
    <dgm:pt modelId="{F3C6B8C0-E39D-47E7-9130-F82B2C8818C4}" type="pres">
      <dgm:prSet presAssocID="{C59546AE-E1EF-459E-9EB3-7C7B986ECCD5}" presName="parTx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25B9B6-E7F6-425F-818A-CD6B0E11EFD3}" type="pres">
      <dgm:prSet presAssocID="{C59546AE-E1EF-459E-9EB3-7C7B986ECCD5}" presName="spVertical2" presStyleCnt="0"/>
      <dgm:spPr/>
    </dgm:pt>
    <dgm:pt modelId="{41C6B155-4048-40A5-90B6-F979ED2CD260}" type="pres">
      <dgm:prSet presAssocID="{C59546AE-E1EF-459E-9EB3-7C7B986ECCD5}" presName="spVertical3" presStyleCnt="0"/>
      <dgm:spPr/>
    </dgm:pt>
    <dgm:pt modelId="{2175EA24-A67C-4457-8D7B-53778A53F2FC}" type="pres">
      <dgm:prSet presAssocID="{270D051C-1565-4039-AE2C-530D1528DFA3}" presName="space" presStyleCnt="0"/>
      <dgm:spPr/>
    </dgm:pt>
    <dgm:pt modelId="{5F161BD6-4456-4DBE-A43A-35BCD79CEBFB}" type="pres">
      <dgm:prSet presAssocID="{73CF7DAD-5B6F-4324-A7C2-6E1D682363C1}" presName="linV" presStyleCnt="0"/>
      <dgm:spPr/>
    </dgm:pt>
    <dgm:pt modelId="{9AA08DA8-A4C3-4DE9-A0EE-ACE75F65C000}" type="pres">
      <dgm:prSet presAssocID="{73CF7DAD-5B6F-4324-A7C2-6E1D682363C1}" presName="spVertical1" presStyleCnt="0"/>
      <dgm:spPr/>
    </dgm:pt>
    <dgm:pt modelId="{76073141-F3E9-403C-8920-0DC1F67E5FC9}" type="pres">
      <dgm:prSet presAssocID="{73CF7DAD-5B6F-4324-A7C2-6E1D682363C1}" presName="parTx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BD1A8C-42AD-4705-8BA8-3D877B1EEAEA}" type="pres">
      <dgm:prSet presAssocID="{73CF7DAD-5B6F-4324-A7C2-6E1D682363C1}" presName="spVertical2" presStyleCnt="0"/>
      <dgm:spPr/>
    </dgm:pt>
    <dgm:pt modelId="{DF0DD717-7247-4C8F-B3C6-AD51ED998221}" type="pres">
      <dgm:prSet presAssocID="{73CF7DAD-5B6F-4324-A7C2-6E1D682363C1}" presName="spVertical3" presStyleCnt="0"/>
      <dgm:spPr/>
    </dgm:pt>
    <dgm:pt modelId="{3C719D3B-8F5B-44F5-8C90-824840E46815}" type="pres">
      <dgm:prSet presAssocID="{73CF7DAD-5B6F-4324-A7C2-6E1D682363C1}" presName="desTx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CC283C-C740-45EB-B131-24904361A6E8}" type="pres">
      <dgm:prSet presAssocID="{34C4910E-AB8C-491F-90BE-82EEC646536F}" presName="space" presStyleCnt="0"/>
      <dgm:spPr/>
    </dgm:pt>
    <dgm:pt modelId="{91835ADB-9B35-4B41-8E78-8939340FA3ED}" type="pres">
      <dgm:prSet presAssocID="{B748E45C-9F0C-440C-801D-E6EFA20DBA1E}" presName="linV" presStyleCnt="0"/>
      <dgm:spPr/>
    </dgm:pt>
    <dgm:pt modelId="{7F338C26-3BDF-4B0A-AF0D-C0ECBC42E4FE}" type="pres">
      <dgm:prSet presAssocID="{B748E45C-9F0C-440C-801D-E6EFA20DBA1E}" presName="spVertical1" presStyleCnt="0"/>
      <dgm:spPr/>
    </dgm:pt>
    <dgm:pt modelId="{EE99129D-E9B9-4C9C-BC15-ABBFAAE91913}" type="pres">
      <dgm:prSet presAssocID="{B748E45C-9F0C-440C-801D-E6EFA20DBA1E}" presName="parTx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7C4418-4725-47AE-8027-3673A8E5AFED}" type="pres">
      <dgm:prSet presAssocID="{B748E45C-9F0C-440C-801D-E6EFA20DBA1E}" presName="spVertical2" presStyleCnt="0"/>
      <dgm:spPr/>
    </dgm:pt>
    <dgm:pt modelId="{32CBD83E-8EB2-4737-9C81-4E791505F0D7}" type="pres">
      <dgm:prSet presAssocID="{B748E45C-9F0C-440C-801D-E6EFA20DBA1E}" presName="spVertical3" presStyleCnt="0"/>
      <dgm:spPr/>
    </dgm:pt>
    <dgm:pt modelId="{3E675E07-E79A-41E5-8295-E8F8E13DCC03}" type="pres">
      <dgm:prSet presAssocID="{EEFF9A9D-9DD4-4C4F-9EEF-A3A89371DAC2}" presName="padding2" presStyleCnt="0"/>
      <dgm:spPr/>
    </dgm:pt>
    <dgm:pt modelId="{004314CD-7F99-473F-910D-7337290B2FF9}" type="pres">
      <dgm:prSet presAssocID="{EEFF9A9D-9DD4-4C4F-9EEF-A3A89371DAC2}" presName="negArrow" presStyleCnt="0"/>
      <dgm:spPr/>
    </dgm:pt>
    <dgm:pt modelId="{96D8279C-E083-45D5-8FE1-6A850C1ED0F7}" type="pres">
      <dgm:prSet presAssocID="{EEFF9A9D-9DD4-4C4F-9EEF-A3A89371DAC2}" presName="backgroundArrow" presStyleLbl="node1" presStyleIdx="0" presStyleCnt="1"/>
      <dgm:spPr/>
    </dgm:pt>
  </dgm:ptLst>
  <dgm:cxnLst>
    <dgm:cxn modelId="{6C2BBF01-74D7-4823-81C8-1E1B7053CCFA}" srcId="{EEFF9A9D-9DD4-4C4F-9EEF-A3A89371DAC2}" destId="{C59546AE-E1EF-459E-9EB3-7C7B986ECCD5}" srcOrd="0" destOrd="0" parTransId="{6E07F2AB-2513-49A2-9C9E-317AE6A2FE56}" sibTransId="{270D051C-1565-4039-AE2C-530D1528DFA3}"/>
    <dgm:cxn modelId="{8FAD0222-122D-4D94-A897-295F4DD88569}" type="presOf" srcId="{DF04E616-99AB-462D-B09C-5449CFC8EF4E}" destId="{3C719D3B-8F5B-44F5-8C90-824840E46815}" srcOrd="0" destOrd="1" presId="urn:microsoft.com/office/officeart/2005/8/layout/hProcess3"/>
    <dgm:cxn modelId="{002FADD9-3DEF-4D43-8B08-F8DEBEA14562}" srcId="{73CF7DAD-5B6F-4324-A7C2-6E1D682363C1}" destId="{3E170CEB-CBFA-41C0-954C-51AFB06D5670}" srcOrd="3" destOrd="0" parTransId="{D75756DF-657F-42B4-9AFE-B683BC415144}" sibTransId="{085AF539-C37B-469F-AF6D-8C12BDC88312}"/>
    <dgm:cxn modelId="{2470095E-0C20-480C-BF70-71664D162C5E}" srcId="{EEFF9A9D-9DD4-4C4F-9EEF-A3A89371DAC2}" destId="{B748E45C-9F0C-440C-801D-E6EFA20DBA1E}" srcOrd="2" destOrd="0" parTransId="{150228A3-4D79-482A-98E2-A038CB397712}" sibTransId="{1FE26575-6D22-4497-A718-70F2057C2E9A}"/>
    <dgm:cxn modelId="{C07FAF98-AF32-47DC-8B3E-4620A2BB0FF4}" srcId="{73CF7DAD-5B6F-4324-A7C2-6E1D682363C1}" destId="{DE146353-DC58-4F07-ACD8-AF7AF75F4DEF}" srcOrd="0" destOrd="0" parTransId="{D69E8D87-6EE9-49D8-8AA6-639BDD979E36}" sibTransId="{1C7C743D-B0B8-40E4-AEF8-8E34461F2BD9}"/>
    <dgm:cxn modelId="{016AF284-47BD-418C-93C8-CE576127B4D6}" type="presOf" srcId="{B748E45C-9F0C-440C-801D-E6EFA20DBA1E}" destId="{EE99129D-E9B9-4C9C-BC15-ABBFAAE91913}" srcOrd="0" destOrd="0" presId="urn:microsoft.com/office/officeart/2005/8/layout/hProcess3"/>
    <dgm:cxn modelId="{356990EB-B997-4A2B-8CB2-FBAED02A67CF}" type="presOf" srcId="{EEFF9A9D-9DD4-4C4F-9EEF-A3A89371DAC2}" destId="{4C455CC9-3605-418E-991D-ADFB455A1F68}" srcOrd="0" destOrd="0" presId="urn:microsoft.com/office/officeart/2005/8/layout/hProcess3"/>
    <dgm:cxn modelId="{A59CB334-5F0E-4575-8330-0359A92592AD}" srcId="{73CF7DAD-5B6F-4324-A7C2-6E1D682363C1}" destId="{8D0B64B8-42C5-499F-AC37-6493597AD480}" srcOrd="2" destOrd="0" parTransId="{45368750-A7B8-4935-863A-65E09642AD8D}" sibTransId="{0F7F9628-13AF-4EDC-84F1-66BEF7E010CD}"/>
    <dgm:cxn modelId="{3998ED35-9B18-4E97-B1A3-A600DF2548B4}" type="presOf" srcId="{C59546AE-E1EF-459E-9EB3-7C7B986ECCD5}" destId="{F3C6B8C0-E39D-47E7-9130-F82B2C8818C4}" srcOrd="0" destOrd="0" presId="urn:microsoft.com/office/officeart/2005/8/layout/hProcess3"/>
    <dgm:cxn modelId="{5A54E106-3798-4B27-917D-05CF11DF546A}" type="presOf" srcId="{3E170CEB-CBFA-41C0-954C-51AFB06D5670}" destId="{3C719D3B-8F5B-44F5-8C90-824840E46815}" srcOrd="0" destOrd="3" presId="urn:microsoft.com/office/officeart/2005/8/layout/hProcess3"/>
    <dgm:cxn modelId="{C24BA196-213B-4255-AFCA-47373A3371E7}" srcId="{EEFF9A9D-9DD4-4C4F-9EEF-A3A89371DAC2}" destId="{73CF7DAD-5B6F-4324-A7C2-6E1D682363C1}" srcOrd="1" destOrd="0" parTransId="{C0221171-C1EE-4516-ABC6-D08B401C8540}" sibTransId="{34C4910E-AB8C-491F-90BE-82EEC646536F}"/>
    <dgm:cxn modelId="{81FB83F3-91BE-45D6-8AF7-902B10F43604}" srcId="{73CF7DAD-5B6F-4324-A7C2-6E1D682363C1}" destId="{DF04E616-99AB-462D-B09C-5449CFC8EF4E}" srcOrd="1" destOrd="0" parTransId="{F1F8F207-679A-4AA9-A448-7400CD56AF98}" sibTransId="{68163DD2-B3FC-43C9-9E91-077FD661E3D6}"/>
    <dgm:cxn modelId="{F67CE8D5-63BD-4481-A19F-FF48E39B016D}" type="presOf" srcId="{8D0B64B8-42C5-499F-AC37-6493597AD480}" destId="{3C719D3B-8F5B-44F5-8C90-824840E46815}" srcOrd="0" destOrd="2" presId="urn:microsoft.com/office/officeart/2005/8/layout/hProcess3"/>
    <dgm:cxn modelId="{776CC93C-21BB-4B9A-9221-505D32A96D84}" type="presOf" srcId="{73CF7DAD-5B6F-4324-A7C2-6E1D682363C1}" destId="{76073141-F3E9-403C-8920-0DC1F67E5FC9}" srcOrd="0" destOrd="0" presId="urn:microsoft.com/office/officeart/2005/8/layout/hProcess3"/>
    <dgm:cxn modelId="{985F60D2-135C-450E-AEFD-7FAAD83B1E53}" type="presOf" srcId="{DE146353-DC58-4F07-ACD8-AF7AF75F4DEF}" destId="{3C719D3B-8F5B-44F5-8C90-824840E46815}" srcOrd="0" destOrd="0" presId="urn:microsoft.com/office/officeart/2005/8/layout/hProcess3"/>
    <dgm:cxn modelId="{53354232-18E6-4171-A849-47DBF5FDF0D1}" type="presParOf" srcId="{4C455CC9-3605-418E-991D-ADFB455A1F68}" destId="{B75C64BA-66E3-4A17-B1F8-5EF56A73051E}" srcOrd="0" destOrd="0" presId="urn:microsoft.com/office/officeart/2005/8/layout/hProcess3"/>
    <dgm:cxn modelId="{14B75680-A555-48D8-B1BF-422AEC5FE0C9}" type="presParOf" srcId="{4C455CC9-3605-418E-991D-ADFB455A1F68}" destId="{7361F922-B339-47C9-982D-5E23828B0A95}" srcOrd="1" destOrd="0" presId="urn:microsoft.com/office/officeart/2005/8/layout/hProcess3"/>
    <dgm:cxn modelId="{C9BAB8F4-5635-48A1-BA64-643606C0FF1B}" type="presParOf" srcId="{7361F922-B339-47C9-982D-5E23828B0A95}" destId="{D01B92D3-70CB-40F9-AC6B-B55F8FB51C2F}" srcOrd="0" destOrd="0" presId="urn:microsoft.com/office/officeart/2005/8/layout/hProcess3"/>
    <dgm:cxn modelId="{8F8EC701-AD51-45D8-A79B-7AC2F7D3C795}" type="presParOf" srcId="{7361F922-B339-47C9-982D-5E23828B0A95}" destId="{1288DC85-9F3E-4C3D-AD99-25074C7814CE}" srcOrd="1" destOrd="0" presId="urn:microsoft.com/office/officeart/2005/8/layout/hProcess3"/>
    <dgm:cxn modelId="{32E15D63-CC6D-4959-A10B-FAAD2AB6655C}" type="presParOf" srcId="{1288DC85-9F3E-4C3D-AD99-25074C7814CE}" destId="{1BF00569-7ABA-425A-AD6A-63DD6921961C}" srcOrd="0" destOrd="0" presId="urn:microsoft.com/office/officeart/2005/8/layout/hProcess3"/>
    <dgm:cxn modelId="{7742468E-E0E4-4192-A793-904284ADD014}" type="presParOf" srcId="{1288DC85-9F3E-4C3D-AD99-25074C7814CE}" destId="{F3C6B8C0-E39D-47E7-9130-F82B2C8818C4}" srcOrd="1" destOrd="0" presId="urn:microsoft.com/office/officeart/2005/8/layout/hProcess3"/>
    <dgm:cxn modelId="{8BFAC66D-D95C-4B4F-A50E-65069C35DEC6}" type="presParOf" srcId="{1288DC85-9F3E-4C3D-AD99-25074C7814CE}" destId="{D825B9B6-E7F6-425F-818A-CD6B0E11EFD3}" srcOrd="2" destOrd="0" presId="urn:microsoft.com/office/officeart/2005/8/layout/hProcess3"/>
    <dgm:cxn modelId="{8CBF5A99-BC0C-4B5C-86D4-E07C265BFCE2}" type="presParOf" srcId="{1288DC85-9F3E-4C3D-AD99-25074C7814CE}" destId="{41C6B155-4048-40A5-90B6-F979ED2CD260}" srcOrd="3" destOrd="0" presId="urn:microsoft.com/office/officeart/2005/8/layout/hProcess3"/>
    <dgm:cxn modelId="{B83EEAD1-57E7-42D4-81AD-8BC6733BDC15}" type="presParOf" srcId="{7361F922-B339-47C9-982D-5E23828B0A95}" destId="{2175EA24-A67C-4457-8D7B-53778A53F2FC}" srcOrd="2" destOrd="0" presId="urn:microsoft.com/office/officeart/2005/8/layout/hProcess3"/>
    <dgm:cxn modelId="{4D9A010B-F4F8-4B05-BC75-BB438F299ACA}" type="presParOf" srcId="{7361F922-B339-47C9-982D-5E23828B0A95}" destId="{5F161BD6-4456-4DBE-A43A-35BCD79CEBFB}" srcOrd="3" destOrd="0" presId="urn:microsoft.com/office/officeart/2005/8/layout/hProcess3"/>
    <dgm:cxn modelId="{43AEB358-47B9-4F20-B181-3B8D8EE4A1A4}" type="presParOf" srcId="{5F161BD6-4456-4DBE-A43A-35BCD79CEBFB}" destId="{9AA08DA8-A4C3-4DE9-A0EE-ACE75F65C000}" srcOrd="0" destOrd="0" presId="urn:microsoft.com/office/officeart/2005/8/layout/hProcess3"/>
    <dgm:cxn modelId="{AF6BB393-7F4F-48F1-8DF5-73C4BA427A14}" type="presParOf" srcId="{5F161BD6-4456-4DBE-A43A-35BCD79CEBFB}" destId="{76073141-F3E9-403C-8920-0DC1F67E5FC9}" srcOrd="1" destOrd="0" presId="urn:microsoft.com/office/officeart/2005/8/layout/hProcess3"/>
    <dgm:cxn modelId="{49BEEE79-9151-42A0-88F2-BF74030CD003}" type="presParOf" srcId="{5F161BD6-4456-4DBE-A43A-35BCD79CEBFB}" destId="{95BD1A8C-42AD-4705-8BA8-3D877B1EEAEA}" srcOrd="2" destOrd="0" presId="urn:microsoft.com/office/officeart/2005/8/layout/hProcess3"/>
    <dgm:cxn modelId="{136B16CF-2B0A-4CD9-8B41-27563528C259}" type="presParOf" srcId="{5F161BD6-4456-4DBE-A43A-35BCD79CEBFB}" destId="{DF0DD717-7247-4C8F-B3C6-AD51ED998221}" srcOrd="3" destOrd="0" presId="urn:microsoft.com/office/officeart/2005/8/layout/hProcess3"/>
    <dgm:cxn modelId="{B3824FFC-C9FA-4B6E-8A36-F6C3408BCA89}" type="presParOf" srcId="{5F161BD6-4456-4DBE-A43A-35BCD79CEBFB}" destId="{3C719D3B-8F5B-44F5-8C90-824840E46815}" srcOrd="4" destOrd="0" presId="urn:microsoft.com/office/officeart/2005/8/layout/hProcess3"/>
    <dgm:cxn modelId="{B900A315-5F69-419E-B72D-CD1936551EBF}" type="presParOf" srcId="{7361F922-B339-47C9-982D-5E23828B0A95}" destId="{F6CC283C-C740-45EB-B131-24904361A6E8}" srcOrd="4" destOrd="0" presId="urn:microsoft.com/office/officeart/2005/8/layout/hProcess3"/>
    <dgm:cxn modelId="{498036D2-EBCB-4392-9B66-9A6B48AB89E4}" type="presParOf" srcId="{7361F922-B339-47C9-982D-5E23828B0A95}" destId="{91835ADB-9B35-4B41-8E78-8939340FA3ED}" srcOrd="5" destOrd="0" presId="urn:microsoft.com/office/officeart/2005/8/layout/hProcess3"/>
    <dgm:cxn modelId="{D00CFA58-7BAF-439E-B588-9B3CFBB27AF5}" type="presParOf" srcId="{91835ADB-9B35-4B41-8E78-8939340FA3ED}" destId="{7F338C26-3BDF-4B0A-AF0D-C0ECBC42E4FE}" srcOrd="0" destOrd="0" presId="urn:microsoft.com/office/officeart/2005/8/layout/hProcess3"/>
    <dgm:cxn modelId="{95E23008-DAEF-42BF-8EBF-51C685122D68}" type="presParOf" srcId="{91835ADB-9B35-4B41-8E78-8939340FA3ED}" destId="{EE99129D-E9B9-4C9C-BC15-ABBFAAE91913}" srcOrd="1" destOrd="0" presId="urn:microsoft.com/office/officeart/2005/8/layout/hProcess3"/>
    <dgm:cxn modelId="{5D2B5BB0-FABF-4C0E-A219-4C83B0289188}" type="presParOf" srcId="{91835ADB-9B35-4B41-8E78-8939340FA3ED}" destId="{567C4418-4725-47AE-8027-3673A8E5AFED}" srcOrd="2" destOrd="0" presId="urn:microsoft.com/office/officeart/2005/8/layout/hProcess3"/>
    <dgm:cxn modelId="{4AD65ABA-62BF-4771-9FD9-44780301E424}" type="presParOf" srcId="{91835ADB-9B35-4B41-8E78-8939340FA3ED}" destId="{32CBD83E-8EB2-4737-9C81-4E791505F0D7}" srcOrd="3" destOrd="0" presId="urn:microsoft.com/office/officeart/2005/8/layout/hProcess3"/>
    <dgm:cxn modelId="{4DC8EC83-33FE-43FD-8099-E3DD2F267DAC}" type="presParOf" srcId="{7361F922-B339-47C9-982D-5E23828B0A95}" destId="{3E675E07-E79A-41E5-8295-E8F8E13DCC03}" srcOrd="6" destOrd="0" presId="urn:microsoft.com/office/officeart/2005/8/layout/hProcess3"/>
    <dgm:cxn modelId="{79CDEE4E-7AE8-402B-830C-39D0CAC78263}" type="presParOf" srcId="{7361F922-B339-47C9-982D-5E23828B0A95}" destId="{004314CD-7F99-473F-910D-7337290B2FF9}" srcOrd="7" destOrd="0" presId="urn:microsoft.com/office/officeart/2005/8/layout/hProcess3"/>
    <dgm:cxn modelId="{6062975F-D6F0-4BFC-848E-A9BB0EB65159}" type="presParOf" srcId="{7361F922-B339-47C9-982D-5E23828B0A95}" destId="{96D8279C-E083-45D5-8FE1-6A850C1ED0F7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8561C3-D0E9-4A29-B8A9-5A2F236DA0FB}" type="doc">
      <dgm:prSet loTypeId="urn:microsoft.com/office/officeart/2009/layout/CircleArrowProcess" loCatId="process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8AC6C94B-4652-4547-833A-8FEFBD2DEC67}">
      <dgm:prSet phldrT="[Texto]" custT="1"/>
      <dgm:spPr/>
      <dgm:t>
        <a:bodyPr/>
        <a:lstStyle/>
        <a:p>
          <a:r>
            <a:rPr lang="es-419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Planicie en lo alto, población Cara y Colorado.</a:t>
          </a:r>
          <a:endParaRPr lang="es-E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D8262B-DEED-47DF-87B3-AC52635A1553}" type="parTrans" cxnId="{FA81B9F2-AEED-42B2-BD0B-B0C6E74F43CF}">
      <dgm:prSet/>
      <dgm:spPr/>
      <dgm:t>
        <a:bodyPr/>
        <a:lstStyle/>
        <a:p>
          <a:endParaRPr lang="es-ES"/>
        </a:p>
      </dgm:t>
    </dgm:pt>
    <dgm:pt modelId="{5BA43FA9-DAA3-4800-87D6-F1E17480F899}" type="sibTrans" cxnId="{FA81B9F2-AEED-42B2-BD0B-B0C6E74F43CF}">
      <dgm:prSet/>
      <dgm:spPr/>
      <dgm:t>
        <a:bodyPr/>
        <a:lstStyle/>
        <a:p>
          <a:endParaRPr lang="es-ES"/>
        </a:p>
      </dgm:t>
    </dgm:pt>
    <dgm:pt modelId="{BD35A1FA-297E-4C77-84A7-30C3B56C7E82}">
      <dgm:prSet phldrT="[Texto]" custT="1"/>
      <dgm:spPr/>
      <dgm:t>
        <a:bodyPr/>
        <a:lstStyle/>
        <a:p>
          <a:r>
            <a:rPr lang="es-419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Cuenta con 547,25 km2, bosque primario.</a:t>
          </a:r>
          <a:endParaRPr lang="es-E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13ECEB-8FAE-4DE1-885C-1A2E319C65A8}" type="parTrans" cxnId="{999DDB32-F8B9-4B35-95E9-CA7D8A1B806C}">
      <dgm:prSet/>
      <dgm:spPr/>
      <dgm:t>
        <a:bodyPr/>
        <a:lstStyle/>
        <a:p>
          <a:endParaRPr lang="es-ES"/>
        </a:p>
      </dgm:t>
    </dgm:pt>
    <dgm:pt modelId="{6C392675-2826-4536-9144-2FDC1AB69601}" type="sibTrans" cxnId="{999DDB32-F8B9-4B35-95E9-CA7D8A1B806C}">
      <dgm:prSet/>
      <dgm:spPr/>
      <dgm:t>
        <a:bodyPr/>
        <a:lstStyle/>
        <a:p>
          <a:endParaRPr lang="es-ES"/>
        </a:p>
      </dgm:t>
    </dgm:pt>
    <dgm:pt modelId="{F608C447-9DBF-461B-85B8-7102F5C50E04}">
      <dgm:prSet phldrT="[Texto]" custT="1"/>
      <dgm:spPr/>
      <dgm:t>
        <a:bodyPr/>
        <a:lstStyle/>
        <a:p>
          <a:r>
            <a:rPr lang="es-419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Actividades productivas agricultura y ganadería, actividades piscícolas y avícolas, pecuaria, minería.</a:t>
          </a:r>
          <a:endParaRPr lang="es-E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90D58B-2000-4705-88A7-00B690F7A547}" type="parTrans" cxnId="{D28FE85C-FFE6-4AFC-A8FE-EFE833825BA0}">
      <dgm:prSet/>
      <dgm:spPr/>
      <dgm:t>
        <a:bodyPr/>
        <a:lstStyle/>
        <a:p>
          <a:endParaRPr lang="es-ES"/>
        </a:p>
      </dgm:t>
    </dgm:pt>
    <dgm:pt modelId="{1C651346-DA80-4FAD-BDDB-14786401B7F1}" type="sibTrans" cxnId="{D28FE85C-FFE6-4AFC-A8FE-EFE833825BA0}">
      <dgm:prSet/>
      <dgm:spPr/>
      <dgm:t>
        <a:bodyPr/>
        <a:lstStyle/>
        <a:p>
          <a:endParaRPr lang="es-ES"/>
        </a:p>
      </dgm:t>
    </dgm:pt>
    <dgm:pt modelId="{786FAD36-1525-4D0E-8F4A-9AD59A2E3BEB}" type="pres">
      <dgm:prSet presAssocID="{A88561C3-D0E9-4A29-B8A9-5A2F236DA0F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B1D04A5-773A-4F7C-B837-F692FB3C1A83}" type="pres">
      <dgm:prSet presAssocID="{8AC6C94B-4652-4547-833A-8FEFBD2DEC67}" presName="Accent1" presStyleCnt="0"/>
      <dgm:spPr/>
    </dgm:pt>
    <dgm:pt modelId="{B0BD4590-C613-4445-BB25-9A15FEB92D6B}" type="pres">
      <dgm:prSet presAssocID="{8AC6C94B-4652-4547-833A-8FEFBD2DEC67}" presName="Accent" presStyleLbl="node1" presStyleIdx="0" presStyleCnt="3"/>
      <dgm:spPr/>
    </dgm:pt>
    <dgm:pt modelId="{006E3E2A-6ACC-438E-9D0B-DA811F1C97C7}" type="pres">
      <dgm:prSet presAssocID="{8AC6C94B-4652-4547-833A-8FEFBD2DEC6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2301AE7C-2962-4ECC-BEFE-FEF4C7AF5841}" type="pres">
      <dgm:prSet presAssocID="{BD35A1FA-297E-4C77-84A7-30C3B56C7E82}" presName="Accent2" presStyleCnt="0"/>
      <dgm:spPr/>
    </dgm:pt>
    <dgm:pt modelId="{486E09A6-F4EB-4270-961D-1F8E355D5BFF}" type="pres">
      <dgm:prSet presAssocID="{BD35A1FA-297E-4C77-84A7-30C3B56C7E82}" presName="Accent" presStyleLbl="node1" presStyleIdx="1" presStyleCnt="3"/>
      <dgm:spPr/>
    </dgm:pt>
    <dgm:pt modelId="{0C67CCE9-76BC-47DB-9457-049BE204A776}" type="pres">
      <dgm:prSet presAssocID="{BD35A1FA-297E-4C77-84A7-30C3B56C7E8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137739F5-D6EF-4F30-A31F-2B81448A915E}" type="pres">
      <dgm:prSet presAssocID="{F608C447-9DBF-461B-85B8-7102F5C50E04}" presName="Accent3" presStyleCnt="0"/>
      <dgm:spPr/>
    </dgm:pt>
    <dgm:pt modelId="{DC1F2FEE-3043-4822-B5D1-00E79395391D}" type="pres">
      <dgm:prSet presAssocID="{F608C447-9DBF-461B-85B8-7102F5C50E04}" presName="Accent" presStyleLbl="node1" presStyleIdx="2" presStyleCnt="3"/>
      <dgm:spPr/>
    </dgm:pt>
    <dgm:pt modelId="{2F8A74B6-B931-42DD-8B22-C19B70FEBC58}" type="pres">
      <dgm:prSet presAssocID="{F608C447-9DBF-461B-85B8-7102F5C50E04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FA81B9F2-AEED-42B2-BD0B-B0C6E74F43CF}" srcId="{A88561C3-D0E9-4A29-B8A9-5A2F236DA0FB}" destId="{8AC6C94B-4652-4547-833A-8FEFBD2DEC67}" srcOrd="0" destOrd="0" parTransId="{8BD8262B-DEED-47DF-87B3-AC52635A1553}" sibTransId="{5BA43FA9-DAA3-4800-87D6-F1E17480F899}"/>
    <dgm:cxn modelId="{D28FE85C-FFE6-4AFC-A8FE-EFE833825BA0}" srcId="{A88561C3-D0E9-4A29-B8A9-5A2F236DA0FB}" destId="{F608C447-9DBF-461B-85B8-7102F5C50E04}" srcOrd="2" destOrd="0" parTransId="{0690D58B-2000-4705-88A7-00B690F7A547}" sibTransId="{1C651346-DA80-4FAD-BDDB-14786401B7F1}"/>
    <dgm:cxn modelId="{5AC8DC35-E6AD-4B36-B846-DF47E110772E}" type="presOf" srcId="{8AC6C94B-4652-4547-833A-8FEFBD2DEC67}" destId="{006E3E2A-6ACC-438E-9D0B-DA811F1C97C7}" srcOrd="0" destOrd="0" presId="urn:microsoft.com/office/officeart/2009/layout/CircleArrowProcess"/>
    <dgm:cxn modelId="{C5DCC77C-48F1-4AFC-B704-717E20B3ADE4}" type="presOf" srcId="{F608C447-9DBF-461B-85B8-7102F5C50E04}" destId="{2F8A74B6-B931-42DD-8B22-C19B70FEBC58}" srcOrd="0" destOrd="0" presId="urn:microsoft.com/office/officeart/2009/layout/CircleArrowProcess"/>
    <dgm:cxn modelId="{9E90EF6B-BC0E-4872-825F-CE99CD283500}" type="presOf" srcId="{BD35A1FA-297E-4C77-84A7-30C3B56C7E82}" destId="{0C67CCE9-76BC-47DB-9457-049BE204A776}" srcOrd="0" destOrd="0" presId="urn:microsoft.com/office/officeart/2009/layout/CircleArrowProcess"/>
    <dgm:cxn modelId="{69035C65-B838-4AF6-B9B9-32BB85329261}" type="presOf" srcId="{A88561C3-D0E9-4A29-B8A9-5A2F236DA0FB}" destId="{786FAD36-1525-4D0E-8F4A-9AD59A2E3BEB}" srcOrd="0" destOrd="0" presId="urn:microsoft.com/office/officeart/2009/layout/CircleArrowProcess"/>
    <dgm:cxn modelId="{999DDB32-F8B9-4B35-95E9-CA7D8A1B806C}" srcId="{A88561C3-D0E9-4A29-B8A9-5A2F236DA0FB}" destId="{BD35A1FA-297E-4C77-84A7-30C3B56C7E82}" srcOrd="1" destOrd="0" parTransId="{8713ECEB-8FAE-4DE1-885C-1A2E319C65A8}" sibTransId="{6C392675-2826-4536-9144-2FDC1AB69601}"/>
    <dgm:cxn modelId="{26507F51-8E43-42DE-B705-1EA92EF9BF4D}" type="presParOf" srcId="{786FAD36-1525-4D0E-8F4A-9AD59A2E3BEB}" destId="{AB1D04A5-773A-4F7C-B837-F692FB3C1A83}" srcOrd="0" destOrd="0" presId="urn:microsoft.com/office/officeart/2009/layout/CircleArrowProcess"/>
    <dgm:cxn modelId="{69F62637-2B64-4A28-9B5B-96980DD412D6}" type="presParOf" srcId="{AB1D04A5-773A-4F7C-B837-F692FB3C1A83}" destId="{B0BD4590-C613-4445-BB25-9A15FEB92D6B}" srcOrd="0" destOrd="0" presId="urn:microsoft.com/office/officeart/2009/layout/CircleArrowProcess"/>
    <dgm:cxn modelId="{36A5E69D-E34B-456E-9A97-04231BA8674D}" type="presParOf" srcId="{786FAD36-1525-4D0E-8F4A-9AD59A2E3BEB}" destId="{006E3E2A-6ACC-438E-9D0B-DA811F1C97C7}" srcOrd="1" destOrd="0" presId="urn:microsoft.com/office/officeart/2009/layout/CircleArrowProcess"/>
    <dgm:cxn modelId="{CD609B50-46C0-404F-B9D6-D5B1524D10DE}" type="presParOf" srcId="{786FAD36-1525-4D0E-8F4A-9AD59A2E3BEB}" destId="{2301AE7C-2962-4ECC-BEFE-FEF4C7AF5841}" srcOrd="2" destOrd="0" presId="urn:microsoft.com/office/officeart/2009/layout/CircleArrowProcess"/>
    <dgm:cxn modelId="{D0B8A811-C83D-4629-BDB5-631F3397A678}" type="presParOf" srcId="{2301AE7C-2962-4ECC-BEFE-FEF4C7AF5841}" destId="{486E09A6-F4EB-4270-961D-1F8E355D5BFF}" srcOrd="0" destOrd="0" presId="urn:microsoft.com/office/officeart/2009/layout/CircleArrowProcess"/>
    <dgm:cxn modelId="{291D0A34-06C9-4E8A-BB38-6D669304E449}" type="presParOf" srcId="{786FAD36-1525-4D0E-8F4A-9AD59A2E3BEB}" destId="{0C67CCE9-76BC-47DB-9457-049BE204A776}" srcOrd="3" destOrd="0" presId="urn:microsoft.com/office/officeart/2009/layout/CircleArrowProcess"/>
    <dgm:cxn modelId="{401DEAB2-1980-4736-9EDD-4B30EEBD01F9}" type="presParOf" srcId="{786FAD36-1525-4D0E-8F4A-9AD59A2E3BEB}" destId="{137739F5-D6EF-4F30-A31F-2B81448A915E}" srcOrd="4" destOrd="0" presId="urn:microsoft.com/office/officeart/2009/layout/CircleArrowProcess"/>
    <dgm:cxn modelId="{C00ADF03-8479-4325-882E-DBB61B2CFDA5}" type="presParOf" srcId="{137739F5-D6EF-4F30-A31F-2B81448A915E}" destId="{DC1F2FEE-3043-4822-B5D1-00E79395391D}" srcOrd="0" destOrd="0" presId="urn:microsoft.com/office/officeart/2009/layout/CircleArrowProcess"/>
    <dgm:cxn modelId="{B4AA7038-398F-47CE-BBCA-C6773A7221C1}" type="presParOf" srcId="{786FAD36-1525-4D0E-8F4A-9AD59A2E3BEB}" destId="{2F8A74B6-B931-42DD-8B22-C19B70FEBC5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E49DEE0-6054-4873-993E-9B890016AED7}" type="doc">
      <dgm:prSet loTypeId="urn:microsoft.com/office/officeart/2009/3/layout/SnapshotPictureList" loCatId="picture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6A062080-1C38-4225-914B-28BC52241666}">
      <dgm:prSet phldrT="[Texto]" custT="1"/>
      <dgm:spPr/>
      <dgm:t>
        <a:bodyPr/>
        <a:lstStyle/>
        <a:p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Hacienda la Antigua</a:t>
          </a:r>
          <a:endParaRPr lang="es-ES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4F220E-5687-4BBF-8D3B-D8DA7501BD78}" type="parTrans" cxnId="{5B69CD3C-33AF-47EC-9D36-5ECBB3C572EA}">
      <dgm:prSet/>
      <dgm:spPr/>
      <dgm:t>
        <a:bodyPr/>
        <a:lstStyle/>
        <a:p>
          <a:endParaRPr lang="es-ES"/>
        </a:p>
      </dgm:t>
    </dgm:pt>
    <dgm:pt modelId="{AB545665-F744-418E-BE07-6849B82BE0F7}" type="sibTrans" cxnId="{5B69CD3C-33AF-47EC-9D36-5ECBB3C572EA}">
      <dgm:prSet/>
      <dgm:spPr/>
      <dgm:t>
        <a:bodyPr/>
        <a:lstStyle/>
        <a:p>
          <a:endParaRPr lang="es-ES"/>
        </a:p>
      </dgm:t>
    </dgm:pt>
    <dgm:pt modelId="{7D084079-6FCB-42B1-A434-EBB2DB7EA21D}">
      <dgm:prSet phldrT="[Texto]" custT="1"/>
      <dgm:spPr/>
      <dgm:t>
        <a:bodyPr/>
        <a:lstStyle/>
        <a:p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Santuario del Cinto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32C112-18AF-4A76-8E3E-5FE066C1E7A1}" type="parTrans" cxnId="{AEC6FDA5-65CC-4084-A6C6-BEAB9913FC0F}">
      <dgm:prSet/>
      <dgm:spPr/>
      <dgm:t>
        <a:bodyPr/>
        <a:lstStyle/>
        <a:p>
          <a:endParaRPr lang="es-ES"/>
        </a:p>
      </dgm:t>
    </dgm:pt>
    <dgm:pt modelId="{5DD75586-4725-4F2B-BB0E-B0E000038128}" type="sibTrans" cxnId="{AEC6FDA5-65CC-4084-A6C6-BEAB9913FC0F}">
      <dgm:prSet/>
      <dgm:spPr/>
      <dgm:t>
        <a:bodyPr/>
        <a:lstStyle/>
        <a:p>
          <a:endParaRPr lang="es-ES"/>
        </a:p>
      </dgm:t>
    </dgm:pt>
    <dgm:pt modelId="{6F58D48F-1C1B-4DD8-AA0C-6CE1621ACCB9}">
      <dgm:prSet phldrT="[Texto]" custT="1"/>
      <dgm:spPr/>
      <dgm:t>
        <a:bodyPr/>
        <a:lstStyle/>
        <a:p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Pesca “El Alisal”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501F91-6F05-4AE1-8561-C2A615808DEE}" type="parTrans" cxnId="{F00ECB61-5A10-4365-8F31-D9D190FA8E74}">
      <dgm:prSet/>
      <dgm:spPr/>
      <dgm:t>
        <a:bodyPr/>
        <a:lstStyle/>
        <a:p>
          <a:endParaRPr lang="es-ES"/>
        </a:p>
      </dgm:t>
    </dgm:pt>
    <dgm:pt modelId="{50242868-7084-4492-AB9E-EB95EDDE1CE9}" type="sibTrans" cxnId="{F00ECB61-5A10-4365-8F31-D9D190FA8E74}">
      <dgm:prSet/>
      <dgm:spPr/>
      <dgm:t>
        <a:bodyPr/>
        <a:lstStyle/>
        <a:p>
          <a:endParaRPr lang="es-ES"/>
        </a:p>
      </dgm:t>
    </dgm:pt>
    <dgm:pt modelId="{154E8BBC-4311-44D3-AB35-DE3A1AD0DC74}">
      <dgm:prSet phldrT="[Texto]" custT="1"/>
      <dgm:spPr/>
      <dgm:t>
        <a:bodyPr/>
        <a:lstStyle/>
        <a:p>
          <a:pPr algn="l"/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Manifestaciones culturales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FD07FF-A4BF-4FED-BC8E-4C7A262B549D}" type="parTrans" cxnId="{19BCCA09-9AFC-483B-9159-FF2B3EA1C5F4}">
      <dgm:prSet/>
      <dgm:spPr/>
      <dgm:t>
        <a:bodyPr/>
        <a:lstStyle/>
        <a:p>
          <a:endParaRPr lang="es-ES"/>
        </a:p>
      </dgm:t>
    </dgm:pt>
    <dgm:pt modelId="{88B5A244-F163-46D6-BAB4-B9B3DCD290E2}" type="sibTrans" cxnId="{19BCCA09-9AFC-483B-9159-FF2B3EA1C5F4}">
      <dgm:prSet/>
      <dgm:spPr/>
      <dgm:t>
        <a:bodyPr/>
        <a:lstStyle/>
        <a:p>
          <a:endParaRPr lang="es-ES"/>
        </a:p>
      </dgm:t>
    </dgm:pt>
    <dgm:pt modelId="{DE259D5B-D0AB-4790-84DB-A609699D783C}">
      <dgm:prSet phldrT="[Texto]" custT="1"/>
      <dgm:spPr/>
      <dgm:t>
        <a:bodyPr/>
        <a:lstStyle/>
        <a:p>
          <a:pPr algn="l"/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Arquitectura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D7CA96-9999-47DD-A41A-409EC78B983A}" type="parTrans" cxnId="{54A3AF52-EDD3-4296-BD7B-56F12B545345}">
      <dgm:prSet/>
      <dgm:spPr/>
      <dgm:t>
        <a:bodyPr/>
        <a:lstStyle/>
        <a:p>
          <a:endParaRPr lang="es-ES"/>
        </a:p>
      </dgm:t>
    </dgm:pt>
    <dgm:pt modelId="{22AA2408-CAB1-4222-A036-9C16FCE85171}" type="sibTrans" cxnId="{54A3AF52-EDD3-4296-BD7B-56F12B545345}">
      <dgm:prSet/>
      <dgm:spPr/>
      <dgm:t>
        <a:bodyPr/>
        <a:lstStyle/>
        <a:p>
          <a:endParaRPr lang="es-ES"/>
        </a:p>
      </dgm:t>
    </dgm:pt>
    <dgm:pt modelId="{A9890B2E-E73A-4592-9844-15B713E7B80D}">
      <dgm:prSet phldrT="[Texto]" custT="1"/>
      <dgm:spPr/>
      <dgm:t>
        <a:bodyPr/>
        <a:lstStyle/>
        <a:p>
          <a:pPr algn="l"/>
          <a:r>
            <a:rPr lang="es-419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Recreativa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277828-2C1F-45CE-B498-EB644D1040A6}" type="parTrans" cxnId="{3A7F2FB4-51FA-4EDC-BCE5-59D743DC294C}">
      <dgm:prSet/>
      <dgm:spPr/>
      <dgm:t>
        <a:bodyPr/>
        <a:lstStyle/>
        <a:p>
          <a:endParaRPr lang="es-ES"/>
        </a:p>
      </dgm:t>
    </dgm:pt>
    <dgm:pt modelId="{AFD4137A-1FF7-44F4-BBDC-BAD24CF16733}" type="sibTrans" cxnId="{3A7F2FB4-51FA-4EDC-BCE5-59D743DC294C}">
      <dgm:prSet/>
      <dgm:spPr/>
      <dgm:t>
        <a:bodyPr/>
        <a:lstStyle/>
        <a:p>
          <a:endParaRPr lang="es-ES"/>
        </a:p>
      </dgm:t>
    </dgm:pt>
    <dgm:pt modelId="{F83446C7-1C13-4886-B98F-7A2F86145C91}">
      <dgm:prSet phldrT="[Texto]" custT="1"/>
      <dgm:spPr/>
      <dgm:t>
        <a:bodyPr/>
        <a:lstStyle/>
        <a:p>
          <a:pPr algn="l"/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II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D3B91E-3645-4566-ACD2-AD3EA64CF666}" type="parTrans" cxnId="{315329B7-BA3B-4665-9343-D898AA8C640E}">
      <dgm:prSet/>
      <dgm:spPr/>
      <dgm:t>
        <a:bodyPr/>
        <a:lstStyle/>
        <a:p>
          <a:endParaRPr lang="es-ES"/>
        </a:p>
      </dgm:t>
    </dgm:pt>
    <dgm:pt modelId="{DA12A826-F1E0-4709-A09B-6002E527FE0D}" type="sibTrans" cxnId="{315329B7-BA3B-4665-9343-D898AA8C640E}">
      <dgm:prSet/>
      <dgm:spPr/>
      <dgm:t>
        <a:bodyPr/>
        <a:lstStyle/>
        <a:p>
          <a:endParaRPr lang="es-ES"/>
        </a:p>
      </dgm:t>
    </dgm:pt>
    <dgm:pt modelId="{E0925E31-B25F-4E08-8D16-321F4D7810FD}">
      <dgm:prSet phldrT="[Texto]" custT="1"/>
      <dgm:spPr/>
      <dgm:t>
        <a:bodyPr/>
        <a:lstStyle/>
        <a:p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Chiriboga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176F42-CC01-4A32-B766-BA58128A4F81}" type="parTrans" cxnId="{6FC4FAB9-CE5A-47F5-8A5B-5A7F33F49DC9}">
      <dgm:prSet/>
      <dgm:spPr/>
      <dgm:t>
        <a:bodyPr/>
        <a:lstStyle/>
        <a:p>
          <a:endParaRPr lang="es-ES"/>
        </a:p>
      </dgm:t>
    </dgm:pt>
    <dgm:pt modelId="{24A78573-2596-4741-AA4C-6CBA4E1FF022}" type="sibTrans" cxnId="{6FC4FAB9-CE5A-47F5-8A5B-5A7F33F49DC9}">
      <dgm:prSet/>
      <dgm:spPr/>
      <dgm:t>
        <a:bodyPr/>
        <a:lstStyle/>
        <a:p>
          <a:endParaRPr lang="es-ES"/>
        </a:p>
      </dgm:t>
    </dgm:pt>
    <dgm:pt modelId="{8E4BFE9E-1BF4-4358-9032-A39423E7B40B}">
      <dgm:prSet phldrT="[Texto]" custT="1"/>
      <dgm:spPr/>
      <dgm:t>
        <a:bodyPr/>
        <a:lstStyle/>
        <a:p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Río verde finca Ecológica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FD06ED-CE3D-4EC8-B234-15883A1A96CF}" type="parTrans" cxnId="{E01A5145-7A2A-4824-8674-941539E1C3B0}">
      <dgm:prSet/>
      <dgm:spPr/>
      <dgm:t>
        <a:bodyPr/>
        <a:lstStyle/>
        <a:p>
          <a:endParaRPr lang="es-ES"/>
        </a:p>
      </dgm:t>
    </dgm:pt>
    <dgm:pt modelId="{22204E1C-8115-46E4-A980-CE0F251642B8}" type="sibTrans" cxnId="{E01A5145-7A2A-4824-8674-941539E1C3B0}">
      <dgm:prSet/>
      <dgm:spPr/>
      <dgm:t>
        <a:bodyPr/>
        <a:lstStyle/>
        <a:p>
          <a:endParaRPr lang="es-ES"/>
        </a:p>
      </dgm:t>
    </dgm:pt>
    <dgm:pt modelId="{D7909569-26E5-41F7-A84D-7429C7766BB0}">
      <dgm:prSet phldrT="[Texto]" custT="1"/>
      <dgm:spPr/>
      <dgm:t>
        <a:bodyPr/>
        <a:lstStyle/>
        <a:p>
          <a:r>
            <a:rPr lang="es-ES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Zapadores de Soloya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C727FA-B692-4A9B-A278-ACEA433FDC0E}" type="parTrans" cxnId="{5FC45E47-D347-40F4-B3EC-4742E030F4A5}">
      <dgm:prSet/>
      <dgm:spPr/>
      <dgm:t>
        <a:bodyPr/>
        <a:lstStyle/>
        <a:p>
          <a:endParaRPr lang="es-ES"/>
        </a:p>
      </dgm:t>
    </dgm:pt>
    <dgm:pt modelId="{1529679C-CBA0-451D-9161-9DB9E122DA4A}" type="sibTrans" cxnId="{5FC45E47-D347-40F4-B3EC-4742E030F4A5}">
      <dgm:prSet/>
      <dgm:spPr/>
      <dgm:t>
        <a:bodyPr/>
        <a:lstStyle/>
        <a:p>
          <a:endParaRPr lang="es-ES"/>
        </a:p>
      </dgm:t>
    </dgm:pt>
    <dgm:pt modelId="{72A1E809-3CCC-4F90-BE06-43486C93AB66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Atractivos Naturales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CF0306-3C92-4F95-8F3C-80EDE0365CBD}" type="parTrans" cxnId="{197C4010-833A-4374-9F63-A626995AE669}">
      <dgm:prSet/>
      <dgm:spPr/>
      <dgm:t>
        <a:bodyPr/>
        <a:lstStyle/>
        <a:p>
          <a:endParaRPr lang="es-ES"/>
        </a:p>
      </dgm:t>
    </dgm:pt>
    <dgm:pt modelId="{F52C3DD9-E91F-447F-B640-FCB527EA28D4}" type="sibTrans" cxnId="{197C4010-833A-4374-9F63-A626995AE669}">
      <dgm:prSet/>
      <dgm:spPr/>
      <dgm:t>
        <a:bodyPr/>
        <a:lstStyle/>
        <a:p>
          <a:endParaRPr lang="es-ES"/>
        </a:p>
      </dgm:t>
    </dgm:pt>
    <dgm:pt modelId="{1B028536-D3AB-49FE-8CBE-BEC7D382FA39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Ríos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72E6EC-C94F-4906-91D2-9E1C15F3747C}" type="parTrans" cxnId="{D9CF8CA6-88AB-42E2-B173-1CCB055C7566}">
      <dgm:prSet/>
      <dgm:spPr/>
      <dgm:t>
        <a:bodyPr/>
        <a:lstStyle/>
        <a:p>
          <a:endParaRPr lang="es-ES"/>
        </a:p>
      </dgm:t>
    </dgm:pt>
    <dgm:pt modelId="{2DE62B86-5298-4418-89D1-F6FA6682A539}" type="sibTrans" cxnId="{D9CF8CA6-88AB-42E2-B173-1CCB055C7566}">
      <dgm:prSet/>
      <dgm:spPr/>
      <dgm:t>
        <a:bodyPr/>
        <a:lstStyle/>
        <a:p>
          <a:endParaRPr lang="es-ES"/>
        </a:p>
      </dgm:t>
    </dgm:pt>
    <dgm:pt modelId="{2FF1320B-D4AA-48D3-A25B-D4C832009B26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Riachuelo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A6D192-B274-40BB-8196-1ED1C58C9F12}" type="parTrans" cxnId="{1D73DCED-AA2E-42C8-B6F4-4A142156ADC8}">
      <dgm:prSet/>
      <dgm:spPr/>
      <dgm:t>
        <a:bodyPr/>
        <a:lstStyle/>
        <a:p>
          <a:endParaRPr lang="es-ES"/>
        </a:p>
      </dgm:t>
    </dgm:pt>
    <dgm:pt modelId="{B727A006-7698-4EF6-92CD-C88289B8C0CD}" type="sibTrans" cxnId="{1D73DCED-AA2E-42C8-B6F4-4A142156ADC8}">
      <dgm:prSet/>
      <dgm:spPr/>
      <dgm:t>
        <a:bodyPr/>
        <a:lstStyle/>
        <a:p>
          <a:endParaRPr lang="es-ES"/>
        </a:p>
      </dgm:t>
    </dgm:pt>
    <dgm:pt modelId="{F6A8D7AE-6330-4C23-8EC8-AB936868D4B6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II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6ED5FA-6003-4153-BDD7-6177D29094D4}" type="parTrans" cxnId="{936C7722-4DA0-4A1B-B4CB-4C2F75D38119}">
      <dgm:prSet/>
      <dgm:spPr/>
      <dgm:t>
        <a:bodyPr/>
        <a:lstStyle/>
        <a:p>
          <a:endParaRPr lang="es-ES"/>
        </a:p>
      </dgm:t>
    </dgm:pt>
    <dgm:pt modelId="{A4B01B40-2C2B-44FF-843D-7B3210211053}" type="sibTrans" cxnId="{936C7722-4DA0-4A1B-B4CB-4C2F75D38119}">
      <dgm:prSet/>
      <dgm:spPr/>
      <dgm:t>
        <a:bodyPr/>
        <a:lstStyle/>
        <a:p>
          <a:endParaRPr lang="es-ES"/>
        </a:p>
      </dgm:t>
    </dgm:pt>
    <dgm:pt modelId="{4B7CD806-16B3-438A-B434-882DB68702D9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 Natural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46C486-CE1F-4B95-807C-D743D3029649}" type="parTrans" cxnId="{B00F0D71-2327-44F2-BF23-579332A14C64}">
      <dgm:prSet/>
      <dgm:spPr/>
      <dgm:t>
        <a:bodyPr/>
        <a:lstStyle/>
        <a:p>
          <a:endParaRPr lang="es-ES"/>
        </a:p>
      </dgm:t>
    </dgm:pt>
    <dgm:pt modelId="{2A517CB6-6409-4B52-AE75-9F5BD7F88E5F}" type="sibTrans" cxnId="{B00F0D71-2327-44F2-BF23-579332A14C64}">
      <dgm:prSet/>
      <dgm:spPr/>
      <dgm:t>
        <a:bodyPr/>
        <a:lstStyle/>
        <a:p>
          <a:endParaRPr lang="es-ES"/>
        </a:p>
      </dgm:t>
    </dgm:pt>
    <dgm:pt modelId="{32465985-99C1-41FC-9DA8-9EE0B63656BC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Ríos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3A71F8-9779-4250-86B0-0E683D89A231}" type="parTrans" cxnId="{F47A1452-C71F-4A6A-A6A9-1A07665CDF38}">
      <dgm:prSet/>
      <dgm:spPr/>
      <dgm:t>
        <a:bodyPr/>
        <a:lstStyle/>
        <a:p>
          <a:endParaRPr lang="es-ES"/>
        </a:p>
      </dgm:t>
    </dgm:pt>
    <dgm:pt modelId="{5E6BD295-0A57-4931-9A93-B7A1E43C969C}" type="sibTrans" cxnId="{F47A1452-C71F-4A6A-A6A9-1A07665CDF38}">
      <dgm:prSet/>
      <dgm:spPr/>
      <dgm:t>
        <a:bodyPr/>
        <a:lstStyle/>
        <a:p>
          <a:endParaRPr lang="es-ES"/>
        </a:p>
      </dgm:t>
    </dgm:pt>
    <dgm:pt modelId="{71832D72-BA28-42D5-A302-32ABEE809F4C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Cascada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B55C76-068D-41AA-AF86-71CA1EF20AE7}" type="parTrans" cxnId="{134137C4-263C-455D-AF46-05C739411A0D}">
      <dgm:prSet/>
      <dgm:spPr/>
      <dgm:t>
        <a:bodyPr/>
        <a:lstStyle/>
        <a:p>
          <a:endParaRPr lang="es-ES"/>
        </a:p>
      </dgm:t>
    </dgm:pt>
    <dgm:pt modelId="{CB2DDE7D-3D9E-45EA-9656-5D47D172C856}" type="sibTrans" cxnId="{134137C4-263C-455D-AF46-05C739411A0D}">
      <dgm:prSet/>
      <dgm:spPr/>
      <dgm:t>
        <a:bodyPr/>
        <a:lstStyle/>
        <a:p>
          <a:endParaRPr lang="es-ES"/>
        </a:p>
      </dgm:t>
    </dgm:pt>
    <dgm:pt modelId="{F1D7F5B3-ADC0-44DE-8910-595524B822DA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II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A67983-49A5-4550-AD85-BA6CB7520DD3}" type="parTrans" cxnId="{AD851918-93FC-443F-A098-7287DA6BD768}">
      <dgm:prSet/>
      <dgm:spPr/>
      <dgm:t>
        <a:bodyPr/>
        <a:lstStyle/>
        <a:p>
          <a:endParaRPr lang="es-ES"/>
        </a:p>
      </dgm:t>
    </dgm:pt>
    <dgm:pt modelId="{1AF01066-DA2F-471B-9B15-8795249706BB}" type="sibTrans" cxnId="{AD851918-93FC-443F-A098-7287DA6BD768}">
      <dgm:prSet/>
      <dgm:spPr/>
      <dgm:t>
        <a:bodyPr/>
        <a:lstStyle/>
        <a:p>
          <a:endParaRPr lang="es-ES"/>
        </a:p>
      </dgm:t>
    </dgm:pt>
    <dgm:pt modelId="{06167CD4-7302-44ED-A003-739EBE929501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Manifestaciones culturales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B666B4-8C48-48AA-95F8-179AB0D101F6}" type="parTrans" cxnId="{649CD692-59F0-4F11-81F8-6968ED7BDF68}">
      <dgm:prSet/>
      <dgm:spPr/>
      <dgm:t>
        <a:bodyPr/>
        <a:lstStyle/>
        <a:p>
          <a:endParaRPr lang="es-ES"/>
        </a:p>
      </dgm:t>
    </dgm:pt>
    <dgm:pt modelId="{305452DC-5C7D-40D2-AB0D-780CBADA0EEA}" type="sibTrans" cxnId="{649CD692-59F0-4F11-81F8-6968ED7BDF68}">
      <dgm:prSet/>
      <dgm:spPr/>
      <dgm:t>
        <a:bodyPr/>
        <a:lstStyle/>
        <a:p>
          <a:endParaRPr lang="es-ES"/>
        </a:p>
      </dgm:t>
    </dgm:pt>
    <dgm:pt modelId="{D87F9634-660C-42F3-BDCE-628F32C90AAC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Arquitectura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65186F-B9F1-417F-A029-A76D9A76EE9D}" type="parTrans" cxnId="{2BBAF485-DB94-4016-83BD-F0FEC8E3C702}">
      <dgm:prSet/>
      <dgm:spPr/>
      <dgm:t>
        <a:bodyPr/>
        <a:lstStyle/>
        <a:p>
          <a:endParaRPr lang="es-ES"/>
        </a:p>
      </dgm:t>
    </dgm:pt>
    <dgm:pt modelId="{327BB1ED-900B-4609-9868-2BD8505547E7}" type="sibTrans" cxnId="{2BBAF485-DB94-4016-83BD-F0FEC8E3C702}">
      <dgm:prSet/>
      <dgm:spPr/>
      <dgm:t>
        <a:bodyPr/>
        <a:lstStyle/>
        <a:p>
          <a:endParaRPr lang="es-ES"/>
        </a:p>
      </dgm:t>
    </dgm:pt>
    <dgm:pt modelId="{C99DE0C5-4BB4-44C3-B755-7C77BD58498B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Histórica/ Vernácula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77360E-AFAA-4573-B4D5-419B3408C773}" type="parTrans" cxnId="{DA0BC277-66D9-4E9E-9854-C6FC69C84F71}">
      <dgm:prSet/>
      <dgm:spPr/>
      <dgm:t>
        <a:bodyPr/>
        <a:lstStyle/>
        <a:p>
          <a:endParaRPr lang="es-ES"/>
        </a:p>
      </dgm:t>
    </dgm:pt>
    <dgm:pt modelId="{C66F9760-8C35-48E4-87D9-47A28451A132}" type="sibTrans" cxnId="{DA0BC277-66D9-4E9E-9854-C6FC69C84F71}">
      <dgm:prSet/>
      <dgm:spPr/>
      <dgm:t>
        <a:bodyPr/>
        <a:lstStyle/>
        <a:p>
          <a:endParaRPr lang="es-ES"/>
        </a:p>
      </dgm:t>
    </dgm:pt>
    <dgm:pt modelId="{EA9897AE-3DFD-434E-AC6C-8FD69BEF2E6F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II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EBD623-E608-4C6D-A860-4CEF0540061E}" type="parTrans" cxnId="{0478960C-4288-4FB9-9B71-2E3FC83A820F}">
      <dgm:prSet/>
      <dgm:spPr/>
      <dgm:t>
        <a:bodyPr/>
        <a:lstStyle/>
        <a:p>
          <a:endParaRPr lang="es-ES"/>
        </a:p>
      </dgm:t>
    </dgm:pt>
    <dgm:pt modelId="{87C5ED81-F89D-4466-9303-25C7F07EC3BE}" type="sibTrans" cxnId="{0478960C-4288-4FB9-9B71-2E3FC83A820F}">
      <dgm:prSet/>
      <dgm:spPr/>
      <dgm:t>
        <a:bodyPr/>
        <a:lstStyle/>
        <a:p>
          <a:endParaRPr lang="es-ES"/>
        </a:p>
      </dgm:t>
    </dgm:pt>
    <dgm:pt modelId="{05AE58F6-3474-4AC6-81F5-7711A3E3E797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 Natural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0DCC5E-BEEC-4B60-8C6B-F28C2A209AC1}" type="parTrans" cxnId="{FBA68093-F0C0-4895-8B59-94B3F63948DD}">
      <dgm:prSet/>
      <dgm:spPr/>
      <dgm:t>
        <a:bodyPr/>
        <a:lstStyle/>
        <a:p>
          <a:endParaRPr lang="es-ES"/>
        </a:p>
      </dgm:t>
    </dgm:pt>
    <dgm:pt modelId="{751D7246-0D6E-481B-BBD3-C609494B5050}" type="sibTrans" cxnId="{FBA68093-F0C0-4895-8B59-94B3F63948DD}">
      <dgm:prSet/>
      <dgm:spPr/>
      <dgm:t>
        <a:bodyPr/>
        <a:lstStyle/>
        <a:p>
          <a:endParaRPr lang="es-ES"/>
        </a:p>
      </dgm:t>
    </dgm:pt>
    <dgm:pt modelId="{CB8B2BE7-D392-4F9F-AE98-50C3EBF888C8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Ríos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F97CE3-4B8A-4D7A-BA9F-82B1E746CFED}" type="parTrans" cxnId="{F26E9E6D-4DB2-4100-9EA4-28E995248830}">
      <dgm:prSet/>
      <dgm:spPr/>
      <dgm:t>
        <a:bodyPr/>
        <a:lstStyle/>
        <a:p>
          <a:endParaRPr lang="es-ES"/>
        </a:p>
      </dgm:t>
    </dgm:pt>
    <dgm:pt modelId="{DCB3BC1A-719A-4EF4-818D-06164D98859C}" type="sibTrans" cxnId="{F26E9E6D-4DB2-4100-9EA4-28E995248830}">
      <dgm:prSet/>
      <dgm:spPr/>
      <dgm:t>
        <a:bodyPr/>
        <a:lstStyle/>
        <a:p>
          <a:endParaRPr lang="es-ES"/>
        </a:p>
      </dgm:t>
    </dgm:pt>
    <dgm:pt modelId="{B368555F-191F-4893-A145-4EEE188E1072}">
      <dgm:prSet phldrT="[Texto]" custT="1"/>
      <dgm:spPr/>
      <dgm:t>
        <a:bodyPr/>
        <a:lstStyle/>
        <a:p>
          <a:r>
            <a:rPr lang="es-419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Río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48F83-9CCD-4EF9-B329-37956A07F5D1}" type="parTrans" cxnId="{75D03F1D-917E-453E-8970-27BD79B297F5}">
      <dgm:prSet/>
      <dgm:spPr/>
      <dgm:t>
        <a:bodyPr/>
        <a:lstStyle/>
        <a:p>
          <a:endParaRPr lang="es-ES"/>
        </a:p>
      </dgm:t>
    </dgm:pt>
    <dgm:pt modelId="{8778EA77-5EED-4FDA-B516-CC46F1DBF976}" type="sibTrans" cxnId="{75D03F1D-917E-453E-8970-27BD79B297F5}">
      <dgm:prSet/>
      <dgm:spPr/>
      <dgm:t>
        <a:bodyPr/>
        <a:lstStyle/>
        <a:p>
          <a:endParaRPr lang="es-ES"/>
        </a:p>
      </dgm:t>
    </dgm:pt>
    <dgm:pt modelId="{8A80879A-7509-4874-8ACB-1DC12E31CF66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</a:t>
          </a:r>
          <a:r>
            <a:rPr lang="es-E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endParaRPr lang="es-E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D076D0-051D-46C5-B7B8-D1E3649AE365}" type="parTrans" cxnId="{866DED74-7136-49A7-BD65-AB30570F1AED}">
      <dgm:prSet/>
      <dgm:spPr/>
      <dgm:t>
        <a:bodyPr/>
        <a:lstStyle/>
        <a:p>
          <a:endParaRPr lang="es-ES"/>
        </a:p>
      </dgm:t>
    </dgm:pt>
    <dgm:pt modelId="{4B315A7C-8237-45DB-A707-AC16E68CBD55}" type="sibTrans" cxnId="{866DED74-7136-49A7-BD65-AB30570F1AED}">
      <dgm:prSet/>
      <dgm:spPr/>
      <dgm:t>
        <a:bodyPr/>
        <a:lstStyle/>
        <a:p>
          <a:endParaRPr lang="es-ES"/>
        </a:p>
      </dgm:t>
    </dgm:pt>
    <dgm:pt modelId="{546A04D0-887E-4B55-9A23-34E393D5F678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Manifestaciones culturales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182FD0-CD39-4249-8341-42A4E4C317BA}" type="parTrans" cxnId="{F88C2954-E8D1-4A29-8512-04782769274B}">
      <dgm:prSet/>
      <dgm:spPr/>
      <dgm:t>
        <a:bodyPr/>
        <a:lstStyle/>
        <a:p>
          <a:endParaRPr lang="es-ES"/>
        </a:p>
      </dgm:t>
    </dgm:pt>
    <dgm:pt modelId="{EA483A84-6990-4D31-90FC-3E1F319A45C1}" type="sibTrans" cxnId="{F88C2954-E8D1-4A29-8512-04782769274B}">
      <dgm:prSet/>
      <dgm:spPr/>
      <dgm:t>
        <a:bodyPr/>
        <a:lstStyle/>
        <a:p>
          <a:endParaRPr lang="es-ES"/>
        </a:p>
      </dgm:t>
    </dgm:pt>
    <dgm:pt modelId="{13057706-9366-4F3B-B75E-E175E3245093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Arquitectura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C98826-BA1C-4944-9D2E-5A7DF7D8BDE2}" type="parTrans" cxnId="{DEBA042A-517A-46E2-AE5A-D067BEBFDB8A}">
      <dgm:prSet/>
      <dgm:spPr/>
      <dgm:t>
        <a:bodyPr/>
        <a:lstStyle/>
        <a:p>
          <a:endParaRPr lang="es-ES"/>
        </a:p>
      </dgm:t>
    </dgm:pt>
    <dgm:pt modelId="{0B1D86A9-EF55-4BF9-9628-DAC63A09D191}" type="sibTrans" cxnId="{DEBA042A-517A-46E2-AE5A-D067BEBFDB8A}">
      <dgm:prSet/>
      <dgm:spPr/>
      <dgm:t>
        <a:bodyPr/>
        <a:lstStyle/>
        <a:p>
          <a:endParaRPr lang="es-ES"/>
        </a:p>
      </dgm:t>
    </dgm:pt>
    <dgm:pt modelId="{2B9917C8-B49A-4EAC-8BCE-4859F1A3ABC3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Otras Infraestructuras Sociales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EB5755-6AFE-49B2-A99C-12DA08D8C8BD}" type="parTrans" cxnId="{0B9F780B-6683-4E19-9CF8-2EBB43E56017}">
      <dgm:prSet/>
      <dgm:spPr/>
      <dgm:t>
        <a:bodyPr/>
        <a:lstStyle/>
        <a:p>
          <a:endParaRPr lang="es-ES"/>
        </a:p>
      </dgm:t>
    </dgm:pt>
    <dgm:pt modelId="{813392D6-F869-4D20-9332-325249D50589}" type="sibTrans" cxnId="{0B9F780B-6683-4E19-9CF8-2EBB43E56017}">
      <dgm:prSet/>
      <dgm:spPr/>
      <dgm:t>
        <a:bodyPr/>
        <a:lstStyle/>
        <a:p>
          <a:endParaRPr lang="es-ES"/>
        </a:p>
      </dgm:t>
    </dgm:pt>
    <dgm:pt modelId="{30160BA6-FC4F-4791-82AF-9F614974E76C}">
      <dgm:prSet phldrT="[Texto]" custT="1"/>
      <dgm:spPr/>
      <dgm:t>
        <a:bodyPr/>
        <a:lstStyle/>
        <a:p>
          <a:r>
            <a:rPr lang="es-ES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</a:t>
          </a:r>
          <a:endParaRPr lang="es-ES" sz="11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8906E7-703E-4B7F-A07E-F48BB8902B6D}" type="parTrans" cxnId="{3037FDF9-A071-4E6E-BF3D-70BB1631DAAD}">
      <dgm:prSet/>
      <dgm:spPr/>
      <dgm:t>
        <a:bodyPr/>
        <a:lstStyle/>
        <a:p>
          <a:endParaRPr lang="es-ES"/>
        </a:p>
      </dgm:t>
    </dgm:pt>
    <dgm:pt modelId="{6E4FD678-478A-46B7-89F9-FDF0EE329DCF}" type="sibTrans" cxnId="{3037FDF9-A071-4E6E-BF3D-70BB1631DAAD}">
      <dgm:prSet/>
      <dgm:spPr/>
      <dgm:t>
        <a:bodyPr/>
        <a:lstStyle/>
        <a:p>
          <a:endParaRPr lang="es-ES"/>
        </a:p>
      </dgm:t>
    </dgm:pt>
    <dgm:pt modelId="{497074FA-7540-4AA2-BB9A-2464D72051B4}" type="pres">
      <dgm:prSet presAssocID="{BE49DEE0-6054-4873-993E-9B890016AED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EB8639FE-D02D-4790-BA06-D114C3F65285}" type="pres">
      <dgm:prSet presAssocID="{6A062080-1C38-4225-914B-28BC52241666}" presName="composite" presStyleCnt="0"/>
      <dgm:spPr/>
      <dgm:t>
        <a:bodyPr/>
        <a:lstStyle/>
        <a:p>
          <a:endParaRPr lang="es-ES"/>
        </a:p>
      </dgm:t>
    </dgm:pt>
    <dgm:pt modelId="{4A41212C-B17E-4430-B828-3EFC84A28D0F}" type="pres">
      <dgm:prSet presAssocID="{6A062080-1C38-4225-914B-28BC52241666}" presName="ParentAccentShape" presStyleLbl="trBgShp" presStyleIdx="0" presStyleCnt="12"/>
      <dgm:spPr/>
      <dgm:t>
        <a:bodyPr/>
        <a:lstStyle/>
        <a:p>
          <a:endParaRPr lang="es-ES"/>
        </a:p>
      </dgm:t>
    </dgm:pt>
    <dgm:pt modelId="{9E4D562D-AC12-43C4-956A-93F17034A87A}" type="pres">
      <dgm:prSet presAssocID="{6A062080-1C38-4225-914B-28BC52241666}" presName="ParentText" presStyleLbl="revTx" presStyleIdx="0" presStyleCnt="12" custLinFactNeighborY="2003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81BF3B-478E-450A-9818-75876DADC2B7}" type="pres">
      <dgm:prSet presAssocID="{6A062080-1C38-4225-914B-28BC52241666}" presName="ChildText" presStyleLbl="revTx" presStyleIdx="1" presStyleCnt="12" custScaleX="89285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49A9E563-9205-4B1F-B634-5304BBFFDC73}" type="pres">
      <dgm:prSet presAssocID="{6A062080-1C38-4225-914B-28BC52241666}" presName="ChildAccentShape" presStyleLbl="trBgShp" presStyleIdx="1" presStyleCnt="12"/>
      <dgm:spPr/>
      <dgm:t>
        <a:bodyPr/>
        <a:lstStyle/>
        <a:p>
          <a:endParaRPr lang="es-ES"/>
        </a:p>
      </dgm:t>
    </dgm:pt>
    <dgm:pt modelId="{56E1E28B-4057-4FEA-A924-99637802AF9E}" type="pres">
      <dgm:prSet presAssocID="{6A062080-1C38-4225-914B-28BC52241666}" presName="Image" presStyleLbl="align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010D55E-D32A-448F-8304-00EF6579B845}" type="pres">
      <dgm:prSet presAssocID="{AB545665-F744-418E-BE07-6849B82BE0F7}" presName="sibTrans" presStyleCnt="0"/>
      <dgm:spPr/>
      <dgm:t>
        <a:bodyPr/>
        <a:lstStyle/>
        <a:p>
          <a:endParaRPr lang="es-ES"/>
        </a:p>
      </dgm:t>
    </dgm:pt>
    <dgm:pt modelId="{D9D18F4B-A43C-4661-937F-EB28EAFCCEEA}" type="pres">
      <dgm:prSet presAssocID="{7D084079-6FCB-42B1-A434-EBB2DB7EA21D}" presName="composite" presStyleCnt="0"/>
      <dgm:spPr/>
      <dgm:t>
        <a:bodyPr/>
        <a:lstStyle/>
        <a:p>
          <a:endParaRPr lang="es-ES"/>
        </a:p>
      </dgm:t>
    </dgm:pt>
    <dgm:pt modelId="{18094162-7C8B-43CE-8CE0-BC2828090E1A}" type="pres">
      <dgm:prSet presAssocID="{7D084079-6FCB-42B1-A434-EBB2DB7EA21D}" presName="ParentAccentShape" presStyleLbl="trBgShp" presStyleIdx="2" presStyleCnt="12"/>
      <dgm:spPr/>
      <dgm:t>
        <a:bodyPr/>
        <a:lstStyle/>
        <a:p>
          <a:endParaRPr lang="es-ES"/>
        </a:p>
      </dgm:t>
    </dgm:pt>
    <dgm:pt modelId="{FE0C7EC4-98F3-4717-A13C-6FE86AD5F0D9}" type="pres">
      <dgm:prSet presAssocID="{7D084079-6FCB-42B1-A434-EBB2DB7EA21D}" presName="ParentText" presStyleLbl="revTx" presStyleIdx="2" presStyleCnt="12" custLinFactNeighborY="267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8E8596-9AFC-4495-91DB-D8B893B53554}" type="pres">
      <dgm:prSet presAssocID="{7D084079-6FCB-42B1-A434-EBB2DB7EA21D}" presName="ChildText" presStyleLbl="revTx" presStyleIdx="3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5802BB60-264D-4A34-A673-348E9271A444}" type="pres">
      <dgm:prSet presAssocID="{7D084079-6FCB-42B1-A434-EBB2DB7EA21D}" presName="ChildAccentShape" presStyleLbl="trBgShp" presStyleIdx="3" presStyleCnt="12"/>
      <dgm:spPr/>
      <dgm:t>
        <a:bodyPr/>
        <a:lstStyle/>
        <a:p>
          <a:endParaRPr lang="es-ES"/>
        </a:p>
      </dgm:t>
    </dgm:pt>
    <dgm:pt modelId="{D6E3ED2C-2533-4964-8B88-D8B670F0084F}" type="pres">
      <dgm:prSet presAssocID="{7D084079-6FCB-42B1-A434-EBB2DB7EA21D}" presName="Image" presStyleLbl="align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926D00F-EB6F-4A22-AFE0-4A85527ADB26}" type="pres">
      <dgm:prSet presAssocID="{5DD75586-4725-4F2B-BB0E-B0E000038128}" presName="sibTrans" presStyleCnt="0"/>
      <dgm:spPr/>
      <dgm:t>
        <a:bodyPr/>
        <a:lstStyle/>
        <a:p>
          <a:endParaRPr lang="es-ES"/>
        </a:p>
      </dgm:t>
    </dgm:pt>
    <dgm:pt modelId="{770DC47B-BBF3-4CEF-A727-1172F0535410}" type="pres">
      <dgm:prSet presAssocID="{6F58D48F-1C1B-4DD8-AA0C-6CE1621ACCB9}" presName="composite" presStyleCnt="0"/>
      <dgm:spPr/>
      <dgm:t>
        <a:bodyPr/>
        <a:lstStyle/>
        <a:p>
          <a:endParaRPr lang="es-ES"/>
        </a:p>
      </dgm:t>
    </dgm:pt>
    <dgm:pt modelId="{5FCA72B6-55B2-4976-9C7D-ED8AC83183C5}" type="pres">
      <dgm:prSet presAssocID="{6F58D48F-1C1B-4DD8-AA0C-6CE1621ACCB9}" presName="ParentAccentShape" presStyleLbl="trBgShp" presStyleIdx="4" presStyleCnt="12"/>
      <dgm:spPr/>
      <dgm:t>
        <a:bodyPr/>
        <a:lstStyle/>
        <a:p>
          <a:endParaRPr lang="es-ES"/>
        </a:p>
      </dgm:t>
    </dgm:pt>
    <dgm:pt modelId="{1F719E4E-6A33-48C4-92E6-B6FF7BA4BB80}" type="pres">
      <dgm:prSet presAssocID="{6F58D48F-1C1B-4DD8-AA0C-6CE1621ACCB9}" presName="ParentText" presStyleLbl="revTx" presStyleIdx="4" presStyleCnt="12" custLinFactNeighborX="-1223" custLinFactNeighborY="267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272F91-4B49-4A62-AA8D-E85B392F81AD}" type="pres">
      <dgm:prSet presAssocID="{6F58D48F-1C1B-4DD8-AA0C-6CE1621ACCB9}" presName="ChildText" presStyleLbl="revTx" presStyleIdx="5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603CC3DE-73BE-4E39-BDF7-B569DA38490C}" type="pres">
      <dgm:prSet presAssocID="{6F58D48F-1C1B-4DD8-AA0C-6CE1621ACCB9}" presName="ChildAccentShape" presStyleLbl="trBgShp" presStyleIdx="5" presStyleCnt="12"/>
      <dgm:spPr/>
      <dgm:t>
        <a:bodyPr/>
        <a:lstStyle/>
        <a:p>
          <a:endParaRPr lang="es-ES"/>
        </a:p>
      </dgm:t>
    </dgm:pt>
    <dgm:pt modelId="{874969ED-C76E-49E7-9FD0-302B4E185EF9}" type="pres">
      <dgm:prSet presAssocID="{6F58D48F-1C1B-4DD8-AA0C-6CE1621ACCB9}" presName="Image" presStyleLbl="align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D884E29-BBE2-43DA-AF8B-69CE21933DB3}" type="pres">
      <dgm:prSet presAssocID="{50242868-7084-4492-AB9E-EB95EDDE1CE9}" presName="sibTrans" presStyleCnt="0"/>
      <dgm:spPr/>
      <dgm:t>
        <a:bodyPr/>
        <a:lstStyle/>
        <a:p>
          <a:endParaRPr lang="es-ES"/>
        </a:p>
      </dgm:t>
    </dgm:pt>
    <dgm:pt modelId="{BC11A600-CC6A-453B-9E16-87BCB571CF4B}" type="pres">
      <dgm:prSet presAssocID="{8E4BFE9E-1BF4-4358-9032-A39423E7B40B}" presName="composite" presStyleCnt="0"/>
      <dgm:spPr/>
      <dgm:t>
        <a:bodyPr/>
        <a:lstStyle/>
        <a:p>
          <a:endParaRPr lang="es-ES"/>
        </a:p>
      </dgm:t>
    </dgm:pt>
    <dgm:pt modelId="{C2284AC1-6423-4EE2-B517-2246AD66AD01}" type="pres">
      <dgm:prSet presAssocID="{8E4BFE9E-1BF4-4358-9032-A39423E7B40B}" presName="ParentAccentShape" presStyleLbl="trBgShp" presStyleIdx="6" presStyleCnt="12"/>
      <dgm:spPr/>
      <dgm:t>
        <a:bodyPr/>
        <a:lstStyle/>
        <a:p>
          <a:endParaRPr lang="es-ES"/>
        </a:p>
      </dgm:t>
    </dgm:pt>
    <dgm:pt modelId="{AD9FDA4D-70B5-4D30-A6B2-28ADF54E66E4}" type="pres">
      <dgm:prSet presAssocID="{8E4BFE9E-1BF4-4358-9032-A39423E7B40B}" presName="ParentText" presStyleLbl="revTx" presStyleIdx="6" presStyleCnt="12" custLinFactNeighborX="-2446" custLinFactNeighborY="8679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2F6B8D-912A-4050-8B95-21BB12337646}" type="pres">
      <dgm:prSet presAssocID="{8E4BFE9E-1BF4-4358-9032-A39423E7B40B}" presName="ChildText" presStyleLbl="revTx" presStyleIdx="7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D6C9C410-F5A2-423A-947D-F6B030FC9F85}" type="pres">
      <dgm:prSet presAssocID="{8E4BFE9E-1BF4-4358-9032-A39423E7B40B}" presName="ChildAccentShape" presStyleLbl="trBgShp" presStyleIdx="7" presStyleCnt="12"/>
      <dgm:spPr/>
      <dgm:t>
        <a:bodyPr/>
        <a:lstStyle/>
        <a:p>
          <a:endParaRPr lang="es-ES"/>
        </a:p>
      </dgm:t>
    </dgm:pt>
    <dgm:pt modelId="{4B0D07A0-979D-47E4-8E13-C515EA27585F}" type="pres">
      <dgm:prSet presAssocID="{8E4BFE9E-1BF4-4358-9032-A39423E7B40B}" presName="Image" presStyleLbl="align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AA7D974-E5D2-4472-AF98-EF4AD5475675}" type="pres">
      <dgm:prSet presAssocID="{22204E1C-8115-46E4-A980-CE0F251642B8}" presName="sibTrans" presStyleCnt="0"/>
      <dgm:spPr/>
      <dgm:t>
        <a:bodyPr/>
        <a:lstStyle/>
        <a:p>
          <a:endParaRPr lang="es-ES"/>
        </a:p>
      </dgm:t>
    </dgm:pt>
    <dgm:pt modelId="{57318D47-27C4-4B64-B7B0-85AE18D1DAAB}" type="pres">
      <dgm:prSet presAssocID="{D7909569-26E5-41F7-A84D-7429C7766BB0}" presName="composite" presStyleCnt="0"/>
      <dgm:spPr/>
      <dgm:t>
        <a:bodyPr/>
        <a:lstStyle/>
        <a:p>
          <a:endParaRPr lang="es-ES"/>
        </a:p>
      </dgm:t>
    </dgm:pt>
    <dgm:pt modelId="{A23303E2-D8ED-47D2-A986-394C4766FA38}" type="pres">
      <dgm:prSet presAssocID="{D7909569-26E5-41F7-A84D-7429C7766BB0}" presName="ParentAccentShape" presStyleLbl="trBgShp" presStyleIdx="8" presStyleCnt="12"/>
      <dgm:spPr/>
      <dgm:t>
        <a:bodyPr/>
        <a:lstStyle/>
        <a:p>
          <a:endParaRPr lang="es-ES"/>
        </a:p>
      </dgm:t>
    </dgm:pt>
    <dgm:pt modelId="{2E6B421B-4FEE-40C8-98ED-7E67903D2263}" type="pres">
      <dgm:prSet presAssocID="{D7909569-26E5-41F7-A84D-7429C7766BB0}" presName="ParentText" presStyleLbl="revTx" presStyleIdx="8" presStyleCnt="12" custLinFactNeighborX="-936" custLinFactNeighborY="2003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DF0701-6D9A-409A-8B42-82B3B830165B}" type="pres">
      <dgm:prSet presAssocID="{D7909569-26E5-41F7-A84D-7429C7766BB0}" presName="ChildText" presStyleLbl="revTx" presStyleIdx="9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66E0999A-89C8-49A1-B0D4-735C9D0C5272}" type="pres">
      <dgm:prSet presAssocID="{D7909569-26E5-41F7-A84D-7429C7766BB0}" presName="ChildAccentShape" presStyleLbl="trBgShp" presStyleIdx="9" presStyleCnt="12"/>
      <dgm:spPr/>
      <dgm:t>
        <a:bodyPr/>
        <a:lstStyle/>
        <a:p>
          <a:endParaRPr lang="es-ES"/>
        </a:p>
      </dgm:t>
    </dgm:pt>
    <dgm:pt modelId="{0CC23B68-01DF-4B8B-BCCF-B43BF136E5CE}" type="pres">
      <dgm:prSet presAssocID="{D7909569-26E5-41F7-A84D-7429C7766BB0}" presName="Image" presStyleLbl="align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CBDBDFC-AC86-484E-90CA-231C0D4A93F5}" type="pres">
      <dgm:prSet presAssocID="{1529679C-CBA0-451D-9161-9DB9E122DA4A}" presName="sibTrans" presStyleCnt="0"/>
      <dgm:spPr/>
      <dgm:t>
        <a:bodyPr/>
        <a:lstStyle/>
        <a:p>
          <a:endParaRPr lang="es-ES"/>
        </a:p>
      </dgm:t>
    </dgm:pt>
    <dgm:pt modelId="{2EB75589-D6E2-48B8-9BE2-FF8D8B80F434}" type="pres">
      <dgm:prSet presAssocID="{E0925E31-B25F-4E08-8D16-321F4D7810FD}" presName="composite" presStyleCnt="0"/>
      <dgm:spPr/>
      <dgm:t>
        <a:bodyPr/>
        <a:lstStyle/>
        <a:p>
          <a:endParaRPr lang="es-ES"/>
        </a:p>
      </dgm:t>
    </dgm:pt>
    <dgm:pt modelId="{BB6278ED-B690-4778-A73E-5234B69401B3}" type="pres">
      <dgm:prSet presAssocID="{E0925E31-B25F-4E08-8D16-321F4D7810FD}" presName="ParentAccentShape" presStyleLbl="trBgShp" presStyleIdx="10" presStyleCnt="12"/>
      <dgm:spPr/>
      <dgm:t>
        <a:bodyPr/>
        <a:lstStyle/>
        <a:p>
          <a:endParaRPr lang="es-ES"/>
        </a:p>
      </dgm:t>
    </dgm:pt>
    <dgm:pt modelId="{699ADF0D-9E33-4345-AC04-F909C84ED65E}" type="pres">
      <dgm:prSet presAssocID="{E0925E31-B25F-4E08-8D16-321F4D7810FD}" presName="ParentText" presStyleLbl="revTx" presStyleIdx="10" presStyleCnt="12" custScaleY="176292" custLinFactNeighborX="-936" custLinFactNeighborY="400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D0818B-9A74-43E4-8330-F607ED6668CD}" type="pres">
      <dgm:prSet presAssocID="{E0925E31-B25F-4E08-8D16-321F4D7810FD}" presName="ChildText" presStyleLbl="revTx" presStyleIdx="11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BDDD1B34-9093-4141-A424-546BF9B407AE}" type="pres">
      <dgm:prSet presAssocID="{E0925E31-B25F-4E08-8D16-321F4D7810FD}" presName="ChildAccentShape" presStyleLbl="trBgShp" presStyleIdx="11" presStyleCnt="12"/>
      <dgm:spPr/>
      <dgm:t>
        <a:bodyPr/>
        <a:lstStyle/>
        <a:p>
          <a:endParaRPr lang="es-ES"/>
        </a:p>
      </dgm:t>
    </dgm:pt>
    <dgm:pt modelId="{E62C03EC-B89C-4979-A91D-D3F69C308081}" type="pres">
      <dgm:prSet presAssocID="{E0925E31-B25F-4E08-8D16-321F4D7810FD}" presName="Image" presStyleLbl="alignImgPlace1" presStyleIdx="5" presStyleCnt="6" custLinFactNeighborX="1173" custLinFactNeighborY="-167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0B9F780B-6683-4E19-9CF8-2EBB43E56017}" srcId="{E0925E31-B25F-4E08-8D16-321F4D7810FD}" destId="{2B9917C8-B49A-4EAC-8BCE-4859F1A3ABC3}" srcOrd="2" destOrd="0" parTransId="{AEEB5755-6AFE-49B2-A99C-12DA08D8C8BD}" sibTransId="{813392D6-F869-4D20-9332-325249D50589}"/>
    <dgm:cxn modelId="{F26E9E6D-4DB2-4100-9EA4-28E995248830}" srcId="{8E4BFE9E-1BF4-4358-9032-A39423E7B40B}" destId="{CB8B2BE7-D392-4F9F-AE98-50C3EBF888C8}" srcOrd="1" destOrd="0" parTransId="{71F97CE3-4B8A-4D7A-BA9F-82B1E746CFED}" sibTransId="{DCB3BC1A-719A-4EF4-818D-06164D98859C}"/>
    <dgm:cxn modelId="{19BCCA09-9AFC-483B-9159-FF2B3EA1C5F4}" srcId="{6A062080-1C38-4225-914B-28BC52241666}" destId="{154E8BBC-4311-44D3-AB35-DE3A1AD0DC74}" srcOrd="0" destOrd="0" parTransId="{DFFD07FF-A4BF-4FED-BC8E-4C7A262B549D}" sibTransId="{88B5A244-F163-46D6-BAB4-B9B3DCD290E2}"/>
    <dgm:cxn modelId="{32CA8575-EFFA-41CB-ABDA-269179DBF01A}" type="presOf" srcId="{546A04D0-887E-4B55-9A23-34E393D5F678}" destId="{1FD0818B-9A74-43E4-8330-F607ED6668CD}" srcOrd="0" destOrd="0" presId="urn:microsoft.com/office/officeart/2009/3/layout/SnapshotPictureList"/>
    <dgm:cxn modelId="{5380FED7-7EA8-47E0-B749-8E46C8D21490}" type="presOf" srcId="{4B7CD806-16B3-438A-B434-882DB68702D9}" destId="{CADF0701-6D9A-409A-8B42-82B3B830165B}" srcOrd="0" destOrd="0" presId="urn:microsoft.com/office/officeart/2009/3/layout/SnapshotPictureList"/>
    <dgm:cxn modelId="{E94B07DB-039C-49E9-ABD7-03CE2ADA37A6}" type="presOf" srcId="{E0925E31-B25F-4E08-8D16-321F4D7810FD}" destId="{699ADF0D-9E33-4345-AC04-F909C84ED65E}" srcOrd="0" destOrd="0" presId="urn:microsoft.com/office/officeart/2009/3/layout/SnapshotPictureList"/>
    <dgm:cxn modelId="{552C0629-FC5E-41C0-8504-4D7DEF818679}" type="presOf" srcId="{D7909569-26E5-41F7-A84D-7429C7766BB0}" destId="{2E6B421B-4FEE-40C8-98ED-7E67903D2263}" srcOrd="0" destOrd="0" presId="urn:microsoft.com/office/officeart/2009/3/layout/SnapshotPictureList"/>
    <dgm:cxn modelId="{819BFF42-517F-4565-9EB1-1E37DA38B233}" type="presOf" srcId="{6A062080-1C38-4225-914B-28BC52241666}" destId="{9E4D562D-AC12-43C4-956A-93F17034A87A}" srcOrd="0" destOrd="0" presId="urn:microsoft.com/office/officeart/2009/3/layout/SnapshotPictureList"/>
    <dgm:cxn modelId="{F00ECB61-5A10-4365-8F31-D9D190FA8E74}" srcId="{BE49DEE0-6054-4873-993E-9B890016AED7}" destId="{6F58D48F-1C1B-4DD8-AA0C-6CE1621ACCB9}" srcOrd="2" destOrd="0" parTransId="{17501F91-6F05-4AE1-8561-C2A615808DEE}" sibTransId="{50242868-7084-4492-AB9E-EB95EDDE1CE9}"/>
    <dgm:cxn modelId="{2BBAF485-DB94-4016-83BD-F0FEC8E3C702}" srcId="{7D084079-6FCB-42B1-A434-EBB2DB7EA21D}" destId="{D87F9634-660C-42F3-BDCE-628F32C90AAC}" srcOrd="1" destOrd="0" parTransId="{7A65186F-B9F1-417F-A029-A76D9A76EE9D}" sibTransId="{327BB1ED-900B-4609-9868-2BD8505547E7}"/>
    <dgm:cxn modelId="{A2896A1F-E818-4194-9AF8-53E8A5F7C2C1}" type="presOf" srcId="{32465985-99C1-41FC-9DA8-9EE0B63656BC}" destId="{CADF0701-6D9A-409A-8B42-82B3B830165B}" srcOrd="0" destOrd="1" presId="urn:microsoft.com/office/officeart/2009/3/layout/SnapshotPictureList"/>
    <dgm:cxn modelId="{3037FDF9-A071-4E6E-BF3D-70BB1631DAAD}" srcId="{E0925E31-B25F-4E08-8D16-321F4D7810FD}" destId="{30160BA6-FC4F-4791-82AF-9F614974E76C}" srcOrd="3" destOrd="0" parTransId="{9E8906E7-703E-4B7F-A07E-F48BB8902B6D}" sibTransId="{6E4FD678-478A-46B7-89F9-FDF0EE329DCF}"/>
    <dgm:cxn modelId="{F4546950-20C4-472C-AFA2-2CEA536136CF}" type="presOf" srcId="{D87F9634-660C-42F3-BDCE-628F32C90AAC}" destId="{A78E8596-9AFC-4495-91DB-D8B893B53554}" srcOrd="0" destOrd="1" presId="urn:microsoft.com/office/officeart/2009/3/layout/SnapshotPictureList"/>
    <dgm:cxn modelId="{CE1D0C46-E6B0-4B66-B487-4962985B0679}" type="presOf" srcId="{2B9917C8-B49A-4EAC-8BCE-4859F1A3ABC3}" destId="{1FD0818B-9A74-43E4-8330-F607ED6668CD}" srcOrd="0" destOrd="2" presId="urn:microsoft.com/office/officeart/2009/3/layout/SnapshotPictureList"/>
    <dgm:cxn modelId="{E01A5145-7A2A-4824-8674-941539E1C3B0}" srcId="{BE49DEE0-6054-4873-993E-9B890016AED7}" destId="{8E4BFE9E-1BF4-4358-9032-A39423E7B40B}" srcOrd="3" destOrd="0" parTransId="{7DFD06ED-CE3D-4EC8-B234-15883A1A96CF}" sibTransId="{22204E1C-8115-46E4-A980-CE0F251642B8}"/>
    <dgm:cxn modelId="{866DED74-7136-49A7-BD65-AB30570F1AED}" srcId="{8E4BFE9E-1BF4-4358-9032-A39423E7B40B}" destId="{8A80879A-7509-4874-8ACB-1DC12E31CF66}" srcOrd="3" destOrd="0" parTransId="{FBD076D0-051D-46C5-B7B8-D1E3649AE365}" sibTransId="{4B315A7C-8237-45DB-A707-AC16E68CBD55}"/>
    <dgm:cxn modelId="{75D03F1D-917E-453E-8970-27BD79B297F5}" srcId="{8E4BFE9E-1BF4-4358-9032-A39423E7B40B}" destId="{B368555F-191F-4893-A145-4EEE188E1072}" srcOrd="2" destOrd="0" parTransId="{3C948F83-9CCD-4EF9-B329-37956A07F5D1}" sibTransId="{8778EA77-5EED-4FDA-B516-CC46F1DBF976}"/>
    <dgm:cxn modelId="{454BF6C3-6646-429C-87D3-6BDDAEF98B86}" type="presOf" srcId="{2FF1320B-D4AA-48D3-A25B-D4C832009B26}" destId="{CF272F91-4B49-4A62-AA8D-E85B392F81AD}" srcOrd="0" destOrd="2" presId="urn:microsoft.com/office/officeart/2009/3/layout/SnapshotPictureList"/>
    <dgm:cxn modelId="{54A3AF52-EDD3-4296-BD7B-56F12B545345}" srcId="{6A062080-1C38-4225-914B-28BC52241666}" destId="{DE259D5B-D0AB-4790-84DB-A609699D783C}" srcOrd="1" destOrd="0" parTransId="{22D7CA96-9999-47DD-A41A-409EC78B983A}" sibTransId="{22AA2408-CAB1-4222-A036-9C16FCE85171}"/>
    <dgm:cxn modelId="{5B03C503-4051-404B-9187-0C531B4F452D}" type="presOf" srcId="{30160BA6-FC4F-4791-82AF-9F614974E76C}" destId="{1FD0818B-9A74-43E4-8330-F607ED6668CD}" srcOrd="0" destOrd="3" presId="urn:microsoft.com/office/officeart/2009/3/layout/SnapshotPictureList"/>
    <dgm:cxn modelId="{F47A1452-C71F-4A6A-A6A9-1A07665CDF38}" srcId="{D7909569-26E5-41F7-A84D-7429C7766BB0}" destId="{32465985-99C1-41FC-9DA8-9EE0B63656BC}" srcOrd="1" destOrd="0" parTransId="{DF3A71F8-9779-4250-86B0-0E683D89A231}" sibTransId="{5E6BD295-0A57-4931-9A93-B7A1E43C969C}"/>
    <dgm:cxn modelId="{DA0BC277-66D9-4E9E-9854-C6FC69C84F71}" srcId="{7D084079-6FCB-42B1-A434-EBB2DB7EA21D}" destId="{C99DE0C5-4BB4-44C3-B755-7C77BD58498B}" srcOrd="2" destOrd="0" parTransId="{3777360E-AFAA-4573-B4D5-419B3408C773}" sibTransId="{C66F9760-8C35-48E4-87D9-47A28451A132}"/>
    <dgm:cxn modelId="{315329B7-BA3B-4665-9343-D898AA8C640E}" srcId="{6A062080-1C38-4225-914B-28BC52241666}" destId="{F83446C7-1C13-4886-B98F-7A2F86145C91}" srcOrd="3" destOrd="0" parTransId="{AED3B91E-3645-4566-ACD2-AD3EA64CF666}" sibTransId="{DA12A826-F1E0-4709-A09B-6002E527FE0D}"/>
    <dgm:cxn modelId="{649CD692-59F0-4F11-81F8-6968ED7BDF68}" srcId="{7D084079-6FCB-42B1-A434-EBB2DB7EA21D}" destId="{06167CD4-7302-44ED-A003-739EBE929501}" srcOrd="0" destOrd="0" parTransId="{F9B666B4-8C48-48AA-95F8-179AB0D101F6}" sibTransId="{305452DC-5C7D-40D2-AB0D-780CBADA0EEA}"/>
    <dgm:cxn modelId="{D9CF8CA6-88AB-42E2-B173-1CCB055C7566}" srcId="{6F58D48F-1C1B-4DD8-AA0C-6CE1621ACCB9}" destId="{1B028536-D3AB-49FE-8CBE-BEC7D382FA39}" srcOrd="1" destOrd="0" parTransId="{0E72E6EC-C94F-4906-91D2-9E1C15F3747C}" sibTransId="{2DE62B86-5298-4418-89D1-F6FA6682A539}"/>
    <dgm:cxn modelId="{B0DB0895-2FB1-4AC9-B36C-51084F33B463}" type="presOf" srcId="{72A1E809-3CCC-4F90-BE06-43486C93AB66}" destId="{CF272F91-4B49-4A62-AA8D-E85B392F81AD}" srcOrd="0" destOrd="0" presId="urn:microsoft.com/office/officeart/2009/3/layout/SnapshotPictureList"/>
    <dgm:cxn modelId="{9491673E-274C-4415-AB04-C50B1E3AB3CF}" type="presOf" srcId="{C99DE0C5-4BB4-44C3-B755-7C77BD58498B}" destId="{A78E8596-9AFC-4495-91DB-D8B893B53554}" srcOrd="0" destOrd="2" presId="urn:microsoft.com/office/officeart/2009/3/layout/SnapshotPictureList"/>
    <dgm:cxn modelId="{1D73DCED-AA2E-42C8-B6F4-4A142156ADC8}" srcId="{6F58D48F-1C1B-4DD8-AA0C-6CE1621ACCB9}" destId="{2FF1320B-D4AA-48D3-A25B-D4C832009B26}" srcOrd="2" destOrd="0" parTransId="{9FA6D192-B274-40BB-8196-1ED1C58C9F12}" sibTransId="{B727A006-7698-4EF6-92CD-C88289B8C0CD}"/>
    <dgm:cxn modelId="{2CB272E2-D240-4B30-A26C-1A4C94A84652}" type="presOf" srcId="{7D084079-6FCB-42B1-A434-EBB2DB7EA21D}" destId="{FE0C7EC4-98F3-4717-A13C-6FE86AD5F0D9}" srcOrd="0" destOrd="0" presId="urn:microsoft.com/office/officeart/2009/3/layout/SnapshotPictureList"/>
    <dgm:cxn modelId="{C242F887-CD53-4D39-846F-86D133889615}" type="presOf" srcId="{CB8B2BE7-D392-4F9F-AE98-50C3EBF888C8}" destId="{D52F6B8D-912A-4050-8B95-21BB12337646}" srcOrd="0" destOrd="1" presId="urn:microsoft.com/office/officeart/2009/3/layout/SnapshotPictureList"/>
    <dgm:cxn modelId="{027ACC1D-9E5E-4771-9EF7-69C09E9E8B74}" type="presOf" srcId="{DE259D5B-D0AB-4790-84DB-A609699D783C}" destId="{7981BF3B-478E-450A-9818-75876DADC2B7}" srcOrd="0" destOrd="1" presId="urn:microsoft.com/office/officeart/2009/3/layout/SnapshotPictureList"/>
    <dgm:cxn modelId="{5B69CD3C-33AF-47EC-9D36-5ECBB3C572EA}" srcId="{BE49DEE0-6054-4873-993E-9B890016AED7}" destId="{6A062080-1C38-4225-914B-28BC52241666}" srcOrd="0" destOrd="0" parTransId="{1C4F220E-5687-4BBF-8D3B-D8DA7501BD78}" sibTransId="{AB545665-F744-418E-BE07-6849B82BE0F7}"/>
    <dgm:cxn modelId="{7D0D9B64-5E80-4133-BFBC-09A1D157CD98}" type="presOf" srcId="{05AE58F6-3474-4AC6-81F5-7711A3E3E797}" destId="{D52F6B8D-912A-4050-8B95-21BB12337646}" srcOrd="0" destOrd="0" presId="urn:microsoft.com/office/officeart/2009/3/layout/SnapshotPictureList"/>
    <dgm:cxn modelId="{FBA68093-F0C0-4895-8B59-94B3F63948DD}" srcId="{8E4BFE9E-1BF4-4358-9032-A39423E7B40B}" destId="{05AE58F6-3474-4AC6-81F5-7711A3E3E797}" srcOrd="0" destOrd="0" parTransId="{EA0DCC5E-BEEC-4B60-8C6B-F28C2A209AC1}" sibTransId="{751D7246-0D6E-481B-BBD3-C609494B5050}"/>
    <dgm:cxn modelId="{2D55EB9C-65D8-4D36-B63C-8502BFB270AA}" type="presOf" srcId="{1B028536-D3AB-49FE-8CBE-BEC7D382FA39}" destId="{CF272F91-4B49-4A62-AA8D-E85B392F81AD}" srcOrd="0" destOrd="1" presId="urn:microsoft.com/office/officeart/2009/3/layout/SnapshotPictureList"/>
    <dgm:cxn modelId="{468ECB05-97B3-4240-B033-408C61EBAF4C}" type="presOf" srcId="{BE49DEE0-6054-4873-993E-9B890016AED7}" destId="{497074FA-7540-4AA2-BB9A-2464D72051B4}" srcOrd="0" destOrd="0" presId="urn:microsoft.com/office/officeart/2009/3/layout/SnapshotPictureList"/>
    <dgm:cxn modelId="{4EF56553-B02B-4963-85E2-50EC1A30B874}" type="presOf" srcId="{13057706-9366-4F3B-B75E-E175E3245093}" destId="{1FD0818B-9A74-43E4-8330-F607ED6668CD}" srcOrd="0" destOrd="1" presId="urn:microsoft.com/office/officeart/2009/3/layout/SnapshotPictureList"/>
    <dgm:cxn modelId="{CBB14068-A2BB-4C58-A20F-890490C436BB}" type="presOf" srcId="{8E4BFE9E-1BF4-4358-9032-A39423E7B40B}" destId="{AD9FDA4D-70B5-4D30-A6B2-28ADF54E66E4}" srcOrd="0" destOrd="0" presId="urn:microsoft.com/office/officeart/2009/3/layout/SnapshotPictureList"/>
    <dgm:cxn modelId="{97AADD7C-F8A1-4444-AC53-BB74E7BEFD32}" type="presOf" srcId="{EA9897AE-3DFD-434E-AC6C-8FD69BEF2E6F}" destId="{A78E8596-9AFC-4495-91DB-D8B893B53554}" srcOrd="0" destOrd="3" presId="urn:microsoft.com/office/officeart/2009/3/layout/SnapshotPictureList"/>
    <dgm:cxn modelId="{AEC6FDA5-65CC-4084-A6C6-BEAB9913FC0F}" srcId="{BE49DEE0-6054-4873-993E-9B890016AED7}" destId="{7D084079-6FCB-42B1-A434-EBB2DB7EA21D}" srcOrd="1" destOrd="0" parTransId="{0632C112-18AF-4A76-8E3E-5FE066C1E7A1}" sibTransId="{5DD75586-4725-4F2B-BB0E-B0E000038128}"/>
    <dgm:cxn modelId="{DEBA042A-517A-46E2-AE5A-D067BEBFDB8A}" srcId="{E0925E31-B25F-4E08-8D16-321F4D7810FD}" destId="{13057706-9366-4F3B-B75E-E175E3245093}" srcOrd="1" destOrd="0" parTransId="{DAC98826-BA1C-4944-9D2E-5A7DF7D8BDE2}" sibTransId="{0B1D86A9-EF55-4BF9-9628-DAC63A09D191}"/>
    <dgm:cxn modelId="{3CCC636C-1826-46F5-8015-A67CD47AC72B}" type="presOf" srcId="{F83446C7-1C13-4886-B98F-7A2F86145C91}" destId="{7981BF3B-478E-450A-9818-75876DADC2B7}" srcOrd="0" destOrd="3" presId="urn:microsoft.com/office/officeart/2009/3/layout/SnapshotPictureList"/>
    <dgm:cxn modelId="{3A7F2FB4-51FA-4EDC-BCE5-59D743DC294C}" srcId="{6A062080-1C38-4225-914B-28BC52241666}" destId="{A9890B2E-E73A-4592-9844-15B713E7B80D}" srcOrd="2" destOrd="0" parTransId="{46277828-2C1F-45CE-B498-EB644D1040A6}" sibTransId="{AFD4137A-1FF7-44F4-BBDC-BAD24CF16733}"/>
    <dgm:cxn modelId="{FB05D385-1610-4799-B54B-23EE34A02FB2}" type="presOf" srcId="{6F58D48F-1C1B-4DD8-AA0C-6CE1621ACCB9}" destId="{1F719E4E-6A33-48C4-92E6-B6FF7BA4BB80}" srcOrd="0" destOrd="0" presId="urn:microsoft.com/office/officeart/2009/3/layout/SnapshotPictureList"/>
    <dgm:cxn modelId="{B11DB918-96B4-471E-8225-DD84A1EA7FB5}" type="presOf" srcId="{F1D7F5B3-ADC0-44DE-8910-595524B822DA}" destId="{CADF0701-6D9A-409A-8B42-82B3B830165B}" srcOrd="0" destOrd="3" presId="urn:microsoft.com/office/officeart/2009/3/layout/SnapshotPictureList"/>
    <dgm:cxn modelId="{6FC4FAB9-CE5A-47F5-8A5B-5A7F33F49DC9}" srcId="{BE49DEE0-6054-4873-993E-9B890016AED7}" destId="{E0925E31-B25F-4E08-8D16-321F4D7810FD}" srcOrd="5" destOrd="0" parTransId="{81176F42-CC01-4A32-B766-BA58128A4F81}" sibTransId="{24A78573-2596-4741-AA4C-6CBA4E1FF022}"/>
    <dgm:cxn modelId="{FCB747FB-71F8-4CD4-91B7-41B83FF11B8D}" type="presOf" srcId="{A9890B2E-E73A-4592-9844-15B713E7B80D}" destId="{7981BF3B-478E-450A-9818-75876DADC2B7}" srcOrd="0" destOrd="2" presId="urn:microsoft.com/office/officeart/2009/3/layout/SnapshotPictureList"/>
    <dgm:cxn modelId="{073BFA0D-6FD9-497B-A3C3-6D42DFF72751}" type="presOf" srcId="{F6A8D7AE-6330-4C23-8EC8-AB936868D4B6}" destId="{CF272F91-4B49-4A62-AA8D-E85B392F81AD}" srcOrd="0" destOrd="3" presId="urn:microsoft.com/office/officeart/2009/3/layout/SnapshotPictureList"/>
    <dgm:cxn modelId="{AD851918-93FC-443F-A098-7287DA6BD768}" srcId="{D7909569-26E5-41F7-A84D-7429C7766BB0}" destId="{F1D7F5B3-ADC0-44DE-8910-595524B822DA}" srcOrd="3" destOrd="0" parTransId="{7FA67983-49A5-4550-AD85-BA6CB7520DD3}" sibTransId="{1AF01066-DA2F-471B-9B15-8795249706BB}"/>
    <dgm:cxn modelId="{197C4010-833A-4374-9F63-A626995AE669}" srcId="{6F58D48F-1C1B-4DD8-AA0C-6CE1621ACCB9}" destId="{72A1E809-3CCC-4F90-BE06-43486C93AB66}" srcOrd="0" destOrd="0" parTransId="{5CCF0306-3C92-4F95-8F3C-80EDE0365CBD}" sibTransId="{F52C3DD9-E91F-447F-B640-FCB527EA28D4}"/>
    <dgm:cxn modelId="{134137C4-263C-455D-AF46-05C739411A0D}" srcId="{D7909569-26E5-41F7-A84D-7429C7766BB0}" destId="{71832D72-BA28-42D5-A302-32ABEE809F4C}" srcOrd="2" destOrd="0" parTransId="{67B55C76-068D-41AA-AF86-71CA1EF20AE7}" sibTransId="{CB2DDE7D-3D9E-45EA-9656-5D47D172C856}"/>
    <dgm:cxn modelId="{B00F0D71-2327-44F2-BF23-579332A14C64}" srcId="{D7909569-26E5-41F7-A84D-7429C7766BB0}" destId="{4B7CD806-16B3-438A-B434-882DB68702D9}" srcOrd="0" destOrd="0" parTransId="{CC46C486-CE1F-4B95-807C-D743D3029649}" sibTransId="{2A517CB6-6409-4B52-AE75-9F5BD7F88E5F}"/>
    <dgm:cxn modelId="{6404944A-93A6-41AD-BED0-12F8537F3A3E}" type="presOf" srcId="{154E8BBC-4311-44D3-AB35-DE3A1AD0DC74}" destId="{7981BF3B-478E-450A-9818-75876DADC2B7}" srcOrd="0" destOrd="0" presId="urn:microsoft.com/office/officeart/2009/3/layout/SnapshotPictureList"/>
    <dgm:cxn modelId="{31E75DD1-BB37-42AF-A7D5-ACF856B8B70D}" type="presOf" srcId="{8A80879A-7509-4874-8ACB-1DC12E31CF66}" destId="{D52F6B8D-912A-4050-8B95-21BB12337646}" srcOrd="0" destOrd="3" presId="urn:microsoft.com/office/officeart/2009/3/layout/SnapshotPictureList"/>
    <dgm:cxn modelId="{5FC45E47-D347-40F4-B3EC-4742E030F4A5}" srcId="{BE49DEE0-6054-4873-993E-9B890016AED7}" destId="{D7909569-26E5-41F7-A84D-7429C7766BB0}" srcOrd="4" destOrd="0" parTransId="{80C727FA-B692-4A9B-A278-ACEA433FDC0E}" sibTransId="{1529679C-CBA0-451D-9161-9DB9E122DA4A}"/>
    <dgm:cxn modelId="{F88C2954-E8D1-4A29-8512-04782769274B}" srcId="{E0925E31-B25F-4E08-8D16-321F4D7810FD}" destId="{546A04D0-887E-4B55-9A23-34E393D5F678}" srcOrd="0" destOrd="0" parTransId="{77182FD0-CD39-4249-8341-42A4E4C317BA}" sibTransId="{EA483A84-6990-4D31-90FC-3E1F319A45C1}"/>
    <dgm:cxn modelId="{099E48E8-A24C-4664-A4AE-FBBDC661633B}" type="presOf" srcId="{06167CD4-7302-44ED-A003-739EBE929501}" destId="{A78E8596-9AFC-4495-91DB-D8B893B53554}" srcOrd="0" destOrd="0" presId="urn:microsoft.com/office/officeart/2009/3/layout/SnapshotPictureList"/>
    <dgm:cxn modelId="{0478960C-4288-4FB9-9B71-2E3FC83A820F}" srcId="{7D084079-6FCB-42B1-A434-EBB2DB7EA21D}" destId="{EA9897AE-3DFD-434E-AC6C-8FD69BEF2E6F}" srcOrd="3" destOrd="0" parTransId="{3DEBD623-E608-4C6D-A860-4CEF0540061E}" sibTransId="{87C5ED81-F89D-4466-9303-25C7F07EC3BE}"/>
    <dgm:cxn modelId="{936C7722-4DA0-4A1B-B4CB-4C2F75D38119}" srcId="{6F58D48F-1C1B-4DD8-AA0C-6CE1621ACCB9}" destId="{F6A8D7AE-6330-4C23-8EC8-AB936868D4B6}" srcOrd="3" destOrd="0" parTransId="{AD6ED5FA-6003-4153-BDD7-6177D29094D4}" sibTransId="{A4B01B40-2C2B-44FF-843D-7B3210211053}"/>
    <dgm:cxn modelId="{617EEE2E-15C5-4526-A974-1407C6516B0E}" type="presOf" srcId="{B368555F-191F-4893-A145-4EEE188E1072}" destId="{D52F6B8D-912A-4050-8B95-21BB12337646}" srcOrd="0" destOrd="2" presId="urn:microsoft.com/office/officeart/2009/3/layout/SnapshotPictureList"/>
    <dgm:cxn modelId="{8EFEE8DF-2D93-496D-B6B3-16A7DC937505}" type="presOf" srcId="{71832D72-BA28-42D5-A302-32ABEE809F4C}" destId="{CADF0701-6D9A-409A-8B42-82B3B830165B}" srcOrd="0" destOrd="2" presId="urn:microsoft.com/office/officeart/2009/3/layout/SnapshotPictureList"/>
    <dgm:cxn modelId="{37A1DC9D-EBB8-4CF3-AC45-B6D60F23965A}" type="presParOf" srcId="{497074FA-7540-4AA2-BB9A-2464D72051B4}" destId="{EB8639FE-D02D-4790-BA06-D114C3F65285}" srcOrd="0" destOrd="0" presId="urn:microsoft.com/office/officeart/2009/3/layout/SnapshotPictureList"/>
    <dgm:cxn modelId="{26125754-ED8D-4B06-97BE-09749B34D93A}" type="presParOf" srcId="{EB8639FE-D02D-4790-BA06-D114C3F65285}" destId="{4A41212C-B17E-4430-B828-3EFC84A28D0F}" srcOrd="0" destOrd="0" presId="urn:microsoft.com/office/officeart/2009/3/layout/SnapshotPictureList"/>
    <dgm:cxn modelId="{82C7ECAC-AA5F-4FF5-896F-1578BCDE3489}" type="presParOf" srcId="{EB8639FE-D02D-4790-BA06-D114C3F65285}" destId="{9E4D562D-AC12-43C4-956A-93F17034A87A}" srcOrd="1" destOrd="0" presId="urn:microsoft.com/office/officeart/2009/3/layout/SnapshotPictureList"/>
    <dgm:cxn modelId="{CE3E7C4F-EF6B-47EB-8686-51B4574F9A7B}" type="presParOf" srcId="{EB8639FE-D02D-4790-BA06-D114C3F65285}" destId="{7981BF3B-478E-450A-9818-75876DADC2B7}" srcOrd="2" destOrd="0" presId="urn:microsoft.com/office/officeart/2009/3/layout/SnapshotPictureList"/>
    <dgm:cxn modelId="{B063F34D-0F26-456C-AF9E-DE7E44EEDE74}" type="presParOf" srcId="{EB8639FE-D02D-4790-BA06-D114C3F65285}" destId="{49A9E563-9205-4B1F-B634-5304BBFFDC73}" srcOrd="3" destOrd="0" presId="urn:microsoft.com/office/officeart/2009/3/layout/SnapshotPictureList"/>
    <dgm:cxn modelId="{09D404D7-9731-45F2-BA01-52CD89BFC701}" type="presParOf" srcId="{EB8639FE-D02D-4790-BA06-D114C3F65285}" destId="{56E1E28B-4057-4FEA-A924-99637802AF9E}" srcOrd="4" destOrd="0" presId="urn:microsoft.com/office/officeart/2009/3/layout/SnapshotPictureList"/>
    <dgm:cxn modelId="{58A5EB37-877F-4A8A-B176-DF8C14D54A26}" type="presParOf" srcId="{497074FA-7540-4AA2-BB9A-2464D72051B4}" destId="{D010D55E-D32A-448F-8304-00EF6579B845}" srcOrd="1" destOrd="0" presId="urn:microsoft.com/office/officeart/2009/3/layout/SnapshotPictureList"/>
    <dgm:cxn modelId="{D18411FD-A946-4307-A2BE-CA137F98BCFD}" type="presParOf" srcId="{497074FA-7540-4AA2-BB9A-2464D72051B4}" destId="{D9D18F4B-A43C-4661-937F-EB28EAFCCEEA}" srcOrd="2" destOrd="0" presId="urn:microsoft.com/office/officeart/2009/3/layout/SnapshotPictureList"/>
    <dgm:cxn modelId="{501589CD-1DE8-461B-8D9A-E40BEFD6C879}" type="presParOf" srcId="{D9D18F4B-A43C-4661-937F-EB28EAFCCEEA}" destId="{18094162-7C8B-43CE-8CE0-BC2828090E1A}" srcOrd="0" destOrd="0" presId="urn:microsoft.com/office/officeart/2009/3/layout/SnapshotPictureList"/>
    <dgm:cxn modelId="{D9097A4C-D924-4C70-8942-0997E7686ABA}" type="presParOf" srcId="{D9D18F4B-A43C-4661-937F-EB28EAFCCEEA}" destId="{FE0C7EC4-98F3-4717-A13C-6FE86AD5F0D9}" srcOrd="1" destOrd="0" presId="urn:microsoft.com/office/officeart/2009/3/layout/SnapshotPictureList"/>
    <dgm:cxn modelId="{9B569403-33A0-4394-8328-FC9315982784}" type="presParOf" srcId="{D9D18F4B-A43C-4661-937F-EB28EAFCCEEA}" destId="{A78E8596-9AFC-4495-91DB-D8B893B53554}" srcOrd="2" destOrd="0" presId="urn:microsoft.com/office/officeart/2009/3/layout/SnapshotPictureList"/>
    <dgm:cxn modelId="{6CB76A1F-8B17-4DB7-961F-6950C1D16939}" type="presParOf" srcId="{D9D18F4B-A43C-4661-937F-EB28EAFCCEEA}" destId="{5802BB60-264D-4A34-A673-348E9271A444}" srcOrd="3" destOrd="0" presId="urn:microsoft.com/office/officeart/2009/3/layout/SnapshotPictureList"/>
    <dgm:cxn modelId="{167C7723-AF46-445A-AAD3-5576DBBD0A8B}" type="presParOf" srcId="{D9D18F4B-A43C-4661-937F-EB28EAFCCEEA}" destId="{D6E3ED2C-2533-4964-8B88-D8B670F0084F}" srcOrd="4" destOrd="0" presId="urn:microsoft.com/office/officeart/2009/3/layout/SnapshotPictureList"/>
    <dgm:cxn modelId="{B655561C-2D60-471E-B222-B78AE602FB98}" type="presParOf" srcId="{497074FA-7540-4AA2-BB9A-2464D72051B4}" destId="{D926D00F-EB6F-4A22-AFE0-4A85527ADB26}" srcOrd="3" destOrd="0" presId="urn:microsoft.com/office/officeart/2009/3/layout/SnapshotPictureList"/>
    <dgm:cxn modelId="{41CA3E7B-9236-47E8-9CF0-B607B051A133}" type="presParOf" srcId="{497074FA-7540-4AA2-BB9A-2464D72051B4}" destId="{770DC47B-BBF3-4CEF-A727-1172F0535410}" srcOrd="4" destOrd="0" presId="urn:microsoft.com/office/officeart/2009/3/layout/SnapshotPictureList"/>
    <dgm:cxn modelId="{215ED740-1053-4B56-BD1D-53A425724187}" type="presParOf" srcId="{770DC47B-BBF3-4CEF-A727-1172F0535410}" destId="{5FCA72B6-55B2-4976-9C7D-ED8AC83183C5}" srcOrd="0" destOrd="0" presId="urn:microsoft.com/office/officeart/2009/3/layout/SnapshotPictureList"/>
    <dgm:cxn modelId="{F41BA7F8-4A02-4094-A117-B0F0418F0CF5}" type="presParOf" srcId="{770DC47B-BBF3-4CEF-A727-1172F0535410}" destId="{1F719E4E-6A33-48C4-92E6-B6FF7BA4BB80}" srcOrd="1" destOrd="0" presId="urn:microsoft.com/office/officeart/2009/3/layout/SnapshotPictureList"/>
    <dgm:cxn modelId="{E40C6637-4395-49A3-A4FB-674EFCDC8C45}" type="presParOf" srcId="{770DC47B-BBF3-4CEF-A727-1172F0535410}" destId="{CF272F91-4B49-4A62-AA8D-E85B392F81AD}" srcOrd="2" destOrd="0" presId="urn:microsoft.com/office/officeart/2009/3/layout/SnapshotPictureList"/>
    <dgm:cxn modelId="{8F77D61F-D850-430E-A683-18D8BC878BEB}" type="presParOf" srcId="{770DC47B-BBF3-4CEF-A727-1172F0535410}" destId="{603CC3DE-73BE-4E39-BDF7-B569DA38490C}" srcOrd="3" destOrd="0" presId="urn:microsoft.com/office/officeart/2009/3/layout/SnapshotPictureList"/>
    <dgm:cxn modelId="{6AC2785D-77F4-459D-8F90-35EDEFE49645}" type="presParOf" srcId="{770DC47B-BBF3-4CEF-A727-1172F0535410}" destId="{874969ED-C76E-49E7-9FD0-302B4E185EF9}" srcOrd="4" destOrd="0" presId="urn:microsoft.com/office/officeart/2009/3/layout/SnapshotPictureList"/>
    <dgm:cxn modelId="{96D698FD-81EF-4440-AEC4-89F6CDE29DC4}" type="presParOf" srcId="{497074FA-7540-4AA2-BB9A-2464D72051B4}" destId="{CD884E29-BBE2-43DA-AF8B-69CE21933DB3}" srcOrd="5" destOrd="0" presId="urn:microsoft.com/office/officeart/2009/3/layout/SnapshotPictureList"/>
    <dgm:cxn modelId="{0B7D93F8-C557-4F78-A0F3-70BB74C3DD26}" type="presParOf" srcId="{497074FA-7540-4AA2-BB9A-2464D72051B4}" destId="{BC11A600-CC6A-453B-9E16-87BCB571CF4B}" srcOrd="6" destOrd="0" presId="urn:microsoft.com/office/officeart/2009/3/layout/SnapshotPictureList"/>
    <dgm:cxn modelId="{F3225701-5033-4621-9E1F-E19A7ACB1DF0}" type="presParOf" srcId="{BC11A600-CC6A-453B-9E16-87BCB571CF4B}" destId="{C2284AC1-6423-4EE2-B517-2246AD66AD01}" srcOrd="0" destOrd="0" presId="urn:microsoft.com/office/officeart/2009/3/layout/SnapshotPictureList"/>
    <dgm:cxn modelId="{CA07A267-5F83-4B20-8A01-31399899847D}" type="presParOf" srcId="{BC11A600-CC6A-453B-9E16-87BCB571CF4B}" destId="{AD9FDA4D-70B5-4D30-A6B2-28ADF54E66E4}" srcOrd="1" destOrd="0" presId="urn:microsoft.com/office/officeart/2009/3/layout/SnapshotPictureList"/>
    <dgm:cxn modelId="{753ECD48-EBDD-446C-AD57-E70B286F1192}" type="presParOf" srcId="{BC11A600-CC6A-453B-9E16-87BCB571CF4B}" destId="{D52F6B8D-912A-4050-8B95-21BB12337646}" srcOrd="2" destOrd="0" presId="urn:microsoft.com/office/officeart/2009/3/layout/SnapshotPictureList"/>
    <dgm:cxn modelId="{5F4C26E8-7F20-47A0-A8A1-B2EA623274BD}" type="presParOf" srcId="{BC11A600-CC6A-453B-9E16-87BCB571CF4B}" destId="{D6C9C410-F5A2-423A-947D-F6B030FC9F85}" srcOrd="3" destOrd="0" presId="urn:microsoft.com/office/officeart/2009/3/layout/SnapshotPictureList"/>
    <dgm:cxn modelId="{0015BBF1-06B0-4146-8FE3-7E150BC7AC62}" type="presParOf" srcId="{BC11A600-CC6A-453B-9E16-87BCB571CF4B}" destId="{4B0D07A0-979D-47E4-8E13-C515EA27585F}" srcOrd="4" destOrd="0" presId="urn:microsoft.com/office/officeart/2009/3/layout/SnapshotPictureList"/>
    <dgm:cxn modelId="{F89ACC0E-301C-4DCD-9E0D-A2653CF2CCDA}" type="presParOf" srcId="{497074FA-7540-4AA2-BB9A-2464D72051B4}" destId="{CAA7D974-E5D2-4472-AF98-EF4AD5475675}" srcOrd="7" destOrd="0" presId="urn:microsoft.com/office/officeart/2009/3/layout/SnapshotPictureList"/>
    <dgm:cxn modelId="{E982B8BE-062D-43E8-B043-2DFD6C95F7A8}" type="presParOf" srcId="{497074FA-7540-4AA2-BB9A-2464D72051B4}" destId="{57318D47-27C4-4B64-B7B0-85AE18D1DAAB}" srcOrd="8" destOrd="0" presId="urn:microsoft.com/office/officeart/2009/3/layout/SnapshotPictureList"/>
    <dgm:cxn modelId="{3EF81BDF-DB6E-480A-9356-B361BAC294E9}" type="presParOf" srcId="{57318D47-27C4-4B64-B7B0-85AE18D1DAAB}" destId="{A23303E2-D8ED-47D2-A986-394C4766FA38}" srcOrd="0" destOrd="0" presId="urn:microsoft.com/office/officeart/2009/3/layout/SnapshotPictureList"/>
    <dgm:cxn modelId="{EB3FAA0F-A22E-4B67-B584-22860CF8FBA1}" type="presParOf" srcId="{57318D47-27C4-4B64-B7B0-85AE18D1DAAB}" destId="{2E6B421B-4FEE-40C8-98ED-7E67903D2263}" srcOrd="1" destOrd="0" presId="urn:microsoft.com/office/officeart/2009/3/layout/SnapshotPictureList"/>
    <dgm:cxn modelId="{33635F47-6B87-401E-8919-9844D8CC83FC}" type="presParOf" srcId="{57318D47-27C4-4B64-B7B0-85AE18D1DAAB}" destId="{CADF0701-6D9A-409A-8B42-82B3B830165B}" srcOrd="2" destOrd="0" presId="urn:microsoft.com/office/officeart/2009/3/layout/SnapshotPictureList"/>
    <dgm:cxn modelId="{27ABA37C-61AC-48BF-ABF9-49F4E4CBFC7E}" type="presParOf" srcId="{57318D47-27C4-4B64-B7B0-85AE18D1DAAB}" destId="{66E0999A-89C8-49A1-B0D4-735C9D0C5272}" srcOrd="3" destOrd="0" presId="urn:microsoft.com/office/officeart/2009/3/layout/SnapshotPictureList"/>
    <dgm:cxn modelId="{8ADB155F-011F-49F4-9DF4-9DE0DE8C993C}" type="presParOf" srcId="{57318D47-27C4-4B64-B7B0-85AE18D1DAAB}" destId="{0CC23B68-01DF-4B8B-BCCF-B43BF136E5CE}" srcOrd="4" destOrd="0" presId="urn:microsoft.com/office/officeart/2009/3/layout/SnapshotPictureList"/>
    <dgm:cxn modelId="{2AAE4B52-BB10-45B6-86D6-CC4FED4DBE1D}" type="presParOf" srcId="{497074FA-7540-4AA2-BB9A-2464D72051B4}" destId="{2CBDBDFC-AC86-484E-90CA-231C0D4A93F5}" srcOrd="9" destOrd="0" presId="urn:microsoft.com/office/officeart/2009/3/layout/SnapshotPictureList"/>
    <dgm:cxn modelId="{425D9328-745B-410A-A778-F0DBF04667E8}" type="presParOf" srcId="{497074FA-7540-4AA2-BB9A-2464D72051B4}" destId="{2EB75589-D6E2-48B8-9BE2-FF8D8B80F434}" srcOrd="10" destOrd="0" presId="urn:microsoft.com/office/officeart/2009/3/layout/SnapshotPictureList"/>
    <dgm:cxn modelId="{94ED9BBF-F88E-4596-8674-57A39D9947BA}" type="presParOf" srcId="{2EB75589-D6E2-48B8-9BE2-FF8D8B80F434}" destId="{BB6278ED-B690-4778-A73E-5234B69401B3}" srcOrd="0" destOrd="0" presId="urn:microsoft.com/office/officeart/2009/3/layout/SnapshotPictureList"/>
    <dgm:cxn modelId="{0D874392-ECF5-4F59-A09B-502CC6CC9E14}" type="presParOf" srcId="{2EB75589-D6E2-48B8-9BE2-FF8D8B80F434}" destId="{699ADF0D-9E33-4345-AC04-F909C84ED65E}" srcOrd="1" destOrd="0" presId="urn:microsoft.com/office/officeart/2009/3/layout/SnapshotPictureList"/>
    <dgm:cxn modelId="{6D7E7ABE-31EA-4795-BC43-A57B30DDFD43}" type="presParOf" srcId="{2EB75589-D6E2-48B8-9BE2-FF8D8B80F434}" destId="{1FD0818B-9A74-43E4-8330-F607ED6668CD}" srcOrd="2" destOrd="0" presId="urn:microsoft.com/office/officeart/2009/3/layout/SnapshotPictureList"/>
    <dgm:cxn modelId="{72E504D3-51DF-4A53-8D0A-A6600DD3E62D}" type="presParOf" srcId="{2EB75589-D6E2-48B8-9BE2-FF8D8B80F434}" destId="{BDDD1B34-9093-4141-A424-546BF9B407AE}" srcOrd="3" destOrd="0" presId="urn:microsoft.com/office/officeart/2009/3/layout/SnapshotPictureList"/>
    <dgm:cxn modelId="{995E2993-F00F-4946-AA48-49BF2017253F}" type="presParOf" srcId="{2EB75589-D6E2-48B8-9BE2-FF8D8B80F434}" destId="{E62C03EC-B89C-4979-A91D-D3F69C308081}" srcOrd="4" destOrd="0" presId="urn:microsoft.com/office/officeart/2009/3/layout/SnapshotPicture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02BB60-264D-4A34-A673-348E9271A444}">
      <dsp:nvSpPr>
        <dsp:cNvPr id="0" name=""/>
        <dsp:cNvSpPr/>
      </dsp:nvSpPr>
      <dsp:spPr>
        <a:xfrm>
          <a:off x="4181929" y="1730360"/>
          <a:ext cx="68707" cy="1271621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094162-7C8B-43CE-8CE0-BC2828090E1A}">
      <dsp:nvSpPr>
        <dsp:cNvPr id="0" name=""/>
        <dsp:cNvSpPr/>
      </dsp:nvSpPr>
      <dsp:spPr>
        <a:xfrm>
          <a:off x="1432492" y="1730360"/>
          <a:ext cx="1786961" cy="1271621"/>
        </a:xfrm>
        <a:prstGeom prst="frame">
          <a:avLst>
            <a:gd name="adj1" fmla="val 5450"/>
          </a:avLst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1212C-B17E-4430-B828-3EFC84A28D0F}">
      <dsp:nvSpPr>
        <dsp:cNvPr id="0" name=""/>
        <dsp:cNvSpPr/>
      </dsp:nvSpPr>
      <dsp:spPr>
        <a:xfrm>
          <a:off x="1432492" y="153407"/>
          <a:ext cx="1786961" cy="1271621"/>
        </a:xfrm>
        <a:prstGeom prst="frame">
          <a:avLst>
            <a:gd name="adj1" fmla="val 5450"/>
          </a:avLst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9E563-9205-4B1F-B634-5304BBFFDC73}">
      <dsp:nvSpPr>
        <dsp:cNvPr id="0" name=""/>
        <dsp:cNvSpPr/>
      </dsp:nvSpPr>
      <dsp:spPr>
        <a:xfrm>
          <a:off x="4181929" y="153407"/>
          <a:ext cx="68707" cy="1271621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A72B6-55B2-4976-9C7D-ED8AC83183C5}">
      <dsp:nvSpPr>
        <dsp:cNvPr id="0" name=""/>
        <dsp:cNvSpPr/>
      </dsp:nvSpPr>
      <dsp:spPr>
        <a:xfrm>
          <a:off x="1432492" y="3307312"/>
          <a:ext cx="1786961" cy="1271621"/>
        </a:xfrm>
        <a:prstGeom prst="frame">
          <a:avLst>
            <a:gd name="adj1" fmla="val 5450"/>
          </a:avLst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3CC3DE-73BE-4E39-BDF7-B569DA38490C}">
      <dsp:nvSpPr>
        <dsp:cNvPr id="0" name=""/>
        <dsp:cNvSpPr/>
      </dsp:nvSpPr>
      <dsp:spPr>
        <a:xfrm>
          <a:off x="4181929" y="3307312"/>
          <a:ext cx="68707" cy="1271621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1E28B-4057-4FEA-A924-99637802AF9E}">
      <dsp:nvSpPr>
        <dsp:cNvPr id="0" name=""/>
        <dsp:cNvSpPr/>
      </dsp:nvSpPr>
      <dsp:spPr>
        <a:xfrm>
          <a:off x="1363785" y="1041"/>
          <a:ext cx="1718253" cy="12028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E4D562D-AC12-43C4-956A-93F17034A87A}">
      <dsp:nvSpPr>
        <dsp:cNvPr id="0" name=""/>
        <dsp:cNvSpPr/>
      </dsp:nvSpPr>
      <dsp:spPr>
        <a:xfrm>
          <a:off x="1502354" y="1276229"/>
          <a:ext cx="1648392" cy="15094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Hacienda las Palmas</a:t>
          </a:r>
          <a:endParaRPr lang="es-ES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02354" y="1276229"/>
        <a:ext cx="1648392" cy="150942"/>
      </dsp:txXfrm>
    </dsp:sp>
    <dsp:sp modelId="{7981BF3B-478E-450A-9818-75876DADC2B7}">
      <dsp:nvSpPr>
        <dsp:cNvPr id="0" name=""/>
        <dsp:cNvSpPr/>
      </dsp:nvSpPr>
      <dsp:spPr>
        <a:xfrm>
          <a:off x="3335971" y="153407"/>
          <a:ext cx="729439" cy="127162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Atractivos Naturales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Bosques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Nublado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II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35971" y="153407"/>
        <a:ext cx="729439" cy="1271621"/>
      </dsp:txXfrm>
    </dsp:sp>
    <dsp:sp modelId="{C2284AC1-6423-4EE2-B517-2246AD66AD01}">
      <dsp:nvSpPr>
        <dsp:cNvPr id="0" name=""/>
        <dsp:cNvSpPr/>
      </dsp:nvSpPr>
      <dsp:spPr>
        <a:xfrm>
          <a:off x="4461742" y="153407"/>
          <a:ext cx="1786961" cy="1271621"/>
        </a:xfrm>
        <a:prstGeom prst="frame">
          <a:avLst>
            <a:gd name="adj1" fmla="val 5450"/>
          </a:avLst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C9C410-F5A2-423A-947D-F6B030FC9F85}">
      <dsp:nvSpPr>
        <dsp:cNvPr id="0" name=""/>
        <dsp:cNvSpPr/>
      </dsp:nvSpPr>
      <dsp:spPr>
        <a:xfrm>
          <a:off x="7211179" y="153407"/>
          <a:ext cx="68707" cy="1271621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E3ED2C-2533-4964-8B88-D8B670F0084F}">
      <dsp:nvSpPr>
        <dsp:cNvPr id="0" name=""/>
        <dsp:cNvSpPr/>
      </dsp:nvSpPr>
      <dsp:spPr>
        <a:xfrm>
          <a:off x="1363785" y="1577993"/>
          <a:ext cx="1718253" cy="120284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0C7EC4-98F3-4717-A13C-6FE86AD5F0D9}">
      <dsp:nvSpPr>
        <dsp:cNvPr id="0" name=""/>
        <dsp:cNvSpPr/>
      </dsp:nvSpPr>
      <dsp:spPr>
        <a:xfrm>
          <a:off x="1492084" y="2832633"/>
          <a:ext cx="1648392" cy="15094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Cascada 7 Caras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92084" y="2832633"/>
        <a:ext cx="1648392" cy="150942"/>
      </dsp:txXfrm>
    </dsp:sp>
    <dsp:sp modelId="{A78E8596-9AFC-4495-91DB-D8B893B53554}">
      <dsp:nvSpPr>
        <dsp:cNvPr id="0" name=""/>
        <dsp:cNvSpPr/>
      </dsp:nvSpPr>
      <dsp:spPr>
        <a:xfrm>
          <a:off x="3292201" y="1730360"/>
          <a:ext cx="816978" cy="127162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 Natural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Ríos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Cascada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2201" y="1730360"/>
        <a:ext cx="816978" cy="1271621"/>
      </dsp:txXfrm>
    </dsp:sp>
    <dsp:sp modelId="{A23303E2-D8ED-47D2-A986-394C4766FA38}">
      <dsp:nvSpPr>
        <dsp:cNvPr id="0" name=""/>
        <dsp:cNvSpPr/>
      </dsp:nvSpPr>
      <dsp:spPr>
        <a:xfrm>
          <a:off x="4461742" y="1730360"/>
          <a:ext cx="1786961" cy="1271621"/>
        </a:xfrm>
        <a:prstGeom prst="frame">
          <a:avLst>
            <a:gd name="adj1" fmla="val 5450"/>
          </a:avLst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0999A-89C8-49A1-B0D4-735C9D0C5272}">
      <dsp:nvSpPr>
        <dsp:cNvPr id="0" name=""/>
        <dsp:cNvSpPr/>
      </dsp:nvSpPr>
      <dsp:spPr>
        <a:xfrm>
          <a:off x="7211179" y="1730360"/>
          <a:ext cx="68707" cy="1271621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4969ED-C76E-49E7-9FD0-302B4E185EF9}">
      <dsp:nvSpPr>
        <dsp:cNvPr id="0" name=""/>
        <dsp:cNvSpPr/>
      </dsp:nvSpPr>
      <dsp:spPr>
        <a:xfrm>
          <a:off x="1363785" y="3154945"/>
          <a:ext cx="1718253" cy="120284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719E4E-6A33-48C4-92E6-B6FF7BA4BB80}">
      <dsp:nvSpPr>
        <dsp:cNvPr id="0" name=""/>
        <dsp:cNvSpPr/>
      </dsp:nvSpPr>
      <dsp:spPr>
        <a:xfrm>
          <a:off x="1471529" y="4429032"/>
          <a:ext cx="1648392" cy="15094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Aguas Termales de Urauco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1529" y="4429032"/>
        <a:ext cx="1648392" cy="150942"/>
      </dsp:txXfrm>
    </dsp:sp>
    <dsp:sp modelId="{CF272F91-4B49-4A62-AA8D-E85B392F81AD}">
      <dsp:nvSpPr>
        <dsp:cNvPr id="0" name=""/>
        <dsp:cNvSpPr/>
      </dsp:nvSpPr>
      <dsp:spPr>
        <a:xfrm>
          <a:off x="3292201" y="3307312"/>
          <a:ext cx="816978" cy="127162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 Natural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Aguas Subterráneas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Manantial de Agua Termal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2201" y="3307312"/>
        <a:ext cx="816978" cy="1271621"/>
      </dsp:txXfrm>
    </dsp:sp>
    <dsp:sp modelId="{BB6278ED-B690-4778-A73E-5234B69401B3}">
      <dsp:nvSpPr>
        <dsp:cNvPr id="0" name=""/>
        <dsp:cNvSpPr/>
      </dsp:nvSpPr>
      <dsp:spPr>
        <a:xfrm>
          <a:off x="4461742" y="3307312"/>
          <a:ext cx="1786961" cy="1271621"/>
        </a:xfrm>
        <a:prstGeom prst="frame">
          <a:avLst>
            <a:gd name="adj1" fmla="val 5450"/>
          </a:avLst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D1B34-9093-4141-A424-546BF9B407AE}">
      <dsp:nvSpPr>
        <dsp:cNvPr id="0" name=""/>
        <dsp:cNvSpPr/>
      </dsp:nvSpPr>
      <dsp:spPr>
        <a:xfrm>
          <a:off x="7211179" y="3307312"/>
          <a:ext cx="68707" cy="1271621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0D07A0-979D-47E4-8E13-C515EA27585F}">
      <dsp:nvSpPr>
        <dsp:cNvPr id="0" name=""/>
        <dsp:cNvSpPr/>
      </dsp:nvSpPr>
      <dsp:spPr>
        <a:xfrm>
          <a:off x="4393035" y="1041"/>
          <a:ext cx="1718253" cy="120284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9FDA4D-70B5-4D30-A6B2-28ADF54E66E4}">
      <dsp:nvSpPr>
        <dsp:cNvPr id="0" name=""/>
        <dsp:cNvSpPr/>
      </dsp:nvSpPr>
      <dsp:spPr>
        <a:xfrm>
          <a:off x="4490509" y="1317326"/>
          <a:ext cx="1648392" cy="15094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Rancho Piedras Grandes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90509" y="1317326"/>
        <a:ext cx="1648392" cy="150942"/>
      </dsp:txXfrm>
    </dsp:sp>
    <dsp:sp modelId="{D52F6B8D-912A-4050-8B95-21BB12337646}">
      <dsp:nvSpPr>
        <dsp:cNvPr id="0" name=""/>
        <dsp:cNvSpPr/>
      </dsp:nvSpPr>
      <dsp:spPr>
        <a:xfrm>
          <a:off x="6321452" y="153407"/>
          <a:ext cx="816978" cy="127162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 Natural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Aguas Subterráneas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Manantial de Agua Termal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II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21452" y="153407"/>
        <a:ext cx="816978" cy="1271621"/>
      </dsp:txXfrm>
    </dsp:sp>
    <dsp:sp modelId="{0CC23B68-01DF-4B8B-BCCF-B43BF136E5CE}">
      <dsp:nvSpPr>
        <dsp:cNvPr id="0" name=""/>
        <dsp:cNvSpPr/>
      </dsp:nvSpPr>
      <dsp:spPr>
        <a:xfrm>
          <a:off x="4393035" y="1577993"/>
          <a:ext cx="1718253" cy="120284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6B421B-4FEE-40C8-98ED-7E67903D2263}">
      <dsp:nvSpPr>
        <dsp:cNvPr id="0" name=""/>
        <dsp:cNvSpPr/>
      </dsp:nvSpPr>
      <dsp:spPr>
        <a:xfrm>
          <a:off x="4428859" y="2842908"/>
          <a:ext cx="1648392" cy="15094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Cuscungo </a:t>
          </a:r>
          <a:r>
            <a:rPr lang="es-ES" sz="1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Adventure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28859" y="2842908"/>
        <a:ext cx="1648392" cy="150942"/>
      </dsp:txXfrm>
    </dsp:sp>
    <dsp:sp modelId="{CADF0701-6D9A-409A-8B42-82B3B830165B}">
      <dsp:nvSpPr>
        <dsp:cNvPr id="0" name=""/>
        <dsp:cNvSpPr/>
      </dsp:nvSpPr>
      <dsp:spPr>
        <a:xfrm>
          <a:off x="6321452" y="1730360"/>
          <a:ext cx="816978" cy="127162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Atractivos Naturales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Aguas Subterráneas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Manantial de Agua Termal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II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21452" y="1730360"/>
        <a:ext cx="816978" cy="1271621"/>
      </dsp:txXfrm>
    </dsp:sp>
    <dsp:sp modelId="{E62C03EC-B89C-4979-A91D-D3F69C308081}">
      <dsp:nvSpPr>
        <dsp:cNvPr id="0" name=""/>
        <dsp:cNvSpPr/>
      </dsp:nvSpPr>
      <dsp:spPr>
        <a:xfrm>
          <a:off x="4393035" y="3134401"/>
          <a:ext cx="1718253" cy="1202842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99ADF0D-9E33-4345-AC04-F909C84ED65E}">
      <dsp:nvSpPr>
        <dsp:cNvPr id="0" name=""/>
        <dsp:cNvSpPr/>
      </dsp:nvSpPr>
      <dsp:spPr>
        <a:xfrm>
          <a:off x="4500779" y="4429032"/>
          <a:ext cx="1648392" cy="15094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Volcán Guagua Pichincha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00779" y="4429032"/>
        <a:ext cx="1648392" cy="150942"/>
      </dsp:txXfrm>
    </dsp:sp>
    <dsp:sp modelId="{1FD0818B-9A74-43E4-8330-F607ED6668CD}">
      <dsp:nvSpPr>
        <dsp:cNvPr id="0" name=""/>
        <dsp:cNvSpPr/>
      </dsp:nvSpPr>
      <dsp:spPr>
        <a:xfrm>
          <a:off x="6321452" y="3307312"/>
          <a:ext cx="816978" cy="127162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 Natural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Montañas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Media Montaña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21452" y="3307312"/>
        <a:ext cx="816978" cy="127162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5D2DD-AC19-492B-B4B1-32CFE997F481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10D15-3296-4F33-9D43-86C67F63BF82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dirty="0" smtClean="0"/>
            <a:t>Aporta el turismo en el Desarrollo Local </a:t>
          </a:r>
          <a:endParaRPr lang="es-ES" sz="1600" kern="1200" dirty="0"/>
        </a:p>
      </dsp:txBody>
      <dsp:txXfrm>
        <a:off x="384538" y="253918"/>
        <a:ext cx="5656275" cy="508162"/>
      </dsp:txXfrm>
    </dsp:sp>
    <dsp:sp modelId="{A7AC843D-94E9-411F-BABA-9DB2B34FF39A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159046-E223-45A2-B1F8-36F5504F6B47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dirty="0" smtClean="0"/>
            <a:t>Lloa tiene las condiciones necesarias para desarrollar el Turismo</a:t>
          </a:r>
          <a:endParaRPr lang="es-ES" sz="1600" kern="1200" dirty="0"/>
        </a:p>
      </dsp:txBody>
      <dsp:txXfrm>
        <a:off x="748672" y="1015918"/>
        <a:ext cx="5292140" cy="508162"/>
      </dsp:txXfrm>
    </dsp:sp>
    <dsp:sp modelId="{6F131206-A35C-4C7F-9BDC-55CCC36B4331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898B4-7D4D-46C1-A025-A119237764A3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dirty="0" smtClean="0"/>
            <a:t>De acuerdo a los pobladores el turismo es sostenible.</a:t>
          </a:r>
          <a:endParaRPr lang="es-ES" sz="1600" kern="1200" dirty="0"/>
        </a:p>
      </dsp:txBody>
      <dsp:txXfrm>
        <a:off x="860432" y="1777918"/>
        <a:ext cx="5180380" cy="508162"/>
      </dsp:txXfrm>
    </dsp:sp>
    <dsp:sp modelId="{3A087BBD-D1C4-4232-903D-9D2298B8FB22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655D3-B5A5-4DCB-8BDD-CB79080F4514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dirty="0" smtClean="0"/>
            <a:t>De la afluencia y gasto de los turistas.</a:t>
          </a:r>
          <a:endParaRPr lang="es-ES" sz="1600" kern="1200" dirty="0"/>
        </a:p>
      </dsp:txBody>
      <dsp:txXfrm>
        <a:off x="748672" y="2539918"/>
        <a:ext cx="5292140" cy="508162"/>
      </dsp:txXfrm>
    </dsp:sp>
    <dsp:sp modelId="{58FEFE2E-1F1B-49A1-BB5D-4A7A8408D6B8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55AF9-EC24-432C-BCE1-4BAF89321BDA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dirty="0" smtClean="0"/>
            <a:t>Aporta</a:t>
          </a:r>
          <a:r>
            <a:rPr lang="es-419" sz="1600" kern="1200" baseline="0" dirty="0" smtClean="0"/>
            <a:t> en el crecimiento económico.</a:t>
          </a:r>
          <a:endParaRPr lang="es-ES" sz="1600" kern="1200" dirty="0"/>
        </a:p>
      </dsp:txBody>
      <dsp:txXfrm>
        <a:off x="384538" y="3301918"/>
        <a:ext cx="5656275" cy="508162"/>
      </dsp:txXfrm>
    </dsp:sp>
    <dsp:sp modelId="{5FCA2940-5977-4CFA-9FAF-EDC1616BA9EC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5D2DD-AC19-492B-B4B1-32CFE997F481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10D15-3296-4F33-9D43-86C67F63BF82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dirty="0" smtClean="0"/>
            <a:t>De los turistas les gustaría realizar actividades de Ecoturismo.</a:t>
          </a:r>
          <a:endParaRPr lang="es-ES" sz="1600" kern="1200" dirty="0"/>
        </a:p>
      </dsp:txBody>
      <dsp:txXfrm>
        <a:off x="384538" y="253918"/>
        <a:ext cx="5656275" cy="508162"/>
      </dsp:txXfrm>
    </dsp:sp>
    <dsp:sp modelId="{A7AC843D-94E9-411F-BABA-9DB2B34FF39A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159046-E223-45A2-B1F8-36F5504F6B47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dirty="0" smtClean="0"/>
            <a:t>Los turistas recomendarían visitar la parroquia de Lloa.</a:t>
          </a:r>
          <a:endParaRPr lang="es-ES" sz="1600" kern="1200" dirty="0"/>
        </a:p>
      </dsp:txBody>
      <dsp:txXfrm>
        <a:off x="748672" y="1015918"/>
        <a:ext cx="5292140" cy="508162"/>
      </dsp:txXfrm>
    </dsp:sp>
    <dsp:sp modelId="{6F131206-A35C-4C7F-9BDC-55CCC36B4331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898B4-7D4D-46C1-A025-A119237764A3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dirty="0" smtClean="0"/>
            <a:t>En la parroquia Falta información, infraestructura, transporte,higiene y salubridad en sus servicios.</a:t>
          </a:r>
          <a:endParaRPr lang="es-ES" sz="1600" kern="1200" dirty="0"/>
        </a:p>
      </dsp:txBody>
      <dsp:txXfrm>
        <a:off x="860432" y="1777918"/>
        <a:ext cx="5180380" cy="508162"/>
      </dsp:txXfrm>
    </dsp:sp>
    <dsp:sp modelId="{3A087BBD-D1C4-4232-903D-9D2298B8FB22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655D3-B5A5-4DCB-8BDD-CB79080F4514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dirty="0" smtClean="0"/>
            <a:t>Participarían en el Turismo rural ordenado, planificado y comunitario.</a:t>
          </a:r>
          <a:endParaRPr lang="es-ES" sz="1600" kern="1200" dirty="0"/>
        </a:p>
      </dsp:txBody>
      <dsp:txXfrm>
        <a:off x="748672" y="2539918"/>
        <a:ext cx="5292140" cy="508162"/>
      </dsp:txXfrm>
    </dsp:sp>
    <dsp:sp modelId="{58FEFE2E-1F1B-49A1-BB5D-4A7A8408D6B8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55AF9-EC24-432C-BCE1-4BAF89321BDA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dirty="0" smtClean="0"/>
            <a:t>Desarrollo en el crecimiento económico</a:t>
          </a:r>
          <a:endParaRPr lang="es-ES" sz="1600" kern="1200" dirty="0"/>
        </a:p>
      </dsp:txBody>
      <dsp:txXfrm>
        <a:off x="384538" y="3301918"/>
        <a:ext cx="5656275" cy="508162"/>
      </dsp:txXfrm>
    </dsp:sp>
    <dsp:sp modelId="{5FCA2940-5977-4CFA-9FAF-EDC1616BA9EC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4839C-4B89-4E0C-AC61-42F02410B13D}">
      <dsp:nvSpPr>
        <dsp:cNvPr id="0" name=""/>
        <dsp:cNvSpPr/>
      </dsp:nvSpPr>
      <dsp:spPr>
        <a:xfrm rot="5400000">
          <a:off x="115834" y="926075"/>
          <a:ext cx="1438016" cy="174112"/>
        </a:xfrm>
        <a:prstGeom prst="rect">
          <a:avLst/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50B3C14-A512-4E23-A740-3249107BEAE3}">
      <dsp:nvSpPr>
        <dsp:cNvPr id="0" name=""/>
        <dsp:cNvSpPr/>
      </dsp:nvSpPr>
      <dsp:spPr>
        <a:xfrm>
          <a:off x="441466" y="689"/>
          <a:ext cx="1934581" cy="11607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200" kern="1200" dirty="0" smtClean="0"/>
            <a:t>Lloa tiene las condiciones para realizar el turismo y aportar en el desarrollo de la parroquia.</a:t>
          </a:r>
          <a:endParaRPr lang="es-ES" sz="1200" kern="1200" dirty="0"/>
        </a:p>
      </dsp:txBody>
      <dsp:txXfrm>
        <a:off x="475463" y="34686"/>
        <a:ext cx="1866587" cy="1092755"/>
      </dsp:txXfrm>
    </dsp:sp>
    <dsp:sp modelId="{CF4AAA3A-7D39-4138-A3AD-F89353099B6A}">
      <dsp:nvSpPr>
        <dsp:cNvPr id="0" name=""/>
        <dsp:cNvSpPr/>
      </dsp:nvSpPr>
      <dsp:spPr>
        <a:xfrm rot="5400000">
          <a:off x="115834" y="2377011"/>
          <a:ext cx="1438016" cy="174112"/>
        </a:xfrm>
        <a:prstGeom prst="rect">
          <a:avLst/>
        </a:prstGeom>
        <a:gradFill rotWithShape="0">
          <a:gsLst>
            <a:gs pos="0">
              <a:schemeClr val="accent1">
                <a:shade val="90000"/>
                <a:hueOff val="52563"/>
                <a:satOff val="-926"/>
                <a:lumOff val="6799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52563"/>
                <a:satOff val="-926"/>
                <a:lumOff val="6799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52563"/>
                <a:satOff val="-926"/>
                <a:lumOff val="679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21B4344-11D9-4A79-BF79-5ED9A778D731}">
      <dsp:nvSpPr>
        <dsp:cNvPr id="0" name=""/>
        <dsp:cNvSpPr/>
      </dsp:nvSpPr>
      <dsp:spPr>
        <a:xfrm>
          <a:off x="441466" y="1451625"/>
          <a:ext cx="1934581" cy="11607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8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8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8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200" kern="1200" dirty="0" smtClean="0"/>
            <a:t>Aporte al desarrollo local de los prestadores de servicios.</a:t>
          </a:r>
          <a:endParaRPr lang="es-ES" sz="1200" kern="1200" dirty="0"/>
        </a:p>
      </dsp:txBody>
      <dsp:txXfrm>
        <a:off x="475463" y="1485622"/>
        <a:ext cx="1866587" cy="1092755"/>
      </dsp:txXfrm>
    </dsp:sp>
    <dsp:sp modelId="{122AA247-BBCA-4585-A452-30E7F548D883}">
      <dsp:nvSpPr>
        <dsp:cNvPr id="0" name=""/>
        <dsp:cNvSpPr/>
      </dsp:nvSpPr>
      <dsp:spPr>
        <a:xfrm>
          <a:off x="841302" y="3102479"/>
          <a:ext cx="2560073" cy="174112"/>
        </a:xfrm>
        <a:prstGeom prst="rect">
          <a:avLst/>
        </a:prstGeom>
        <a:gradFill rotWithShape="0">
          <a:gsLst>
            <a:gs pos="0">
              <a:schemeClr val="accent1">
                <a:shade val="90000"/>
                <a:hueOff val="105126"/>
                <a:satOff val="-1852"/>
                <a:lumOff val="13598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105126"/>
                <a:satOff val="-1852"/>
                <a:lumOff val="13598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105126"/>
                <a:satOff val="-1852"/>
                <a:lumOff val="135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0DBC5E4-5FA7-49EA-A512-1FA5A1E73A87}">
      <dsp:nvSpPr>
        <dsp:cNvPr id="0" name=""/>
        <dsp:cNvSpPr/>
      </dsp:nvSpPr>
      <dsp:spPr>
        <a:xfrm>
          <a:off x="441466" y="2902561"/>
          <a:ext cx="1934581" cy="11607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6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6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6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200" kern="1200" dirty="0" smtClean="0"/>
            <a:t>El turismo rural generaria impactos positivos a la comunidad como capacitación.</a:t>
          </a:r>
          <a:endParaRPr lang="es-ES" sz="1200" kern="1200" dirty="0"/>
        </a:p>
      </dsp:txBody>
      <dsp:txXfrm>
        <a:off x="475463" y="2936558"/>
        <a:ext cx="1866587" cy="1092755"/>
      </dsp:txXfrm>
    </dsp:sp>
    <dsp:sp modelId="{12A2786B-093E-43D1-8882-5C243A465213}">
      <dsp:nvSpPr>
        <dsp:cNvPr id="0" name=""/>
        <dsp:cNvSpPr/>
      </dsp:nvSpPr>
      <dsp:spPr>
        <a:xfrm rot="16200000">
          <a:off x="2688828" y="2377011"/>
          <a:ext cx="1438016" cy="174112"/>
        </a:xfrm>
        <a:prstGeom prst="rect">
          <a:avLst/>
        </a:prstGeom>
        <a:gradFill rotWithShape="0">
          <a:gsLst>
            <a:gs pos="0">
              <a:schemeClr val="accent1">
                <a:shade val="90000"/>
                <a:hueOff val="157689"/>
                <a:satOff val="-2778"/>
                <a:lumOff val="20397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157689"/>
                <a:satOff val="-2778"/>
                <a:lumOff val="20397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157689"/>
                <a:satOff val="-2778"/>
                <a:lumOff val="2039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001B447-1DE3-4A98-82CF-F4F2E8530808}">
      <dsp:nvSpPr>
        <dsp:cNvPr id="0" name=""/>
        <dsp:cNvSpPr/>
      </dsp:nvSpPr>
      <dsp:spPr>
        <a:xfrm>
          <a:off x="3014459" y="2902561"/>
          <a:ext cx="1934581" cy="11607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4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4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4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200" kern="1200" dirty="0" smtClean="0"/>
            <a:t>Falta desarrollar facilidades, infraestructura y condiciones.</a:t>
          </a:r>
          <a:endParaRPr lang="es-ES" sz="1200" kern="1200" dirty="0"/>
        </a:p>
      </dsp:txBody>
      <dsp:txXfrm>
        <a:off x="3048456" y="2936558"/>
        <a:ext cx="1866587" cy="1092755"/>
      </dsp:txXfrm>
    </dsp:sp>
    <dsp:sp modelId="{EC1D4375-C546-4309-BD82-B1BF1EEBD59A}">
      <dsp:nvSpPr>
        <dsp:cNvPr id="0" name=""/>
        <dsp:cNvSpPr/>
      </dsp:nvSpPr>
      <dsp:spPr>
        <a:xfrm rot="16200000">
          <a:off x="2688828" y="926075"/>
          <a:ext cx="1438016" cy="174112"/>
        </a:xfrm>
        <a:prstGeom prst="rect">
          <a:avLst/>
        </a:prstGeom>
        <a:gradFill rotWithShape="0">
          <a:gsLst>
            <a:gs pos="0">
              <a:schemeClr val="accent1">
                <a:shade val="90000"/>
                <a:hueOff val="210252"/>
                <a:satOff val="-3704"/>
                <a:lumOff val="27196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210252"/>
                <a:satOff val="-3704"/>
                <a:lumOff val="27196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210252"/>
                <a:satOff val="-3704"/>
                <a:lumOff val="27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0ACF05F-58A9-4912-A70D-168C375D680C}">
      <dsp:nvSpPr>
        <dsp:cNvPr id="0" name=""/>
        <dsp:cNvSpPr/>
      </dsp:nvSpPr>
      <dsp:spPr>
        <a:xfrm>
          <a:off x="3014459" y="1451625"/>
          <a:ext cx="1934581" cy="11607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2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32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2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200" kern="1200" dirty="0" smtClean="0"/>
            <a:t>Sub-conjuntos (Agencia de viajes, alojamiento, A y B, Esparcimiento y recreación, guias, medios de información, suvenirs)</a:t>
          </a:r>
          <a:endParaRPr lang="es-ES" sz="1200" kern="1200" dirty="0"/>
        </a:p>
      </dsp:txBody>
      <dsp:txXfrm>
        <a:off x="3048456" y="1485622"/>
        <a:ext cx="1866587" cy="1092755"/>
      </dsp:txXfrm>
    </dsp:sp>
    <dsp:sp modelId="{C0109F53-CBA0-46BB-9A3A-A92209A32725}">
      <dsp:nvSpPr>
        <dsp:cNvPr id="0" name=""/>
        <dsp:cNvSpPr/>
      </dsp:nvSpPr>
      <dsp:spPr>
        <a:xfrm>
          <a:off x="3014459" y="689"/>
          <a:ext cx="1934581" cy="11607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200" kern="1200" dirty="0" smtClean="0"/>
            <a:t>Modelo de Molina (Superestructura, Demanda, Atractivos/ Recursos, Infraestructura/ Facilidades, Comunidad receptora, Oferta)</a:t>
          </a:r>
          <a:endParaRPr lang="es-ES" sz="1200" kern="1200" dirty="0"/>
        </a:p>
      </dsp:txBody>
      <dsp:txXfrm>
        <a:off x="3048456" y="34686"/>
        <a:ext cx="1866587" cy="109275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94F67-25DB-4832-B190-4CDC7131E6F3}">
      <dsp:nvSpPr>
        <dsp:cNvPr id="0" name=""/>
        <dsp:cNvSpPr/>
      </dsp:nvSpPr>
      <dsp:spPr>
        <a:xfrm>
          <a:off x="2678" y="1563489"/>
          <a:ext cx="2342554" cy="937021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Ofrecer información, por medio de un espacio adecuado, para generar el desarrollo local.</a:t>
          </a:r>
          <a:endParaRPr lang="es-ES" sz="1300" kern="1200" dirty="0"/>
        </a:p>
      </dsp:txBody>
      <dsp:txXfrm>
        <a:off x="2678" y="1563489"/>
        <a:ext cx="2108299" cy="937021"/>
      </dsp:txXfrm>
    </dsp:sp>
    <dsp:sp modelId="{20E165DF-4865-4794-8F42-0A6EF7A54634}">
      <dsp:nvSpPr>
        <dsp:cNvPr id="0" name=""/>
        <dsp:cNvSpPr/>
      </dsp:nvSpPr>
      <dsp:spPr>
        <a:xfrm>
          <a:off x="1876722" y="1563489"/>
          <a:ext cx="2342554" cy="937021"/>
        </a:xfrm>
        <a:prstGeom prst="chevron">
          <a:avLst/>
        </a:prstGeom>
        <a:gradFill rotWithShape="0">
          <a:gsLst>
            <a:gs pos="0">
              <a:schemeClr val="accent4">
                <a:hueOff val="-250857"/>
                <a:satOff val="-361"/>
                <a:lumOff val="2450"/>
                <a:alphaOff val="0"/>
                <a:tint val="50000"/>
                <a:satMod val="300000"/>
              </a:schemeClr>
            </a:gs>
            <a:gs pos="35000">
              <a:schemeClr val="accent4">
                <a:hueOff val="-250857"/>
                <a:satOff val="-361"/>
                <a:lumOff val="2450"/>
                <a:alphaOff val="0"/>
                <a:tint val="37000"/>
                <a:satMod val="300000"/>
              </a:schemeClr>
            </a:gs>
            <a:gs pos="100000">
              <a:schemeClr val="accent4">
                <a:hueOff val="-250857"/>
                <a:satOff val="-361"/>
                <a:lumOff val="245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CODESPA, capacitar a los habitantes como operadores turísticos.</a:t>
          </a:r>
          <a:endParaRPr lang="es-ES" sz="1300" kern="1200" dirty="0"/>
        </a:p>
      </dsp:txBody>
      <dsp:txXfrm>
        <a:off x="2345233" y="1563489"/>
        <a:ext cx="1405533" cy="937021"/>
      </dsp:txXfrm>
    </dsp:sp>
    <dsp:sp modelId="{7606FF0A-6122-4370-B6E8-6CCA36D9B191}">
      <dsp:nvSpPr>
        <dsp:cNvPr id="0" name=""/>
        <dsp:cNvSpPr/>
      </dsp:nvSpPr>
      <dsp:spPr>
        <a:xfrm>
          <a:off x="3750766" y="1563489"/>
          <a:ext cx="2342554" cy="937021"/>
        </a:xfrm>
        <a:prstGeom prst="chevron">
          <a:avLst/>
        </a:prstGeom>
        <a:gradFill rotWithShape="0">
          <a:gsLst>
            <a:gs pos="0">
              <a:schemeClr val="accent4">
                <a:hueOff val="-501714"/>
                <a:satOff val="-723"/>
                <a:lumOff val="4901"/>
                <a:alphaOff val="0"/>
                <a:tint val="50000"/>
                <a:satMod val="300000"/>
              </a:schemeClr>
            </a:gs>
            <a:gs pos="35000">
              <a:schemeClr val="accent4">
                <a:hueOff val="-501714"/>
                <a:satOff val="-723"/>
                <a:lumOff val="4901"/>
                <a:alphaOff val="0"/>
                <a:tint val="37000"/>
                <a:satMod val="300000"/>
              </a:schemeClr>
            </a:gs>
            <a:gs pos="100000">
              <a:schemeClr val="accent4">
                <a:hueOff val="-501714"/>
                <a:satOff val="-723"/>
                <a:lumOff val="49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300" kern="1200" dirty="0" smtClean="0"/>
            <a:t>Leiro, adecuación de un molino como oficina de información</a:t>
          </a:r>
          <a:endParaRPr lang="es-ES" sz="1300" kern="1200" dirty="0"/>
        </a:p>
      </dsp:txBody>
      <dsp:txXfrm>
        <a:off x="4219277" y="1563489"/>
        <a:ext cx="1405533" cy="9370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017DB-409E-4939-B956-E245C9322F17}">
      <dsp:nvSpPr>
        <dsp:cNvPr id="0" name=""/>
        <dsp:cNvSpPr/>
      </dsp:nvSpPr>
      <dsp:spPr>
        <a:xfrm>
          <a:off x="2678" y="1563489"/>
          <a:ext cx="2342554" cy="93702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Implementar/ mejorar la infraestructura y facilidades, por medio del análisis de la oferta, para satisfacer al turista</a:t>
          </a:r>
          <a:endParaRPr lang="es-ES" sz="1300" kern="1200" dirty="0"/>
        </a:p>
      </dsp:txBody>
      <dsp:txXfrm>
        <a:off x="2678" y="1563489"/>
        <a:ext cx="2108299" cy="937021"/>
      </dsp:txXfrm>
    </dsp:sp>
    <dsp:sp modelId="{CC366B8C-3ED1-4604-B3FD-887DDEB9860A}">
      <dsp:nvSpPr>
        <dsp:cNvPr id="0" name=""/>
        <dsp:cNvSpPr/>
      </dsp:nvSpPr>
      <dsp:spPr>
        <a:xfrm>
          <a:off x="1876722" y="1563489"/>
          <a:ext cx="2342554" cy="937021"/>
        </a:xfrm>
        <a:prstGeom prst="chevron">
          <a:avLst/>
        </a:prstGeom>
        <a:gradFill rotWithShape="0">
          <a:gsLst>
            <a:gs pos="0">
              <a:schemeClr val="accent5">
                <a:hueOff val="-180542"/>
                <a:satOff val="-15197"/>
                <a:lumOff val="4118"/>
                <a:alphaOff val="0"/>
                <a:tint val="50000"/>
                <a:satMod val="300000"/>
              </a:schemeClr>
            </a:gs>
            <a:gs pos="35000">
              <a:schemeClr val="accent5">
                <a:hueOff val="-180542"/>
                <a:satOff val="-15197"/>
                <a:lumOff val="4118"/>
                <a:alphaOff val="0"/>
                <a:tint val="37000"/>
                <a:satMod val="300000"/>
              </a:schemeClr>
            </a:gs>
            <a:gs pos="100000">
              <a:schemeClr val="accent5">
                <a:hueOff val="-180542"/>
                <a:satOff val="-15197"/>
                <a:lumOff val="411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Plan de mejoras de la infraestructura y facilidades existentes.</a:t>
          </a:r>
          <a:endParaRPr lang="es-ES" sz="1300" kern="1200" dirty="0"/>
        </a:p>
      </dsp:txBody>
      <dsp:txXfrm>
        <a:off x="2345233" y="1563489"/>
        <a:ext cx="1405533" cy="937021"/>
      </dsp:txXfrm>
    </dsp:sp>
    <dsp:sp modelId="{35C0A984-7334-4DBE-9782-1FC83586CEC4}">
      <dsp:nvSpPr>
        <dsp:cNvPr id="0" name=""/>
        <dsp:cNvSpPr/>
      </dsp:nvSpPr>
      <dsp:spPr>
        <a:xfrm>
          <a:off x="3750766" y="1563489"/>
          <a:ext cx="2342554" cy="937021"/>
        </a:xfrm>
        <a:prstGeom prst="chevron">
          <a:avLst/>
        </a:prstGeom>
        <a:gradFill rotWithShape="0">
          <a:gsLst>
            <a:gs pos="0">
              <a:schemeClr val="accent5">
                <a:hueOff val="-361083"/>
                <a:satOff val="-30393"/>
                <a:lumOff val="8235"/>
                <a:alphaOff val="0"/>
                <a:tint val="50000"/>
                <a:satMod val="300000"/>
              </a:schemeClr>
            </a:gs>
            <a:gs pos="35000">
              <a:schemeClr val="accent5">
                <a:hueOff val="-361083"/>
                <a:satOff val="-30393"/>
                <a:lumOff val="8235"/>
                <a:alphaOff val="0"/>
                <a:tint val="37000"/>
                <a:satMod val="300000"/>
              </a:schemeClr>
            </a:gs>
            <a:gs pos="100000">
              <a:schemeClr val="accent5">
                <a:hueOff val="-361083"/>
                <a:satOff val="-30393"/>
                <a:lumOff val="82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Asturias –España calidad rural “Casonas Asturianas” y “Aldeas”</a:t>
          </a:r>
          <a:endParaRPr lang="es-ES" sz="1300" kern="1200" dirty="0"/>
        </a:p>
      </dsp:txBody>
      <dsp:txXfrm>
        <a:off x="4219277" y="1563489"/>
        <a:ext cx="1405533" cy="93702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841AB-EED0-4878-A9A8-518F207D5319}">
      <dsp:nvSpPr>
        <dsp:cNvPr id="0" name=""/>
        <dsp:cNvSpPr/>
      </dsp:nvSpPr>
      <dsp:spPr>
        <a:xfrm>
          <a:off x="2678" y="1563489"/>
          <a:ext cx="2342554" cy="93702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Promocionar a Lloa por medio de la implementación de una marca turística, para llegar a más personas</a:t>
          </a:r>
          <a:endParaRPr lang="es-ES" sz="1300" kern="1200" dirty="0"/>
        </a:p>
      </dsp:txBody>
      <dsp:txXfrm>
        <a:off x="2678" y="1563489"/>
        <a:ext cx="2108299" cy="937021"/>
      </dsp:txXfrm>
    </dsp:sp>
    <dsp:sp modelId="{20E165DF-4865-4794-8F42-0A6EF7A54634}">
      <dsp:nvSpPr>
        <dsp:cNvPr id="0" name=""/>
        <dsp:cNvSpPr/>
      </dsp:nvSpPr>
      <dsp:spPr>
        <a:xfrm>
          <a:off x="1876722" y="1563489"/>
          <a:ext cx="2342554" cy="937021"/>
        </a:xfrm>
        <a:prstGeom prst="chevron">
          <a:avLst/>
        </a:prstGeom>
        <a:gradFill rotWithShape="0">
          <a:gsLst>
            <a:gs pos="0">
              <a:schemeClr val="accent2">
                <a:hueOff val="-525718"/>
                <a:satOff val="12836"/>
                <a:lumOff val="5392"/>
                <a:alphaOff val="0"/>
                <a:tint val="50000"/>
                <a:satMod val="300000"/>
              </a:schemeClr>
            </a:gs>
            <a:gs pos="35000">
              <a:schemeClr val="accent2">
                <a:hueOff val="-525718"/>
                <a:satOff val="12836"/>
                <a:lumOff val="5392"/>
                <a:alphaOff val="0"/>
                <a:tint val="37000"/>
                <a:satMod val="300000"/>
              </a:schemeClr>
            </a:gs>
            <a:gs pos="100000">
              <a:schemeClr val="accent2">
                <a:hueOff val="-525718"/>
                <a:satOff val="12836"/>
                <a:lumOff val="539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Pueblos Mágicos apoyar a la población típica y conservar sus recursos.</a:t>
          </a:r>
          <a:endParaRPr lang="es-ES" sz="1300" b="1" kern="1200" dirty="0"/>
        </a:p>
      </dsp:txBody>
      <dsp:txXfrm>
        <a:off x="2345233" y="1563489"/>
        <a:ext cx="1405533" cy="937021"/>
      </dsp:txXfrm>
    </dsp:sp>
    <dsp:sp modelId="{66329561-0F79-4B72-855C-32AB8832F140}">
      <dsp:nvSpPr>
        <dsp:cNvPr id="0" name=""/>
        <dsp:cNvSpPr/>
      </dsp:nvSpPr>
      <dsp:spPr>
        <a:xfrm>
          <a:off x="3750766" y="1563489"/>
          <a:ext cx="2342554" cy="937021"/>
        </a:xfrm>
        <a:prstGeom prst="chevron">
          <a:avLst/>
        </a:prstGeom>
        <a:gradFill rotWithShape="0">
          <a:gsLst>
            <a:gs pos="0">
              <a:schemeClr val="accent2">
                <a:hueOff val="-1051435"/>
                <a:satOff val="25672"/>
                <a:lumOff val="10784"/>
                <a:alphaOff val="0"/>
                <a:tint val="50000"/>
                <a:satMod val="300000"/>
              </a:schemeClr>
            </a:gs>
            <a:gs pos="35000">
              <a:schemeClr val="accent2">
                <a:hueOff val="-1051435"/>
                <a:satOff val="25672"/>
                <a:lumOff val="10784"/>
                <a:alphaOff val="0"/>
                <a:tint val="37000"/>
                <a:satMod val="300000"/>
              </a:schemeClr>
            </a:gs>
            <a:gs pos="100000">
              <a:schemeClr val="accent2">
                <a:hueOff val="-1051435"/>
                <a:satOff val="25672"/>
                <a:lumOff val="1078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300" b="0" kern="1200" dirty="0" smtClean="0"/>
            <a:t>Promoción por redes sociales (Facebook, Instagram, Youtube)</a:t>
          </a:r>
          <a:endParaRPr lang="es-ES" sz="1300" b="0" kern="1200" dirty="0"/>
        </a:p>
      </dsp:txBody>
      <dsp:txXfrm>
        <a:off x="4219277" y="1563489"/>
        <a:ext cx="1405533" cy="93702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841AB-EED0-4878-A9A8-518F207D5319}">
      <dsp:nvSpPr>
        <dsp:cNvPr id="0" name=""/>
        <dsp:cNvSpPr/>
      </dsp:nvSpPr>
      <dsp:spPr>
        <a:xfrm>
          <a:off x="2678" y="1553219"/>
          <a:ext cx="2342554" cy="93702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Capacitar a los pobladores, mediante la asesoría, para implementar conocimientos, habilidades y destrezas.</a:t>
          </a:r>
          <a:endParaRPr lang="es-ES" sz="1100" kern="1200" dirty="0"/>
        </a:p>
      </dsp:txBody>
      <dsp:txXfrm>
        <a:off x="2678" y="1553219"/>
        <a:ext cx="2108299" cy="937021"/>
      </dsp:txXfrm>
    </dsp:sp>
    <dsp:sp modelId="{20E165DF-4865-4794-8F42-0A6EF7A54634}">
      <dsp:nvSpPr>
        <dsp:cNvPr id="0" name=""/>
        <dsp:cNvSpPr/>
      </dsp:nvSpPr>
      <dsp:spPr>
        <a:xfrm>
          <a:off x="1876722" y="1563489"/>
          <a:ext cx="2342554" cy="93702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Sensibilización y dinamización de la comunidad.        Establecer contacto con la población local</a:t>
          </a:r>
          <a:endParaRPr lang="es-ES" sz="1100" kern="1200" dirty="0"/>
        </a:p>
      </dsp:txBody>
      <dsp:txXfrm>
        <a:off x="2345233" y="1563489"/>
        <a:ext cx="1405533" cy="937021"/>
      </dsp:txXfrm>
    </dsp:sp>
    <dsp:sp modelId="{9C79C803-C174-4445-B329-FCB3B638C5C6}">
      <dsp:nvSpPr>
        <dsp:cNvPr id="0" name=""/>
        <dsp:cNvSpPr/>
      </dsp:nvSpPr>
      <dsp:spPr>
        <a:xfrm>
          <a:off x="3750766" y="1563489"/>
          <a:ext cx="2342554" cy="937021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Fomentar el asociacionismo. Realización de proyectos en donde se involucren los jóvenes.</a:t>
          </a:r>
          <a:endParaRPr lang="es-ES" sz="1100" kern="1200" dirty="0"/>
        </a:p>
      </dsp:txBody>
      <dsp:txXfrm>
        <a:off x="4219277" y="1563489"/>
        <a:ext cx="1405533" cy="93702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6F7F3-9153-4B66-909D-8C40B062B70B}">
      <dsp:nvSpPr>
        <dsp:cNvPr id="0" name=""/>
        <dsp:cNvSpPr/>
      </dsp:nvSpPr>
      <dsp:spPr>
        <a:xfrm>
          <a:off x="307026" y="659646"/>
          <a:ext cx="5526468" cy="502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El turismo rural interviene actualmente en el desarrollo local de la parroquia de manera moderada, de la misma manera la potencialidad del sitio es media.</a:t>
          </a:r>
          <a:endParaRPr lang="es-ES" sz="1100" kern="1200" dirty="0"/>
        </a:p>
      </dsp:txBody>
      <dsp:txXfrm>
        <a:off x="307026" y="659646"/>
        <a:ext cx="5526468" cy="502406"/>
      </dsp:txXfrm>
    </dsp:sp>
    <dsp:sp modelId="{6087963D-732B-473F-BA83-13058C939D18}">
      <dsp:nvSpPr>
        <dsp:cNvPr id="0" name=""/>
        <dsp:cNvSpPr/>
      </dsp:nvSpPr>
      <dsp:spPr>
        <a:xfrm>
          <a:off x="307026" y="1162052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7C053-7143-407D-8F32-1381AC55647C}">
      <dsp:nvSpPr>
        <dsp:cNvPr id="0" name=""/>
        <dsp:cNvSpPr/>
      </dsp:nvSpPr>
      <dsp:spPr>
        <a:xfrm>
          <a:off x="1086872" y="1162052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38942"/>
            <a:satOff val="951"/>
            <a:lumOff val="399"/>
            <a:alphaOff val="0"/>
          </a:schemeClr>
        </a:solidFill>
        <a:ln w="25400" cap="flat" cmpd="sng" algn="ctr">
          <a:solidFill>
            <a:schemeClr val="accent2">
              <a:hueOff val="-38942"/>
              <a:satOff val="951"/>
              <a:lumOff val="3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3B2E9-5B2E-4C67-A770-911BEC664669}">
      <dsp:nvSpPr>
        <dsp:cNvPr id="0" name=""/>
        <dsp:cNvSpPr/>
      </dsp:nvSpPr>
      <dsp:spPr>
        <a:xfrm>
          <a:off x="1866718" y="1162052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77884"/>
            <a:satOff val="1902"/>
            <a:lumOff val="799"/>
            <a:alphaOff val="0"/>
          </a:schemeClr>
        </a:solidFill>
        <a:ln w="25400" cap="flat" cmpd="sng" algn="ctr">
          <a:solidFill>
            <a:schemeClr val="accent2">
              <a:hueOff val="-77884"/>
              <a:satOff val="1902"/>
              <a:lumOff val="7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6E8D0-811A-43D6-AFA0-6EB23B8E2AA8}">
      <dsp:nvSpPr>
        <dsp:cNvPr id="0" name=""/>
        <dsp:cNvSpPr/>
      </dsp:nvSpPr>
      <dsp:spPr>
        <a:xfrm>
          <a:off x="2646564" y="1162052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116826"/>
            <a:satOff val="2852"/>
            <a:lumOff val="1198"/>
            <a:alphaOff val="0"/>
          </a:schemeClr>
        </a:solidFill>
        <a:ln w="25400" cap="flat" cmpd="sng" algn="ctr">
          <a:solidFill>
            <a:schemeClr val="accent2">
              <a:hueOff val="-116826"/>
              <a:satOff val="2852"/>
              <a:lumOff val="11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B4FF4-0D32-4A8D-8AA9-833AA70766C9}">
      <dsp:nvSpPr>
        <dsp:cNvPr id="0" name=""/>
        <dsp:cNvSpPr/>
      </dsp:nvSpPr>
      <dsp:spPr>
        <a:xfrm>
          <a:off x="3426410" y="1162052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155768"/>
            <a:satOff val="3803"/>
            <a:lumOff val="1598"/>
            <a:alphaOff val="0"/>
          </a:schemeClr>
        </a:solidFill>
        <a:ln w="25400" cap="flat" cmpd="sng" algn="ctr">
          <a:solidFill>
            <a:schemeClr val="accent2">
              <a:hueOff val="-155768"/>
              <a:satOff val="3803"/>
              <a:lumOff val="15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C12855-44B1-4C51-AD78-FE327A7031FC}">
      <dsp:nvSpPr>
        <dsp:cNvPr id="0" name=""/>
        <dsp:cNvSpPr/>
      </dsp:nvSpPr>
      <dsp:spPr>
        <a:xfrm>
          <a:off x="4206256" y="1162052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194710"/>
            <a:satOff val="4754"/>
            <a:lumOff val="1997"/>
            <a:alphaOff val="0"/>
          </a:schemeClr>
        </a:solidFill>
        <a:ln w="25400" cap="flat" cmpd="sng" algn="ctr">
          <a:solidFill>
            <a:schemeClr val="accent2">
              <a:hueOff val="-194710"/>
              <a:satOff val="4754"/>
              <a:lumOff val="19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2CA874-D93B-4CDB-B4DF-51D19F3E6A43}">
      <dsp:nvSpPr>
        <dsp:cNvPr id="0" name=""/>
        <dsp:cNvSpPr/>
      </dsp:nvSpPr>
      <dsp:spPr>
        <a:xfrm>
          <a:off x="4986103" y="1162052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233652"/>
            <a:satOff val="5705"/>
            <a:lumOff val="2396"/>
            <a:alphaOff val="0"/>
          </a:schemeClr>
        </a:solidFill>
        <a:ln w="25400" cap="flat" cmpd="sng" algn="ctr">
          <a:solidFill>
            <a:schemeClr val="accent2">
              <a:hueOff val="-233652"/>
              <a:satOff val="5705"/>
              <a:lumOff val="23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A8227-71E5-49BE-BC78-DFC0B817F5F5}">
      <dsp:nvSpPr>
        <dsp:cNvPr id="0" name=""/>
        <dsp:cNvSpPr/>
      </dsp:nvSpPr>
      <dsp:spPr>
        <a:xfrm>
          <a:off x="307026" y="1366143"/>
          <a:ext cx="5526468" cy="502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100" kern="1200" dirty="0" smtClean="0"/>
            <a:t>Se han encontrado varias dificultades, sin embargo </a:t>
          </a:r>
          <a:r>
            <a:rPr lang="es-EC" sz="1100" kern="1200" dirty="0" smtClean="0"/>
            <a:t>la parroquia cuenta con una viabilidad turística, la cual tiene que ser aprovechada al máximo.</a:t>
          </a:r>
          <a:endParaRPr lang="es-ES" sz="1100" kern="1200" dirty="0"/>
        </a:p>
      </dsp:txBody>
      <dsp:txXfrm>
        <a:off x="307026" y="1366143"/>
        <a:ext cx="5526468" cy="502406"/>
      </dsp:txXfrm>
    </dsp:sp>
    <dsp:sp modelId="{7C8D978B-5408-470C-9371-CDFD98DC4198}">
      <dsp:nvSpPr>
        <dsp:cNvPr id="0" name=""/>
        <dsp:cNvSpPr/>
      </dsp:nvSpPr>
      <dsp:spPr>
        <a:xfrm>
          <a:off x="307026" y="1868549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272594"/>
            <a:satOff val="6656"/>
            <a:lumOff val="2796"/>
            <a:alphaOff val="0"/>
          </a:schemeClr>
        </a:solidFill>
        <a:ln w="25400" cap="flat" cmpd="sng" algn="ctr">
          <a:solidFill>
            <a:schemeClr val="accent2">
              <a:hueOff val="-272594"/>
              <a:satOff val="6656"/>
              <a:lumOff val="27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F5E34-7BA0-479B-8352-05DC584A302E}">
      <dsp:nvSpPr>
        <dsp:cNvPr id="0" name=""/>
        <dsp:cNvSpPr/>
      </dsp:nvSpPr>
      <dsp:spPr>
        <a:xfrm>
          <a:off x="1086872" y="1868549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311536"/>
            <a:satOff val="7607"/>
            <a:lumOff val="3195"/>
            <a:alphaOff val="0"/>
          </a:schemeClr>
        </a:solidFill>
        <a:ln w="25400" cap="flat" cmpd="sng" algn="ctr">
          <a:solidFill>
            <a:schemeClr val="accent2">
              <a:hueOff val="-311536"/>
              <a:satOff val="7607"/>
              <a:lumOff val="31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21708-C50B-49F5-B48A-769EE40BA4E8}">
      <dsp:nvSpPr>
        <dsp:cNvPr id="0" name=""/>
        <dsp:cNvSpPr/>
      </dsp:nvSpPr>
      <dsp:spPr>
        <a:xfrm>
          <a:off x="1866718" y="1868549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350478"/>
            <a:satOff val="8557"/>
            <a:lumOff val="3595"/>
            <a:alphaOff val="0"/>
          </a:schemeClr>
        </a:solidFill>
        <a:ln w="25400" cap="flat" cmpd="sng" algn="ctr">
          <a:solidFill>
            <a:schemeClr val="accent2">
              <a:hueOff val="-350478"/>
              <a:satOff val="8557"/>
              <a:lumOff val="35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8C242-6610-4FAF-99A0-905A48E6D2A6}">
      <dsp:nvSpPr>
        <dsp:cNvPr id="0" name=""/>
        <dsp:cNvSpPr/>
      </dsp:nvSpPr>
      <dsp:spPr>
        <a:xfrm>
          <a:off x="2646564" y="1868549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389420"/>
            <a:satOff val="9508"/>
            <a:lumOff val="3994"/>
            <a:alphaOff val="0"/>
          </a:schemeClr>
        </a:solidFill>
        <a:ln w="25400" cap="flat" cmpd="sng" algn="ctr">
          <a:solidFill>
            <a:schemeClr val="accent2">
              <a:hueOff val="-389420"/>
              <a:satOff val="9508"/>
              <a:lumOff val="39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969A2-494C-46E6-BCD9-E0F95FE2C6A5}">
      <dsp:nvSpPr>
        <dsp:cNvPr id="0" name=""/>
        <dsp:cNvSpPr/>
      </dsp:nvSpPr>
      <dsp:spPr>
        <a:xfrm>
          <a:off x="3426410" y="1868549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428362"/>
            <a:satOff val="10459"/>
            <a:lumOff val="4393"/>
            <a:alphaOff val="0"/>
          </a:schemeClr>
        </a:solidFill>
        <a:ln w="25400" cap="flat" cmpd="sng" algn="ctr">
          <a:solidFill>
            <a:schemeClr val="accent2">
              <a:hueOff val="-428362"/>
              <a:satOff val="10459"/>
              <a:lumOff val="4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905D3-539E-46D2-95F1-CB8DDE904AFE}">
      <dsp:nvSpPr>
        <dsp:cNvPr id="0" name=""/>
        <dsp:cNvSpPr/>
      </dsp:nvSpPr>
      <dsp:spPr>
        <a:xfrm>
          <a:off x="4206256" y="1868549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467304"/>
            <a:satOff val="11410"/>
            <a:lumOff val="4793"/>
            <a:alphaOff val="0"/>
          </a:schemeClr>
        </a:solidFill>
        <a:ln w="25400" cap="flat" cmpd="sng" algn="ctr">
          <a:solidFill>
            <a:schemeClr val="accent2">
              <a:hueOff val="-467304"/>
              <a:satOff val="11410"/>
              <a:lumOff val="47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DC0D3-6530-4F6D-BA0D-FDFD4BCB3D25}">
      <dsp:nvSpPr>
        <dsp:cNvPr id="0" name=""/>
        <dsp:cNvSpPr/>
      </dsp:nvSpPr>
      <dsp:spPr>
        <a:xfrm>
          <a:off x="4986103" y="1868549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506247"/>
            <a:satOff val="12361"/>
            <a:lumOff val="5192"/>
            <a:alphaOff val="0"/>
          </a:schemeClr>
        </a:solidFill>
        <a:ln w="25400" cap="flat" cmpd="sng" algn="ctr">
          <a:solidFill>
            <a:schemeClr val="accent2">
              <a:hueOff val="-506247"/>
              <a:satOff val="12361"/>
              <a:lumOff val="51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276BB3-33BA-4E5A-9358-A88664B57A1F}">
      <dsp:nvSpPr>
        <dsp:cNvPr id="0" name=""/>
        <dsp:cNvSpPr/>
      </dsp:nvSpPr>
      <dsp:spPr>
        <a:xfrm>
          <a:off x="307026" y="2072640"/>
          <a:ext cx="5526468" cy="502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La práctica del turismo rural permitiría el desarrollo local de Lloa, ya que dicha acción influye en las actividades económicas, sociales y ambientales de los habitantes.</a:t>
          </a:r>
          <a:endParaRPr lang="es-ES" sz="1100" kern="1200" dirty="0"/>
        </a:p>
      </dsp:txBody>
      <dsp:txXfrm>
        <a:off x="307026" y="2072640"/>
        <a:ext cx="5526468" cy="502406"/>
      </dsp:txXfrm>
    </dsp:sp>
    <dsp:sp modelId="{06169B16-3DA6-4154-8C92-93DCF13EFDF6}">
      <dsp:nvSpPr>
        <dsp:cNvPr id="0" name=""/>
        <dsp:cNvSpPr/>
      </dsp:nvSpPr>
      <dsp:spPr>
        <a:xfrm>
          <a:off x="307026" y="2575046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545189"/>
            <a:satOff val="13311"/>
            <a:lumOff val="5592"/>
            <a:alphaOff val="0"/>
          </a:schemeClr>
        </a:solidFill>
        <a:ln w="25400" cap="flat" cmpd="sng" algn="ctr">
          <a:solidFill>
            <a:schemeClr val="accent2">
              <a:hueOff val="-545189"/>
              <a:satOff val="13311"/>
              <a:lumOff val="55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C5E7B1-69DF-4070-97E3-ACD1B9C16F50}">
      <dsp:nvSpPr>
        <dsp:cNvPr id="0" name=""/>
        <dsp:cNvSpPr/>
      </dsp:nvSpPr>
      <dsp:spPr>
        <a:xfrm>
          <a:off x="1086872" y="2575046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584131"/>
            <a:satOff val="14262"/>
            <a:lumOff val="5991"/>
            <a:alphaOff val="0"/>
          </a:schemeClr>
        </a:solidFill>
        <a:ln w="25400" cap="flat" cmpd="sng" algn="ctr">
          <a:solidFill>
            <a:schemeClr val="accent2">
              <a:hueOff val="-584131"/>
              <a:satOff val="14262"/>
              <a:lumOff val="59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D9F135-7DC6-41FE-8D7B-05DE5364D7E6}">
      <dsp:nvSpPr>
        <dsp:cNvPr id="0" name=""/>
        <dsp:cNvSpPr/>
      </dsp:nvSpPr>
      <dsp:spPr>
        <a:xfrm>
          <a:off x="1866718" y="2575046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623073"/>
            <a:satOff val="15213"/>
            <a:lumOff val="6391"/>
            <a:alphaOff val="0"/>
          </a:schemeClr>
        </a:solidFill>
        <a:ln w="25400" cap="flat" cmpd="sng" algn="ctr">
          <a:solidFill>
            <a:schemeClr val="accent2">
              <a:hueOff val="-623073"/>
              <a:satOff val="15213"/>
              <a:lumOff val="63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DF6BA-1C44-43DD-9E13-3D0924026E77}">
      <dsp:nvSpPr>
        <dsp:cNvPr id="0" name=""/>
        <dsp:cNvSpPr/>
      </dsp:nvSpPr>
      <dsp:spPr>
        <a:xfrm>
          <a:off x="2646564" y="2575046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662015"/>
            <a:satOff val="16164"/>
            <a:lumOff val="6790"/>
            <a:alphaOff val="0"/>
          </a:schemeClr>
        </a:solidFill>
        <a:ln w="25400" cap="flat" cmpd="sng" algn="ctr">
          <a:solidFill>
            <a:schemeClr val="accent2">
              <a:hueOff val="-662015"/>
              <a:satOff val="16164"/>
              <a:lumOff val="67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4CC9E3-8743-4EFA-B122-D2951E27596B}">
      <dsp:nvSpPr>
        <dsp:cNvPr id="0" name=""/>
        <dsp:cNvSpPr/>
      </dsp:nvSpPr>
      <dsp:spPr>
        <a:xfrm>
          <a:off x="3426410" y="2575046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700957"/>
            <a:satOff val="17115"/>
            <a:lumOff val="7189"/>
            <a:alphaOff val="0"/>
          </a:schemeClr>
        </a:solidFill>
        <a:ln w="25400" cap="flat" cmpd="sng" algn="ctr">
          <a:solidFill>
            <a:schemeClr val="accent2">
              <a:hueOff val="-700957"/>
              <a:satOff val="17115"/>
              <a:lumOff val="71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FD0E05-8CDD-4757-B3A3-2D410AA78063}">
      <dsp:nvSpPr>
        <dsp:cNvPr id="0" name=""/>
        <dsp:cNvSpPr/>
      </dsp:nvSpPr>
      <dsp:spPr>
        <a:xfrm>
          <a:off x="4206256" y="2575046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739899"/>
            <a:satOff val="18065"/>
            <a:lumOff val="7589"/>
            <a:alphaOff val="0"/>
          </a:schemeClr>
        </a:solidFill>
        <a:ln w="25400" cap="flat" cmpd="sng" algn="ctr">
          <a:solidFill>
            <a:schemeClr val="accent2">
              <a:hueOff val="-739899"/>
              <a:satOff val="18065"/>
              <a:lumOff val="75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AB3EF-F2AC-46FD-9C7D-BB9544D52486}">
      <dsp:nvSpPr>
        <dsp:cNvPr id="0" name=""/>
        <dsp:cNvSpPr/>
      </dsp:nvSpPr>
      <dsp:spPr>
        <a:xfrm>
          <a:off x="4986103" y="2575046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778841"/>
            <a:satOff val="19016"/>
            <a:lumOff val="7988"/>
            <a:alphaOff val="0"/>
          </a:schemeClr>
        </a:solidFill>
        <a:ln w="25400" cap="flat" cmpd="sng" algn="ctr">
          <a:solidFill>
            <a:schemeClr val="accent2">
              <a:hueOff val="-778841"/>
              <a:satOff val="19016"/>
              <a:lumOff val="79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52304-560D-485F-9931-5DD37404B278}">
      <dsp:nvSpPr>
        <dsp:cNvPr id="0" name=""/>
        <dsp:cNvSpPr/>
      </dsp:nvSpPr>
      <dsp:spPr>
        <a:xfrm>
          <a:off x="307026" y="2779136"/>
          <a:ext cx="5526468" cy="502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100" kern="1200" dirty="0" smtClean="0"/>
            <a:t>Implementar las estrategias que se han desarrollado a partir de casos de éxito a nivel mundial.</a:t>
          </a:r>
          <a:endParaRPr lang="es-ES" sz="1100" kern="1200" dirty="0"/>
        </a:p>
      </dsp:txBody>
      <dsp:txXfrm>
        <a:off x="307026" y="2779136"/>
        <a:ext cx="5526468" cy="502406"/>
      </dsp:txXfrm>
    </dsp:sp>
    <dsp:sp modelId="{0F90C205-7AF3-4242-ADCA-C225789ABF01}">
      <dsp:nvSpPr>
        <dsp:cNvPr id="0" name=""/>
        <dsp:cNvSpPr/>
      </dsp:nvSpPr>
      <dsp:spPr>
        <a:xfrm>
          <a:off x="307026" y="3281542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817783"/>
            <a:satOff val="19967"/>
            <a:lumOff val="8388"/>
            <a:alphaOff val="0"/>
          </a:schemeClr>
        </a:solidFill>
        <a:ln w="25400" cap="flat" cmpd="sng" algn="ctr">
          <a:solidFill>
            <a:schemeClr val="accent2">
              <a:hueOff val="-817783"/>
              <a:satOff val="19967"/>
              <a:lumOff val="83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99075-3BCE-4568-9B75-3E48743A8CA0}">
      <dsp:nvSpPr>
        <dsp:cNvPr id="0" name=""/>
        <dsp:cNvSpPr/>
      </dsp:nvSpPr>
      <dsp:spPr>
        <a:xfrm>
          <a:off x="1086872" y="3281542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856725"/>
            <a:satOff val="20918"/>
            <a:lumOff val="8787"/>
            <a:alphaOff val="0"/>
          </a:schemeClr>
        </a:solidFill>
        <a:ln w="25400" cap="flat" cmpd="sng" algn="ctr">
          <a:solidFill>
            <a:schemeClr val="accent2">
              <a:hueOff val="-856725"/>
              <a:satOff val="20918"/>
              <a:lumOff val="87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A8A24-B501-4452-BA4A-8DBC8CF58848}">
      <dsp:nvSpPr>
        <dsp:cNvPr id="0" name=""/>
        <dsp:cNvSpPr/>
      </dsp:nvSpPr>
      <dsp:spPr>
        <a:xfrm>
          <a:off x="1866718" y="3281542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895667"/>
            <a:satOff val="21869"/>
            <a:lumOff val="9186"/>
            <a:alphaOff val="0"/>
          </a:schemeClr>
        </a:solidFill>
        <a:ln w="25400" cap="flat" cmpd="sng" algn="ctr">
          <a:solidFill>
            <a:schemeClr val="accent2">
              <a:hueOff val="-895667"/>
              <a:satOff val="21869"/>
              <a:lumOff val="91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D0F581-AC6F-4225-AC54-53DDBC5F899A}">
      <dsp:nvSpPr>
        <dsp:cNvPr id="0" name=""/>
        <dsp:cNvSpPr/>
      </dsp:nvSpPr>
      <dsp:spPr>
        <a:xfrm>
          <a:off x="2646564" y="3281542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934609"/>
            <a:satOff val="22820"/>
            <a:lumOff val="9586"/>
            <a:alphaOff val="0"/>
          </a:schemeClr>
        </a:solidFill>
        <a:ln w="25400" cap="flat" cmpd="sng" algn="ctr">
          <a:solidFill>
            <a:schemeClr val="accent2">
              <a:hueOff val="-934609"/>
              <a:satOff val="22820"/>
              <a:lumOff val="95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DD2665-F4BA-44FD-94CA-0FC47D73DD41}">
      <dsp:nvSpPr>
        <dsp:cNvPr id="0" name=""/>
        <dsp:cNvSpPr/>
      </dsp:nvSpPr>
      <dsp:spPr>
        <a:xfrm>
          <a:off x="3426410" y="3281542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973551"/>
            <a:satOff val="23770"/>
            <a:lumOff val="9985"/>
            <a:alphaOff val="0"/>
          </a:schemeClr>
        </a:solidFill>
        <a:ln w="25400" cap="flat" cmpd="sng" algn="ctr">
          <a:solidFill>
            <a:schemeClr val="accent2">
              <a:hueOff val="-973551"/>
              <a:satOff val="23770"/>
              <a:lumOff val="99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CFE972-BB62-4322-B89D-71FB44D14993}">
      <dsp:nvSpPr>
        <dsp:cNvPr id="0" name=""/>
        <dsp:cNvSpPr/>
      </dsp:nvSpPr>
      <dsp:spPr>
        <a:xfrm>
          <a:off x="4206256" y="3281542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1012493"/>
            <a:satOff val="24721"/>
            <a:lumOff val="10385"/>
            <a:alphaOff val="0"/>
          </a:schemeClr>
        </a:solidFill>
        <a:ln w="25400" cap="flat" cmpd="sng" algn="ctr">
          <a:solidFill>
            <a:schemeClr val="accent2">
              <a:hueOff val="-1012493"/>
              <a:satOff val="24721"/>
              <a:lumOff val="103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F91A88-7133-40AF-9DF7-1C179AF73E2F}">
      <dsp:nvSpPr>
        <dsp:cNvPr id="0" name=""/>
        <dsp:cNvSpPr/>
      </dsp:nvSpPr>
      <dsp:spPr>
        <a:xfrm>
          <a:off x="4986103" y="3281542"/>
          <a:ext cx="736862" cy="122810"/>
        </a:xfrm>
        <a:prstGeom prst="parallelogram">
          <a:avLst>
            <a:gd name="adj" fmla="val 140840"/>
          </a:avLst>
        </a:prstGeom>
        <a:solidFill>
          <a:schemeClr val="accent2">
            <a:hueOff val="-1051435"/>
            <a:satOff val="25672"/>
            <a:lumOff val="10784"/>
            <a:alphaOff val="0"/>
          </a:schemeClr>
        </a:solidFill>
        <a:ln w="25400" cap="flat" cmpd="sng" algn="ctr">
          <a:solidFill>
            <a:schemeClr val="accent2">
              <a:hueOff val="-1051435"/>
              <a:satOff val="25672"/>
              <a:lumOff val="10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714E9-DC90-44AF-9469-1BF24880290B}">
      <dsp:nvSpPr>
        <dsp:cNvPr id="0" name=""/>
        <dsp:cNvSpPr/>
      </dsp:nvSpPr>
      <dsp:spPr>
        <a:xfrm>
          <a:off x="304800" y="668712"/>
          <a:ext cx="5486400" cy="498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Realizar mejoras en atractivos, entorno, accesibilidad, infraestructura, información y promoción, para pasar de un nivel de potencialidad media a alta.</a:t>
          </a:r>
          <a:endParaRPr lang="es-ES" sz="1200" kern="1200" dirty="0"/>
        </a:p>
      </dsp:txBody>
      <dsp:txXfrm>
        <a:off x="304800" y="668712"/>
        <a:ext cx="5486400" cy="498763"/>
      </dsp:txXfrm>
    </dsp:sp>
    <dsp:sp modelId="{5A8F8376-661F-4CC5-A472-9979297E4AF7}">
      <dsp:nvSpPr>
        <dsp:cNvPr id="0" name=""/>
        <dsp:cNvSpPr/>
      </dsp:nvSpPr>
      <dsp:spPr>
        <a:xfrm>
          <a:off x="304800" y="1167476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CC258-BE94-424D-8004-CD53BD90D8E3}">
      <dsp:nvSpPr>
        <dsp:cNvPr id="0" name=""/>
        <dsp:cNvSpPr/>
      </dsp:nvSpPr>
      <dsp:spPr>
        <a:xfrm>
          <a:off x="1078992" y="1167476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38942"/>
            <a:satOff val="951"/>
            <a:lumOff val="399"/>
            <a:alphaOff val="0"/>
          </a:schemeClr>
        </a:solidFill>
        <a:ln w="25400" cap="flat" cmpd="sng" algn="ctr">
          <a:solidFill>
            <a:schemeClr val="accent2">
              <a:hueOff val="-38942"/>
              <a:satOff val="951"/>
              <a:lumOff val="3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105A1-0909-4F9E-8DF1-297FB7629A6E}">
      <dsp:nvSpPr>
        <dsp:cNvPr id="0" name=""/>
        <dsp:cNvSpPr/>
      </dsp:nvSpPr>
      <dsp:spPr>
        <a:xfrm>
          <a:off x="1853184" y="1167476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77884"/>
            <a:satOff val="1902"/>
            <a:lumOff val="799"/>
            <a:alphaOff val="0"/>
          </a:schemeClr>
        </a:solidFill>
        <a:ln w="25400" cap="flat" cmpd="sng" algn="ctr">
          <a:solidFill>
            <a:schemeClr val="accent2">
              <a:hueOff val="-77884"/>
              <a:satOff val="1902"/>
              <a:lumOff val="7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1CC323-35A1-4B06-A3DE-5AA9FFE755D5}">
      <dsp:nvSpPr>
        <dsp:cNvPr id="0" name=""/>
        <dsp:cNvSpPr/>
      </dsp:nvSpPr>
      <dsp:spPr>
        <a:xfrm>
          <a:off x="2627376" y="1167476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116826"/>
            <a:satOff val="2852"/>
            <a:lumOff val="1198"/>
            <a:alphaOff val="0"/>
          </a:schemeClr>
        </a:solidFill>
        <a:ln w="25400" cap="flat" cmpd="sng" algn="ctr">
          <a:solidFill>
            <a:schemeClr val="accent2">
              <a:hueOff val="-116826"/>
              <a:satOff val="2852"/>
              <a:lumOff val="11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2CE6CB-69B9-475F-A366-D9443A235A37}">
      <dsp:nvSpPr>
        <dsp:cNvPr id="0" name=""/>
        <dsp:cNvSpPr/>
      </dsp:nvSpPr>
      <dsp:spPr>
        <a:xfrm>
          <a:off x="3401568" y="1167476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155768"/>
            <a:satOff val="3803"/>
            <a:lumOff val="1598"/>
            <a:alphaOff val="0"/>
          </a:schemeClr>
        </a:solidFill>
        <a:ln w="25400" cap="flat" cmpd="sng" algn="ctr">
          <a:solidFill>
            <a:schemeClr val="accent2">
              <a:hueOff val="-155768"/>
              <a:satOff val="3803"/>
              <a:lumOff val="15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C5AAF-F86E-46D2-AF28-CC4E4102EE04}">
      <dsp:nvSpPr>
        <dsp:cNvPr id="0" name=""/>
        <dsp:cNvSpPr/>
      </dsp:nvSpPr>
      <dsp:spPr>
        <a:xfrm>
          <a:off x="4175760" y="1167476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194710"/>
            <a:satOff val="4754"/>
            <a:lumOff val="1997"/>
            <a:alphaOff val="0"/>
          </a:schemeClr>
        </a:solidFill>
        <a:ln w="25400" cap="flat" cmpd="sng" algn="ctr">
          <a:solidFill>
            <a:schemeClr val="accent2">
              <a:hueOff val="-194710"/>
              <a:satOff val="4754"/>
              <a:lumOff val="19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F3A0EE-D041-4BE6-8FC7-9A776E66C182}">
      <dsp:nvSpPr>
        <dsp:cNvPr id="0" name=""/>
        <dsp:cNvSpPr/>
      </dsp:nvSpPr>
      <dsp:spPr>
        <a:xfrm>
          <a:off x="4949952" y="1167476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233652"/>
            <a:satOff val="5705"/>
            <a:lumOff val="2396"/>
            <a:alphaOff val="0"/>
          </a:schemeClr>
        </a:solidFill>
        <a:ln w="25400" cap="flat" cmpd="sng" algn="ctr">
          <a:solidFill>
            <a:schemeClr val="accent2">
              <a:hueOff val="-233652"/>
              <a:satOff val="5705"/>
              <a:lumOff val="23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4C722-460B-4BE1-B878-7095F8835C05}">
      <dsp:nvSpPr>
        <dsp:cNvPr id="0" name=""/>
        <dsp:cNvSpPr/>
      </dsp:nvSpPr>
      <dsp:spPr>
        <a:xfrm>
          <a:off x="304800" y="1370676"/>
          <a:ext cx="5486400" cy="498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200" kern="1200" dirty="0" smtClean="0"/>
            <a:t>Tener en cuenta las características, para convertir las falencias en fortalezas.</a:t>
          </a:r>
          <a:endParaRPr lang="es-ES" sz="1200" kern="1200" dirty="0"/>
        </a:p>
      </dsp:txBody>
      <dsp:txXfrm>
        <a:off x="304800" y="1370676"/>
        <a:ext cx="5486400" cy="498763"/>
      </dsp:txXfrm>
    </dsp:sp>
    <dsp:sp modelId="{835FD78F-921F-4911-8FA4-A0E5B9B3E7A1}">
      <dsp:nvSpPr>
        <dsp:cNvPr id="0" name=""/>
        <dsp:cNvSpPr/>
      </dsp:nvSpPr>
      <dsp:spPr>
        <a:xfrm>
          <a:off x="304800" y="1869440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272594"/>
            <a:satOff val="6656"/>
            <a:lumOff val="2796"/>
            <a:alphaOff val="0"/>
          </a:schemeClr>
        </a:solidFill>
        <a:ln w="25400" cap="flat" cmpd="sng" algn="ctr">
          <a:solidFill>
            <a:schemeClr val="accent2">
              <a:hueOff val="-272594"/>
              <a:satOff val="6656"/>
              <a:lumOff val="27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4B0CA3-13B4-463C-BDB0-648871F7737E}">
      <dsp:nvSpPr>
        <dsp:cNvPr id="0" name=""/>
        <dsp:cNvSpPr/>
      </dsp:nvSpPr>
      <dsp:spPr>
        <a:xfrm>
          <a:off x="1078992" y="1869440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311536"/>
            <a:satOff val="7607"/>
            <a:lumOff val="3195"/>
            <a:alphaOff val="0"/>
          </a:schemeClr>
        </a:solidFill>
        <a:ln w="25400" cap="flat" cmpd="sng" algn="ctr">
          <a:solidFill>
            <a:schemeClr val="accent2">
              <a:hueOff val="-311536"/>
              <a:satOff val="7607"/>
              <a:lumOff val="31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DAB71-5C07-4EC8-8104-74DA2B13D8B1}">
      <dsp:nvSpPr>
        <dsp:cNvPr id="0" name=""/>
        <dsp:cNvSpPr/>
      </dsp:nvSpPr>
      <dsp:spPr>
        <a:xfrm>
          <a:off x="1853184" y="1869440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350478"/>
            <a:satOff val="8557"/>
            <a:lumOff val="3595"/>
            <a:alphaOff val="0"/>
          </a:schemeClr>
        </a:solidFill>
        <a:ln w="25400" cap="flat" cmpd="sng" algn="ctr">
          <a:solidFill>
            <a:schemeClr val="accent2">
              <a:hueOff val="-350478"/>
              <a:satOff val="8557"/>
              <a:lumOff val="35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63BA50-7C6A-4F64-BE34-1D9DA1E578C2}">
      <dsp:nvSpPr>
        <dsp:cNvPr id="0" name=""/>
        <dsp:cNvSpPr/>
      </dsp:nvSpPr>
      <dsp:spPr>
        <a:xfrm>
          <a:off x="2627376" y="1869440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389420"/>
            <a:satOff val="9508"/>
            <a:lumOff val="3994"/>
            <a:alphaOff val="0"/>
          </a:schemeClr>
        </a:solidFill>
        <a:ln w="25400" cap="flat" cmpd="sng" algn="ctr">
          <a:solidFill>
            <a:schemeClr val="accent2">
              <a:hueOff val="-389420"/>
              <a:satOff val="9508"/>
              <a:lumOff val="39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325B4-B70B-4082-ACBA-8F6AB8367361}">
      <dsp:nvSpPr>
        <dsp:cNvPr id="0" name=""/>
        <dsp:cNvSpPr/>
      </dsp:nvSpPr>
      <dsp:spPr>
        <a:xfrm>
          <a:off x="3401568" y="1869440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428362"/>
            <a:satOff val="10459"/>
            <a:lumOff val="4393"/>
            <a:alphaOff val="0"/>
          </a:schemeClr>
        </a:solidFill>
        <a:ln w="25400" cap="flat" cmpd="sng" algn="ctr">
          <a:solidFill>
            <a:schemeClr val="accent2">
              <a:hueOff val="-428362"/>
              <a:satOff val="10459"/>
              <a:lumOff val="4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91E62-616A-40B5-8D9F-F03F01ED7EAC}">
      <dsp:nvSpPr>
        <dsp:cNvPr id="0" name=""/>
        <dsp:cNvSpPr/>
      </dsp:nvSpPr>
      <dsp:spPr>
        <a:xfrm>
          <a:off x="4175760" y="1869440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467304"/>
            <a:satOff val="11410"/>
            <a:lumOff val="4793"/>
            <a:alphaOff val="0"/>
          </a:schemeClr>
        </a:solidFill>
        <a:ln w="25400" cap="flat" cmpd="sng" algn="ctr">
          <a:solidFill>
            <a:schemeClr val="accent2">
              <a:hueOff val="-467304"/>
              <a:satOff val="11410"/>
              <a:lumOff val="47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57D649-921C-4C1E-A7D1-7728A616C790}">
      <dsp:nvSpPr>
        <dsp:cNvPr id="0" name=""/>
        <dsp:cNvSpPr/>
      </dsp:nvSpPr>
      <dsp:spPr>
        <a:xfrm>
          <a:off x="4949952" y="1869440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506247"/>
            <a:satOff val="12361"/>
            <a:lumOff val="5192"/>
            <a:alphaOff val="0"/>
          </a:schemeClr>
        </a:solidFill>
        <a:ln w="25400" cap="flat" cmpd="sng" algn="ctr">
          <a:solidFill>
            <a:schemeClr val="accent2">
              <a:hueOff val="-506247"/>
              <a:satOff val="12361"/>
              <a:lumOff val="51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7FAE66-70DD-42FA-82A2-FA63CB516F23}">
      <dsp:nvSpPr>
        <dsp:cNvPr id="0" name=""/>
        <dsp:cNvSpPr/>
      </dsp:nvSpPr>
      <dsp:spPr>
        <a:xfrm>
          <a:off x="304800" y="2072639"/>
          <a:ext cx="5486400" cy="498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200" kern="1200" dirty="0" smtClean="0"/>
            <a:t>Asemejar sus actividades productivas con el turismo y el involucramiento del GAD.</a:t>
          </a:r>
          <a:endParaRPr lang="es-ES" sz="1200" kern="1200" dirty="0"/>
        </a:p>
      </dsp:txBody>
      <dsp:txXfrm>
        <a:off x="304800" y="2072639"/>
        <a:ext cx="5486400" cy="498763"/>
      </dsp:txXfrm>
    </dsp:sp>
    <dsp:sp modelId="{126D1473-BF69-4827-AE44-6E3C2ED55271}">
      <dsp:nvSpPr>
        <dsp:cNvPr id="0" name=""/>
        <dsp:cNvSpPr/>
      </dsp:nvSpPr>
      <dsp:spPr>
        <a:xfrm>
          <a:off x="304800" y="2571403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545189"/>
            <a:satOff val="13311"/>
            <a:lumOff val="5592"/>
            <a:alphaOff val="0"/>
          </a:schemeClr>
        </a:solidFill>
        <a:ln w="25400" cap="flat" cmpd="sng" algn="ctr">
          <a:solidFill>
            <a:schemeClr val="accent2">
              <a:hueOff val="-545189"/>
              <a:satOff val="13311"/>
              <a:lumOff val="55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C59EF-49D1-4342-A322-CA1E717E03A2}">
      <dsp:nvSpPr>
        <dsp:cNvPr id="0" name=""/>
        <dsp:cNvSpPr/>
      </dsp:nvSpPr>
      <dsp:spPr>
        <a:xfrm>
          <a:off x="1078992" y="2571403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584131"/>
            <a:satOff val="14262"/>
            <a:lumOff val="5991"/>
            <a:alphaOff val="0"/>
          </a:schemeClr>
        </a:solidFill>
        <a:ln w="25400" cap="flat" cmpd="sng" algn="ctr">
          <a:solidFill>
            <a:schemeClr val="accent2">
              <a:hueOff val="-584131"/>
              <a:satOff val="14262"/>
              <a:lumOff val="59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78A3E-3B06-4B2A-A702-590432633DA5}">
      <dsp:nvSpPr>
        <dsp:cNvPr id="0" name=""/>
        <dsp:cNvSpPr/>
      </dsp:nvSpPr>
      <dsp:spPr>
        <a:xfrm>
          <a:off x="1853184" y="2571403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623073"/>
            <a:satOff val="15213"/>
            <a:lumOff val="6391"/>
            <a:alphaOff val="0"/>
          </a:schemeClr>
        </a:solidFill>
        <a:ln w="25400" cap="flat" cmpd="sng" algn="ctr">
          <a:solidFill>
            <a:schemeClr val="accent2">
              <a:hueOff val="-623073"/>
              <a:satOff val="15213"/>
              <a:lumOff val="63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3117F3-356D-4B6B-92AF-90D45EA83690}">
      <dsp:nvSpPr>
        <dsp:cNvPr id="0" name=""/>
        <dsp:cNvSpPr/>
      </dsp:nvSpPr>
      <dsp:spPr>
        <a:xfrm>
          <a:off x="2627376" y="2571403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662015"/>
            <a:satOff val="16164"/>
            <a:lumOff val="6790"/>
            <a:alphaOff val="0"/>
          </a:schemeClr>
        </a:solidFill>
        <a:ln w="25400" cap="flat" cmpd="sng" algn="ctr">
          <a:solidFill>
            <a:schemeClr val="accent2">
              <a:hueOff val="-662015"/>
              <a:satOff val="16164"/>
              <a:lumOff val="67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6BC3E-EDAF-46D4-9818-71F9FBF1D86F}">
      <dsp:nvSpPr>
        <dsp:cNvPr id="0" name=""/>
        <dsp:cNvSpPr/>
      </dsp:nvSpPr>
      <dsp:spPr>
        <a:xfrm>
          <a:off x="3401568" y="2571403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700957"/>
            <a:satOff val="17115"/>
            <a:lumOff val="7189"/>
            <a:alphaOff val="0"/>
          </a:schemeClr>
        </a:solidFill>
        <a:ln w="25400" cap="flat" cmpd="sng" algn="ctr">
          <a:solidFill>
            <a:schemeClr val="accent2">
              <a:hueOff val="-700957"/>
              <a:satOff val="17115"/>
              <a:lumOff val="71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DEFF6-16E5-432D-8DB4-48035B37E23F}">
      <dsp:nvSpPr>
        <dsp:cNvPr id="0" name=""/>
        <dsp:cNvSpPr/>
      </dsp:nvSpPr>
      <dsp:spPr>
        <a:xfrm>
          <a:off x="4175760" y="2571403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739899"/>
            <a:satOff val="18065"/>
            <a:lumOff val="7589"/>
            <a:alphaOff val="0"/>
          </a:schemeClr>
        </a:solidFill>
        <a:ln w="25400" cap="flat" cmpd="sng" algn="ctr">
          <a:solidFill>
            <a:schemeClr val="accent2">
              <a:hueOff val="-739899"/>
              <a:satOff val="18065"/>
              <a:lumOff val="75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543B2-7E8C-4643-844E-E1F10AC82235}">
      <dsp:nvSpPr>
        <dsp:cNvPr id="0" name=""/>
        <dsp:cNvSpPr/>
      </dsp:nvSpPr>
      <dsp:spPr>
        <a:xfrm>
          <a:off x="4949952" y="2571403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778841"/>
            <a:satOff val="19016"/>
            <a:lumOff val="7988"/>
            <a:alphaOff val="0"/>
          </a:schemeClr>
        </a:solidFill>
        <a:ln w="25400" cap="flat" cmpd="sng" algn="ctr">
          <a:solidFill>
            <a:schemeClr val="accent2">
              <a:hueOff val="-778841"/>
              <a:satOff val="19016"/>
              <a:lumOff val="79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2F88D-08E8-43E5-BD8E-837CA5588E6D}">
      <dsp:nvSpPr>
        <dsp:cNvPr id="0" name=""/>
        <dsp:cNvSpPr/>
      </dsp:nvSpPr>
      <dsp:spPr>
        <a:xfrm>
          <a:off x="304800" y="2774603"/>
          <a:ext cx="5486400" cy="498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200" kern="1200" dirty="0" smtClean="0"/>
            <a:t>Aplicar las estrategias las cuales son en beneficio de la comunidad y del turista.</a:t>
          </a:r>
          <a:endParaRPr lang="es-ES" sz="1200" kern="1200" dirty="0"/>
        </a:p>
      </dsp:txBody>
      <dsp:txXfrm>
        <a:off x="304800" y="2774603"/>
        <a:ext cx="5486400" cy="498763"/>
      </dsp:txXfrm>
    </dsp:sp>
    <dsp:sp modelId="{886DE7B2-9C74-475E-AEA7-CCEF7744441F}">
      <dsp:nvSpPr>
        <dsp:cNvPr id="0" name=""/>
        <dsp:cNvSpPr/>
      </dsp:nvSpPr>
      <dsp:spPr>
        <a:xfrm>
          <a:off x="304800" y="3273367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817783"/>
            <a:satOff val="19967"/>
            <a:lumOff val="8388"/>
            <a:alphaOff val="0"/>
          </a:schemeClr>
        </a:solidFill>
        <a:ln w="25400" cap="flat" cmpd="sng" algn="ctr">
          <a:solidFill>
            <a:schemeClr val="accent2">
              <a:hueOff val="-817783"/>
              <a:satOff val="19967"/>
              <a:lumOff val="83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01ABC4-0971-4DE3-A9E3-DEF309707D9D}">
      <dsp:nvSpPr>
        <dsp:cNvPr id="0" name=""/>
        <dsp:cNvSpPr/>
      </dsp:nvSpPr>
      <dsp:spPr>
        <a:xfrm>
          <a:off x="1078992" y="3273367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856725"/>
            <a:satOff val="20918"/>
            <a:lumOff val="8787"/>
            <a:alphaOff val="0"/>
          </a:schemeClr>
        </a:solidFill>
        <a:ln w="25400" cap="flat" cmpd="sng" algn="ctr">
          <a:solidFill>
            <a:schemeClr val="accent2">
              <a:hueOff val="-856725"/>
              <a:satOff val="20918"/>
              <a:lumOff val="87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476DD-B40B-497F-9C4A-C22FB97A3C0A}">
      <dsp:nvSpPr>
        <dsp:cNvPr id="0" name=""/>
        <dsp:cNvSpPr/>
      </dsp:nvSpPr>
      <dsp:spPr>
        <a:xfrm>
          <a:off x="1853184" y="3273367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895667"/>
            <a:satOff val="21869"/>
            <a:lumOff val="9186"/>
            <a:alphaOff val="0"/>
          </a:schemeClr>
        </a:solidFill>
        <a:ln w="25400" cap="flat" cmpd="sng" algn="ctr">
          <a:solidFill>
            <a:schemeClr val="accent2">
              <a:hueOff val="-895667"/>
              <a:satOff val="21869"/>
              <a:lumOff val="91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2A622B-09A9-4BE8-80AF-42241DF343C5}">
      <dsp:nvSpPr>
        <dsp:cNvPr id="0" name=""/>
        <dsp:cNvSpPr/>
      </dsp:nvSpPr>
      <dsp:spPr>
        <a:xfrm>
          <a:off x="2627376" y="3273367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934609"/>
            <a:satOff val="22820"/>
            <a:lumOff val="9586"/>
            <a:alphaOff val="0"/>
          </a:schemeClr>
        </a:solidFill>
        <a:ln w="25400" cap="flat" cmpd="sng" algn="ctr">
          <a:solidFill>
            <a:schemeClr val="accent2">
              <a:hueOff val="-934609"/>
              <a:satOff val="22820"/>
              <a:lumOff val="95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EAE4D-4416-481D-824D-6F82C77927A3}">
      <dsp:nvSpPr>
        <dsp:cNvPr id="0" name=""/>
        <dsp:cNvSpPr/>
      </dsp:nvSpPr>
      <dsp:spPr>
        <a:xfrm>
          <a:off x="3401568" y="3273367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973551"/>
            <a:satOff val="23770"/>
            <a:lumOff val="9985"/>
            <a:alphaOff val="0"/>
          </a:schemeClr>
        </a:solidFill>
        <a:ln w="25400" cap="flat" cmpd="sng" algn="ctr">
          <a:solidFill>
            <a:schemeClr val="accent2">
              <a:hueOff val="-973551"/>
              <a:satOff val="23770"/>
              <a:lumOff val="99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8B8333-9F07-43E0-824F-1EFC4DF6AD39}">
      <dsp:nvSpPr>
        <dsp:cNvPr id="0" name=""/>
        <dsp:cNvSpPr/>
      </dsp:nvSpPr>
      <dsp:spPr>
        <a:xfrm>
          <a:off x="4175760" y="3273367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1012493"/>
            <a:satOff val="24721"/>
            <a:lumOff val="10385"/>
            <a:alphaOff val="0"/>
          </a:schemeClr>
        </a:solidFill>
        <a:ln w="25400" cap="flat" cmpd="sng" algn="ctr">
          <a:solidFill>
            <a:schemeClr val="accent2">
              <a:hueOff val="-1012493"/>
              <a:satOff val="24721"/>
              <a:lumOff val="103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3801B-4F39-4AAF-B77E-7F0E75A17DCC}">
      <dsp:nvSpPr>
        <dsp:cNvPr id="0" name=""/>
        <dsp:cNvSpPr/>
      </dsp:nvSpPr>
      <dsp:spPr>
        <a:xfrm>
          <a:off x="4949952" y="3273367"/>
          <a:ext cx="731520" cy="121920"/>
        </a:xfrm>
        <a:prstGeom prst="parallelogram">
          <a:avLst>
            <a:gd name="adj" fmla="val 140840"/>
          </a:avLst>
        </a:prstGeom>
        <a:solidFill>
          <a:schemeClr val="accent2">
            <a:hueOff val="-1051435"/>
            <a:satOff val="25672"/>
            <a:lumOff val="10784"/>
            <a:alphaOff val="0"/>
          </a:schemeClr>
        </a:solidFill>
        <a:ln w="25400" cap="flat" cmpd="sng" algn="ctr">
          <a:solidFill>
            <a:schemeClr val="accent2">
              <a:hueOff val="-1051435"/>
              <a:satOff val="25672"/>
              <a:lumOff val="10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13C3F-7117-473B-B857-9A93D7E30C37}">
      <dsp:nvSpPr>
        <dsp:cNvPr id="0" name=""/>
        <dsp:cNvSpPr/>
      </dsp:nvSpPr>
      <dsp:spPr>
        <a:xfrm>
          <a:off x="418" y="487397"/>
          <a:ext cx="1631414" cy="97884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700" kern="1200" dirty="0" smtClean="0"/>
            <a:t>.</a:t>
          </a:r>
          <a:endParaRPr lang="es-ES" sz="4700" kern="1200" dirty="0"/>
        </a:p>
      </dsp:txBody>
      <dsp:txXfrm>
        <a:off x="418" y="487397"/>
        <a:ext cx="1631414" cy="978848"/>
      </dsp:txXfrm>
    </dsp:sp>
    <dsp:sp modelId="{ED323F1B-6166-4CA1-9A1B-F4CE46DC9D33}">
      <dsp:nvSpPr>
        <dsp:cNvPr id="0" name=""/>
        <dsp:cNvSpPr/>
      </dsp:nvSpPr>
      <dsp:spPr>
        <a:xfrm>
          <a:off x="1794974" y="487397"/>
          <a:ext cx="1631414" cy="97884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8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8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8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700" kern="1200" dirty="0" smtClean="0"/>
            <a:t>.</a:t>
          </a:r>
          <a:endParaRPr lang="es-ES" sz="4700" kern="1200" dirty="0"/>
        </a:p>
      </dsp:txBody>
      <dsp:txXfrm>
        <a:off x="1794974" y="487397"/>
        <a:ext cx="1631414" cy="978848"/>
      </dsp:txXfrm>
    </dsp:sp>
    <dsp:sp modelId="{D27D4EB0-6A1B-467C-8AB2-ED6E39D1BB08}">
      <dsp:nvSpPr>
        <dsp:cNvPr id="0" name=""/>
        <dsp:cNvSpPr/>
      </dsp:nvSpPr>
      <dsp:spPr>
        <a:xfrm>
          <a:off x="418" y="1629387"/>
          <a:ext cx="1631414" cy="97884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6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6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6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700" kern="1200" dirty="0" smtClean="0"/>
            <a:t>.</a:t>
          </a:r>
          <a:endParaRPr lang="es-ES" sz="4700" kern="1200" dirty="0"/>
        </a:p>
      </dsp:txBody>
      <dsp:txXfrm>
        <a:off x="418" y="1629387"/>
        <a:ext cx="1631414" cy="978848"/>
      </dsp:txXfrm>
    </dsp:sp>
    <dsp:sp modelId="{CBC7F6B3-E077-423B-B95A-ACD211C03C2A}">
      <dsp:nvSpPr>
        <dsp:cNvPr id="0" name=""/>
        <dsp:cNvSpPr/>
      </dsp:nvSpPr>
      <dsp:spPr>
        <a:xfrm>
          <a:off x="1794974" y="1629387"/>
          <a:ext cx="1631414" cy="97884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4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4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4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700" kern="1200" dirty="0" smtClean="0"/>
            <a:t>.</a:t>
          </a:r>
          <a:endParaRPr lang="es-ES" sz="4700" kern="1200" dirty="0"/>
        </a:p>
      </dsp:txBody>
      <dsp:txXfrm>
        <a:off x="1794974" y="1629387"/>
        <a:ext cx="1631414" cy="978848"/>
      </dsp:txXfrm>
    </dsp:sp>
    <dsp:sp modelId="{9F3F4279-FAB4-47E8-A0E8-64C204F1DEB9}">
      <dsp:nvSpPr>
        <dsp:cNvPr id="0" name=""/>
        <dsp:cNvSpPr/>
      </dsp:nvSpPr>
      <dsp:spPr>
        <a:xfrm>
          <a:off x="418" y="2771377"/>
          <a:ext cx="1631414" cy="97884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2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32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2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700" kern="1200" dirty="0" smtClean="0"/>
            <a:t>.</a:t>
          </a:r>
          <a:endParaRPr lang="es-ES" sz="4700" kern="1200" dirty="0"/>
        </a:p>
      </dsp:txBody>
      <dsp:txXfrm>
        <a:off x="418" y="2771377"/>
        <a:ext cx="1631414" cy="978848"/>
      </dsp:txXfrm>
    </dsp:sp>
    <dsp:sp modelId="{6FE8635D-1878-4B19-BFAC-D659F74B86D8}">
      <dsp:nvSpPr>
        <dsp:cNvPr id="0" name=""/>
        <dsp:cNvSpPr/>
      </dsp:nvSpPr>
      <dsp:spPr>
        <a:xfrm>
          <a:off x="1794974" y="2771377"/>
          <a:ext cx="1631414" cy="97884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700" kern="1200" dirty="0" smtClean="0"/>
            <a:t>.</a:t>
          </a:r>
          <a:endParaRPr lang="es-ES" sz="4700" kern="1200" dirty="0"/>
        </a:p>
      </dsp:txBody>
      <dsp:txXfrm>
        <a:off x="1794974" y="2771377"/>
        <a:ext cx="1631414" cy="9788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EB20E-F065-4401-ABC0-3A5FF035D827}">
      <dsp:nvSpPr>
        <dsp:cNvPr id="0" name=""/>
        <dsp:cNvSpPr/>
      </dsp:nvSpPr>
      <dsp:spPr>
        <a:xfrm>
          <a:off x="2947971" y="1493"/>
          <a:ext cx="866807" cy="4334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/>
            <a:t>Superestructura</a:t>
          </a:r>
        </a:p>
      </dsp:txBody>
      <dsp:txXfrm>
        <a:off x="2960665" y="14187"/>
        <a:ext cx="841419" cy="408015"/>
      </dsp:txXfrm>
    </dsp:sp>
    <dsp:sp modelId="{D896174C-1F00-442B-A18E-CCA3A7BF247C}">
      <dsp:nvSpPr>
        <dsp:cNvPr id="0" name=""/>
        <dsp:cNvSpPr/>
      </dsp:nvSpPr>
      <dsp:spPr>
        <a:xfrm rot="1800000">
          <a:off x="3775338" y="500096"/>
          <a:ext cx="451345" cy="151691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3820845" y="530434"/>
        <a:ext cx="360331" cy="91015"/>
      </dsp:txXfrm>
    </dsp:sp>
    <dsp:sp modelId="{E74D4832-C20D-4BCE-94C8-93C5FA05D4A3}">
      <dsp:nvSpPr>
        <dsp:cNvPr id="0" name=""/>
        <dsp:cNvSpPr/>
      </dsp:nvSpPr>
      <dsp:spPr>
        <a:xfrm>
          <a:off x="4187244" y="716987"/>
          <a:ext cx="866807" cy="4334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/>
            <a:t>Atractivos y recursos</a:t>
          </a:r>
        </a:p>
      </dsp:txBody>
      <dsp:txXfrm>
        <a:off x="4199938" y="729681"/>
        <a:ext cx="841419" cy="408015"/>
      </dsp:txXfrm>
    </dsp:sp>
    <dsp:sp modelId="{230E8433-6CEA-4740-BB13-2C423839047A}">
      <dsp:nvSpPr>
        <dsp:cNvPr id="0" name=""/>
        <dsp:cNvSpPr/>
      </dsp:nvSpPr>
      <dsp:spPr>
        <a:xfrm rot="5400000">
          <a:off x="4394975" y="1573338"/>
          <a:ext cx="451345" cy="151691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4440482" y="1603676"/>
        <a:ext cx="360331" cy="91015"/>
      </dsp:txXfrm>
    </dsp:sp>
    <dsp:sp modelId="{8997C595-A7EE-4609-A561-14F92F339442}">
      <dsp:nvSpPr>
        <dsp:cNvPr id="0" name=""/>
        <dsp:cNvSpPr/>
      </dsp:nvSpPr>
      <dsp:spPr>
        <a:xfrm>
          <a:off x="4187244" y="2147976"/>
          <a:ext cx="866807" cy="4334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/>
            <a:t>Infraestructura</a:t>
          </a:r>
        </a:p>
      </dsp:txBody>
      <dsp:txXfrm>
        <a:off x="4199938" y="2160670"/>
        <a:ext cx="841419" cy="408015"/>
      </dsp:txXfrm>
    </dsp:sp>
    <dsp:sp modelId="{6A036B0C-E6CD-4724-87A9-890A010C2087}">
      <dsp:nvSpPr>
        <dsp:cNvPr id="0" name=""/>
        <dsp:cNvSpPr/>
      </dsp:nvSpPr>
      <dsp:spPr>
        <a:xfrm rot="9000000">
          <a:off x="3775338" y="2646580"/>
          <a:ext cx="451345" cy="151691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 rot="10800000">
        <a:off x="3820845" y="2676918"/>
        <a:ext cx="360331" cy="91015"/>
      </dsp:txXfrm>
    </dsp:sp>
    <dsp:sp modelId="{733169CF-5760-4750-9E73-B7EE8FAD3600}">
      <dsp:nvSpPr>
        <dsp:cNvPr id="0" name=""/>
        <dsp:cNvSpPr/>
      </dsp:nvSpPr>
      <dsp:spPr>
        <a:xfrm>
          <a:off x="2947971" y="2863471"/>
          <a:ext cx="866807" cy="4334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/>
            <a:t>Facilidades</a:t>
          </a:r>
        </a:p>
      </dsp:txBody>
      <dsp:txXfrm>
        <a:off x="2960665" y="2876165"/>
        <a:ext cx="841419" cy="408015"/>
      </dsp:txXfrm>
    </dsp:sp>
    <dsp:sp modelId="{E5936D42-F999-4B45-AFBA-74183385B425}">
      <dsp:nvSpPr>
        <dsp:cNvPr id="0" name=""/>
        <dsp:cNvSpPr/>
      </dsp:nvSpPr>
      <dsp:spPr>
        <a:xfrm rot="12600000">
          <a:off x="2536065" y="2646580"/>
          <a:ext cx="451345" cy="151691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 rot="10800000">
        <a:off x="2581572" y="2676918"/>
        <a:ext cx="360331" cy="91015"/>
      </dsp:txXfrm>
    </dsp:sp>
    <dsp:sp modelId="{B2313BCE-8323-43E2-9A63-47DF6A648F8A}">
      <dsp:nvSpPr>
        <dsp:cNvPr id="0" name=""/>
        <dsp:cNvSpPr/>
      </dsp:nvSpPr>
      <dsp:spPr>
        <a:xfrm>
          <a:off x="1708698" y="2147976"/>
          <a:ext cx="866807" cy="4334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/>
            <a:t>Comunidad Receptora</a:t>
          </a:r>
        </a:p>
      </dsp:txBody>
      <dsp:txXfrm>
        <a:off x="1721392" y="2160670"/>
        <a:ext cx="841419" cy="408015"/>
      </dsp:txXfrm>
    </dsp:sp>
    <dsp:sp modelId="{1128050E-8061-4F18-9BC4-324C1F8AECC3}">
      <dsp:nvSpPr>
        <dsp:cNvPr id="0" name=""/>
        <dsp:cNvSpPr/>
      </dsp:nvSpPr>
      <dsp:spPr>
        <a:xfrm rot="16200000">
          <a:off x="1916429" y="1573338"/>
          <a:ext cx="451345" cy="151691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1961936" y="1603676"/>
        <a:ext cx="360331" cy="91015"/>
      </dsp:txXfrm>
    </dsp:sp>
    <dsp:sp modelId="{DF85C8C5-4DD6-43F7-9A29-195AF2437F14}">
      <dsp:nvSpPr>
        <dsp:cNvPr id="0" name=""/>
        <dsp:cNvSpPr/>
      </dsp:nvSpPr>
      <dsp:spPr>
        <a:xfrm>
          <a:off x="1708698" y="716987"/>
          <a:ext cx="866807" cy="4334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/>
            <a:t>Demanda </a:t>
          </a:r>
        </a:p>
      </dsp:txBody>
      <dsp:txXfrm>
        <a:off x="1721392" y="729681"/>
        <a:ext cx="841419" cy="408015"/>
      </dsp:txXfrm>
    </dsp:sp>
    <dsp:sp modelId="{A705432A-B4C2-4050-AB99-462262B49732}">
      <dsp:nvSpPr>
        <dsp:cNvPr id="0" name=""/>
        <dsp:cNvSpPr/>
      </dsp:nvSpPr>
      <dsp:spPr>
        <a:xfrm rot="19800000">
          <a:off x="2536065" y="500096"/>
          <a:ext cx="451345" cy="151691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2581572" y="530434"/>
        <a:ext cx="360331" cy="910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1DCDB-B8F5-41F6-AA5B-CE4BD730152E}">
      <dsp:nvSpPr>
        <dsp:cNvPr id="0" name=""/>
        <dsp:cNvSpPr/>
      </dsp:nvSpPr>
      <dsp:spPr>
        <a:xfrm>
          <a:off x="1719" y="1877013"/>
          <a:ext cx="1377812" cy="688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000" kern="1200" dirty="0" smtClean="0"/>
            <a:t>Desarrollo Exógeno</a:t>
          </a:r>
          <a:endParaRPr lang="es-ES" sz="1000" kern="1200" dirty="0"/>
        </a:p>
      </dsp:txBody>
      <dsp:txXfrm>
        <a:off x="21896" y="1897190"/>
        <a:ext cx="1337458" cy="648552"/>
      </dsp:txXfrm>
    </dsp:sp>
    <dsp:sp modelId="{906C0192-F2DA-482B-A4A6-2ACE0C449298}">
      <dsp:nvSpPr>
        <dsp:cNvPr id="0" name=""/>
        <dsp:cNvSpPr/>
      </dsp:nvSpPr>
      <dsp:spPr>
        <a:xfrm>
          <a:off x="1719" y="2669255"/>
          <a:ext cx="1377812" cy="688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000" kern="1200" dirty="0" smtClean="0"/>
            <a:t>Desarrollo Endógeno</a:t>
          </a:r>
          <a:endParaRPr lang="es-ES" sz="1000" kern="1200" dirty="0"/>
        </a:p>
      </dsp:txBody>
      <dsp:txXfrm>
        <a:off x="21896" y="2689432"/>
        <a:ext cx="1337458" cy="648552"/>
      </dsp:txXfrm>
    </dsp:sp>
    <dsp:sp modelId="{E545605F-9DAE-444D-B257-8E9CBF0A6E3C}">
      <dsp:nvSpPr>
        <dsp:cNvPr id="0" name=""/>
        <dsp:cNvSpPr/>
      </dsp:nvSpPr>
      <dsp:spPr>
        <a:xfrm>
          <a:off x="1379531" y="3001865"/>
          <a:ext cx="551124" cy="23686"/>
        </a:xfrm>
        <a:custGeom>
          <a:avLst/>
          <a:gdLst/>
          <a:ahLst/>
          <a:cxnLst/>
          <a:rect l="0" t="0" r="0" b="0"/>
          <a:pathLst>
            <a:path>
              <a:moveTo>
                <a:pt x="0" y="11843"/>
              </a:moveTo>
              <a:lnTo>
                <a:pt x="551124" y="11843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641315" y="2999930"/>
        <a:ext cx="27556" cy="27556"/>
      </dsp:txXfrm>
    </dsp:sp>
    <dsp:sp modelId="{926D37D7-35A2-4AFD-B4C8-3B598ECCFD35}">
      <dsp:nvSpPr>
        <dsp:cNvPr id="0" name=""/>
        <dsp:cNvSpPr/>
      </dsp:nvSpPr>
      <dsp:spPr>
        <a:xfrm>
          <a:off x="1930656" y="2669255"/>
          <a:ext cx="1377812" cy="688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Objetivo de conseguir el desarrollo como un fin unificador y homogéneo.</a:t>
          </a:r>
          <a:endParaRPr lang="es-ES" sz="1000" kern="1200" dirty="0"/>
        </a:p>
      </dsp:txBody>
      <dsp:txXfrm>
        <a:off x="1950833" y="2689432"/>
        <a:ext cx="1337458" cy="648552"/>
      </dsp:txXfrm>
    </dsp:sp>
    <dsp:sp modelId="{C4C5F75E-6EBC-4325-AC47-00718BCABA52}">
      <dsp:nvSpPr>
        <dsp:cNvPr id="0" name=""/>
        <dsp:cNvSpPr/>
      </dsp:nvSpPr>
      <dsp:spPr>
        <a:xfrm>
          <a:off x="3308468" y="3001865"/>
          <a:ext cx="551124" cy="23686"/>
        </a:xfrm>
        <a:custGeom>
          <a:avLst/>
          <a:gdLst/>
          <a:ahLst/>
          <a:cxnLst/>
          <a:rect l="0" t="0" r="0" b="0"/>
          <a:pathLst>
            <a:path>
              <a:moveTo>
                <a:pt x="0" y="11843"/>
              </a:moveTo>
              <a:lnTo>
                <a:pt x="551124" y="11843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570252" y="2999930"/>
        <a:ext cx="27556" cy="27556"/>
      </dsp:txXfrm>
    </dsp:sp>
    <dsp:sp modelId="{85F5A530-F191-4453-A141-8704B321C37B}">
      <dsp:nvSpPr>
        <dsp:cNvPr id="0" name=""/>
        <dsp:cNvSpPr/>
      </dsp:nvSpPr>
      <dsp:spPr>
        <a:xfrm>
          <a:off x="3859593" y="2669255"/>
          <a:ext cx="1377812" cy="688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000" kern="1200" dirty="0" smtClean="0"/>
            <a:t>Teoría del Desarrollo Local</a:t>
          </a:r>
          <a:endParaRPr lang="es-ES" sz="1000" kern="1200" dirty="0"/>
        </a:p>
      </dsp:txBody>
      <dsp:txXfrm>
        <a:off x="3879770" y="2689432"/>
        <a:ext cx="1337458" cy="6485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53359-35DD-4866-92DD-83C692EBE3A6}">
      <dsp:nvSpPr>
        <dsp:cNvPr id="0" name=""/>
        <dsp:cNvSpPr/>
      </dsp:nvSpPr>
      <dsp:spPr>
        <a:xfrm>
          <a:off x="3713" y="1124651"/>
          <a:ext cx="0" cy="280560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DDC99-7AC7-4C15-9D00-29F37A51A8D5}">
      <dsp:nvSpPr>
        <dsp:cNvPr id="0" name=""/>
        <dsp:cNvSpPr/>
      </dsp:nvSpPr>
      <dsp:spPr>
        <a:xfrm>
          <a:off x="81646" y="1218171"/>
          <a:ext cx="1475593" cy="126252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6CDE98-3114-49F2-AC50-F1F533328D20}">
      <dsp:nvSpPr>
        <dsp:cNvPr id="0" name=""/>
        <dsp:cNvSpPr/>
      </dsp:nvSpPr>
      <dsp:spPr>
        <a:xfrm>
          <a:off x="81646" y="2480695"/>
          <a:ext cx="1475593" cy="1449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500" kern="1200" dirty="0" smtClean="0"/>
            <a:t>Desarrollo económico, por su imagen turística.</a:t>
          </a:r>
          <a:endParaRPr lang="es-ES" sz="1500" kern="1200" dirty="0"/>
        </a:p>
      </dsp:txBody>
      <dsp:txXfrm>
        <a:off x="81646" y="2480695"/>
        <a:ext cx="1475593" cy="1449563"/>
      </dsp:txXfrm>
    </dsp:sp>
    <dsp:sp modelId="{001061C9-F170-427A-A667-A5DBB1850BCE}">
      <dsp:nvSpPr>
        <dsp:cNvPr id="0" name=""/>
        <dsp:cNvSpPr/>
      </dsp:nvSpPr>
      <dsp:spPr>
        <a:xfrm>
          <a:off x="3713" y="812917"/>
          <a:ext cx="1558670" cy="3117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900" kern="1200" dirty="0" smtClean="0"/>
            <a:t>Alpujarra-Granada</a:t>
          </a:r>
          <a:endParaRPr lang="es-ES" sz="900" kern="1200" dirty="0"/>
        </a:p>
      </dsp:txBody>
      <dsp:txXfrm>
        <a:off x="3713" y="812917"/>
        <a:ext cx="1558670" cy="311734"/>
      </dsp:txXfrm>
    </dsp:sp>
    <dsp:sp modelId="{D997E9BF-26A2-4CE2-AB3C-F665A6A226E2}">
      <dsp:nvSpPr>
        <dsp:cNvPr id="0" name=""/>
        <dsp:cNvSpPr/>
      </dsp:nvSpPr>
      <dsp:spPr>
        <a:xfrm>
          <a:off x="1789941" y="1124651"/>
          <a:ext cx="0" cy="280560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1A7DB-C7B3-4B07-967E-C9CAA8797EDF}">
      <dsp:nvSpPr>
        <dsp:cNvPr id="0" name=""/>
        <dsp:cNvSpPr/>
      </dsp:nvSpPr>
      <dsp:spPr>
        <a:xfrm>
          <a:off x="1867875" y="1218171"/>
          <a:ext cx="1475593" cy="126252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C6CFDD-0F8E-4DE1-9EF0-020E7AB9ECE9}">
      <dsp:nvSpPr>
        <dsp:cNvPr id="0" name=""/>
        <dsp:cNvSpPr/>
      </dsp:nvSpPr>
      <dsp:spPr>
        <a:xfrm>
          <a:off x="1867875" y="2480695"/>
          <a:ext cx="1475593" cy="1449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500" kern="1200" dirty="0" smtClean="0"/>
            <a:t>Disminución de pobreza, proyecto Guate-mágica</a:t>
          </a:r>
          <a:endParaRPr lang="es-ES" sz="1500" kern="1200" dirty="0"/>
        </a:p>
      </dsp:txBody>
      <dsp:txXfrm>
        <a:off x="1867875" y="2480695"/>
        <a:ext cx="1475593" cy="1449563"/>
      </dsp:txXfrm>
    </dsp:sp>
    <dsp:sp modelId="{5131C173-1341-429A-8C94-E11C70E87F1A}">
      <dsp:nvSpPr>
        <dsp:cNvPr id="0" name=""/>
        <dsp:cNvSpPr/>
      </dsp:nvSpPr>
      <dsp:spPr>
        <a:xfrm>
          <a:off x="1789941" y="812917"/>
          <a:ext cx="1558670" cy="3117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 smtClean="0"/>
            <a:t>Zapotitlán-Guatemala</a:t>
          </a:r>
          <a:endParaRPr lang="es-ES" sz="900" kern="1200" dirty="0"/>
        </a:p>
      </dsp:txBody>
      <dsp:txXfrm>
        <a:off x="1789941" y="812917"/>
        <a:ext cx="1558670" cy="311734"/>
      </dsp:txXfrm>
    </dsp:sp>
    <dsp:sp modelId="{526CCF7D-25FB-4B18-857C-90FC26BF2722}">
      <dsp:nvSpPr>
        <dsp:cNvPr id="0" name=""/>
        <dsp:cNvSpPr/>
      </dsp:nvSpPr>
      <dsp:spPr>
        <a:xfrm>
          <a:off x="3576170" y="1124651"/>
          <a:ext cx="0" cy="280560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04A6A7-2C53-4F1A-AE7C-B6181C41E666}">
      <dsp:nvSpPr>
        <dsp:cNvPr id="0" name=""/>
        <dsp:cNvSpPr/>
      </dsp:nvSpPr>
      <dsp:spPr>
        <a:xfrm>
          <a:off x="3654103" y="1218171"/>
          <a:ext cx="1475593" cy="126252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2048F-AC00-4E65-93BD-11F8FB9D5BBD}">
      <dsp:nvSpPr>
        <dsp:cNvPr id="0" name=""/>
        <dsp:cNvSpPr/>
      </dsp:nvSpPr>
      <dsp:spPr>
        <a:xfrm>
          <a:off x="3654103" y="2480695"/>
          <a:ext cx="1475593" cy="1449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500" kern="1200" dirty="0" smtClean="0"/>
            <a:t>Beneficios como rehabilitación del entorno, igualdad, involucramiento del Ministerio.</a:t>
          </a:r>
          <a:endParaRPr lang="es-ES" sz="1500" kern="1200" dirty="0"/>
        </a:p>
      </dsp:txBody>
      <dsp:txXfrm>
        <a:off x="3654103" y="2480695"/>
        <a:ext cx="1475593" cy="1449563"/>
      </dsp:txXfrm>
    </dsp:sp>
    <dsp:sp modelId="{80F852C3-936B-47E7-A43F-46486B46D550}">
      <dsp:nvSpPr>
        <dsp:cNvPr id="0" name=""/>
        <dsp:cNvSpPr/>
      </dsp:nvSpPr>
      <dsp:spPr>
        <a:xfrm>
          <a:off x="3576170" y="812917"/>
          <a:ext cx="1558670" cy="3117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900" kern="1200" dirty="0" smtClean="0"/>
            <a:t>Partido de Lobos- Argentina</a:t>
          </a:r>
          <a:endParaRPr lang="es-ES" sz="900" kern="1200" dirty="0"/>
        </a:p>
      </dsp:txBody>
      <dsp:txXfrm>
        <a:off x="3576170" y="812917"/>
        <a:ext cx="1558670" cy="311734"/>
      </dsp:txXfrm>
    </dsp:sp>
    <dsp:sp modelId="{CA65563B-C204-4548-A88C-EE12D41E02A6}">
      <dsp:nvSpPr>
        <dsp:cNvPr id="0" name=""/>
        <dsp:cNvSpPr/>
      </dsp:nvSpPr>
      <dsp:spPr>
        <a:xfrm>
          <a:off x="5362398" y="1124651"/>
          <a:ext cx="0" cy="280560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8C13F5-AEBA-4F2F-AAEB-478A991DE6FD}">
      <dsp:nvSpPr>
        <dsp:cNvPr id="0" name=""/>
        <dsp:cNvSpPr/>
      </dsp:nvSpPr>
      <dsp:spPr>
        <a:xfrm>
          <a:off x="5440332" y="1218171"/>
          <a:ext cx="1475593" cy="126252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FAA5D-649A-40AB-8E64-0D33D73C0F59}">
      <dsp:nvSpPr>
        <dsp:cNvPr id="0" name=""/>
        <dsp:cNvSpPr/>
      </dsp:nvSpPr>
      <dsp:spPr>
        <a:xfrm>
          <a:off x="5440332" y="2480695"/>
          <a:ext cx="1475593" cy="1449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500" kern="1200" dirty="0" smtClean="0"/>
            <a:t> </a:t>
          </a:r>
          <a:r>
            <a:rPr lang="es-ES" sz="1500" kern="1200" dirty="0" smtClean="0"/>
            <a:t>C</a:t>
          </a:r>
          <a:r>
            <a:rPr lang="es-419" sz="1500" kern="1200" dirty="0" smtClean="0"/>
            <a:t>onsidera al turismo como alternativa respetuosa con el entorno</a:t>
          </a:r>
          <a:endParaRPr lang="es-ES" sz="1500" kern="1200" dirty="0"/>
        </a:p>
      </dsp:txBody>
      <dsp:txXfrm>
        <a:off x="5440332" y="2480695"/>
        <a:ext cx="1475593" cy="1449563"/>
      </dsp:txXfrm>
    </dsp:sp>
    <dsp:sp modelId="{0397CC6F-EC8D-4616-8A39-CE2B47ACF127}">
      <dsp:nvSpPr>
        <dsp:cNvPr id="0" name=""/>
        <dsp:cNvSpPr/>
      </dsp:nvSpPr>
      <dsp:spPr>
        <a:xfrm>
          <a:off x="5362398" y="812917"/>
          <a:ext cx="1558670" cy="3117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900" kern="1200" dirty="0" smtClean="0"/>
            <a:t>Leader- Europa</a:t>
          </a:r>
          <a:endParaRPr lang="es-ES" sz="900" kern="1200" dirty="0"/>
        </a:p>
      </dsp:txBody>
      <dsp:txXfrm>
        <a:off x="5362398" y="812917"/>
        <a:ext cx="1558670" cy="3117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8279C-E083-45D5-8FE1-6A850C1ED0F7}">
      <dsp:nvSpPr>
        <dsp:cNvPr id="0" name=""/>
        <dsp:cNvSpPr/>
      </dsp:nvSpPr>
      <dsp:spPr>
        <a:xfrm>
          <a:off x="0" y="526745"/>
          <a:ext cx="6763592" cy="1785949"/>
        </a:xfrm>
        <a:prstGeom prst="right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E99129D-E9B9-4C9C-BC15-ABBFAAE91913}">
      <dsp:nvSpPr>
        <dsp:cNvPr id="0" name=""/>
        <dsp:cNvSpPr/>
      </dsp:nvSpPr>
      <dsp:spPr>
        <a:xfrm>
          <a:off x="4457431" y="973232"/>
          <a:ext cx="1629801" cy="892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3040" rIns="0" bIns="19304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900" b="1" kern="1200" dirty="0" smtClean="0"/>
            <a:t>Instrumentos:</a:t>
          </a:r>
        </a:p>
      </dsp:txBody>
      <dsp:txXfrm>
        <a:off x="4457431" y="973232"/>
        <a:ext cx="1629801" cy="892974"/>
      </dsp:txXfrm>
    </dsp:sp>
    <dsp:sp modelId="{3C719D3B-8F5B-44F5-8C90-824840E46815}">
      <dsp:nvSpPr>
        <dsp:cNvPr id="0" name=""/>
        <dsp:cNvSpPr/>
      </dsp:nvSpPr>
      <dsp:spPr>
        <a:xfrm>
          <a:off x="2501670" y="1955504"/>
          <a:ext cx="1629801" cy="1581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su finalidad (Aplicada)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Fuentes de información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Unidades de análisis (mixta)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Alcance (descriptiva)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1670" y="1955504"/>
        <a:ext cx="1629801" cy="1581750"/>
      </dsp:txXfrm>
    </dsp:sp>
    <dsp:sp modelId="{76073141-F3E9-403C-8920-0DC1F67E5FC9}">
      <dsp:nvSpPr>
        <dsp:cNvPr id="0" name=""/>
        <dsp:cNvSpPr/>
      </dsp:nvSpPr>
      <dsp:spPr>
        <a:xfrm>
          <a:off x="2501670" y="973232"/>
          <a:ext cx="1629801" cy="892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3040" rIns="0" bIns="19304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900" b="1" kern="1200" dirty="0" smtClean="0"/>
            <a:t>Tipología:</a:t>
          </a:r>
        </a:p>
      </dsp:txBody>
      <dsp:txXfrm>
        <a:off x="2501670" y="973232"/>
        <a:ext cx="1629801" cy="892974"/>
      </dsp:txXfrm>
    </dsp:sp>
    <dsp:sp modelId="{F3C6B8C0-E39D-47E7-9130-F82B2C8818C4}">
      <dsp:nvSpPr>
        <dsp:cNvPr id="0" name=""/>
        <dsp:cNvSpPr/>
      </dsp:nvSpPr>
      <dsp:spPr>
        <a:xfrm>
          <a:off x="545909" y="973232"/>
          <a:ext cx="1629801" cy="892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3040" rIns="0" bIns="19304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900" b="1" kern="1200" dirty="0" smtClean="0"/>
            <a:t>Enfoque: </a:t>
          </a:r>
          <a:r>
            <a:rPr lang="es-419" sz="1900" kern="1200" dirty="0" smtClean="0"/>
            <a:t>Sistémico </a:t>
          </a:r>
          <a:endParaRPr lang="es-ES" sz="1900" kern="1200" dirty="0"/>
        </a:p>
      </dsp:txBody>
      <dsp:txXfrm>
        <a:off x="545909" y="973232"/>
        <a:ext cx="1629801" cy="8929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D4590-C613-4445-BB25-9A15FEB92D6B}">
      <dsp:nvSpPr>
        <dsp:cNvPr id="0" name=""/>
        <dsp:cNvSpPr/>
      </dsp:nvSpPr>
      <dsp:spPr>
        <a:xfrm>
          <a:off x="2341595" y="0"/>
          <a:ext cx="1956111" cy="19564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06E3E2A-6ACC-438E-9D0B-DA811F1C97C7}">
      <dsp:nvSpPr>
        <dsp:cNvPr id="0" name=""/>
        <dsp:cNvSpPr/>
      </dsp:nvSpPr>
      <dsp:spPr>
        <a:xfrm>
          <a:off x="2773960" y="706323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Planicie en lo alto, población Cara y Colorado.</a:t>
          </a:r>
          <a:endParaRPr lang="es-E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3960" y="706323"/>
        <a:ext cx="1086973" cy="543356"/>
      </dsp:txXfrm>
    </dsp:sp>
    <dsp:sp modelId="{486E09A6-F4EB-4270-961D-1F8E355D5BFF}">
      <dsp:nvSpPr>
        <dsp:cNvPr id="0" name=""/>
        <dsp:cNvSpPr/>
      </dsp:nvSpPr>
      <dsp:spPr>
        <a:xfrm>
          <a:off x="1798292" y="1124102"/>
          <a:ext cx="1956111" cy="19564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shade val="50000"/>
                <a:hueOff val="133620"/>
                <a:satOff val="2127"/>
                <a:lumOff val="25782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133620"/>
                <a:satOff val="2127"/>
                <a:lumOff val="25782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133620"/>
                <a:satOff val="2127"/>
                <a:lumOff val="2578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C67CCE9-76BC-47DB-9457-049BE204A776}">
      <dsp:nvSpPr>
        <dsp:cNvPr id="0" name=""/>
        <dsp:cNvSpPr/>
      </dsp:nvSpPr>
      <dsp:spPr>
        <a:xfrm>
          <a:off x="2232861" y="1836927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Cuenta con 547,25 km2, bosque primario.</a:t>
          </a:r>
          <a:endParaRPr lang="es-E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2861" y="1836927"/>
        <a:ext cx="1086973" cy="543356"/>
      </dsp:txXfrm>
    </dsp:sp>
    <dsp:sp modelId="{DC1F2FEE-3043-4822-B5D1-00E79395391D}">
      <dsp:nvSpPr>
        <dsp:cNvPr id="0" name=""/>
        <dsp:cNvSpPr/>
      </dsp:nvSpPr>
      <dsp:spPr>
        <a:xfrm>
          <a:off x="2480819" y="2382723"/>
          <a:ext cx="1680603" cy="16812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shade val="50000"/>
                <a:hueOff val="133620"/>
                <a:satOff val="2127"/>
                <a:lumOff val="25782"/>
                <a:alphaOff val="0"/>
                <a:tint val="50000"/>
                <a:satMod val="300000"/>
              </a:schemeClr>
            </a:gs>
            <a:gs pos="35000">
              <a:schemeClr val="accent1">
                <a:shade val="50000"/>
                <a:hueOff val="133620"/>
                <a:satOff val="2127"/>
                <a:lumOff val="25782"/>
                <a:alphaOff val="0"/>
                <a:tint val="37000"/>
                <a:satMod val="300000"/>
              </a:schemeClr>
            </a:gs>
            <a:gs pos="100000">
              <a:schemeClr val="accent1">
                <a:shade val="50000"/>
                <a:hueOff val="133620"/>
                <a:satOff val="2127"/>
                <a:lumOff val="2578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F8A74B6-B931-42DD-8B22-C19B70FEBC58}">
      <dsp:nvSpPr>
        <dsp:cNvPr id="0" name=""/>
        <dsp:cNvSpPr/>
      </dsp:nvSpPr>
      <dsp:spPr>
        <a:xfrm>
          <a:off x="2776532" y="2969158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Actividades productivas agricultura y ganadería, actividades piscícolas y avícolas, pecuaria, minería.</a:t>
          </a:r>
          <a:endParaRPr lang="es-E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6532" y="2969158"/>
        <a:ext cx="1086973" cy="54335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02BB60-264D-4A34-A673-348E9271A444}">
      <dsp:nvSpPr>
        <dsp:cNvPr id="0" name=""/>
        <dsp:cNvSpPr/>
      </dsp:nvSpPr>
      <dsp:spPr>
        <a:xfrm>
          <a:off x="2879409" y="2519116"/>
          <a:ext cx="70043" cy="1296359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094162-7C8B-43CE-8CE0-BC2828090E1A}">
      <dsp:nvSpPr>
        <dsp:cNvPr id="0" name=""/>
        <dsp:cNvSpPr/>
      </dsp:nvSpPr>
      <dsp:spPr>
        <a:xfrm>
          <a:off x="76484" y="2519116"/>
          <a:ext cx="1821724" cy="1296359"/>
        </a:xfrm>
        <a:prstGeom prst="frame">
          <a:avLst>
            <a:gd name="adj1" fmla="val 5450"/>
          </a:avLst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1212C-B17E-4430-B828-3EFC84A28D0F}">
      <dsp:nvSpPr>
        <dsp:cNvPr id="0" name=""/>
        <dsp:cNvSpPr/>
      </dsp:nvSpPr>
      <dsp:spPr>
        <a:xfrm>
          <a:off x="76484" y="919829"/>
          <a:ext cx="1821724" cy="1296359"/>
        </a:xfrm>
        <a:prstGeom prst="frame">
          <a:avLst>
            <a:gd name="adj1" fmla="val 5450"/>
          </a:avLst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9E563-9205-4B1F-B634-5304BBFFDC73}">
      <dsp:nvSpPr>
        <dsp:cNvPr id="0" name=""/>
        <dsp:cNvSpPr/>
      </dsp:nvSpPr>
      <dsp:spPr>
        <a:xfrm>
          <a:off x="2879409" y="919829"/>
          <a:ext cx="70043" cy="1296359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A72B6-55B2-4976-9C7D-ED8AC83183C5}">
      <dsp:nvSpPr>
        <dsp:cNvPr id="0" name=""/>
        <dsp:cNvSpPr/>
      </dsp:nvSpPr>
      <dsp:spPr>
        <a:xfrm>
          <a:off x="3164665" y="919829"/>
          <a:ext cx="1821724" cy="1296359"/>
        </a:xfrm>
        <a:prstGeom prst="frame">
          <a:avLst>
            <a:gd name="adj1" fmla="val 5450"/>
          </a:avLst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3CC3DE-73BE-4E39-BDF7-B569DA38490C}">
      <dsp:nvSpPr>
        <dsp:cNvPr id="0" name=""/>
        <dsp:cNvSpPr/>
      </dsp:nvSpPr>
      <dsp:spPr>
        <a:xfrm>
          <a:off x="5967591" y="919829"/>
          <a:ext cx="70043" cy="1296359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1E28B-4057-4FEA-A924-99637802AF9E}">
      <dsp:nvSpPr>
        <dsp:cNvPr id="0" name=""/>
        <dsp:cNvSpPr/>
      </dsp:nvSpPr>
      <dsp:spPr>
        <a:xfrm>
          <a:off x="6440" y="764498"/>
          <a:ext cx="1751681" cy="122624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E4D562D-AC12-43C4-956A-93F17034A87A}">
      <dsp:nvSpPr>
        <dsp:cNvPr id="0" name=""/>
        <dsp:cNvSpPr/>
      </dsp:nvSpPr>
      <dsp:spPr>
        <a:xfrm>
          <a:off x="147705" y="2022000"/>
          <a:ext cx="1680460" cy="1538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Hacienda la Antigua</a:t>
          </a:r>
          <a:endParaRPr lang="es-ES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705" y="2022000"/>
        <a:ext cx="1680460" cy="153879"/>
      </dsp:txXfrm>
    </dsp:sp>
    <dsp:sp modelId="{7981BF3B-478E-450A-9818-75876DADC2B7}">
      <dsp:nvSpPr>
        <dsp:cNvPr id="0" name=""/>
        <dsp:cNvSpPr/>
      </dsp:nvSpPr>
      <dsp:spPr>
        <a:xfrm>
          <a:off x="2016994" y="919829"/>
          <a:ext cx="743630" cy="129635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Manifestaciones culturales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Arquitectura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Recreativa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II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6994" y="919829"/>
        <a:ext cx="743630" cy="1296359"/>
      </dsp:txXfrm>
    </dsp:sp>
    <dsp:sp modelId="{C2284AC1-6423-4EE2-B517-2246AD66AD01}">
      <dsp:nvSpPr>
        <dsp:cNvPr id="0" name=""/>
        <dsp:cNvSpPr/>
      </dsp:nvSpPr>
      <dsp:spPr>
        <a:xfrm>
          <a:off x="3164665" y="2519116"/>
          <a:ext cx="1821724" cy="1296359"/>
        </a:xfrm>
        <a:prstGeom prst="frame">
          <a:avLst>
            <a:gd name="adj1" fmla="val 5450"/>
          </a:avLst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C9C410-F5A2-423A-947D-F6B030FC9F85}">
      <dsp:nvSpPr>
        <dsp:cNvPr id="0" name=""/>
        <dsp:cNvSpPr/>
      </dsp:nvSpPr>
      <dsp:spPr>
        <a:xfrm>
          <a:off x="5967591" y="2519116"/>
          <a:ext cx="70043" cy="1296359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E3ED2C-2533-4964-8B88-D8B670F0084F}">
      <dsp:nvSpPr>
        <dsp:cNvPr id="0" name=""/>
        <dsp:cNvSpPr/>
      </dsp:nvSpPr>
      <dsp:spPr>
        <a:xfrm>
          <a:off x="6440" y="2363785"/>
          <a:ext cx="1751681" cy="122624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0C7EC4-98F3-4717-A13C-6FE86AD5F0D9}">
      <dsp:nvSpPr>
        <dsp:cNvPr id="0" name=""/>
        <dsp:cNvSpPr/>
      </dsp:nvSpPr>
      <dsp:spPr>
        <a:xfrm>
          <a:off x="147705" y="3631561"/>
          <a:ext cx="1680460" cy="1538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Santuario del Cinto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705" y="3631561"/>
        <a:ext cx="1680460" cy="153879"/>
      </dsp:txXfrm>
    </dsp:sp>
    <dsp:sp modelId="{A78E8596-9AFC-4495-91DB-D8B893B53554}">
      <dsp:nvSpPr>
        <dsp:cNvPr id="0" name=""/>
        <dsp:cNvSpPr/>
      </dsp:nvSpPr>
      <dsp:spPr>
        <a:xfrm>
          <a:off x="1972373" y="2519116"/>
          <a:ext cx="832872" cy="129635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Manifestaciones culturales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Arquitectura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Histórica/ Vernácula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II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72373" y="2519116"/>
        <a:ext cx="832872" cy="1296359"/>
      </dsp:txXfrm>
    </dsp:sp>
    <dsp:sp modelId="{A23303E2-D8ED-47D2-A986-394C4766FA38}">
      <dsp:nvSpPr>
        <dsp:cNvPr id="0" name=""/>
        <dsp:cNvSpPr/>
      </dsp:nvSpPr>
      <dsp:spPr>
        <a:xfrm>
          <a:off x="6252847" y="919829"/>
          <a:ext cx="1821724" cy="1296359"/>
        </a:xfrm>
        <a:prstGeom prst="frame">
          <a:avLst>
            <a:gd name="adj1" fmla="val 5450"/>
          </a:avLst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0999A-89C8-49A1-B0D4-735C9D0C5272}">
      <dsp:nvSpPr>
        <dsp:cNvPr id="0" name=""/>
        <dsp:cNvSpPr/>
      </dsp:nvSpPr>
      <dsp:spPr>
        <a:xfrm>
          <a:off x="9055772" y="919829"/>
          <a:ext cx="70043" cy="1296359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4969ED-C76E-49E7-9FD0-302B4E185EF9}">
      <dsp:nvSpPr>
        <dsp:cNvPr id="0" name=""/>
        <dsp:cNvSpPr/>
      </dsp:nvSpPr>
      <dsp:spPr>
        <a:xfrm>
          <a:off x="3094622" y="764498"/>
          <a:ext cx="1751681" cy="122624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719E4E-6A33-48C4-92E6-B6FF7BA4BB80}">
      <dsp:nvSpPr>
        <dsp:cNvPr id="0" name=""/>
        <dsp:cNvSpPr/>
      </dsp:nvSpPr>
      <dsp:spPr>
        <a:xfrm>
          <a:off x="3215334" y="2032273"/>
          <a:ext cx="1680460" cy="1538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Pesca “El Alisal”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5334" y="2032273"/>
        <a:ext cx="1680460" cy="153879"/>
      </dsp:txXfrm>
    </dsp:sp>
    <dsp:sp modelId="{CF272F91-4B49-4A62-AA8D-E85B392F81AD}">
      <dsp:nvSpPr>
        <dsp:cNvPr id="0" name=""/>
        <dsp:cNvSpPr/>
      </dsp:nvSpPr>
      <dsp:spPr>
        <a:xfrm>
          <a:off x="5060554" y="919829"/>
          <a:ext cx="832872" cy="129635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Atractivos Naturales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Ríos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Riachuelo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II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0554" y="919829"/>
        <a:ext cx="832872" cy="1296359"/>
      </dsp:txXfrm>
    </dsp:sp>
    <dsp:sp modelId="{BB6278ED-B690-4778-A73E-5234B69401B3}">
      <dsp:nvSpPr>
        <dsp:cNvPr id="0" name=""/>
        <dsp:cNvSpPr/>
      </dsp:nvSpPr>
      <dsp:spPr>
        <a:xfrm>
          <a:off x="6252847" y="2519116"/>
          <a:ext cx="1821724" cy="1296359"/>
        </a:xfrm>
        <a:prstGeom prst="frame">
          <a:avLst>
            <a:gd name="adj1" fmla="val 5450"/>
          </a:avLst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D1B34-9093-4141-A424-546BF9B407AE}">
      <dsp:nvSpPr>
        <dsp:cNvPr id="0" name=""/>
        <dsp:cNvSpPr/>
      </dsp:nvSpPr>
      <dsp:spPr>
        <a:xfrm>
          <a:off x="9055772" y="2519116"/>
          <a:ext cx="70043" cy="1296359"/>
        </a:xfrm>
        <a:prstGeom prst="rect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0D07A0-979D-47E4-8E13-C515EA27585F}">
      <dsp:nvSpPr>
        <dsp:cNvPr id="0" name=""/>
        <dsp:cNvSpPr/>
      </dsp:nvSpPr>
      <dsp:spPr>
        <a:xfrm>
          <a:off x="3094622" y="2363785"/>
          <a:ext cx="1751681" cy="122624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9FDA4D-70B5-4D30-A6B2-28ADF54E66E4}">
      <dsp:nvSpPr>
        <dsp:cNvPr id="0" name=""/>
        <dsp:cNvSpPr/>
      </dsp:nvSpPr>
      <dsp:spPr>
        <a:xfrm>
          <a:off x="3194782" y="3724028"/>
          <a:ext cx="1680460" cy="1538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Río verde finca Ecológica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4782" y="3724028"/>
        <a:ext cx="1680460" cy="153879"/>
      </dsp:txXfrm>
    </dsp:sp>
    <dsp:sp modelId="{D52F6B8D-912A-4050-8B95-21BB12337646}">
      <dsp:nvSpPr>
        <dsp:cNvPr id="0" name=""/>
        <dsp:cNvSpPr/>
      </dsp:nvSpPr>
      <dsp:spPr>
        <a:xfrm>
          <a:off x="5060554" y="2519116"/>
          <a:ext cx="832872" cy="129635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 Natural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Ríos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Río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</a:t>
          </a:r>
          <a:r>
            <a:rPr lang="es-E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endParaRPr lang="es-E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0554" y="2519116"/>
        <a:ext cx="832872" cy="1296359"/>
      </dsp:txXfrm>
    </dsp:sp>
    <dsp:sp modelId="{0CC23B68-01DF-4B8B-BCCF-B43BF136E5CE}">
      <dsp:nvSpPr>
        <dsp:cNvPr id="0" name=""/>
        <dsp:cNvSpPr/>
      </dsp:nvSpPr>
      <dsp:spPr>
        <a:xfrm>
          <a:off x="6182803" y="764498"/>
          <a:ext cx="1751681" cy="1226243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6B421B-4FEE-40C8-98ED-7E67903D2263}">
      <dsp:nvSpPr>
        <dsp:cNvPr id="0" name=""/>
        <dsp:cNvSpPr/>
      </dsp:nvSpPr>
      <dsp:spPr>
        <a:xfrm>
          <a:off x="6308339" y="2022000"/>
          <a:ext cx="1680460" cy="1538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Zapadores de Soloya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08339" y="2022000"/>
        <a:ext cx="1680460" cy="153879"/>
      </dsp:txXfrm>
    </dsp:sp>
    <dsp:sp modelId="{CADF0701-6D9A-409A-8B42-82B3B830165B}">
      <dsp:nvSpPr>
        <dsp:cNvPr id="0" name=""/>
        <dsp:cNvSpPr/>
      </dsp:nvSpPr>
      <dsp:spPr>
        <a:xfrm>
          <a:off x="8148736" y="919829"/>
          <a:ext cx="832872" cy="129635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Atractivo Natural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Ríos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Cascada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II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48736" y="919829"/>
        <a:ext cx="832872" cy="1296359"/>
      </dsp:txXfrm>
    </dsp:sp>
    <dsp:sp modelId="{E62C03EC-B89C-4979-A91D-D3F69C308081}">
      <dsp:nvSpPr>
        <dsp:cNvPr id="0" name=""/>
        <dsp:cNvSpPr/>
      </dsp:nvSpPr>
      <dsp:spPr>
        <a:xfrm>
          <a:off x="6203351" y="2343234"/>
          <a:ext cx="1751681" cy="1226243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99ADF0D-9E33-4345-AC04-F909C84ED65E}">
      <dsp:nvSpPr>
        <dsp:cNvPr id="0" name=""/>
        <dsp:cNvSpPr/>
      </dsp:nvSpPr>
      <dsp:spPr>
        <a:xfrm>
          <a:off x="6308339" y="3593411"/>
          <a:ext cx="1680460" cy="27127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Chiriboga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08339" y="3593411"/>
        <a:ext cx="1680460" cy="271276"/>
      </dsp:txXfrm>
    </dsp:sp>
    <dsp:sp modelId="{1FD0818B-9A74-43E4-8330-F607ED6668CD}">
      <dsp:nvSpPr>
        <dsp:cNvPr id="0" name=""/>
        <dsp:cNvSpPr/>
      </dsp:nvSpPr>
      <dsp:spPr>
        <a:xfrm>
          <a:off x="8148736" y="2519116"/>
          <a:ext cx="832872" cy="129635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Manifestaciones culturales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Arquitectura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Otras Infraestructuras Sociales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Jerarquía: I</a:t>
          </a:r>
          <a:endParaRPr lang="es-ES" sz="11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48736" y="2519116"/>
        <a:ext cx="832872" cy="1296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38108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822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004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055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347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48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995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8481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440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829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230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700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5124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92225" y="1991825"/>
            <a:ext cx="47595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5400000">
            <a:off x="1853066" y="1584395"/>
            <a:ext cx="1401157" cy="5259705"/>
            <a:chOff x="818425" y="238125"/>
            <a:chExt cx="139557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33;p2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34;p2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44;p2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45" name="Google Shape;45;p2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2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52;p2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" name="Google Shape;55;p2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56" name="Google Shape;56;p2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" name="Google Shape;60;p2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63;p2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2"/>
          <p:cNvGrpSpPr/>
          <p:nvPr/>
        </p:nvGrpSpPr>
        <p:grpSpPr>
          <a:xfrm rot="5400000">
            <a:off x="5889766" y="-1700680"/>
            <a:ext cx="1401157" cy="5259705"/>
            <a:chOff x="818425" y="238125"/>
            <a:chExt cx="1395575" cy="5238750"/>
          </a:xfrm>
        </p:grpSpPr>
        <p:sp>
          <p:nvSpPr>
            <p:cNvPr id="69" name="Google Shape;69;p2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2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71" name="Google Shape;71;p2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" name="Google Shape;90;p2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" name="Google Shape;91;p2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92" name="Google Shape;92;p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" name="Google Shape;97;p2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" name="Google Shape;101;p2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" name="Google Shape;105;p2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106" name="Google Shape;106;p2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2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2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113" name="Google Shape;113;p2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" name="Google Shape;117;p2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20;p2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121" name="Google Shape;121;p2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"/>
          <p:cNvSpPr txBox="1">
            <a:spLocks noGrp="1"/>
          </p:cNvSpPr>
          <p:nvPr>
            <p:ph type="ctrTitle"/>
          </p:nvPr>
        </p:nvSpPr>
        <p:spPr>
          <a:xfrm>
            <a:off x="905350" y="2878750"/>
            <a:ext cx="5154000" cy="9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3"/>
          <p:cNvSpPr txBox="1">
            <a:spLocks noGrp="1"/>
          </p:cNvSpPr>
          <p:nvPr>
            <p:ph type="subTitle" idx="1"/>
          </p:nvPr>
        </p:nvSpPr>
        <p:spPr>
          <a:xfrm>
            <a:off x="905350" y="3818476"/>
            <a:ext cx="5154000" cy="6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8" name="Google Shape;128;p3"/>
          <p:cNvGrpSpPr/>
          <p:nvPr/>
        </p:nvGrpSpPr>
        <p:grpSpPr>
          <a:xfrm>
            <a:off x="7088841" y="-58105"/>
            <a:ext cx="1401157" cy="5259705"/>
            <a:chOff x="818425" y="238125"/>
            <a:chExt cx="1395575" cy="5238750"/>
          </a:xfrm>
        </p:grpSpPr>
        <p:sp>
          <p:nvSpPr>
            <p:cNvPr id="129" name="Google Shape;129;p3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" name="Google Shape;130;p3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131" name="Google Shape;131;p3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" name="Google Shape;150;p3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" name="Google Shape;151;p3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7" name="Google Shape;157;p3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3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162" name="Google Shape;162;p3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" name="Google Shape;165;p3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166" name="Google Shape;166;p3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3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" name="Google Shape;172;p3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173" name="Google Shape;173;p3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" name="Google Shape;177;p3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" name="Google Shape;180;p3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181" name="Google Shape;181;p3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"/>
          <p:cNvSpPr txBox="1">
            <a:spLocks noGrp="1"/>
          </p:cNvSpPr>
          <p:nvPr>
            <p:ph type="body" idx="1"/>
          </p:nvPr>
        </p:nvSpPr>
        <p:spPr>
          <a:xfrm>
            <a:off x="2269825" y="2161800"/>
            <a:ext cx="46044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✢"/>
              <a:defRPr sz="3000" i="1"/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9pPr>
          </a:lstStyle>
          <a:p>
            <a:endParaRPr/>
          </a:p>
        </p:txBody>
      </p:sp>
      <p:grpSp>
        <p:nvGrpSpPr>
          <p:cNvPr id="187" name="Google Shape;187;p4"/>
          <p:cNvGrpSpPr/>
          <p:nvPr/>
        </p:nvGrpSpPr>
        <p:grpSpPr>
          <a:xfrm>
            <a:off x="802981" y="3161504"/>
            <a:ext cx="7513267" cy="1540196"/>
            <a:chOff x="802981" y="3161504"/>
            <a:chExt cx="7513267" cy="1540196"/>
          </a:xfrm>
        </p:grpSpPr>
        <p:sp>
          <p:nvSpPr>
            <p:cNvPr id="188" name="Google Shape;188;p4"/>
            <p:cNvSpPr/>
            <p:nvPr/>
          </p:nvSpPr>
          <p:spPr>
            <a:xfrm rot="5400000">
              <a:off x="2822648" y="2524129"/>
              <a:ext cx="1042613" cy="2505030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 rot="3020914">
              <a:off x="1433468" y="3420610"/>
              <a:ext cx="380422" cy="501593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" name="Google Shape;190;p4"/>
            <p:cNvGrpSpPr/>
            <p:nvPr/>
          </p:nvGrpSpPr>
          <p:grpSpPr>
            <a:xfrm rot="7357511">
              <a:off x="7243958" y="3657662"/>
              <a:ext cx="194495" cy="389007"/>
              <a:chOff x="3253150" y="2320925"/>
              <a:chExt cx="149800" cy="299575"/>
            </a:xfrm>
          </p:grpSpPr>
          <p:sp>
            <p:nvSpPr>
              <p:cNvPr id="191" name="Google Shape;191;p4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" name="Google Shape;193;p4"/>
            <p:cNvGrpSpPr/>
            <p:nvPr/>
          </p:nvGrpSpPr>
          <p:grpSpPr>
            <a:xfrm rot="-5400000">
              <a:off x="5247912" y="2613433"/>
              <a:ext cx="1225750" cy="2321893"/>
              <a:chOff x="3487525" y="3986125"/>
              <a:chExt cx="766525" cy="1452000"/>
            </a:xfrm>
          </p:grpSpPr>
          <p:sp>
            <p:nvSpPr>
              <p:cNvPr id="194" name="Google Shape;194;p4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8" name="Google Shape;198;p4"/>
            <p:cNvSpPr/>
            <p:nvPr/>
          </p:nvSpPr>
          <p:spPr>
            <a:xfrm>
              <a:off x="4524477" y="3819970"/>
              <a:ext cx="329752" cy="332092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 rot="3958791">
              <a:off x="1686045" y="3770049"/>
              <a:ext cx="246705" cy="382854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 rot="-5400000">
              <a:off x="7509304" y="3218901"/>
              <a:ext cx="191688" cy="700698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 rot="6864207">
              <a:off x="906951" y="3174041"/>
              <a:ext cx="298273" cy="420559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 rot="-1473928">
              <a:off x="7955495" y="3223413"/>
              <a:ext cx="317583" cy="276824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03;p4"/>
            <p:cNvGrpSpPr/>
            <p:nvPr/>
          </p:nvGrpSpPr>
          <p:grpSpPr>
            <a:xfrm rot="4061875">
              <a:off x="4563803" y="4379795"/>
              <a:ext cx="251087" cy="298303"/>
              <a:chOff x="4157100" y="2900650"/>
              <a:chExt cx="206200" cy="244975"/>
            </a:xfrm>
          </p:grpSpPr>
          <p:sp>
            <p:nvSpPr>
              <p:cNvPr id="204" name="Google Shape;204;p4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"/>
          <p:cNvSpPr txBox="1">
            <a:spLocks noGrp="1"/>
          </p:cNvSpPr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body" idx="1"/>
          </p:nvPr>
        </p:nvSpPr>
        <p:spPr>
          <a:xfrm>
            <a:off x="628975" y="1504950"/>
            <a:ext cx="6009600" cy="3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✢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9pPr>
          </a:lstStyle>
          <a:p>
            <a:endParaRPr/>
          </a:p>
        </p:txBody>
      </p:sp>
      <p:grpSp>
        <p:nvGrpSpPr>
          <p:cNvPr id="211" name="Google Shape;211;p5"/>
          <p:cNvGrpSpPr/>
          <p:nvPr/>
        </p:nvGrpSpPr>
        <p:grpSpPr>
          <a:xfrm>
            <a:off x="7108241" y="-58105"/>
            <a:ext cx="1401157" cy="5259705"/>
            <a:chOff x="818425" y="238125"/>
            <a:chExt cx="1395575" cy="5238750"/>
          </a:xfrm>
        </p:grpSpPr>
        <p:sp>
          <p:nvSpPr>
            <p:cNvPr id="212" name="Google Shape;212;p5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" name="Google Shape;213;p5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214" name="Google Shape;214;p5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5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5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5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5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" name="Google Shape;233;p5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4" name="Google Shape;234;p5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235" name="Google Shape;235;p5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5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5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5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0" name="Google Shape;240;p5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" name="Google Shape;244;p5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245" name="Google Shape;245;p5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5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5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249" name="Google Shape;249;p5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" name="Google Shape;252;p5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253" name="Google Shape;253;p5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5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" name="Google Shape;255;p5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256" name="Google Shape;256;p5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5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5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5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0" name="Google Shape;260;p5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5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264" name="Google Shape;264;p5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5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5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8" name="Google Shape;268;p5"/>
          <p:cNvGrpSpPr/>
          <p:nvPr/>
        </p:nvGrpSpPr>
        <p:grpSpPr>
          <a:xfrm rot="-9319279">
            <a:off x="452001" y="791962"/>
            <a:ext cx="291914" cy="362696"/>
            <a:chOff x="4217025" y="773800"/>
            <a:chExt cx="290750" cy="361250"/>
          </a:xfrm>
        </p:grpSpPr>
        <p:sp>
          <p:nvSpPr>
            <p:cNvPr id="269" name="Google Shape;269;p5"/>
            <p:cNvSpPr/>
            <p:nvPr/>
          </p:nvSpPr>
          <p:spPr>
            <a:xfrm>
              <a:off x="4231125" y="773800"/>
              <a:ext cx="56400" cy="135700"/>
            </a:xfrm>
            <a:custGeom>
              <a:avLst/>
              <a:gdLst/>
              <a:ahLst/>
              <a:cxnLst/>
              <a:rect l="l" t="t" r="r" b="b"/>
              <a:pathLst>
                <a:path w="2256" h="5428" extrusionOk="0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4291025" y="858375"/>
              <a:ext cx="216750" cy="109275"/>
            </a:xfrm>
            <a:custGeom>
              <a:avLst/>
              <a:gdLst/>
              <a:ahLst/>
              <a:cxnLst/>
              <a:rect l="l" t="t" r="r" b="b"/>
              <a:pathLst>
                <a:path w="8670" h="4371" extrusionOk="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217025" y="1004625"/>
              <a:ext cx="68750" cy="130425"/>
            </a:xfrm>
            <a:custGeom>
              <a:avLst/>
              <a:gdLst/>
              <a:ahLst/>
              <a:cxnLst/>
              <a:rect l="l" t="t" r="r" b="b"/>
              <a:pathLst>
                <a:path w="2750" h="5217" extrusionOk="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"/>
          <p:cNvSpPr txBox="1">
            <a:spLocks noGrp="1"/>
          </p:cNvSpPr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6"/>
          <p:cNvSpPr txBox="1">
            <a:spLocks noGrp="1"/>
          </p:cNvSpPr>
          <p:nvPr>
            <p:ph type="body" idx="1"/>
          </p:nvPr>
        </p:nvSpPr>
        <p:spPr>
          <a:xfrm>
            <a:off x="628975" y="1581150"/>
            <a:ext cx="2916900" cy="30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✢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9pPr>
          </a:lstStyle>
          <a:p>
            <a:endParaRPr/>
          </a:p>
        </p:txBody>
      </p:sp>
      <p:sp>
        <p:nvSpPr>
          <p:cNvPr id="276" name="Google Shape;276;p6"/>
          <p:cNvSpPr txBox="1">
            <a:spLocks noGrp="1"/>
          </p:cNvSpPr>
          <p:nvPr>
            <p:ph type="body" idx="2"/>
          </p:nvPr>
        </p:nvSpPr>
        <p:spPr>
          <a:xfrm>
            <a:off x="3721633" y="1581150"/>
            <a:ext cx="2916900" cy="30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✢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9pPr>
          </a:lstStyle>
          <a:p>
            <a:endParaRPr/>
          </a:p>
        </p:txBody>
      </p:sp>
      <p:grpSp>
        <p:nvGrpSpPr>
          <p:cNvPr id="277" name="Google Shape;277;p6"/>
          <p:cNvGrpSpPr/>
          <p:nvPr/>
        </p:nvGrpSpPr>
        <p:grpSpPr>
          <a:xfrm>
            <a:off x="7108241" y="-58105"/>
            <a:ext cx="1401157" cy="5259705"/>
            <a:chOff x="818425" y="238125"/>
            <a:chExt cx="1395575" cy="5238750"/>
          </a:xfrm>
        </p:grpSpPr>
        <p:sp>
          <p:nvSpPr>
            <p:cNvPr id="278" name="Google Shape;278;p6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6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280" name="Google Shape;280;p6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6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" name="Google Shape;299;p6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0" name="Google Shape;300;p6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301" name="Google Shape;301;p6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6" name="Google Shape;306;p6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0" name="Google Shape;310;p6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311" name="Google Shape;311;p6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4" name="Google Shape;314;p6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315" name="Google Shape;315;p6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p6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319" name="Google Shape;319;p6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" name="Google Shape;321;p6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322" name="Google Shape;322;p6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6" name="Google Shape;326;p6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6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330" name="Google Shape;330;p6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4" name="Google Shape;334;p6"/>
          <p:cNvGrpSpPr/>
          <p:nvPr/>
        </p:nvGrpSpPr>
        <p:grpSpPr>
          <a:xfrm rot="-9319279">
            <a:off x="452001" y="791962"/>
            <a:ext cx="291914" cy="362696"/>
            <a:chOff x="4217025" y="773800"/>
            <a:chExt cx="290750" cy="361250"/>
          </a:xfrm>
        </p:grpSpPr>
        <p:sp>
          <p:nvSpPr>
            <p:cNvPr id="335" name="Google Shape;335;p6"/>
            <p:cNvSpPr/>
            <p:nvPr/>
          </p:nvSpPr>
          <p:spPr>
            <a:xfrm>
              <a:off x="4231125" y="773800"/>
              <a:ext cx="56400" cy="135700"/>
            </a:xfrm>
            <a:custGeom>
              <a:avLst/>
              <a:gdLst/>
              <a:ahLst/>
              <a:cxnLst/>
              <a:rect l="l" t="t" r="r" b="b"/>
              <a:pathLst>
                <a:path w="2256" h="5428" extrusionOk="0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4291025" y="858375"/>
              <a:ext cx="216750" cy="109275"/>
            </a:xfrm>
            <a:custGeom>
              <a:avLst/>
              <a:gdLst/>
              <a:ahLst/>
              <a:cxnLst/>
              <a:rect l="l" t="t" r="r" b="b"/>
              <a:pathLst>
                <a:path w="8670" h="4371" extrusionOk="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17025" y="1004625"/>
              <a:ext cx="68750" cy="130425"/>
            </a:xfrm>
            <a:custGeom>
              <a:avLst/>
              <a:gdLst/>
              <a:ahLst/>
              <a:cxnLst/>
              <a:rect l="l" t="t" r="r" b="b"/>
              <a:pathLst>
                <a:path w="2750" h="5217" extrusionOk="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"/>
          <p:cNvSpPr txBox="1">
            <a:spLocks noGrp="1"/>
          </p:cNvSpPr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8"/>
          <p:cNvGrpSpPr/>
          <p:nvPr/>
        </p:nvGrpSpPr>
        <p:grpSpPr>
          <a:xfrm>
            <a:off x="7108241" y="-58105"/>
            <a:ext cx="1401157" cy="5259705"/>
            <a:chOff x="818425" y="238125"/>
            <a:chExt cx="1395575" cy="5238750"/>
          </a:xfrm>
        </p:grpSpPr>
        <p:sp>
          <p:nvSpPr>
            <p:cNvPr id="409" name="Google Shape;409;p8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8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411" name="Google Shape;411;p8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8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8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8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8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8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8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8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8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8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8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8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8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8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8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8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8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8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8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0" name="Google Shape;430;p8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1" name="Google Shape;431;p8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432" name="Google Shape;432;p8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8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8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8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7" name="Google Shape;437;p8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1" name="Google Shape;441;p8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442" name="Google Shape;442;p8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5" name="Google Shape;445;p8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446" name="Google Shape;446;p8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8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9" name="Google Shape;449;p8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450" name="Google Shape;450;p8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2" name="Google Shape;452;p8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453" name="Google Shape;453;p8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8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8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8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7" name="Google Shape;457;p8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0" name="Google Shape;460;p8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461" name="Google Shape;461;p8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8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8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8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5" name="Google Shape;465;p8"/>
          <p:cNvGrpSpPr/>
          <p:nvPr/>
        </p:nvGrpSpPr>
        <p:grpSpPr>
          <a:xfrm rot="-9319279">
            <a:off x="452001" y="791962"/>
            <a:ext cx="291914" cy="362696"/>
            <a:chOff x="4217025" y="773800"/>
            <a:chExt cx="290750" cy="361250"/>
          </a:xfrm>
        </p:grpSpPr>
        <p:sp>
          <p:nvSpPr>
            <p:cNvPr id="466" name="Google Shape;466;p8"/>
            <p:cNvSpPr/>
            <p:nvPr/>
          </p:nvSpPr>
          <p:spPr>
            <a:xfrm>
              <a:off x="4231125" y="773800"/>
              <a:ext cx="56400" cy="135700"/>
            </a:xfrm>
            <a:custGeom>
              <a:avLst/>
              <a:gdLst/>
              <a:ahLst/>
              <a:cxnLst/>
              <a:rect l="l" t="t" r="r" b="b"/>
              <a:pathLst>
                <a:path w="2256" h="5428" extrusionOk="0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4291025" y="858375"/>
              <a:ext cx="216750" cy="109275"/>
            </a:xfrm>
            <a:custGeom>
              <a:avLst/>
              <a:gdLst/>
              <a:ahLst/>
              <a:cxnLst/>
              <a:rect l="l" t="t" r="r" b="b"/>
              <a:pathLst>
                <a:path w="8670" h="4371" extrusionOk="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217025" y="1004625"/>
              <a:ext cx="68750" cy="130425"/>
            </a:xfrm>
            <a:custGeom>
              <a:avLst/>
              <a:gdLst/>
              <a:ahLst/>
              <a:cxnLst/>
              <a:rect l="l" t="t" r="r" b="b"/>
              <a:pathLst>
                <a:path w="2750" h="5217" extrusionOk="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9" name="Google Shape;469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11"/>
          <p:cNvGrpSpPr/>
          <p:nvPr/>
        </p:nvGrpSpPr>
        <p:grpSpPr>
          <a:xfrm rot="131350">
            <a:off x="2426633" y="3882228"/>
            <a:ext cx="4290735" cy="1078616"/>
            <a:chOff x="2503650" y="3729893"/>
            <a:chExt cx="4290606" cy="1078583"/>
          </a:xfrm>
        </p:grpSpPr>
        <p:sp>
          <p:nvSpPr>
            <p:cNvPr id="605" name="Google Shape;605;p11"/>
            <p:cNvSpPr/>
            <p:nvPr/>
          </p:nvSpPr>
          <p:spPr>
            <a:xfrm rot="4499919">
              <a:off x="3385216" y="3559057"/>
              <a:ext cx="626202" cy="1504540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 rot="2120693">
              <a:off x="2569733" y="4367036"/>
              <a:ext cx="228484" cy="301260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7" name="Google Shape;607;p11"/>
            <p:cNvGrpSpPr/>
            <p:nvPr/>
          </p:nvGrpSpPr>
          <p:grpSpPr>
            <a:xfrm rot="-4499919">
              <a:off x="5164310" y="3568656"/>
              <a:ext cx="736195" cy="1394547"/>
              <a:chOff x="3487525" y="3986125"/>
              <a:chExt cx="766525" cy="1452000"/>
            </a:xfrm>
          </p:grpSpPr>
          <p:sp>
            <p:nvSpPr>
              <p:cNvPr id="608" name="Google Shape;608;p11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2" name="Google Shape;612;p11"/>
            <p:cNvSpPr/>
            <p:nvPr/>
          </p:nvSpPr>
          <p:spPr>
            <a:xfrm>
              <a:off x="4535406" y="4308991"/>
              <a:ext cx="198042" cy="199452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 rot="-4500104">
              <a:off x="6518556" y="4207572"/>
              <a:ext cx="115131" cy="420814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4" name="Google Shape;614;p11"/>
            <p:cNvGrpSpPr/>
            <p:nvPr/>
          </p:nvGrpSpPr>
          <p:grpSpPr>
            <a:xfrm rot="4061973">
              <a:off x="4591314" y="4522570"/>
              <a:ext cx="150793" cy="179149"/>
              <a:chOff x="4157100" y="2900650"/>
              <a:chExt cx="206200" cy="244975"/>
            </a:xfrm>
          </p:grpSpPr>
          <p:sp>
            <p:nvSpPr>
              <p:cNvPr id="615" name="Google Shape;615;p11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8" name="Google Shape;618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975" y="586975"/>
            <a:ext cx="600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975" y="1504950"/>
            <a:ext cx="6009600" cy="30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euton"/>
              <a:buChar char="✢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euton"/>
              <a:buChar char="○"/>
              <a:defRPr sz="2400">
                <a:solidFill>
                  <a:schemeClr val="dk1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7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33.jpg"/><Relationship Id="rId4" Type="http://schemas.openxmlformats.org/officeDocument/2006/relationships/diagramData" Target="../diagrams/data8.xml"/><Relationship Id="rId9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50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image" Target="../media/image53.jpeg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12" Type="http://schemas.openxmlformats.org/officeDocument/2006/relationships/hyperlink" Target="https://www.google.com/url?sa=i&amp;rct=j&amp;q=&amp;esrc=s&amp;source=images&amp;cd=&amp;ved=2ahUKEwjihL_vpJ_lAhXiTN8KHfm1ByEQjRx6BAgBEAQ&amp;url=https://www.laregion.es/articulo/o-ribeiro/leiro-dotara-aseos-entorno-paseo-fluvial/20171101110844745489.html&amp;psig=AOvVaw3CJUCB-KInDFoqpc1dDgkC&amp;ust=1571264042189311" TargetMode="Externa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Relationship Id="rId1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13" Type="http://schemas.openxmlformats.org/officeDocument/2006/relationships/image" Target="../media/image55.jpeg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12" Type="http://schemas.openxmlformats.org/officeDocument/2006/relationships/hyperlink" Target="https://www.google.com/url?sa=i&amp;rct=j&amp;q=&amp;esrc=s&amp;source=images&amp;cd=&amp;cad=rja&amp;uact=8&amp;ved=2ahUKEwijh8CS757lAhVCUt8KHfjvCycQjRx6BAgBEAQ&amp;url=https://www.paredro.com/el-logo-de-pueblos-magicos-es-un-rehilete-de-colores-con-un-significado/&amp;psig=AOvVaw0JnxRhoPH1sdPWC3sE1P0_&amp;ust=1571249568199593" TargetMode="Externa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57.jp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58.jp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11.png"/><Relationship Id="rId18" Type="http://schemas.openxmlformats.org/officeDocument/2006/relationships/diagramQuickStyle" Target="../diagrams/quickStyle4.xml"/><Relationship Id="rId3" Type="http://schemas.openxmlformats.org/officeDocument/2006/relationships/image" Target="../media/image7.jpg"/><Relationship Id="rId21" Type="http://schemas.openxmlformats.org/officeDocument/2006/relationships/image" Target="../media/image14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10.png"/><Relationship Id="rId17" Type="http://schemas.openxmlformats.org/officeDocument/2006/relationships/diagramLayout" Target="../diagrams/layout4.xml"/><Relationship Id="rId2" Type="http://schemas.openxmlformats.org/officeDocument/2006/relationships/notesSlide" Target="../notesSlides/notesSlide4.xml"/><Relationship Id="rId16" Type="http://schemas.openxmlformats.org/officeDocument/2006/relationships/diagramData" Target="../diagrams/data4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9.png"/><Relationship Id="rId5" Type="http://schemas.openxmlformats.org/officeDocument/2006/relationships/diagramLayout" Target="../diagrams/layout3.xml"/><Relationship Id="rId15" Type="http://schemas.openxmlformats.org/officeDocument/2006/relationships/image" Target="../media/image13.png"/><Relationship Id="rId10" Type="http://schemas.microsoft.com/office/2007/relationships/hdphoto" Target="../media/hdphoto3.wdp"/><Relationship Id="rId19" Type="http://schemas.openxmlformats.org/officeDocument/2006/relationships/diagramColors" Target="../diagrams/colors4.xml"/><Relationship Id="rId4" Type="http://schemas.openxmlformats.org/officeDocument/2006/relationships/diagramData" Target="../diagrams/data3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1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5.xml"/><Relationship Id="rId10" Type="http://schemas.microsoft.com/office/2007/relationships/hdphoto" Target="../media/hdphoto5.wdp"/><Relationship Id="rId4" Type="http://schemas.openxmlformats.org/officeDocument/2006/relationships/diagramLayout" Target="../diagrams/layout5.xml"/><Relationship Id="rId9" Type="http://schemas.openxmlformats.org/officeDocument/2006/relationships/image" Target="../media/image16.png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hyperlink" Target="FichaAtractivos%20MINTUR.pdf" TargetMode="Externa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5.jpg"/><Relationship Id="rId4" Type="http://schemas.openxmlformats.org/officeDocument/2006/relationships/diagramLayout" Target="../diagrams/layout7.xml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hyperlink" Target="Encuestas%20a%20los%20turistas.pdf" TargetMode="External"/><Relationship Id="rId5" Type="http://schemas.openxmlformats.org/officeDocument/2006/relationships/image" Target="../media/image29.jpg"/><Relationship Id="rId4" Type="http://schemas.openxmlformats.org/officeDocument/2006/relationships/hyperlink" Target="Encuestas%20a%20los%20pobladores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idx="4294967295"/>
          </p:nvPr>
        </p:nvSpPr>
        <p:spPr>
          <a:xfrm>
            <a:off x="0" y="4749800"/>
            <a:ext cx="549275" cy="3937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</a:t>
            </a:fld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666015" y="214204"/>
            <a:ext cx="57308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UNIVERSIDAD DE LAS FUERZAS </a:t>
            </a:r>
            <a:r>
              <a:rPr lang="es-E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ARMADAS-ESPE</a:t>
            </a:r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97951" y="730111"/>
            <a:ext cx="884604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C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ECONÓMICAS, </a:t>
            </a:r>
          </a:p>
          <a:p>
            <a:pPr marL="0" indent="0" algn="ctr">
              <a:buNone/>
            </a:pPr>
            <a:r>
              <a:rPr lang="es-EC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ADMINISTRATIVAS Y DE COMERCIO</a:t>
            </a:r>
            <a:endParaRPr lang="es-EC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C" sz="1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C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EN ADMINISTRACIÓN TURÍSTICA Y HOTELERA</a:t>
            </a:r>
            <a:endParaRPr lang="es-EC" sz="16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S" sz="1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C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 PREVIO A LA OBTENCIÓN DEL TÍTULO DE:</a:t>
            </a:r>
          </a:p>
          <a:p>
            <a:pPr marL="0" indent="0" algn="ctr">
              <a:buNone/>
            </a:pPr>
            <a:r>
              <a:rPr lang="es-EC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INGENIERA EN ADMINISTRACIÓN TURÍSTICA Y HOTELERA</a:t>
            </a:r>
          </a:p>
          <a:p>
            <a:pPr marL="0" indent="0" algn="ctr">
              <a:buNone/>
            </a:pPr>
            <a:endParaRPr lang="es-EC" sz="1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C" sz="16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C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AUTORA: </a:t>
            </a:r>
            <a:r>
              <a:rPr lang="es-EC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TABANGO MUÑOZ, ADRIANA CAROLINA</a:t>
            </a:r>
            <a:endParaRPr lang="es-EC" sz="16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C" sz="16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C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DIRECTORA: ING. VARGAS ZURITA, </a:t>
            </a:r>
            <a:r>
              <a:rPr lang="es-EC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JESSICA </a:t>
            </a:r>
            <a:r>
              <a:rPr lang="es-EC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ALEJANDRA MA.</a:t>
            </a:r>
          </a:p>
          <a:p>
            <a:pPr marL="0" indent="0" algn="ctr">
              <a:buNone/>
            </a:pPr>
            <a:endParaRPr lang="es-EC" sz="1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6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  <a:r>
              <a:rPr lang="es-EC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419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TURISMO RURAL COMO ACTIVIDAD DIVERSIFICADORA PARA EL DESARROLLO LOCAL, EN LA PARROQUIA DE LLOA”</a:t>
            </a:r>
            <a:endParaRPr lang="es-MX" sz="16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s-EC" sz="1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C" sz="16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DICIEMBRE, 2019</a:t>
            </a:r>
            <a:endParaRPr lang="es-EC" sz="1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Resultado de imagen para logo espe">
            <a:extLst>
              <a:ext uri="{FF2B5EF4-FFF2-40B4-BE49-F238E27FC236}">
                <a16:creationId xmlns="" xmlns:a16="http://schemas.microsoft.com/office/drawing/2014/main" id="{3813ED3F-B2D6-4EF9-B60E-F12FD530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8" y="26575"/>
            <a:ext cx="1349784" cy="122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para turismo espe">
            <a:extLst>
              <a:ext uri="{FF2B5EF4-FFF2-40B4-BE49-F238E27FC236}">
                <a16:creationId xmlns="" xmlns:a16="http://schemas.microsoft.com/office/drawing/2014/main" id="{01F7D6D1-EBD9-4A2C-BA8D-43888068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699" y="119836"/>
            <a:ext cx="1248039" cy="122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521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2"/>
          <p:cNvSpPr txBox="1">
            <a:spLocks noGrp="1"/>
          </p:cNvSpPr>
          <p:nvPr>
            <p:ph type="title"/>
          </p:nvPr>
        </p:nvSpPr>
        <p:spPr>
          <a:xfrm>
            <a:off x="331025" y="143838"/>
            <a:ext cx="6009600" cy="6224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Resultados </a:t>
            </a:r>
            <a:endParaRPr dirty="0"/>
          </a:p>
        </p:txBody>
      </p:sp>
      <p:sp>
        <p:nvSpPr>
          <p:cNvPr id="709" name="Google Shape;709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10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3"/>
          <a:srcRect l="14575" t="4809" r="16168" b="2963"/>
          <a:stretch/>
        </p:blipFill>
        <p:spPr>
          <a:xfrm>
            <a:off x="133564" y="1174444"/>
            <a:ext cx="3575408" cy="357540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089169" y="-113016"/>
            <a:ext cx="1467615" cy="525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591133376"/>
              </p:ext>
            </p:extLst>
          </p:nvPr>
        </p:nvGraphicFramePr>
        <p:xfrm>
          <a:off x="2105358" y="68580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12" y="914400"/>
            <a:ext cx="1884727" cy="1763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3"/>
          <a:stretch/>
        </p:blipFill>
        <p:spPr>
          <a:xfrm>
            <a:off x="6876092" y="2832101"/>
            <a:ext cx="1889247" cy="1763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020185802"/>
              </p:ext>
            </p:extLst>
          </p:nvPr>
        </p:nvGraphicFramePr>
        <p:xfrm>
          <a:off x="11743" y="563476"/>
          <a:ext cx="9132257" cy="4579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68" name="Google Shape;768;p29"/>
          <p:cNvSpPr txBox="1">
            <a:spLocks noGrp="1"/>
          </p:cNvSpPr>
          <p:nvPr>
            <p:ph type="title"/>
          </p:nvPr>
        </p:nvSpPr>
        <p:spPr>
          <a:xfrm>
            <a:off x="762539" y="0"/>
            <a:ext cx="7651996" cy="86902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Levantamiento de atractivos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12</a:t>
            </a:fld>
            <a:endParaRPr lang="es-ES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284029111"/>
              </p:ext>
            </p:extLst>
          </p:nvPr>
        </p:nvGraphicFramePr>
        <p:xfrm>
          <a:off x="89361" y="169876"/>
          <a:ext cx="8643672" cy="4579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2187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468"/>
            <a:ext cx="3485974" cy="3103090"/>
          </a:xfrm>
          <a:prstGeom prst="rect">
            <a:avLst/>
          </a:prstGeom>
        </p:spPr>
      </p:pic>
      <p:sp>
        <p:nvSpPr>
          <p:cNvPr id="731" name="Google Shape;731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5" name="Google Shape;720;p24"/>
          <p:cNvSpPr txBox="1">
            <a:spLocks noGrp="1"/>
          </p:cNvSpPr>
          <p:nvPr>
            <p:ph type="title"/>
          </p:nvPr>
        </p:nvSpPr>
        <p:spPr>
          <a:xfrm>
            <a:off x="228283" y="0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Encuestas Población</a:t>
            </a:r>
            <a:endParaRPr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093875332"/>
              </p:ext>
            </p:extLst>
          </p:nvPr>
        </p:nvGraphicFramePr>
        <p:xfrm>
          <a:off x="2921285" y="71491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3001915" y="1107468"/>
            <a:ext cx="62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 smtClean="0"/>
              <a:t>97%</a:t>
            </a:r>
            <a:endParaRPr lang="es-ES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420469" y="1801188"/>
            <a:ext cx="62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 smtClean="0"/>
              <a:t>83%</a:t>
            </a:r>
            <a:endParaRPr lang="es-ES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526487" y="2528104"/>
            <a:ext cx="62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 smtClean="0"/>
              <a:t>89%</a:t>
            </a:r>
            <a:endParaRPr lang="es-ES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420469" y="3368872"/>
            <a:ext cx="62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 smtClean="0"/>
              <a:t>80%</a:t>
            </a:r>
            <a:endParaRPr lang="es-ES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019776" y="4095788"/>
            <a:ext cx="62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 smtClean="0"/>
              <a:t>34%</a:t>
            </a:r>
            <a:endParaRPr lang="es-ES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10142094"/>
              </p:ext>
            </p:extLst>
          </p:nvPr>
        </p:nvGraphicFramePr>
        <p:xfrm>
          <a:off x="2921285" y="71491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3431569" y="1808252"/>
            <a:ext cx="62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 smtClean="0"/>
              <a:t>98%</a:t>
            </a:r>
            <a:endParaRPr lang="es-ES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431569" y="3337389"/>
            <a:ext cx="62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 smtClean="0"/>
              <a:t>90%</a:t>
            </a:r>
            <a:endParaRPr lang="es-ES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001915" y="1107468"/>
            <a:ext cx="62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 smtClean="0"/>
              <a:t>33%</a:t>
            </a:r>
            <a:endParaRPr lang="es-ES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068697" y="4085690"/>
            <a:ext cx="62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 smtClean="0"/>
              <a:t>29%</a:t>
            </a:r>
            <a:endParaRPr lang="es-ES" b="1" dirty="0"/>
          </a:p>
        </p:txBody>
      </p:sp>
      <p:sp>
        <p:nvSpPr>
          <p:cNvPr id="18" name="Google Shape;729;p25"/>
          <p:cNvSpPr txBox="1">
            <a:spLocks/>
          </p:cNvSpPr>
          <p:nvPr/>
        </p:nvSpPr>
        <p:spPr>
          <a:xfrm>
            <a:off x="310476" y="82665"/>
            <a:ext cx="6009600" cy="584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Yellowtail"/>
              <a:buNone/>
              <a:defRPr sz="3000" b="0" i="0" u="none" strike="noStrike" cap="none">
                <a:solidFill>
                  <a:schemeClr val="dk2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r>
              <a:rPr lang="es-ES" dirty="0" smtClean="0"/>
              <a:t>Encuestas Turistas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93" y="666943"/>
            <a:ext cx="2293329" cy="186049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9"/>
          <a:srcRect b="2158"/>
          <a:stretch/>
        </p:blipFill>
        <p:spPr>
          <a:xfrm>
            <a:off x="310476" y="2697639"/>
            <a:ext cx="2196422" cy="20079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7089169" y="-113016"/>
            <a:ext cx="1467615" cy="525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15</a:t>
            </a:fld>
            <a:endParaRPr lang="es-ES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569433035"/>
              </p:ext>
            </p:extLst>
          </p:nvPr>
        </p:nvGraphicFramePr>
        <p:xfrm>
          <a:off x="0" y="0"/>
          <a:ext cx="3811712" cy="2013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3475731213"/>
              </p:ext>
            </p:extLst>
          </p:nvPr>
        </p:nvGraphicFramePr>
        <p:xfrm>
          <a:off x="4886325" y="3041151"/>
          <a:ext cx="4257675" cy="2102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93776983"/>
              </p:ext>
            </p:extLst>
          </p:nvPr>
        </p:nvGraphicFramePr>
        <p:xfrm>
          <a:off x="287676" y="2250041"/>
          <a:ext cx="3667874" cy="2698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348248511"/>
              </p:ext>
            </p:extLst>
          </p:nvPr>
        </p:nvGraphicFramePr>
        <p:xfrm>
          <a:off x="5219272" y="287677"/>
          <a:ext cx="3554643" cy="2321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78046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4" name="Imagen 3" descr="C:\Users\Casita\Documents\perfil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" b="6432"/>
          <a:stretch/>
        </p:blipFill>
        <p:spPr bwMode="auto">
          <a:xfrm>
            <a:off x="2017828" y="20597"/>
            <a:ext cx="4559643" cy="5122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832" y="114364"/>
            <a:ext cx="6009600" cy="532908"/>
          </a:xfrm>
        </p:spPr>
        <p:txBody>
          <a:bodyPr/>
          <a:lstStyle/>
          <a:p>
            <a:r>
              <a:rPr lang="es-419" dirty="0" smtClean="0"/>
              <a:t>Discusión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17</a:t>
            </a:fld>
            <a:endParaRPr lang="es-ES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758854507"/>
              </p:ext>
            </p:extLst>
          </p:nvPr>
        </p:nvGraphicFramePr>
        <p:xfrm>
          <a:off x="2443295" y="766365"/>
          <a:ext cx="53905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365"/>
            <a:ext cx="1880171" cy="175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4949"/>
            <a:ext cx="1890446" cy="1706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7159" y="2040794"/>
            <a:ext cx="1799893" cy="1746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3348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18</a:t>
            </a:fld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-101600"/>
            <a:ext cx="6010275" cy="857250"/>
          </a:xfrm>
        </p:spPr>
        <p:txBody>
          <a:bodyPr/>
          <a:lstStyle/>
          <a:p>
            <a:r>
              <a:rPr lang="es-419" dirty="0" smtClean="0"/>
              <a:t>Propuesta</a:t>
            </a:r>
            <a:endParaRPr lang="es-ES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363413326"/>
              </p:ext>
            </p:extLst>
          </p:nvPr>
        </p:nvGraphicFramePr>
        <p:xfrm>
          <a:off x="320156" y="-64592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139837888"/>
              </p:ext>
            </p:extLst>
          </p:nvPr>
        </p:nvGraphicFramePr>
        <p:xfrm>
          <a:off x="413219" y="115500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Imagen 6" descr="Resultado de imagen para oficina de turismo en leiro ourense">
            <a:hlinkClick r:id="rId12" tgtFrame="&quot;_blank&quot;"/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37" y="580989"/>
            <a:ext cx="2137025" cy="1557678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Hotel rural Palacio de la Cajiga exterior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37" y="2428696"/>
            <a:ext cx="2137025" cy="1557678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82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19</a:t>
            </a:fld>
            <a:endParaRPr lang="es-ES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110763102"/>
              </p:ext>
            </p:extLst>
          </p:nvPr>
        </p:nvGraphicFramePr>
        <p:xfrm>
          <a:off x="395874" y="-89154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993000089"/>
              </p:ext>
            </p:extLst>
          </p:nvPr>
        </p:nvGraphicFramePr>
        <p:xfrm>
          <a:off x="445335" y="150069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Imagen 6" descr="Resultado de imagen para marca turistica de pueblos magicos">
            <a:hlinkClick r:id="rId12" tgtFrame="&quot;_blank&quot;"/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16298" r="25242" b="20829"/>
          <a:stretch/>
        </p:blipFill>
        <p:spPr bwMode="auto">
          <a:xfrm>
            <a:off x="6606711" y="196653"/>
            <a:ext cx="2362200" cy="1914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4"/>
          <a:stretch/>
        </p:blipFill>
        <p:spPr bwMode="auto">
          <a:xfrm>
            <a:off x="6675599" y="2390518"/>
            <a:ext cx="2224423" cy="2079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0007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3"/>
          <p:cNvSpPr txBox="1">
            <a:spLocks noGrp="1"/>
          </p:cNvSpPr>
          <p:nvPr>
            <p:ph type="ctrTitle"/>
          </p:nvPr>
        </p:nvSpPr>
        <p:spPr>
          <a:xfrm>
            <a:off x="585627" y="1991825"/>
            <a:ext cx="8085762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 dirty="0" smtClean="0"/>
              <a:t>“El Turismo es una industria de futuro, que no teme a los cambios” -Michelle Bachelet-</a:t>
            </a:r>
            <a:endParaRPr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20</a:t>
            </a:fld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26030" y="236305"/>
            <a:ext cx="6010275" cy="531813"/>
          </a:xfrm>
        </p:spPr>
        <p:txBody>
          <a:bodyPr/>
          <a:lstStyle/>
          <a:p>
            <a:r>
              <a:rPr lang="es-419" dirty="0" smtClean="0"/>
              <a:t>Conclusiones </a:t>
            </a:r>
            <a:endParaRPr lang="es-E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857211053"/>
              </p:ext>
            </p:extLst>
          </p:nvPr>
        </p:nvGraphicFramePr>
        <p:xfrm>
          <a:off x="3005137" y="531813"/>
          <a:ext cx="614052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0" y="1666608"/>
            <a:ext cx="2876764" cy="2157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347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21</a:t>
            </a:fld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84934" y="0"/>
            <a:ext cx="6010275" cy="857250"/>
          </a:xfrm>
        </p:spPr>
        <p:txBody>
          <a:bodyPr/>
          <a:lstStyle/>
          <a:p>
            <a:r>
              <a:rPr lang="es-419" dirty="0"/>
              <a:t>Recomendaciones</a:t>
            </a:r>
            <a:endParaRPr lang="es-E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75408072"/>
              </p:ext>
            </p:extLst>
          </p:nvPr>
        </p:nvGraphicFramePr>
        <p:xfrm>
          <a:off x="27290" y="36508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5"/>
          <a:stretch/>
        </p:blipFill>
        <p:spPr>
          <a:xfrm>
            <a:off x="6023223" y="1407559"/>
            <a:ext cx="2830531" cy="2167848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7908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"/>
            <a:ext cx="9144000" cy="5143500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22</a:t>
            </a:fld>
            <a:endParaRPr lang="es-ES"/>
          </a:p>
        </p:txBody>
      </p:sp>
      <p:sp>
        <p:nvSpPr>
          <p:cNvPr id="6" name="Título 5"/>
          <p:cNvSpPr>
            <a:spLocks noGrp="1"/>
          </p:cNvSpPr>
          <p:nvPr>
            <p:ph type="ctrTitle" idx="4294967295"/>
          </p:nvPr>
        </p:nvSpPr>
        <p:spPr>
          <a:xfrm>
            <a:off x="1099334" y="440915"/>
            <a:ext cx="6061753" cy="1158875"/>
          </a:xfrm>
        </p:spPr>
        <p:txBody>
          <a:bodyPr/>
          <a:lstStyle/>
          <a:p>
            <a:pPr algn="l"/>
            <a:r>
              <a:rPr lang="es-419" sz="3600" b="1" dirty="0" smtClean="0">
                <a:solidFill>
                  <a:schemeClr val="tx1">
                    <a:lumMod val="50000"/>
                  </a:schemeClr>
                </a:solidFill>
              </a:rPr>
              <a:t>Gracias por su Atención…</a:t>
            </a:r>
            <a:endParaRPr lang="es-ES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74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4"/>
          <p:cNvSpPr txBox="1">
            <a:spLocks noGrp="1"/>
          </p:cNvSpPr>
          <p:nvPr>
            <p:ph type="title"/>
          </p:nvPr>
        </p:nvSpPr>
        <p:spPr>
          <a:xfrm>
            <a:off x="628975" y="92467"/>
            <a:ext cx="6009600" cy="5813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Importancia del Proyecto</a:t>
            </a:r>
            <a:endParaRPr dirty="0"/>
          </a:p>
        </p:txBody>
      </p:sp>
      <p:sp>
        <p:nvSpPr>
          <p:cNvPr id="646" name="Google Shape;646;p14"/>
          <p:cNvSpPr txBox="1">
            <a:spLocks noGrp="1"/>
          </p:cNvSpPr>
          <p:nvPr>
            <p:ph type="body" idx="2"/>
          </p:nvPr>
        </p:nvSpPr>
        <p:spPr>
          <a:xfrm>
            <a:off x="457200" y="4058325"/>
            <a:ext cx="61815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 dirty="0">
              <a:solidFill>
                <a:srgbClr val="93B77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solidFill>
                <a:srgbClr val="93B770"/>
              </a:solidFill>
            </a:endParaRPr>
          </a:p>
        </p:txBody>
      </p:sp>
      <p:sp>
        <p:nvSpPr>
          <p:cNvPr id="648" name="Google Shape;648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516374954"/>
              </p:ext>
            </p:extLst>
          </p:nvPr>
        </p:nvGraphicFramePr>
        <p:xfrm>
          <a:off x="0" y="277401"/>
          <a:ext cx="6712508" cy="4371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39" y="2731286"/>
            <a:ext cx="2422133" cy="2215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871853982"/>
              </p:ext>
            </p:extLst>
          </p:nvPr>
        </p:nvGraphicFramePr>
        <p:xfrm>
          <a:off x="2262915" y="1004748"/>
          <a:ext cx="4896009" cy="4841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53" name="Google Shape;653;p15"/>
          <p:cNvSpPr txBox="1">
            <a:spLocks noGrp="1"/>
          </p:cNvSpPr>
          <p:nvPr>
            <p:ph type="ctrTitle" idx="4294967295"/>
          </p:nvPr>
        </p:nvSpPr>
        <p:spPr>
          <a:xfrm>
            <a:off x="71652" y="110461"/>
            <a:ext cx="3022500" cy="7136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800" dirty="0" smtClean="0"/>
              <a:t>Objetivos</a:t>
            </a:r>
            <a:endParaRPr sz="4800" dirty="0"/>
          </a:p>
        </p:txBody>
      </p:sp>
      <p:sp>
        <p:nvSpPr>
          <p:cNvPr id="654" name="Google Shape;654;p15"/>
          <p:cNvSpPr txBox="1">
            <a:spLocks noGrp="1"/>
          </p:cNvSpPr>
          <p:nvPr>
            <p:ph type="subTitle" idx="4294967295"/>
          </p:nvPr>
        </p:nvSpPr>
        <p:spPr>
          <a:xfrm>
            <a:off x="318499" y="1019858"/>
            <a:ext cx="8507001" cy="7188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Analizar la potencialidad del Turismo Rural, mediante el estudio de esta tendencia y el diagnóstico situacional, dentro del Desarrollo Local 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Lloa</a:t>
            </a: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0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6" name="Google Shape;656;p1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4" name="Elipse 3"/>
          <p:cNvSpPr/>
          <p:nvPr/>
        </p:nvSpPr>
        <p:spPr>
          <a:xfrm>
            <a:off x="1381525" y="1990519"/>
            <a:ext cx="976045" cy="9452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1402759" y="2899916"/>
            <a:ext cx="976045" cy="9452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>
            <a:off x="1381526" y="3885653"/>
            <a:ext cx="976045" cy="9452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1" b="96545" l="9981" r="96353">
                        <a14:foregroundMark x1="36852" y1="46641" x2="51248" y2="46641"/>
                        <a14:foregroundMark x1="28599" y1="46641" x2="28599" y2="46641"/>
                        <a14:foregroundMark x1="23800" y1="35893" x2="23800" y2="35893"/>
                        <a14:foregroundMark x1="49904" y1="32438" x2="49904" y2="32438"/>
                        <a14:foregroundMark x1="71401" y1="71593" x2="71401" y2="71593"/>
                        <a14:foregroundMark x1="38004" y1="14587" x2="38004" y2="14587"/>
                        <a14:foregroundMark x1="26104" y1="59693" x2="26104" y2="59693"/>
                        <a14:foregroundMark x1="47601" y1="59693" x2="47601" y2="59693"/>
                        <a14:foregroundMark x1="41651" y1="72745" x2="41651" y2="72745"/>
                        <a14:foregroundMark x1="13052" y1="74088" x2="13052" y2="74088"/>
                        <a14:foregroundMark x1="29750" y1="83493" x2="29750" y2="83493"/>
                        <a14:foregroundMark x1="67946" y1="47793" x2="67946" y2="47793"/>
                        <a14:foregroundMark x1="76200" y1="96737" x2="76200" y2="967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972" y="2036887"/>
            <a:ext cx="863029" cy="86302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466" y="3008823"/>
            <a:ext cx="861104" cy="91734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959" l="0" r="100000">
                        <a14:foregroundMark x1="48756" y1="32653" x2="48756" y2="32653"/>
                        <a14:foregroundMark x1="58706" y1="36735" x2="58706" y2="36735"/>
                        <a14:foregroundMark x1="33333" y1="40306" x2="33333" y2="403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972" y="3966680"/>
            <a:ext cx="803150" cy="7831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37" y="1471481"/>
            <a:ext cx="1859622" cy="1915821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67" name="Google Shape;667;p17"/>
          <p:cNvSpPr txBox="1">
            <a:spLocks noGrp="1"/>
          </p:cNvSpPr>
          <p:nvPr>
            <p:ph type="body" idx="1"/>
          </p:nvPr>
        </p:nvSpPr>
        <p:spPr>
          <a:xfrm>
            <a:off x="2804463" y="0"/>
            <a:ext cx="3535074" cy="5672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419" dirty="0" smtClean="0"/>
              <a:t>Teorias de Soporte</a:t>
            </a:r>
            <a:endParaRPr dirty="0"/>
          </a:p>
        </p:txBody>
      </p:sp>
      <p:sp>
        <p:nvSpPr>
          <p:cNvPr id="668" name="Google Shape;668;p1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25659385"/>
              </p:ext>
            </p:extLst>
          </p:nvPr>
        </p:nvGraphicFramePr>
        <p:xfrm>
          <a:off x="403072" y="589696"/>
          <a:ext cx="3426808" cy="4237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315446" y="567273"/>
            <a:ext cx="3982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dirty="0" smtClean="0"/>
              <a:t>Teoría General de Sistemas y Turismo</a:t>
            </a:r>
            <a:endParaRPr lang="es-ES" sz="1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44" b="89827" l="7827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8301" r="18724" b="33298"/>
          <a:stretch/>
        </p:blipFill>
        <p:spPr>
          <a:xfrm>
            <a:off x="624072" y="1064839"/>
            <a:ext cx="1119883" cy="9567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2" t="8258" r="16143" b="9344"/>
          <a:stretch/>
        </p:blipFill>
        <p:spPr>
          <a:xfrm>
            <a:off x="2627322" y="1134546"/>
            <a:ext cx="876356" cy="95679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2405" y="2180642"/>
            <a:ext cx="971550" cy="98514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7322" y="2213288"/>
            <a:ext cx="933450" cy="9525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7" t="26367" r="19239" b="24295"/>
          <a:stretch/>
        </p:blipFill>
        <p:spPr>
          <a:xfrm>
            <a:off x="615642" y="3387302"/>
            <a:ext cx="1285075" cy="104070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62" y="3287739"/>
            <a:ext cx="1573170" cy="1239829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849944" y="4649517"/>
            <a:ext cx="2533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Biólogo Ludwig con Bertalanffy</a:t>
            </a:r>
            <a:endParaRPr lang="es-ES" dirty="0"/>
          </a:p>
        </p:txBody>
      </p: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1694035782"/>
              </p:ext>
            </p:extLst>
          </p:nvPr>
        </p:nvGraphicFramePr>
        <p:xfrm>
          <a:off x="3880632" y="857350"/>
          <a:ext cx="6762750" cy="3298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0" name="Rectángulo 19"/>
          <p:cNvSpPr/>
          <p:nvPr/>
        </p:nvSpPr>
        <p:spPr>
          <a:xfrm>
            <a:off x="6776421" y="4527568"/>
            <a:ext cx="15231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Modelo de Molina</a:t>
            </a:r>
            <a:endParaRPr lang="es-ES" dirty="0"/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3012824" y="1864210"/>
            <a:ext cx="3404496" cy="6328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ipse 15"/>
          <p:cNvSpPr/>
          <p:nvPr/>
        </p:nvSpPr>
        <p:spPr>
          <a:xfrm>
            <a:off x="5852417" y="705016"/>
            <a:ext cx="1219284" cy="121466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5852417" y="1919676"/>
            <a:ext cx="1219284" cy="12146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5852417" y="3129539"/>
            <a:ext cx="1219284" cy="12146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3" name="Google Shape;673;p18"/>
          <p:cNvSpPr txBox="1">
            <a:spLocks noGrp="1"/>
          </p:cNvSpPr>
          <p:nvPr>
            <p:ph type="title"/>
          </p:nvPr>
        </p:nvSpPr>
        <p:spPr>
          <a:xfrm>
            <a:off x="1440634" y="0"/>
            <a:ext cx="600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Teoría del Desarrollo Local</a:t>
            </a:r>
            <a:endParaRPr dirty="0"/>
          </a:p>
        </p:txBody>
      </p:sp>
      <p:sp>
        <p:nvSpPr>
          <p:cNvPr id="675" name="Google Shape;675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29849643"/>
              </p:ext>
            </p:extLst>
          </p:nvPr>
        </p:nvGraphicFramePr>
        <p:xfrm>
          <a:off x="235093" y="-485324"/>
          <a:ext cx="5239125" cy="523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33" y="3090882"/>
            <a:ext cx="2456381" cy="1842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3333" l="0" r="99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5368" y="872319"/>
            <a:ext cx="853387" cy="8533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0" b="89617" l="9585" r="89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14" y="1825520"/>
            <a:ext cx="1495069" cy="149506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52" b="83136" l="22485" r="82249">
                        <a14:foregroundMark x1="44970" y1="66568" x2="44970" y2="66568"/>
                        <a14:foregroundMark x1="32544" y1="62426" x2="32544" y2="62426"/>
                        <a14:foregroundMark x1="79882" y1="50000" x2="79882" y2="50000"/>
                        <a14:foregroundMark x1="80769" y1="36686" x2="80769" y2="36686"/>
                        <a14:foregroundMark x1="74260" y1="24852" x2="74260" y2="24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5" t="20860" r="10109" b="9889"/>
          <a:stretch/>
        </p:blipFill>
        <p:spPr>
          <a:xfrm>
            <a:off x="5701414" y="3129539"/>
            <a:ext cx="1344066" cy="1246420"/>
          </a:xfrm>
          <a:prstGeom prst="rect">
            <a:avLst/>
          </a:prstGeom>
        </p:spPr>
      </p:pic>
      <p:cxnSp>
        <p:nvCxnSpPr>
          <p:cNvPr id="11" name="Conector recto 10"/>
          <p:cNvCxnSpPr>
            <a:endCxn id="16" idx="3"/>
          </p:cNvCxnSpPr>
          <p:nvPr/>
        </p:nvCxnSpPr>
        <p:spPr>
          <a:xfrm flipV="1">
            <a:off x="5445303" y="1741793"/>
            <a:ext cx="585674" cy="436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5473884" y="2861468"/>
            <a:ext cx="561484" cy="459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5496174" y="2519794"/>
            <a:ext cx="356243" cy="7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9"/>
          <p:cNvSpPr txBox="1">
            <a:spLocks noGrp="1"/>
          </p:cNvSpPr>
          <p:nvPr>
            <p:ph type="ctrTitle" idx="4294967295"/>
          </p:nvPr>
        </p:nvSpPr>
        <p:spPr>
          <a:xfrm>
            <a:off x="985045" y="163733"/>
            <a:ext cx="5468400" cy="6906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400" dirty="0" smtClean="0">
                <a:solidFill>
                  <a:srgbClr val="666666"/>
                </a:solidFill>
              </a:rPr>
              <a:t>Marco Referencial</a:t>
            </a:r>
            <a:endParaRPr sz="4400" dirty="0">
              <a:solidFill>
                <a:srgbClr val="666666"/>
              </a:solidFill>
            </a:endParaRPr>
          </a:p>
        </p:txBody>
      </p:sp>
      <p:sp>
        <p:nvSpPr>
          <p:cNvPr id="682" name="Google Shape;682;p19"/>
          <p:cNvSpPr/>
          <p:nvPr/>
        </p:nvSpPr>
        <p:spPr>
          <a:xfrm>
            <a:off x="143838" y="0"/>
            <a:ext cx="1138488" cy="1018161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93B7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1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16728712"/>
              </p:ext>
            </p:extLst>
          </p:nvPr>
        </p:nvGraphicFramePr>
        <p:xfrm>
          <a:off x="1212350" y="199620"/>
          <a:ext cx="6924783" cy="4743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690" name="Google Shape;690;p20"/>
          <p:cNvSpPr txBox="1">
            <a:spLocks noGrp="1"/>
          </p:cNvSpPr>
          <p:nvPr>
            <p:ph type="title" idx="4294967295"/>
          </p:nvPr>
        </p:nvSpPr>
        <p:spPr>
          <a:xfrm>
            <a:off x="452063" y="0"/>
            <a:ext cx="6008688" cy="8572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Marco Metodológico </a:t>
            </a:r>
            <a:endParaRPr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271198474"/>
              </p:ext>
            </p:extLst>
          </p:nvPr>
        </p:nvGraphicFramePr>
        <p:xfrm>
          <a:off x="478613" y="508079"/>
          <a:ext cx="676359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 t="3397" r="10264" b="25692"/>
          <a:stretch/>
        </p:blipFill>
        <p:spPr>
          <a:xfrm>
            <a:off x="452063" y="2720578"/>
            <a:ext cx="1944197" cy="1800685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-798" r="-521" b="5119"/>
          <a:stretch/>
        </p:blipFill>
        <p:spPr>
          <a:xfrm>
            <a:off x="7242205" y="375993"/>
            <a:ext cx="1312422" cy="1130157"/>
          </a:xfrm>
          <a:prstGeom prst="ellipse">
            <a:avLst/>
          </a:prstGeom>
          <a:ln w="3175" cap="rnd">
            <a:solidFill>
              <a:srgbClr val="0070C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205" y="1590421"/>
            <a:ext cx="1305697" cy="1130157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hlinkClick r:id="rId11" action="ppaction://hlinkfile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9472" r="2879" b="15316"/>
          <a:stretch/>
        </p:blipFill>
        <p:spPr>
          <a:xfrm>
            <a:off x="7235480" y="2804849"/>
            <a:ext cx="1312422" cy="1183602"/>
          </a:xfrm>
          <a:prstGeom prst="ellipse">
            <a:avLst/>
          </a:prstGeom>
          <a:ln w="3175" cap="rnd">
            <a:solidFill>
              <a:srgbClr val="00B0F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9</a:t>
            </a:fld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1038584" y="1321930"/>
                <a:ext cx="1532534" cy="55675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>
                          <a:latin typeface="Cambria Math" panose="02040503050406030204" pitchFamily="18" charset="0"/>
                        </a:rPr>
                        <m:t>𝐧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1">
                                  <a:latin typeface="Cambria Math" panose="02040503050406030204" pitchFamily="18" charset="0"/>
                                </a:rPr>
                                <m:t>𝐙</m:t>
                              </m:r>
                            </m:e>
                            <m:sup>
                              <m:r>
                                <a:rPr lang="es-E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1">
                              <a:latin typeface="Cambria Math" panose="02040503050406030204" pitchFamily="18" charset="0"/>
                            </a:rPr>
                            <m:t>𝐏𝐐𝐍</m:t>
                          </m:r>
                        </m:num>
                        <m:den>
                          <m:sSup>
                            <m:sSupPr>
                              <m:ctrlPr>
                                <a:rPr lang="es-E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1">
                                  <a:latin typeface="Cambria Math" panose="02040503050406030204" pitchFamily="18" charset="0"/>
                                </a:rPr>
                                <m:t>𝐙</m:t>
                              </m:r>
                            </m:e>
                            <m:sup>
                              <m:r>
                                <a:rPr lang="es-E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1">
                              <a:latin typeface="Cambria Math" panose="02040503050406030204" pitchFamily="18" charset="0"/>
                            </a:rPr>
                            <m:t>𝐏𝐐</m:t>
                          </m:r>
                          <m:r>
                            <a:rPr lang="es-ES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ES" b="1">
                              <a:latin typeface="Cambria Math" panose="02040503050406030204" pitchFamily="18" charset="0"/>
                            </a:rPr>
                            <m:t>𝐍</m:t>
                          </m:r>
                          <m:sSup>
                            <m:sSupPr>
                              <m:ctrlPr>
                                <a:rPr lang="es-E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1"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e>
                            <m:sup>
                              <m:r>
                                <a:rPr lang="es-E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584" y="1321930"/>
                <a:ext cx="1532534" cy="55675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21464" y="2420496"/>
            <a:ext cx="4277133" cy="216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N=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tamaño de la muestra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Z=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nivel de confiabilidad 95% (0,95/2)=0,47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P=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Probabilidad de ocurrencia 0.5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Q=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Probabilidad de no ocurrencia 1-0.5=0.5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N=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Población (8.500)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e=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Error de muestreo  0.05 (5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Z=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1.96</a:t>
            </a:r>
            <a:endPara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EC" sz="105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010025" y="6699250"/>
            <a:ext cx="1666875" cy="561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t="800"/>
          <a:stretch/>
        </p:blipFill>
        <p:spPr>
          <a:xfrm>
            <a:off x="3488237" y="0"/>
            <a:ext cx="1659116" cy="513889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7089169" y="-113016"/>
            <a:ext cx="1467615" cy="5256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texto 1"/>
          <p:cNvSpPr>
            <a:spLocks noGrp="1"/>
          </p:cNvSpPr>
          <p:nvPr>
            <p:ph type="body" idx="4294967295"/>
          </p:nvPr>
        </p:nvSpPr>
        <p:spPr>
          <a:xfrm>
            <a:off x="2095928" y="0"/>
            <a:ext cx="4605338" cy="731701"/>
          </a:xfrm>
          <a:solidFill>
            <a:schemeClr val="bg1"/>
          </a:solidFill>
        </p:spPr>
        <p:txBody>
          <a:bodyPr/>
          <a:lstStyle/>
          <a:p>
            <a:r>
              <a:rPr lang="es-419" dirty="0" smtClean="0"/>
              <a:t>Población y Muestra</a:t>
            </a:r>
            <a:endParaRPr lang="es-ES" dirty="0"/>
          </a:p>
        </p:txBody>
      </p:sp>
      <p:pic>
        <p:nvPicPr>
          <p:cNvPr id="12" name="Imagen 11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t="5546" r="10114" b="10861"/>
          <a:stretch/>
        </p:blipFill>
        <p:spPr>
          <a:xfrm>
            <a:off x="7166258" y="424800"/>
            <a:ext cx="1778429" cy="2194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Flecha derecha 13"/>
          <p:cNvSpPr/>
          <p:nvPr/>
        </p:nvSpPr>
        <p:spPr>
          <a:xfrm>
            <a:off x="5357440" y="884892"/>
            <a:ext cx="1731729" cy="127446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>
                <a:solidFill>
                  <a:schemeClr val="tx1">
                    <a:lumMod val="50000"/>
                  </a:schemeClr>
                </a:solidFill>
              </a:rPr>
              <a:t>316 encuestas pobladores</a:t>
            </a:r>
            <a:endParaRPr lang="es-E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Flecha izquierda 14"/>
          <p:cNvSpPr/>
          <p:nvPr/>
        </p:nvSpPr>
        <p:spPr>
          <a:xfrm>
            <a:off x="7033283" y="3164086"/>
            <a:ext cx="1949505" cy="1418540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 smtClean="0">
                <a:solidFill>
                  <a:schemeClr val="tx1">
                    <a:lumMod val="50000"/>
                  </a:schemeClr>
                </a:solidFill>
              </a:rPr>
              <a:t>368 encuestas turistas</a:t>
            </a:r>
            <a:endParaRPr lang="es-E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6" name="Imagen 15">
            <a:hlinkClick r:id="rId6" action="ppaction://hlinkfile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90"/>
          <a:stretch/>
        </p:blipFill>
        <p:spPr>
          <a:xfrm>
            <a:off x="5173675" y="2799310"/>
            <a:ext cx="1781593" cy="2147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9733081"/>
      </p:ext>
    </p:extLst>
  </p:cSld>
  <p:clrMapOvr>
    <a:masterClrMapping/>
  </p:clrMapOvr>
</p:sld>
</file>

<file path=ppt/theme/theme1.xml><?xml version="1.0" encoding="utf-8"?>
<a:theme xmlns:a="http://schemas.openxmlformats.org/drawingml/2006/main" name="Ceres template">
  <a:themeElements>
    <a:clrScheme name="Custom 347">
      <a:dk1>
        <a:srgbClr val="666666"/>
      </a:dk1>
      <a:lt1>
        <a:srgbClr val="FFFFFF"/>
      </a:lt1>
      <a:dk2>
        <a:srgbClr val="97BFAC"/>
      </a:dk2>
      <a:lt2>
        <a:srgbClr val="F3F3F3"/>
      </a:lt2>
      <a:accent1>
        <a:srgbClr val="8EBC71"/>
      </a:accent1>
      <a:accent2>
        <a:srgbClr val="BDCC64"/>
      </a:accent2>
      <a:accent3>
        <a:srgbClr val="EDDC7A"/>
      </a:accent3>
      <a:accent4>
        <a:srgbClr val="F7CA0F"/>
      </a:accent4>
      <a:accent5>
        <a:srgbClr val="F7B228"/>
      </a:accent5>
      <a:accent6>
        <a:srgbClr val="DDAC6C"/>
      </a:accent6>
      <a:hlink>
        <a:srgbClr val="97BF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1141</Words>
  <Application>Microsoft Office PowerPoint</Application>
  <PresentationFormat>Presentación en pantalla (16:9)</PresentationFormat>
  <Paragraphs>230</Paragraphs>
  <Slides>22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 Math</vt:lpstr>
      <vt:lpstr>Neuton</vt:lpstr>
      <vt:lpstr>Times New Roman</vt:lpstr>
      <vt:lpstr>Yellowtail</vt:lpstr>
      <vt:lpstr>Ceres template</vt:lpstr>
      <vt:lpstr>Presentación de PowerPoint</vt:lpstr>
      <vt:lpstr>“El Turismo es una industria de futuro, que no teme a los cambios” -Michelle Bachelet-</vt:lpstr>
      <vt:lpstr>Importancia del Proyecto</vt:lpstr>
      <vt:lpstr>Objetivos</vt:lpstr>
      <vt:lpstr>Presentación de PowerPoint</vt:lpstr>
      <vt:lpstr>Teoría del Desarrollo Local</vt:lpstr>
      <vt:lpstr>Marco Referencial</vt:lpstr>
      <vt:lpstr>Marco Metodológico </vt:lpstr>
      <vt:lpstr>Presentación de PowerPoint</vt:lpstr>
      <vt:lpstr>Resultados </vt:lpstr>
      <vt:lpstr>Levantamiento de atractivos</vt:lpstr>
      <vt:lpstr>Presentación de PowerPoint</vt:lpstr>
      <vt:lpstr>Encuestas Población</vt:lpstr>
      <vt:lpstr>Presentación de PowerPoint</vt:lpstr>
      <vt:lpstr>Presentación de PowerPoint</vt:lpstr>
      <vt:lpstr>Presentación de PowerPoint</vt:lpstr>
      <vt:lpstr>Discusión</vt:lpstr>
      <vt:lpstr>Propuesta</vt:lpstr>
      <vt:lpstr>Presentación de PowerPoint</vt:lpstr>
      <vt:lpstr>Conclusiones </vt:lpstr>
      <vt:lpstr>Recomendaciones</vt:lpstr>
      <vt:lpstr>Gracias por su Atención…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Casita</dc:creator>
  <cp:lastModifiedBy>Casita</cp:lastModifiedBy>
  <cp:revision>54</cp:revision>
  <dcterms:modified xsi:type="dcterms:W3CDTF">2019-11-27T04:02:01Z</dcterms:modified>
</cp:coreProperties>
</file>