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89" r:id="rId1"/>
  </p:sldMasterIdLst>
  <p:handoutMasterIdLst>
    <p:handoutMasterId r:id="rId27"/>
  </p:handoutMasterIdLst>
  <p:sldIdLst>
    <p:sldId id="329" r:id="rId2"/>
    <p:sldId id="312" r:id="rId3"/>
    <p:sldId id="314" r:id="rId4"/>
    <p:sldId id="330" r:id="rId5"/>
    <p:sldId id="350" r:id="rId6"/>
    <p:sldId id="316" r:id="rId7"/>
    <p:sldId id="319" r:id="rId8"/>
    <p:sldId id="343" r:id="rId9"/>
    <p:sldId id="256" r:id="rId10"/>
    <p:sldId id="265" r:id="rId11"/>
    <p:sldId id="332" r:id="rId12"/>
    <p:sldId id="333" r:id="rId13"/>
    <p:sldId id="334" r:id="rId14"/>
    <p:sldId id="335" r:id="rId15"/>
    <p:sldId id="336" r:id="rId16"/>
    <p:sldId id="338" r:id="rId17"/>
    <p:sldId id="339" r:id="rId18"/>
    <p:sldId id="340" r:id="rId19"/>
    <p:sldId id="341" r:id="rId20"/>
    <p:sldId id="302" r:id="rId21"/>
    <p:sldId id="349" r:id="rId22"/>
    <p:sldId id="348" r:id="rId23"/>
    <p:sldId id="347" r:id="rId24"/>
    <p:sldId id="345" r:id="rId25"/>
    <p:sldId id="344" r:id="rId26"/>
  </p:sldIdLst>
  <p:sldSz cx="12192000" cy="6858000"/>
  <p:notesSz cx="10020300" cy="68881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sonal\Desktop\ACCESOS\desk\VISITA%2025%20feb%202019\excel%20precipitaciones%20davi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/>
              <a:t>  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y Precipitación 2010 - 2017  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Hoja5!$D$1</c:f>
              <c:strCache>
                <c:ptCount val="1"/>
                <c:pt idx="0">
                  <c:v>Precipitación mm/mes 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Hoja5!$A$2:$A$13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Hoja5!$D$2:$D$13</c:f>
              <c:numCache>
                <c:formatCode>General</c:formatCode>
                <c:ptCount val="12"/>
                <c:pt idx="0">
                  <c:v>52.4</c:v>
                </c:pt>
                <c:pt idx="1">
                  <c:v>39.5</c:v>
                </c:pt>
                <c:pt idx="2">
                  <c:v>54.5</c:v>
                </c:pt>
                <c:pt idx="3">
                  <c:v>71.2</c:v>
                </c:pt>
                <c:pt idx="4">
                  <c:v>68.5</c:v>
                </c:pt>
                <c:pt idx="5">
                  <c:v>38.4</c:v>
                </c:pt>
                <c:pt idx="6">
                  <c:v>35.200000000000003</c:v>
                </c:pt>
                <c:pt idx="7">
                  <c:v>26.5</c:v>
                </c:pt>
                <c:pt idx="8">
                  <c:v>22.5</c:v>
                </c:pt>
                <c:pt idx="9">
                  <c:v>38.5</c:v>
                </c:pt>
                <c:pt idx="10">
                  <c:v>51.2</c:v>
                </c:pt>
                <c:pt idx="11">
                  <c:v>58.5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Hoja5!$E$1</c:f>
              <c:strCache>
                <c:ptCount val="1"/>
                <c:pt idx="0">
                  <c:v>Precipitación mm/mes 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Hoja5!$A$2:$A$13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Hoja5!$E$2:$E$13</c:f>
              <c:numCache>
                <c:formatCode>General</c:formatCode>
                <c:ptCount val="12"/>
                <c:pt idx="0">
                  <c:v>46.2</c:v>
                </c:pt>
                <c:pt idx="1">
                  <c:v>38.200000000000003</c:v>
                </c:pt>
                <c:pt idx="2">
                  <c:v>52.2</c:v>
                </c:pt>
                <c:pt idx="3">
                  <c:v>65.5</c:v>
                </c:pt>
                <c:pt idx="4">
                  <c:v>62.5</c:v>
                </c:pt>
                <c:pt idx="5">
                  <c:v>38.200000000000003</c:v>
                </c:pt>
                <c:pt idx="6">
                  <c:v>33.200000000000003</c:v>
                </c:pt>
                <c:pt idx="7">
                  <c:v>21.2</c:v>
                </c:pt>
                <c:pt idx="8">
                  <c:v>20.2</c:v>
                </c:pt>
                <c:pt idx="9">
                  <c:v>36.5</c:v>
                </c:pt>
                <c:pt idx="10">
                  <c:v>45.5</c:v>
                </c:pt>
                <c:pt idx="11">
                  <c:v>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9464656"/>
        <c:axId val="-379464112"/>
      </c:lineChart>
      <c:lineChart>
        <c:grouping val="standar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T° , 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Hoja5!$A$2:$A$13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Hoja5!$B$2:$B$13</c:f>
              <c:numCache>
                <c:formatCode>General</c:formatCode>
                <c:ptCount val="12"/>
                <c:pt idx="0">
                  <c:v>12</c:v>
                </c:pt>
                <c:pt idx="1">
                  <c:v>13.5</c:v>
                </c:pt>
                <c:pt idx="2">
                  <c:v>13</c:v>
                </c:pt>
                <c:pt idx="3">
                  <c:v>12</c:v>
                </c:pt>
                <c:pt idx="4">
                  <c:v>13.5</c:v>
                </c:pt>
                <c:pt idx="5">
                  <c:v>13.5</c:v>
                </c:pt>
                <c:pt idx="6">
                  <c:v>14</c:v>
                </c:pt>
                <c:pt idx="7">
                  <c:v>13.5</c:v>
                </c:pt>
                <c:pt idx="8">
                  <c:v>14</c:v>
                </c:pt>
                <c:pt idx="9">
                  <c:v>13</c:v>
                </c:pt>
                <c:pt idx="10">
                  <c:v>11.5</c:v>
                </c:pt>
                <c:pt idx="11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Hoja5!$C$1</c:f>
              <c:strCache>
                <c:ptCount val="1"/>
                <c:pt idx="0">
                  <c:v>T° , 2017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Hoja5!$A$2:$A$13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Hoja5!$C$2:$C$13</c:f>
              <c:numCache>
                <c:formatCode>General</c:formatCode>
                <c:ptCount val="12"/>
                <c:pt idx="0">
                  <c:v>13.5</c:v>
                </c:pt>
                <c:pt idx="1">
                  <c:v>14</c:v>
                </c:pt>
                <c:pt idx="2">
                  <c:v>13.5</c:v>
                </c:pt>
                <c:pt idx="3">
                  <c:v>12</c:v>
                </c:pt>
                <c:pt idx="4">
                  <c:v>14.5</c:v>
                </c:pt>
                <c:pt idx="5">
                  <c:v>14.5</c:v>
                </c:pt>
                <c:pt idx="6">
                  <c:v>15</c:v>
                </c:pt>
                <c:pt idx="7">
                  <c:v>15</c:v>
                </c:pt>
                <c:pt idx="8">
                  <c:v>14.5</c:v>
                </c:pt>
                <c:pt idx="9">
                  <c:v>13.5</c:v>
                </c:pt>
                <c:pt idx="10">
                  <c:v>12.5</c:v>
                </c:pt>
                <c:pt idx="11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9459216"/>
        <c:axId val="-379457040"/>
      </c:lineChart>
      <c:catAx>
        <c:axId val="-3794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379464112"/>
        <c:crosses val="autoZero"/>
        <c:auto val="1"/>
        <c:lblAlgn val="ctr"/>
        <c:lblOffset val="100"/>
        <c:noMultiLvlLbl val="0"/>
      </c:catAx>
      <c:valAx>
        <c:axId val="-37946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Precipitación  mm/mes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379464656"/>
        <c:crosses val="autoZero"/>
        <c:crossBetween val="between"/>
      </c:valAx>
      <c:valAx>
        <c:axId val="-37945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Temperatura cº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379459216"/>
        <c:crosses val="max"/>
        <c:crossBetween val="between"/>
      </c:valAx>
      <c:catAx>
        <c:axId val="-37945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7945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4E1EA-4FF7-4BE4-8B9C-BE4ACC6862D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1657AF8-63FD-49C8-A928-B0058768B5AB}">
      <dgm:prSet phldrT="[Texto]"/>
      <dgm:spPr/>
      <dgm:t>
        <a:bodyPr/>
        <a:lstStyle/>
        <a:p>
          <a:r>
            <a:rPr lang="es-ES" dirty="0" smtClean="0"/>
            <a:t>Guaytacama, Latacunga, Cotopaxi.</a:t>
          </a:r>
          <a:endParaRPr lang="es-EC" dirty="0"/>
        </a:p>
      </dgm:t>
    </dgm:pt>
    <dgm:pt modelId="{80927FC2-3EE2-408B-8652-4BD4CA7A43A8}" type="parTrans" cxnId="{1169613C-DC2C-4F49-9419-6B5B235279DB}">
      <dgm:prSet/>
      <dgm:spPr/>
      <dgm:t>
        <a:bodyPr/>
        <a:lstStyle/>
        <a:p>
          <a:endParaRPr lang="es-EC"/>
        </a:p>
      </dgm:t>
    </dgm:pt>
    <dgm:pt modelId="{1A171520-CDA3-49B4-97F5-44138A3B1F00}" type="sibTrans" cxnId="{1169613C-DC2C-4F49-9419-6B5B235279DB}">
      <dgm:prSet/>
      <dgm:spPr/>
      <dgm:t>
        <a:bodyPr/>
        <a:lstStyle/>
        <a:p>
          <a:endParaRPr lang="es-EC"/>
        </a:p>
      </dgm:t>
    </dgm:pt>
    <dgm:pt modelId="{76FC6F49-0143-4D64-B1F2-F245CA7DFC37}">
      <dgm:prSet phldrT="[Texto]"/>
      <dgm:spPr/>
      <dgm:t>
        <a:bodyPr/>
        <a:lstStyle/>
        <a:p>
          <a:r>
            <a:rPr lang="es-ES" dirty="0" smtClean="0"/>
            <a:t>2661 ha</a:t>
          </a:r>
          <a:endParaRPr lang="es-EC" dirty="0"/>
        </a:p>
      </dgm:t>
    </dgm:pt>
    <dgm:pt modelId="{C3C42EC0-F29A-453D-808C-BF16423C10FA}" type="parTrans" cxnId="{B771C696-922F-4B6B-959F-7D5748A494C1}">
      <dgm:prSet/>
      <dgm:spPr/>
      <dgm:t>
        <a:bodyPr/>
        <a:lstStyle/>
        <a:p>
          <a:endParaRPr lang="es-EC"/>
        </a:p>
      </dgm:t>
    </dgm:pt>
    <dgm:pt modelId="{174D8456-987E-448C-BD72-C180AADF45B7}" type="sibTrans" cxnId="{B771C696-922F-4B6B-959F-7D5748A494C1}">
      <dgm:prSet/>
      <dgm:spPr/>
      <dgm:t>
        <a:bodyPr/>
        <a:lstStyle/>
        <a:p>
          <a:endParaRPr lang="es-EC"/>
        </a:p>
      </dgm:t>
    </dgm:pt>
    <dgm:pt modelId="{7FFD4FFE-6A5B-4E52-A7E6-7D20BECD3DF7}">
      <dgm:prSet phldrT="[Texto]"/>
      <dgm:spPr/>
      <dgm:t>
        <a:bodyPr/>
        <a:lstStyle/>
        <a:p>
          <a:r>
            <a:rPr lang="es-ES" dirty="0" smtClean="0"/>
            <a:t>Suelos: arenoso y francos. </a:t>
          </a:r>
          <a:endParaRPr lang="es-EC" dirty="0"/>
        </a:p>
      </dgm:t>
    </dgm:pt>
    <dgm:pt modelId="{6FE8BAF4-8339-4446-8960-6AD44758D653}" type="parTrans" cxnId="{C3155C6F-CCA4-41F7-8865-D36525BC4CD4}">
      <dgm:prSet/>
      <dgm:spPr/>
      <dgm:t>
        <a:bodyPr/>
        <a:lstStyle/>
        <a:p>
          <a:endParaRPr lang="es-EC"/>
        </a:p>
      </dgm:t>
    </dgm:pt>
    <dgm:pt modelId="{65D4DAB1-15CE-446B-A8B2-264C8CD39735}" type="sibTrans" cxnId="{C3155C6F-CCA4-41F7-8865-D36525BC4CD4}">
      <dgm:prSet/>
      <dgm:spPr/>
      <dgm:t>
        <a:bodyPr/>
        <a:lstStyle/>
        <a:p>
          <a:endParaRPr lang="es-EC"/>
        </a:p>
      </dgm:t>
    </dgm:pt>
    <dgm:pt modelId="{38BD9EDA-6318-46E8-B1B0-4FD0EFF3C05F}" type="pres">
      <dgm:prSet presAssocID="{2A54E1EA-4FF7-4BE4-8B9C-BE4ACC6862D4}" presName="Name0" presStyleCnt="0">
        <dgm:presLayoutVars>
          <dgm:dir/>
          <dgm:resizeHandles val="exact"/>
        </dgm:presLayoutVars>
      </dgm:prSet>
      <dgm:spPr/>
    </dgm:pt>
    <dgm:pt modelId="{4D30957C-875F-42A9-BAE2-12DF1A79D8A6}" type="pres">
      <dgm:prSet presAssocID="{91657AF8-63FD-49C8-A928-B0058768B5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273520-58F2-4602-A76E-FDF91E367FCF}" type="pres">
      <dgm:prSet presAssocID="{1A171520-CDA3-49B4-97F5-44138A3B1F0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3F7211C-2116-4D11-A797-BD2C5BDBB55C}" type="pres">
      <dgm:prSet presAssocID="{1A171520-CDA3-49B4-97F5-44138A3B1F0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561D8A31-99AA-41C8-B6AE-E140C896311A}" type="pres">
      <dgm:prSet presAssocID="{76FC6F49-0143-4D64-B1F2-F245CA7DFC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DF688C-0090-4CDC-97F8-C2A4CC36527C}" type="pres">
      <dgm:prSet presAssocID="{174D8456-987E-448C-BD72-C180AADF45B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AA74B3C6-C956-4D74-8FD2-1AAD447D4142}" type="pres">
      <dgm:prSet presAssocID="{174D8456-987E-448C-BD72-C180AADF45B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4D71537-6495-48AB-8001-732C0574F272}" type="pres">
      <dgm:prSet presAssocID="{7FFD4FFE-6A5B-4E52-A7E6-7D20BECD3D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8168EF-D37B-42F4-B0A5-7D860439C241}" type="presOf" srcId="{174D8456-987E-448C-BD72-C180AADF45B7}" destId="{44DF688C-0090-4CDC-97F8-C2A4CC36527C}" srcOrd="0" destOrd="0" presId="urn:microsoft.com/office/officeart/2005/8/layout/process1"/>
    <dgm:cxn modelId="{59007C99-1631-4CD4-B245-E213A49E5E87}" type="presOf" srcId="{1A171520-CDA3-49B4-97F5-44138A3B1F00}" destId="{C3F7211C-2116-4D11-A797-BD2C5BDBB55C}" srcOrd="1" destOrd="0" presId="urn:microsoft.com/office/officeart/2005/8/layout/process1"/>
    <dgm:cxn modelId="{3B7D28A6-BA0B-494D-954B-6BF5A85E038A}" type="presOf" srcId="{91657AF8-63FD-49C8-A928-B0058768B5AB}" destId="{4D30957C-875F-42A9-BAE2-12DF1A79D8A6}" srcOrd="0" destOrd="0" presId="urn:microsoft.com/office/officeart/2005/8/layout/process1"/>
    <dgm:cxn modelId="{29CC139D-9286-49BA-85E8-8862DE878978}" type="presOf" srcId="{7FFD4FFE-6A5B-4E52-A7E6-7D20BECD3DF7}" destId="{14D71537-6495-48AB-8001-732C0574F272}" srcOrd="0" destOrd="0" presId="urn:microsoft.com/office/officeart/2005/8/layout/process1"/>
    <dgm:cxn modelId="{C6C3E044-9C8C-4F36-A282-717504E46609}" type="presOf" srcId="{2A54E1EA-4FF7-4BE4-8B9C-BE4ACC6862D4}" destId="{38BD9EDA-6318-46E8-B1B0-4FD0EFF3C05F}" srcOrd="0" destOrd="0" presId="urn:microsoft.com/office/officeart/2005/8/layout/process1"/>
    <dgm:cxn modelId="{F299E6EF-7C03-46D5-A833-53B7054378F0}" type="presOf" srcId="{76FC6F49-0143-4D64-B1F2-F245CA7DFC37}" destId="{561D8A31-99AA-41C8-B6AE-E140C896311A}" srcOrd="0" destOrd="0" presId="urn:microsoft.com/office/officeart/2005/8/layout/process1"/>
    <dgm:cxn modelId="{5BE018A5-0F18-4569-8009-745DAA1B16B7}" type="presOf" srcId="{174D8456-987E-448C-BD72-C180AADF45B7}" destId="{AA74B3C6-C956-4D74-8FD2-1AAD447D4142}" srcOrd="1" destOrd="0" presId="urn:microsoft.com/office/officeart/2005/8/layout/process1"/>
    <dgm:cxn modelId="{C3155C6F-CCA4-41F7-8865-D36525BC4CD4}" srcId="{2A54E1EA-4FF7-4BE4-8B9C-BE4ACC6862D4}" destId="{7FFD4FFE-6A5B-4E52-A7E6-7D20BECD3DF7}" srcOrd="2" destOrd="0" parTransId="{6FE8BAF4-8339-4446-8960-6AD44758D653}" sibTransId="{65D4DAB1-15CE-446B-A8B2-264C8CD39735}"/>
    <dgm:cxn modelId="{03E2BBC8-63FB-4595-B111-4B1EAFF59E2D}" type="presOf" srcId="{1A171520-CDA3-49B4-97F5-44138A3B1F00}" destId="{B4273520-58F2-4602-A76E-FDF91E367FCF}" srcOrd="0" destOrd="0" presId="urn:microsoft.com/office/officeart/2005/8/layout/process1"/>
    <dgm:cxn modelId="{1169613C-DC2C-4F49-9419-6B5B235279DB}" srcId="{2A54E1EA-4FF7-4BE4-8B9C-BE4ACC6862D4}" destId="{91657AF8-63FD-49C8-A928-B0058768B5AB}" srcOrd="0" destOrd="0" parTransId="{80927FC2-3EE2-408B-8652-4BD4CA7A43A8}" sibTransId="{1A171520-CDA3-49B4-97F5-44138A3B1F00}"/>
    <dgm:cxn modelId="{B771C696-922F-4B6B-959F-7D5748A494C1}" srcId="{2A54E1EA-4FF7-4BE4-8B9C-BE4ACC6862D4}" destId="{76FC6F49-0143-4D64-B1F2-F245CA7DFC37}" srcOrd="1" destOrd="0" parTransId="{C3C42EC0-F29A-453D-808C-BF16423C10FA}" sibTransId="{174D8456-987E-448C-BD72-C180AADF45B7}"/>
    <dgm:cxn modelId="{620C2090-8310-48AC-9E6D-FDF17EBC9A0A}" type="presParOf" srcId="{38BD9EDA-6318-46E8-B1B0-4FD0EFF3C05F}" destId="{4D30957C-875F-42A9-BAE2-12DF1A79D8A6}" srcOrd="0" destOrd="0" presId="urn:microsoft.com/office/officeart/2005/8/layout/process1"/>
    <dgm:cxn modelId="{508265F0-6356-4152-93FB-BDE86A2A7369}" type="presParOf" srcId="{38BD9EDA-6318-46E8-B1B0-4FD0EFF3C05F}" destId="{B4273520-58F2-4602-A76E-FDF91E367FCF}" srcOrd="1" destOrd="0" presId="urn:microsoft.com/office/officeart/2005/8/layout/process1"/>
    <dgm:cxn modelId="{82D2A1CE-2F4D-4DAE-ACA3-C75C35A8E158}" type="presParOf" srcId="{B4273520-58F2-4602-A76E-FDF91E367FCF}" destId="{C3F7211C-2116-4D11-A797-BD2C5BDBB55C}" srcOrd="0" destOrd="0" presId="urn:microsoft.com/office/officeart/2005/8/layout/process1"/>
    <dgm:cxn modelId="{7CF26361-DB4F-451D-9095-ED77BFA1B570}" type="presParOf" srcId="{38BD9EDA-6318-46E8-B1B0-4FD0EFF3C05F}" destId="{561D8A31-99AA-41C8-B6AE-E140C896311A}" srcOrd="2" destOrd="0" presId="urn:microsoft.com/office/officeart/2005/8/layout/process1"/>
    <dgm:cxn modelId="{AA48D8B5-16D1-4ECC-AA54-C92A201251DE}" type="presParOf" srcId="{38BD9EDA-6318-46E8-B1B0-4FD0EFF3C05F}" destId="{44DF688C-0090-4CDC-97F8-C2A4CC36527C}" srcOrd="3" destOrd="0" presId="urn:microsoft.com/office/officeart/2005/8/layout/process1"/>
    <dgm:cxn modelId="{B536AD87-DEB5-4132-B94A-7D8EF75F1155}" type="presParOf" srcId="{44DF688C-0090-4CDC-97F8-C2A4CC36527C}" destId="{AA74B3C6-C956-4D74-8FD2-1AAD447D4142}" srcOrd="0" destOrd="0" presId="urn:microsoft.com/office/officeart/2005/8/layout/process1"/>
    <dgm:cxn modelId="{766DC66F-7C17-4C5E-AFFC-68EB01C9A299}" type="presParOf" srcId="{38BD9EDA-6318-46E8-B1B0-4FD0EFF3C05F}" destId="{14D71537-6495-48AB-8001-732C0574F27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423AA-BF3C-4CEA-9F93-EC8AE55B7272}" type="doc">
      <dgm:prSet loTypeId="urn:microsoft.com/office/officeart/2005/8/layout/radial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F882DBB-669A-4CC6-8455-5C7790A415C9}">
      <dgm:prSet phldrT="[Texto]"/>
      <dgm:spPr/>
      <dgm:t>
        <a:bodyPr/>
        <a:lstStyle/>
        <a:p>
          <a:r>
            <a:rPr lang="es-E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Como?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DCB83-E1C3-4E22-9D42-CE217C41D129}" type="parTrans" cxnId="{98FA35CF-8362-453B-9408-A0FB0A88FC19}">
      <dgm:prSet/>
      <dgm:spPr/>
      <dgm:t>
        <a:bodyPr/>
        <a:lstStyle/>
        <a:p>
          <a:endParaRPr lang="es-EC"/>
        </a:p>
      </dgm:t>
    </dgm:pt>
    <dgm:pt modelId="{71C0D754-C0C3-4A0A-8D1C-BFDF83D9F7D8}" type="sibTrans" cxnId="{98FA35CF-8362-453B-9408-A0FB0A88FC19}">
      <dgm:prSet/>
      <dgm:spPr/>
      <dgm:t>
        <a:bodyPr/>
        <a:lstStyle/>
        <a:p>
          <a:endParaRPr lang="es-EC"/>
        </a:p>
      </dgm:t>
    </dgm:pt>
    <dgm:pt modelId="{A807195F-6549-477D-9DBD-10325C1A01B3}">
      <dgm:prSet phldrT="[Texto]"/>
      <dgm:spPr/>
      <dgm:t>
        <a:bodyPr/>
        <a:lstStyle/>
        <a:p>
          <a:r>
            <a:rPr lang="es-E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Cuando?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A8AAB-E998-49AE-8193-0A1207EE50E7}" type="parTrans" cxnId="{F089C934-441C-4B1A-A3FD-71BC7EAC3A30}">
      <dgm:prSet/>
      <dgm:spPr/>
      <dgm:t>
        <a:bodyPr/>
        <a:lstStyle/>
        <a:p>
          <a:endParaRPr lang="es-EC"/>
        </a:p>
      </dgm:t>
    </dgm:pt>
    <dgm:pt modelId="{E49BE3B9-7F0E-45E8-91F8-BD115943EA95}" type="sibTrans" cxnId="{F089C934-441C-4B1A-A3FD-71BC7EAC3A30}">
      <dgm:prSet/>
      <dgm:spPr/>
      <dgm:t>
        <a:bodyPr/>
        <a:lstStyle/>
        <a:p>
          <a:endParaRPr lang="es-EC"/>
        </a:p>
      </dgm:t>
    </dgm:pt>
    <dgm:pt modelId="{B9DAD75A-163B-42ED-926E-D391B9DF115A}">
      <dgm:prSet phldrT="[Texto]"/>
      <dgm:spPr/>
      <dgm:t>
        <a:bodyPr/>
        <a:lstStyle/>
        <a:p>
          <a:r>
            <a:rPr lang="es-E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Qué?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B1853-2821-4AE4-8C5A-6F0C96947934}" type="parTrans" cxnId="{4E27889C-A673-4474-B522-B18407BA187E}">
      <dgm:prSet/>
      <dgm:spPr/>
      <dgm:t>
        <a:bodyPr/>
        <a:lstStyle/>
        <a:p>
          <a:endParaRPr lang="es-EC"/>
        </a:p>
      </dgm:t>
    </dgm:pt>
    <dgm:pt modelId="{F19C9F2E-5C36-4811-8D7F-6D00D5CC288A}" type="sibTrans" cxnId="{4E27889C-A673-4474-B522-B18407BA187E}">
      <dgm:prSet/>
      <dgm:spPr/>
      <dgm:t>
        <a:bodyPr/>
        <a:lstStyle/>
        <a:p>
          <a:endParaRPr lang="es-EC"/>
        </a:p>
      </dgm:t>
    </dgm:pt>
    <dgm:pt modelId="{9255B8F4-C8DA-415D-9C4E-F9FFF3C70EE6}">
      <dgm:prSet phldrT="[Texto]"/>
      <dgm:spPr/>
      <dgm:t>
        <a:bodyPr/>
        <a:lstStyle/>
        <a:p>
          <a:r>
            <a:rPr lang="es-E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Donde?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57D4A-771B-448C-9B40-157E95451FB6}" type="parTrans" cxnId="{666A1112-17C5-4BF0-96D2-EE20161AB4B2}">
      <dgm:prSet/>
      <dgm:spPr/>
      <dgm:t>
        <a:bodyPr/>
        <a:lstStyle/>
        <a:p>
          <a:endParaRPr lang="es-EC"/>
        </a:p>
      </dgm:t>
    </dgm:pt>
    <dgm:pt modelId="{F99371AD-6709-43CE-BE34-19D79C3413E1}" type="sibTrans" cxnId="{666A1112-17C5-4BF0-96D2-EE20161AB4B2}">
      <dgm:prSet/>
      <dgm:spPr/>
      <dgm:t>
        <a:bodyPr/>
        <a:lstStyle/>
        <a:p>
          <a:endParaRPr lang="es-EC"/>
        </a:p>
      </dgm:t>
    </dgm:pt>
    <dgm:pt modelId="{14D2A187-932B-4E59-8D72-5D4B10447C1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.</a:t>
          </a:r>
          <a:endParaRPr lang="es-EC" dirty="0"/>
        </a:p>
      </dgm:t>
    </dgm:pt>
    <dgm:pt modelId="{6C4E6674-ED45-4C51-9CF7-EE5177EF2105}" type="sibTrans" cxnId="{8D59FD67-6D12-4C3C-84BE-2A2DE6B4A76E}">
      <dgm:prSet/>
      <dgm:spPr/>
      <dgm:t>
        <a:bodyPr/>
        <a:lstStyle/>
        <a:p>
          <a:endParaRPr lang="es-EC"/>
        </a:p>
      </dgm:t>
    </dgm:pt>
    <dgm:pt modelId="{14E390A9-29B0-439D-A544-6E94166025AD}" type="parTrans" cxnId="{8D59FD67-6D12-4C3C-84BE-2A2DE6B4A76E}">
      <dgm:prSet/>
      <dgm:spPr/>
      <dgm:t>
        <a:bodyPr/>
        <a:lstStyle/>
        <a:p>
          <a:endParaRPr lang="es-EC"/>
        </a:p>
      </dgm:t>
    </dgm:pt>
    <dgm:pt modelId="{B49493E6-3FD5-4A0A-AE66-63253F336381}" type="pres">
      <dgm:prSet presAssocID="{4FA423AA-BF3C-4CEA-9F93-EC8AE55B72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E764EDC-2153-411B-B30C-51602CBF5F66}" type="pres">
      <dgm:prSet presAssocID="{14D2A187-932B-4E59-8D72-5D4B10447C18}" presName="centerShape" presStyleLbl="node0" presStyleIdx="0" presStyleCnt="1"/>
      <dgm:spPr/>
      <dgm:t>
        <a:bodyPr/>
        <a:lstStyle/>
        <a:p>
          <a:endParaRPr lang="es-EC"/>
        </a:p>
      </dgm:t>
    </dgm:pt>
    <dgm:pt modelId="{64420B81-15C5-452C-A83F-E107EBF7E050}" type="pres">
      <dgm:prSet presAssocID="{6F882DBB-669A-4CC6-8455-5C7790A415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DF7A30-132A-407A-B1D6-DCE39FEBA344}" type="pres">
      <dgm:prSet presAssocID="{6F882DBB-669A-4CC6-8455-5C7790A415C9}" presName="dummy" presStyleCnt="0"/>
      <dgm:spPr/>
      <dgm:t>
        <a:bodyPr/>
        <a:lstStyle/>
        <a:p>
          <a:endParaRPr lang="es-EC"/>
        </a:p>
      </dgm:t>
    </dgm:pt>
    <dgm:pt modelId="{54645EB5-0FEB-4337-AA71-C8606B0B825D}" type="pres">
      <dgm:prSet presAssocID="{71C0D754-C0C3-4A0A-8D1C-BFDF83D9F7D8}" presName="sibTrans" presStyleLbl="sibTrans2D1" presStyleIdx="0" presStyleCnt="4"/>
      <dgm:spPr/>
      <dgm:t>
        <a:bodyPr/>
        <a:lstStyle/>
        <a:p>
          <a:endParaRPr lang="es-EC"/>
        </a:p>
      </dgm:t>
    </dgm:pt>
    <dgm:pt modelId="{2CB9EB31-A010-44DA-ADFD-8AF67AFDF339}" type="pres">
      <dgm:prSet presAssocID="{A807195F-6549-477D-9DBD-10325C1A01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A483E5-6EA7-420F-ADC6-B727FD697120}" type="pres">
      <dgm:prSet presAssocID="{A807195F-6549-477D-9DBD-10325C1A01B3}" presName="dummy" presStyleCnt="0"/>
      <dgm:spPr/>
      <dgm:t>
        <a:bodyPr/>
        <a:lstStyle/>
        <a:p>
          <a:endParaRPr lang="es-EC"/>
        </a:p>
      </dgm:t>
    </dgm:pt>
    <dgm:pt modelId="{69D4FB86-5306-4440-ADC2-52D246E9F8C0}" type="pres">
      <dgm:prSet presAssocID="{E49BE3B9-7F0E-45E8-91F8-BD115943EA9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245BB73-53B2-49B7-854F-94B304529D20}" type="pres">
      <dgm:prSet presAssocID="{B9DAD75A-163B-42ED-926E-D391B9DF11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0CCA68-76C8-4493-B052-C8EF69FB4218}" type="pres">
      <dgm:prSet presAssocID="{B9DAD75A-163B-42ED-926E-D391B9DF115A}" presName="dummy" presStyleCnt="0"/>
      <dgm:spPr/>
      <dgm:t>
        <a:bodyPr/>
        <a:lstStyle/>
        <a:p>
          <a:endParaRPr lang="es-EC"/>
        </a:p>
      </dgm:t>
    </dgm:pt>
    <dgm:pt modelId="{CBD6F9C7-5F1E-4ECD-BE40-6745AFC7E338}" type="pres">
      <dgm:prSet presAssocID="{F19C9F2E-5C36-4811-8D7F-6D00D5CC288A}" presName="sibTrans" presStyleLbl="sibTrans2D1" presStyleIdx="2" presStyleCnt="4"/>
      <dgm:spPr/>
      <dgm:t>
        <a:bodyPr/>
        <a:lstStyle/>
        <a:p>
          <a:endParaRPr lang="es-EC"/>
        </a:p>
      </dgm:t>
    </dgm:pt>
    <dgm:pt modelId="{475F1214-6421-481E-AAAF-252F54063E1C}" type="pres">
      <dgm:prSet presAssocID="{9255B8F4-C8DA-415D-9C4E-F9FFF3C70E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7F5F7B-3531-42C8-B0BC-D37F671BFA7A}" type="pres">
      <dgm:prSet presAssocID="{9255B8F4-C8DA-415D-9C4E-F9FFF3C70EE6}" presName="dummy" presStyleCnt="0"/>
      <dgm:spPr/>
      <dgm:t>
        <a:bodyPr/>
        <a:lstStyle/>
        <a:p>
          <a:endParaRPr lang="es-EC"/>
        </a:p>
      </dgm:t>
    </dgm:pt>
    <dgm:pt modelId="{C6BBC686-DBD1-44C4-A0D1-9A7D92E27BA5}" type="pres">
      <dgm:prSet presAssocID="{F99371AD-6709-43CE-BE34-19D79C3413E1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0D7A190A-8831-428B-9166-F27BC4C7FE85}" type="presOf" srcId="{9255B8F4-C8DA-415D-9C4E-F9FFF3C70EE6}" destId="{475F1214-6421-481E-AAAF-252F54063E1C}" srcOrd="0" destOrd="0" presId="urn:microsoft.com/office/officeart/2005/8/layout/radial6"/>
    <dgm:cxn modelId="{64998191-D70D-4664-A294-D57B39CD867F}" type="presOf" srcId="{6F882DBB-669A-4CC6-8455-5C7790A415C9}" destId="{64420B81-15C5-452C-A83F-E107EBF7E050}" srcOrd="0" destOrd="0" presId="urn:microsoft.com/office/officeart/2005/8/layout/radial6"/>
    <dgm:cxn modelId="{98FA35CF-8362-453B-9408-A0FB0A88FC19}" srcId="{14D2A187-932B-4E59-8D72-5D4B10447C18}" destId="{6F882DBB-669A-4CC6-8455-5C7790A415C9}" srcOrd="0" destOrd="0" parTransId="{975DCB83-E1C3-4E22-9D42-CE217C41D129}" sibTransId="{71C0D754-C0C3-4A0A-8D1C-BFDF83D9F7D8}"/>
    <dgm:cxn modelId="{9A22F8E7-E254-442E-B77A-8BB9886C3491}" type="presOf" srcId="{A807195F-6549-477D-9DBD-10325C1A01B3}" destId="{2CB9EB31-A010-44DA-ADFD-8AF67AFDF339}" srcOrd="0" destOrd="0" presId="urn:microsoft.com/office/officeart/2005/8/layout/radial6"/>
    <dgm:cxn modelId="{4E27889C-A673-4474-B522-B18407BA187E}" srcId="{14D2A187-932B-4E59-8D72-5D4B10447C18}" destId="{B9DAD75A-163B-42ED-926E-D391B9DF115A}" srcOrd="2" destOrd="0" parTransId="{4D8B1853-2821-4AE4-8C5A-6F0C96947934}" sibTransId="{F19C9F2E-5C36-4811-8D7F-6D00D5CC288A}"/>
    <dgm:cxn modelId="{F85949A1-8016-404A-8FE5-7C9ABE0A76DB}" type="presOf" srcId="{14D2A187-932B-4E59-8D72-5D4B10447C18}" destId="{EE764EDC-2153-411B-B30C-51602CBF5F66}" srcOrd="0" destOrd="0" presId="urn:microsoft.com/office/officeart/2005/8/layout/radial6"/>
    <dgm:cxn modelId="{666A1112-17C5-4BF0-96D2-EE20161AB4B2}" srcId="{14D2A187-932B-4E59-8D72-5D4B10447C18}" destId="{9255B8F4-C8DA-415D-9C4E-F9FFF3C70EE6}" srcOrd="3" destOrd="0" parTransId="{BF357D4A-771B-448C-9B40-157E95451FB6}" sibTransId="{F99371AD-6709-43CE-BE34-19D79C3413E1}"/>
    <dgm:cxn modelId="{8D59FD67-6D12-4C3C-84BE-2A2DE6B4A76E}" srcId="{4FA423AA-BF3C-4CEA-9F93-EC8AE55B7272}" destId="{14D2A187-932B-4E59-8D72-5D4B10447C18}" srcOrd="0" destOrd="0" parTransId="{14E390A9-29B0-439D-A544-6E94166025AD}" sibTransId="{6C4E6674-ED45-4C51-9CF7-EE5177EF2105}"/>
    <dgm:cxn modelId="{5DDF46C4-C7DB-4178-A40D-41AD433BE0F0}" type="presOf" srcId="{4FA423AA-BF3C-4CEA-9F93-EC8AE55B7272}" destId="{B49493E6-3FD5-4A0A-AE66-63253F336381}" srcOrd="0" destOrd="0" presId="urn:microsoft.com/office/officeart/2005/8/layout/radial6"/>
    <dgm:cxn modelId="{2C2222BC-D8C7-4662-AE3A-BE2AF455CE59}" type="presOf" srcId="{B9DAD75A-163B-42ED-926E-D391B9DF115A}" destId="{2245BB73-53B2-49B7-854F-94B304529D20}" srcOrd="0" destOrd="0" presId="urn:microsoft.com/office/officeart/2005/8/layout/radial6"/>
    <dgm:cxn modelId="{F0BAB2BE-2766-4398-966E-5B7DBC91AEE5}" type="presOf" srcId="{F19C9F2E-5C36-4811-8D7F-6D00D5CC288A}" destId="{CBD6F9C7-5F1E-4ECD-BE40-6745AFC7E338}" srcOrd="0" destOrd="0" presId="urn:microsoft.com/office/officeart/2005/8/layout/radial6"/>
    <dgm:cxn modelId="{9A667B4A-6F67-45CC-97C0-4EB6361C9693}" type="presOf" srcId="{E49BE3B9-7F0E-45E8-91F8-BD115943EA95}" destId="{69D4FB86-5306-4440-ADC2-52D246E9F8C0}" srcOrd="0" destOrd="0" presId="urn:microsoft.com/office/officeart/2005/8/layout/radial6"/>
    <dgm:cxn modelId="{0B93EEE5-7CE2-41B0-8BF9-9D40A788697E}" type="presOf" srcId="{F99371AD-6709-43CE-BE34-19D79C3413E1}" destId="{C6BBC686-DBD1-44C4-A0D1-9A7D92E27BA5}" srcOrd="0" destOrd="0" presId="urn:microsoft.com/office/officeart/2005/8/layout/radial6"/>
    <dgm:cxn modelId="{52F1D74C-B118-4C9E-ABBB-33AF9F6FA2B2}" type="presOf" srcId="{71C0D754-C0C3-4A0A-8D1C-BFDF83D9F7D8}" destId="{54645EB5-0FEB-4337-AA71-C8606B0B825D}" srcOrd="0" destOrd="0" presId="urn:microsoft.com/office/officeart/2005/8/layout/radial6"/>
    <dgm:cxn modelId="{F089C934-441C-4B1A-A3FD-71BC7EAC3A30}" srcId="{14D2A187-932B-4E59-8D72-5D4B10447C18}" destId="{A807195F-6549-477D-9DBD-10325C1A01B3}" srcOrd="1" destOrd="0" parTransId="{604A8AAB-E998-49AE-8193-0A1207EE50E7}" sibTransId="{E49BE3B9-7F0E-45E8-91F8-BD115943EA95}"/>
    <dgm:cxn modelId="{A76E3541-C8A3-4BAB-B4FD-BF1E15CA84C4}" type="presParOf" srcId="{B49493E6-3FD5-4A0A-AE66-63253F336381}" destId="{EE764EDC-2153-411B-B30C-51602CBF5F66}" srcOrd="0" destOrd="0" presId="urn:microsoft.com/office/officeart/2005/8/layout/radial6"/>
    <dgm:cxn modelId="{B20C5225-DB08-406E-9006-73CBA4EC93BF}" type="presParOf" srcId="{B49493E6-3FD5-4A0A-AE66-63253F336381}" destId="{64420B81-15C5-452C-A83F-E107EBF7E050}" srcOrd="1" destOrd="0" presId="urn:microsoft.com/office/officeart/2005/8/layout/radial6"/>
    <dgm:cxn modelId="{50586B88-20DD-4EC6-8B5C-E70D1F63B73C}" type="presParOf" srcId="{B49493E6-3FD5-4A0A-AE66-63253F336381}" destId="{5ADF7A30-132A-407A-B1D6-DCE39FEBA344}" srcOrd="2" destOrd="0" presId="urn:microsoft.com/office/officeart/2005/8/layout/radial6"/>
    <dgm:cxn modelId="{9F27CE9C-7556-4F4B-8F17-34BBDBFEBFA5}" type="presParOf" srcId="{B49493E6-3FD5-4A0A-AE66-63253F336381}" destId="{54645EB5-0FEB-4337-AA71-C8606B0B825D}" srcOrd="3" destOrd="0" presId="urn:microsoft.com/office/officeart/2005/8/layout/radial6"/>
    <dgm:cxn modelId="{E2CAA06E-F0F1-4B22-80AE-AF2FF6771FDD}" type="presParOf" srcId="{B49493E6-3FD5-4A0A-AE66-63253F336381}" destId="{2CB9EB31-A010-44DA-ADFD-8AF67AFDF339}" srcOrd="4" destOrd="0" presId="urn:microsoft.com/office/officeart/2005/8/layout/radial6"/>
    <dgm:cxn modelId="{0CD63482-CABC-41EB-8977-32E7B2E10CB3}" type="presParOf" srcId="{B49493E6-3FD5-4A0A-AE66-63253F336381}" destId="{AEA483E5-6EA7-420F-ADC6-B727FD697120}" srcOrd="5" destOrd="0" presId="urn:microsoft.com/office/officeart/2005/8/layout/radial6"/>
    <dgm:cxn modelId="{A492186F-AF34-4E0F-B53F-6E4EBFBB3681}" type="presParOf" srcId="{B49493E6-3FD5-4A0A-AE66-63253F336381}" destId="{69D4FB86-5306-4440-ADC2-52D246E9F8C0}" srcOrd="6" destOrd="0" presId="urn:microsoft.com/office/officeart/2005/8/layout/radial6"/>
    <dgm:cxn modelId="{C14E9647-20E8-46B6-A361-FE2166E12549}" type="presParOf" srcId="{B49493E6-3FD5-4A0A-AE66-63253F336381}" destId="{2245BB73-53B2-49B7-854F-94B304529D20}" srcOrd="7" destOrd="0" presId="urn:microsoft.com/office/officeart/2005/8/layout/radial6"/>
    <dgm:cxn modelId="{C5D83E04-84E6-4534-86D8-0FCFCFA5B244}" type="presParOf" srcId="{B49493E6-3FD5-4A0A-AE66-63253F336381}" destId="{740CCA68-76C8-4493-B052-C8EF69FB4218}" srcOrd="8" destOrd="0" presId="urn:microsoft.com/office/officeart/2005/8/layout/radial6"/>
    <dgm:cxn modelId="{3BF9022B-8379-4940-B3FA-5E9A1D0DE2D6}" type="presParOf" srcId="{B49493E6-3FD5-4A0A-AE66-63253F336381}" destId="{CBD6F9C7-5F1E-4ECD-BE40-6745AFC7E338}" srcOrd="9" destOrd="0" presId="urn:microsoft.com/office/officeart/2005/8/layout/radial6"/>
    <dgm:cxn modelId="{1C4DC907-01C8-4B4D-8BA3-E6A76E99AA11}" type="presParOf" srcId="{B49493E6-3FD5-4A0A-AE66-63253F336381}" destId="{475F1214-6421-481E-AAAF-252F54063E1C}" srcOrd="10" destOrd="0" presId="urn:microsoft.com/office/officeart/2005/8/layout/radial6"/>
    <dgm:cxn modelId="{CD2479FA-49E3-4962-9E5C-90E808DCCBFD}" type="presParOf" srcId="{B49493E6-3FD5-4A0A-AE66-63253F336381}" destId="{B27F5F7B-3531-42C8-B0BC-D37F671BFA7A}" srcOrd="11" destOrd="0" presId="urn:microsoft.com/office/officeart/2005/8/layout/radial6"/>
    <dgm:cxn modelId="{539C4591-A01E-4627-A698-26C92D56C8B7}" type="presParOf" srcId="{B49493E6-3FD5-4A0A-AE66-63253F336381}" destId="{C6BBC686-DBD1-44C4-A0D1-9A7D92E27BA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FA5A0-00B1-400E-AC60-A15E30AAD37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BF6F500-704C-4AF0-8AF3-97C357C96023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0800"/>
      </dgm:spPr>
      <dgm:t>
        <a:bodyPr/>
        <a:lstStyle/>
        <a:p>
          <a:endParaRPr lang="es-EC" dirty="0"/>
        </a:p>
      </dgm:t>
    </dgm:pt>
    <dgm:pt modelId="{8431EAB2-0999-4CE8-9384-CFA81F07AA19}" type="parTrans" cxnId="{7531A428-645B-43C7-BFAE-D6A114B788CB}">
      <dgm:prSet/>
      <dgm:spPr/>
      <dgm:t>
        <a:bodyPr/>
        <a:lstStyle/>
        <a:p>
          <a:endParaRPr lang="es-EC"/>
        </a:p>
      </dgm:t>
    </dgm:pt>
    <dgm:pt modelId="{89A13BE1-20A2-4953-B16B-67CF33433BBA}" type="sibTrans" cxnId="{7531A428-645B-43C7-BFAE-D6A114B788CB}">
      <dgm:prSet/>
      <dgm:spPr/>
      <dgm:t>
        <a:bodyPr/>
        <a:lstStyle/>
        <a:p>
          <a:endParaRPr lang="es-EC"/>
        </a:p>
      </dgm:t>
    </dgm:pt>
    <dgm:pt modelId="{CAB25CC5-9783-445B-A287-5ECF2FFEC1C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0800">
          <a:solidFill>
            <a:srgbClr val="FF0000"/>
          </a:solidFill>
        </a:ln>
      </dgm:spPr>
      <dgm:t>
        <a:bodyPr/>
        <a:lstStyle/>
        <a:p>
          <a:r>
            <a:rPr lang="es-ES" dirty="0" smtClean="0"/>
            <a:t>. </a:t>
          </a:r>
          <a:endParaRPr lang="es-EC" dirty="0"/>
        </a:p>
      </dgm:t>
    </dgm:pt>
    <dgm:pt modelId="{2EA6E1BF-6691-4463-B499-E0DAF79941B8}" type="parTrans" cxnId="{249CF2F8-7ADB-43E8-980B-E539122AD51D}">
      <dgm:prSet/>
      <dgm:spPr/>
      <dgm:t>
        <a:bodyPr/>
        <a:lstStyle/>
        <a:p>
          <a:endParaRPr lang="es-EC"/>
        </a:p>
      </dgm:t>
    </dgm:pt>
    <dgm:pt modelId="{473EB4D4-E5CC-4CDD-8B0D-587EFD848E30}" type="sibTrans" cxnId="{249CF2F8-7ADB-43E8-980B-E539122AD51D}">
      <dgm:prSet/>
      <dgm:spPr/>
      <dgm:t>
        <a:bodyPr/>
        <a:lstStyle/>
        <a:p>
          <a:endParaRPr lang="es-EC"/>
        </a:p>
      </dgm:t>
    </dgm:pt>
    <dgm:pt modelId="{03F77938-B225-488C-B064-2B1D4EB816DD}" type="pres">
      <dgm:prSet presAssocID="{A82FA5A0-00B1-400E-AC60-A15E30AAD3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EE99BC6-E3D5-4A48-8E51-A8E1407D0E7A}" type="pres">
      <dgm:prSet presAssocID="{DBF6F500-704C-4AF0-8AF3-97C357C96023}" presName="gear1" presStyleLbl="node1" presStyleIdx="0" presStyleCnt="2" custScaleX="11449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FAF65D-5FD6-4597-A93C-C598DE77FD65}" type="pres">
      <dgm:prSet presAssocID="{DBF6F500-704C-4AF0-8AF3-97C357C96023}" presName="gear1srcNode" presStyleLbl="node1" presStyleIdx="0" presStyleCnt="2"/>
      <dgm:spPr/>
      <dgm:t>
        <a:bodyPr/>
        <a:lstStyle/>
        <a:p>
          <a:endParaRPr lang="es-EC"/>
        </a:p>
      </dgm:t>
    </dgm:pt>
    <dgm:pt modelId="{0BFF1E91-32C8-40BE-A080-DB670ED4C78E}" type="pres">
      <dgm:prSet presAssocID="{DBF6F500-704C-4AF0-8AF3-97C357C96023}" presName="gear1dstNode" presStyleLbl="node1" presStyleIdx="0" presStyleCnt="2"/>
      <dgm:spPr/>
      <dgm:t>
        <a:bodyPr/>
        <a:lstStyle/>
        <a:p>
          <a:endParaRPr lang="es-EC"/>
        </a:p>
      </dgm:t>
    </dgm:pt>
    <dgm:pt modelId="{6919A5BE-80B6-4FE4-BD48-DA6EC7D2EEF0}" type="pres">
      <dgm:prSet presAssocID="{CAB25CC5-9783-445B-A287-5ECF2FFEC1C6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15FDC-E216-4179-B289-FD78ADDC75BD}" type="pres">
      <dgm:prSet presAssocID="{CAB25CC5-9783-445B-A287-5ECF2FFEC1C6}" presName="gear2srcNode" presStyleLbl="node1" presStyleIdx="1" presStyleCnt="2"/>
      <dgm:spPr/>
      <dgm:t>
        <a:bodyPr/>
        <a:lstStyle/>
        <a:p>
          <a:endParaRPr lang="es-EC"/>
        </a:p>
      </dgm:t>
    </dgm:pt>
    <dgm:pt modelId="{3DB6940E-D5FE-4A45-B8C6-C7AB58F263A5}" type="pres">
      <dgm:prSet presAssocID="{CAB25CC5-9783-445B-A287-5ECF2FFEC1C6}" presName="gear2dstNode" presStyleLbl="node1" presStyleIdx="1" presStyleCnt="2"/>
      <dgm:spPr/>
      <dgm:t>
        <a:bodyPr/>
        <a:lstStyle/>
        <a:p>
          <a:endParaRPr lang="es-EC"/>
        </a:p>
      </dgm:t>
    </dgm:pt>
    <dgm:pt modelId="{F90DB4FA-BAC9-4DB0-9AA8-08C6ACC6F740}" type="pres">
      <dgm:prSet presAssocID="{89A13BE1-20A2-4953-B16B-67CF33433BBA}" presName="connector1" presStyleLbl="sibTrans2D1" presStyleIdx="0" presStyleCnt="2"/>
      <dgm:spPr/>
      <dgm:t>
        <a:bodyPr/>
        <a:lstStyle/>
        <a:p>
          <a:endParaRPr lang="es-EC"/>
        </a:p>
      </dgm:t>
    </dgm:pt>
    <dgm:pt modelId="{8EE91316-3B27-404F-9BEC-296189A9434A}" type="pres">
      <dgm:prSet presAssocID="{473EB4D4-E5CC-4CDD-8B0D-587EFD848E30}" presName="connector2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7531A428-645B-43C7-BFAE-D6A114B788CB}" srcId="{A82FA5A0-00B1-400E-AC60-A15E30AAD377}" destId="{DBF6F500-704C-4AF0-8AF3-97C357C96023}" srcOrd="0" destOrd="0" parTransId="{8431EAB2-0999-4CE8-9384-CFA81F07AA19}" sibTransId="{89A13BE1-20A2-4953-B16B-67CF33433BBA}"/>
    <dgm:cxn modelId="{249CF2F8-7ADB-43E8-980B-E539122AD51D}" srcId="{A82FA5A0-00B1-400E-AC60-A15E30AAD377}" destId="{CAB25CC5-9783-445B-A287-5ECF2FFEC1C6}" srcOrd="1" destOrd="0" parTransId="{2EA6E1BF-6691-4463-B499-E0DAF79941B8}" sibTransId="{473EB4D4-E5CC-4CDD-8B0D-587EFD848E30}"/>
    <dgm:cxn modelId="{908A8313-88A4-4101-A4AD-B15D654FB4FE}" type="presOf" srcId="{CAB25CC5-9783-445B-A287-5ECF2FFEC1C6}" destId="{3DB6940E-D5FE-4A45-B8C6-C7AB58F263A5}" srcOrd="2" destOrd="0" presId="urn:microsoft.com/office/officeart/2005/8/layout/gear1"/>
    <dgm:cxn modelId="{C302E736-8310-411B-9ACC-993F15791F0F}" type="presOf" srcId="{DBF6F500-704C-4AF0-8AF3-97C357C96023}" destId="{FEE99BC6-E3D5-4A48-8E51-A8E1407D0E7A}" srcOrd="0" destOrd="0" presId="urn:microsoft.com/office/officeart/2005/8/layout/gear1"/>
    <dgm:cxn modelId="{A916B30A-64A9-473E-A240-D3982DCCBE13}" type="presOf" srcId="{473EB4D4-E5CC-4CDD-8B0D-587EFD848E30}" destId="{8EE91316-3B27-404F-9BEC-296189A9434A}" srcOrd="0" destOrd="0" presId="urn:microsoft.com/office/officeart/2005/8/layout/gear1"/>
    <dgm:cxn modelId="{27947065-D7D9-449E-8F00-921C781C68BF}" type="presOf" srcId="{A82FA5A0-00B1-400E-AC60-A15E30AAD377}" destId="{03F77938-B225-488C-B064-2B1D4EB816DD}" srcOrd="0" destOrd="0" presId="urn:microsoft.com/office/officeart/2005/8/layout/gear1"/>
    <dgm:cxn modelId="{D57CCA32-12E9-4922-9860-9785B4A62B6D}" type="presOf" srcId="{DBF6F500-704C-4AF0-8AF3-97C357C96023}" destId="{0BFF1E91-32C8-40BE-A080-DB670ED4C78E}" srcOrd="2" destOrd="0" presId="urn:microsoft.com/office/officeart/2005/8/layout/gear1"/>
    <dgm:cxn modelId="{DA4B2F6A-D105-4F71-A614-F1B7452FD7C6}" type="presOf" srcId="{CAB25CC5-9783-445B-A287-5ECF2FFEC1C6}" destId="{16915FDC-E216-4179-B289-FD78ADDC75BD}" srcOrd="1" destOrd="0" presId="urn:microsoft.com/office/officeart/2005/8/layout/gear1"/>
    <dgm:cxn modelId="{BADC348C-DC97-4F0B-A256-CCDAFFB14936}" type="presOf" srcId="{DBF6F500-704C-4AF0-8AF3-97C357C96023}" destId="{FBFAF65D-5FD6-4597-A93C-C598DE77FD65}" srcOrd="1" destOrd="0" presId="urn:microsoft.com/office/officeart/2005/8/layout/gear1"/>
    <dgm:cxn modelId="{0BE60067-C2A4-4C89-85A0-018408DB52E8}" type="presOf" srcId="{CAB25CC5-9783-445B-A287-5ECF2FFEC1C6}" destId="{6919A5BE-80B6-4FE4-BD48-DA6EC7D2EEF0}" srcOrd="0" destOrd="0" presId="urn:microsoft.com/office/officeart/2005/8/layout/gear1"/>
    <dgm:cxn modelId="{50129884-74B2-4B7C-A7B5-E1C65690137C}" type="presOf" srcId="{89A13BE1-20A2-4953-B16B-67CF33433BBA}" destId="{F90DB4FA-BAC9-4DB0-9AA8-08C6ACC6F740}" srcOrd="0" destOrd="0" presId="urn:microsoft.com/office/officeart/2005/8/layout/gear1"/>
    <dgm:cxn modelId="{0E1ACA3B-4E04-4BD8-A1F5-1BAEEFB35C35}" type="presParOf" srcId="{03F77938-B225-488C-B064-2B1D4EB816DD}" destId="{FEE99BC6-E3D5-4A48-8E51-A8E1407D0E7A}" srcOrd="0" destOrd="0" presId="urn:microsoft.com/office/officeart/2005/8/layout/gear1"/>
    <dgm:cxn modelId="{8137FCDF-27CE-421A-98F5-0508AD2FB521}" type="presParOf" srcId="{03F77938-B225-488C-B064-2B1D4EB816DD}" destId="{FBFAF65D-5FD6-4597-A93C-C598DE77FD65}" srcOrd="1" destOrd="0" presId="urn:microsoft.com/office/officeart/2005/8/layout/gear1"/>
    <dgm:cxn modelId="{C1C40AA6-DE84-43DD-A3C0-BACD5742EC55}" type="presParOf" srcId="{03F77938-B225-488C-B064-2B1D4EB816DD}" destId="{0BFF1E91-32C8-40BE-A080-DB670ED4C78E}" srcOrd="2" destOrd="0" presId="urn:microsoft.com/office/officeart/2005/8/layout/gear1"/>
    <dgm:cxn modelId="{25620E51-625A-4F41-9DF2-D32FF4B1CACD}" type="presParOf" srcId="{03F77938-B225-488C-B064-2B1D4EB816DD}" destId="{6919A5BE-80B6-4FE4-BD48-DA6EC7D2EEF0}" srcOrd="3" destOrd="0" presId="urn:microsoft.com/office/officeart/2005/8/layout/gear1"/>
    <dgm:cxn modelId="{A61F0156-F400-46A6-9DCF-7BA066BFB7E7}" type="presParOf" srcId="{03F77938-B225-488C-B064-2B1D4EB816DD}" destId="{16915FDC-E216-4179-B289-FD78ADDC75BD}" srcOrd="4" destOrd="0" presId="urn:microsoft.com/office/officeart/2005/8/layout/gear1"/>
    <dgm:cxn modelId="{3CE16F7E-C1AF-4FB8-9276-DFCAB78D5F29}" type="presParOf" srcId="{03F77938-B225-488C-B064-2B1D4EB816DD}" destId="{3DB6940E-D5FE-4A45-B8C6-C7AB58F263A5}" srcOrd="5" destOrd="0" presId="urn:microsoft.com/office/officeart/2005/8/layout/gear1"/>
    <dgm:cxn modelId="{81EAD7D2-E1FF-4562-80D7-5EB643E1AC7E}" type="presParOf" srcId="{03F77938-B225-488C-B064-2B1D4EB816DD}" destId="{F90DB4FA-BAC9-4DB0-9AA8-08C6ACC6F740}" srcOrd="6" destOrd="0" presId="urn:microsoft.com/office/officeart/2005/8/layout/gear1"/>
    <dgm:cxn modelId="{0677274A-98E4-46C6-BA98-4E167E5D66B8}" type="presParOf" srcId="{03F77938-B225-488C-B064-2B1D4EB816DD}" destId="{8EE91316-3B27-404F-9BEC-296189A9434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0957C-875F-42A9-BAE2-12DF1A79D8A6}">
      <dsp:nvSpPr>
        <dsp:cNvPr id="0" name=""/>
        <dsp:cNvSpPr/>
      </dsp:nvSpPr>
      <dsp:spPr>
        <a:xfrm>
          <a:off x="9562" y="643484"/>
          <a:ext cx="2858001" cy="1714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Guaytacama, Latacunga, Cotopaxi.</a:t>
          </a:r>
          <a:endParaRPr lang="es-EC" sz="3300" kern="1200" dirty="0"/>
        </a:p>
      </dsp:txBody>
      <dsp:txXfrm>
        <a:off x="59787" y="693709"/>
        <a:ext cx="2757551" cy="1614350"/>
      </dsp:txXfrm>
    </dsp:sp>
    <dsp:sp modelId="{B4273520-58F2-4602-A76E-FDF91E367FCF}">
      <dsp:nvSpPr>
        <dsp:cNvPr id="0" name=""/>
        <dsp:cNvSpPr/>
      </dsp:nvSpPr>
      <dsp:spPr>
        <a:xfrm>
          <a:off x="3153363" y="1146492"/>
          <a:ext cx="605896" cy="708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3153363" y="1288249"/>
        <a:ext cx="424127" cy="425270"/>
      </dsp:txXfrm>
    </dsp:sp>
    <dsp:sp modelId="{561D8A31-99AA-41C8-B6AE-E140C896311A}">
      <dsp:nvSpPr>
        <dsp:cNvPr id="0" name=""/>
        <dsp:cNvSpPr/>
      </dsp:nvSpPr>
      <dsp:spPr>
        <a:xfrm>
          <a:off x="4010763" y="643484"/>
          <a:ext cx="2858001" cy="1714800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2661 ha</a:t>
          </a:r>
          <a:endParaRPr lang="es-EC" sz="3300" kern="1200" dirty="0"/>
        </a:p>
      </dsp:txBody>
      <dsp:txXfrm>
        <a:off x="4060988" y="693709"/>
        <a:ext cx="2757551" cy="1614350"/>
      </dsp:txXfrm>
    </dsp:sp>
    <dsp:sp modelId="{44DF688C-0090-4CDC-97F8-C2A4CC36527C}">
      <dsp:nvSpPr>
        <dsp:cNvPr id="0" name=""/>
        <dsp:cNvSpPr/>
      </dsp:nvSpPr>
      <dsp:spPr>
        <a:xfrm>
          <a:off x="7154564" y="1146492"/>
          <a:ext cx="605896" cy="708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7154564" y="1288249"/>
        <a:ext cx="424127" cy="425270"/>
      </dsp:txXfrm>
    </dsp:sp>
    <dsp:sp modelId="{14D71537-6495-48AB-8001-732C0574F272}">
      <dsp:nvSpPr>
        <dsp:cNvPr id="0" name=""/>
        <dsp:cNvSpPr/>
      </dsp:nvSpPr>
      <dsp:spPr>
        <a:xfrm>
          <a:off x="8011964" y="643484"/>
          <a:ext cx="2858001" cy="1714800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Suelos: arenoso y francos. </a:t>
          </a:r>
          <a:endParaRPr lang="es-EC" sz="3300" kern="1200" dirty="0"/>
        </a:p>
      </dsp:txBody>
      <dsp:txXfrm>
        <a:off x="8062189" y="693709"/>
        <a:ext cx="2757551" cy="1614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BC686-DBD1-44C4-A0D1-9A7D92E27BA5}">
      <dsp:nvSpPr>
        <dsp:cNvPr id="0" name=""/>
        <dsp:cNvSpPr/>
      </dsp:nvSpPr>
      <dsp:spPr>
        <a:xfrm>
          <a:off x="1075125" y="683210"/>
          <a:ext cx="4561151" cy="4561151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D6F9C7-5F1E-4ECD-BE40-6745AFC7E338}">
      <dsp:nvSpPr>
        <dsp:cNvPr id="0" name=""/>
        <dsp:cNvSpPr/>
      </dsp:nvSpPr>
      <dsp:spPr>
        <a:xfrm>
          <a:off x="1075125" y="683210"/>
          <a:ext cx="4561151" cy="4561151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D4FB86-5306-4440-ADC2-52D246E9F8C0}">
      <dsp:nvSpPr>
        <dsp:cNvPr id="0" name=""/>
        <dsp:cNvSpPr/>
      </dsp:nvSpPr>
      <dsp:spPr>
        <a:xfrm>
          <a:off x="1075125" y="683210"/>
          <a:ext cx="4561151" cy="4561151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645EB5-0FEB-4337-AA71-C8606B0B825D}">
      <dsp:nvSpPr>
        <dsp:cNvPr id="0" name=""/>
        <dsp:cNvSpPr/>
      </dsp:nvSpPr>
      <dsp:spPr>
        <a:xfrm>
          <a:off x="1075125" y="683210"/>
          <a:ext cx="4561151" cy="4561151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764EDC-2153-411B-B30C-51602CBF5F66}">
      <dsp:nvSpPr>
        <dsp:cNvPr id="0" name=""/>
        <dsp:cNvSpPr/>
      </dsp:nvSpPr>
      <dsp:spPr>
        <a:xfrm>
          <a:off x="2307044" y="1915129"/>
          <a:ext cx="2097313" cy="20973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.</a:t>
          </a:r>
          <a:endParaRPr lang="es-EC" sz="6500" kern="1200" dirty="0"/>
        </a:p>
      </dsp:txBody>
      <dsp:txXfrm>
        <a:off x="2614188" y="2222273"/>
        <a:ext cx="1483025" cy="1483025"/>
      </dsp:txXfrm>
    </dsp:sp>
    <dsp:sp modelId="{64420B81-15C5-452C-A83F-E107EBF7E050}">
      <dsp:nvSpPr>
        <dsp:cNvPr id="0" name=""/>
        <dsp:cNvSpPr/>
      </dsp:nvSpPr>
      <dsp:spPr>
        <a:xfrm>
          <a:off x="2621641" y="2002"/>
          <a:ext cx="1468119" cy="14681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Como?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642" y="217003"/>
        <a:ext cx="1038117" cy="1038117"/>
      </dsp:txXfrm>
    </dsp:sp>
    <dsp:sp modelId="{2CB9EB31-A010-44DA-ADFD-8AF67AFDF339}">
      <dsp:nvSpPr>
        <dsp:cNvPr id="0" name=""/>
        <dsp:cNvSpPr/>
      </dsp:nvSpPr>
      <dsp:spPr>
        <a:xfrm>
          <a:off x="4849365" y="2229726"/>
          <a:ext cx="1468119" cy="1468119"/>
        </a:xfrm>
        <a:prstGeom prst="ellipse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Cuando?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4366" y="2444727"/>
        <a:ext cx="1038117" cy="1038117"/>
      </dsp:txXfrm>
    </dsp:sp>
    <dsp:sp modelId="{2245BB73-53B2-49B7-854F-94B304529D20}">
      <dsp:nvSpPr>
        <dsp:cNvPr id="0" name=""/>
        <dsp:cNvSpPr/>
      </dsp:nvSpPr>
      <dsp:spPr>
        <a:xfrm>
          <a:off x="2621641" y="4457450"/>
          <a:ext cx="1468119" cy="1468119"/>
        </a:xfrm>
        <a:prstGeom prst="ellipse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Qué?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642" y="4672451"/>
        <a:ext cx="1038117" cy="1038117"/>
      </dsp:txXfrm>
    </dsp:sp>
    <dsp:sp modelId="{475F1214-6421-481E-AAAF-252F54063E1C}">
      <dsp:nvSpPr>
        <dsp:cNvPr id="0" name=""/>
        <dsp:cNvSpPr/>
      </dsp:nvSpPr>
      <dsp:spPr>
        <a:xfrm>
          <a:off x="393917" y="2229726"/>
          <a:ext cx="1468119" cy="1468119"/>
        </a:xfrm>
        <a:prstGeom prst="ellipse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Donde?</a:t>
          </a:r>
          <a:endParaRPr lang="es-EC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918" y="2444727"/>
        <a:ext cx="1038117" cy="1038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9BC6-E3D5-4A48-8E51-A8E1407D0E7A}">
      <dsp:nvSpPr>
        <dsp:cNvPr id="0" name=""/>
        <dsp:cNvSpPr/>
      </dsp:nvSpPr>
      <dsp:spPr>
        <a:xfrm>
          <a:off x="1340454" y="783956"/>
          <a:ext cx="1410549" cy="1231931"/>
        </a:xfrm>
        <a:prstGeom prst="gear9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8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1610687" y="1072530"/>
        <a:ext cx="870083" cy="633238"/>
      </dsp:txXfrm>
    </dsp:sp>
    <dsp:sp modelId="{6919A5BE-80B6-4FE4-BD48-DA6EC7D2EEF0}">
      <dsp:nvSpPr>
        <dsp:cNvPr id="0" name=""/>
        <dsp:cNvSpPr/>
      </dsp:nvSpPr>
      <dsp:spPr>
        <a:xfrm>
          <a:off x="713002" y="492772"/>
          <a:ext cx="895950" cy="895950"/>
        </a:xfrm>
        <a:prstGeom prst="gear6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8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. </a:t>
          </a:r>
          <a:endParaRPr lang="es-EC" sz="2700" kern="1200" dirty="0"/>
        </a:p>
      </dsp:txBody>
      <dsp:txXfrm>
        <a:off x="938560" y="719693"/>
        <a:ext cx="444834" cy="442108"/>
      </dsp:txXfrm>
    </dsp:sp>
    <dsp:sp modelId="{F90DB4FA-BAC9-4DB0-9AA8-08C6ACC6F740}">
      <dsp:nvSpPr>
        <dsp:cNvPr id="0" name=""/>
        <dsp:cNvSpPr/>
      </dsp:nvSpPr>
      <dsp:spPr>
        <a:xfrm>
          <a:off x="1444550" y="596972"/>
          <a:ext cx="1515276" cy="1515276"/>
        </a:xfrm>
        <a:prstGeom prst="circularArrow">
          <a:avLst>
            <a:gd name="adj1" fmla="val 4878"/>
            <a:gd name="adj2" fmla="val 312630"/>
            <a:gd name="adj3" fmla="val 2937093"/>
            <a:gd name="adj4" fmla="val 15527728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91316-3B27-404F-9BEC-296189A9434A}">
      <dsp:nvSpPr>
        <dsp:cNvPr id="0" name=""/>
        <dsp:cNvSpPr/>
      </dsp:nvSpPr>
      <dsp:spPr>
        <a:xfrm>
          <a:off x="554331" y="302920"/>
          <a:ext cx="1145696" cy="1145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0.05605</cdr:x>
      <cdr:y>0.40477</cdr:y>
    </cdr:from>
    <cdr:to>
      <cdr:x>0.09163</cdr:x>
      <cdr:y>0.47836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2925" y="1511328"/>
          <a:ext cx="414472" cy="2747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0.04513</cdr:x>
      <cdr:y>0.21789</cdr:y>
    </cdr:from>
    <cdr:to>
      <cdr:x>0.08942</cdr:x>
      <cdr:y>0.34673</cdr:y>
    </cdr:to>
    <cdr:pic>
      <cdr:nvPicPr>
        <cdr:cNvPr id="3" name="Imagen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25700" y="1192671"/>
          <a:ext cx="515935" cy="70523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8AE02FB-4289-42F5-AF50-8B303D4A3E7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E244A63-DDD4-4A30-9D8C-BE56182FC5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345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847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618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64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139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97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122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880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33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5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83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778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148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136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876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18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828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B256-DFB5-44B7-849E-6BF9AFFE0D16}" type="datetimeFigureOut">
              <a:rPr lang="es-EC" smtClean="0"/>
              <a:t>1/8/2019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BCA4EF-A0E4-4E17-B76C-C4FC8B250D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9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61632" y="28545"/>
            <a:ext cx="1107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 smtClean="0"/>
              <a:t>4 		</a:t>
            </a:r>
            <a:endParaRPr lang="es-EC" sz="20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00446" y="1541961"/>
            <a:ext cx="11566887" cy="40233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n 1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21" y="200893"/>
            <a:ext cx="3517190" cy="8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52846" y="1694361"/>
            <a:ext cx="11566887" cy="40233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93274" y="1105328"/>
            <a:ext cx="1018122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MAESTRÍA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AGRICULTURA SOSTENIBLE</a:t>
            </a: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INVESTIGACIÓN PREVIO A LA OBTENCIÓN DEL TÍTULO DE MAGISTER EN AGRICULTURA SOSTENIBLE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ANÁLISIS DEL USO Y COBERTURA DEL SUELO CAUSADO POR LA EXPANSIÓN DEL CULTIVO DE BRÓCOLI DURANTE EL PERIODO 2010 – 2017 Y PROPUESTA DE UN MODELO DE INTERVENCIÓN SOSTENIBLE EN LA PARROQUIA GUAYTACAMA, CANTÓN LATACUNGA.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CHANCUSIG REA, FRANKLIN DAVID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BASANTES MORALES, EMILIO RODRIGO M Sc.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0191" y="2180409"/>
            <a:ext cx="9111444" cy="3613239"/>
          </a:xfrm>
        </p:spPr>
        <p:txBody>
          <a:bodyPr>
            <a:normAutofit/>
          </a:bodyPr>
          <a:lstStyle/>
          <a:p>
            <a:pPr algn="ctr"/>
            <a:r>
              <a:rPr lang="es-EC" sz="88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5893435" cy="15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963" b="4073"/>
          <a:stretch/>
        </p:blipFill>
        <p:spPr>
          <a:xfrm>
            <a:off x="3187700" y="0"/>
            <a:ext cx="914920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2478" y="1103126"/>
            <a:ext cx="1054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002" y="2197100"/>
            <a:ext cx="3522688" cy="1788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24193" y="2206252"/>
            <a:ext cx="352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Cambio cobertura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vegetal ha sido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consecuencia de socioeconómicas.</a:t>
            </a: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29600" y="2197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173214" y="35115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5217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73214" y="4432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30897" y="36800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10297" y="38197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38797" y="39721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813497" y="40991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64" y="128344"/>
            <a:ext cx="8120452" cy="6729656"/>
          </a:xfrm>
          <a:prstGeom prst="rect">
            <a:avLst/>
          </a:prstGeom>
        </p:spPr>
      </p:pic>
      <p:pic>
        <p:nvPicPr>
          <p:cNvPr id="3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2" y="128344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896100" y="1803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13397" y="42476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38490" y="430191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18802" y="44865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296602" y="47024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11002" y="51468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91297" y="49170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60202" y="53882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751148" y="359476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52471" y="323549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183358" y="261281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945577" y="524256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2584"/>
              </p:ext>
            </p:extLst>
          </p:nvPr>
        </p:nvGraphicFramePr>
        <p:xfrm>
          <a:off x="-1" y="2895828"/>
          <a:ext cx="373380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4600"/>
                <a:gridCol w="1244600"/>
                <a:gridCol w="1244600"/>
              </a:tblGrid>
              <a:tr h="398229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Cultivo 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2010 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229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Brócoli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8,5%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11,6%</a:t>
                      </a:r>
                    </a:p>
                  </a:txBody>
                  <a:tcPr/>
                </a:tc>
              </a:tr>
              <a:tr h="398229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Pastos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15,4%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6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4" y="169288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4886" y="1610001"/>
            <a:ext cx="3387953" cy="1768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404886" y="3453222"/>
            <a:ext cx="3189650" cy="1745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46" y="0"/>
            <a:ext cx="8982459" cy="685800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373357" y="1545097"/>
            <a:ext cx="31265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(bs-MB), vegetación alterada casi su totalidad, presencia bosques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-M) topografía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montañosa escarpada,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Tº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,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Hº</a:t>
            </a:r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61131" y="23332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012630" y="44109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2418015" y="4672316"/>
            <a:ext cx="110358" cy="181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arriba 8"/>
          <p:cNvSpPr/>
          <p:nvPr/>
        </p:nvSpPr>
        <p:spPr>
          <a:xfrm>
            <a:off x="3207053" y="4687166"/>
            <a:ext cx="94593" cy="19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25" y="4324790"/>
            <a:ext cx="26479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177522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93" y="1"/>
            <a:ext cx="8510066" cy="6857999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407624" y="4311791"/>
            <a:ext cx="3172858" cy="1880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redondeado 2"/>
          <p:cNvSpPr/>
          <p:nvPr/>
        </p:nvSpPr>
        <p:spPr>
          <a:xfrm>
            <a:off x="407624" y="1903112"/>
            <a:ext cx="3172858" cy="1932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407624" y="1914612"/>
            <a:ext cx="3172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Mesotérmico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-Húmedo, </a:t>
            </a:r>
          </a:p>
          <a:p>
            <a:pPr algn="just"/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Tº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bajas, lluvias 1000-2000mm/año. </a:t>
            </a:r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Mesotérmico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Tº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12 -20Cº, lluvia 500-1000mm/ año.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90000" y="439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45500" y="226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9700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99810" y="46885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87630" y="493694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74930" y="516554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61" y="4110228"/>
            <a:ext cx="2686050" cy="141922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359598" y="471931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359598" y="49487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59598" y="517704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96" y="47298"/>
            <a:ext cx="8699523" cy="671611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2478" y="1575412"/>
            <a:ext cx="3327156" cy="36135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352478" y="1635638"/>
            <a:ext cx="3329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profundidad de un suelo.</a:t>
            </a: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 o dificulta el ingreso de las raíces.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72500" y="29979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056657" y="31266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3" y="1254910"/>
            <a:ext cx="4298334" cy="25566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78" y="3963378"/>
            <a:ext cx="4298334" cy="28266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222" y="934271"/>
            <a:ext cx="7487778" cy="56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8" y="1380994"/>
            <a:ext cx="3510074" cy="25679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79" y="3948954"/>
            <a:ext cx="3510074" cy="2412928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50" y="137247"/>
            <a:ext cx="8135007" cy="650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5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5" y="130225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95" y="130224"/>
            <a:ext cx="8562623" cy="672777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31755" y="1167788"/>
            <a:ext cx="3288861" cy="47372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131755" y="2314307"/>
            <a:ext cx="322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Pendiente muy pronunciadas podría incluso remover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completamente los horizontes de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suelo.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093200" y="26797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51300" y="41148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49315" y="436639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48700" y="37719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799543" y="416783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49315" y="462039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49315" y="486049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38414" y="26797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715500" y="394117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8500" y="-20716071"/>
            <a:ext cx="11671300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Asumiendo una decisión afirmativa por parte del Comité de Certificación, puede ser establecida una asociación contractual entre la granja/organización y la Asociación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Naturland.Hasta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este punto se formalizará un contrato de productor entre la granja/organización y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éste, la granja/organización se compromete a cumplir con las normas de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las inspecciones regulares.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Inspección: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caso de que se alcance un acuerdo para la futura colaboración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encargará una inspección de la granja/organización a una entidad de inspección independiente y acreditada. Antes de que la inspección sea programada, el operador tiene que tomar contacto con la entidad de inspección y entonces cerrar el contrato de inspección. Esto por lo general incluye la inspección y certificación según el reglamento orgánico de la Unión Europea. El operador puede solicitar una estimación de costos de inspección. Un inventario exhaustivo de la operación se llevará a cabo, cubriendo todos los aspectos de las gestiones de la granja, cultivo, insumos, documentación, cosecha, procesamiento y exportación. Según el tamaño y la complejidad de la operación, la inspección puede llevar de uno a varios días. Para finalizar la inspección, el inspector entregará su apreciación de inspección -incluidas sus recomendaciones- a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agencia de certificación. Los resultados de la inspección se documentarán por escrito en el informe de inspección. A la granja/organización se le da la oportunidad de comentar respecto al informe.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Certificación: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informe de inspección, junto con datos e información adicional de la organización/operador será enviado al Comité de Certificación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Comité de Certificación decide sobre la certificación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operador. También decide sobre la renovación anual de certificación después de que el operador ha sido inspeccionado anualmente. La decisión del Comité de Certificación se le comunica a la granja/organización por medio de un aviso de certificación. En caso de irregularidades a los requerimientos de las normas, el aviso de certificación también puede contener condiciones que tienen que cumplirse a fin de continuar.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Certificado: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Después de que todos los trámites han concluido satisfactoriamente,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emitirá a la parte contratante un aviso de certificación y un certificado, lo que confirma la aprobación del operador como granja/organización certificada por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granja/organización recibe junto con el certificado y el aviso de aviso de certificación el contrato de productor refrendado por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es por lo tanto miembro en la asociación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e.V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partir de este momento los certificados de transacción orgánicos (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OTCs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podrán expedirse para suministros/ventas, previa solicitud por parte del operador. Estos certificados contienen especificaciones sobre los productos, el productor y el comprador, garantizando a terceros que esta mercancía es un producto certificado por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4" y="161757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06776" y="1641513"/>
            <a:ext cx="2864385" cy="12805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62" y="94596"/>
            <a:ext cx="8567842" cy="673187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25880" y="4240405"/>
            <a:ext cx="2864385" cy="156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525881" y="3117727"/>
            <a:ext cx="2864385" cy="8424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502615" y="1646141"/>
            <a:ext cx="288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Entisoles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son suelos superficiales, poco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desarrollados.</a:t>
            </a: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Histosoles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Son de carácter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orgánico.</a:t>
            </a: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Inceptisoles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Son suelos propios de la sierra, de buena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profundidad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80400" y="2552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51018" y="45919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42925" y="48260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41050" y="5088998"/>
            <a:ext cx="289535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3</a:t>
            </a:r>
            <a:endParaRPr lang="es-ES" sz="12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4140916" y="533159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4</a:t>
            </a:r>
            <a:endParaRPr lang="es-ES" sz="1200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9232900" y="3538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232900" y="4813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739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PRINCIP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290104"/>
            <a:ext cx="408051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808661" y="0"/>
            <a:ext cx="7113951" cy="124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05" y="4177863"/>
            <a:ext cx="3909473" cy="24058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1" y="4177863"/>
            <a:ext cx="3390033" cy="2405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>
          <a:xfrm>
            <a:off x="8052629" y="4190563"/>
            <a:ext cx="3736064" cy="2405829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07966334"/>
              </p:ext>
            </p:extLst>
          </p:nvPr>
        </p:nvGraphicFramePr>
        <p:xfrm>
          <a:off x="719994" y="1395004"/>
          <a:ext cx="10879528" cy="300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635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013434" y="319416"/>
            <a:ext cx="6195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suelo 2012 y 2019.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93" y="4053076"/>
            <a:ext cx="4217157" cy="24924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635" y="1435805"/>
            <a:ext cx="4220734" cy="25324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131" y="4053076"/>
            <a:ext cx="4220734" cy="2481287"/>
          </a:xfrm>
          <a:prstGeom prst="rect">
            <a:avLst/>
          </a:prstGeom>
        </p:spPr>
      </p:pic>
      <p:sp>
        <p:nvSpPr>
          <p:cNvPr id="18" name="Flecha abajo 17"/>
          <p:cNvSpPr/>
          <p:nvPr/>
        </p:nvSpPr>
        <p:spPr>
          <a:xfrm>
            <a:off x="1788972" y="5701093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abajo 18"/>
          <p:cNvSpPr/>
          <p:nvPr/>
        </p:nvSpPr>
        <p:spPr>
          <a:xfrm>
            <a:off x="2985247" y="4222970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bajo 19"/>
          <p:cNvSpPr/>
          <p:nvPr/>
        </p:nvSpPr>
        <p:spPr>
          <a:xfrm>
            <a:off x="4196178" y="5434191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abajo 20"/>
          <p:cNvSpPr/>
          <p:nvPr/>
        </p:nvSpPr>
        <p:spPr>
          <a:xfrm>
            <a:off x="2071679" y="5750022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abajo 21"/>
          <p:cNvSpPr/>
          <p:nvPr/>
        </p:nvSpPr>
        <p:spPr>
          <a:xfrm>
            <a:off x="4430309" y="5483120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abajo 22"/>
          <p:cNvSpPr/>
          <p:nvPr/>
        </p:nvSpPr>
        <p:spPr>
          <a:xfrm>
            <a:off x="2344441" y="5750021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 abajo 23"/>
          <p:cNvSpPr/>
          <p:nvPr/>
        </p:nvSpPr>
        <p:spPr>
          <a:xfrm>
            <a:off x="4720053" y="5299293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abajo 24"/>
          <p:cNvSpPr/>
          <p:nvPr/>
        </p:nvSpPr>
        <p:spPr>
          <a:xfrm>
            <a:off x="8204002" y="1827495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strella de 5 puntas 5"/>
          <p:cNvSpPr/>
          <p:nvPr/>
        </p:nvSpPr>
        <p:spPr>
          <a:xfrm>
            <a:off x="9064523" y="3149095"/>
            <a:ext cx="87179" cy="989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abajo 25"/>
          <p:cNvSpPr/>
          <p:nvPr/>
        </p:nvSpPr>
        <p:spPr>
          <a:xfrm>
            <a:off x="9790670" y="3170519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Estrella de 5 puntas 26"/>
          <p:cNvSpPr/>
          <p:nvPr/>
        </p:nvSpPr>
        <p:spPr>
          <a:xfrm>
            <a:off x="6952829" y="3219449"/>
            <a:ext cx="87179" cy="989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abajo 27"/>
          <p:cNvSpPr/>
          <p:nvPr/>
        </p:nvSpPr>
        <p:spPr>
          <a:xfrm>
            <a:off x="8375452" y="1941795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 abajo 28"/>
          <p:cNvSpPr/>
          <p:nvPr/>
        </p:nvSpPr>
        <p:spPr>
          <a:xfrm>
            <a:off x="7111346" y="3051236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 abajo 29"/>
          <p:cNvSpPr/>
          <p:nvPr/>
        </p:nvSpPr>
        <p:spPr>
          <a:xfrm>
            <a:off x="7796771" y="3150165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abajo 31"/>
          <p:cNvSpPr/>
          <p:nvPr/>
        </p:nvSpPr>
        <p:spPr>
          <a:xfrm>
            <a:off x="9943070" y="3084794"/>
            <a:ext cx="74944" cy="978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lecha abajo 32"/>
          <p:cNvSpPr/>
          <p:nvPr/>
        </p:nvSpPr>
        <p:spPr>
          <a:xfrm>
            <a:off x="8532611" y="1530914"/>
            <a:ext cx="74944" cy="978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lecha arriba 33"/>
          <p:cNvSpPr/>
          <p:nvPr/>
        </p:nvSpPr>
        <p:spPr>
          <a:xfrm>
            <a:off x="8777396" y="5270304"/>
            <a:ext cx="95003" cy="83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Flecha arriba 34"/>
          <p:cNvSpPr/>
          <p:nvPr/>
        </p:nvSpPr>
        <p:spPr>
          <a:xfrm>
            <a:off x="9204150" y="5384376"/>
            <a:ext cx="95003" cy="83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78" y="1435805"/>
            <a:ext cx="4241637" cy="2539431"/>
          </a:xfrm>
          <a:prstGeom prst="rect">
            <a:avLst/>
          </a:prstGeom>
        </p:spPr>
      </p:pic>
      <p:sp>
        <p:nvSpPr>
          <p:cNvPr id="2" name="Flecha arriba 1"/>
          <p:cNvSpPr/>
          <p:nvPr/>
        </p:nvSpPr>
        <p:spPr>
          <a:xfrm>
            <a:off x="2013363" y="2885704"/>
            <a:ext cx="95003" cy="83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lecha abajo 2"/>
          <p:cNvSpPr/>
          <p:nvPr/>
        </p:nvSpPr>
        <p:spPr>
          <a:xfrm>
            <a:off x="3382632" y="1597591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abajo 12"/>
          <p:cNvSpPr/>
          <p:nvPr/>
        </p:nvSpPr>
        <p:spPr>
          <a:xfrm>
            <a:off x="3133093" y="1760228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bajo 13"/>
          <p:cNvSpPr/>
          <p:nvPr/>
        </p:nvSpPr>
        <p:spPr>
          <a:xfrm>
            <a:off x="4252582" y="1880166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abajo 14"/>
          <p:cNvSpPr/>
          <p:nvPr/>
        </p:nvSpPr>
        <p:spPr>
          <a:xfrm>
            <a:off x="3650896" y="1649129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>
            <a:off x="4494438" y="2433920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>
            <a:off x="4709238" y="2657474"/>
            <a:ext cx="74944" cy="9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81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145992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448280" y="2412688"/>
            <a:ext cx="51830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n-US" sz="6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71603" y="4013084"/>
            <a:ext cx="6536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S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6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145992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98492"/>
              </p:ext>
            </p:extLst>
          </p:nvPr>
        </p:nvGraphicFramePr>
        <p:xfrm>
          <a:off x="539826" y="1104903"/>
          <a:ext cx="10826673" cy="5264241"/>
        </p:xfrm>
        <a:graphic>
          <a:graphicData uri="http://schemas.openxmlformats.org/drawingml/2006/table">
            <a:tbl>
              <a:tblPr/>
              <a:tblGrid>
                <a:gridCol w="2047598"/>
                <a:gridCol w="2047598"/>
                <a:gridCol w="2047598"/>
                <a:gridCol w="2636281"/>
                <a:gridCol w="2047598"/>
              </a:tblGrid>
              <a:tr h="38553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Cultivos más adecuados para la parroquia Guaytacama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0002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msnm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Precipitación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Temperatura °C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Frejol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350 - 600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10 - 18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6.5 - 7.5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Arveja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1700-3000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400 - 600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12 - 18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6 - 7.2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2600 - 3000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500 - 800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7 - 14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5.5 - 7.5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Lenteja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2000 - 2800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400 - 700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13 - 17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5.6 - 7.5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Chocho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2000-3500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300 - 600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7 - 14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6 - 7.5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800 - 3000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500 - 700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8 - 14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6 - 7.5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2400-3300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400 - 600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8 - 20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5.6 - 7.5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Maíz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2200 - 2800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600 - 1200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10 - 20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5,6 - 7.5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Quinua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2600 - 3500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400 - 550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9 - 16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6.3 - 7.3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Amaranto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1500 - 2800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400 - 600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a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2600- 3500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700 - 1000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5.5 - 6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Melloco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2600 </a:t>
                      </a:r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600 - 1000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5.5 - 6,5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39826" y="6369144"/>
            <a:ext cx="635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Manejo de cultivos Andinos del Ecuador, (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Basantes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" y="89942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841" r="3382" b="3170"/>
          <a:stretch/>
        </p:blipFill>
        <p:spPr bwMode="auto">
          <a:xfrm>
            <a:off x="3043326" y="134912"/>
            <a:ext cx="9113697" cy="6663128"/>
          </a:xfrm>
          <a:prstGeom prst="rect">
            <a:avLst/>
          </a:prstGeom>
          <a:noFill/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56291"/>
              </p:ext>
            </p:extLst>
          </p:nvPr>
        </p:nvGraphicFramePr>
        <p:xfrm>
          <a:off x="3643445" y="3269274"/>
          <a:ext cx="2862286" cy="2308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259"/>
                <a:gridCol w="214002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Frejol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Arveja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Lenteja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Chocho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Cebada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Quinua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Amaranto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Melloco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864860" y="236393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864600" y="19685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90342" y="196447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77311" y="150771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16085" y="18608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901360" y="4629099"/>
            <a:ext cx="330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062173" y="443344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714555" y="43521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Elipse 16"/>
          <p:cNvSpPr/>
          <p:nvPr/>
        </p:nvSpPr>
        <p:spPr>
          <a:xfrm>
            <a:off x="8012369" y="2417499"/>
            <a:ext cx="1409879" cy="13163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8126470" y="3205155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3, 4, 5, 6, 7, 8, 9</a:t>
            </a: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22302" y="336877"/>
            <a:ext cx="72102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Cultivos más adecuados para la parroquia 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Guaytacama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145992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54822" y="1620323"/>
            <a:ext cx="99001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variable temperatura no varía significativamente ya que el coeficiente de varianza tanto mensual como anual, presenta un coeficiente de varianza de 8,59%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serie de datos correspondientes a la temperatura 2010 – 2017 se observa que la temperatura media es alrededor de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13ºC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siendo “estándar” tanto anual como mensual,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climáticas de la zona son regulares.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145992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40626"/>
              </p:ext>
            </p:extLst>
          </p:nvPr>
        </p:nvGraphicFramePr>
        <p:xfrm>
          <a:off x="352478" y="1219200"/>
          <a:ext cx="11649021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PRINCIP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290104"/>
            <a:ext cx="4080510" cy="967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11750967"/>
              </p:ext>
            </p:extLst>
          </p:nvPr>
        </p:nvGraphicFramePr>
        <p:xfrm>
          <a:off x="5480598" y="550845"/>
          <a:ext cx="6711402" cy="592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Resultado de imagen para signo de interrogac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2" y="1666830"/>
            <a:ext cx="3327400" cy="510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78898157"/>
              </p:ext>
            </p:extLst>
          </p:nvPr>
        </p:nvGraphicFramePr>
        <p:xfrm>
          <a:off x="3060582" y="1258052"/>
          <a:ext cx="3172823" cy="223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049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PRINCIP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290104"/>
            <a:ext cx="408051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n para cobertura de su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75" y="330046"/>
            <a:ext cx="6048425" cy="6094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6522" y="1884775"/>
            <a:ext cx="7788924" cy="2985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s-E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el uso y cobertura del suelo causado por la expansión del cultivo de brócoli durante el periodo 2010 – 2017 y realizar una propuesta de un modelo de intervención sostenible para la parroquia Guaytacama.</a:t>
            </a:r>
          </a:p>
        </p:txBody>
      </p:sp>
    </p:spTree>
    <p:extLst>
      <p:ext uri="{BB962C8B-B14F-4D97-AF65-F5344CB8AC3E}">
        <p14:creationId xmlns:p14="http://schemas.microsoft.com/office/powerpoint/2010/main" val="526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51060" y="981784"/>
            <a:ext cx="8246328" cy="3749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s-EC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ESPECÍFICOS: </a:t>
            </a:r>
            <a:endParaRPr lang="es-E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retrospectivamente el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cambio de uso de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suelo SIG.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aptitud del suelo de la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suelo de la empresa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Hcda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Nintanga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propuesta de intervención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sostenible.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Difundir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resultados.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PRINCIP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290104"/>
            <a:ext cx="408051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212488" y="-224108"/>
            <a:ext cx="6096000" cy="1028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sz="3600" b="1" kern="0" cap="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C" sz="3600" b="1" kern="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TEÓRICO</a:t>
            </a:r>
            <a:endParaRPr lang="en-US" sz="3600" b="1" kern="0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2" y="1706486"/>
            <a:ext cx="3962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88" y="842554"/>
            <a:ext cx="5448300" cy="313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4"/>
          <a:stretch/>
        </p:blipFill>
        <p:spPr>
          <a:xfrm>
            <a:off x="5860188" y="4289488"/>
            <a:ext cx="5448300" cy="248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PRINCIP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290104"/>
            <a:ext cx="408051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57246" y="1513209"/>
            <a:ext cx="4099961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Información Geográfica (SIG).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digital obtenidas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objetos reales que se pueden medir en tres dimensiones (x; y; z) información que puede ser procesada para obtener representaciones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gráficas reales.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65" y="1513209"/>
            <a:ext cx="7421735" cy="4950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2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467658" y="3711427"/>
            <a:ext cx="5176507" cy="27351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 descr="LOGO PRINCIP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" y="290104"/>
            <a:ext cx="408051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70980" y="3801734"/>
            <a:ext cx="5176507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Imágenes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satelitales </a:t>
            </a:r>
          </a:p>
          <a:p>
            <a:pPr algn="just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Representación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de la información capturada por un sensor montado en un satélite artificial.</a:t>
            </a:r>
          </a:p>
          <a:p>
            <a:pPr algn="just"/>
            <a:r>
              <a:rPr lang="es-E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Ortofotografía</a:t>
            </a:r>
            <a:endPara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Tomadas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un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avión, corregidas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representar una proyección ortogonal sin efectos de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470980" y="1491388"/>
            <a:ext cx="5173185" cy="216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572" t="21567" r="41782" b="9580"/>
          <a:stretch/>
        </p:blipFill>
        <p:spPr>
          <a:xfrm>
            <a:off x="109928" y="386488"/>
            <a:ext cx="361052" cy="45606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8156" y="1734214"/>
            <a:ext cx="5034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</a:t>
            </a:r>
            <a:r>
              <a:rPr lang="es-EC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Multitemporal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 procesos dinámicos que se han ido realizando dentro de una zona determinada, a partir de un análisis de dos o más imágenes satelitales.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43" y="3971966"/>
            <a:ext cx="4114800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99" y="290104"/>
            <a:ext cx="3595688" cy="3505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8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99413" y="229684"/>
            <a:ext cx="7912276" cy="783710"/>
          </a:xfrm>
        </p:spPr>
        <p:txBody>
          <a:bodyPr>
            <a:normAutofit fontScale="90000"/>
          </a:bodyPr>
          <a:lstStyle/>
          <a:p>
            <a:r>
              <a:rPr lang="es-EC" b="1" cap="all" dirty="0"/>
              <a:t/>
            </a:r>
            <a:br>
              <a:rPr lang="es-EC" b="1" cap="all" dirty="0"/>
            </a:br>
            <a:r>
              <a:rPr lang="es-EC" sz="49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  <a:endParaRPr lang="es-EC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0164" y="1377108"/>
            <a:ext cx="6389783" cy="1002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redondeado 4"/>
          <p:cNvSpPr/>
          <p:nvPr/>
        </p:nvSpPr>
        <p:spPr>
          <a:xfrm>
            <a:off x="760164" y="2941504"/>
            <a:ext cx="10951525" cy="37126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0164" y="1279329"/>
            <a:ext cx="10951525" cy="5219699"/>
          </a:xfrm>
        </p:spPr>
        <p:txBody>
          <a:bodyPr>
            <a:noAutofit/>
          </a:bodyPr>
          <a:lstStyle/>
          <a:p>
            <a:pPr algn="just"/>
            <a:r>
              <a:rPr lang="es-E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e indicadores de la investigación</a:t>
            </a:r>
            <a:r>
              <a:rPr lang="es-E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tipo descriptiva.</a:t>
            </a:r>
          </a:p>
          <a:p>
            <a:pPr algn="just"/>
            <a:endParaRPr lang="es-E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pública del Ministerio 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Agricultura y Ganadería (MAG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imágenes utilizadas fueron orto fotos y satélites a escala 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1:50000.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s-E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 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 Agropecuario del año 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analizó los mapas 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isotermas e </a:t>
            </a:r>
            <a:r>
              <a:rPr lang="es-E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isoyetas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realizó un análisis del manejo del cultivo del 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brócoli, 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tomando en cuenta 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climáticas de la zona.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" y="319416"/>
            <a:ext cx="3034487" cy="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6417</TotalTime>
  <Words>910</Words>
  <Application>Microsoft Office PowerPoint</Application>
  <PresentationFormat>Panorámica</PresentationFormat>
  <Paragraphs>248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MATERIALES Y MÉTODOS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Y MÉTODOS</dc:title>
  <dc:creator>KATHERINE</dc:creator>
  <cp:lastModifiedBy>franklin david chancusig rea</cp:lastModifiedBy>
  <cp:revision>171</cp:revision>
  <cp:lastPrinted>2019-07-23T07:15:22Z</cp:lastPrinted>
  <dcterms:created xsi:type="dcterms:W3CDTF">2018-12-04T00:47:52Z</dcterms:created>
  <dcterms:modified xsi:type="dcterms:W3CDTF">2019-08-01T13:06:34Z</dcterms:modified>
</cp:coreProperties>
</file>