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2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3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4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5.xml" ContentType="application/vnd.openxmlformats-officedocument.presentationml.tag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6.xml" ContentType="application/vnd.openxmlformats-officedocument.presentationml.tag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2.xml" ContentType="application/vnd.openxmlformats-officedocument.drawingml.chart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3.xml" ContentType="application/vnd.openxmlformats-officedocument.drawingml.chart+xml"/>
  <Override PartName="/ppt/tags/tag9.xml" ContentType="application/vnd.openxmlformats-officedocument.presentationml.tags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tags/tag10.xml" ContentType="application/vnd.openxmlformats-officedocument.presentationml.tags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tags/tag11.xml" ContentType="application/vnd.openxmlformats-officedocument.presentationml.tags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tags/tag12.xml" ContentType="application/vnd.openxmlformats-officedocument.presentationml.tags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tags/tag13.xml" ContentType="application/vnd.openxmlformats-officedocument.presentationml.tags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tags/tag14.xml" ContentType="application/vnd.openxmlformats-officedocument.presentationml.tags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51"/>
  </p:notesMasterIdLst>
  <p:sldIdLst>
    <p:sldId id="338" r:id="rId2"/>
    <p:sldId id="339" r:id="rId3"/>
    <p:sldId id="369" r:id="rId4"/>
    <p:sldId id="340" r:id="rId5"/>
    <p:sldId id="368" r:id="rId6"/>
    <p:sldId id="370" r:id="rId7"/>
    <p:sldId id="341" r:id="rId8"/>
    <p:sldId id="371" r:id="rId9"/>
    <p:sldId id="342" r:id="rId10"/>
    <p:sldId id="359" r:id="rId11"/>
    <p:sldId id="372" r:id="rId12"/>
    <p:sldId id="374" r:id="rId13"/>
    <p:sldId id="375" r:id="rId14"/>
    <p:sldId id="373" r:id="rId15"/>
    <p:sldId id="377" r:id="rId16"/>
    <p:sldId id="378" r:id="rId17"/>
    <p:sldId id="379" r:id="rId18"/>
    <p:sldId id="380" r:id="rId19"/>
    <p:sldId id="385" r:id="rId20"/>
    <p:sldId id="346" r:id="rId21"/>
    <p:sldId id="386" r:id="rId22"/>
    <p:sldId id="347" r:id="rId23"/>
    <p:sldId id="436" r:id="rId24"/>
    <p:sldId id="387" r:id="rId25"/>
    <p:sldId id="394" r:id="rId26"/>
    <p:sldId id="393" r:id="rId27"/>
    <p:sldId id="395" r:id="rId28"/>
    <p:sldId id="399" r:id="rId29"/>
    <p:sldId id="391" r:id="rId30"/>
    <p:sldId id="411" r:id="rId31"/>
    <p:sldId id="439" r:id="rId32"/>
    <p:sldId id="417" r:id="rId33"/>
    <p:sldId id="418" r:id="rId34"/>
    <p:sldId id="441" r:id="rId35"/>
    <p:sldId id="420" r:id="rId36"/>
    <p:sldId id="421" r:id="rId37"/>
    <p:sldId id="381" r:id="rId38"/>
    <p:sldId id="424" r:id="rId39"/>
    <p:sldId id="425" r:id="rId40"/>
    <p:sldId id="426" r:id="rId41"/>
    <p:sldId id="427" r:id="rId42"/>
    <p:sldId id="435" r:id="rId43"/>
    <p:sldId id="429" r:id="rId44"/>
    <p:sldId id="333" r:id="rId45"/>
    <p:sldId id="437" r:id="rId46"/>
    <p:sldId id="440" r:id="rId47"/>
    <p:sldId id="438" r:id="rId48"/>
    <p:sldId id="351" r:id="rId49"/>
    <p:sldId id="433" r:id="rId50"/>
  </p:sldIdLst>
  <p:sldSz cx="12961938" cy="7939088"/>
  <p:notesSz cx="6858000" cy="9144000"/>
  <p:defaultTextStyle>
    <a:defPPr>
      <a:defRPr lang="es-EC"/>
    </a:defPPr>
    <a:lvl1pPr marL="0" algn="l" defTabSz="96599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82996" algn="l" defTabSz="96599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65994" algn="l" defTabSz="96599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48991" algn="l" defTabSz="96599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31989" algn="l" defTabSz="96599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14983" algn="l" defTabSz="96599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897982" algn="l" defTabSz="96599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380980" algn="l" defTabSz="96599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863977" algn="l" defTabSz="96599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01">
          <p15:clr>
            <a:srgbClr val="A4A3A4"/>
          </p15:clr>
        </p15:guide>
        <p15:guide id="2" pos="40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076"/>
    <a:srgbClr val="FFFF99"/>
    <a:srgbClr val="F97407"/>
    <a:srgbClr val="221F65"/>
    <a:srgbClr val="99CCFF"/>
    <a:srgbClr val="66FF99"/>
    <a:srgbClr val="99FF66"/>
    <a:srgbClr val="00CCFF"/>
    <a:srgbClr val="2E2274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61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14" y="84"/>
      </p:cViewPr>
      <p:guideLst>
        <p:guide orient="horz" pos="2501"/>
        <p:guide pos="408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ne-Touch\Desktop\ESTADO%20MAYOR%202017\Tesis%20Aguena%202017\Revisi&#243;n%20tesis\Tesis_Desarrollo\Copia%20de%20CP-DISE-008_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Lucida Bright" panose="02040602050505020304" pitchFamily="18" charset="0"/>
              </a:defRPr>
            </a:pPr>
            <a:r>
              <a:rPr lang="es-ES">
                <a:latin typeface="Lucida Bright" panose="02040602050505020304" pitchFamily="18" charset="0"/>
              </a:rPr>
              <a:t>Territorio Nacional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33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70E-4558-9D09-3B5771A60EFE}"/>
              </c:ext>
            </c:extLst>
          </c:dPt>
          <c:dPt>
            <c:idx val="1"/>
            <c:bubble3D val="0"/>
            <c:explosion val="54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D70E-4558-9D09-3B5771A60EFE}"/>
              </c:ext>
            </c:extLst>
          </c:dPt>
          <c:dLbls>
            <c:dLbl>
              <c:idx val="0"/>
              <c:layout>
                <c:manualLayout>
                  <c:x val="6.3905794904578012E-2"/>
                  <c:y val="1.932557652445850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70E-4558-9D09-3B5771A60EFE}"/>
                </c:ext>
              </c:extLst>
            </c:dLbl>
            <c:dLbl>
              <c:idx val="1"/>
              <c:layout>
                <c:manualLayout>
                  <c:x val="0.13659953770556002"/>
                  <c:y val="-0.3731790623516083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70E-4558-9D09-3B5771A60E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latin typeface="Lucida Bright" panose="02040602050505020304" pitchFamily="18" charset="0"/>
                  </a:defRPr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Hoja1!$D$15:$D$16</c:f>
              <c:strCache>
                <c:ptCount val="2"/>
                <c:pt idx="0">
                  <c:v>Territorio terrestre</c:v>
                </c:pt>
                <c:pt idx="1">
                  <c:v>Territorio marítimo</c:v>
                </c:pt>
              </c:strCache>
            </c:strRef>
          </c:cat>
          <c:val>
            <c:numRef>
              <c:f>Hoja1!$E$15:$E$16</c:f>
              <c:numCache>
                <c:formatCode>0%</c:formatCode>
                <c:ptCount val="2"/>
                <c:pt idx="0">
                  <c:v>0.15898816131372828</c:v>
                </c:pt>
                <c:pt idx="1">
                  <c:v>0.84101183868627172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0E-4558-9D09-3B5771A60EF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Hoja2!$B$1</c:f>
              <c:strCache>
                <c:ptCount val="1"/>
                <c:pt idx="0">
                  <c:v>Zona de Pesca</c:v>
                </c:pt>
              </c:strCache>
            </c:strRef>
          </c:tx>
          <c:cat>
            <c:numRef>
              <c:f>Hoja2!$A$2:$A$10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Hoja2!$B$2:$B$10</c:f>
              <c:numCache>
                <c:formatCode>0.00</c:formatCode>
                <c:ptCount val="9"/>
                <c:pt idx="0">
                  <c:v>0.19778202995449054</c:v>
                </c:pt>
                <c:pt idx="1">
                  <c:v>9.7693956263073367E-2</c:v>
                </c:pt>
                <c:pt idx="2">
                  <c:v>0.15392024856960457</c:v>
                </c:pt>
                <c:pt idx="3">
                  <c:v>-0.10159127028696754</c:v>
                </c:pt>
                <c:pt idx="4">
                  <c:v>0.10565296367485612</c:v>
                </c:pt>
                <c:pt idx="5">
                  <c:v>1.3451770791089313</c:v>
                </c:pt>
                <c:pt idx="6">
                  <c:v>1.2818247863759691</c:v>
                </c:pt>
                <c:pt idx="7">
                  <c:v>1.300136569038483</c:v>
                </c:pt>
                <c:pt idx="8">
                  <c:v>1.3550719170260246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FF-425A-9346-4962BB2CC6BC}"/>
            </c:ext>
          </c:extLst>
        </c:ser>
        <c:ser>
          <c:idx val="1"/>
          <c:order val="1"/>
          <c:tx>
            <c:strRef>
              <c:f>Hoja2!$C$1</c:f>
              <c:strCache>
                <c:ptCount val="1"/>
                <c:pt idx="0">
                  <c:v>Bosques</c:v>
                </c:pt>
              </c:strCache>
            </c:strRef>
          </c:tx>
          <c:cat>
            <c:numRef>
              <c:f>Hoja2!$A$2:$A$10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Hoja2!$C$2:$C$10</c:f>
              <c:numCache>
                <c:formatCode>0.00</c:formatCode>
                <c:ptCount val="9"/>
                <c:pt idx="0">
                  <c:v>1.2831578090635907</c:v>
                </c:pt>
                <c:pt idx="1">
                  <c:v>1.2341488711350892</c:v>
                </c:pt>
                <c:pt idx="2">
                  <c:v>1.1911287677245614</c:v>
                </c:pt>
                <c:pt idx="3">
                  <c:v>1.1634869648643182</c:v>
                </c:pt>
                <c:pt idx="4">
                  <c:v>1.1428318606661314</c:v>
                </c:pt>
                <c:pt idx="5">
                  <c:v>-3.6074139389894067E-2</c:v>
                </c:pt>
                <c:pt idx="6">
                  <c:v>-3.4375196199282969E-2</c:v>
                </c:pt>
                <c:pt idx="7">
                  <c:v>-3.4866270430701299E-2</c:v>
                </c:pt>
                <c:pt idx="8">
                  <c:v>-3.6339493124956289E-2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FF-425A-9346-4962BB2CC6BC}"/>
            </c:ext>
          </c:extLst>
        </c:ser>
        <c:ser>
          <c:idx val="2"/>
          <c:order val="2"/>
          <c:tx>
            <c:strRef>
              <c:f>Hoja2!$D$1</c:f>
              <c:strCache>
                <c:ptCount val="1"/>
                <c:pt idx="0">
                  <c:v>Carbono</c:v>
                </c:pt>
              </c:strCache>
            </c:strRef>
          </c:tx>
          <c:cat>
            <c:numRef>
              <c:f>Hoja2!$A$2:$A$10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Hoja2!$D$2:$D$10</c:f>
              <c:numCache>
                <c:formatCode>0.00</c:formatCode>
                <c:ptCount val="9"/>
                <c:pt idx="0">
                  <c:v>-0.56836713527813532</c:v>
                </c:pt>
                <c:pt idx="1">
                  <c:v>-0.55606168073798434</c:v>
                </c:pt>
                <c:pt idx="2">
                  <c:v>-0.63462208005165799</c:v>
                </c:pt>
                <c:pt idx="3">
                  <c:v>-0.65777164041342429</c:v>
                </c:pt>
                <c:pt idx="4">
                  <c:v>-0.65487232720110111</c:v>
                </c:pt>
                <c:pt idx="5">
                  <c:v>-0.64545322590149545</c:v>
                </c:pt>
                <c:pt idx="6">
                  <c:v>-0.61505504089834839</c:v>
                </c:pt>
                <c:pt idx="7">
                  <c:v>-0.62384154148261051</c:v>
                </c:pt>
                <c:pt idx="8">
                  <c:v>-0.65020104323539696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8FF-425A-9346-4962BB2CC6BC}"/>
            </c:ext>
          </c:extLst>
        </c:ser>
        <c:ser>
          <c:idx val="3"/>
          <c:order val="3"/>
          <c:tx>
            <c:strRef>
              <c:f>Hoja2!$E$1</c:f>
              <c:strCache>
                <c:ptCount val="1"/>
                <c:pt idx="0">
                  <c:v>Infraestructura</c:v>
                </c:pt>
              </c:strCache>
            </c:strRef>
          </c:tx>
          <c:cat>
            <c:numRef>
              <c:f>Hoja2!$A$2:$A$10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Hoja2!$E$2:$E$10</c:f>
              <c:numCache>
                <c:formatCode>0.00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6.4855217886116701E-3</c:v>
                </c:pt>
                <c:pt idx="6">
                  <c:v>6.1800804595412264E-3</c:v>
                </c:pt>
                <c:pt idx="7">
                  <c:v>6.2683673232489584E-3</c:v>
                </c:pt>
                <c:pt idx="8">
                  <c:v>6.5332279143721535E-3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8FF-425A-9346-4962BB2CC6BC}"/>
            </c:ext>
          </c:extLst>
        </c:ser>
        <c:ser>
          <c:idx val="4"/>
          <c:order val="4"/>
          <c:tx>
            <c:strRef>
              <c:f>Hoja2!$F$1</c:f>
              <c:strCache>
                <c:ptCount val="1"/>
                <c:pt idx="0">
                  <c:v>Pastizales</c:v>
                </c:pt>
              </c:strCache>
            </c:strRef>
          </c:tx>
          <c:cat>
            <c:numRef>
              <c:f>Hoja2!$A$2:$A$10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Hoja2!$F$2:$F$10</c:f>
              <c:numCache>
                <c:formatCode>0.00</c:formatCode>
                <c:ptCount val="9"/>
                <c:pt idx="0">
                  <c:v>-3.6098925455201325E-3</c:v>
                </c:pt>
                <c:pt idx="1">
                  <c:v>-2.8271674666482949E-3</c:v>
                </c:pt>
                <c:pt idx="2">
                  <c:v>-3.5955255278254938E-3</c:v>
                </c:pt>
                <c:pt idx="3">
                  <c:v>-1.6291293584050903E-3</c:v>
                </c:pt>
                <c:pt idx="4">
                  <c:v>-6.2856907769282544E-3</c:v>
                </c:pt>
                <c:pt idx="5">
                  <c:v>-2.2542090641210655E-2</c:v>
                </c:pt>
                <c:pt idx="6">
                  <c:v>-2.1480451138654651E-2</c:v>
                </c:pt>
                <c:pt idx="7">
                  <c:v>-2.1787314726349719E-2</c:v>
                </c:pt>
                <c:pt idx="8">
                  <c:v>-2.270790548943492E-2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8FF-425A-9346-4962BB2CC6BC}"/>
            </c:ext>
          </c:extLst>
        </c:ser>
        <c:ser>
          <c:idx val="5"/>
          <c:order val="5"/>
          <c:tx>
            <c:strRef>
              <c:f>Hoja2!$G$1</c:f>
              <c:strCache>
                <c:ptCount val="1"/>
                <c:pt idx="0">
                  <c:v>Tierras de Cultivo</c:v>
                </c:pt>
              </c:strCache>
            </c:strRef>
          </c:tx>
          <c:cat>
            <c:numRef>
              <c:f>Hoja2!$A$2:$A$10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Hoja2!$G$2:$G$10</c:f>
              <c:numCache>
                <c:formatCode>0.00</c:formatCode>
                <c:ptCount val="9"/>
                <c:pt idx="0">
                  <c:v>3.0910783556743204E-2</c:v>
                </c:pt>
                <c:pt idx="1">
                  <c:v>4.8314442508452071E-2</c:v>
                </c:pt>
                <c:pt idx="2">
                  <c:v>1.2802831294764505E-2</c:v>
                </c:pt>
                <c:pt idx="3">
                  <c:v>4.2802475378605598E-2</c:v>
                </c:pt>
                <c:pt idx="4">
                  <c:v>2.8504529795069067E-2</c:v>
                </c:pt>
                <c:pt idx="5">
                  <c:v>8.7003318907824145E-2</c:v>
                </c:pt>
                <c:pt idx="6">
                  <c:v>8.290582140077557E-2</c:v>
                </c:pt>
                <c:pt idx="7">
                  <c:v>8.4090190277929508E-2</c:v>
                </c:pt>
                <c:pt idx="8">
                  <c:v>8.7643296909391322E-2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8FF-425A-9346-4962BB2CC6BC}"/>
            </c:ext>
          </c:extLst>
        </c:ser>
        <c:ser>
          <c:idx val="6"/>
          <c:order val="6"/>
          <c:tx>
            <c:strRef>
              <c:f>Hoja2!$H$1</c:f>
              <c:strCache>
                <c:ptCount val="1"/>
                <c:pt idx="0">
                  <c:v>Total</c:v>
                </c:pt>
              </c:strCache>
            </c:strRef>
          </c:tx>
          <c:cat>
            <c:numRef>
              <c:f>Hoja2!$A$2:$A$10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Hoja2!$H$2:$H$10</c:f>
              <c:numCache>
                <c:formatCode>0.00</c:formatCode>
                <c:ptCount val="9"/>
                <c:pt idx="0">
                  <c:v>0.93987359475116894</c:v>
                </c:pt>
                <c:pt idx="1">
                  <c:v>0.82126842170198211</c:v>
                </c:pt>
                <c:pt idx="2">
                  <c:v>0.71963424200944703</c:v>
                </c:pt>
                <c:pt idx="3">
                  <c:v>0.445297400184127</c:v>
                </c:pt>
                <c:pt idx="4">
                  <c:v>0.61583133615802721</c:v>
                </c:pt>
                <c:pt idx="5">
                  <c:v>0.73459646387276689</c:v>
                </c:pt>
                <c:pt idx="6">
                  <c:v>0.7</c:v>
                </c:pt>
                <c:pt idx="7">
                  <c:v>0.71</c:v>
                </c:pt>
                <c:pt idx="8">
                  <c:v>0.73999999999999988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8FF-425A-9346-4962BB2CC6BC}"/>
            </c:ext>
          </c:extLst>
        </c:ser>
        <c:ser>
          <c:idx val="7"/>
          <c:order val="7"/>
          <c:tx>
            <c:strRef>
              <c:f>Hoja2!$I$1</c:f>
              <c:strCache>
                <c:ptCount val="1"/>
                <c:pt idx="0">
                  <c:v>Meta</c:v>
                </c:pt>
              </c:strCache>
            </c:strRef>
          </c:tx>
          <c:cat>
            <c:numRef>
              <c:f>Hoja2!$A$2:$A$10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Hoja2!$I$2:$I$10</c:f>
              <c:numCache>
                <c:formatCode>0.00</c:formatCode>
                <c:ptCount val="9"/>
                <c:pt idx="0">
                  <c:v>0.35</c:v>
                </c:pt>
                <c:pt idx="1">
                  <c:v>0.35</c:v>
                </c:pt>
                <c:pt idx="2">
                  <c:v>0.35</c:v>
                </c:pt>
                <c:pt idx="3">
                  <c:v>0.35</c:v>
                </c:pt>
                <c:pt idx="4">
                  <c:v>0.35</c:v>
                </c:pt>
                <c:pt idx="5">
                  <c:v>0.35</c:v>
                </c:pt>
                <c:pt idx="6">
                  <c:v>0.35</c:v>
                </c:pt>
                <c:pt idx="7">
                  <c:v>0.35</c:v>
                </c:pt>
                <c:pt idx="8">
                  <c:v>0.35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8FF-425A-9346-4962BB2CC6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9849728"/>
        <c:axId val="379872384"/>
      </c:lineChart>
      <c:catAx>
        <c:axId val="379849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Años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79872384"/>
        <c:crosses val="autoZero"/>
        <c:auto val="1"/>
        <c:lblAlgn val="ctr"/>
        <c:lblOffset val="100"/>
        <c:noMultiLvlLbl val="0"/>
      </c:catAx>
      <c:valAx>
        <c:axId val="3798723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/>
                  <a:t>Hectáreas globales per cápita 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37984972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Lucida Bright" panose="02040602050505020304" pitchFamily="18" charset="0"/>
        </a:defRPr>
      </a:pPr>
      <a:endParaRPr lang="es-MX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Lucida Bright" panose="02040602050505020304" pitchFamily="18" charset="0"/>
              </a:defRPr>
            </a:pPr>
            <a:r>
              <a:rPr lang="es-ES">
                <a:latin typeface="Lucida Bright" panose="02040602050505020304" pitchFamily="18" charset="0"/>
              </a:rPr>
              <a:t>Metas PNBV</a:t>
            </a:r>
            <a:r>
              <a:rPr lang="es-ES" baseline="0">
                <a:latin typeface="Lucida Bright" panose="02040602050505020304" pitchFamily="18" charset="0"/>
              </a:rPr>
              <a:t> 2013-2017</a:t>
            </a:r>
            <a:endParaRPr lang="es-ES">
              <a:latin typeface="Lucida Bright" panose="02040602050505020304" pitchFamily="18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5262722001268491E-2"/>
          <c:y val="0.17505759696704581"/>
          <c:w val="0.92843542182904626"/>
          <c:h val="0.7202551764362787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3510-4505-8424-6E5C31D50A8F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3510-4505-8424-6E5C31D50A8F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3510-4505-8424-6E5C31D50A8F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7-3510-4505-8424-6E5C31D50A8F}"/>
              </c:ext>
            </c:extLst>
          </c:dPt>
          <c:dLbls>
            <c:dLbl>
              <c:idx val="0"/>
              <c:layout>
                <c:manualLayout>
                  <c:x val="4.7918329022462181E-2"/>
                  <c:y val="-0.28290682414698165"/>
                </c:manualLayout>
              </c:layout>
              <c:spPr/>
              <c:txPr>
                <a:bodyPr/>
                <a:lstStyle/>
                <a:p>
                  <a:pPr>
                    <a:defRPr sz="1600">
                      <a:solidFill>
                        <a:schemeClr val="tx1"/>
                      </a:solidFill>
                      <a:latin typeface="Lucida Bright" panose="02040602050505020304" pitchFamily="18" charset="0"/>
                    </a:defRPr>
                  </a:pPr>
                  <a:endParaRPr lang="es-MX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510-4505-8424-6E5C31D50A8F}"/>
                </c:ext>
              </c:extLst>
            </c:dLbl>
            <c:dLbl>
              <c:idx val="1"/>
              <c:layout>
                <c:manualLayout>
                  <c:x val="-6.8831268245761593E-2"/>
                  <c:y val="-4.5129775444736073E-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510-4505-8424-6E5C31D50A8F}"/>
                </c:ext>
              </c:extLst>
            </c:dLbl>
            <c:dLbl>
              <c:idx val="2"/>
              <c:layout>
                <c:manualLayout>
                  <c:x val="-4.9920824473279481E-2"/>
                  <c:y val="0.1382195975503062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510-4505-8424-6E5C31D50A8F}"/>
                </c:ext>
              </c:extLst>
            </c:dLbl>
            <c:dLbl>
              <c:idx val="3"/>
              <c:layout>
                <c:manualLayout>
                  <c:x val="-0.22327423886103423"/>
                  <c:y val="6.429644211140274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510-4505-8424-6E5C31D50A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Lucida Bright" panose="02040602050505020304" pitchFamily="18" charset="0"/>
                  </a:defRPr>
                </a:pPr>
                <a:endParaRPr lang="es-MX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Hoja1!$C$5:$C$8</c:f>
              <c:strCache>
                <c:ptCount val="4"/>
                <c:pt idx="0">
                  <c:v>No alcanzaron las metas</c:v>
                </c:pt>
                <c:pt idx="1">
                  <c:v>Datos inconsistentes</c:v>
                </c:pt>
                <c:pt idx="2">
                  <c:v>Indicadores de apoyo sin meta</c:v>
                </c:pt>
                <c:pt idx="3">
                  <c:v>Alcanzaron la meta</c:v>
                </c:pt>
              </c:strCache>
            </c:strRef>
          </c:cat>
          <c:val>
            <c:numRef>
              <c:f>Hoja1!$B$5:$B$8</c:f>
              <c:numCache>
                <c:formatCode>General</c:formatCode>
                <c:ptCount val="4"/>
                <c:pt idx="0">
                  <c:v>16</c:v>
                </c:pt>
                <c:pt idx="1">
                  <c:v>1</c:v>
                </c:pt>
                <c:pt idx="2">
                  <c:v>7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510-4505-8424-6E5C31D50A8F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7F7A4E-5B63-48E4-9613-1612C00FFBAA}" type="doc">
      <dgm:prSet loTypeId="urn:microsoft.com/office/officeart/2008/layout/VerticalCurved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CDFD1BF-8E1B-43AC-9CD5-BD7A563C7481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Introducción</a:t>
          </a:r>
          <a:endParaRPr lang="es-ES" sz="2800" b="1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BE7F389-479E-4482-9DAC-727148ACE881}" type="parTrans" cxnId="{441E09A0-2416-48BA-BC55-B5BFDDCE7259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0CD3B5E-0799-44AA-AAC8-3549CE149E42}" type="sibTrans" cxnId="{441E09A0-2416-48BA-BC55-B5BFDDCE7259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179F442-F742-4B12-9FC8-C575104849EF}">
      <dgm:prSet phldrT="[Texto]" custT="1"/>
      <dgm:spPr/>
      <dgm:t>
        <a:bodyPr/>
        <a:lstStyle/>
        <a:p>
          <a:endParaRPr lang="es-ES"/>
        </a:p>
      </dgm:t>
    </dgm:pt>
    <dgm:pt modelId="{AE5423B3-C4F7-4EC6-A112-C4E6C17E8A4A}" type="parTrans" cxnId="{D6F9339C-734C-44CA-8B86-A8698F5EA26A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ED9716C-8A28-4628-A570-A8AAB428AAF7}" type="sibTrans" cxnId="{D6F9339C-734C-44CA-8B86-A8698F5EA26A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99F4CC7-C2EB-440A-9D94-99F9EA16757F}">
      <dgm:prSet phldrT="[Texto]" custT="1"/>
      <dgm:spPr/>
      <dgm:t>
        <a:bodyPr/>
        <a:lstStyle/>
        <a:p>
          <a:endParaRPr lang="es-ES"/>
        </a:p>
      </dgm:t>
    </dgm:pt>
    <dgm:pt modelId="{4425BBC6-92D5-495F-A7AB-4506C21B19C2}" type="parTrans" cxnId="{B30ABBAA-0BD3-4806-AA75-5F04FD91234E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0CB29A9-0AAD-4990-A59D-F8AF8224C4F6}" type="sibTrans" cxnId="{B30ABBAA-0BD3-4806-AA75-5F04FD91234E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5CCC4C0-56B3-447A-BD3D-5B9A0222D91C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Problema</a:t>
          </a:r>
          <a:endParaRPr lang="es-ES" sz="2800" b="1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931049E-3E09-4C36-8E35-0EF14170602C}" type="parTrans" cxnId="{0B5EEB2B-28E0-45FE-B386-90C7B30BABA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075F652B-14C6-44CD-9B71-B49312A57845}" type="sibTrans" cxnId="{0B5EEB2B-28E0-45FE-B386-90C7B30BABA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98DB878-913A-4C58-9219-59D89F5A8060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Objetivos</a:t>
          </a:r>
        </a:p>
      </dgm:t>
    </dgm:pt>
    <dgm:pt modelId="{3916F51B-8754-475D-B4B6-347620A9F293}" type="parTrans" cxnId="{A52A27D3-D94D-4883-9A3A-BF4921C9D30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11058BE-1D17-45F1-96ED-EFAE0FF75E07}" type="sibTrans" cxnId="{A52A27D3-D94D-4883-9A3A-BF4921C9D30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1C95FF5E-4B81-4F6D-937C-1DE6DB1AF726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Marco de referencia</a:t>
          </a:r>
        </a:p>
      </dgm:t>
    </dgm:pt>
    <dgm:pt modelId="{47E5A8AA-E29E-4335-8CB5-9A046B439451}" type="parTrans" cxnId="{B4D6BB06-FBF8-4DB9-9CF7-0C2BC4D41501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84DA8D8-8940-4EEE-86B7-FADBE5B538A8}" type="sibTrans" cxnId="{B4D6BB06-FBF8-4DB9-9CF7-0C2BC4D41501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86DC816-816F-4C44-9A05-0747CD0CC016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Propuesta</a:t>
          </a:r>
        </a:p>
      </dgm:t>
    </dgm:pt>
    <dgm:pt modelId="{77DFA5A9-9CEB-43D4-9CB1-E9C22606AA3C}" type="parTrans" cxnId="{471839D3-ECDE-4663-8D58-3E1C88D20416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50F1B9E-7394-47C4-BF62-B4EB2C3FD51D}" type="sibTrans" cxnId="{471839D3-ECDE-4663-8D58-3E1C88D20416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8A25654-E816-4CE5-852F-641561ED8121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Conclusiones y recomendaciones</a:t>
          </a:r>
        </a:p>
      </dgm:t>
    </dgm:pt>
    <dgm:pt modelId="{D14DAD42-096E-4F84-B4DC-1C0BD171C937}" type="parTrans" cxnId="{B9CC5D52-40C6-4E0B-A5A4-098BDBC8D08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40D97B7E-E2F8-490B-8C26-3F6FAC0E3D31}" type="sibTrans" cxnId="{B9CC5D52-40C6-4E0B-A5A4-098BDBC8D08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BCAE918-90A0-4794-9728-E594EEAC22D2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Análisis e interpretación de resultados</a:t>
          </a:r>
        </a:p>
      </dgm:t>
    </dgm:pt>
    <dgm:pt modelId="{BA75B9F6-1AA2-4157-9B84-31CE60B7558D}" type="parTrans" cxnId="{9C2E4E06-04E8-4DCD-A479-C272068F896F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659FB71-604E-4D7C-AFEF-4A5CD96A7829}" type="sibTrans" cxnId="{9C2E4E06-04E8-4DCD-A479-C272068F896F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C2E52329-2D49-4E7C-BA8B-11298247E8AE}">
      <dgm:prSet phldrT="[Texto]" custT="1"/>
      <dgm:spPr/>
      <dgm:t>
        <a:bodyPr/>
        <a:lstStyle/>
        <a:p>
          <a:endParaRPr lang="es-ES"/>
        </a:p>
      </dgm:t>
    </dgm:pt>
    <dgm:pt modelId="{B8230A9F-4459-4B51-B80D-359D1FBB647D}" type="parTrans" cxnId="{49E43216-772F-4830-9CC5-FFAFBB312F59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4B87A56-B1DE-45A8-862D-8897F06032A5}" type="sibTrans" cxnId="{49E43216-772F-4830-9CC5-FFAFBB312F59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7778E55-5AAF-4ADC-8475-DDC5FAC6C46B}">
      <dgm:prSet phldrT="[Texto]" custT="1"/>
      <dgm:spPr/>
      <dgm:t>
        <a:bodyPr/>
        <a:lstStyle/>
        <a:p>
          <a:endParaRPr lang="es-ES"/>
        </a:p>
      </dgm:t>
    </dgm:pt>
    <dgm:pt modelId="{985B336A-F529-473B-B591-3E13A051FDD3}" type="parTrans" cxnId="{99FDB739-B8A9-4734-84D7-07EEE91252E8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A55BBD8-3D13-4ED5-AD2E-34D03712850D}" type="sibTrans" cxnId="{99FDB739-B8A9-4734-84D7-07EEE91252E8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C5DC4DE-9A4E-406D-A4BE-B3D70721A6B4}" type="pres">
      <dgm:prSet presAssocID="{F57F7A4E-5B63-48E4-9613-1612C00FFBA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F4791B8-3E6C-4BC3-9B1B-29D3506285DA}" type="pres">
      <dgm:prSet presAssocID="{F57F7A4E-5B63-48E4-9613-1612C00FFBAA}" presName="Name1" presStyleCnt="0"/>
      <dgm:spPr/>
      <dgm:t>
        <a:bodyPr/>
        <a:lstStyle/>
        <a:p>
          <a:endParaRPr lang="es-ES"/>
        </a:p>
      </dgm:t>
    </dgm:pt>
    <dgm:pt modelId="{ED3D47D3-D61E-47E0-8693-FE8067F18770}" type="pres">
      <dgm:prSet presAssocID="{F57F7A4E-5B63-48E4-9613-1612C00FFBAA}" presName="cycle" presStyleCnt="0"/>
      <dgm:spPr/>
      <dgm:t>
        <a:bodyPr/>
        <a:lstStyle/>
        <a:p>
          <a:endParaRPr lang="es-ES"/>
        </a:p>
      </dgm:t>
    </dgm:pt>
    <dgm:pt modelId="{5E88FC63-77F9-4E52-BC74-C5ECC3A7553B}" type="pres">
      <dgm:prSet presAssocID="{F57F7A4E-5B63-48E4-9613-1612C00FFBAA}" presName="srcNode" presStyleLbl="node1" presStyleIdx="0" presStyleCnt="7"/>
      <dgm:spPr/>
      <dgm:t>
        <a:bodyPr/>
        <a:lstStyle/>
        <a:p>
          <a:endParaRPr lang="es-ES"/>
        </a:p>
      </dgm:t>
    </dgm:pt>
    <dgm:pt modelId="{FCD68FF8-8D77-4CD7-8F8A-4190E417E83B}" type="pres">
      <dgm:prSet presAssocID="{F57F7A4E-5B63-48E4-9613-1612C00FFBAA}" presName="conn" presStyleLbl="parChTrans1D2" presStyleIdx="0" presStyleCnt="1"/>
      <dgm:spPr/>
      <dgm:t>
        <a:bodyPr/>
        <a:lstStyle/>
        <a:p>
          <a:endParaRPr lang="es-ES"/>
        </a:p>
      </dgm:t>
    </dgm:pt>
    <dgm:pt modelId="{28821143-1EAC-463E-BE3E-69F61A1151F0}" type="pres">
      <dgm:prSet presAssocID="{F57F7A4E-5B63-48E4-9613-1612C00FFBAA}" presName="extraNode" presStyleLbl="node1" presStyleIdx="0" presStyleCnt="7"/>
      <dgm:spPr/>
      <dgm:t>
        <a:bodyPr/>
        <a:lstStyle/>
        <a:p>
          <a:endParaRPr lang="es-ES"/>
        </a:p>
      </dgm:t>
    </dgm:pt>
    <dgm:pt modelId="{5832B3EB-9020-458E-81BA-F8AD1985BE9A}" type="pres">
      <dgm:prSet presAssocID="{F57F7A4E-5B63-48E4-9613-1612C00FFBAA}" presName="dstNode" presStyleLbl="node1" presStyleIdx="0" presStyleCnt="7"/>
      <dgm:spPr/>
      <dgm:t>
        <a:bodyPr/>
        <a:lstStyle/>
        <a:p>
          <a:endParaRPr lang="es-ES"/>
        </a:p>
      </dgm:t>
    </dgm:pt>
    <dgm:pt modelId="{62640114-14FF-4245-B0B9-DAD871B03160}" type="pres">
      <dgm:prSet presAssocID="{BCDFD1BF-8E1B-43AC-9CD5-BD7A563C7481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3B2327-8998-409E-876C-CDE294D40C78}" type="pres">
      <dgm:prSet presAssocID="{BCDFD1BF-8E1B-43AC-9CD5-BD7A563C7481}" presName="accent_1" presStyleCnt="0"/>
      <dgm:spPr/>
      <dgm:t>
        <a:bodyPr/>
        <a:lstStyle/>
        <a:p>
          <a:endParaRPr lang="es-ES"/>
        </a:p>
      </dgm:t>
    </dgm:pt>
    <dgm:pt modelId="{987003CE-5961-4C77-8EB9-2DCBE57EC334}" type="pres">
      <dgm:prSet presAssocID="{BCDFD1BF-8E1B-43AC-9CD5-BD7A563C7481}" presName="accentRepeatNode" presStyleLbl="solidFgAcc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4D4173C-43FD-4FC6-BB35-D1ED9AB075CC}" type="pres">
      <dgm:prSet presAssocID="{25CCC4C0-56B3-447A-BD3D-5B9A0222D91C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94CC1C-1786-4F99-9C3D-4F9C455EEF66}" type="pres">
      <dgm:prSet presAssocID="{25CCC4C0-56B3-447A-BD3D-5B9A0222D91C}" presName="accent_2" presStyleCnt="0"/>
      <dgm:spPr/>
      <dgm:t>
        <a:bodyPr/>
        <a:lstStyle/>
        <a:p>
          <a:endParaRPr lang="es-ES"/>
        </a:p>
      </dgm:t>
    </dgm:pt>
    <dgm:pt modelId="{4C2D522A-A396-465E-B040-4D2B150416B8}" type="pres">
      <dgm:prSet presAssocID="{25CCC4C0-56B3-447A-BD3D-5B9A0222D91C}" presName="accentRepeatNode" presStyleLbl="solidFgAcc1" presStyleIdx="1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1FA8D39-894C-4BF4-A9D8-2BB7B109D293}" type="pres">
      <dgm:prSet presAssocID="{898DB878-913A-4C58-9219-59D89F5A8060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CB31A6-4304-4D87-9017-2C549CD80D2F}" type="pres">
      <dgm:prSet presAssocID="{898DB878-913A-4C58-9219-59D89F5A8060}" presName="accent_3" presStyleCnt="0"/>
      <dgm:spPr/>
      <dgm:t>
        <a:bodyPr/>
        <a:lstStyle/>
        <a:p>
          <a:endParaRPr lang="es-ES"/>
        </a:p>
      </dgm:t>
    </dgm:pt>
    <dgm:pt modelId="{E73AC658-AF45-4E01-BB41-FD625ED977D9}" type="pres">
      <dgm:prSet presAssocID="{898DB878-913A-4C58-9219-59D89F5A8060}" presName="accentRepeatNode" presStyleLbl="solidFgAcc1" presStyleIdx="2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2EC4618-DBED-4F9E-98DD-78B2248CC2B0}" type="pres">
      <dgm:prSet presAssocID="{1C95FF5E-4B81-4F6D-937C-1DE6DB1AF726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719B7B-7256-4FBD-9930-CBC6B9F66303}" type="pres">
      <dgm:prSet presAssocID="{1C95FF5E-4B81-4F6D-937C-1DE6DB1AF726}" presName="accent_4" presStyleCnt="0"/>
      <dgm:spPr/>
      <dgm:t>
        <a:bodyPr/>
        <a:lstStyle/>
        <a:p>
          <a:endParaRPr lang="es-ES"/>
        </a:p>
      </dgm:t>
    </dgm:pt>
    <dgm:pt modelId="{00C8B1CA-8FE7-4686-976F-67E8AB91C488}" type="pres">
      <dgm:prSet presAssocID="{1C95FF5E-4B81-4F6D-937C-1DE6DB1AF726}" presName="accentRepeatNode" presStyleLbl="solidFgAcc1" presStyleIdx="3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40E40B9-EC0D-4F2F-A38F-C6535E531C77}" type="pres">
      <dgm:prSet presAssocID="{6BCAE918-90A0-4794-9728-E594EEAC22D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FA1CBF-68A7-44D8-8C73-651C29076DF7}" type="pres">
      <dgm:prSet presAssocID="{6BCAE918-90A0-4794-9728-E594EEAC22D2}" presName="accent_5" presStyleCnt="0"/>
      <dgm:spPr/>
      <dgm:t>
        <a:bodyPr/>
        <a:lstStyle/>
        <a:p>
          <a:endParaRPr lang="es-ES"/>
        </a:p>
      </dgm:t>
    </dgm:pt>
    <dgm:pt modelId="{7575DC7C-C44A-41C1-B42C-9CF6C8BCA1B6}" type="pres">
      <dgm:prSet presAssocID="{6BCAE918-90A0-4794-9728-E594EEAC22D2}" presName="accentRepeatNode" presStyleLbl="solidFgAcc1" presStyleIdx="4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C7BFF64-EE3A-4AD3-8B94-65E1E4E8C9D7}" type="pres">
      <dgm:prSet presAssocID="{986DC816-816F-4C44-9A05-0747CD0CC016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42DF4B-9D0E-437D-B401-20B34FEDED5C}" type="pres">
      <dgm:prSet presAssocID="{986DC816-816F-4C44-9A05-0747CD0CC016}" presName="accent_6" presStyleCnt="0"/>
      <dgm:spPr/>
      <dgm:t>
        <a:bodyPr/>
        <a:lstStyle/>
        <a:p>
          <a:endParaRPr lang="es-ES"/>
        </a:p>
      </dgm:t>
    </dgm:pt>
    <dgm:pt modelId="{A5305B2A-8C0D-4D26-A9B2-FE3DF73FC0F2}" type="pres">
      <dgm:prSet presAssocID="{986DC816-816F-4C44-9A05-0747CD0CC016}" presName="accentRepeatNode" presStyleLbl="solidFgAcc1" presStyleIdx="5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F9B23B3-246C-4220-96D9-68A8D43BFD3E}" type="pres">
      <dgm:prSet presAssocID="{B8A25654-E816-4CE5-852F-641561ED812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18F213-7EBF-4FC7-891B-328E2F28DD74}" type="pres">
      <dgm:prSet presAssocID="{B8A25654-E816-4CE5-852F-641561ED8121}" presName="accent_7" presStyleCnt="0"/>
      <dgm:spPr/>
      <dgm:t>
        <a:bodyPr/>
        <a:lstStyle/>
        <a:p>
          <a:endParaRPr lang="es-ES"/>
        </a:p>
      </dgm:t>
    </dgm:pt>
    <dgm:pt modelId="{E41E03D1-516D-4393-A7A5-38663D113D09}" type="pres">
      <dgm:prSet presAssocID="{B8A25654-E816-4CE5-852F-641561ED8121}" presName="accentRepeatNode" presStyleLbl="solidFgAcc1" presStyleIdx="6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02948EDF-B204-4A97-95C7-75B10D25BCBF}" type="presOf" srcId="{F57F7A4E-5B63-48E4-9613-1612C00FFBAA}" destId="{BC5DC4DE-9A4E-406D-A4BE-B3D70721A6B4}" srcOrd="0" destOrd="0" presId="urn:microsoft.com/office/officeart/2008/layout/VerticalCurvedList"/>
    <dgm:cxn modelId="{5EFA1D09-AE32-489D-BE6C-EBEE943DC3DF}" type="presOf" srcId="{986DC816-816F-4C44-9A05-0747CD0CC016}" destId="{0C7BFF64-EE3A-4AD3-8B94-65E1E4E8C9D7}" srcOrd="0" destOrd="0" presId="urn:microsoft.com/office/officeart/2008/layout/VerticalCurvedList"/>
    <dgm:cxn modelId="{AE127A13-A6E9-4922-8CB1-0F22D584BCFA}" type="presOf" srcId="{1C95FF5E-4B81-4F6D-937C-1DE6DB1AF726}" destId="{22EC4618-DBED-4F9E-98DD-78B2248CC2B0}" srcOrd="0" destOrd="0" presId="urn:microsoft.com/office/officeart/2008/layout/VerticalCurvedList"/>
    <dgm:cxn modelId="{AE34C44E-1F04-4DDD-B548-8F2C42817ABD}" type="presOf" srcId="{BCDFD1BF-8E1B-43AC-9CD5-BD7A563C7481}" destId="{62640114-14FF-4245-B0B9-DAD871B03160}" srcOrd="0" destOrd="0" presId="urn:microsoft.com/office/officeart/2008/layout/VerticalCurvedList"/>
    <dgm:cxn modelId="{A52A27D3-D94D-4883-9A3A-BF4921C9D303}" srcId="{F57F7A4E-5B63-48E4-9613-1612C00FFBAA}" destId="{898DB878-913A-4C58-9219-59D89F5A8060}" srcOrd="2" destOrd="0" parTransId="{3916F51B-8754-475D-B4B6-347620A9F293}" sibTransId="{611058BE-1D17-45F1-96ED-EFAE0FF75E07}"/>
    <dgm:cxn modelId="{118E28D9-D630-454C-8FCA-0FFC01F741BD}" type="presOf" srcId="{70CD3B5E-0799-44AA-AAC8-3549CE149E42}" destId="{FCD68FF8-8D77-4CD7-8F8A-4190E417E83B}" srcOrd="0" destOrd="0" presId="urn:microsoft.com/office/officeart/2008/layout/VerticalCurvedList"/>
    <dgm:cxn modelId="{C60A0F89-2114-453A-B2B3-7794FFB1E270}" type="presOf" srcId="{6BCAE918-90A0-4794-9728-E594EEAC22D2}" destId="{B40E40B9-EC0D-4F2F-A38F-C6535E531C77}" srcOrd="0" destOrd="0" presId="urn:microsoft.com/office/officeart/2008/layout/VerticalCurvedList"/>
    <dgm:cxn modelId="{150AAE5A-F6D5-4CC3-95A3-B8BFBB39A72B}" type="presOf" srcId="{25CCC4C0-56B3-447A-BD3D-5B9A0222D91C}" destId="{D4D4173C-43FD-4FC6-BB35-D1ED9AB075CC}" srcOrd="0" destOrd="0" presId="urn:microsoft.com/office/officeart/2008/layout/VerticalCurvedList"/>
    <dgm:cxn modelId="{B9CC5D52-40C6-4E0B-A5A4-098BDBC8D082}" srcId="{F57F7A4E-5B63-48E4-9613-1612C00FFBAA}" destId="{B8A25654-E816-4CE5-852F-641561ED8121}" srcOrd="6" destOrd="0" parTransId="{D14DAD42-096E-4F84-B4DC-1C0BD171C937}" sibTransId="{40D97B7E-E2F8-490B-8C26-3F6FAC0E3D31}"/>
    <dgm:cxn modelId="{B30ABBAA-0BD3-4806-AA75-5F04FD91234E}" srcId="{F57F7A4E-5B63-48E4-9613-1612C00FFBAA}" destId="{F99F4CC7-C2EB-440A-9D94-99F9EA16757F}" srcOrd="10" destOrd="0" parTransId="{4425BBC6-92D5-495F-A7AB-4506C21B19C2}" sibTransId="{10CB29A9-0AAD-4990-A59D-F8AF8224C4F6}"/>
    <dgm:cxn modelId="{99FDB739-B8A9-4734-84D7-07EEE91252E8}" srcId="{F57F7A4E-5B63-48E4-9613-1612C00FFBAA}" destId="{F7778E55-5AAF-4ADC-8475-DDC5FAC6C46B}" srcOrd="8" destOrd="0" parTransId="{985B336A-F529-473B-B591-3E13A051FDD3}" sibTransId="{6A55BBD8-3D13-4ED5-AD2E-34D03712850D}"/>
    <dgm:cxn modelId="{F5BFDBF9-1BCF-4ED1-A76E-E9657380CEDC}" type="presOf" srcId="{B8A25654-E816-4CE5-852F-641561ED8121}" destId="{0F9B23B3-246C-4220-96D9-68A8D43BFD3E}" srcOrd="0" destOrd="0" presId="urn:microsoft.com/office/officeart/2008/layout/VerticalCurvedList"/>
    <dgm:cxn modelId="{F02A216E-631F-4E13-A662-D07D0800B899}" type="presOf" srcId="{898DB878-913A-4C58-9219-59D89F5A8060}" destId="{61FA8D39-894C-4BF4-A9D8-2BB7B109D293}" srcOrd="0" destOrd="0" presId="urn:microsoft.com/office/officeart/2008/layout/VerticalCurvedList"/>
    <dgm:cxn modelId="{D6F9339C-734C-44CA-8B86-A8698F5EA26A}" srcId="{F57F7A4E-5B63-48E4-9613-1612C00FFBAA}" destId="{7179F442-F742-4B12-9FC8-C575104849EF}" srcOrd="9" destOrd="0" parTransId="{AE5423B3-C4F7-4EC6-A112-C4E6C17E8A4A}" sibTransId="{BED9716C-8A28-4628-A570-A8AAB428AAF7}"/>
    <dgm:cxn modelId="{B4D6BB06-FBF8-4DB9-9CF7-0C2BC4D41501}" srcId="{F57F7A4E-5B63-48E4-9613-1612C00FFBAA}" destId="{1C95FF5E-4B81-4F6D-937C-1DE6DB1AF726}" srcOrd="3" destOrd="0" parTransId="{47E5A8AA-E29E-4335-8CB5-9A046B439451}" sibTransId="{884DA8D8-8940-4EEE-86B7-FADBE5B538A8}"/>
    <dgm:cxn modelId="{471839D3-ECDE-4663-8D58-3E1C88D20416}" srcId="{F57F7A4E-5B63-48E4-9613-1612C00FFBAA}" destId="{986DC816-816F-4C44-9A05-0747CD0CC016}" srcOrd="5" destOrd="0" parTransId="{77DFA5A9-9CEB-43D4-9CB1-E9C22606AA3C}" sibTransId="{F50F1B9E-7394-47C4-BF62-B4EB2C3FD51D}"/>
    <dgm:cxn modelId="{441E09A0-2416-48BA-BC55-B5BFDDCE7259}" srcId="{F57F7A4E-5B63-48E4-9613-1612C00FFBAA}" destId="{BCDFD1BF-8E1B-43AC-9CD5-BD7A563C7481}" srcOrd="0" destOrd="0" parTransId="{BBE7F389-479E-4482-9DAC-727148ACE881}" sibTransId="{70CD3B5E-0799-44AA-AAC8-3549CE149E42}"/>
    <dgm:cxn modelId="{9C2E4E06-04E8-4DCD-A479-C272068F896F}" srcId="{F57F7A4E-5B63-48E4-9613-1612C00FFBAA}" destId="{6BCAE918-90A0-4794-9728-E594EEAC22D2}" srcOrd="4" destOrd="0" parTransId="{BA75B9F6-1AA2-4157-9B84-31CE60B7558D}" sibTransId="{9659FB71-604E-4D7C-AFEF-4A5CD96A7829}"/>
    <dgm:cxn modelId="{49E43216-772F-4830-9CC5-FFAFBB312F59}" srcId="{F57F7A4E-5B63-48E4-9613-1612C00FFBAA}" destId="{C2E52329-2D49-4E7C-BA8B-11298247E8AE}" srcOrd="7" destOrd="0" parTransId="{B8230A9F-4459-4B51-B80D-359D1FBB647D}" sibTransId="{F4B87A56-B1DE-45A8-862D-8897F06032A5}"/>
    <dgm:cxn modelId="{0B5EEB2B-28E0-45FE-B386-90C7B30BABA3}" srcId="{F57F7A4E-5B63-48E4-9613-1612C00FFBAA}" destId="{25CCC4C0-56B3-447A-BD3D-5B9A0222D91C}" srcOrd="1" destOrd="0" parTransId="{9931049E-3E09-4C36-8E35-0EF14170602C}" sibTransId="{075F652B-14C6-44CD-9B71-B49312A57845}"/>
    <dgm:cxn modelId="{999A7E49-642B-4BCE-9845-886F8A1C488C}" type="presParOf" srcId="{BC5DC4DE-9A4E-406D-A4BE-B3D70721A6B4}" destId="{3F4791B8-3E6C-4BC3-9B1B-29D3506285DA}" srcOrd="0" destOrd="0" presId="urn:microsoft.com/office/officeart/2008/layout/VerticalCurvedList"/>
    <dgm:cxn modelId="{3F4A105A-0CB0-4CB2-BBB1-EA8506B33E3F}" type="presParOf" srcId="{3F4791B8-3E6C-4BC3-9B1B-29D3506285DA}" destId="{ED3D47D3-D61E-47E0-8693-FE8067F18770}" srcOrd="0" destOrd="0" presId="urn:microsoft.com/office/officeart/2008/layout/VerticalCurvedList"/>
    <dgm:cxn modelId="{F06AF2DB-0900-4F34-88B2-28D21BA5EE60}" type="presParOf" srcId="{ED3D47D3-D61E-47E0-8693-FE8067F18770}" destId="{5E88FC63-77F9-4E52-BC74-C5ECC3A7553B}" srcOrd="0" destOrd="0" presId="urn:microsoft.com/office/officeart/2008/layout/VerticalCurvedList"/>
    <dgm:cxn modelId="{A2AB2D9E-B04D-46C1-A891-5FCF7012B108}" type="presParOf" srcId="{ED3D47D3-D61E-47E0-8693-FE8067F18770}" destId="{FCD68FF8-8D77-4CD7-8F8A-4190E417E83B}" srcOrd="1" destOrd="0" presId="urn:microsoft.com/office/officeart/2008/layout/VerticalCurvedList"/>
    <dgm:cxn modelId="{7786D853-4146-4A5F-817E-AB8AB2BC7B80}" type="presParOf" srcId="{ED3D47D3-D61E-47E0-8693-FE8067F18770}" destId="{28821143-1EAC-463E-BE3E-69F61A1151F0}" srcOrd="2" destOrd="0" presId="urn:microsoft.com/office/officeart/2008/layout/VerticalCurvedList"/>
    <dgm:cxn modelId="{412A7CCF-4ABB-4B46-AA1D-20AE2F6C4977}" type="presParOf" srcId="{ED3D47D3-D61E-47E0-8693-FE8067F18770}" destId="{5832B3EB-9020-458E-81BA-F8AD1985BE9A}" srcOrd="3" destOrd="0" presId="urn:microsoft.com/office/officeart/2008/layout/VerticalCurvedList"/>
    <dgm:cxn modelId="{76F78E90-7512-4376-AA5C-C240FF5171E4}" type="presParOf" srcId="{3F4791B8-3E6C-4BC3-9B1B-29D3506285DA}" destId="{62640114-14FF-4245-B0B9-DAD871B03160}" srcOrd="1" destOrd="0" presId="urn:microsoft.com/office/officeart/2008/layout/VerticalCurvedList"/>
    <dgm:cxn modelId="{354B170F-69DB-4A9D-AAB6-217F56433031}" type="presParOf" srcId="{3F4791B8-3E6C-4BC3-9B1B-29D3506285DA}" destId="{ED3B2327-8998-409E-876C-CDE294D40C78}" srcOrd="2" destOrd="0" presId="urn:microsoft.com/office/officeart/2008/layout/VerticalCurvedList"/>
    <dgm:cxn modelId="{711A2F87-49BA-4B10-B841-D6B0C23A14B1}" type="presParOf" srcId="{ED3B2327-8998-409E-876C-CDE294D40C78}" destId="{987003CE-5961-4C77-8EB9-2DCBE57EC334}" srcOrd="0" destOrd="0" presId="urn:microsoft.com/office/officeart/2008/layout/VerticalCurvedList"/>
    <dgm:cxn modelId="{BA821434-800C-47D8-BFFD-8968C952565C}" type="presParOf" srcId="{3F4791B8-3E6C-4BC3-9B1B-29D3506285DA}" destId="{D4D4173C-43FD-4FC6-BB35-D1ED9AB075CC}" srcOrd="3" destOrd="0" presId="urn:microsoft.com/office/officeart/2008/layout/VerticalCurvedList"/>
    <dgm:cxn modelId="{900082CE-1490-4B4E-8A53-DC14C0974D5C}" type="presParOf" srcId="{3F4791B8-3E6C-4BC3-9B1B-29D3506285DA}" destId="{9794CC1C-1786-4F99-9C3D-4F9C455EEF66}" srcOrd="4" destOrd="0" presId="urn:microsoft.com/office/officeart/2008/layout/VerticalCurvedList"/>
    <dgm:cxn modelId="{4C305899-06BE-4B2E-AC2E-A3B5715BC5D3}" type="presParOf" srcId="{9794CC1C-1786-4F99-9C3D-4F9C455EEF66}" destId="{4C2D522A-A396-465E-B040-4D2B150416B8}" srcOrd="0" destOrd="0" presId="urn:microsoft.com/office/officeart/2008/layout/VerticalCurvedList"/>
    <dgm:cxn modelId="{33F2CD41-2222-4887-BF56-550EAC71A3B1}" type="presParOf" srcId="{3F4791B8-3E6C-4BC3-9B1B-29D3506285DA}" destId="{61FA8D39-894C-4BF4-A9D8-2BB7B109D293}" srcOrd="5" destOrd="0" presId="urn:microsoft.com/office/officeart/2008/layout/VerticalCurvedList"/>
    <dgm:cxn modelId="{0A1F71E7-90E1-46BF-A7D1-113B900B773A}" type="presParOf" srcId="{3F4791B8-3E6C-4BC3-9B1B-29D3506285DA}" destId="{2DCB31A6-4304-4D87-9017-2C549CD80D2F}" srcOrd="6" destOrd="0" presId="urn:microsoft.com/office/officeart/2008/layout/VerticalCurvedList"/>
    <dgm:cxn modelId="{30BE8D6E-2CF4-45CA-869C-73971E83CA9F}" type="presParOf" srcId="{2DCB31A6-4304-4D87-9017-2C549CD80D2F}" destId="{E73AC658-AF45-4E01-BB41-FD625ED977D9}" srcOrd="0" destOrd="0" presId="urn:microsoft.com/office/officeart/2008/layout/VerticalCurvedList"/>
    <dgm:cxn modelId="{3551E076-9FCA-484B-A8CE-210A02A0681F}" type="presParOf" srcId="{3F4791B8-3E6C-4BC3-9B1B-29D3506285DA}" destId="{22EC4618-DBED-4F9E-98DD-78B2248CC2B0}" srcOrd="7" destOrd="0" presId="urn:microsoft.com/office/officeart/2008/layout/VerticalCurvedList"/>
    <dgm:cxn modelId="{F52D8D85-865B-444A-884D-D79B550E1B19}" type="presParOf" srcId="{3F4791B8-3E6C-4BC3-9B1B-29D3506285DA}" destId="{77719B7B-7256-4FBD-9930-CBC6B9F66303}" srcOrd="8" destOrd="0" presId="urn:microsoft.com/office/officeart/2008/layout/VerticalCurvedList"/>
    <dgm:cxn modelId="{D6DA8578-1F29-46BF-938D-DEDA72127FD9}" type="presParOf" srcId="{77719B7B-7256-4FBD-9930-CBC6B9F66303}" destId="{00C8B1CA-8FE7-4686-976F-67E8AB91C488}" srcOrd="0" destOrd="0" presId="urn:microsoft.com/office/officeart/2008/layout/VerticalCurvedList"/>
    <dgm:cxn modelId="{2D4D0CC5-E945-4E41-A56D-086FBB9B51A0}" type="presParOf" srcId="{3F4791B8-3E6C-4BC3-9B1B-29D3506285DA}" destId="{B40E40B9-EC0D-4F2F-A38F-C6535E531C77}" srcOrd="9" destOrd="0" presId="urn:microsoft.com/office/officeart/2008/layout/VerticalCurvedList"/>
    <dgm:cxn modelId="{4F6AA660-A687-41CA-BCB8-2B7B2E44F603}" type="presParOf" srcId="{3F4791B8-3E6C-4BC3-9B1B-29D3506285DA}" destId="{74FA1CBF-68A7-44D8-8C73-651C29076DF7}" srcOrd="10" destOrd="0" presId="urn:microsoft.com/office/officeart/2008/layout/VerticalCurvedList"/>
    <dgm:cxn modelId="{88C6C6CA-4EE2-4211-B793-AF8D639083B9}" type="presParOf" srcId="{74FA1CBF-68A7-44D8-8C73-651C29076DF7}" destId="{7575DC7C-C44A-41C1-B42C-9CF6C8BCA1B6}" srcOrd="0" destOrd="0" presId="urn:microsoft.com/office/officeart/2008/layout/VerticalCurvedList"/>
    <dgm:cxn modelId="{D69AB106-D5D1-419B-B182-4070B00B39E3}" type="presParOf" srcId="{3F4791B8-3E6C-4BC3-9B1B-29D3506285DA}" destId="{0C7BFF64-EE3A-4AD3-8B94-65E1E4E8C9D7}" srcOrd="11" destOrd="0" presId="urn:microsoft.com/office/officeart/2008/layout/VerticalCurvedList"/>
    <dgm:cxn modelId="{66261010-5718-4226-BE49-8DB095499AAF}" type="presParOf" srcId="{3F4791B8-3E6C-4BC3-9B1B-29D3506285DA}" destId="{0E42DF4B-9D0E-437D-B401-20B34FEDED5C}" srcOrd="12" destOrd="0" presId="urn:microsoft.com/office/officeart/2008/layout/VerticalCurvedList"/>
    <dgm:cxn modelId="{A62171E3-DB18-459E-AC88-D2DE825F8B42}" type="presParOf" srcId="{0E42DF4B-9D0E-437D-B401-20B34FEDED5C}" destId="{A5305B2A-8C0D-4D26-A9B2-FE3DF73FC0F2}" srcOrd="0" destOrd="0" presId="urn:microsoft.com/office/officeart/2008/layout/VerticalCurvedList"/>
    <dgm:cxn modelId="{C0CFE98F-4C14-4518-BEBB-B7638675823B}" type="presParOf" srcId="{3F4791B8-3E6C-4BC3-9B1B-29D3506285DA}" destId="{0F9B23B3-246C-4220-96D9-68A8D43BFD3E}" srcOrd="13" destOrd="0" presId="urn:microsoft.com/office/officeart/2008/layout/VerticalCurvedList"/>
    <dgm:cxn modelId="{DB9950AB-AF53-468B-BE74-4A843F07C1D9}" type="presParOf" srcId="{3F4791B8-3E6C-4BC3-9B1B-29D3506285DA}" destId="{3918F213-7EBF-4FC7-891B-328E2F28DD74}" srcOrd="14" destOrd="0" presId="urn:microsoft.com/office/officeart/2008/layout/VerticalCurvedList"/>
    <dgm:cxn modelId="{837A1B30-EE09-41FE-BCF6-761608772C04}" type="presParOf" srcId="{3918F213-7EBF-4FC7-891B-328E2F28DD74}" destId="{E41E03D1-516D-4393-A7A5-38663D113D09}" srcOrd="0" destOrd="0" presId="urn:microsoft.com/office/officeart/2008/layout/VerticalCurvedList"/>
  </dgm:cxnLst>
  <dgm:bg>
    <a:solidFill>
      <a:schemeClr val="bg1">
        <a:lumMod val="8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975E5D0-9B2E-42D1-BA52-F959EBC64E02}" type="doc">
      <dgm:prSet loTypeId="urn:microsoft.com/office/officeart/2005/8/layout/hList7" loCatId="process" qsTypeId="urn:microsoft.com/office/officeart/2005/8/quickstyle/3d1" qsCatId="3D" csTypeId="urn:microsoft.com/office/officeart/2005/8/colors/colorful5" csCatId="colorful" phldr="1"/>
      <dgm:spPr/>
    </dgm:pt>
    <dgm:pt modelId="{36CC7043-F3FD-447B-B8EB-9883CAFE4946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ES" sz="2100" b="1" dirty="0" smtClean="0">
              <a:solidFill>
                <a:schemeClr val="bg1"/>
              </a:solidFill>
              <a:latin typeface="Lucida Bright" panose="02040602050505020304" pitchFamily="18" charset="0"/>
            </a:rPr>
            <a:t>Complejo Geomarítimo</a:t>
          </a:r>
          <a:endParaRPr lang="es-ES" sz="2100" b="1" dirty="0">
            <a:solidFill>
              <a:schemeClr val="bg1"/>
            </a:solidFill>
            <a:latin typeface="Lucida Bright" panose="02040602050505020304" pitchFamily="18" charset="0"/>
          </a:endParaRPr>
        </a:p>
      </dgm:t>
    </dgm:pt>
    <dgm:pt modelId="{C38887EE-56C7-4DF7-A97B-F296E93B6AD5}" type="parTrans" cxnId="{4C0F2B64-112D-4EBF-B67A-2A901D241CA0}">
      <dgm:prSet/>
      <dgm:spPr/>
      <dgm:t>
        <a:bodyPr/>
        <a:lstStyle/>
        <a:p>
          <a:pPr>
            <a:lnSpc>
              <a:spcPct val="100000"/>
            </a:lnSpc>
          </a:pPr>
          <a:endParaRPr lang="es-ES" sz="2100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377AD83D-A70A-48EA-9A55-E83E7A5E2ACA}" type="sibTrans" cxnId="{4C0F2B64-112D-4EBF-B67A-2A901D241CA0}">
      <dgm:prSet/>
      <dgm:spPr/>
      <dgm:t>
        <a:bodyPr/>
        <a:lstStyle/>
        <a:p>
          <a:pPr>
            <a:lnSpc>
              <a:spcPct val="100000"/>
            </a:lnSpc>
          </a:pPr>
          <a:endParaRPr lang="es-ES" sz="2100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0DB84DF3-BE9B-4363-A6DF-FEA228CA0085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ES" sz="2100" b="1" dirty="0" smtClean="0">
              <a:solidFill>
                <a:schemeClr val="tx1"/>
              </a:solidFill>
              <a:latin typeface="Lucida Bright" panose="02040602050505020304" pitchFamily="18" charset="0"/>
            </a:rPr>
            <a:t>Sistema Marina Mercante</a:t>
          </a:r>
          <a:endParaRPr lang="es-ES" sz="2100" b="1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9FB236A-4423-4184-A2EB-91B6B144F58D}" type="parTrans" cxnId="{E1634B02-EB51-419E-B473-8F0354A6673D}">
      <dgm:prSet/>
      <dgm:spPr/>
      <dgm:t>
        <a:bodyPr/>
        <a:lstStyle/>
        <a:p>
          <a:pPr>
            <a:lnSpc>
              <a:spcPct val="100000"/>
            </a:lnSpc>
          </a:pPr>
          <a:endParaRPr lang="es-ES" sz="2100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2703B871-74A2-4388-BFEF-FA61FDBE86F7}" type="sibTrans" cxnId="{E1634B02-EB51-419E-B473-8F0354A6673D}">
      <dgm:prSet/>
      <dgm:spPr/>
      <dgm:t>
        <a:bodyPr/>
        <a:lstStyle/>
        <a:p>
          <a:pPr>
            <a:lnSpc>
              <a:spcPct val="100000"/>
            </a:lnSpc>
          </a:pPr>
          <a:endParaRPr lang="es-ES" sz="2100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3537C2EA-7635-4B1E-9673-21E2E29F9419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ES" sz="2100" b="1" dirty="0" smtClean="0">
              <a:solidFill>
                <a:schemeClr val="tx1"/>
              </a:solidFill>
              <a:latin typeface="Lucida Bright" panose="02040602050505020304" pitchFamily="18" charset="0"/>
            </a:rPr>
            <a:t>Infraestructura Científica y Tecnológica</a:t>
          </a:r>
          <a:endParaRPr lang="es-ES" sz="2100" b="1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2FF869AB-9A62-42E4-93CF-FFAF36550635}" type="parTrans" cxnId="{E0B6AFEF-EBBA-44BB-AB86-B627331ED388}">
      <dgm:prSet/>
      <dgm:spPr/>
      <dgm:t>
        <a:bodyPr/>
        <a:lstStyle/>
        <a:p>
          <a:pPr>
            <a:lnSpc>
              <a:spcPct val="100000"/>
            </a:lnSpc>
          </a:pPr>
          <a:endParaRPr lang="es-ES" sz="2100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DA513F60-FE0A-4BB6-86D8-22B877E4F4A8}" type="sibTrans" cxnId="{E0B6AFEF-EBBA-44BB-AB86-B627331ED388}">
      <dgm:prSet/>
      <dgm:spPr/>
      <dgm:t>
        <a:bodyPr/>
        <a:lstStyle/>
        <a:p>
          <a:pPr>
            <a:lnSpc>
              <a:spcPct val="100000"/>
            </a:lnSpc>
          </a:pPr>
          <a:endParaRPr lang="es-ES" sz="2100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53D3FBA7-4566-4137-BA03-D88D7FD29512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ES" sz="2100" b="1" dirty="0" smtClean="0">
              <a:solidFill>
                <a:schemeClr val="tx1"/>
              </a:solidFill>
              <a:latin typeface="Lucida Bright" panose="02040602050505020304" pitchFamily="18" charset="0"/>
            </a:rPr>
            <a:t>Conciencia Marítima (Identidad y Cultura Marítima)</a:t>
          </a:r>
          <a:endParaRPr lang="es-ES" sz="2100" b="1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1C7B861F-0513-483E-A4CC-9C04DEDBCBBF}" type="parTrans" cxnId="{B86446D1-C3A4-439A-A259-388F2EFFE595}">
      <dgm:prSet/>
      <dgm:spPr/>
      <dgm:t>
        <a:bodyPr/>
        <a:lstStyle/>
        <a:p>
          <a:pPr>
            <a:lnSpc>
              <a:spcPct val="100000"/>
            </a:lnSpc>
          </a:pPr>
          <a:endParaRPr lang="es-ES" sz="2100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7EB7C5E-5A6E-4EC5-8590-8592197F775E}" type="sibTrans" cxnId="{B86446D1-C3A4-439A-A259-388F2EFFE595}">
      <dgm:prSet/>
      <dgm:spPr/>
      <dgm:t>
        <a:bodyPr/>
        <a:lstStyle/>
        <a:p>
          <a:pPr>
            <a:lnSpc>
              <a:spcPct val="100000"/>
            </a:lnSpc>
          </a:pPr>
          <a:endParaRPr lang="es-ES" sz="2100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A59C2FB-E70E-4DDA-96C1-2589FB958AA9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ES" sz="2100" b="1" dirty="0" smtClean="0">
              <a:solidFill>
                <a:schemeClr val="tx1"/>
              </a:solidFill>
              <a:latin typeface="Lucida Bright" panose="02040602050505020304" pitchFamily="18" charset="0"/>
            </a:rPr>
            <a:t>Organismos, Tratados y Convenios Marítimos Internacionales</a:t>
          </a:r>
          <a:endParaRPr lang="es-ES" sz="2100" b="1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CA1CA55F-8A78-4846-91E7-3668ACA38B21}" type="parTrans" cxnId="{58E0CB6E-A197-4683-B1D9-6E5C721C6A83}">
      <dgm:prSet/>
      <dgm:spPr/>
      <dgm:t>
        <a:bodyPr/>
        <a:lstStyle/>
        <a:p>
          <a:pPr>
            <a:lnSpc>
              <a:spcPct val="100000"/>
            </a:lnSpc>
          </a:pPr>
          <a:endParaRPr lang="es-ES" sz="2100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5CAC9920-BD5B-43CD-9B5E-061EAEE0288A}" type="sibTrans" cxnId="{58E0CB6E-A197-4683-B1D9-6E5C721C6A83}">
      <dgm:prSet/>
      <dgm:spPr/>
      <dgm:t>
        <a:bodyPr/>
        <a:lstStyle/>
        <a:p>
          <a:pPr>
            <a:lnSpc>
              <a:spcPct val="100000"/>
            </a:lnSpc>
          </a:pPr>
          <a:endParaRPr lang="es-ES" sz="2100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4BE49C32-4A10-4A73-903B-3ABFDF0F331D}" type="pres">
      <dgm:prSet presAssocID="{F975E5D0-9B2E-42D1-BA52-F959EBC64E02}" presName="Name0" presStyleCnt="0">
        <dgm:presLayoutVars>
          <dgm:dir/>
          <dgm:resizeHandles val="exact"/>
        </dgm:presLayoutVars>
      </dgm:prSet>
      <dgm:spPr/>
    </dgm:pt>
    <dgm:pt modelId="{0BEA50BF-0526-4163-803D-64B9EBEE2D07}" type="pres">
      <dgm:prSet presAssocID="{F975E5D0-9B2E-42D1-BA52-F959EBC64E02}" presName="fgShape" presStyleLbl="fgShp" presStyleIdx="0" presStyleCnt="1" custScaleY="152577"/>
      <dgm:spPr>
        <a:noFill/>
      </dgm:spPr>
    </dgm:pt>
    <dgm:pt modelId="{27A4324D-26B1-430E-8DF7-220A24B1A1B7}" type="pres">
      <dgm:prSet presAssocID="{F975E5D0-9B2E-42D1-BA52-F959EBC64E02}" presName="linComp" presStyleCnt="0"/>
      <dgm:spPr/>
    </dgm:pt>
    <dgm:pt modelId="{BF2701AB-B281-4707-A969-1C24351D4E90}" type="pres">
      <dgm:prSet presAssocID="{36CC7043-F3FD-447B-B8EB-9883CAFE4946}" presName="compNode" presStyleCnt="0"/>
      <dgm:spPr/>
    </dgm:pt>
    <dgm:pt modelId="{5EA7BF2C-21D3-4521-B6DA-3744AFD13B18}" type="pres">
      <dgm:prSet presAssocID="{36CC7043-F3FD-447B-B8EB-9883CAFE4946}" presName="bkgdShape" presStyleLbl="node1" presStyleIdx="0" presStyleCnt="5"/>
      <dgm:spPr/>
      <dgm:t>
        <a:bodyPr/>
        <a:lstStyle/>
        <a:p>
          <a:endParaRPr lang="es-ES"/>
        </a:p>
      </dgm:t>
    </dgm:pt>
    <dgm:pt modelId="{E9FDB6EF-A688-47A0-A607-242066DCE7E4}" type="pres">
      <dgm:prSet presAssocID="{36CC7043-F3FD-447B-B8EB-9883CAFE4946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1ED093-6A75-434E-B353-0A68A07081D3}" type="pres">
      <dgm:prSet presAssocID="{36CC7043-F3FD-447B-B8EB-9883CAFE4946}" presName="invisiNode" presStyleLbl="node1" presStyleIdx="0" presStyleCnt="5"/>
      <dgm:spPr/>
    </dgm:pt>
    <dgm:pt modelId="{0EF01E0C-E893-4992-9082-6353C4F3BE15}" type="pres">
      <dgm:prSet presAssocID="{36CC7043-F3FD-447B-B8EB-9883CAFE4946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DFE8452-11A6-4724-B6D3-74784E7504F2}" type="pres">
      <dgm:prSet presAssocID="{377AD83D-A70A-48EA-9A55-E83E7A5E2ACA}" presName="sibTrans" presStyleLbl="sibTrans2D1" presStyleIdx="0" presStyleCnt="0"/>
      <dgm:spPr/>
      <dgm:t>
        <a:bodyPr/>
        <a:lstStyle/>
        <a:p>
          <a:endParaRPr lang="es-ES"/>
        </a:p>
      </dgm:t>
    </dgm:pt>
    <dgm:pt modelId="{2C73978B-5116-43E1-B764-272F8D92CC5D}" type="pres">
      <dgm:prSet presAssocID="{0DB84DF3-BE9B-4363-A6DF-FEA228CA0085}" presName="compNode" presStyleCnt="0"/>
      <dgm:spPr/>
    </dgm:pt>
    <dgm:pt modelId="{D446D0E2-03DE-4702-9FDD-AAA20206DB9A}" type="pres">
      <dgm:prSet presAssocID="{0DB84DF3-BE9B-4363-A6DF-FEA228CA0085}" presName="bkgdShape" presStyleLbl="node1" presStyleIdx="1" presStyleCnt="5"/>
      <dgm:spPr/>
      <dgm:t>
        <a:bodyPr/>
        <a:lstStyle/>
        <a:p>
          <a:endParaRPr lang="es-ES"/>
        </a:p>
      </dgm:t>
    </dgm:pt>
    <dgm:pt modelId="{9ADE998A-EE9A-455F-8A60-87DFF8F55059}" type="pres">
      <dgm:prSet presAssocID="{0DB84DF3-BE9B-4363-A6DF-FEA228CA0085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3F0F99-5E09-4E8F-AB20-CB4C136875C5}" type="pres">
      <dgm:prSet presAssocID="{0DB84DF3-BE9B-4363-A6DF-FEA228CA0085}" presName="invisiNode" presStyleLbl="node1" presStyleIdx="1" presStyleCnt="5"/>
      <dgm:spPr/>
    </dgm:pt>
    <dgm:pt modelId="{6C870D00-40F5-4C4F-8993-8509509BCEE5}" type="pres">
      <dgm:prSet presAssocID="{0DB84DF3-BE9B-4363-A6DF-FEA228CA0085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1AAC7E4-7926-4472-8DFA-B1749971626B}" type="pres">
      <dgm:prSet presAssocID="{2703B871-74A2-4388-BFEF-FA61FDBE86F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EDF7E048-FC00-4DE8-8BFD-837963B63A41}" type="pres">
      <dgm:prSet presAssocID="{3537C2EA-7635-4B1E-9673-21E2E29F9419}" presName="compNode" presStyleCnt="0"/>
      <dgm:spPr/>
    </dgm:pt>
    <dgm:pt modelId="{C4676E5A-E62C-41FE-ABA4-2B53B1182138}" type="pres">
      <dgm:prSet presAssocID="{3537C2EA-7635-4B1E-9673-21E2E29F9419}" presName="bkgdShape" presStyleLbl="node1" presStyleIdx="2" presStyleCnt="5"/>
      <dgm:spPr/>
      <dgm:t>
        <a:bodyPr/>
        <a:lstStyle/>
        <a:p>
          <a:endParaRPr lang="es-ES"/>
        </a:p>
      </dgm:t>
    </dgm:pt>
    <dgm:pt modelId="{F11A9CD1-B817-40CA-9F5B-FDCA44E006C2}" type="pres">
      <dgm:prSet presAssocID="{3537C2EA-7635-4B1E-9673-21E2E29F9419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EE1766-938F-42C2-AA4D-40AE6393F9D6}" type="pres">
      <dgm:prSet presAssocID="{3537C2EA-7635-4B1E-9673-21E2E29F9419}" presName="invisiNode" presStyleLbl="node1" presStyleIdx="2" presStyleCnt="5"/>
      <dgm:spPr/>
    </dgm:pt>
    <dgm:pt modelId="{20090476-DF0F-43C2-B318-BF6E31AFC1E4}" type="pres">
      <dgm:prSet presAssocID="{3537C2EA-7635-4B1E-9673-21E2E29F9419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EA23C04-1421-48A5-A2A4-B5C09DEBB0F3}" type="pres">
      <dgm:prSet presAssocID="{DA513F60-FE0A-4BB6-86D8-22B877E4F4A8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5B21C98-E329-4B17-BB55-AF427A0CB4BC}" type="pres">
      <dgm:prSet presAssocID="{8A59C2FB-E70E-4DDA-96C1-2589FB958AA9}" presName="compNode" presStyleCnt="0"/>
      <dgm:spPr/>
    </dgm:pt>
    <dgm:pt modelId="{FC44DD9D-DD10-4E50-B517-517677F925C7}" type="pres">
      <dgm:prSet presAssocID="{8A59C2FB-E70E-4DDA-96C1-2589FB958AA9}" presName="bkgdShape" presStyleLbl="node1" presStyleIdx="3" presStyleCnt="5"/>
      <dgm:spPr/>
      <dgm:t>
        <a:bodyPr/>
        <a:lstStyle/>
        <a:p>
          <a:endParaRPr lang="es-ES"/>
        </a:p>
      </dgm:t>
    </dgm:pt>
    <dgm:pt modelId="{D6483679-CEAF-4F4B-9D1C-A71EC621288D}" type="pres">
      <dgm:prSet presAssocID="{8A59C2FB-E70E-4DDA-96C1-2589FB958AA9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58ECAB-6FCE-4F65-913A-596F0006880C}" type="pres">
      <dgm:prSet presAssocID="{8A59C2FB-E70E-4DDA-96C1-2589FB958AA9}" presName="invisiNode" presStyleLbl="node1" presStyleIdx="3" presStyleCnt="5"/>
      <dgm:spPr/>
    </dgm:pt>
    <dgm:pt modelId="{3EFD2DCC-E1D5-4F3C-ACB5-EA63E91C7BE3}" type="pres">
      <dgm:prSet presAssocID="{8A59C2FB-E70E-4DDA-96C1-2589FB958AA9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ABC169F-CB95-4488-9F40-A4C6E446B965}" type="pres">
      <dgm:prSet presAssocID="{5CAC9920-BD5B-43CD-9B5E-061EAEE0288A}" presName="sibTrans" presStyleLbl="sibTrans2D1" presStyleIdx="0" presStyleCnt="0"/>
      <dgm:spPr/>
      <dgm:t>
        <a:bodyPr/>
        <a:lstStyle/>
        <a:p>
          <a:endParaRPr lang="es-ES"/>
        </a:p>
      </dgm:t>
    </dgm:pt>
    <dgm:pt modelId="{81B5455C-B62D-4F9C-B02E-BFDB039413AA}" type="pres">
      <dgm:prSet presAssocID="{53D3FBA7-4566-4137-BA03-D88D7FD29512}" presName="compNode" presStyleCnt="0"/>
      <dgm:spPr/>
    </dgm:pt>
    <dgm:pt modelId="{D6667A00-850A-4D4E-B157-461B2660D335}" type="pres">
      <dgm:prSet presAssocID="{53D3FBA7-4566-4137-BA03-D88D7FD29512}" presName="bkgdShape" presStyleLbl="node1" presStyleIdx="4" presStyleCnt="5"/>
      <dgm:spPr/>
      <dgm:t>
        <a:bodyPr/>
        <a:lstStyle/>
        <a:p>
          <a:endParaRPr lang="es-ES"/>
        </a:p>
      </dgm:t>
    </dgm:pt>
    <dgm:pt modelId="{139E9446-42D7-440C-9853-284C7869EE48}" type="pres">
      <dgm:prSet presAssocID="{53D3FBA7-4566-4137-BA03-D88D7FD29512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A23935-74D4-4F93-ACBA-452131D41AED}" type="pres">
      <dgm:prSet presAssocID="{53D3FBA7-4566-4137-BA03-D88D7FD29512}" presName="invisiNode" presStyleLbl="node1" presStyleIdx="4" presStyleCnt="5"/>
      <dgm:spPr/>
    </dgm:pt>
    <dgm:pt modelId="{5B14A68C-902A-467E-B6B7-51EE7B593FEC}" type="pres">
      <dgm:prSet presAssocID="{53D3FBA7-4566-4137-BA03-D88D7FD29512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D9E5818B-DD83-4F4D-A9BF-5DF2204AAD1B}" type="presOf" srcId="{DA513F60-FE0A-4BB6-86D8-22B877E4F4A8}" destId="{1EA23C04-1421-48A5-A2A4-B5C09DEBB0F3}" srcOrd="0" destOrd="0" presId="urn:microsoft.com/office/officeart/2005/8/layout/hList7"/>
    <dgm:cxn modelId="{E0B6AFEF-EBBA-44BB-AB86-B627331ED388}" srcId="{F975E5D0-9B2E-42D1-BA52-F959EBC64E02}" destId="{3537C2EA-7635-4B1E-9673-21E2E29F9419}" srcOrd="2" destOrd="0" parTransId="{2FF869AB-9A62-42E4-93CF-FFAF36550635}" sibTransId="{DA513F60-FE0A-4BB6-86D8-22B877E4F4A8}"/>
    <dgm:cxn modelId="{B7B6454B-7284-4E7D-886C-6115B1FEA4DA}" type="presOf" srcId="{F975E5D0-9B2E-42D1-BA52-F959EBC64E02}" destId="{4BE49C32-4A10-4A73-903B-3ABFDF0F331D}" srcOrd="0" destOrd="0" presId="urn:microsoft.com/office/officeart/2005/8/layout/hList7"/>
    <dgm:cxn modelId="{6340DB41-190D-4F3D-8B70-013CE2B49C38}" type="presOf" srcId="{377AD83D-A70A-48EA-9A55-E83E7A5E2ACA}" destId="{ADFE8452-11A6-4724-B6D3-74784E7504F2}" srcOrd="0" destOrd="0" presId="urn:microsoft.com/office/officeart/2005/8/layout/hList7"/>
    <dgm:cxn modelId="{C41C9457-9D63-4189-BCC2-21AAD73D3B8D}" type="presOf" srcId="{8A59C2FB-E70E-4DDA-96C1-2589FB958AA9}" destId="{D6483679-CEAF-4F4B-9D1C-A71EC621288D}" srcOrd="1" destOrd="0" presId="urn:microsoft.com/office/officeart/2005/8/layout/hList7"/>
    <dgm:cxn modelId="{9AD2B086-A249-4C31-9880-85928D2EB22C}" type="presOf" srcId="{36CC7043-F3FD-447B-B8EB-9883CAFE4946}" destId="{E9FDB6EF-A688-47A0-A607-242066DCE7E4}" srcOrd="1" destOrd="0" presId="urn:microsoft.com/office/officeart/2005/8/layout/hList7"/>
    <dgm:cxn modelId="{4C0F2B64-112D-4EBF-B67A-2A901D241CA0}" srcId="{F975E5D0-9B2E-42D1-BA52-F959EBC64E02}" destId="{36CC7043-F3FD-447B-B8EB-9883CAFE4946}" srcOrd="0" destOrd="0" parTransId="{C38887EE-56C7-4DF7-A97B-F296E93B6AD5}" sibTransId="{377AD83D-A70A-48EA-9A55-E83E7A5E2ACA}"/>
    <dgm:cxn modelId="{BDCA1CF2-0914-4E1E-B71C-355845F47558}" type="presOf" srcId="{53D3FBA7-4566-4137-BA03-D88D7FD29512}" destId="{D6667A00-850A-4D4E-B157-461B2660D335}" srcOrd="0" destOrd="0" presId="urn:microsoft.com/office/officeart/2005/8/layout/hList7"/>
    <dgm:cxn modelId="{D92A50CF-06BD-4CD3-B471-08EA00631B22}" type="presOf" srcId="{8A59C2FB-E70E-4DDA-96C1-2589FB958AA9}" destId="{FC44DD9D-DD10-4E50-B517-517677F925C7}" srcOrd="0" destOrd="0" presId="urn:microsoft.com/office/officeart/2005/8/layout/hList7"/>
    <dgm:cxn modelId="{9EEB4267-EA48-46EC-B4A8-D9538DBBDB95}" type="presOf" srcId="{3537C2EA-7635-4B1E-9673-21E2E29F9419}" destId="{C4676E5A-E62C-41FE-ABA4-2B53B1182138}" srcOrd="0" destOrd="0" presId="urn:microsoft.com/office/officeart/2005/8/layout/hList7"/>
    <dgm:cxn modelId="{6D9522F9-4C71-4C59-ACC5-45568053EC93}" type="presOf" srcId="{0DB84DF3-BE9B-4363-A6DF-FEA228CA0085}" destId="{9ADE998A-EE9A-455F-8A60-87DFF8F55059}" srcOrd="1" destOrd="0" presId="urn:microsoft.com/office/officeart/2005/8/layout/hList7"/>
    <dgm:cxn modelId="{E1634B02-EB51-419E-B473-8F0354A6673D}" srcId="{F975E5D0-9B2E-42D1-BA52-F959EBC64E02}" destId="{0DB84DF3-BE9B-4363-A6DF-FEA228CA0085}" srcOrd="1" destOrd="0" parTransId="{B9FB236A-4423-4184-A2EB-91B6B144F58D}" sibTransId="{2703B871-74A2-4388-BFEF-FA61FDBE86F7}"/>
    <dgm:cxn modelId="{5BA27256-A75E-4898-90E0-831FE63BF162}" type="presOf" srcId="{5CAC9920-BD5B-43CD-9B5E-061EAEE0288A}" destId="{7ABC169F-CB95-4488-9F40-A4C6E446B965}" srcOrd="0" destOrd="0" presId="urn:microsoft.com/office/officeart/2005/8/layout/hList7"/>
    <dgm:cxn modelId="{446FC359-6306-41E1-AF4D-7B7F1D9B2298}" type="presOf" srcId="{53D3FBA7-4566-4137-BA03-D88D7FD29512}" destId="{139E9446-42D7-440C-9853-284C7869EE48}" srcOrd="1" destOrd="0" presId="urn:microsoft.com/office/officeart/2005/8/layout/hList7"/>
    <dgm:cxn modelId="{58E0CB6E-A197-4683-B1D9-6E5C721C6A83}" srcId="{F975E5D0-9B2E-42D1-BA52-F959EBC64E02}" destId="{8A59C2FB-E70E-4DDA-96C1-2589FB958AA9}" srcOrd="3" destOrd="0" parTransId="{CA1CA55F-8A78-4846-91E7-3668ACA38B21}" sibTransId="{5CAC9920-BD5B-43CD-9B5E-061EAEE0288A}"/>
    <dgm:cxn modelId="{9F24B8D6-F31B-420F-809A-30FF6F37C6DC}" type="presOf" srcId="{3537C2EA-7635-4B1E-9673-21E2E29F9419}" destId="{F11A9CD1-B817-40CA-9F5B-FDCA44E006C2}" srcOrd="1" destOrd="0" presId="urn:microsoft.com/office/officeart/2005/8/layout/hList7"/>
    <dgm:cxn modelId="{B86446D1-C3A4-439A-A259-388F2EFFE595}" srcId="{F975E5D0-9B2E-42D1-BA52-F959EBC64E02}" destId="{53D3FBA7-4566-4137-BA03-D88D7FD29512}" srcOrd="4" destOrd="0" parTransId="{1C7B861F-0513-483E-A4CC-9C04DEDBCBBF}" sibTransId="{87EB7C5E-5A6E-4EC5-8590-8592197F775E}"/>
    <dgm:cxn modelId="{54AA9CBA-1F5C-418A-8C82-A83814D6F97C}" type="presOf" srcId="{2703B871-74A2-4388-BFEF-FA61FDBE86F7}" destId="{E1AAC7E4-7926-4472-8DFA-B1749971626B}" srcOrd="0" destOrd="0" presId="urn:microsoft.com/office/officeart/2005/8/layout/hList7"/>
    <dgm:cxn modelId="{699007C8-F26A-44CE-BEFA-27BB724A247A}" type="presOf" srcId="{36CC7043-F3FD-447B-B8EB-9883CAFE4946}" destId="{5EA7BF2C-21D3-4521-B6DA-3744AFD13B18}" srcOrd="0" destOrd="0" presId="urn:microsoft.com/office/officeart/2005/8/layout/hList7"/>
    <dgm:cxn modelId="{9C44FAE7-6D29-4359-A9BC-4D8B544EECE3}" type="presOf" srcId="{0DB84DF3-BE9B-4363-A6DF-FEA228CA0085}" destId="{D446D0E2-03DE-4702-9FDD-AAA20206DB9A}" srcOrd="0" destOrd="0" presId="urn:microsoft.com/office/officeart/2005/8/layout/hList7"/>
    <dgm:cxn modelId="{2B92C2BA-27C7-4884-A5E4-B514C3294FC5}" type="presParOf" srcId="{4BE49C32-4A10-4A73-903B-3ABFDF0F331D}" destId="{0BEA50BF-0526-4163-803D-64B9EBEE2D07}" srcOrd="0" destOrd="0" presId="urn:microsoft.com/office/officeart/2005/8/layout/hList7"/>
    <dgm:cxn modelId="{5BD48B37-50E4-4236-AA62-7A56F7F3DACE}" type="presParOf" srcId="{4BE49C32-4A10-4A73-903B-3ABFDF0F331D}" destId="{27A4324D-26B1-430E-8DF7-220A24B1A1B7}" srcOrd="1" destOrd="0" presId="urn:microsoft.com/office/officeart/2005/8/layout/hList7"/>
    <dgm:cxn modelId="{4857126A-E70C-40A3-9F0D-1B16E1A687C1}" type="presParOf" srcId="{27A4324D-26B1-430E-8DF7-220A24B1A1B7}" destId="{BF2701AB-B281-4707-A969-1C24351D4E90}" srcOrd="0" destOrd="0" presId="urn:microsoft.com/office/officeart/2005/8/layout/hList7"/>
    <dgm:cxn modelId="{071D69B9-34E2-4BCE-9D10-D19BC86AEFAA}" type="presParOf" srcId="{BF2701AB-B281-4707-A969-1C24351D4E90}" destId="{5EA7BF2C-21D3-4521-B6DA-3744AFD13B18}" srcOrd="0" destOrd="0" presId="urn:microsoft.com/office/officeart/2005/8/layout/hList7"/>
    <dgm:cxn modelId="{5B9214F4-A6E7-426E-AC54-6B83F5177054}" type="presParOf" srcId="{BF2701AB-B281-4707-A969-1C24351D4E90}" destId="{E9FDB6EF-A688-47A0-A607-242066DCE7E4}" srcOrd="1" destOrd="0" presId="urn:microsoft.com/office/officeart/2005/8/layout/hList7"/>
    <dgm:cxn modelId="{5435433F-0FC2-463B-85B1-7782C9999DDE}" type="presParOf" srcId="{BF2701AB-B281-4707-A969-1C24351D4E90}" destId="{431ED093-6A75-434E-B353-0A68A07081D3}" srcOrd="2" destOrd="0" presId="urn:microsoft.com/office/officeart/2005/8/layout/hList7"/>
    <dgm:cxn modelId="{DA48A0D1-5713-4084-A125-2188E1CB306B}" type="presParOf" srcId="{BF2701AB-B281-4707-A969-1C24351D4E90}" destId="{0EF01E0C-E893-4992-9082-6353C4F3BE15}" srcOrd="3" destOrd="0" presId="urn:microsoft.com/office/officeart/2005/8/layout/hList7"/>
    <dgm:cxn modelId="{07DD4989-111E-4BE0-83BF-D56025DAE5AE}" type="presParOf" srcId="{27A4324D-26B1-430E-8DF7-220A24B1A1B7}" destId="{ADFE8452-11A6-4724-B6D3-74784E7504F2}" srcOrd="1" destOrd="0" presId="urn:microsoft.com/office/officeart/2005/8/layout/hList7"/>
    <dgm:cxn modelId="{F9A240A9-0811-47E7-88F2-FB0231E871AF}" type="presParOf" srcId="{27A4324D-26B1-430E-8DF7-220A24B1A1B7}" destId="{2C73978B-5116-43E1-B764-272F8D92CC5D}" srcOrd="2" destOrd="0" presId="urn:microsoft.com/office/officeart/2005/8/layout/hList7"/>
    <dgm:cxn modelId="{06EA37E3-5376-4355-878A-E0B08CA31D6C}" type="presParOf" srcId="{2C73978B-5116-43E1-B764-272F8D92CC5D}" destId="{D446D0E2-03DE-4702-9FDD-AAA20206DB9A}" srcOrd="0" destOrd="0" presId="urn:microsoft.com/office/officeart/2005/8/layout/hList7"/>
    <dgm:cxn modelId="{18B9298B-BF4B-4DF6-9770-639B8DDC6A75}" type="presParOf" srcId="{2C73978B-5116-43E1-B764-272F8D92CC5D}" destId="{9ADE998A-EE9A-455F-8A60-87DFF8F55059}" srcOrd="1" destOrd="0" presId="urn:microsoft.com/office/officeart/2005/8/layout/hList7"/>
    <dgm:cxn modelId="{6A64306F-4999-40D5-A91B-9D76741B432F}" type="presParOf" srcId="{2C73978B-5116-43E1-B764-272F8D92CC5D}" destId="{123F0F99-5E09-4E8F-AB20-CB4C136875C5}" srcOrd="2" destOrd="0" presId="urn:microsoft.com/office/officeart/2005/8/layout/hList7"/>
    <dgm:cxn modelId="{FFCCD9C8-BC62-43ED-9F23-4578B0652242}" type="presParOf" srcId="{2C73978B-5116-43E1-B764-272F8D92CC5D}" destId="{6C870D00-40F5-4C4F-8993-8509509BCEE5}" srcOrd="3" destOrd="0" presId="urn:microsoft.com/office/officeart/2005/8/layout/hList7"/>
    <dgm:cxn modelId="{4F6B0B9A-A5F2-4DE2-BF24-4D604B888A69}" type="presParOf" srcId="{27A4324D-26B1-430E-8DF7-220A24B1A1B7}" destId="{E1AAC7E4-7926-4472-8DFA-B1749971626B}" srcOrd="3" destOrd="0" presId="urn:microsoft.com/office/officeart/2005/8/layout/hList7"/>
    <dgm:cxn modelId="{762CD845-0A80-4BD7-8848-1967EB553AE8}" type="presParOf" srcId="{27A4324D-26B1-430E-8DF7-220A24B1A1B7}" destId="{EDF7E048-FC00-4DE8-8BFD-837963B63A41}" srcOrd="4" destOrd="0" presId="urn:microsoft.com/office/officeart/2005/8/layout/hList7"/>
    <dgm:cxn modelId="{7D5883EA-4421-42DE-8AF5-C5FD0CF65CF2}" type="presParOf" srcId="{EDF7E048-FC00-4DE8-8BFD-837963B63A41}" destId="{C4676E5A-E62C-41FE-ABA4-2B53B1182138}" srcOrd="0" destOrd="0" presId="urn:microsoft.com/office/officeart/2005/8/layout/hList7"/>
    <dgm:cxn modelId="{E789F72B-2F7D-46BE-8141-CBA256B4382B}" type="presParOf" srcId="{EDF7E048-FC00-4DE8-8BFD-837963B63A41}" destId="{F11A9CD1-B817-40CA-9F5B-FDCA44E006C2}" srcOrd="1" destOrd="0" presId="urn:microsoft.com/office/officeart/2005/8/layout/hList7"/>
    <dgm:cxn modelId="{CE27264C-C0A4-4B93-B097-4663CE23300D}" type="presParOf" srcId="{EDF7E048-FC00-4DE8-8BFD-837963B63A41}" destId="{4FEE1766-938F-42C2-AA4D-40AE6393F9D6}" srcOrd="2" destOrd="0" presId="urn:microsoft.com/office/officeart/2005/8/layout/hList7"/>
    <dgm:cxn modelId="{E4806998-2812-4317-9D52-9E2D8A242645}" type="presParOf" srcId="{EDF7E048-FC00-4DE8-8BFD-837963B63A41}" destId="{20090476-DF0F-43C2-B318-BF6E31AFC1E4}" srcOrd="3" destOrd="0" presId="urn:microsoft.com/office/officeart/2005/8/layout/hList7"/>
    <dgm:cxn modelId="{7AC1E14B-1B76-41A2-939A-B7016A4A593D}" type="presParOf" srcId="{27A4324D-26B1-430E-8DF7-220A24B1A1B7}" destId="{1EA23C04-1421-48A5-A2A4-B5C09DEBB0F3}" srcOrd="5" destOrd="0" presId="urn:microsoft.com/office/officeart/2005/8/layout/hList7"/>
    <dgm:cxn modelId="{EF2AC162-592A-4EB0-A80C-41F08ECFD022}" type="presParOf" srcId="{27A4324D-26B1-430E-8DF7-220A24B1A1B7}" destId="{D5B21C98-E329-4B17-BB55-AF427A0CB4BC}" srcOrd="6" destOrd="0" presId="urn:microsoft.com/office/officeart/2005/8/layout/hList7"/>
    <dgm:cxn modelId="{E77DB785-86F9-4BA7-A3F1-0AA1FCF22B76}" type="presParOf" srcId="{D5B21C98-E329-4B17-BB55-AF427A0CB4BC}" destId="{FC44DD9D-DD10-4E50-B517-517677F925C7}" srcOrd="0" destOrd="0" presId="urn:microsoft.com/office/officeart/2005/8/layout/hList7"/>
    <dgm:cxn modelId="{4C27167B-25C3-413E-8F97-42420D4A50DD}" type="presParOf" srcId="{D5B21C98-E329-4B17-BB55-AF427A0CB4BC}" destId="{D6483679-CEAF-4F4B-9D1C-A71EC621288D}" srcOrd="1" destOrd="0" presId="urn:microsoft.com/office/officeart/2005/8/layout/hList7"/>
    <dgm:cxn modelId="{16129AA2-0CD5-4C9A-8DFD-1B6777F2CB7F}" type="presParOf" srcId="{D5B21C98-E329-4B17-BB55-AF427A0CB4BC}" destId="{7E58ECAB-6FCE-4F65-913A-596F0006880C}" srcOrd="2" destOrd="0" presId="urn:microsoft.com/office/officeart/2005/8/layout/hList7"/>
    <dgm:cxn modelId="{0BD75AF0-D993-4D1D-B022-F1FC1D22D0AE}" type="presParOf" srcId="{D5B21C98-E329-4B17-BB55-AF427A0CB4BC}" destId="{3EFD2DCC-E1D5-4F3C-ACB5-EA63E91C7BE3}" srcOrd="3" destOrd="0" presId="urn:microsoft.com/office/officeart/2005/8/layout/hList7"/>
    <dgm:cxn modelId="{5D4DF2B5-1A8F-4CA0-A89B-D515CB387D39}" type="presParOf" srcId="{27A4324D-26B1-430E-8DF7-220A24B1A1B7}" destId="{7ABC169F-CB95-4488-9F40-A4C6E446B965}" srcOrd="7" destOrd="0" presId="urn:microsoft.com/office/officeart/2005/8/layout/hList7"/>
    <dgm:cxn modelId="{505F1528-4002-41F8-B0F2-E450D18535D7}" type="presParOf" srcId="{27A4324D-26B1-430E-8DF7-220A24B1A1B7}" destId="{81B5455C-B62D-4F9C-B02E-BFDB039413AA}" srcOrd="8" destOrd="0" presId="urn:microsoft.com/office/officeart/2005/8/layout/hList7"/>
    <dgm:cxn modelId="{BD47B7C1-35AA-4CF6-9FFA-387424810868}" type="presParOf" srcId="{81B5455C-B62D-4F9C-B02E-BFDB039413AA}" destId="{D6667A00-850A-4D4E-B157-461B2660D335}" srcOrd="0" destOrd="0" presId="urn:microsoft.com/office/officeart/2005/8/layout/hList7"/>
    <dgm:cxn modelId="{B353C972-82C2-4E48-8A92-082441ECA3FA}" type="presParOf" srcId="{81B5455C-B62D-4F9C-B02E-BFDB039413AA}" destId="{139E9446-42D7-440C-9853-284C7869EE48}" srcOrd="1" destOrd="0" presId="urn:microsoft.com/office/officeart/2005/8/layout/hList7"/>
    <dgm:cxn modelId="{163E7F3A-45C2-4D5D-9801-FD959E1157DE}" type="presParOf" srcId="{81B5455C-B62D-4F9C-B02E-BFDB039413AA}" destId="{FEA23935-74D4-4F93-ACBA-452131D41AED}" srcOrd="2" destOrd="0" presId="urn:microsoft.com/office/officeart/2005/8/layout/hList7"/>
    <dgm:cxn modelId="{5CE72A5A-C085-4475-9FFC-09EF879DE53C}" type="presParOf" srcId="{81B5455C-B62D-4F9C-B02E-BFDB039413AA}" destId="{5B14A68C-902A-467E-B6B7-51EE7B593FE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988B2FD-BB5D-40FC-99B0-F08173940CEA}" type="doc">
      <dgm:prSet loTypeId="urn:microsoft.com/office/officeart/2005/8/layout/funnel1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35E0E53-0002-4618-B596-9C7E96760523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Lucida Bright" panose="02040602050505020304" pitchFamily="18" charset="0"/>
            </a:rPr>
            <a:t>Generador de políticas</a:t>
          </a:r>
          <a:endParaRPr lang="es-ES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6BE8736-7979-4089-B4DA-2CB79CAE822C}" type="parTrans" cxnId="{055C5075-BD72-40A8-82F0-5CE1DE1C860E}">
      <dgm:prSet/>
      <dgm:spPr/>
      <dgm:t>
        <a:bodyPr/>
        <a:lstStyle/>
        <a:p>
          <a:endParaRPr lang="es-ES">
            <a:latin typeface="Lucida Bright" panose="02040602050505020304" pitchFamily="18" charset="0"/>
          </a:endParaRPr>
        </a:p>
      </dgm:t>
    </dgm:pt>
    <dgm:pt modelId="{8F7AB17F-BF8F-4A16-BC6E-DB53F57E05A3}" type="sibTrans" cxnId="{055C5075-BD72-40A8-82F0-5CE1DE1C860E}">
      <dgm:prSet/>
      <dgm:spPr/>
      <dgm:t>
        <a:bodyPr/>
        <a:lstStyle/>
        <a:p>
          <a:endParaRPr lang="es-ES">
            <a:latin typeface="Lucida Bright" panose="02040602050505020304" pitchFamily="18" charset="0"/>
          </a:endParaRPr>
        </a:p>
      </dgm:t>
    </dgm:pt>
    <dgm:pt modelId="{031D22FF-1619-484B-825C-E6F4AF7F0462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Lucida Bright" panose="02040602050505020304" pitchFamily="18" charset="0"/>
            </a:rPr>
            <a:t>Buen uso del mar</a:t>
          </a:r>
          <a:endParaRPr lang="es-ES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AD583D14-6C48-4303-88E0-E9BC41A93690}" type="parTrans" cxnId="{443DDAC5-248F-4122-BAE4-E7024B7D57BB}">
      <dgm:prSet/>
      <dgm:spPr/>
      <dgm:t>
        <a:bodyPr/>
        <a:lstStyle/>
        <a:p>
          <a:endParaRPr lang="es-ES">
            <a:latin typeface="Lucida Bright" panose="02040602050505020304" pitchFamily="18" charset="0"/>
          </a:endParaRPr>
        </a:p>
      </dgm:t>
    </dgm:pt>
    <dgm:pt modelId="{BE04DB4B-E73B-4B3F-9AF3-4D1035DA3C86}" type="sibTrans" cxnId="{443DDAC5-248F-4122-BAE4-E7024B7D57BB}">
      <dgm:prSet/>
      <dgm:spPr/>
      <dgm:t>
        <a:bodyPr/>
        <a:lstStyle/>
        <a:p>
          <a:endParaRPr lang="es-ES">
            <a:latin typeface="Lucida Bright" panose="02040602050505020304" pitchFamily="18" charset="0"/>
          </a:endParaRPr>
        </a:p>
      </dgm:t>
    </dgm:pt>
    <dgm:pt modelId="{9867F4F8-797D-4C2F-9C82-C8D85F083BE2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Lucida Bright" panose="02040602050505020304" pitchFamily="18" charset="0"/>
            </a:rPr>
            <a:t>Factor estratégico y prospectivo de desarrollo</a:t>
          </a:r>
          <a:endParaRPr lang="es-ES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1B896A2B-21C7-4D32-B66A-30DCCBA8DA16}" type="parTrans" cxnId="{C86A4231-BEF7-42F1-AB47-C45BB1AA005A}">
      <dgm:prSet/>
      <dgm:spPr/>
      <dgm:t>
        <a:bodyPr/>
        <a:lstStyle/>
        <a:p>
          <a:endParaRPr lang="es-ES">
            <a:latin typeface="Lucida Bright" panose="02040602050505020304" pitchFamily="18" charset="0"/>
          </a:endParaRPr>
        </a:p>
      </dgm:t>
    </dgm:pt>
    <dgm:pt modelId="{E6934C6C-8673-4759-B2BD-0E1F779BEF14}" type="sibTrans" cxnId="{C86A4231-BEF7-42F1-AB47-C45BB1AA005A}">
      <dgm:prSet/>
      <dgm:spPr/>
      <dgm:t>
        <a:bodyPr/>
        <a:lstStyle/>
        <a:p>
          <a:endParaRPr lang="es-ES">
            <a:latin typeface="Lucida Bright" panose="02040602050505020304" pitchFamily="18" charset="0"/>
          </a:endParaRPr>
        </a:p>
      </dgm:t>
    </dgm:pt>
    <dgm:pt modelId="{7FA8FD05-021E-4AA1-92C5-8740A2B2A27B}">
      <dgm:prSet phldrT="[Texto]" custT="1"/>
      <dgm:spPr/>
      <dgm:t>
        <a:bodyPr/>
        <a:lstStyle/>
        <a:p>
          <a:r>
            <a:rPr lang="es-ES" sz="2400" b="1" dirty="0" smtClean="0">
              <a:latin typeface="Lucida Bright" panose="02040602050505020304" pitchFamily="18" charset="0"/>
            </a:rPr>
            <a:t>Visión oceanopolítica ecuatoriana</a:t>
          </a:r>
          <a:endParaRPr lang="es-ES" sz="2400" b="1" dirty="0">
            <a:latin typeface="Lucida Bright" panose="02040602050505020304" pitchFamily="18" charset="0"/>
          </a:endParaRPr>
        </a:p>
      </dgm:t>
    </dgm:pt>
    <dgm:pt modelId="{2912A522-C4AC-42AB-B10C-2EBC704347C0}" type="parTrans" cxnId="{21265E91-8584-46C7-A409-C51A00FB3F63}">
      <dgm:prSet/>
      <dgm:spPr/>
      <dgm:t>
        <a:bodyPr/>
        <a:lstStyle/>
        <a:p>
          <a:endParaRPr lang="es-ES">
            <a:latin typeface="Lucida Bright" panose="02040602050505020304" pitchFamily="18" charset="0"/>
          </a:endParaRPr>
        </a:p>
      </dgm:t>
    </dgm:pt>
    <dgm:pt modelId="{3DBB4C61-C8F8-4D88-9AB0-BFCBB4EA7B8D}" type="sibTrans" cxnId="{21265E91-8584-46C7-A409-C51A00FB3F63}">
      <dgm:prSet/>
      <dgm:spPr/>
      <dgm:t>
        <a:bodyPr/>
        <a:lstStyle/>
        <a:p>
          <a:endParaRPr lang="es-ES">
            <a:latin typeface="Lucida Bright" panose="02040602050505020304" pitchFamily="18" charset="0"/>
          </a:endParaRPr>
        </a:p>
      </dgm:t>
    </dgm:pt>
    <dgm:pt modelId="{FCC9A16F-CC1C-4A42-993A-9B4DEBFDF61B}" type="pres">
      <dgm:prSet presAssocID="{A988B2FD-BB5D-40FC-99B0-F08173940CE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401A809-DECD-4144-969F-3A048A34C018}" type="pres">
      <dgm:prSet presAssocID="{A988B2FD-BB5D-40FC-99B0-F08173940CEA}" presName="ellipse" presStyleLbl="trBgShp" presStyleIdx="0" presStyleCnt="1"/>
      <dgm:spPr/>
      <dgm:t>
        <a:bodyPr/>
        <a:lstStyle/>
        <a:p>
          <a:endParaRPr lang="es-ES"/>
        </a:p>
      </dgm:t>
    </dgm:pt>
    <dgm:pt modelId="{F2556805-AA99-46C0-9334-26C3F1B3D38E}" type="pres">
      <dgm:prSet presAssocID="{A988B2FD-BB5D-40FC-99B0-F08173940CEA}" presName="arrow1" presStyleLbl="fgShp" presStyleIdx="0" presStyleCnt="1"/>
      <dgm:spPr/>
      <dgm:t>
        <a:bodyPr/>
        <a:lstStyle/>
        <a:p>
          <a:endParaRPr lang="es-ES"/>
        </a:p>
      </dgm:t>
    </dgm:pt>
    <dgm:pt modelId="{D330875B-A47F-4A6E-A034-3FB257D17998}" type="pres">
      <dgm:prSet presAssocID="{A988B2FD-BB5D-40FC-99B0-F08173940CEA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4392ED-FD38-4764-8EB3-D9BA4C29396C}" type="pres">
      <dgm:prSet presAssocID="{031D22FF-1619-484B-825C-E6F4AF7F0462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1C0D77-D387-4F41-86C6-767A317FF8AA}" type="pres">
      <dgm:prSet presAssocID="{9867F4F8-797D-4C2F-9C82-C8D85F083BE2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80F001-DFBE-4DE3-B76F-AC340DE51520}" type="pres">
      <dgm:prSet presAssocID="{7FA8FD05-021E-4AA1-92C5-8740A2B2A27B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88A330-7E02-497F-B693-0D35951FEB21}" type="pres">
      <dgm:prSet presAssocID="{A988B2FD-BB5D-40FC-99B0-F08173940CEA}" presName="funnel" presStyleLbl="trAlignAcc1" presStyleIdx="0" presStyleCnt="1"/>
      <dgm:spPr/>
      <dgm:t>
        <a:bodyPr/>
        <a:lstStyle/>
        <a:p>
          <a:endParaRPr lang="es-ES"/>
        </a:p>
      </dgm:t>
    </dgm:pt>
  </dgm:ptLst>
  <dgm:cxnLst>
    <dgm:cxn modelId="{970AE146-2267-46CC-869E-FF25A10D8634}" type="presOf" srcId="{031D22FF-1619-484B-825C-E6F4AF7F0462}" destId="{221C0D77-D387-4F41-86C6-767A317FF8AA}" srcOrd="0" destOrd="0" presId="urn:microsoft.com/office/officeart/2005/8/layout/funnel1"/>
    <dgm:cxn modelId="{D2A0881C-8881-4EA8-B272-65B11BD5D305}" type="presOf" srcId="{7FA8FD05-021E-4AA1-92C5-8740A2B2A27B}" destId="{D330875B-A47F-4A6E-A034-3FB257D17998}" srcOrd="0" destOrd="0" presId="urn:microsoft.com/office/officeart/2005/8/layout/funnel1"/>
    <dgm:cxn modelId="{21265E91-8584-46C7-A409-C51A00FB3F63}" srcId="{A988B2FD-BB5D-40FC-99B0-F08173940CEA}" destId="{7FA8FD05-021E-4AA1-92C5-8740A2B2A27B}" srcOrd="3" destOrd="0" parTransId="{2912A522-C4AC-42AB-B10C-2EBC704347C0}" sibTransId="{3DBB4C61-C8F8-4D88-9AB0-BFCBB4EA7B8D}"/>
    <dgm:cxn modelId="{443DDAC5-248F-4122-BAE4-E7024B7D57BB}" srcId="{A988B2FD-BB5D-40FC-99B0-F08173940CEA}" destId="{031D22FF-1619-484B-825C-E6F4AF7F0462}" srcOrd="1" destOrd="0" parTransId="{AD583D14-6C48-4303-88E0-E9BC41A93690}" sibTransId="{BE04DB4B-E73B-4B3F-9AF3-4D1035DA3C86}"/>
    <dgm:cxn modelId="{055C5075-BD72-40A8-82F0-5CE1DE1C860E}" srcId="{A988B2FD-BB5D-40FC-99B0-F08173940CEA}" destId="{C35E0E53-0002-4618-B596-9C7E96760523}" srcOrd="0" destOrd="0" parTransId="{86BE8736-7979-4089-B4DA-2CB79CAE822C}" sibTransId="{8F7AB17F-BF8F-4A16-BC6E-DB53F57E05A3}"/>
    <dgm:cxn modelId="{C86A4231-BEF7-42F1-AB47-C45BB1AA005A}" srcId="{A988B2FD-BB5D-40FC-99B0-F08173940CEA}" destId="{9867F4F8-797D-4C2F-9C82-C8D85F083BE2}" srcOrd="2" destOrd="0" parTransId="{1B896A2B-21C7-4D32-B66A-30DCCBA8DA16}" sibTransId="{E6934C6C-8673-4759-B2BD-0E1F779BEF14}"/>
    <dgm:cxn modelId="{1F48C95E-7CF9-40D4-85DE-2FAB27F6A1BC}" type="presOf" srcId="{C35E0E53-0002-4618-B596-9C7E96760523}" destId="{5680F001-DFBE-4DE3-B76F-AC340DE51520}" srcOrd="0" destOrd="0" presId="urn:microsoft.com/office/officeart/2005/8/layout/funnel1"/>
    <dgm:cxn modelId="{6C3B36D5-5CAF-4133-A8D2-3CA4ECB2F4CB}" type="presOf" srcId="{A988B2FD-BB5D-40FC-99B0-F08173940CEA}" destId="{FCC9A16F-CC1C-4A42-993A-9B4DEBFDF61B}" srcOrd="0" destOrd="0" presId="urn:microsoft.com/office/officeart/2005/8/layout/funnel1"/>
    <dgm:cxn modelId="{4EA2FBB0-B835-4E8E-B51A-C69E8D3D79E6}" type="presOf" srcId="{9867F4F8-797D-4C2F-9C82-C8D85F083BE2}" destId="{2A4392ED-FD38-4764-8EB3-D9BA4C29396C}" srcOrd="0" destOrd="0" presId="urn:microsoft.com/office/officeart/2005/8/layout/funnel1"/>
    <dgm:cxn modelId="{817EA445-1481-49A1-8A0C-0015A89735BE}" type="presParOf" srcId="{FCC9A16F-CC1C-4A42-993A-9B4DEBFDF61B}" destId="{7401A809-DECD-4144-969F-3A048A34C018}" srcOrd="0" destOrd="0" presId="urn:microsoft.com/office/officeart/2005/8/layout/funnel1"/>
    <dgm:cxn modelId="{6B6D7CF9-BB17-4FB7-96FA-01E628569235}" type="presParOf" srcId="{FCC9A16F-CC1C-4A42-993A-9B4DEBFDF61B}" destId="{F2556805-AA99-46C0-9334-26C3F1B3D38E}" srcOrd="1" destOrd="0" presId="urn:microsoft.com/office/officeart/2005/8/layout/funnel1"/>
    <dgm:cxn modelId="{23D584DA-C047-400A-A99B-31BF5DE37A4C}" type="presParOf" srcId="{FCC9A16F-CC1C-4A42-993A-9B4DEBFDF61B}" destId="{D330875B-A47F-4A6E-A034-3FB257D17998}" srcOrd="2" destOrd="0" presId="urn:microsoft.com/office/officeart/2005/8/layout/funnel1"/>
    <dgm:cxn modelId="{B50B386A-6B41-44CE-B420-798293E84A47}" type="presParOf" srcId="{FCC9A16F-CC1C-4A42-993A-9B4DEBFDF61B}" destId="{2A4392ED-FD38-4764-8EB3-D9BA4C29396C}" srcOrd="3" destOrd="0" presId="urn:microsoft.com/office/officeart/2005/8/layout/funnel1"/>
    <dgm:cxn modelId="{63F106BD-4495-4C73-9214-15350D2B937A}" type="presParOf" srcId="{FCC9A16F-CC1C-4A42-993A-9B4DEBFDF61B}" destId="{221C0D77-D387-4F41-86C6-767A317FF8AA}" srcOrd="4" destOrd="0" presId="urn:microsoft.com/office/officeart/2005/8/layout/funnel1"/>
    <dgm:cxn modelId="{CD337BA8-7204-44D3-81CE-4A489345A302}" type="presParOf" srcId="{FCC9A16F-CC1C-4A42-993A-9B4DEBFDF61B}" destId="{5680F001-DFBE-4DE3-B76F-AC340DE51520}" srcOrd="5" destOrd="0" presId="urn:microsoft.com/office/officeart/2005/8/layout/funnel1"/>
    <dgm:cxn modelId="{793A5FDC-22C8-41E0-8812-0252CFFE16E7}" type="presParOf" srcId="{FCC9A16F-CC1C-4A42-993A-9B4DEBFDF61B}" destId="{C788A330-7E02-497F-B693-0D35951FEB2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57F7A4E-5B63-48E4-9613-1612C00FFBAA}" type="doc">
      <dgm:prSet loTypeId="urn:microsoft.com/office/officeart/2008/layout/VerticalCurved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CDFD1BF-8E1B-43AC-9CD5-BD7A563C7481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Introducción</a:t>
          </a:r>
          <a:endParaRPr lang="es-ES" sz="2800" b="1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BE7F389-479E-4482-9DAC-727148ACE881}" type="parTrans" cxnId="{441E09A0-2416-48BA-BC55-B5BFDDCE7259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0CD3B5E-0799-44AA-AAC8-3549CE149E42}" type="sibTrans" cxnId="{441E09A0-2416-48BA-BC55-B5BFDDCE7259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179F442-F742-4B12-9FC8-C575104849EF}">
      <dgm:prSet phldrT="[Texto]" custT="1"/>
      <dgm:spPr/>
      <dgm:t>
        <a:bodyPr/>
        <a:lstStyle/>
        <a:p>
          <a:endParaRPr lang="es-ES"/>
        </a:p>
      </dgm:t>
    </dgm:pt>
    <dgm:pt modelId="{AE5423B3-C4F7-4EC6-A112-C4E6C17E8A4A}" type="parTrans" cxnId="{D6F9339C-734C-44CA-8B86-A8698F5EA26A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ED9716C-8A28-4628-A570-A8AAB428AAF7}" type="sibTrans" cxnId="{D6F9339C-734C-44CA-8B86-A8698F5EA26A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99F4CC7-C2EB-440A-9D94-99F9EA16757F}">
      <dgm:prSet phldrT="[Texto]" custT="1"/>
      <dgm:spPr/>
      <dgm:t>
        <a:bodyPr/>
        <a:lstStyle/>
        <a:p>
          <a:endParaRPr lang="es-ES"/>
        </a:p>
      </dgm:t>
    </dgm:pt>
    <dgm:pt modelId="{4425BBC6-92D5-495F-A7AB-4506C21B19C2}" type="parTrans" cxnId="{B30ABBAA-0BD3-4806-AA75-5F04FD91234E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0CB29A9-0AAD-4990-A59D-F8AF8224C4F6}" type="sibTrans" cxnId="{B30ABBAA-0BD3-4806-AA75-5F04FD91234E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5CCC4C0-56B3-447A-BD3D-5B9A0222D91C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Problema</a:t>
          </a:r>
          <a:endParaRPr lang="es-ES" sz="2800" b="1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931049E-3E09-4C36-8E35-0EF14170602C}" type="parTrans" cxnId="{0B5EEB2B-28E0-45FE-B386-90C7B30BABA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075F652B-14C6-44CD-9B71-B49312A57845}" type="sibTrans" cxnId="{0B5EEB2B-28E0-45FE-B386-90C7B30BABA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98DB878-913A-4C58-9219-59D89F5A8060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Objetivos</a:t>
          </a:r>
        </a:p>
      </dgm:t>
    </dgm:pt>
    <dgm:pt modelId="{3916F51B-8754-475D-B4B6-347620A9F293}" type="parTrans" cxnId="{A52A27D3-D94D-4883-9A3A-BF4921C9D30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11058BE-1D17-45F1-96ED-EFAE0FF75E07}" type="sibTrans" cxnId="{A52A27D3-D94D-4883-9A3A-BF4921C9D30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1C95FF5E-4B81-4F6D-937C-1DE6DB1AF726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Marco de referencia</a:t>
          </a:r>
        </a:p>
      </dgm:t>
    </dgm:pt>
    <dgm:pt modelId="{47E5A8AA-E29E-4335-8CB5-9A046B439451}" type="parTrans" cxnId="{B4D6BB06-FBF8-4DB9-9CF7-0C2BC4D41501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84DA8D8-8940-4EEE-86B7-FADBE5B538A8}" type="sibTrans" cxnId="{B4D6BB06-FBF8-4DB9-9CF7-0C2BC4D41501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86DC816-816F-4C44-9A05-0747CD0CC016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Propuesta</a:t>
          </a:r>
        </a:p>
      </dgm:t>
    </dgm:pt>
    <dgm:pt modelId="{77DFA5A9-9CEB-43D4-9CB1-E9C22606AA3C}" type="parTrans" cxnId="{471839D3-ECDE-4663-8D58-3E1C88D20416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50F1B9E-7394-47C4-BF62-B4EB2C3FD51D}" type="sibTrans" cxnId="{471839D3-ECDE-4663-8D58-3E1C88D20416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8A25654-E816-4CE5-852F-641561ED8121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Conclusiones y recomendaciones</a:t>
          </a:r>
        </a:p>
      </dgm:t>
    </dgm:pt>
    <dgm:pt modelId="{D14DAD42-096E-4F84-B4DC-1C0BD171C937}" type="parTrans" cxnId="{B9CC5D52-40C6-4E0B-A5A4-098BDBC8D08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40D97B7E-E2F8-490B-8C26-3F6FAC0E3D31}" type="sibTrans" cxnId="{B9CC5D52-40C6-4E0B-A5A4-098BDBC8D08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BCAE918-90A0-4794-9728-E594EEAC22D2}">
      <dgm:prSet phldrT="[Texto]" custT="1"/>
      <dgm:spPr/>
      <dgm:t>
        <a:bodyPr/>
        <a:lstStyle/>
        <a:p>
          <a:r>
            <a:rPr lang="es-ES" sz="2800" b="1" dirty="0" smtClean="0">
              <a:solidFill>
                <a:srgbClr val="FF0000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Análisis e interpretación de resultados</a:t>
          </a:r>
        </a:p>
      </dgm:t>
    </dgm:pt>
    <dgm:pt modelId="{BA75B9F6-1AA2-4157-9B84-31CE60B7558D}" type="parTrans" cxnId="{9C2E4E06-04E8-4DCD-A479-C272068F896F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659FB71-604E-4D7C-AFEF-4A5CD96A7829}" type="sibTrans" cxnId="{9C2E4E06-04E8-4DCD-A479-C272068F896F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C2E52329-2D49-4E7C-BA8B-11298247E8AE}">
      <dgm:prSet phldrT="[Texto]" custT="1"/>
      <dgm:spPr/>
      <dgm:t>
        <a:bodyPr/>
        <a:lstStyle/>
        <a:p>
          <a:endParaRPr lang="es-ES"/>
        </a:p>
      </dgm:t>
    </dgm:pt>
    <dgm:pt modelId="{B8230A9F-4459-4B51-B80D-359D1FBB647D}" type="parTrans" cxnId="{49E43216-772F-4830-9CC5-FFAFBB312F59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4B87A56-B1DE-45A8-862D-8897F06032A5}" type="sibTrans" cxnId="{49E43216-772F-4830-9CC5-FFAFBB312F59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7778E55-5AAF-4ADC-8475-DDC5FAC6C46B}">
      <dgm:prSet phldrT="[Texto]" custT="1"/>
      <dgm:spPr/>
      <dgm:t>
        <a:bodyPr/>
        <a:lstStyle/>
        <a:p>
          <a:endParaRPr lang="es-ES"/>
        </a:p>
      </dgm:t>
    </dgm:pt>
    <dgm:pt modelId="{985B336A-F529-473B-B591-3E13A051FDD3}" type="parTrans" cxnId="{99FDB739-B8A9-4734-84D7-07EEE91252E8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A55BBD8-3D13-4ED5-AD2E-34D03712850D}" type="sibTrans" cxnId="{99FDB739-B8A9-4734-84D7-07EEE91252E8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C5DC4DE-9A4E-406D-A4BE-B3D70721A6B4}" type="pres">
      <dgm:prSet presAssocID="{F57F7A4E-5B63-48E4-9613-1612C00FFBA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F4791B8-3E6C-4BC3-9B1B-29D3506285DA}" type="pres">
      <dgm:prSet presAssocID="{F57F7A4E-5B63-48E4-9613-1612C00FFBAA}" presName="Name1" presStyleCnt="0"/>
      <dgm:spPr/>
      <dgm:t>
        <a:bodyPr/>
        <a:lstStyle/>
        <a:p>
          <a:endParaRPr lang="es-ES"/>
        </a:p>
      </dgm:t>
    </dgm:pt>
    <dgm:pt modelId="{ED3D47D3-D61E-47E0-8693-FE8067F18770}" type="pres">
      <dgm:prSet presAssocID="{F57F7A4E-5B63-48E4-9613-1612C00FFBAA}" presName="cycle" presStyleCnt="0"/>
      <dgm:spPr/>
      <dgm:t>
        <a:bodyPr/>
        <a:lstStyle/>
        <a:p>
          <a:endParaRPr lang="es-ES"/>
        </a:p>
      </dgm:t>
    </dgm:pt>
    <dgm:pt modelId="{5E88FC63-77F9-4E52-BC74-C5ECC3A7553B}" type="pres">
      <dgm:prSet presAssocID="{F57F7A4E-5B63-48E4-9613-1612C00FFBAA}" presName="srcNode" presStyleLbl="node1" presStyleIdx="0" presStyleCnt="7"/>
      <dgm:spPr/>
      <dgm:t>
        <a:bodyPr/>
        <a:lstStyle/>
        <a:p>
          <a:endParaRPr lang="es-ES"/>
        </a:p>
      </dgm:t>
    </dgm:pt>
    <dgm:pt modelId="{FCD68FF8-8D77-4CD7-8F8A-4190E417E83B}" type="pres">
      <dgm:prSet presAssocID="{F57F7A4E-5B63-48E4-9613-1612C00FFBAA}" presName="conn" presStyleLbl="parChTrans1D2" presStyleIdx="0" presStyleCnt="1"/>
      <dgm:spPr/>
      <dgm:t>
        <a:bodyPr/>
        <a:lstStyle/>
        <a:p>
          <a:endParaRPr lang="es-ES"/>
        </a:p>
      </dgm:t>
    </dgm:pt>
    <dgm:pt modelId="{28821143-1EAC-463E-BE3E-69F61A1151F0}" type="pres">
      <dgm:prSet presAssocID="{F57F7A4E-5B63-48E4-9613-1612C00FFBAA}" presName="extraNode" presStyleLbl="node1" presStyleIdx="0" presStyleCnt="7"/>
      <dgm:spPr/>
      <dgm:t>
        <a:bodyPr/>
        <a:lstStyle/>
        <a:p>
          <a:endParaRPr lang="es-ES"/>
        </a:p>
      </dgm:t>
    </dgm:pt>
    <dgm:pt modelId="{5832B3EB-9020-458E-81BA-F8AD1985BE9A}" type="pres">
      <dgm:prSet presAssocID="{F57F7A4E-5B63-48E4-9613-1612C00FFBAA}" presName="dstNode" presStyleLbl="node1" presStyleIdx="0" presStyleCnt="7"/>
      <dgm:spPr/>
      <dgm:t>
        <a:bodyPr/>
        <a:lstStyle/>
        <a:p>
          <a:endParaRPr lang="es-ES"/>
        </a:p>
      </dgm:t>
    </dgm:pt>
    <dgm:pt modelId="{62640114-14FF-4245-B0B9-DAD871B03160}" type="pres">
      <dgm:prSet presAssocID="{BCDFD1BF-8E1B-43AC-9CD5-BD7A563C7481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3B2327-8998-409E-876C-CDE294D40C78}" type="pres">
      <dgm:prSet presAssocID="{BCDFD1BF-8E1B-43AC-9CD5-BD7A563C7481}" presName="accent_1" presStyleCnt="0"/>
      <dgm:spPr/>
      <dgm:t>
        <a:bodyPr/>
        <a:lstStyle/>
        <a:p>
          <a:endParaRPr lang="es-ES"/>
        </a:p>
      </dgm:t>
    </dgm:pt>
    <dgm:pt modelId="{987003CE-5961-4C77-8EB9-2DCBE57EC334}" type="pres">
      <dgm:prSet presAssocID="{BCDFD1BF-8E1B-43AC-9CD5-BD7A563C7481}" presName="accentRepeatNode" presStyleLbl="solidFgAcc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4D4173C-43FD-4FC6-BB35-D1ED9AB075CC}" type="pres">
      <dgm:prSet presAssocID="{25CCC4C0-56B3-447A-BD3D-5B9A0222D91C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94CC1C-1786-4F99-9C3D-4F9C455EEF66}" type="pres">
      <dgm:prSet presAssocID="{25CCC4C0-56B3-447A-BD3D-5B9A0222D91C}" presName="accent_2" presStyleCnt="0"/>
      <dgm:spPr/>
      <dgm:t>
        <a:bodyPr/>
        <a:lstStyle/>
        <a:p>
          <a:endParaRPr lang="es-ES"/>
        </a:p>
      </dgm:t>
    </dgm:pt>
    <dgm:pt modelId="{4C2D522A-A396-465E-B040-4D2B150416B8}" type="pres">
      <dgm:prSet presAssocID="{25CCC4C0-56B3-447A-BD3D-5B9A0222D91C}" presName="accentRepeatNode" presStyleLbl="solidFgAcc1" presStyleIdx="1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1FA8D39-894C-4BF4-A9D8-2BB7B109D293}" type="pres">
      <dgm:prSet presAssocID="{898DB878-913A-4C58-9219-59D89F5A8060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CB31A6-4304-4D87-9017-2C549CD80D2F}" type="pres">
      <dgm:prSet presAssocID="{898DB878-913A-4C58-9219-59D89F5A8060}" presName="accent_3" presStyleCnt="0"/>
      <dgm:spPr/>
      <dgm:t>
        <a:bodyPr/>
        <a:lstStyle/>
        <a:p>
          <a:endParaRPr lang="es-ES"/>
        </a:p>
      </dgm:t>
    </dgm:pt>
    <dgm:pt modelId="{E73AC658-AF45-4E01-BB41-FD625ED977D9}" type="pres">
      <dgm:prSet presAssocID="{898DB878-913A-4C58-9219-59D89F5A8060}" presName="accentRepeatNode" presStyleLbl="solidFgAcc1" presStyleIdx="2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2EC4618-DBED-4F9E-98DD-78B2248CC2B0}" type="pres">
      <dgm:prSet presAssocID="{1C95FF5E-4B81-4F6D-937C-1DE6DB1AF726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719B7B-7256-4FBD-9930-CBC6B9F66303}" type="pres">
      <dgm:prSet presAssocID="{1C95FF5E-4B81-4F6D-937C-1DE6DB1AF726}" presName="accent_4" presStyleCnt="0"/>
      <dgm:spPr/>
      <dgm:t>
        <a:bodyPr/>
        <a:lstStyle/>
        <a:p>
          <a:endParaRPr lang="es-ES"/>
        </a:p>
      </dgm:t>
    </dgm:pt>
    <dgm:pt modelId="{00C8B1CA-8FE7-4686-976F-67E8AB91C488}" type="pres">
      <dgm:prSet presAssocID="{1C95FF5E-4B81-4F6D-937C-1DE6DB1AF726}" presName="accentRepeatNode" presStyleLbl="solidFgAcc1" presStyleIdx="3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40E40B9-EC0D-4F2F-A38F-C6535E531C77}" type="pres">
      <dgm:prSet presAssocID="{6BCAE918-90A0-4794-9728-E594EEAC22D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FA1CBF-68A7-44D8-8C73-651C29076DF7}" type="pres">
      <dgm:prSet presAssocID="{6BCAE918-90A0-4794-9728-E594EEAC22D2}" presName="accent_5" presStyleCnt="0"/>
      <dgm:spPr/>
      <dgm:t>
        <a:bodyPr/>
        <a:lstStyle/>
        <a:p>
          <a:endParaRPr lang="es-ES"/>
        </a:p>
      </dgm:t>
    </dgm:pt>
    <dgm:pt modelId="{7575DC7C-C44A-41C1-B42C-9CF6C8BCA1B6}" type="pres">
      <dgm:prSet presAssocID="{6BCAE918-90A0-4794-9728-E594EEAC22D2}" presName="accentRepeatNode" presStyleLbl="solidFgAcc1" presStyleIdx="4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C7BFF64-EE3A-4AD3-8B94-65E1E4E8C9D7}" type="pres">
      <dgm:prSet presAssocID="{986DC816-816F-4C44-9A05-0747CD0CC016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42DF4B-9D0E-437D-B401-20B34FEDED5C}" type="pres">
      <dgm:prSet presAssocID="{986DC816-816F-4C44-9A05-0747CD0CC016}" presName="accent_6" presStyleCnt="0"/>
      <dgm:spPr/>
      <dgm:t>
        <a:bodyPr/>
        <a:lstStyle/>
        <a:p>
          <a:endParaRPr lang="es-ES"/>
        </a:p>
      </dgm:t>
    </dgm:pt>
    <dgm:pt modelId="{A5305B2A-8C0D-4D26-A9B2-FE3DF73FC0F2}" type="pres">
      <dgm:prSet presAssocID="{986DC816-816F-4C44-9A05-0747CD0CC016}" presName="accentRepeatNode" presStyleLbl="solidFgAcc1" presStyleIdx="5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F9B23B3-246C-4220-96D9-68A8D43BFD3E}" type="pres">
      <dgm:prSet presAssocID="{B8A25654-E816-4CE5-852F-641561ED812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18F213-7EBF-4FC7-891B-328E2F28DD74}" type="pres">
      <dgm:prSet presAssocID="{B8A25654-E816-4CE5-852F-641561ED8121}" presName="accent_7" presStyleCnt="0"/>
      <dgm:spPr/>
      <dgm:t>
        <a:bodyPr/>
        <a:lstStyle/>
        <a:p>
          <a:endParaRPr lang="es-ES"/>
        </a:p>
      </dgm:t>
    </dgm:pt>
    <dgm:pt modelId="{E41E03D1-516D-4393-A7A5-38663D113D09}" type="pres">
      <dgm:prSet presAssocID="{B8A25654-E816-4CE5-852F-641561ED8121}" presName="accentRepeatNode" presStyleLbl="solidFgAcc1" presStyleIdx="6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A52A27D3-D94D-4883-9A3A-BF4921C9D303}" srcId="{F57F7A4E-5B63-48E4-9613-1612C00FFBAA}" destId="{898DB878-913A-4C58-9219-59D89F5A8060}" srcOrd="2" destOrd="0" parTransId="{3916F51B-8754-475D-B4B6-347620A9F293}" sibTransId="{611058BE-1D17-45F1-96ED-EFAE0FF75E07}"/>
    <dgm:cxn modelId="{B9CC5D52-40C6-4E0B-A5A4-098BDBC8D082}" srcId="{F57F7A4E-5B63-48E4-9613-1612C00FFBAA}" destId="{B8A25654-E816-4CE5-852F-641561ED8121}" srcOrd="6" destOrd="0" parTransId="{D14DAD42-096E-4F84-B4DC-1C0BD171C937}" sibTransId="{40D97B7E-E2F8-490B-8C26-3F6FAC0E3D31}"/>
    <dgm:cxn modelId="{F3B44C4E-2989-415C-8DEB-C1EFD93A3469}" type="presOf" srcId="{B8A25654-E816-4CE5-852F-641561ED8121}" destId="{0F9B23B3-246C-4220-96D9-68A8D43BFD3E}" srcOrd="0" destOrd="0" presId="urn:microsoft.com/office/officeart/2008/layout/VerticalCurvedList"/>
    <dgm:cxn modelId="{B30ABBAA-0BD3-4806-AA75-5F04FD91234E}" srcId="{F57F7A4E-5B63-48E4-9613-1612C00FFBAA}" destId="{F99F4CC7-C2EB-440A-9D94-99F9EA16757F}" srcOrd="10" destOrd="0" parTransId="{4425BBC6-92D5-495F-A7AB-4506C21B19C2}" sibTransId="{10CB29A9-0AAD-4990-A59D-F8AF8224C4F6}"/>
    <dgm:cxn modelId="{99FDB739-B8A9-4734-84D7-07EEE91252E8}" srcId="{F57F7A4E-5B63-48E4-9613-1612C00FFBAA}" destId="{F7778E55-5AAF-4ADC-8475-DDC5FAC6C46B}" srcOrd="8" destOrd="0" parTransId="{985B336A-F529-473B-B591-3E13A051FDD3}" sibTransId="{6A55BBD8-3D13-4ED5-AD2E-34D03712850D}"/>
    <dgm:cxn modelId="{25553C56-10A7-40D9-A62B-19371B4EEE8B}" type="presOf" srcId="{6BCAE918-90A0-4794-9728-E594EEAC22D2}" destId="{B40E40B9-EC0D-4F2F-A38F-C6535E531C77}" srcOrd="0" destOrd="0" presId="urn:microsoft.com/office/officeart/2008/layout/VerticalCurvedList"/>
    <dgm:cxn modelId="{944FEE01-444E-4A36-99AD-FEF5EE2EABD2}" type="presOf" srcId="{986DC816-816F-4C44-9A05-0747CD0CC016}" destId="{0C7BFF64-EE3A-4AD3-8B94-65E1E4E8C9D7}" srcOrd="0" destOrd="0" presId="urn:microsoft.com/office/officeart/2008/layout/VerticalCurvedList"/>
    <dgm:cxn modelId="{41439A0F-E1C2-41A8-B080-76C007B53546}" type="presOf" srcId="{70CD3B5E-0799-44AA-AAC8-3549CE149E42}" destId="{FCD68FF8-8D77-4CD7-8F8A-4190E417E83B}" srcOrd="0" destOrd="0" presId="urn:microsoft.com/office/officeart/2008/layout/VerticalCurvedList"/>
    <dgm:cxn modelId="{53D9C66D-E2DA-4B87-BA6B-ECB493C3AAE8}" type="presOf" srcId="{F57F7A4E-5B63-48E4-9613-1612C00FFBAA}" destId="{BC5DC4DE-9A4E-406D-A4BE-B3D70721A6B4}" srcOrd="0" destOrd="0" presId="urn:microsoft.com/office/officeart/2008/layout/VerticalCurvedList"/>
    <dgm:cxn modelId="{B4D6BB06-FBF8-4DB9-9CF7-0C2BC4D41501}" srcId="{F57F7A4E-5B63-48E4-9613-1612C00FFBAA}" destId="{1C95FF5E-4B81-4F6D-937C-1DE6DB1AF726}" srcOrd="3" destOrd="0" parTransId="{47E5A8AA-E29E-4335-8CB5-9A046B439451}" sibTransId="{884DA8D8-8940-4EEE-86B7-FADBE5B538A8}"/>
    <dgm:cxn modelId="{D6F9339C-734C-44CA-8B86-A8698F5EA26A}" srcId="{F57F7A4E-5B63-48E4-9613-1612C00FFBAA}" destId="{7179F442-F742-4B12-9FC8-C575104849EF}" srcOrd="9" destOrd="0" parTransId="{AE5423B3-C4F7-4EC6-A112-C4E6C17E8A4A}" sibTransId="{BED9716C-8A28-4628-A570-A8AAB428AAF7}"/>
    <dgm:cxn modelId="{F6160C5C-1252-4B55-A662-EFBE11CD93A9}" type="presOf" srcId="{898DB878-913A-4C58-9219-59D89F5A8060}" destId="{61FA8D39-894C-4BF4-A9D8-2BB7B109D293}" srcOrd="0" destOrd="0" presId="urn:microsoft.com/office/officeart/2008/layout/VerticalCurvedList"/>
    <dgm:cxn modelId="{471839D3-ECDE-4663-8D58-3E1C88D20416}" srcId="{F57F7A4E-5B63-48E4-9613-1612C00FFBAA}" destId="{986DC816-816F-4C44-9A05-0747CD0CC016}" srcOrd="5" destOrd="0" parTransId="{77DFA5A9-9CEB-43D4-9CB1-E9C22606AA3C}" sibTransId="{F50F1B9E-7394-47C4-BF62-B4EB2C3FD51D}"/>
    <dgm:cxn modelId="{441E09A0-2416-48BA-BC55-B5BFDDCE7259}" srcId="{F57F7A4E-5B63-48E4-9613-1612C00FFBAA}" destId="{BCDFD1BF-8E1B-43AC-9CD5-BD7A563C7481}" srcOrd="0" destOrd="0" parTransId="{BBE7F389-479E-4482-9DAC-727148ACE881}" sibTransId="{70CD3B5E-0799-44AA-AAC8-3549CE149E42}"/>
    <dgm:cxn modelId="{CE3E71E2-587C-4CA5-A94E-02F63C0423B6}" type="presOf" srcId="{BCDFD1BF-8E1B-43AC-9CD5-BD7A563C7481}" destId="{62640114-14FF-4245-B0B9-DAD871B03160}" srcOrd="0" destOrd="0" presId="urn:microsoft.com/office/officeart/2008/layout/VerticalCurvedList"/>
    <dgm:cxn modelId="{72308A82-BD7D-4D1E-97E4-8874BDA5EDCA}" type="presOf" srcId="{25CCC4C0-56B3-447A-BD3D-5B9A0222D91C}" destId="{D4D4173C-43FD-4FC6-BB35-D1ED9AB075CC}" srcOrd="0" destOrd="0" presId="urn:microsoft.com/office/officeart/2008/layout/VerticalCurvedList"/>
    <dgm:cxn modelId="{9C2E4E06-04E8-4DCD-A479-C272068F896F}" srcId="{F57F7A4E-5B63-48E4-9613-1612C00FFBAA}" destId="{6BCAE918-90A0-4794-9728-E594EEAC22D2}" srcOrd="4" destOrd="0" parTransId="{BA75B9F6-1AA2-4157-9B84-31CE60B7558D}" sibTransId="{9659FB71-604E-4D7C-AFEF-4A5CD96A7829}"/>
    <dgm:cxn modelId="{08774AA6-07A3-4A1C-8317-A6D6C9D07812}" type="presOf" srcId="{1C95FF5E-4B81-4F6D-937C-1DE6DB1AF726}" destId="{22EC4618-DBED-4F9E-98DD-78B2248CC2B0}" srcOrd="0" destOrd="0" presId="urn:microsoft.com/office/officeart/2008/layout/VerticalCurvedList"/>
    <dgm:cxn modelId="{49E43216-772F-4830-9CC5-FFAFBB312F59}" srcId="{F57F7A4E-5B63-48E4-9613-1612C00FFBAA}" destId="{C2E52329-2D49-4E7C-BA8B-11298247E8AE}" srcOrd="7" destOrd="0" parTransId="{B8230A9F-4459-4B51-B80D-359D1FBB647D}" sibTransId="{F4B87A56-B1DE-45A8-862D-8897F06032A5}"/>
    <dgm:cxn modelId="{0B5EEB2B-28E0-45FE-B386-90C7B30BABA3}" srcId="{F57F7A4E-5B63-48E4-9613-1612C00FFBAA}" destId="{25CCC4C0-56B3-447A-BD3D-5B9A0222D91C}" srcOrd="1" destOrd="0" parTransId="{9931049E-3E09-4C36-8E35-0EF14170602C}" sibTransId="{075F652B-14C6-44CD-9B71-B49312A57845}"/>
    <dgm:cxn modelId="{C8FBBAD7-B1D3-4AA4-B15B-7045C4F204F1}" type="presParOf" srcId="{BC5DC4DE-9A4E-406D-A4BE-B3D70721A6B4}" destId="{3F4791B8-3E6C-4BC3-9B1B-29D3506285DA}" srcOrd="0" destOrd="0" presId="urn:microsoft.com/office/officeart/2008/layout/VerticalCurvedList"/>
    <dgm:cxn modelId="{10B279E7-FF34-4641-AD65-DD9EA3C48935}" type="presParOf" srcId="{3F4791B8-3E6C-4BC3-9B1B-29D3506285DA}" destId="{ED3D47D3-D61E-47E0-8693-FE8067F18770}" srcOrd="0" destOrd="0" presId="urn:microsoft.com/office/officeart/2008/layout/VerticalCurvedList"/>
    <dgm:cxn modelId="{D5633871-2F82-479E-94C3-546C8D39ADE1}" type="presParOf" srcId="{ED3D47D3-D61E-47E0-8693-FE8067F18770}" destId="{5E88FC63-77F9-4E52-BC74-C5ECC3A7553B}" srcOrd="0" destOrd="0" presId="urn:microsoft.com/office/officeart/2008/layout/VerticalCurvedList"/>
    <dgm:cxn modelId="{50378725-5169-4260-861C-144456BCCD7F}" type="presParOf" srcId="{ED3D47D3-D61E-47E0-8693-FE8067F18770}" destId="{FCD68FF8-8D77-4CD7-8F8A-4190E417E83B}" srcOrd="1" destOrd="0" presId="urn:microsoft.com/office/officeart/2008/layout/VerticalCurvedList"/>
    <dgm:cxn modelId="{CD305503-0E61-4F73-8E77-78A86DE8C4AA}" type="presParOf" srcId="{ED3D47D3-D61E-47E0-8693-FE8067F18770}" destId="{28821143-1EAC-463E-BE3E-69F61A1151F0}" srcOrd="2" destOrd="0" presId="urn:microsoft.com/office/officeart/2008/layout/VerticalCurvedList"/>
    <dgm:cxn modelId="{84BFBF4F-4A8D-4AE4-8C6B-489B4494FB76}" type="presParOf" srcId="{ED3D47D3-D61E-47E0-8693-FE8067F18770}" destId="{5832B3EB-9020-458E-81BA-F8AD1985BE9A}" srcOrd="3" destOrd="0" presId="urn:microsoft.com/office/officeart/2008/layout/VerticalCurvedList"/>
    <dgm:cxn modelId="{FD3DFD5F-D8CC-45DE-BCA4-43F076333881}" type="presParOf" srcId="{3F4791B8-3E6C-4BC3-9B1B-29D3506285DA}" destId="{62640114-14FF-4245-B0B9-DAD871B03160}" srcOrd="1" destOrd="0" presId="urn:microsoft.com/office/officeart/2008/layout/VerticalCurvedList"/>
    <dgm:cxn modelId="{BF77B25D-D636-4385-B252-5D94577E2D6D}" type="presParOf" srcId="{3F4791B8-3E6C-4BC3-9B1B-29D3506285DA}" destId="{ED3B2327-8998-409E-876C-CDE294D40C78}" srcOrd="2" destOrd="0" presId="urn:microsoft.com/office/officeart/2008/layout/VerticalCurvedList"/>
    <dgm:cxn modelId="{83E79B89-8F86-4268-BA34-6C72172D5B21}" type="presParOf" srcId="{ED3B2327-8998-409E-876C-CDE294D40C78}" destId="{987003CE-5961-4C77-8EB9-2DCBE57EC334}" srcOrd="0" destOrd="0" presId="urn:microsoft.com/office/officeart/2008/layout/VerticalCurvedList"/>
    <dgm:cxn modelId="{219FA1D2-6C4B-4DCE-85A7-BE65D75E707B}" type="presParOf" srcId="{3F4791B8-3E6C-4BC3-9B1B-29D3506285DA}" destId="{D4D4173C-43FD-4FC6-BB35-D1ED9AB075CC}" srcOrd="3" destOrd="0" presId="urn:microsoft.com/office/officeart/2008/layout/VerticalCurvedList"/>
    <dgm:cxn modelId="{3CBA8D23-0345-49E2-BCB8-74972C129306}" type="presParOf" srcId="{3F4791B8-3E6C-4BC3-9B1B-29D3506285DA}" destId="{9794CC1C-1786-4F99-9C3D-4F9C455EEF66}" srcOrd="4" destOrd="0" presId="urn:microsoft.com/office/officeart/2008/layout/VerticalCurvedList"/>
    <dgm:cxn modelId="{7592CC8F-8AB5-4DC5-BDBB-86C9FA5EE15E}" type="presParOf" srcId="{9794CC1C-1786-4F99-9C3D-4F9C455EEF66}" destId="{4C2D522A-A396-465E-B040-4D2B150416B8}" srcOrd="0" destOrd="0" presId="urn:microsoft.com/office/officeart/2008/layout/VerticalCurvedList"/>
    <dgm:cxn modelId="{D14FEE07-6680-4D12-806C-CCAF831009FB}" type="presParOf" srcId="{3F4791B8-3E6C-4BC3-9B1B-29D3506285DA}" destId="{61FA8D39-894C-4BF4-A9D8-2BB7B109D293}" srcOrd="5" destOrd="0" presId="urn:microsoft.com/office/officeart/2008/layout/VerticalCurvedList"/>
    <dgm:cxn modelId="{AFE8E5BD-37A8-4A1B-BC24-C88F7E069D04}" type="presParOf" srcId="{3F4791B8-3E6C-4BC3-9B1B-29D3506285DA}" destId="{2DCB31A6-4304-4D87-9017-2C549CD80D2F}" srcOrd="6" destOrd="0" presId="urn:microsoft.com/office/officeart/2008/layout/VerticalCurvedList"/>
    <dgm:cxn modelId="{4B4CFEA3-6404-4804-A3CC-42B587DE5754}" type="presParOf" srcId="{2DCB31A6-4304-4D87-9017-2C549CD80D2F}" destId="{E73AC658-AF45-4E01-BB41-FD625ED977D9}" srcOrd="0" destOrd="0" presId="urn:microsoft.com/office/officeart/2008/layout/VerticalCurvedList"/>
    <dgm:cxn modelId="{3F685BB3-671B-47AA-B56E-A591271A9DDF}" type="presParOf" srcId="{3F4791B8-3E6C-4BC3-9B1B-29D3506285DA}" destId="{22EC4618-DBED-4F9E-98DD-78B2248CC2B0}" srcOrd="7" destOrd="0" presId="urn:microsoft.com/office/officeart/2008/layout/VerticalCurvedList"/>
    <dgm:cxn modelId="{65666267-3EB0-440D-9E61-830919123B21}" type="presParOf" srcId="{3F4791B8-3E6C-4BC3-9B1B-29D3506285DA}" destId="{77719B7B-7256-4FBD-9930-CBC6B9F66303}" srcOrd="8" destOrd="0" presId="urn:microsoft.com/office/officeart/2008/layout/VerticalCurvedList"/>
    <dgm:cxn modelId="{2348226C-4211-42C4-92B0-CFD6060741E9}" type="presParOf" srcId="{77719B7B-7256-4FBD-9930-CBC6B9F66303}" destId="{00C8B1CA-8FE7-4686-976F-67E8AB91C488}" srcOrd="0" destOrd="0" presId="urn:microsoft.com/office/officeart/2008/layout/VerticalCurvedList"/>
    <dgm:cxn modelId="{7C7CC5F1-299B-4E80-824E-6A32D3877A39}" type="presParOf" srcId="{3F4791B8-3E6C-4BC3-9B1B-29D3506285DA}" destId="{B40E40B9-EC0D-4F2F-A38F-C6535E531C77}" srcOrd="9" destOrd="0" presId="urn:microsoft.com/office/officeart/2008/layout/VerticalCurvedList"/>
    <dgm:cxn modelId="{6D1A8A6C-9FC6-42F7-86A9-A6A685B7315C}" type="presParOf" srcId="{3F4791B8-3E6C-4BC3-9B1B-29D3506285DA}" destId="{74FA1CBF-68A7-44D8-8C73-651C29076DF7}" srcOrd="10" destOrd="0" presId="urn:microsoft.com/office/officeart/2008/layout/VerticalCurvedList"/>
    <dgm:cxn modelId="{888006F2-7EE6-407C-89D1-3C3ACDF45C29}" type="presParOf" srcId="{74FA1CBF-68A7-44D8-8C73-651C29076DF7}" destId="{7575DC7C-C44A-41C1-B42C-9CF6C8BCA1B6}" srcOrd="0" destOrd="0" presId="urn:microsoft.com/office/officeart/2008/layout/VerticalCurvedList"/>
    <dgm:cxn modelId="{48260D61-DE8C-4E41-BF4F-C5B7944C065E}" type="presParOf" srcId="{3F4791B8-3E6C-4BC3-9B1B-29D3506285DA}" destId="{0C7BFF64-EE3A-4AD3-8B94-65E1E4E8C9D7}" srcOrd="11" destOrd="0" presId="urn:microsoft.com/office/officeart/2008/layout/VerticalCurvedList"/>
    <dgm:cxn modelId="{302D0355-76A2-46A7-B372-2F342B173787}" type="presParOf" srcId="{3F4791B8-3E6C-4BC3-9B1B-29D3506285DA}" destId="{0E42DF4B-9D0E-437D-B401-20B34FEDED5C}" srcOrd="12" destOrd="0" presId="urn:microsoft.com/office/officeart/2008/layout/VerticalCurvedList"/>
    <dgm:cxn modelId="{72FB03BA-5F99-472A-953F-D4EE8606DE5F}" type="presParOf" srcId="{0E42DF4B-9D0E-437D-B401-20B34FEDED5C}" destId="{A5305B2A-8C0D-4D26-A9B2-FE3DF73FC0F2}" srcOrd="0" destOrd="0" presId="urn:microsoft.com/office/officeart/2008/layout/VerticalCurvedList"/>
    <dgm:cxn modelId="{F2AB7B8E-6A90-4661-ADB6-F89EA44A5731}" type="presParOf" srcId="{3F4791B8-3E6C-4BC3-9B1B-29D3506285DA}" destId="{0F9B23B3-246C-4220-96D9-68A8D43BFD3E}" srcOrd="13" destOrd="0" presId="urn:microsoft.com/office/officeart/2008/layout/VerticalCurvedList"/>
    <dgm:cxn modelId="{2780B210-910F-461C-BC4D-14EAA44FD471}" type="presParOf" srcId="{3F4791B8-3E6C-4BC3-9B1B-29D3506285DA}" destId="{3918F213-7EBF-4FC7-891B-328E2F28DD74}" srcOrd="14" destOrd="0" presId="urn:microsoft.com/office/officeart/2008/layout/VerticalCurvedList"/>
    <dgm:cxn modelId="{4E0FE547-BA69-4F1E-9D05-814E9C84A85F}" type="presParOf" srcId="{3918F213-7EBF-4FC7-891B-328E2F28DD74}" destId="{E41E03D1-516D-4393-A7A5-38663D113D09}" srcOrd="0" destOrd="0" presId="urn:microsoft.com/office/officeart/2008/layout/VerticalCurvedList"/>
  </dgm:cxnLst>
  <dgm:bg>
    <a:solidFill>
      <a:schemeClr val="bg1">
        <a:lumMod val="8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AFA26B0-9D94-4BE3-8660-7ED13D89D3C1}" type="doc">
      <dgm:prSet loTypeId="urn:microsoft.com/office/officeart/2005/8/layout/pyramid2" loCatId="list" qsTypeId="urn:microsoft.com/office/officeart/2005/8/quickstyle/3d1" qsCatId="3D" csTypeId="urn:microsoft.com/office/officeart/2005/8/colors/accent1_2" csCatId="accent1" phldr="1"/>
      <dgm:spPr/>
    </dgm:pt>
    <dgm:pt modelId="{1127BB99-DB59-4E26-AAC6-FEB7A5CCC15D}">
      <dgm:prSet phldrT="[Texto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s-ES" sz="2000" b="1" dirty="0" smtClean="0"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Soberanía nacional</a:t>
          </a:r>
          <a:endParaRPr lang="es-ES" sz="2000" b="1" dirty="0"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4B14BE7-0063-4751-8E40-4809D42D05CA}" type="parTrans" cxnId="{2B553362-1835-425F-A4A1-66CBEDA582F6}">
      <dgm:prSet/>
      <dgm:spPr/>
      <dgm:t>
        <a:bodyPr/>
        <a:lstStyle/>
        <a:p>
          <a:endParaRPr lang="es-ES" sz="2000">
            <a:latin typeface="Lucida Bright" panose="02040602050505020304" pitchFamily="18" charset="0"/>
          </a:endParaRPr>
        </a:p>
      </dgm:t>
    </dgm:pt>
    <dgm:pt modelId="{82BC865E-5AD8-4400-BB97-2E445FEEDCA8}" type="sibTrans" cxnId="{2B553362-1835-425F-A4A1-66CBEDA582F6}">
      <dgm:prSet/>
      <dgm:spPr/>
      <dgm:t>
        <a:bodyPr/>
        <a:lstStyle/>
        <a:p>
          <a:endParaRPr lang="es-ES" sz="2000">
            <a:latin typeface="Lucida Bright" panose="02040602050505020304" pitchFamily="18" charset="0"/>
          </a:endParaRPr>
        </a:p>
      </dgm:t>
    </dgm:pt>
    <dgm:pt modelId="{9F2AC707-CD44-4802-9A80-59A6DE49A05D}">
      <dgm:prSet phldrT="[Texto]" custT="1"/>
      <dgm:spPr>
        <a:solidFill>
          <a:schemeClr val="accent5">
            <a:lumMod val="75000"/>
            <a:alpha val="90000"/>
          </a:schemeClr>
        </a:solidFill>
      </dgm:spPr>
      <dgm:t>
        <a:bodyPr/>
        <a:lstStyle/>
        <a:p>
          <a:r>
            <a:rPr lang="es-ES" sz="2000" b="1" dirty="0" smtClean="0">
              <a:solidFill>
                <a:schemeClr val="bg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Integridad territorial</a:t>
          </a:r>
          <a:endParaRPr lang="es-ES" sz="2000" b="1" dirty="0">
            <a:solidFill>
              <a:schemeClr val="bg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14ABB66-4FC9-4429-BCD2-24CC82950943}" type="parTrans" cxnId="{94472660-E29B-4F5E-A3A2-A58EC47D4B7F}">
      <dgm:prSet/>
      <dgm:spPr/>
      <dgm:t>
        <a:bodyPr/>
        <a:lstStyle/>
        <a:p>
          <a:endParaRPr lang="es-ES" sz="2000">
            <a:latin typeface="Lucida Bright" panose="02040602050505020304" pitchFamily="18" charset="0"/>
          </a:endParaRPr>
        </a:p>
      </dgm:t>
    </dgm:pt>
    <dgm:pt modelId="{AE3E96F5-BC34-4A17-86D7-CCA34F2533E4}" type="sibTrans" cxnId="{94472660-E29B-4F5E-A3A2-A58EC47D4B7F}">
      <dgm:prSet/>
      <dgm:spPr/>
      <dgm:t>
        <a:bodyPr/>
        <a:lstStyle/>
        <a:p>
          <a:endParaRPr lang="es-ES" sz="2000">
            <a:latin typeface="Lucida Bright" panose="02040602050505020304" pitchFamily="18" charset="0"/>
          </a:endParaRPr>
        </a:p>
      </dgm:t>
    </dgm:pt>
    <dgm:pt modelId="{7F321ABD-1721-4EF2-9597-182E287E65CD}">
      <dgm:prSet phldrT="[Texto]"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es-ES" sz="2000" b="1" dirty="0" smtClean="0">
              <a:solidFill>
                <a:schemeClr val="bg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Defensa de recursos del Estado</a:t>
          </a:r>
          <a:endParaRPr lang="es-ES" sz="2000" b="1" dirty="0">
            <a:solidFill>
              <a:schemeClr val="bg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844BFFA-2BB9-453D-8B71-3F504C9E1651}" type="parTrans" cxnId="{DE04FAFF-09B7-4D8B-A16E-A966EAB19518}">
      <dgm:prSet/>
      <dgm:spPr/>
      <dgm:t>
        <a:bodyPr/>
        <a:lstStyle/>
        <a:p>
          <a:endParaRPr lang="es-ES" sz="2000">
            <a:latin typeface="Lucida Bright" panose="02040602050505020304" pitchFamily="18" charset="0"/>
          </a:endParaRPr>
        </a:p>
      </dgm:t>
    </dgm:pt>
    <dgm:pt modelId="{E6D31874-9346-4206-BA63-4B7951154869}" type="sibTrans" cxnId="{DE04FAFF-09B7-4D8B-A16E-A966EAB19518}">
      <dgm:prSet/>
      <dgm:spPr/>
      <dgm:t>
        <a:bodyPr/>
        <a:lstStyle/>
        <a:p>
          <a:endParaRPr lang="es-ES" sz="2000">
            <a:latin typeface="Lucida Bright" panose="02040602050505020304" pitchFamily="18" charset="0"/>
          </a:endParaRPr>
        </a:p>
      </dgm:t>
    </dgm:pt>
    <dgm:pt modelId="{42427A2B-C5CE-46E6-AFE5-B718C9C15C2E}" type="pres">
      <dgm:prSet presAssocID="{5AFA26B0-9D94-4BE3-8660-7ED13D89D3C1}" presName="compositeShape" presStyleCnt="0">
        <dgm:presLayoutVars>
          <dgm:dir/>
          <dgm:resizeHandles/>
        </dgm:presLayoutVars>
      </dgm:prSet>
      <dgm:spPr/>
    </dgm:pt>
    <dgm:pt modelId="{6D37AA4D-E3C6-45D1-9E71-68BE280E2E9A}" type="pres">
      <dgm:prSet presAssocID="{5AFA26B0-9D94-4BE3-8660-7ED13D89D3C1}" presName="pyramid" presStyleLbl="node1" presStyleIdx="0" presStyleCnt="1"/>
      <dgm:spPr/>
    </dgm:pt>
    <dgm:pt modelId="{F6A08465-D92D-40C0-9141-8F3CB91B99A5}" type="pres">
      <dgm:prSet presAssocID="{5AFA26B0-9D94-4BE3-8660-7ED13D89D3C1}" presName="theList" presStyleCnt="0"/>
      <dgm:spPr/>
    </dgm:pt>
    <dgm:pt modelId="{410F3D1D-D647-44ED-AC9A-AE995B5435AF}" type="pres">
      <dgm:prSet presAssocID="{1127BB99-DB59-4E26-AAC6-FEB7A5CCC15D}" presName="aNode" presStyleLbl="fgAcc1" presStyleIdx="0" presStyleCnt="3" custScaleX="183646" custLinFactNeighborX="1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7E9377-87C9-41CE-B45B-BF3DBBCDC099}" type="pres">
      <dgm:prSet presAssocID="{1127BB99-DB59-4E26-AAC6-FEB7A5CCC15D}" presName="aSpace" presStyleCnt="0"/>
      <dgm:spPr/>
    </dgm:pt>
    <dgm:pt modelId="{5ED6AE92-C73A-46B0-890A-9F1CBD4B6182}" type="pres">
      <dgm:prSet presAssocID="{9F2AC707-CD44-4802-9A80-59A6DE49A05D}" presName="aNode" presStyleLbl="fgAcc1" presStyleIdx="1" presStyleCnt="3" custScaleX="183646" custLinFactNeighborX="1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FC8B81-65DD-4C3E-8E8F-636BDAEBE654}" type="pres">
      <dgm:prSet presAssocID="{9F2AC707-CD44-4802-9A80-59A6DE49A05D}" presName="aSpace" presStyleCnt="0"/>
      <dgm:spPr/>
    </dgm:pt>
    <dgm:pt modelId="{D8E1034B-25FA-470E-976E-2B1EEB1BBBEA}" type="pres">
      <dgm:prSet presAssocID="{7F321ABD-1721-4EF2-9597-182E287E65CD}" presName="aNode" presStyleLbl="fgAcc1" presStyleIdx="2" presStyleCnt="3" custScaleX="183646" custLinFactNeighborX="1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EE1967-5AA3-4AAE-950C-752A164517FB}" type="pres">
      <dgm:prSet presAssocID="{7F321ABD-1721-4EF2-9597-182E287E65CD}" presName="aSpace" presStyleCnt="0"/>
      <dgm:spPr/>
    </dgm:pt>
  </dgm:ptLst>
  <dgm:cxnLst>
    <dgm:cxn modelId="{26BF8F6E-FD6D-42D6-AD75-92B5CEF6D3F5}" type="presOf" srcId="{9F2AC707-CD44-4802-9A80-59A6DE49A05D}" destId="{5ED6AE92-C73A-46B0-890A-9F1CBD4B6182}" srcOrd="0" destOrd="0" presId="urn:microsoft.com/office/officeart/2005/8/layout/pyramid2"/>
    <dgm:cxn modelId="{94472660-E29B-4F5E-A3A2-A58EC47D4B7F}" srcId="{5AFA26B0-9D94-4BE3-8660-7ED13D89D3C1}" destId="{9F2AC707-CD44-4802-9A80-59A6DE49A05D}" srcOrd="1" destOrd="0" parTransId="{B14ABB66-4FC9-4429-BCD2-24CC82950943}" sibTransId="{AE3E96F5-BC34-4A17-86D7-CCA34F2533E4}"/>
    <dgm:cxn modelId="{79F8D480-A187-43B8-B11E-A44751C136C0}" type="presOf" srcId="{1127BB99-DB59-4E26-AAC6-FEB7A5CCC15D}" destId="{410F3D1D-D647-44ED-AC9A-AE995B5435AF}" srcOrd="0" destOrd="0" presId="urn:microsoft.com/office/officeart/2005/8/layout/pyramid2"/>
    <dgm:cxn modelId="{DE04FAFF-09B7-4D8B-A16E-A966EAB19518}" srcId="{5AFA26B0-9D94-4BE3-8660-7ED13D89D3C1}" destId="{7F321ABD-1721-4EF2-9597-182E287E65CD}" srcOrd="2" destOrd="0" parTransId="{B844BFFA-2BB9-453D-8B71-3F504C9E1651}" sibTransId="{E6D31874-9346-4206-BA63-4B7951154869}"/>
    <dgm:cxn modelId="{2B553362-1835-425F-A4A1-66CBEDA582F6}" srcId="{5AFA26B0-9D94-4BE3-8660-7ED13D89D3C1}" destId="{1127BB99-DB59-4E26-AAC6-FEB7A5CCC15D}" srcOrd="0" destOrd="0" parTransId="{F4B14BE7-0063-4751-8E40-4809D42D05CA}" sibTransId="{82BC865E-5AD8-4400-BB97-2E445FEEDCA8}"/>
    <dgm:cxn modelId="{182017DD-B1E3-410E-BE02-C3262A57590C}" type="presOf" srcId="{5AFA26B0-9D94-4BE3-8660-7ED13D89D3C1}" destId="{42427A2B-C5CE-46E6-AFE5-B718C9C15C2E}" srcOrd="0" destOrd="0" presId="urn:microsoft.com/office/officeart/2005/8/layout/pyramid2"/>
    <dgm:cxn modelId="{B89B6BE5-8D47-4222-B010-537593E9B6B7}" type="presOf" srcId="{7F321ABD-1721-4EF2-9597-182E287E65CD}" destId="{D8E1034B-25FA-470E-976E-2B1EEB1BBBEA}" srcOrd="0" destOrd="0" presId="urn:microsoft.com/office/officeart/2005/8/layout/pyramid2"/>
    <dgm:cxn modelId="{82128E3C-4179-4A13-AAD0-85AC6053DF84}" type="presParOf" srcId="{42427A2B-C5CE-46E6-AFE5-B718C9C15C2E}" destId="{6D37AA4D-E3C6-45D1-9E71-68BE280E2E9A}" srcOrd="0" destOrd="0" presId="urn:microsoft.com/office/officeart/2005/8/layout/pyramid2"/>
    <dgm:cxn modelId="{D6DEBF3C-A55E-4519-B051-7587846E8392}" type="presParOf" srcId="{42427A2B-C5CE-46E6-AFE5-B718C9C15C2E}" destId="{F6A08465-D92D-40C0-9141-8F3CB91B99A5}" srcOrd="1" destOrd="0" presId="urn:microsoft.com/office/officeart/2005/8/layout/pyramid2"/>
    <dgm:cxn modelId="{92115710-3DB3-4F0B-B3D5-31848627B2CB}" type="presParOf" srcId="{F6A08465-D92D-40C0-9141-8F3CB91B99A5}" destId="{410F3D1D-D647-44ED-AC9A-AE995B5435AF}" srcOrd="0" destOrd="0" presId="urn:microsoft.com/office/officeart/2005/8/layout/pyramid2"/>
    <dgm:cxn modelId="{34EF002F-610A-4747-8214-47BAA106391E}" type="presParOf" srcId="{F6A08465-D92D-40C0-9141-8F3CB91B99A5}" destId="{FF7E9377-87C9-41CE-B45B-BF3DBBCDC099}" srcOrd="1" destOrd="0" presId="urn:microsoft.com/office/officeart/2005/8/layout/pyramid2"/>
    <dgm:cxn modelId="{122F6D4E-3211-462F-9F81-3168945160D6}" type="presParOf" srcId="{F6A08465-D92D-40C0-9141-8F3CB91B99A5}" destId="{5ED6AE92-C73A-46B0-890A-9F1CBD4B6182}" srcOrd="2" destOrd="0" presId="urn:microsoft.com/office/officeart/2005/8/layout/pyramid2"/>
    <dgm:cxn modelId="{58DEECA8-CE8D-4644-9A55-4AFA5A5D5AD7}" type="presParOf" srcId="{F6A08465-D92D-40C0-9141-8F3CB91B99A5}" destId="{19FC8B81-65DD-4C3E-8E8F-636BDAEBE654}" srcOrd="3" destOrd="0" presId="urn:microsoft.com/office/officeart/2005/8/layout/pyramid2"/>
    <dgm:cxn modelId="{0FDCDBCC-4F0D-4405-AB8F-603035566F26}" type="presParOf" srcId="{F6A08465-D92D-40C0-9141-8F3CB91B99A5}" destId="{D8E1034B-25FA-470E-976E-2B1EEB1BBBEA}" srcOrd="4" destOrd="0" presId="urn:microsoft.com/office/officeart/2005/8/layout/pyramid2"/>
    <dgm:cxn modelId="{30A6E18E-CAAA-4A6B-9A35-3947AFDA8870}" type="presParOf" srcId="{F6A08465-D92D-40C0-9141-8F3CB91B99A5}" destId="{62EE1967-5AA3-4AAE-950C-752A164517F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C6ED0CB-6611-4834-AA6B-C63265B283D8}" type="doc">
      <dgm:prSet loTypeId="urn:microsoft.com/office/officeart/2008/layout/PictureAccent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46ED5763-28E2-4D19-A41E-DBB2B88FF82A}">
      <dgm:prSet phldrT="[Texto]" custT="1"/>
      <dgm:spPr/>
      <dgm:t>
        <a:bodyPr/>
        <a:lstStyle/>
        <a:p>
          <a:r>
            <a:rPr lang="es-ES" sz="2400" b="1" dirty="0" smtClean="0">
              <a:solidFill>
                <a:schemeClr val="tx1"/>
              </a:solidFill>
              <a:latin typeface="Lucida Bright" panose="02040602050505020304" pitchFamily="18" charset="0"/>
            </a:rPr>
            <a:t>Conservación de la biodiversidad</a:t>
          </a:r>
          <a:endParaRPr lang="es-ES" sz="2400" b="1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06ECE7AF-C332-4BB2-BF2D-419A5845BB55}" type="parTrans" cxnId="{51E0EA51-85CA-4FBE-8B11-F7D551C5B9D6}">
      <dgm:prSet/>
      <dgm:spPr/>
      <dgm:t>
        <a:bodyPr/>
        <a:lstStyle/>
        <a:p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7F80DEC8-65A7-4C90-B240-88479C6A67C0}" type="sibTrans" cxnId="{51E0EA51-85CA-4FBE-8B11-F7D551C5B9D6}">
      <dgm:prSet/>
      <dgm:spPr/>
      <dgm:t>
        <a:bodyPr/>
        <a:lstStyle/>
        <a:p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5155B674-1750-45F7-B500-004AEF61D0CC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bg1"/>
              </a:solidFill>
              <a:latin typeface="Lucida Bright" panose="02040602050505020304" pitchFamily="18" charset="0"/>
            </a:rPr>
            <a:t>Educar y concientizar</a:t>
          </a:r>
          <a:endParaRPr lang="es-ES" sz="2000" dirty="0">
            <a:solidFill>
              <a:schemeClr val="bg1"/>
            </a:solidFill>
            <a:latin typeface="Lucida Bright" panose="02040602050505020304" pitchFamily="18" charset="0"/>
          </a:endParaRPr>
        </a:p>
      </dgm:t>
    </dgm:pt>
    <dgm:pt modelId="{19E22DE0-9CA4-4A6A-A62D-5A747734BB2C}" type="parTrans" cxnId="{DD4BFB51-44F6-4422-AC5F-048DE3425470}">
      <dgm:prSet/>
      <dgm:spPr/>
      <dgm:t>
        <a:bodyPr/>
        <a:lstStyle/>
        <a:p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D756CE6F-6B9A-4512-BBA3-C230467FAE0B}" type="sibTrans" cxnId="{DD4BFB51-44F6-4422-AC5F-048DE3425470}">
      <dgm:prSet/>
      <dgm:spPr/>
      <dgm:t>
        <a:bodyPr/>
        <a:lstStyle/>
        <a:p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17D30960-E914-450F-9EED-F9B60089D7D6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Lucida Bright" panose="02040602050505020304" pitchFamily="18" charset="0"/>
            </a:rPr>
            <a:t>Fomentar el turismo comunitario, controlado y sostenible</a:t>
          </a:r>
          <a:endParaRPr lang="es-ES" sz="20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9A17980-5138-436D-BC73-C217C3374300}" type="parTrans" cxnId="{3E45C43A-790D-454D-A71D-1B24D5D5E013}">
      <dgm:prSet/>
      <dgm:spPr/>
      <dgm:t>
        <a:bodyPr/>
        <a:lstStyle/>
        <a:p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D608CBE-B1E8-4CEF-BCFF-D156AE272813}" type="sibTrans" cxnId="{3E45C43A-790D-454D-A71D-1B24D5D5E013}">
      <dgm:prSet/>
      <dgm:spPr/>
      <dgm:t>
        <a:bodyPr/>
        <a:lstStyle/>
        <a:p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59DBCB2-D45D-4EC9-A1B8-6D02720CA14D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Lucida Bright" panose="02040602050505020304" pitchFamily="18" charset="0"/>
            </a:rPr>
            <a:t>Integrar a las poblaciones locales y esfuerzos públicos y privados</a:t>
          </a:r>
          <a:endParaRPr lang="es-ES" sz="20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44DF2B03-ECFF-407E-A5C8-E3E210AF89FB}" type="parTrans" cxnId="{E95619B6-8F10-42F6-B7B9-A2F54F6C4BC8}">
      <dgm:prSet/>
      <dgm:spPr/>
      <dgm:t>
        <a:bodyPr/>
        <a:lstStyle/>
        <a:p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04DE98AA-1E78-44FD-BDCF-C314A753507F}" type="sibTrans" cxnId="{E95619B6-8F10-42F6-B7B9-A2F54F6C4BC8}">
      <dgm:prSet/>
      <dgm:spPr/>
      <dgm:t>
        <a:bodyPr/>
        <a:lstStyle/>
        <a:p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41B877F5-52E4-4C78-B99F-47994502A5A6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Lucida Bright" panose="02040602050505020304" pitchFamily="18" charset="0"/>
            </a:rPr>
            <a:t>Monitorear y evaluar continuamente</a:t>
          </a:r>
          <a:endParaRPr lang="es-ES" sz="20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1DD3FDAF-105B-419C-A56F-69CEF7D126FF}" type="parTrans" cxnId="{7BFDDA1F-A869-4BFA-B9D0-718FE90755E4}">
      <dgm:prSet/>
      <dgm:spPr/>
      <dgm:t>
        <a:bodyPr/>
        <a:lstStyle/>
        <a:p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D8FE56BA-9C98-4EB6-A64A-839EBDB390BB}" type="sibTrans" cxnId="{7BFDDA1F-A869-4BFA-B9D0-718FE90755E4}">
      <dgm:prSet/>
      <dgm:spPr/>
      <dgm:t>
        <a:bodyPr/>
        <a:lstStyle/>
        <a:p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0E5BF963-B74E-4C0E-9EEA-A4402A1A7730}" type="pres">
      <dgm:prSet presAssocID="{1C6ED0CB-6611-4834-AA6B-C63265B283D8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DA45232-60F6-4904-97FE-5E4D88ADF94E}" type="pres">
      <dgm:prSet presAssocID="{46ED5763-28E2-4D19-A41E-DBB2B88FF82A}" presName="root" presStyleCnt="0">
        <dgm:presLayoutVars>
          <dgm:chMax/>
          <dgm:chPref val="4"/>
        </dgm:presLayoutVars>
      </dgm:prSet>
      <dgm:spPr/>
    </dgm:pt>
    <dgm:pt modelId="{845C369C-A8FB-4482-A3B1-025AB907F24B}" type="pres">
      <dgm:prSet presAssocID="{46ED5763-28E2-4D19-A41E-DBB2B88FF82A}" presName="rootComposite" presStyleCnt="0">
        <dgm:presLayoutVars/>
      </dgm:prSet>
      <dgm:spPr/>
    </dgm:pt>
    <dgm:pt modelId="{E466B342-1A18-4F56-84C9-32BA4C35FC1B}" type="pres">
      <dgm:prSet presAssocID="{46ED5763-28E2-4D19-A41E-DBB2B88FF82A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s-ES"/>
        </a:p>
      </dgm:t>
    </dgm:pt>
    <dgm:pt modelId="{266520EF-7D6A-49C4-9C53-A109BD6ABB97}" type="pres">
      <dgm:prSet presAssocID="{46ED5763-28E2-4D19-A41E-DBB2B88FF82A}" presName="childShape" presStyleCnt="0">
        <dgm:presLayoutVars>
          <dgm:chMax val="0"/>
          <dgm:chPref val="0"/>
        </dgm:presLayoutVars>
      </dgm:prSet>
      <dgm:spPr/>
    </dgm:pt>
    <dgm:pt modelId="{9F8C1C9D-B520-45EC-95D2-4CE31BB74AAF}" type="pres">
      <dgm:prSet presAssocID="{5155B674-1750-45F7-B500-004AEF61D0CC}" presName="childComposite" presStyleCnt="0">
        <dgm:presLayoutVars>
          <dgm:chMax val="0"/>
          <dgm:chPref val="0"/>
        </dgm:presLayoutVars>
      </dgm:prSet>
      <dgm:spPr/>
    </dgm:pt>
    <dgm:pt modelId="{2CAF9DDA-D459-4737-A070-A41C083C00FA}" type="pres">
      <dgm:prSet presAssocID="{5155B674-1750-45F7-B500-004AEF61D0CC}" presName="Image" presStyleLbl="node1" presStyleIdx="0" presStyleCnt="4"/>
      <dgm:spPr/>
    </dgm:pt>
    <dgm:pt modelId="{A36A70DA-5574-409F-8765-5DF1D296A7EC}" type="pres">
      <dgm:prSet presAssocID="{5155B674-1750-45F7-B500-004AEF61D0CC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3587C5-072E-4E04-9829-D7871CEEEF57}" type="pres">
      <dgm:prSet presAssocID="{17D30960-E914-450F-9EED-F9B60089D7D6}" presName="childComposite" presStyleCnt="0">
        <dgm:presLayoutVars>
          <dgm:chMax val="0"/>
          <dgm:chPref val="0"/>
        </dgm:presLayoutVars>
      </dgm:prSet>
      <dgm:spPr/>
    </dgm:pt>
    <dgm:pt modelId="{59FFF2A2-0CEA-4763-97E3-58A1F4414AD2}" type="pres">
      <dgm:prSet presAssocID="{17D30960-E914-450F-9EED-F9B60089D7D6}" presName="Image" presStyleLbl="node1" presStyleIdx="1" presStyleCnt="4"/>
      <dgm:spPr/>
    </dgm:pt>
    <dgm:pt modelId="{785A8899-5A1C-4BB1-8B4C-9F916FC6F87C}" type="pres">
      <dgm:prSet presAssocID="{17D30960-E914-450F-9EED-F9B60089D7D6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5CDA67-D931-4A50-9214-8C282CB1C808}" type="pres">
      <dgm:prSet presAssocID="{859DBCB2-D45D-4EC9-A1B8-6D02720CA14D}" presName="childComposite" presStyleCnt="0">
        <dgm:presLayoutVars>
          <dgm:chMax val="0"/>
          <dgm:chPref val="0"/>
        </dgm:presLayoutVars>
      </dgm:prSet>
      <dgm:spPr/>
    </dgm:pt>
    <dgm:pt modelId="{8A6535F4-776B-4904-B0F9-D25FB34D9F96}" type="pres">
      <dgm:prSet presAssocID="{859DBCB2-D45D-4EC9-A1B8-6D02720CA14D}" presName="Image" presStyleLbl="node1" presStyleIdx="2" presStyleCnt="4"/>
      <dgm:spPr/>
    </dgm:pt>
    <dgm:pt modelId="{EF65C034-3A04-47F1-AE6A-AADB69E10F35}" type="pres">
      <dgm:prSet presAssocID="{859DBCB2-D45D-4EC9-A1B8-6D02720CA14D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81A9CF-BC0E-46B7-961A-FF1CB8E506FB}" type="pres">
      <dgm:prSet presAssocID="{41B877F5-52E4-4C78-B99F-47994502A5A6}" presName="childComposite" presStyleCnt="0">
        <dgm:presLayoutVars>
          <dgm:chMax val="0"/>
          <dgm:chPref val="0"/>
        </dgm:presLayoutVars>
      </dgm:prSet>
      <dgm:spPr/>
    </dgm:pt>
    <dgm:pt modelId="{178555CA-8E08-4889-B7C1-2428F11B31F1}" type="pres">
      <dgm:prSet presAssocID="{41B877F5-52E4-4C78-B99F-47994502A5A6}" presName="Image" presStyleLbl="node1" presStyleIdx="3" presStyleCnt="4"/>
      <dgm:spPr/>
    </dgm:pt>
    <dgm:pt modelId="{906EBE6D-A12F-4553-BFDA-A9B85E0CF557}" type="pres">
      <dgm:prSet presAssocID="{41B877F5-52E4-4C78-B99F-47994502A5A6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38B5E7A-2817-4246-807E-047920EDFDCA}" type="presOf" srcId="{859DBCB2-D45D-4EC9-A1B8-6D02720CA14D}" destId="{EF65C034-3A04-47F1-AE6A-AADB69E10F35}" srcOrd="0" destOrd="0" presId="urn:microsoft.com/office/officeart/2008/layout/PictureAccentList"/>
    <dgm:cxn modelId="{DD4BFB51-44F6-4422-AC5F-048DE3425470}" srcId="{46ED5763-28E2-4D19-A41E-DBB2B88FF82A}" destId="{5155B674-1750-45F7-B500-004AEF61D0CC}" srcOrd="0" destOrd="0" parTransId="{19E22DE0-9CA4-4A6A-A62D-5A747734BB2C}" sibTransId="{D756CE6F-6B9A-4512-BBA3-C230467FAE0B}"/>
    <dgm:cxn modelId="{4D98F343-86EC-4CA1-8ACB-0533AAC8B215}" type="presOf" srcId="{41B877F5-52E4-4C78-B99F-47994502A5A6}" destId="{906EBE6D-A12F-4553-BFDA-A9B85E0CF557}" srcOrd="0" destOrd="0" presId="urn:microsoft.com/office/officeart/2008/layout/PictureAccentList"/>
    <dgm:cxn modelId="{3E45C43A-790D-454D-A71D-1B24D5D5E013}" srcId="{46ED5763-28E2-4D19-A41E-DBB2B88FF82A}" destId="{17D30960-E914-450F-9EED-F9B60089D7D6}" srcOrd="1" destOrd="0" parTransId="{B9A17980-5138-436D-BC73-C217C3374300}" sibTransId="{FD608CBE-B1E8-4CEF-BCFF-D156AE272813}"/>
    <dgm:cxn modelId="{7BFDDA1F-A869-4BFA-B9D0-718FE90755E4}" srcId="{46ED5763-28E2-4D19-A41E-DBB2B88FF82A}" destId="{41B877F5-52E4-4C78-B99F-47994502A5A6}" srcOrd="3" destOrd="0" parTransId="{1DD3FDAF-105B-419C-A56F-69CEF7D126FF}" sibTransId="{D8FE56BA-9C98-4EB6-A64A-839EBDB390BB}"/>
    <dgm:cxn modelId="{740B4025-51F0-40DB-BE3A-8E6842DBA9E6}" type="presOf" srcId="{46ED5763-28E2-4D19-A41E-DBB2B88FF82A}" destId="{E466B342-1A18-4F56-84C9-32BA4C35FC1B}" srcOrd="0" destOrd="0" presId="urn:microsoft.com/office/officeart/2008/layout/PictureAccentList"/>
    <dgm:cxn modelId="{E7547EE8-B39E-4C56-BAFE-C6E19F481ACB}" type="presOf" srcId="{17D30960-E914-450F-9EED-F9B60089D7D6}" destId="{785A8899-5A1C-4BB1-8B4C-9F916FC6F87C}" srcOrd="0" destOrd="0" presId="urn:microsoft.com/office/officeart/2008/layout/PictureAccentList"/>
    <dgm:cxn modelId="{228D5C81-54A2-430A-A6DC-0212EA9D5BFB}" type="presOf" srcId="{5155B674-1750-45F7-B500-004AEF61D0CC}" destId="{A36A70DA-5574-409F-8765-5DF1D296A7EC}" srcOrd="0" destOrd="0" presId="urn:microsoft.com/office/officeart/2008/layout/PictureAccentList"/>
    <dgm:cxn modelId="{EDE87A7A-337B-499C-AF71-5FEB26255C06}" type="presOf" srcId="{1C6ED0CB-6611-4834-AA6B-C63265B283D8}" destId="{0E5BF963-B74E-4C0E-9EEA-A4402A1A7730}" srcOrd="0" destOrd="0" presId="urn:microsoft.com/office/officeart/2008/layout/PictureAccentList"/>
    <dgm:cxn modelId="{E95619B6-8F10-42F6-B7B9-A2F54F6C4BC8}" srcId="{46ED5763-28E2-4D19-A41E-DBB2B88FF82A}" destId="{859DBCB2-D45D-4EC9-A1B8-6D02720CA14D}" srcOrd="2" destOrd="0" parTransId="{44DF2B03-ECFF-407E-A5C8-E3E210AF89FB}" sibTransId="{04DE98AA-1E78-44FD-BDCF-C314A753507F}"/>
    <dgm:cxn modelId="{51E0EA51-85CA-4FBE-8B11-F7D551C5B9D6}" srcId="{1C6ED0CB-6611-4834-AA6B-C63265B283D8}" destId="{46ED5763-28E2-4D19-A41E-DBB2B88FF82A}" srcOrd="0" destOrd="0" parTransId="{06ECE7AF-C332-4BB2-BF2D-419A5845BB55}" sibTransId="{7F80DEC8-65A7-4C90-B240-88479C6A67C0}"/>
    <dgm:cxn modelId="{4C871178-F621-4979-BADC-3E2CF342A0A5}" type="presParOf" srcId="{0E5BF963-B74E-4C0E-9EEA-A4402A1A7730}" destId="{1DA45232-60F6-4904-97FE-5E4D88ADF94E}" srcOrd="0" destOrd="0" presId="urn:microsoft.com/office/officeart/2008/layout/PictureAccentList"/>
    <dgm:cxn modelId="{9ED8CF69-D733-453A-9E20-2AE3C6DEEE76}" type="presParOf" srcId="{1DA45232-60F6-4904-97FE-5E4D88ADF94E}" destId="{845C369C-A8FB-4482-A3B1-025AB907F24B}" srcOrd="0" destOrd="0" presId="urn:microsoft.com/office/officeart/2008/layout/PictureAccentList"/>
    <dgm:cxn modelId="{DFAD66DE-A688-45EF-8A32-304A8CF6F001}" type="presParOf" srcId="{845C369C-A8FB-4482-A3B1-025AB907F24B}" destId="{E466B342-1A18-4F56-84C9-32BA4C35FC1B}" srcOrd="0" destOrd="0" presId="urn:microsoft.com/office/officeart/2008/layout/PictureAccentList"/>
    <dgm:cxn modelId="{FDC9A511-53D8-40F7-B122-81FC6D26EA4A}" type="presParOf" srcId="{1DA45232-60F6-4904-97FE-5E4D88ADF94E}" destId="{266520EF-7D6A-49C4-9C53-A109BD6ABB97}" srcOrd="1" destOrd="0" presId="urn:microsoft.com/office/officeart/2008/layout/PictureAccentList"/>
    <dgm:cxn modelId="{C655D062-DCE0-4A07-9709-60D09010253F}" type="presParOf" srcId="{266520EF-7D6A-49C4-9C53-A109BD6ABB97}" destId="{9F8C1C9D-B520-45EC-95D2-4CE31BB74AAF}" srcOrd="0" destOrd="0" presId="urn:microsoft.com/office/officeart/2008/layout/PictureAccentList"/>
    <dgm:cxn modelId="{F92E559C-B40A-4999-A314-3C4F02D59330}" type="presParOf" srcId="{9F8C1C9D-B520-45EC-95D2-4CE31BB74AAF}" destId="{2CAF9DDA-D459-4737-A070-A41C083C00FA}" srcOrd="0" destOrd="0" presId="urn:microsoft.com/office/officeart/2008/layout/PictureAccentList"/>
    <dgm:cxn modelId="{7564CE71-0F09-4B2B-BA79-56D955FADE74}" type="presParOf" srcId="{9F8C1C9D-B520-45EC-95D2-4CE31BB74AAF}" destId="{A36A70DA-5574-409F-8765-5DF1D296A7EC}" srcOrd="1" destOrd="0" presId="urn:microsoft.com/office/officeart/2008/layout/PictureAccentList"/>
    <dgm:cxn modelId="{1D602926-3F85-4A47-822C-8C532D12836D}" type="presParOf" srcId="{266520EF-7D6A-49C4-9C53-A109BD6ABB97}" destId="{7F3587C5-072E-4E04-9829-D7871CEEEF57}" srcOrd="1" destOrd="0" presId="urn:microsoft.com/office/officeart/2008/layout/PictureAccentList"/>
    <dgm:cxn modelId="{CFB5A824-A81B-4ED7-AF2C-9172E0FB4077}" type="presParOf" srcId="{7F3587C5-072E-4E04-9829-D7871CEEEF57}" destId="{59FFF2A2-0CEA-4763-97E3-58A1F4414AD2}" srcOrd="0" destOrd="0" presId="urn:microsoft.com/office/officeart/2008/layout/PictureAccentList"/>
    <dgm:cxn modelId="{AAC01EF2-1BCB-45B9-85F8-134393BF820F}" type="presParOf" srcId="{7F3587C5-072E-4E04-9829-D7871CEEEF57}" destId="{785A8899-5A1C-4BB1-8B4C-9F916FC6F87C}" srcOrd="1" destOrd="0" presId="urn:microsoft.com/office/officeart/2008/layout/PictureAccentList"/>
    <dgm:cxn modelId="{7223326E-73CB-47F3-97E0-F0197B39D1BE}" type="presParOf" srcId="{266520EF-7D6A-49C4-9C53-A109BD6ABB97}" destId="{315CDA67-D931-4A50-9214-8C282CB1C808}" srcOrd="2" destOrd="0" presId="urn:microsoft.com/office/officeart/2008/layout/PictureAccentList"/>
    <dgm:cxn modelId="{346A2324-1444-48AC-95AC-215A2721FD4D}" type="presParOf" srcId="{315CDA67-D931-4A50-9214-8C282CB1C808}" destId="{8A6535F4-776B-4904-B0F9-D25FB34D9F96}" srcOrd="0" destOrd="0" presId="urn:microsoft.com/office/officeart/2008/layout/PictureAccentList"/>
    <dgm:cxn modelId="{ADED5A01-1052-4CA2-AFC6-86E80DF08EE8}" type="presParOf" srcId="{315CDA67-D931-4A50-9214-8C282CB1C808}" destId="{EF65C034-3A04-47F1-AE6A-AADB69E10F35}" srcOrd="1" destOrd="0" presId="urn:microsoft.com/office/officeart/2008/layout/PictureAccentList"/>
    <dgm:cxn modelId="{2B8706CD-CA5B-4ADD-B757-2635AE0A83EF}" type="presParOf" srcId="{266520EF-7D6A-49C4-9C53-A109BD6ABB97}" destId="{DF81A9CF-BC0E-46B7-961A-FF1CB8E506FB}" srcOrd="3" destOrd="0" presId="urn:microsoft.com/office/officeart/2008/layout/PictureAccentList"/>
    <dgm:cxn modelId="{E0B69E0D-DB51-4AD1-B30A-C47CE7D39195}" type="presParOf" srcId="{DF81A9CF-BC0E-46B7-961A-FF1CB8E506FB}" destId="{178555CA-8E08-4889-B7C1-2428F11B31F1}" srcOrd="0" destOrd="0" presId="urn:microsoft.com/office/officeart/2008/layout/PictureAccentList"/>
    <dgm:cxn modelId="{7599A5CF-BFCA-40CF-A48F-6AE4D3CB9085}" type="presParOf" srcId="{DF81A9CF-BC0E-46B7-961A-FF1CB8E506FB}" destId="{906EBE6D-A12F-4553-BFDA-A9B85E0CF557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96B8D2A-7169-4AD9-8779-7160C58A2C32}" type="doc">
      <dgm:prSet loTypeId="urn:microsoft.com/office/officeart/2008/layout/PictureStrips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EC21786-B490-4F2D-9424-B91AB5FCEAD0}">
      <dgm:prSet phldrT="[Texto]" custT="1"/>
      <dgm:spPr/>
      <dgm:t>
        <a:bodyPr/>
        <a:lstStyle/>
        <a:p>
          <a:pPr algn="just">
            <a:lnSpc>
              <a:spcPct val="114000"/>
            </a:lnSpc>
          </a:pPr>
          <a:r>
            <a:rPr lang="es-ES" sz="1800" dirty="0" smtClean="0">
              <a:latin typeface="Lucida Bright" panose="02040602050505020304" pitchFamily="18" charset="0"/>
            </a:rPr>
            <a:t>Define nuevas metas, </a:t>
          </a:r>
          <a:r>
            <a:rPr lang="es-ES" sz="1800" dirty="0" smtClean="0">
              <a:solidFill>
                <a:srgbClr val="FF0000"/>
              </a:solidFill>
              <a:latin typeface="Lucida Bright" panose="02040602050505020304" pitchFamily="18" charset="0"/>
            </a:rPr>
            <a:t>omitiendo o desechando las metas que no fueron alcanzadas con el anterior plan</a:t>
          </a:r>
          <a:r>
            <a:rPr lang="es-ES" sz="1800" dirty="0" smtClean="0">
              <a:latin typeface="Lucida Bright" panose="02040602050505020304" pitchFamily="18" charset="0"/>
            </a:rPr>
            <a:t>.</a:t>
          </a:r>
          <a:endParaRPr lang="es-ES" sz="1800" dirty="0">
            <a:latin typeface="Lucida Bright" panose="02040602050505020304" pitchFamily="18" charset="0"/>
          </a:endParaRPr>
        </a:p>
      </dgm:t>
    </dgm:pt>
    <dgm:pt modelId="{AB1B024C-FA12-44AD-9DA6-562D7F752836}" type="parTrans" cxnId="{EDA0B4AA-2A5E-43B2-B9F5-745EDE8B5717}">
      <dgm:prSet/>
      <dgm:spPr/>
      <dgm:t>
        <a:bodyPr/>
        <a:lstStyle/>
        <a:p>
          <a:pPr>
            <a:lnSpc>
              <a:spcPct val="114000"/>
            </a:lnSpc>
          </a:pPr>
          <a:endParaRPr lang="es-ES" sz="1800">
            <a:latin typeface="Lucida Bright" panose="02040602050505020304" pitchFamily="18" charset="0"/>
          </a:endParaRPr>
        </a:p>
      </dgm:t>
    </dgm:pt>
    <dgm:pt modelId="{FBEBA578-FBFA-4AD6-8D66-AFCA9143B361}" type="sibTrans" cxnId="{EDA0B4AA-2A5E-43B2-B9F5-745EDE8B5717}">
      <dgm:prSet/>
      <dgm:spPr/>
      <dgm:t>
        <a:bodyPr/>
        <a:lstStyle/>
        <a:p>
          <a:pPr>
            <a:lnSpc>
              <a:spcPct val="114000"/>
            </a:lnSpc>
          </a:pPr>
          <a:endParaRPr lang="es-ES" sz="1800">
            <a:latin typeface="Lucida Bright" panose="02040602050505020304" pitchFamily="18" charset="0"/>
          </a:endParaRPr>
        </a:p>
      </dgm:t>
    </dgm:pt>
    <dgm:pt modelId="{8E0A6607-0DA5-4FB9-A8C2-1CFB044A0B76}">
      <dgm:prSet phldrT="[Texto]" custT="1"/>
      <dgm:spPr/>
      <dgm:t>
        <a:bodyPr/>
        <a:lstStyle/>
        <a:p>
          <a:pPr>
            <a:lnSpc>
              <a:spcPct val="114000"/>
            </a:lnSpc>
          </a:pPr>
          <a:r>
            <a:rPr lang="es-ES" sz="1800" dirty="0" smtClean="0">
              <a:solidFill>
                <a:srgbClr val="FF0000"/>
              </a:solidFill>
              <a:latin typeface="Lucida Bright" panose="02040602050505020304" pitchFamily="18" charset="0"/>
            </a:rPr>
            <a:t>Evidencia la falta de una estrategia de largo plazo </a:t>
          </a:r>
          <a:r>
            <a:rPr lang="es-ES" sz="1800" dirty="0" smtClean="0">
              <a:latin typeface="Lucida Bright" panose="02040602050505020304" pitchFamily="18" charset="0"/>
            </a:rPr>
            <a:t>que permita articular los planes de gobierno y otros planes de desarrollo.</a:t>
          </a:r>
          <a:endParaRPr lang="es-ES" sz="1800" dirty="0">
            <a:latin typeface="Lucida Bright" panose="02040602050505020304" pitchFamily="18" charset="0"/>
          </a:endParaRPr>
        </a:p>
      </dgm:t>
    </dgm:pt>
    <dgm:pt modelId="{E2087FFD-BA48-45F2-8D6F-830E10CEE021}" type="parTrans" cxnId="{813C61BB-91A2-4473-AD81-E8535FAEF4CB}">
      <dgm:prSet/>
      <dgm:spPr/>
      <dgm:t>
        <a:bodyPr/>
        <a:lstStyle/>
        <a:p>
          <a:pPr>
            <a:lnSpc>
              <a:spcPct val="114000"/>
            </a:lnSpc>
          </a:pPr>
          <a:endParaRPr lang="es-ES" sz="1800">
            <a:latin typeface="Lucida Bright" panose="02040602050505020304" pitchFamily="18" charset="0"/>
          </a:endParaRPr>
        </a:p>
      </dgm:t>
    </dgm:pt>
    <dgm:pt modelId="{B1FD283F-8293-43FE-8DF6-A955FEADC29F}" type="sibTrans" cxnId="{813C61BB-91A2-4473-AD81-E8535FAEF4CB}">
      <dgm:prSet/>
      <dgm:spPr/>
      <dgm:t>
        <a:bodyPr/>
        <a:lstStyle/>
        <a:p>
          <a:pPr>
            <a:lnSpc>
              <a:spcPct val="114000"/>
            </a:lnSpc>
          </a:pPr>
          <a:endParaRPr lang="es-ES" sz="1800">
            <a:latin typeface="Lucida Bright" panose="02040602050505020304" pitchFamily="18" charset="0"/>
          </a:endParaRPr>
        </a:p>
      </dgm:t>
    </dgm:pt>
    <dgm:pt modelId="{24DF78C5-751C-4DDB-88A7-566830FFF669}">
      <dgm:prSet phldrT="[Texto]" custT="1"/>
      <dgm:spPr/>
      <dgm:t>
        <a:bodyPr/>
        <a:lstStyle/>
        <a:p>
          <a:pPr algn="just">
            <a:lnSpc>
              <a:spcPct val="114000"/>
            </a:lnSpc>
          </a:pPr>
          <a:r>
            <a:rPr lang="es-ES" sz="1800" dirty="0" smtClean="0">
              <a:latin typeface="Lucida Bright" panose="02040602050505020304" pitchFamily="18" charset="0"/>
            </a:rPr>
            <a:t>Existencia de </a:t>
          </a:r>
          <a:r>
            <a:rPr lang="es-ES" sz="1800" dirty="0" smtClean="0">
              <a:solidFill>
                <a:srgbClr val="FF0000"/>
              </a:solidFill>
              <a:latin typeface="Lucida Bright" panose="02040602050505020304" pitchFamily="18" charset="0"/>
            </a:rPr>
            <a:t>datos inconsistentes</a:t>
          </a:r>
          <a:r>
            <a:rPr lang="es-ES" sz="1800" dirty="0" smtClean="0">
              <a:latin typeface="Lucida Bright" panose="02040602050505020304" pitchFamily="18" charset="0"/>
            </a:rPr>
            <a:t>; no hay correlación entre los datos estadísticos presentados; la estadística difiere a pesar de que todas constituyen fuentes oficiales.</a:t>
          </a:r>
          <a:endParaRPr lang="es-ES" sz="1800" dirty="0">
            <a:latin typeface="Lucida Bright" panose="02040602050505020304" pitchFamily="18" charset="0"/>
          </a:endParaRPr>
        </a:p>
      </dgm:t>
    </dgm:pt>
    <dgm:pt modelId="{E6769D3A-4B4A-42B5-BCA1-4DD1491561BC}" type="parTrans" cxnId="{F0A73A25-7C68-449B-88A6-8B620DD13CD1}">
      <dgm:prSet/>
      <dgm:spPr/>
      <dgm:t>
        <a:bodyPr/>
        <a:lstStyle/>
        <a:p>
          <a:pPr>
            <a:lnSpc>
              <a:spcPct val="114000"/>
            </a:lnSpc>
          </a:pPr>
          <a:endParaRPr lang="es-ES" sz="1800">
            <a:latin typeface="Lucida Bright" panose="02040602050505020304" pitchFamily="18" charset="0"/>
          </a:endParaRPr>
        </a:p>
      </dgm:t>
    </dgm:pt>
    <dgm:pt modelId="{A0CD17D3-B53E-4573-A080-8E3818628E8E}" type="sibTrans" cxnId="{F0A73A25-7C68-449B-88A6-8B620DD13CD1}">
      <dgm:prSet/>
      <dgm:spPr/>
      <dgm:t>
        <a:bodyPr/>
        <a:lstStyle/>
        <a:p>
          <a:pPr>
            <a:lnSpc>
              <a:spcPct val="114000"/>
            </a:lnSpc>
          </a:pPr>
          <a:endParaRPr lang="es-ES" sz="1800">
            <a:latin typeface="Lucida Bright" panose="02040602050505020304" pitchFamily="18" charset="0"/>
          </a:endParaRPr>
        </a:p>
      </dgm:t>
    </dgm:pt>
    <dgm:pt modelId="{C7530A04-6D66-4FC9-A349-E48CD99E0D68}" type="pres">
      <dgm:prSet presAssocID="{796B8D2A-7169-4AD9-8779-7160C58A2C3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34535DF-AAC5-4F1A-B86A-DDB6531215B7}" type="pres">
      <dgm:prSet presAssocID="{0EC21786-B490-4F2D-9424-B91AB5FCEAD0}" presName="composite" presStyleCnt="0"/>
      <dgm:spPr/>
    </dgm:pt>
    <dgm:pt modelId="{26073997-EFA8-4782-B263-DB863157ADCB}" type="pres">
      <dgm:prSet presAssocID="{0EC21786-B490-4F2D-9424-B91AB5FCEAD0}" presName="rect1" presStyleLbl="trAlignAcc1" presStyleIdx="0" presStyleCnt="3" custLinFactNeighborY="-336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72EA13-D720-4E7E-816D-4DB7C7A99D74}" type="pres">
      <dgm:prSet presAssocID="{0EC21786-B490-4F2D-9424-B91AB5FCEAD0}" presName="rect2" presStyleLbl="fgImgPlace1" presStyleIdx="0" presStyleCnt="3" custLinFactNeighborY="-3202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35BE2C9-6740-472B-87AC-3D1925301FA6}" type="pres">
      <dgm:prSet presAssocID="{FBEBA578-FBFA-4AD6-8D66-AFCA9143B361}" presName="sibTrans" presStyleCnt="0"/>
      <dgm:spPr/>
    </dgm:pt>
    <dgm:pt modelId="{F0241937-99A4-4E2D-9EC6-7FDAD1DB3697}" type="pres">
      <dgm:prSet presAssocID="{8E0A6607-0DA5-4FB9-A8C2-1CFB044A0B76}" presName="composite" presStyleCnt="0"/>
      <dgm:spPr/>
    </dgm:pt>
    <dgm:pt modelId="{15BA5F91-D32D-48B6-BAC8-AC2F0D384D97}" type="pres">
      <dgm:prSet presAssocID="{8E0A6607-0DA5-4FB9-A8C2-1CFB044A0B76}" presName="rect1" presStyleLbl="trAlignAcc1" presStyleIdx="1" presStyleCnt="3" custLinFactNeighborY="-336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0B91A2-F1FC-40DD-808F-67CBA52402F6}" type="pres">
      <dgm:prSet presAssocID="{8E0A6607-0DA5-4FB9-A8C2-1CFB044A0B76}" presName="rect2" presStyleLbl="fgImgPlace1" presStyleIdx="1" presStyleCnt="3" custLinFactNeighborY="-3202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C7FAA6F-5483-4D76-8964-62B05864E66E}" type="pres">
      <dgm:prSet presAssocID="{B1FD283F-8293-43FE-8DF6-A955FEADC29F}" presName="sibTrans" presStyleCnt="0"/>
      <dgm:spPr/>
    </dgm:pt>
    <dgm:pt modelId="{AB135339-9745-4F8B-A4CC-783DF4B81E0D}" type="pres">
      <dgm:prSet presAssocID="{24DF78C5-751C-4DDB-88A7-566830FFF669}" presName="composite" presStyleCnt="0"/>
      <dgm:spPr/>
    </dgm:pt>
    <dgm:pt modelId="{1787F2A2-A0CE-40FD-8818-E0F326FEE399}" type="pres">
      <dgm:prSet presAssocID="{24DF78C5-751C-4DDB-88A7-566830FFF669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C3B117-BD74-4BF0-85E1-4AC4A53518EB}" type="pres">
      <dgm:prSet presAssocID="{24DF78C5-751C-4DDB-88A7-566830FFF669}" presName="rect2" presStyleLbl="fgImgPlace1" presStyleIdx="2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EDA0B4AA-2A5E-43B2-B9F5-745EDE8B5717}" srcId="{796B8D2A-7169-4AD9-8779-7160C58A2C32}" destId="{0EC21786-B490-4F2D-9424-B91AB5FCEAD0}" srcOrd="0" destOrd="0" parTransId="{AB1B024C-FA12-44AD-9DA6-562D7F752836}" sibTransId="{FBEBA578-FBFA-4AD6-8D66-AFCA9143B361}"/>
    <dgm:cxn modelId="{014E3995-BC9B-4BEE-A076-0B37D376665F}" type="presOf" srcId="{0EC21786-B490-4F2D-9424-B91AB5FCEAD0}" destId="{26073997-EFA8-4782-B263-DB863157ADCB}" srcOrd="0" destOrd="0" presId="urn:microsoft.com/office/officeart/2008/layout/PictureStrips"/>
    <dgm:cxn modelId="{BEED4244-2929-4205-8BA7-015D10A23AE3}" type="presOf" srcId="{8E0A6607-0DA5-4FB9-A8C2-1CFB044A0B76}" destId="{15BA5F91-D32D-48B6-BAC8-AC2F0D384D97}" srcOrd="0" destOrd="0" presId="urn:microsoft.com/office/officeart/2008/layout/PictureStrips"/>
    <dgm:cxn modelId="{813C61BB-91A2-4473-AD81-E8535FAEF4CB}" srcId="{796B8D2A-7169-4AD9-8779-7160C58A2C32}" destId="{8E0A6607-0DA5-4FB9-A8C2-1CFB044A0B76}" srcOrd="1" destOrd="0" parTransId="{E2087FFD-BA48-45F2-8D6F-830E10CEE021}" sibTransId="{B1FD283F-8293-43FE-8DF6-A955FEADC29F}"/>
    <dgm:cxn modelId="{4D709DEC-B500-4639-BF32-B2FF567F6C45}" type="presOf" srcId="{24DF78C5-751C-4DDB-88A7-566830FFF669}" destId="{1787F2A2-A0CE-40FD-8818-E0F326FEE399}" srcOrd="0" destOrd="0" presId="urn:microsoft.com/office/officeart/2008/layout/PictureStrips"/>
    <dgm:cxn modelId="{F0A73A25-7C68-449B-88A6-8B620DD13CD1}" srcId="{796B8D2A-7169-4AD9-8779-7160C58A2C32}" destId="{24DF78C5-751C-4DDB-88A7-566830FFF669}" srcOrd="2" destOrd="0" parTransId="{E6769D3A-4B4A-42B5-BCA1-4DD1491561BC}" sibTransId="{A0CD17D3-B53E-4573-A080-8E3818628E8E}"/>
    <dgm:cxn modelId="{63EE09C8-E655-410E-AD9D-4444F7788D25}" type="presOf" srcId="{796B8D2A-7169-4AD9-8779-7160C58A2C32}" destId="{C7530A04-6D66-4FC9-A349-E48CD99E0D68}" srcOrd="0" destOrd="0" presId="urn:microsoft.com/office/officeart/2008/layout/PictureStrips"/>
    <dgm:cxn modelId="{0A493CF2-7808-48E3-AF70-0C6DD958D2DB}" type="presParOf" srcId="{C7530A04-6D66-4FC9-A349-E48CD99E0D68}" destId="{434535DF-AAC5-4F1A-B86A-DDB6531215B7}" srcOrd="0" destOrd="0" presId="urn:microsoft.com/office/officeart/2008/layout/PictureStrips"/>
    <dgm:cxn modelId="{B5F218ED-ABDD-49A0-8E91-638A5C082E47}" type="presParOf" srcId="{434535DF-AAC5-4F1A-B86A-DDB6531215B7}" destId="{26073997-EFA8-4782-B263-DB863157ADCB}" srcOrd="0" destOrd="0" presId="urn:microsoft.com/office/officeart/2008/layout/PictureStrips"/>
    <dgm:cxn modelId="{5C4AF875-537E-4452-AEDC-E75506BDE6DB}" type="presParOf" srcId="{434535DF-AAC5-4F1A-B86A-DDB6531215B7}" destId="{B172EA13-D720-4E7E-816D-4DB7C7A99D74}" srcOrd="1" destOrd="0" presId="urn:microsoft.com/office/officeart/2008/layout/PictureStrips"/>
    <dgm:cxn modelId="{D38DF63A-B161-44A0-8A46-C9DCB683F58D}" type="presParOf" srcId="{C7530A04-6D66-4FC9-A349-E48CD99E0D68}" destId="{135BE2C9-6740-472B-87AC-3D1925301FA6}" srcOrd="1" destOrd="0" presId="urn:microsoft.com/office/officeart/2008/layout/PictureStrips"/>
    <dgm:cxn modelId="{6A446F96-BEB0-4D88-B85C-FFC9CBD7F6D9}" type="presParOf" srcId="{C7530A04-6D66-4FC9-A349-E48CD99E0D68}" destId="{F0241937-99A4-4E2D-9EC6-7FDAD1DB3697}" srcOrd="2" destOrd="0" presId="urn:microsoft.com/office/officeart/2008/layout/PictureStrips"/>
    <dgm:cxn modelId="{0D4D09D2-8129-4D7F-B58F-0AC0077E23D6}" type="presParOf" srcId="{F0241937-99A4-4E2D-9EC6-7FDAD1DB3697}" destId="{15BA5F91-D32D-48B6-BAC8-AC2F0D384D97}" srcOrd="0" destOrd="0" presId="urn:microsoft.com/office/officeart/2008/layout/PictureStrips"/>
    <dgm:cxn modelId="{733DE2CB-94DA-483C-A8BC-B637918037DB}" type="presParOf" srcId="{F0241937-99A4-4E2D-9EC6-7FDAD1DB3697}" destId="{9E0B91A2-F1FC-40DD-808F-67CBA52402F6}" srcOrd="1" destOrd="0" presId="urn:microsoft.com/office/officeart/2008/layout/PictureStrips"/>
    <dgm:cxn modelId="{407E1F71-3C5C-416F-95EB-CA211B706898}" type="presParOf" srcId="{C7530A04-6D66-4FC9-A349-E48CD99E0D68}" destId="{5C7FAA6F-5483-4D76-8964-62B05864E66E}" srcOrd="3" destOrd="0" presId="urn:microsoft.com/office/officeart/2008/layout/PictureStrips"/>
    <dgm:cxn modelId="{83312242-B025-4944-AD5B-08A8B3D14AA8}" type="presParOf" srcId="{C7530A04-6D66-4FC9-A349-E48CD99E0D68}" destId="{AB135339-9745-4F8B-A4CC-783DF4B81E0D}" srcOrd="4" destOrd="0" presId="urn:microsoft.com/office/officeart/2008/layout/PictureStrips"/>
    <dgm:cxn modelId="{132435A3-A5DE-4A4A-870E-ABD4EEEFD4A6}" type="presParOf" srcId="{AB135339-9745-4F8B-A4CC-783DF4B81E0D}" destId="{1787F2A2-A0CE-40FD-8818-E0F326FEE399}" srcOrd="0" destOrd="0" presId="urn:microsoft.com/office/officeart/2008/layout/PictureStrips"/>
    <dgm:cxn modelId="{87876F2B-82A7-4BB7-B6C9-BCAF8AFFB26F}" type="presParOf" srcId="{AB135339-9745-4F8B-A4CC-783DF4B81E0D}" destId="{E3C3B117-BD74-4BF0-85E1-4AC4A53518E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96B8D2A-7169-4AD9-8779-7160C58A2C32}" type="doc">
      <dgm:prSet loTypeId="urn:microsoft.com/office/officeart/2008/layout/PictureStrips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EC21786-B490-4F2D-9424-B91AB5FCEAD0}">
      <dgm:prSet phldrT="[Texto]" custT="1"/>
      <dgm:spPr/>
      <dgm:t>
        <a:bodyPr/>
        <a:lstStyle/>
        <a:p>
          <a:pPr algn="just">
            <a:lnSpc>
              <a:spcPct val="114000"/>
            </a:lnSpc>
          </a:pPr>
          <a:r>
            <a:rPr lang="es-ES" sz="1800" dirty="0" smtClean="0">
              <a:latin typeface="Lucida Bright" panose="02040602050505020304" pitchFamily="18" charset="0"/>
            </a:rPr>
            <a:t>Basa su estrategia en un “…</a:t>
          </a:r>
          <a:r>
            <a:rPr lang="es-ES" sz="1800" dirty="0" smtClean="0">
              <a:solidFill>
                <a:srgbClr val="FF0000"/>
              </a:solidFill>
              <a:latin typeface="Lucida Bright" panose="02040602050505020304" pitchFamily="18" charset="0"/>
            </a:rPr>
            <a:t>enfoque territorial</a:t>
          </a:r>
          <a:r>
            <a:rPr lang="es-ES" sz="1800" dirty="0" smtClean="0">
              <a:latin typeface="Lucida Bright" panose="02040602050505020304" pitchFamily="18" charset="0"/>
            </a:rPr>
            <a:t>…” para articular las políticas públicas con los ejes de desarrollo y “…</a:t>
          </a:r>
          <a:r>
            <a:rPr lang="es-ES" sz="1800" dirty="0" smtClean="0">
              <a:solidFill>
                <a:schemeClr val="tx1"/>
              </a:solidFill>
              <a:latin typeface="Lucida Bright" panose="02040602050505020304" pitchFamily="18" charset="0"/>
            </a:rPr>
            <a:t>lineamientos de articulación </a:t>
          </a:r>
          <a:r>
            <a:rPr lang="es-ES" sz="1800" dirty="0" smtClean="0">
              <a:latin typeface="Lucida Bright" panose="02040602050505020304" pitchFamily="18" charset="0"/>
            </a:rPr>
            <a:t>orientados a fortalecer, mejorar y </a:t>
          </a:r>
          <a:r>
            <a:rPr lang="es-ES" sz="1800" dirty="0" smtClean="0">
              <a:solidFill>
                <a:schemeClr val="tx1"/>
              </a:solidFill>
              <a:latin typeface="Lucida Bright" panose="02040602050505020304" pitchFamily="18" charset="0"/>
            </a:rPr>
            <a:t>consolidar la gestión territorial </a:t>
          </a:r>
          <a:r>
            <a:rPr lang="es-ES" sz="1800" dirty="0" smtClean="0">
              <a:latin typeface="Lucida Bright" panose="02040602050505020304" pitchFamily="18" charset="0"/>
            </a:rPr>
            <a:t>y gobernanza multinivel.</a:t>
          </a:r>
          <a:endParaRPr lang="es-ES" sz="1800" dirty="0">
            <a:latin typeface="Lucida Bright" panose="02040602050505020304" pitchFamily="18" charset="0"/>
          </a:endParaRPr>
        </a:p>
      </dgm:t>
    </dgm:pt>
    <dgm:pt modelId="{AB1B024C-FA12-44AD-9DA6-562D7F752836}" type="parTrans" cxnId="{EDA0B4AA-2A5E-43B2-B9F5-745EDE8B5717}">
      <dgm:prSet/>
      <dgm:spPr/>
      <dgm:t>
        <a:bodyPr/>
        <a:lstStyle/>
        <a:p>
          <a:pPr>
            <a:lnSpc>
              <a:spcPct val="114000"/>
            </a:lnSpc>
          </a:pPr>
          <a:endParaRPr lang="es-ES" sz="1800">
            <a:latin typeface="Lucida Bright" panose="02040602050505020304" pitchFamily="18" charset="0"/>
          </a:endParaRPr>
        </a:p>
      </dgm:t>
    </dgm:pt>
    <dgm:pt modelId="{FBEBA578-FBFA-4AD6-8D66-AFCA9143B361}" type="sibTrans" cxnId="{EDA0B4AA-2A5E-43B2-B9F5-745EDE8B5717}">
      <dgm:prSet/>
      <dgm:spPr/>
      <dgm:t>
        <a:bodyPr/>
        <a:lstStyle/>
        <a:p>
          <a:pPr>
            <a:lnSpc>
              <a:spcPct val="114000"/>
            </a:lnSpc>
          </a:pPr>
          <a:endParaRPr lang="es-ES" sz="1800">
            <a:latin typeface="Lucida Bright" panose="02040602050505020304" pitchFamily="18" charset="0"/>
          </a:endParaRPr>
        </a:p>
      </dgm:t>
    </dgm:pt>
    <dgm:pt modelId="{8E0A6607-0DA5-4FB9-A8C2-1CFB044A0B76}">
      <dgm:prSet phldrT="[Texto]" custT="1"/>
      <dgm:spPr/>
      <dgm:t>
        <a:bodyPr/>
        <a:lstStyle/>
        <a:p>
          <a:pPr algn="just">
            <a:lnSpc>
              <a:spcPct val="114000"/>
            </a:lnSpc>
          </a:pPr>
          <a:r>
            <a:rPr lang="es-ES" sz="1800" dirty="0" smtClean="0">
              <a:latin typeface="Lucida Bright" panose="02040602050505020304" pitchFamily="18" charset="0"/>
            </a:rPr>
            <a:t>Solo considera en el literal g.6. “Incrementar la presencia de Ecuador en la Antártida y en la cuenca Asia-Pacífico para fomentar la economía social del conocimiento, así como el comercio y la gestión marítima en el marco de la CONVEMAR”, </a:t>
          </a:r>
          <a:r>
            <a:rPr lang="es-ES" sz="1800" dirty="0" smtClean="0">
              <a:solidFill>
                <a:srgbClr val="FF0000"/>
              </a:solidFill>
              <a:latin typeface="Lucida Bright" panose="02040602050505020304" pitchFamily="18" charset="0"/>
            </a:rPr>
            <a:t>dejando por fuera los espacios marítimos nacionales y demás elementos que conforman el Complejo Geomarítimo</a:t>
          </a:r>
          <a:r>
            <a:rPr lang="es-ES" sz="1800" dirty="0" smtClean="0">
              <a:latin typeface="Lucida Bright" panose="02040602050505020304" pitchFamily="18" charset="0"/>
            </a:rPr>
            <a:t>, y todo lo que éstos representan como parte de los intereses marítimos del Estado. </a:t>
          </a:r>
          <a:endParaRPr lang="es-ES" sz="1800" dirty="0">
            <a:latin typeface="Lucida Bright" panose="02040602050505020304" pitchFamily="18" charset="0"/>
          </a:endParaRPr>
        </a:p>
      </dgm:t>
    </dgm:pt>
    <dgm:pt modelId="{E2087FFD-BA48-45F2-8D6F-830E10CEE021}" type="parTrans" cxnId="{813C61BB-91A2-4473-AD81-E8535FAEF4CB}">
      <dgm:prSet/>
      <dgm:spPr/>
      <dgm:t>
        <a:bodyPr/>
        <a:lstStyle/>
        <a:p>
          <a:pPr>
            <a:lnSpc>
              <a:spcPct val="114000"/>
            </a:lnSpc>
          </a:pPr>
          <a:endParaRPr lang="es-ES" sz="1800">
            <a:latin typeface="Lucida Bright" panose="02040602050505020304" pitchFamily="18" charset="0"/>
          </a:endParaRPr>
        </a:p>
      </dgm:t>
    </dgm:pt>
    <dgm:pt modelId="{B1FD283F-8293-43FE-8DF6-A955FEADC29F}" type="sibTrans" cxnId="{813C61BB-91A2-4473-AD81-E8535FAEF4CB}">
      <dgm:prSet/>
      <dgm:spPr/>
      <dgm:t>
        <a:bodyPr/>
        <a:lstStyle/>
        <a:p>
          <a:pPr>
            <a:lnSpc>
              <a:spcPct val="114000"/>
            </a:lnSpc>
          </a:pPr>
          <a:endParaRPr lang="es-ES" sz="1800">
            <a:latin typeface="Lucida Bright" panose="02040602050505020304" pitchFamily="18" charset="0"/>
          </a:endParaRPr>
        </a:p>
      </dgm:t>
    </dgm:pt>
    <dgm:pt modelId="{C7530A04-6D66-4FC9-A349-E48CD99E0D68}" type="pres">
      <dgm:prSet presAssocID="{796B8D2A-7169-4AD9-8779-7160C58A2C3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34535DF-AAC5-4F1A-B86A-DDB6531215B7}" type="pres">
      <dgm:prSet presAssocID="{0EC21786-B490-4F2D-9424-B91AB5FCEAD0}" presName="composite" presStyleCnt="0"/>
      <dgm:spPr/>
    </dgm:pt>
    <dgm:pt modelId="{26073997-EFA8-4782-B263-DB863157ADCB}" type="pres">
      <dgm:prSet presAssocID="{0EC21786-B490-4F2D-9424-B91AB5FCEAD0}" presName="rect1" presStyleLbl="trAlignAcc1" presStyleIdx="0" presStyleCnt="2" custScaleX="131498" custLinFactNeighborY="-336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72EA13-D720-4E7E-816D-4DB7C7A99D74}" type="pres">
      <dgm:prSet presAssocID="{0EC21786-B490-4F2D-9424-B91AB5FCEAD0}" presName="rect2" presStyleLbl="fgImgPlace1" presStyleIdx="0" presStyleCnt="2" custScaleX="96663" custLinFactNeighborX="-79953" custLinFactNeighborY="-53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35BE2C9-6740-472B-87AC-3D1925301FA6}" type="pres">
      <dgm:prSet presAssocID="{FBEBA578-FBFA-4AD6-8D66-AFCA9143B361}" presName="sibTrans" presStyleCnt="0"/>
      <dgm:spPr/>
    </dgm:pt>
    <dgm:pt modelId="{F0241937-99A4-4E2D-9EC6-7FDAD1DB3697}" type="pres">
      <dgm:prSet presAssocID="{8E0A6607-0DA5-4FB9-A8C2-1CFB044A0B76}" presName="composite" presStyleCnt="0"/>
      <dgm:spPr/>
    </dgm:pt>
    <dgm:pt modelId="{15BA5F91-D32D-48B6-BAC8-AC2F0D384D97}" type="pres">
      <dgm:prSet presAssocID="{8E0A6607-0DA5-4FB9-A8C2-1CFB044A0B76}" presName="rect1" presStyleLbl="trAlignAcc1" presStyleIdx="1" presStyleCnt="2" custScaleX="131498" custLinFactNeighborY="-1563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0B91A2-F1FC-40DD-808F-67CBA52402F6}" type="pres">
      <dgm:prSet presAssocID="{8E0A6607-0DA5-4FB9-A8C2-1CFB044A0B76}" presName="rect2" presStyleLbl="fgImgPlace1" presStyleIdx="1" presStyleCnt="2" custScaleX="96663" custLinFactNeighborX="-79953" custLinFactNeighborY="-1488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8574C5EF-3364-4C26-9471-DC2FC3DCDBA2}" type="presOf" srcId="{8E0A6607-0DA5-4FB9-A8C2-1CFB044A0B76}" destId="{15BA5F91-D32D-48B6-BAC8-AC2F0D384D97}" srcOrd="0" destOrd="0" presId="urn:microsoft.com/office/officeart/2008/layout/PictureStrips"/>
    <dgm:cxn modelId="{DFF4ACDD-4CCB-4D9A-9DE0-8B2C9B9C3EA4}" type="presOf" srcId="{796B8D2A-7169-4AD9-8779-7160C58A2C32}" destId="{C7530A04-6D66-4FC9-A349-E48CD99E0D68}" srcOrd="0" destOrd="0" presId="urn:microsoft.com/office/officeart/2008/layout/PictureStrips"/>
    <dgm:cxn modelId="{FCFB3E87-A7FD-4452-80F0-CEABA897FF09}" type="presOf" srcId="{0EC21786-B490-4F2D-9424-B91AB5FCEAD0}" destId="{26073997-EFA8-4782-B263-DB863157ADCB}" srcOrd="0" destOrd="0" presId="urn:microsoft.com/office/officeart/2008/layout/PictureStrips"/>
    <dgm:cxn modelId="{EDA0B4AA-2A5E-43B2-B9F5-745EDE8B5717}" srcId="{796B8D2A-7169-4AD9-8779-7160C58A2C32}" destId="{0EC21786-B490-4F2D-9424-B91AB5FCEAD0}" srcOrd="0" destOrd="0" parTransId="{AB1B024C-FA12-44AD-9DA6-562D7F752836}" sibTransId="{FBEBA578-FBFA-4AD6-8D66-AFCA9143B361}"/>
    <dgm:cxn modelId="{813C61BB-91A2-4473-AD81-E8535FAEF4CB}" srcId="{796B8D2A-7169-4AD9-8779-7160C58A2C32}" destId="{8E0A6607-0DA5-4FB9-A8C2-1CFB044A0B76}" srcOrd="1" destOrd="0" parTransId="{E2087FFD-BA48-45F2-8D6F-830E10CEE021}" sibTransId="{B1FD283F-8293-43FE-8DF6-A955FEADC29F}"/>
    <dgm:cxn modelId="{865B5E77-8654-4534-AE7B-24E2975066A0}" type="presParOf" srcId="{C7530A04-6D66-4FC9-A349-E48CD99E0D68}" destId="{434535DF-AAC5-4F1A-B86A-DDB6531215B7}" srcOrd="0" destOrd="0" presId="urn:microsoft.com/office/officeart/2008/layout/PictureStrips"/>
    <dgm:cxn modelId="{B47D8402-E568-4A81-BE32-9BE31939330D}" type="presParOf" srcId="{434535DF-AAC5-4F1A-B86A-DDB6531215B7}" destId="{26073997-EFA8-4782-B263-DB863157ADCB}" srcOrd="0" destOrd="0" presId="urn:microsoft.com/office/officeart/2008/layout/PictureStrips"/>
    <dgm:cxn modelId="{6F66731D-4A62-4D33-B874-1490350613EB}" type="presParOf" srcId="{434535DF-AAC5-4F1A-B86A-DDB6531215B7}" destId="{B172EA13-D720-4E7E-816D-4DB7C7A99D74}" srcOrd="1" destOrd="0" presId="urn:microsoft.com/office/officeart/2008/layout/PictureStrips"/>
    <dgm:cxn modelId="{D92A1507-06E5-47BF-B60B-673D583AE523}" type="presParOf" srcId="{C7530A04-6D66-4FC9-A349-E48CD99E0D68}" destId="{135BE2C9-6740-472B-87AC-3D1925301FA6}" srcOrd="1" destOrd="0" presId="urn:microsoft.com/office/officeart/2008/layout/PictureStrips"/>
    <dgm:cxn modelId="{0021886A-9D0A-4006-B79D-DCC4AAB47F51}" type="presParOf" srcId="{C7530A04-6D66-4FC9-A349-E48CD99E0D68}" destId="{F0241937-99A4-4E2D-9EC6-7FDAD1DB3697}" srcOrd="2" destOrd="0" presId="urn:microsoft.com/office/officeart/2008/layout/PictureStrips"/>
    <dgm:cxn modelId="{44EA223A-ADA5-4965-A3D1-AA9A04686E41}" type="presParOf" srcId="{F0241937-99A4-4E2D-9EC6-7FDAD1DB3697}" destId="{15BA5F91-D32D-48B6-BAC8-AC2F0D384D97}" srcOrd="0" destOrd="0" presId="urn:microsoft.com/office/officeart/2008/layout/PictureStrips"/>
    <dgm:cxn modelId="{2C460D25-F79A-443D-90A4-92172CE93C08}" type="presParOf" srcId="{F0241937-99A4-4E2D-9EC6-7FDAD1DB3697}" destId="{9E0B91A2-F1FC-40DD-808F-67CBA52402F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57F7A4E-5B63-48E4-9613-1612C00FFBAA}" type="doc">
      <dgm:prSet loTypeId="urn:microsoft.com/office/officeart/2008/layout/VerticalCurved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CDFD1BF-8E1B-43AC-9CD5-BD7A563C7481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Introducción</a:t>
          </a:r>
          <a:endParaRPr lang="es-ES" sz="2800" b="1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BE7F389-479E-4482-9DAC-727148ACE881}" type="parTrans" cxnId="{441E09A0-2416-48BA-BC55-B5BFDDCE7259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0CD3B5E-0799-44AA-AAC8-3549CE149E42}" type="sibTrans" cxnId="{441E09A0-2416-48BA-BC55-B5BFDDCE7259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179F442-F742-4B12-9FC8-C575104849EF}">
      <dgm:prSet phldrT="[Texto]" custT="1"/>
      <dgm:spPr/>
      <dgm:t>
        <a:bodyPr/>
        <a:lstStyle/>
        <a:p>
          <a:endParaRPr lang="es-ES"/>
        </a:p>
      </dgm:t>
    </dgm:pt>
    <dgm:pt modelId="{AE5423B3-C4F7-4EC6-A112-C4E6C17E8A4A}" type="parTrans" cxnId="{D6F9339C-734C-44CA-8B86-A8698F5EA26A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ED9716C-8A28-4628-A570-A8AAB428AAF7}" type="sibTrans" cxnId="{D6F9339C-734C-44CA-8B86-A8698F5EA26A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99F4CC7-C2EB-440A-9D94-99F9EA16757F}">
      <dgm:prSet phldrT="[Texto]" custT="1"/>
      <dgm:spPr/>
      <dgm:t>
        <a:bodyPr/>
        <a:lstStyle/>
        <a:p>
          <a:endParaRPr lang="es-ES"/>
        </a:p>
      </dgm:t>
    </dgm:pt>
    <dgm:pt modelId="{4425BBC6-92D5-495F-A7AB-4506C21B19C2}" type="parTrans" cxnId="{B30ABBAA-0BD3-4806-AA75-5F04FD91234E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0CB29A9-0AAD-4990-A59D-F8AF8224C4F6}" type="sibTrans" cxnId="{B30ABBAA-0BD3-4806-AA75-5F04FD91234E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5CCC4C0-56B3-447A-BD3D-5B9A0222D91C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Problema</a:t>
          </a:r>
          <a:endParaRPr lang="es-ES" sz="2800" b="1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931049E-3E09-4C36-8E35-0EF14170602C}" type="parTrans" cxnId="{0B5EEB2B-28E0-45FE-B386-90C7B30BABA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075F652B-14C6-44CD-9B71-B49312A57845}" type="sibTrans" cxnId="{0B5EEB2B-28E0-45FE-B386-90C7B30BABA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98DB878-913A-4C58-9219-59D89F5A8060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Objetivos</a:t>
          </a:r>
        </a:p>
      </dgm:t>
    </dgm:pt>
    <dgm:pt modelId="{3916F51B-8754-475D-B4B6-347620A9F293}" type="parTrans" cxnId="{A52A27D3-D94D-4883-9A3A-BF4921C9D30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11058BE-1D17-45F1-96ED-EFAE0FF75E07}" type="sibTrans" cxnId="{A52A27D3-D94D-4883-9A3A-BF4921C9D30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1C95FF5E-4B81-4F6D-937C-1DE6DB1AF726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Marco de referencia</a:t>
          </a:r>
        </a:p>
      </dgm:t>
    </dgm:pt>
    <dgm:pt modelId="{47E5A8AA-E29E-4335-8CB5-9A046B439451}" type="parTrans" cxnId="{B4D6BB06-FBF8-4DB9-9CF7-0C2BC4D41501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84DA8D8-8940-4EEE-86B7-FADBE5B538A8}" type="sibTrans" cxnId="{B4D6BB06-FBF8-4DB9-9CF7-0C2BC4D41501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86DC816-816F-4C44-9A05-0747CD0CC016}">
      <dgm:prSet phldrT="[Texto]" custT="1"/>
      <dgm:spPr/>
      <dgm:t>
        <a:bodyPr/>
        <a:lstStyle/>
        <a:p>
          <a:r>
            <a:rPr lang="es-ES" sz="2800" b="1" dirty="0" smtClean="0">
              <a:solidFill>
                <a:srgbClr val="FF0000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Propuesta</a:t>
          </a:r>
        </a:p>
      </dgm:t>
    </dgm:pt>
    <dgm:pt modelId="{77DFA5A9-9CEB-43D4-9CB1-E9C22606AA3C}" type="parTrans" cxnId="{471839D3-ECDE-4663-8D58-3E1C88D20416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50F1B9E-7394-47C4-BF62-B4EB2C3FD51D}" type="sibTrans" cxnId="{471839D3-ECDE-4663-8D58-3E1C88D20416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8A25654-E816-4CE5-852F-641561ED8121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Conclusiones y recomendaciones</a:t>
          </a:r>
        </a:p>
      </dgm:t>
    </dgm:pt>
    <dgm:pt modelId="{D14DAD42-096E-4F84-B4DC-1C0BD171C937}" type="parTrans" cxnId="{B9CC5D52-40C6-4E0B-A5A4-098BDBC8D08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40D97B7E-E2F8-490B-8C26-3F6FAC0E3D31}" type="sibTrans" cxnId="{B9CC5D52-40C6-4E0B-A5A4-098BDBC8D08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BCAE918-90A0-4794-9728-E594EEAC22D2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Análisis e interpretación de resultados</a:t>
          </a:r>
        </a:p>
      </dgm:t>
    </dgm:pt>
    <dgm:pt modelId="{BA75B9F6-1AA2-4157-9B84-31CE60B7558D}" type="parTrans" cxnId="{9C2E4E06-04E8-4DCD-A479-C272068F896F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659FB71-604E-4D7C-AFEF-4A5CD96A7829}" type="sibTrans" cxnId="{9C2E4E06-04E8-4DCD-A479-C272068F896F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C2E52329-2D49-4E7C-BA8B-11298247E8AE}">
      <dgm:prSet phldrT="[Texto]" custT="1"/>
      <dgm:spPr/>
      <dgm:t>
        <a:bodyPr/>
        <a:lstStyle/>
        <a:p>
          <a:endParaRPr lang="es-ES"/>
        </a:p>
      </dgm:t>
    </dgm:pt>
    <dgm:pt modelId="{B8230A9F-4459-4B51-B80D-359D1FBB647D}" type="parTrans" cxnId="{49E43216-772F-4830-9CC5-FFAFBB312F59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4B87A56-B1DE-45A8-862D-8897F06032A5}" type="sibTrans" cxnId="{49E43216-772F-4830-9CC5-FFAFBB312F59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7778E55-5AAF-4ADC-8475-DDC5FAC6C46B}">
      <dgm:prSet phldrT="[Texto]" custT="1"/>
      <dgm:spPr/>
      <dgm:t>
        <a:bodyPr/>
        <a:lstStyle/>
        <a:p>
          <a:endParaRPr lang="es-ES"/>
        </a:p>
      </dgm:t>
    </dgm:pt>
    <dgm:pt modelId="{985B336A-F529-473B-B591-3E13A051FDD3}" type="parTrans" cxnId="{99FDB739-B8A9-4734-84D7-07EEE91252E8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A55BBD8-3D13-4ED5-AD2E-34D03712850D}" type="sibTrans" cxnId="{99FDB739-B8A9-4734-84D7-07EEE91252E8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C5DC4DE-9A4E-406D-A4BE-B3D70721A6B4}" type="pres">
      <dgm:prSet presAssocID="{F57F7A4E-5B63-48E4-9613-1612C00FFBA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F4791B8-3E6C-4BC3-9B1B-29D3506285DA}" type="pres">
      <dgm:prSet presAssocID="{F57F7A4E-5B63-48E4-9613-1612C00FFBAA}" presName="Name1" presStyleCnt="0"/>
      <dgm:spPr/>
      <dgm:t>
        <a:bodyPr/>
        <a:lstStyle/>
        <a:p>
          <a:endParaRPr lang="es-ES"/>
        </a:p>
      </dgm:t>
    </dgm:pt>
    <dgm:pt modelId="{ED3D47D3-D61E-47E0-8693-FE8067F18770}" type="pres">
      <dgm:prSet presAssocID="{F57F7A4E-5B63-48E4-9613-1612C00FFBAA}" presName="cycle" presStyleCnt="0"/>
      <dgm:spPr/>
      <dgm:t>
        <a:bodyPr/>
        <a:lstStyle/>
        <a:p>
          <a:endParaRPr lang="es-ES"/>
        </a:p>
      </dgm:t>
    </dgm:pt>
    <dgm:pt modelId="{5E88FC63-77F9-4E52-BC74-C5ECC3A7553B}" type="pres">
      <dgm:prSet presAssocID="{F57F7A4E-5B63-48E4-9613-1612C00FFBAA}" presName="srcNode" presStyleLbl="node1" presStyleIdx="0" presStyleCnt="7"/>
      <dgm:spPr/>
      <dgm:t>
        <a:bodyPr/>
        <a:lstStyle/>
        <a:p>
          <a:endParaRPr lang="es-ES"/>
        </a:p>
      </dgm:t>
    </dgm:pt>
    <dgm:pt modelId="{FCD68FF8-8D77-4CD7-8F8A-4190E417E83B}" type="pres">
      <dgm:prSet presAssocID="{F57F7A4E-5B63-48E4-9613-1612C00FFBAA}" presName="conn" presStyleLbl="parChTrans1D2" presStyleIdx="0" presStyleCnt="1"/>
      <dgm:spPr/>
      <dgm:t>
        <a:bodyPr/>
        <a:lstStyle/>
        <a:p>
          <a:endParaRPr lang="es-ES"/>
        </a:p>
      </dgm:t>
    </dgm:pt>
    <dgm:pt modelId="{28821143-1EAC-463E-BE3E-69F61A1151F0}" type="pres">
      <dgm:prSet presAssocID="{F57F7A4E-5B63-48E4-9613-1612C00FFBAA}" presName="extraNode" presStyleLbl="node1" presStyleIdx="0" presStyleCnt="7"/>
      <dgm:spPr/>
      <dgm:t>
        <a:bodyPr/>
        <a:lstStyle/>
        <a:p>
          <a:endParaRPr lang="es-ES"/>
        </a:p>
      </dgm:t>
    </dgm:pt>
    <dgm:pt modelId="{5832B3EB-9020-458E-81BA-F8AD1985BE9A}" type="pres">
      <dgm:prSet presAssocID="{F57F7A4E-5B63-48E4-9613-1612C00FFBAA}" presName="dstNode" presStyleLbl="node1" presStyleIdx="0" presStyleCnt="7"/>
      <dgm:spPr/>
      <dgm:t>
        <a:bodyPr/>
        <a:lstStyle/>
        <a:p>
          <a:endParaRPr lang="es-ES"/>
        </a:p>
      </dgm:t>
    </dgm:pt>
    <dgm:pt modelId="{62640114-14FF-4245-B0B9-DAD871B03160}" type="pres">
      <dgm:prSet presAssocID="{BCDFD1BF-8E1B-43AC-9CD5-BD7A563C7481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3B2327-8998-409E-876C-CDE294D40C78}" type="pres">
      <dgm:prSet presAssocID="{BCDFD1BF-8E1B-43AC-9CD5-BD7A563C7481}" presName="accent_1" presStyleCnt="0"/>
      <dgm:spPr/>
      <dgm:t>
        <a:bodyPr/>
        <a:lstStyle/>
        <a:p>
          <a:endParaRPr lang="es-ES"/>
        </a:p>
      </dgm:t>
    </dgm:pt>
    <dgm:pt modelId="{987003CE-5961-4C77-8EB9-2DCBE57EC334}" type="pres">
      <dgm:prSet presAssocID="{BCDFD1BF-8E1B-43AC-9CD5-BD7A563C7481}" presName="accentRepeatNode" presStyleLbl="solidFgAcc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4D4173C-43FD-4FC6-BB35-D1ED9AB075CC}" type="pres">
      <dgm:prSet presAssocID="{25CCC4C0-56B3-447A-BD3D-5B9A0222D91C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94CC1C-1786-4F99-9C3D-4F9C455EEF66}" type="pres">
      <dgm:prSet presAssocID="{25CCC4C0-56B3-447A-BD3D-5B9A0222D91C}" presName="accent_2" presStyleCnt="0"/>
      <dgm:spPr/>
      <dgm:t>
        <a:bodyPr/>
        <a:lstStyle/>
        <a:p>
          <a:endParaRPr lang="es-ES"/>
        </a:p>
      </dgm:t>
    </dgm:pt>
    <dgm:pt modelId="{4C2D522A-A396-465E-B040-4D2B150416B8}" type="pres">
      <dgm:prSet presAssocID="{25CCC4C0-56B3-447A-BD3D-5B9A0222D91C}" presName="accentRepeatNode" presStyleLbl="solidFgAcc1" presStyleIdx="1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1FA8D39-894C-4BF4-A9D8-2BB7B109D293}" type="pres">
      <dgm:prSet presAssocID="{898DB878-913A-4C58-9219-59D89F5A8060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CB31A6-4304-4D87-9017-2C549CD80D2F}" type="pres">
      <dgm:prSet presAssocID="{898DB878-913A-4C58-9219-59D89F5A8060}" presName="accent_3" presStyleCnt="0"/>
      <dgm:spPr/>
      <dgm:t>
        <a:bodyPr/>
        <a:lstStyle/>
        <a:p>
          <a:endParaRPr lang="es-ES"/>
        </a:p>
      </dgm:t>
    </dgm:pt>
    <dgm:pt modelId="{E73AC658-AF45-4E01-BB41-FD625ED977D9}" type="pres">
      <dgm:prSet presAssocID="{898DB878-913A-4C58-9219-59D89F5A8060}" presName="accentRepeatNode" presStyleLbl="solidFgAcc1" presStyleIdx="2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2EC4618-DBED-4F9E-98DD-78B2248CC2B0}" type="pres">
      <dgm:prSet presAssocID="{1C95FF5E-4B81-4F6D-937C-1DE6DB1AF726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719B7B-7256-4FBD-9930-CBC6B9F66303}" type="pres">
      <dgm:prSet presAssocID="{1C95FF5E-4B81-4F6D-937C-1DE6DB1AF726}" presName="accent_4" presStyleCnt="0"/>
      <dgm:spPr/>
      <dgm:t>
        <a:bodyPr/>
        <a:lstStyle/>
        <a:p>
          <a:endParaRPr lang="es-ES"/>
        </a:p>
      </dgm:t>
    </dgm:pt>
    <dgm:pt modelId="{00C8B1CA-8FE7-4686-976F-67E8AB91C488}" type="pres">
      <dgm:prSet presAssocID="{1C95FF5E-4B81-4F6D-937C-1DE6DB1AF726}" presName="accentRepeatNode" presStyleLbl="solidFgAcc1" presStyleIdx="3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40E40B9-EC0D-4F2F-A38F-C6535E531C77}" type="pres">
      <dgm:prSet presAssocID="{6BCAE918-90A0-4794-9728-E594EEAC22D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FA1CBF-68A7-44D8-8C73-651C29076DF7}" type="pres">
      <dgm:prSet presAssocID="{6BCAE918-90A0-4794-9728-E594EEAC22D2}" presName="accent_5" presStyleCnt="0"/>
      <dgm:spPr/>
      <dgm:t>
        <a:bodyPr/>
        <a:lstStyle/>
        <a:p>
          <a:endParaRPr lang="es-ES"/>
        </a:p>
      </dgm:t>
    </dgm:pt>
    <dgm:pt modelId="{7575DC7C-C44A-41C1-B42C-9CF6C8BCA1B6}" type="pres">
      <dgm:prSet presAssocID="{6BCAE918-90A0-4794-9728-E594EEAC22D2}" presName="accentRepeatNode" presStyleLbl="solidFgAcc1" presStyleIdx="4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C7BFF64-EE3A-4AD3-8B94-65E1E4E8C9D7}" type="pres">
      <dgm:prSet presAssocID="{986DC816-816F-4C44-9A05-0747CD0CC016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42DF4B-9D0E-437D-B401-20B34FEDED5C}" type="pres">
      <dgm:prSet presAssocID="{986DC816-816F-4C44-9A05-0747CD0CC016}" presName="accent_6" presStyleCnt="0"/>
      <dgm:spPr/>
      <dgm:t>
        <a:bodyPr/>
        <a:lstStyle/>
        <a:p>
          <a:endParaRPr lang="es-ES"/>
        </a:p>
      </dgm:t>
    </dgm:pt>
    <dgm:pt modelId="{A5305B2A-8C0D-4D26-A9B2-FE3DF73FC0F2}" type="pres">
      <dgm:prSet presAssocID="{986DC816-816F-4C44-9A05-0747CD0CC016}" presName="accentRepeatNode" presStyleLbl="solidFgAcc1" presStyleIdx="5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F9B23B3-246C-4220-96D9-68A8D43BFD3E}" type="pres">
      <dgm:prSet presAssocID="{B8A25654-E816-4CE5-852F-641561ED812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18F213-7EBF-4FC7-891B-328E2F28DD74}" type="pres">
      <dgm:prSet presAssocID="{B8A25654-E816-4CE5-852F-641561ED8121}" presName="accent_7" presStyleCnt="0"/>
      <dgm:spPr/>
      <dgm:t>
        <a:bodyPr/>
        <a:lstStyle/>
        <a:p>
          <a:endParaRPr lang="es-ES"/>
        </a:p>
      </dgm:t>
    </dgm:pt>
    <dgm:pt modelId="{E41E03D1-516D-4393-A7A5-38663D113D09}" type="pres">
      <dgm:prSet presAssocID="{B8A25654-E816-4CE5-852F-641561ED8121}" presName="accentRepeatNode" presStyleLbl="solidFgAcc1" presStyleIdx="6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8F3BD2B3-06FA-4B41-9106-BAA5E3F6886B}" type="presOf" srcId="{986DC816-816F-4C44-9A05-0747CD0CC016}" destId="{0C7BFF64-EE3A-4AD3-8B94-65E1E4E8C9D7}" srcOrd="0" destOrd="0" presId="urn:microsoft.com/office/officeart/2008/layout/VerticalCurvedList"/>
    <dgm:cxn modelId="{1E63650D-0674-4EFE-9CDA-5B11B4C86C71}" type="presOf" srcId="{6BCAE918-90A0-4794-9728-E594EEAC22D2}" destId="{B40E40B9-EC0D-4F2F-A38F-C6535E531C77}" srcOrd="0" destOrd="0" presId="urn:microsoft.com/office/officeart/2008/layout/VerticalCurvedList"/>
    <dgm:cxn modelId="{B2759759-FFDF-4CCE-9206-A892A6D0A010}" type="presOf" srcId="{F57F7A4E-5B63-48E4-9613-1612C00FFBAA}" destId="{BC5DC4DE-9A4E-406D-A4BE-B3D70721A6B4}" srcOrd="0" destOrd="0" presId="urn:microsoft.com/office/officeart/2008/layout/VerticalCurvedList"/>
    <dgm:cxn modelId="{7CB8F8CD-2CC8-473F-BDDB-85DC43FAF9C3}" type="presOf" srcId="{25CCC4C0-56B3-447A-BD3D-5B9A0222D91C}" destId="{D4D4173C-43FD-4FC6-BB35-D1ED9AB075CC}" srcOrd="0" destOrd="0" presId="urn:microsoft.com/office/officeart/2008/layout/VerticalCurvedList"/>
    <dgm:cxn modelId="{A52A27D3-D94D-4883-9A3A-BF4921C9D303}" srcId="{F57F7A4E-5B63-48E4-9613-1612C00FFBAA}" destId="{898DB878-913A-4C58-9219-59D89F5A8060}" srcOrd="2" destOrd="0" parTransId="{3916F51B-8754-475D-B4B6-347620A9F293}" sibTransId="{611058BE-1D17-45F1-96ED-EFAE0FF75E07}"/>
    <dgm:cxn modelId="{B9CC5D52-40C6-4E0B-A5A4-098BDBC8D082}" srcId="{F57F7A4E-5B63-48E4-9613-1612C00FFBAA}" destId="{B8A25654-E816-4CE5-852F-641561ED8121}" srcOrd="6" destOrd="0" parTransId="{D14DAD42-096E-4F84-B4DC-1C0BD171C937}" sibTransId="{40D97B7E-E2F8-490B-8C26-3F6FAC0E3D31}"/>
    <dgm:cxn modelId="{B30ABBAA-0BD3-4806-AA75-5F04FD91234E}" srcId="{F57F7A4E-5B63-48E4-9613-1612C00FFBAA}" destId="{F99F4CC7-C2EB-440A-9D94-99F9EA16757F}" srcOrd="10" destOrd="0" parTransId="{4425BBC6-92D5-495F-A7AB-4506C21B19C2}" sibTransId="{10CB29A9-0AAD-4990-A59D-F8AF8224C4F6}"/>
    <dgm:cxn modelId="{99FDB739-B8A9-4734-84D7-07EEE91252E8}" srcId="{F57F7A4E-5B63-48E4-9613-1612C00FFBAA}" destId="{F7778E55-5AAF-4ADC-8475-DDC5FAC6C46B}" srcOrd="8" destOrd="0" parTransId="{985B336A-F529-473B-B591-3E13A051FDD3}" sibTransId="{6A55BBD8-3D13-4ED5-AD2E-34D03712850D}"/>
    <dgm:cxn modelId="{55506FEB-0F17-4282-A522-CC939885336E}" type="presOf" srcId="{898DB878-913A-4C58-9219-59D89F5A8060}" destId="{61FA8D39-894C-4BF4-A9D8-2BB7B109D293}" srcOrd="0" destOrd="0" presId="urn:microsoft.com/office/officeart/2008/layout/VerticalCurvedList"/>
    <dgm:cxn modelId="{D6F9339C-734C-44CA-8B86-A8698F5EA26A}" srcId="{F57F7A4E-5B63-48E4-9613-1612C00FFBAA}" destId="{7179F442-F742-4B12-9FC8-C575104849EF}" srcOrd="9" destOrd="0" parTransId="{AE5423B3-C4F7-4EC6-A112-C4E6C17E8A4A}" sibTransId="{BED9716C-8A28-4628-A570-A8AAB428AAF7}"/>
    <dgm:cxn modelId="{B4D6BB06-FBF8-4DB9-9CF7-0C2BC4D41501}" srcId="{F57F7A4E-5B63-48E4-9613-1612C00FFBAA}" destId="{1C95FF5E-4B81-4F6D-937C-1DE6DB1AF726}" srcOrd="3" destOrd="0" parTransId="{47E5A8AA-E29E-4335-8CB5-9A046B439451}" sibTransId="{884DA8D8-8940-4EEE-86B7-FADBE5B538A8}"/>
    <dgm:cxn modelId="{74C446D8-0D30-4054-BFB4-7DB86F567278}" type="presOf" srcId="{1C95FF5E-4B81-4F6D-937C-1DE6DB1AF726}" destId="{22EC4618-DBED-4F9E-98DD-78B2248CC2B0}" srcOrd="0" destOrd="0" presId="urn:microsoft.com/office/officeart/2008/layout/VerticalCurvedList"/>
    <dgm:cxn modelId="{471839D3-ECDE-4663-8D58-3E1C88D20416}" srcId="{F57F7A4E-5B63-48E4-9613-1612C00FFBAA}" destId="{986DC816-816F-4C44-9A05-0747CD0CC016}" srcOrd="5" destOrd="0" parTransId="{77DFA5A9-9CEB-43D4-9CB1-E9C22606AA3C}" sibTransId="{F50F1B9E-7394-47C4-BF62-B4EB2C3FD51D}"/>
    <dgm:cxn modelId="{441E09A0-2416-48BA-BC55-B5BFDDCE7259}" srcId="{F57F7A4E-5B63-48E4-9613-1612C00FFBAA}" destId="{BCDFD1BF-8E1B-43AC-9CD5-BD7A563C7481}" srcOrd="0" destOrd="0" parTransId="{BBE7F389-479E-4482-9DAC-727148ACE881}" sibTransId="{70CD3B5E-0799-44AA-AAC8-3549CE149E42}"/>
    <dgm:cxn modelId="{7EB48F62-735D-4BD8-A65C-713221E43444}" type="presOf" srcId="{B8A25654-E816-4CE5-852F-641561ED8121}" destId="{0F9B23B3-246C-4220-96D9-68A8D43BFD3E}" srcOrd="0" destOrd="0" presId="urn:microsoft.com/office/officeart/2008/layout/VerticalCurvedList"/>
    <dgm:cxn modelId="{E3BD0F4D-7C3D-40E2-B609-505F122AE02A}" type="presOf" srcId="{70CD3B5E-0799-44AA-AAC8-3549CE149E42}" destId="{FCD68FF8-8D77-4CD7-8F8A-4190E417E83B}" srcOrd="0" destOrd="0" presId="urn:microsoft.com/office/officeart/2008/layout/VerticalCurvedList"/>
    <dgm:cxn modelId="{9C2E4E06-04E8-4DCD-A479-C272068F896F}" srcId="{F57F7A4E-5B63-48E4-9613-1612C00FFBAA}" destId="{6BCAE918-90A0-4794-9728-E594EEAC22D2}" srcOrd="4" destOrd="0" parTransId="{BA75B9F6-1AA2-4157-9B84-31CE60B7558D}" sibTransId="{9659FB71-604E-4D7C-AFEF-4A5CD96A7829}"/>
    <dgm:cxn modelId="{58C35050-EE6D-4816-A83E-06EDF6876CA2}" type="presOf" srcId="{BCDFD1BF-8E1B-43AC-9CD5-BD7A563C7481}" destId="{62640114-14FF-4245-B0B9-DAD871B03160}" srcOrd="0" destOrd="0" presId="urn:microsoft.com/office/officeart/2008/layout/VerticalCurvedList"/>
    <dgm:cxn modelId="{49E43216-772F-4830-9CC5-FFAFBB312F59}" srcId="{F57F7A4E-5B63-48E4-9613-1612C00FFBAA}" destId="{C2E52329-2D49-4E7C-BA8B-11298247E8AE}" srcOrd="7" destOrd="0" parTransId="{B8230A9F-4459-4B51-B80D-359D1FBB647D}" sibTransId="{F4B87A56-B1DE-45A8-862D-8897F06032A5}"/>
    <dgm:cxn modelId="{0B5EEB2B-28E0-45FE-B386-90C7B30BABA3}" srcId="{F57F7A4E-5B63-48E4-9613-1612C00FFBAA}" destId="{25CCC4C0-56B3-447A-BD3D-5B9A0222D91C}" srcOrd="1" destOrd="0" parTransId="{9931049E-3E09-4C36-8E35-0EF14170602C}" sibTransId="{075F652B-14C6-44CD-9B71-B49312A57845}"/>
    <dgm:cxn modelId="{7975EA1B-909B-41F8-94E9-38D95AFE9554}" type="presParOf" srcId="{BC5DC4DE-9A4E-406D-A4BE-B3D70721A6B4}" destId="{3F4791B8-3E6C-4BC3-9B1B-29D3506285DA}" srcOrd="0" destOrd="0" presId="urn:microsoft.com/office/officeart/2008/layout/VerticalCurvedList"/>
    <dgm:cxn modelId="{67B0ED0E-1859-417C-9D23-9638880CB862}" type="presParOf" srcId="{3F4791B8-3E6C-4BC3-9B1B-29D3506285DA}" destId="{ED3D47D3-D61E-47E0-8693-FE8067F18770}" srcOrd="0" destOrd="0" presId="urn:microsoft.com/office/officeart/2008/layout/VerticalCurvedList"/>
    <dgm:cxn modelId="{F60B94B3-F9E1-4BF7-976E-F72BACBA10A5}" type="presParOf" srcId="{ED3D47D3-D61E-47E0-8693-FE8067F18770}" destId="{5E88FC63-77F9-4E52-BC74-C5ECC3A7553B}" srcOrd="0" destOrd="0" presId="urn:microsoft.com/office/officeart/2008/layout/VerticalCurvedList"/>
    <dgm:cxn modelId="{8CE83ABA-C2A3-4975-9581-C45453C6A28A}" type="presParOf" srcId="{ED3D47D3-D61E-47E0-8693-FE8067F18770}" destId="{FCD68FF8-8D77-4CD7-8F8A-4190E417E83B}" srcOrd="1" destOrd="0" presId="urn:microsoft.com/office/officeart/2008/layout/VerticalCurvedList"/>
    <dgm:cxn modelId="{A22929A3-B645-4183-BB4F-45F618619680}" type="presParOf" srcId="{ED3D47D3-D61E-47E0-8693-FE8067F18770}" destId="{28821143-1EAC-463E-BE3E-69F61A1151F0}" srcOrd="2" destOrd="0" presId="urn:microsoft.com/office/officeart/2008/layout/VerticalCurvedList"/>
    <dgm:cxn modelId="{39171035-451B-4010-A50F-3514A709449C}" type="presParOf" srcId="{ED3D47D3-D61E-47E0-8693-FE8067F18770}" destId="{5832B3EB-9020-458E-81BA-F8AD1985BE9A}" srcOrd="3" destOrd="0" presId="urn:microsoft.com/office/officeart/2008/layout/VerticalCurvedList"/>
    <dgm:cxn modelId="{CB1366AA-8BD9-4F30-AB59-8377274E143E}" type="presParOf" srcId="{3F4791B8-3E6C-4BC3-9B1B-29D3506285DA}" destId="{62640114-14FF-4245-B0B9-DAD871B03160}" srcOrd="1" destOrd="0" presId="urn:microsoft.com/office/officeart/2008/layout/VerticalCurvedList"/>
    <dgm:cxn modelId="{99191D6C-9E42-4C47-AE9E-94E4CCCCFE24}" type="presParOf" srcId="{3F4791B8-3E6C-4BC3-9B1B-29D3506285DA}" destId="{ED3B2327-8998-409E-876C-CDE294D40C78}" srcOrd="2" destOrd="0" presId="urn:microsoft.com/office/officeart/2008/layout/VerticalCurvedList"/>
    <dgm:cxn modelId="{DE4F2207-92FD-4606-8FF9-B9067021A73C}" type="presParOf" srcId="{ED3B2327-8998-409E-876C-CDE294D40C78}" destId="{987003CE-5961-4C77-8EB9-2DCBE57EC334}" srcOrd="0" destOrd="0" presId="urn:microsoft.com/office/officeart/2008/layout/VerticalCurvedList"/>
    <dgm:cxn modelId="{B4DE2170-2F33-4F04-850A-F2749C0015DC}" type="presParOf" srcId="{3F4791B8-3E6C-4BC3-9B1B-29D3506285DA}" destId="{D4D4173C-43FD-4FC6-BB35-D1ED9AB075CC}" srcOrd="3" destOrd="0" presId="urn:microsoft.com/office/officeart/2008/layout/VerticalCurvedList"/>
    <dgm:cxn modelId="{772E66C5-ABC7-406E-9C81-5AFA2BE1FF81}" type="presParOf" srcId="{3F4791B8-3E6C-4BC3-9B1B-29D3506285DA}" destId="{9794CC1C-1786-4F99-9C3D-4F9C455EEF66}" srcOrd="4" destOrd="0" presId="urn:microsoft.com/office/officeart/2008/layout/VerticalCurvedList"/>
    <dgm:cxn modelId="{64494B31-06C9-4494-B768-36CF25A904C6}" type="presParOf" srcId="{9794CC1C-1786-4F99-9C3D-4F9C455EEF66}" destId="{4C2D522A-A396-465E-B040-4D2B150416B8}" srcOrd="0" destOrd="0" presId="urn:microsoft.com/office/officeart/2008/layout/VerticalCurvedList"/>
    <dgm:cxn modelId="{25077243-051F-4F54-A251-E62B691ECEC3}" type="presParOf" srcId="{3F4791B8-3E6C-4BC3-9B1B-29D3506285DA}" destId="{61FA8D39-894C-4BF4-A9D8-2BB7B109D293}" srcOrd="5" destOrd="0" presId="urn:microsoft.com/office/officeart/2008/layout/VerticalCurvedList"/>
    <dgm:cxn modelId="{687EA6D0-384D-409E-83FF-F2A33C03B43B}" type="presParOf" srcId="{3F4791B8-3E6C-4BC3-9B1B-29D3506285DA}" destId="{2DCB31A6-4304-4D87-9017-2C549CD80D2F}" srcOrd="6" destOrd="0" presId="urn:microsoft.com/office/officeart/2008/layout/VerticalCurvedList"/>
    <dgm:cxn modelId="{1C5EC0D9-0203-4AAC-873C-437938DFF757}" type="presParOf" srcId="{2DCB31A6-4304-4D87-9017-2C549CD80D2F}" destId="{E73AC658-AF45-4E01-BB41-FD625ED977D9}" srcOrd="0" destOrd="0" presId="urn:microsoft.com/office/officeart/2008/layout/VerticalCurvedList"/>
    <dgm:cxn modelId="{7D4651D4-352D-4831-8883-A407410CDB94}" type="presParOf" srcId="{3F4791B8-3E6C-4BC3-9B1B-29D3506285DA}" destId="{22EC4618-DBED-4F9E-98DD-78B2248CC2B0}" srcOrd="7" destOrd="0" presId="urn:microsoft.com/office/officeart/2008/layout/VerticalCurvedList"/>
    <dgm:cxn modelId="{329D9AF9-9A2D-4A58-AB03-878F73D103BC}" type="presParOf" srcId="{3F4791B8-3E6C-4BC3-9B1B-29D3506285DA}" destId="{77719B7B-7256-4FBD-9930-CBC6B9F66303}" srcOrd="8" destOrd="0" presId="urn:microsoft.com/office/officeart/2008/layout/VerticalCurvedList"/>
    <dgm:cxn modelId="{C6630E7A-4CF5-4CC0-AE9D-F43BA4F3E4D1}" type="presParOf" srcId="{77719B7B-7256-4FBD-9930-CBC6B9F66303}" destId="{00C8B1CA-8FE7-4686-976F-67E8AB91C488}" srcOrd="0" destOrd="0" presId="urn:microsoft.com/office/officeart/2008/layout/VerticalCurvedList"/>
    <dgm:cxn modelId="{D6BD57F2-E4CE-4FFF-9ADB-DD71C989F093}" type="presParOf" srcId="{3F4791B8-3E6C-4BC3-9B1B-29D3506285DA}" destId="{B40E40B9-EC0D-4F2F-A38F-C6535E531C77}" srcOrd="9" destOrd="0" presId="urn:microsoft.com/office/officeart/2008/layout/VerticalCurvedList"/>
    <dgm:cxn modelId="{79928AC5-B0D0-4A5B-993C-CD24AA14B8EE}" type="presParOf" srcId="{3F4791B8-3E6C-4BC3-9B1B-29D3506285DA}" destId="{74FA1CBF-68A7-44D8-8C73-651C29076DF7}" srcOrd="10" destOrd="0" presId="urn:microsoft.com/office/officeart/2008/layout/VerticalCurvedList"/>
    <dgm:cxn modelId="{7C177BF6-A320-4E39-893A-0B0902155FB4}" type="presParOf" srcId="{74FA1CBF-68A7-44D8-8C73-651C29076DF7}" destId="{7575DC7C-C44A-41C1-B42C-9CF6C8BCA1B6}" srcOrd="0" destOrd="0" presId="urn:microsoft.com/office/officeart/2008/layout/VerticalCurvedList"/>
    <dgm:cxn modelId="{C6A34980-ADB4-4636-B63B-0296C216EE04}" type="presParOf" srcId="{3F4791B8-3E6C-4BC3-9B1B-29D3506285DA}" destId="{0C7BFF64-EE3A-4AD3-8B94-65E1E4E8C9D7}" srcOrd="11" destOrd="0" presId="urn:microsoft.com/office/officeart/2008/layout/VerticalCurvedList"/>
    <dgm:cxn modelId="{4F2DC38A-3DF2-411F-BBA7-AA56793C1347}" type="presParOf" srcId="{3F4791B8-3E6C-4BC3-9B1B-29D3506285DA}" destId="{0E42DF4B-9D0E-437D-B401-20B34FEDED5C}" srcOrd="12" destOrd="0" presId="urn:microsoft.com/office/officeart/2008/layout/VerticalCurvedList"/>
    <dgm:cxn modelId="{C84B503A-9205-4AAA-BD6D-B46D7C7A4B0C}" type="presParOf" srcId="{0E42DF4B-9D0E-437D-B401-20B34FEDED5C}" destId="{A5305B2A-8C0D-4D26-A9B2-FE3DF73FC0F2}" srcOrd="0" destOrd="0" presId="urn:microsoft.com/office/officeart/2008/layout/VerticalCurvedList"/>
    <dgm:cxn modelId="{2D17355B-602B-4385-951A-BADFD7DA400F}" type="presParOf" srcId="{3F4791B8-3E6C-4BC3-9B1B-29D3506285DA}" destId="{0F9B23B3-246C-4220-96D9-68A8D43BFD3E}" srcOrd="13" destOrd="0" presId="urn:microsoft.com/office/officeart/2008/layout/VerticalCurvedList"/>
    <dgm:cxn modelId="{645D23D5-88AD-4D9B-99DE-22852C2E1586}" type="presParOf" srcId="{3F4791B8-3E6C-4BC3-9B1B-29D3506285DA}" destId="{3918F213-7EBF-4FC7-891B-328E2F28DD74}" srcOrd="14" destOrd="0" presId="urn:microsoft.com/office/officeart/2008/layout/VerticalCurvedList"/>
    <dgm:cxn modelId="{0FC18A86-4EDD-493E-B841-8CE09B214A75}" type="presParOf" srcId="{3918F213-7EBF-4FC7-891B-328E2F28DD74}" destId="{E41E03D1-516D-4393-A7A5-38663D113D09}" srcOrd="0" destOrd="0" presId="urn:microsoft.com/office/officeart/2008/layout/VerticalCurvedList"/>
  </dgm:cxnLst>
  <dgm:bg>
    <a:solidFill>
      <a:schemeClr val="bg1">
        <a:lumMod val="8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1BC4D4F-93D2-4255-9C62-8B3FD62ECAEE}" type="doc">
      <dgm:prSet loTypeId="urn:microsoft.com/office/officeart/2005/8/layout/vProcess5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827AA3A-B6CF-4A39-A405-C6DC26C29060}">
      <dgm:prSet phldrT="[Texto]"/>
      <dgm:spPr/>
      <dgm:t>
        <a:bodyPr/>
        <a:lstStyle/>
        <a:p>
          <a:r>
            <a:rPr lang="es-ES" b="1" dirty="0" smtClean="0">
              <a:solidFill>
                <a:schemeClr val="bg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Visión oceanopolítica:</a:t>
          </a:r>
        </a:p>
        <a:p>
          <a:r>
            <a:rPr lang="es-ES" b="1" dirty="0" smtClean="0">
              <a:solidFill>
                <a:schemeClr val="bg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 Equinoccial</a:t>
          </a:r>
          <a:endParaRPr lang="es-ES" b="1" dirty="0">
            <a:solidFill>
              <a:schemeClr val="bg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0385C44-3A9D-4849-BCE7-5C9F9B81C34B}" type="parTrans" cxnId="{A957B370-08F5-4835-9E12-447FBCD1807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1B97D29-92C4-43DA-BE3D-70FB41BB1529}" type="sibTrans" cxnId="{A957B370-08F5-4835-9E12-447FBCD1807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44CE7C7-26D7-4C6D-B1FD-D8BDAFA731E4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Gestión del uso del mar</a:t>
          </a:r>
        </a:p>
        <a:p>
          <a:r>
            <a:rPr lang="es-ES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Políticas Públicas Oceánicas y </a:t>
          </a:r>
          <a:r>
            <a:rPr lang="es-ES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Costeras – Lineamientos Estratégicos</a:t>
          </a:r>
          <a:endParaRPr lang="es-ES" b="1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7E3F7D1-B3D7-4D35-8AE5-1F961936E4F6}" type="parTrans" cxnId="{302CF141-752B-4947-AFE4-C8ADDE1FBBBC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D5E02AF-004A-45BC-BF32-67525068F40F}" type="sibTrans" cxnId="{302CF141-752B-4947-AFE4-C8ADDE1FBBBC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AD21481-0418-4CF7-812D-A61FCC14DB71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Agenda del Mar</a:t>
          </a:r>
        </a:p>
        <a:p>
          <a:r>
            <a:rPr lang="es-ES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Articulada al PND 2017-2021</a:t>
          </a:r>
          <a:endParaRPr lang="es-ES" b="1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450F7C6-B143-4EAA-8692-607F96263858}" type="parTrans" cxnId="{17D69E3B-26DD-48E1-88D7-108EA28B66DD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1C7C131-356B-485E-B3E0-341093BE351B}" type="sibTrans" cxnId="{17D69E3B-26DD-48E1-88D7-108EA28B66DD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4883B75-CEEC-4166-AB7B-3C529258E36F}" type="pres">
      <dgm:prSet presAssocID="{61BC4D4F-93D2-4255-9C62-8B3FD62ECAE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0448D51-CCF4-435C-8893-1F3E7F0001AF}" type="pres">
      <dgm:prSet presAssocID="{61BC4D4F-93D2-4255-9C62-8B3FD62ECAEE}" presName="dummyMaxCanvas" presStyleCnt="0">
        <dgm:presLayoutVars/>
      </dgm:prSet>
      <dgm:spPr/>
    </dgm:pt>
    <dgm:pt modelId="{A485891A-CDF5-4E1A-A99F-0BB4A87B721C}" type="pres">
      <dgm:prSet presAssocID="{61BC4D4F-93D2-4255-9C62-8B3FD62ECAEE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F0706E-4D97-4769-AFCE-2AB0F522A62F}" type="pres">
      <dgm:prSet presAssocID="{61BC4D4F-93D2-4255-9C62-8B3FD62ECAEE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FB39E9-EE9A-40C0-9479-09A569034CFA}" type="pres">
      <dgm:prSet presAssocID="{61BC4D4F-93D2-4255-9C62-8B3FD62ECAEE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85FD5E-73E4-46C6-B15B-3778774AC2A4}" type="pres">
      <dgm:prSet presAssocID="{61BC4D4F-93D2-4255-9C62-8B3FD62ECAEE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188818-054F-4B3F-9647-A8959501AC0D}" type="pres">
      <dgm:prSet presAssocID="{61BC4D4F-93D2-4255-9C62-8B3FD62ECAEE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8A697A-096A-4AC0-97DC-C34640735A25}" type="pres">
      <dgm:prSet presAssocID="{61BC4D4F-93D2-4255-9C62-8B3FD62ECAE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3CCF5C-9B80-4DD9-AC39-AA34356CC4DD}" type="pres">
      <dgm:prSet presAssocID="{61BC4D4F-93D2-4255-9C62-8B3FD62ECAE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AF7897-1633-4D81-A627-79815195BE3D}" type="pres">
      <dgm:prSet presAssocID="{61BC4D4F-93D2-4255-9C62-8B3FD62ECAE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95EA79D-4A60-487B-84EC-734BC6994811}" type="presOf" srcId="{BD5E02AF-004A-45BC-BF32-67525068F40F}" destId="{D4188818-054F-4B3F-9647-A8959501AC0D}" srcOrd="0" destOrd="0" presId="urn:microsoft.com/office/officeart/2005/8/layout/vProcess5"/>
    <dgm:cxn modelId="{EE1A2371-4F18-4F1B-868B-9348400601D6}" type="presOf" srcId="{2827AA3A-B6CF-4A39-A405-C6DC26C29060}" destId="{A485891A-CDF5-4E1A-A99F-0BB4A87B721C}" srcOrd="0" destOrd="0" presId="urn:microsoft.com/office/officeart/2005/8/layout/vProcess5"/>
    <dgm:cxn modelId="{C0705ACB-9C27-446D-975D-E82E05167F7D}" type="presOf" srcId="{8AD21481-0418-4CF7-812D-A61FCC14DB71}" destId="{F5FB39E9-EE9A-40C0-9479-09A569034CFA}" srcOrd="0" destOrd="0" presId="urn:microsoft.com/office/officeart/2005/8/layout/vProcess5"/>
    <dgm:cxn modelId="{302CF141-752B-4947-AFE4-C8ADDE1FBBBC}" srcId="{61BC4D4F-93D2-4255-9C62-8B3FD62ECAEE}" destId="{B44CE7C7-26D7-4C6D-B1FD-D8BDAFA731E4}" srcOrd="1" destOrd="0" parTransId="{77E3F7D1-B3D7-4D35-8AE5-1F961936E4F6}" sibTransId="{BD5E02AF-004A-45BC-BF32-67525068F40F}"/>
    <dgm:cxn modelId="{F285D5DE-6C0C-4CFC-B451-BE91B80FF5C5}" type="presOf" srcId="{B44CE7C7-26D7-4C6D-B1FD-D8BDAFA731E4}" destId="{E6F0706E-4D97-4769-AFCE-2AB0F522A62F}" srcOrd="0" destOrd="0" presId="urn:microsoft.com/office/officeart/2005/8/layout/vProcess5"/>
    <dgm:cxn modelId="{17D69E3B-26DD-48E1-88D7-108EA28B66DD}" srcId="{61BC4D4F-93D2-4255-9C62-8B3FD62ECAEE}" destId="{8AD21481-0418-4CF7-812D-A61FCC14DB71}" srcOrd="2" destOrd="0" parTransId="{F450F7C6-B143-4EAA-8692-607F96263858}" sibTransId="{D1C7C131-356B-485E-B3E0-341093BE351B}"/>
    <dgm:cxn modelId="{8537BD04-104F-40F2-BBA8-2D044A30253E}" type="presOf" srcId="{B44CE7C7-26D7-4C6D-B1FD-D8BDAFA731E4}" destId="{863CCF5C-9B80-4DD9-AC39-AA34356CC4DD}" srcOrd="1" destOrd="0" presId="urn:microsoft.com/office/officeart/2005/8/layout/vProcess5"/>
    <dgm:cxn modelId="{F81090AD-7161-43DF-BAF4-F9607AC404BE}" type="presOf" srcId="{2827AA3A-B6CF-4A39-A405-C6DC26C29060}" destId="{2D8A697A-096A-4AC0-97DC-C34640735A25}" srcOrd="1" destOrd="0" presId="urn:microsoft.com/office/officeart/2005/8/layout/vProcess5"/>
    <dgm:cxn modelId="{B54B69E8-170D-4F03-A5D7-952CB709CE6D}" type="presOf" srcId="{61BC4D4F-93D2-4255-9C62-8B3FD62ECAEE}" destId="{C4883B75-CEEC-4166-AB7B-3C529258E36F}" srcOrd="0" destOrd="0" presId="urn:microsoft.com/office/officeart/2005/8/layout/vProcess5"/>
    <dgm:cxn modelId="{B043729E-6811-4939-BE47-1A0D6DDDAB70}" type="presOf" srcId="{71B97D29-92C4-43DA-BE3D-70FB41BB1529}" destId="{D885FD5E-73E4-46C6-B15B-3778774AC2A4}" srcOrd="0" destOrd="0" presId="urn:microsoft.com/office/officeart/2005/8/layout/vProcess5"/>
    <dgm:cxn modelId="{A957B370-08F5-4835-9E12-447FBCD18072}" srcId="{61BC4D4F-93D2-4255-9C62-8B3FD62ECAEE}" destId="{2827AA3A-B6CF-4A39-A405-C6DC26C29060}" srcOrd="0" destOrd="0" parTransId="{C0385C44-3A9D-4849-BCE7-5C9F9B81C34B}" sibTransId="{71B97D29-92C4-43DA-BE3D-70FB41BB1529}"/>
    <dgm:cxn modelId="{24747AC4-5617-4EB0-ACDC-191277C9CA38}" type="presOf" srcId="{8AD21481-0418-4CF7-812D-A61FCC14DB71}" destId="{52AF7897-1633-4D81-A627-79815195BE3D}" srcOrd="1" destOrd="0" presId="urn:microsoft.com/office/officeart/2005/8/layout/vProcess5"/>
    <dgm:cxn modelId="{04F73D4E-CF4F-4EF9-8138-D1EB22461320}" type="presParOf" srcId="{C4883B75-CEEC-4166-AB7B-3C529258E36F}" destId="{30448D51-CCF4-435C-8893-1F3E7F0001AF}" srcOrd="0" destOrd="0" presId="urn:microsoft.com/office/officeart/2005/8/layout/vProcess5"/>
    <dgm:cxn modelId="{F1DFD95C-EFE0-4D48-ADD3-9ECF83A3274D}" type="presParOf" srcId="{C4883B75-CEEC-4166-AB7B-3C529258E36F}" destId="{A485891A-CDF5-4E1A-A99F-0BB4A87B721C}" srcOrd="1" destOrd="0" presId="urn:microsoft.com/office/officeart/2005/8/layout/vProcess5"/>
    <dgm:cxn modelId="{6E4F3EA8-1B72-4339-83F6-132BC546104E}" type="presParOf" srcId="{C4883B75-CEEC-4166-AB7B-3C529258E36F}" destId="{E6F0706E-4D97-4769-AFCE-2AB0F522A62F}" srcOrd="2" destOrd="0" presId="urn:microsoft.com/office/officeart/2005/8/layout/vProcess5"/>
    <dgm:cxn modelId="{A39469CC-893C-474D-B80D-4CD8CB4DFCD1}" type="presParOf" srcId="{C4883B75-CEEC-4166-AB7B-3C529258E36F}" destId="{F5FB39E9-EE9A-40C0-9479-09A569034CFA}" srcOrd="3" destOrd="0" presId="urn:microsoft.com/office/officeart/2005/8/layout/vProcess5"/>
    <dgm:cxn modelId="{8A4F0E86-3921-4355-9035-A9C9BD19F1EB}" type="presParOf" srcId="{C4883B75-CEEC-4166-AB7B-3C529258E36F}" destId="{D885FD5E-73E4-46C6-B15B-3778774AC2A4}" srcOrd="4" destOrd="0" presId="urn:microsoft.com/office/officeart/2005/8/layout/vProcess5"/>
    <dgm:cxn modelId="{960038B3-F9B7-4C87-B110-F27FCD4903A1}" type="presParOf" srcId="{C4883B75-CEEC-4166-AB7B-3C529258E36F}" destId="{D4188818-054F-4B3F-9647-A8959501AC0D}" srcOrd="5" destOrd="0" presId="urn:microsoft.com/office/officeart/2005/8/layout/vProcess5"/>
    <dgm:cxn modelId="{E198EE84-99EF-42FE-B7CF-901355AABD09}" type="presParOf" srcId="{C4883B75-CEEC-4166-AB7B-3C529258E36F}" destId="{2D8A697A-096A-4AC0-97DC-C34640735A25}" srcOrd="6" destOrd="0" presId="urn:microsoft.com/office/officeart/2005/8/layout/vProcess5"/>
    <dgm:cxn modelId="{D10433DF-EC21-48DE-8072-C3E8913A52C8}" type="presParOf" srcId="{C4883B75-CEEC-4166-AB7B-3C529258E36F}" destId="{863CCF5C-9B80-4DD9-AC39-AA34356CC4DD}" srcOrd="7" destOrd="0" presId="urn:microsoft.com/office/officeart/2005/8/layout/vProcess5"/>
    <dgm:cxn modelId="{222F6A4A-3380-4732-9BCB-C36C2D047709}" type="presParOf" srcId="{C4883B75-CEEC-4166-AB7B-3C529258E36F}" destId="{52AF7897-1633-4D81-A627-79815195BE3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57F7A4E-5B63-48E4-9613-1612C00FFBAA}" type="doc">
      <dgm:prSet loTypeId="urn:microsoft.com/office/officeart/2008/layout/VerticalCurved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CDFD1BF-8E1B-43AC-9CD5-BD7A563C7481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Introducción</a:t>
          </a:r>
          <a:endParaRPr lang="es-ES" sz="2800" b="1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BE7F389-479E-4482-9DAC-727148ACE881}" type="parTrans" cxnId="{441E09A0-2416-48BA-BC55-B5BFDDCE7259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0CD3B5E-0799-44AA-AAC8-3549CE149E42}" type="sibTrans" cxnId="{441E09A0-2416-48BA-BC55-B5BFDDCE7259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179F442-F742-4B12-9FC8-C575104849EF}">
      <dgm:prSet phldrT="[Texto]" custT="1"/>
      <dgm:spPr/>
      <dgm:t>
        <a:bodyPr/>
        <a:lstStyle/>
        <a:p>
          <a:endParaRPr lang="es-ES"/>
        </a:p>
      </dgm:t>
    </dgm:pt>
    <dgm:pt modelId="{AE5423B3-C4F7-4EC6-A112-C4E6C17E8A4A}" type="parTrans" cxnId="{D6F9339C-734C-44CA-8B86-A8698F5EA26A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ED9716C-8A28-4628-A570-A8AAB428AAF7}" type="sibTrans" cxnId="{D6F9339C-734C-44CA-8B86-A8698F5EA26A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99F4CC7-C2EB-440A-9D94-99F9EA16757F}">
      <dgm:prSet phldrT="[Texto]" custT="1"/>
      <dgm:spPr/>
      <dgm:t>
        <a:bodyPr/>
        <a:lstStyle/>
        <a:p>
          <a:endParaRPr lang="es-ES"/>
        </a:p>
      </dgm:t>
    </dgm:pt>
    <dgm:pt modelId="{4425BBC6-92D5-495F-A7AB-4506C21B19C2}" type="parTrans" cxnId="{B30ABBAA-0BD3-4806-AA75-5F04FD91234E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0CB29A9-0AAD-4990-A59D-F8AF8224C4F6}" type="sibTrans" cxnId="{B30ABBAA-0BD3-4806-AA75-5F04FD91234E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5CCC4C0-56B3-447A-BD3D-5B9A0222D91C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Problema</a:t>
          </a:r>
          <a:endParaRPr lang="es-ES" sz="2800" b="1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931049E-3E09-4C36-8E35-0EF14170602C}" type="parTrans" cxnId="{0B5EEB2B-28E0-45FE-B386-90C7B30BABA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075F652B-14C6-44CD-9B71-B49312A57845}" type="sibTrans" cxnId="{0B5EEB2B-28E0-45FE-B386-90C7B30BABA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98DB878-913A-4C58-9219-59D89F5A8060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Objetivos</a:t>
          </a:r>
        </a:p>
      </dgm:t>
    </dgm:pt>
    <dgm:pt modelId="{3916F51B-8754-475D-B4B6-347620A9F293}" type="parTrans" cxnId="{A52A27D3-D94D-4883-9A3A-BF4921C9D30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11058BE-1D17-45F1-96ED-EFAE0FF75E07}" type="sibTrans" cxnId="{A52A27D3-D94D-4883-9A3A-BF4921C9D30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1C95FF5E-4B81-4F6D-937C-1DE6DB1AF726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Marco de referencia</a:t>
          </a:r>
        </a:p>
      </dgm:t>
    </dgm:pt>
    <dgm:pt modelId="{47E5A8AA-E29E-4335-8CB5-9A046B439451}" type="parTrans" cxnId="{B4D6BB06-FBF8-4DB9-9CF7-0C2BC4D41501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84DA8D8-8940-4EEE-86B7-FADBE5B538A8}" type="sibTrans" cxnId="{B4D6BB06-FBF8-4DB9-9CF7-0C2BC4D41501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86DC816-816F-4C44-9A05-0747CD0CC016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Propuesta</a:t>
          </a:r>
        </a:p>
      </dgm:t>
    </dgm:pt>
    <dgm:pt modelId="{77DFA5A9-9CEB-43D4-9CB1-E9C22606AA3C}" type="parTrans" cxnId="{471839D3-ECDE-4663-8D58-3E1C88D20416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50F1B9E-7394-47C4-BF62-B4EB2C3FD51D}" type="sibTrans" cxnId="{471839D3-ECDE-4663-8D58-3E1C88D20416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8A25654-E816-4CE5-852F-641561ED8121}">
      <dgm:prSet phldrT="[Texto]" custT="1"/>
      <dgm:spPr/>
      <dgm:t>
        <a:bodyPr/>
        <a:lstStyle/>
        <a:p>
          <a:r>
            <a:rPr lang="es-ES" sz="2800" b="1" dirty="0" smtClean="0">
              <a:solidFill>
                <a:srgbClr val="FF0000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Conclusiones</a:t>
          </a:r>
        </a:p>
      </dgm:t>
    </dgm:pt>
    <dgm:pt modelId="{D14DAD42-096E-4F84-B4DC-1C0BD171C937}" type="parTrans" cxnId="{B9CC5D52-40C6-4E0B-A5A4-098BDBC8D08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40D97B7E-E2F8-490B-8C26-3F6FAC0E3D31}" type="sibTrans" cxnId="{B9CC5D52-40C6-4E0B-A5A4-098BDBC8D08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BCAE918-90A0-4794-9728-E594EEAC22D2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Análisis e interpretación de resultados</a:t>
          </a:r>
        </a:p>
      </dgm:t>
    </dgm:pt>
    <dgm:pt modelId="{BA75B9F6-1AA2-4157-9B84-31CE60B7558D}" type="parTrans" cxnId="{9C2E4E06-04E8-4DCD-A479-C272068F896F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659FB71-604E-4D7C-AFEF-4A5CD96A7829}" type="sibTrans" cxnId="{9C2E4E06-04E8-4DCD-A479-C272068F896F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C2E52329-2D49-4E7C-BA8B-11298247E8AE}">
      <dgm:prSet phldrT="[Texto]" custT="1"/>
      <dgm:spPr/>
      <dgm:t>
        <a:bodyPr/>
        <a:lstStyle/>
        <a:p>
          <a:endParaRPr lang="es-ES"/>
        </a:p>
      </dgm:t>
    </dgm:pt>
    <dgm:pt modelId="{B8230A9F-4459-4B51-B80D-359D1FBB647D}" type="parTrans" cxnId="{49E43216-772F-4830-9CC5-FFAFBB312F59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4B87A56-B1DE-45A8-862D-8897F06032A5}" type="sibTrans" cxnId="{49E43216-772F-4830-9CC5-FFAFBB312F59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7778E55-5AAF-4ADC-8475-DDC5FAC6C46B}">
      <dgm:prSet phldrT="[Texto]" custT="1"/>
      <dgm:spPr/>
      <dgm:t>
        <a:bodyPr/>
        <a:lstStyle/>
        <a:p>
          <a:endParaRPr lang="es-ES"/>
        </a:p>
      </dgm:t>
    </dgm:pt>
    <dgm:pt modelId="{985B336A-F529-473B-B591-3E13A051FDD3}" type="parTrans" cxnId="{99FDB739-B8A9-4734-84D7-07EEE91252E8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A55BBD8-3D13-4ED5-AD2E-34D03712850D}" type="sibTrans" cxnId="{99FDB739-B8A9-4734-84D7-07EEE91252E8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C5DC4DE-9A4E-406D-A4BE-B3D70721A6B4}" type="pres">
      <dgm:prSet presAssocID="{F57F7A4E-5B63-48E4-9613-1612C00FFBA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F4791B8-3E6C-4BC3-9B1B-29D3506285DA}" type="pres">
      <dgm:prSet presAssocID="{F57F7A4E-5B63-48E4-9613-1612C00FFBAA}" presName="Name1" presStyleCnt="0"/>
      <dgm:spPr/>
      <dgm:t>
        <a:bodyPr/>
        <a:lstStyle/>
        <a:p>
          <a:endParaRPr lang="es-ES"/>
        </a:p>
      </dgm:t>
    </dgm:pt>
    <dgm:pt modelId="{ED3D47D3-D61E-47E0-8693-FE8067F18770}" type="pres">
      <dgm:prSet presAssocID="{F57F7A4E-5B63-48E4-9613-1612C00FFBAA}" presName="cycle" presStyleCnt="0"/>
      <dgm:spPr/>
      <dgm:t>
        <a:bodyPr/>
        <a:lstStyle/>
        <a:p>
          <a:endParaRPr lang="es-ES"/>
        </a:p>
      </dgm:t>
    </dgm:pt>
    <dgm:pt modelId="{5E88FC63-77F9-4E52-BC74-C5ECC3A7553B}" type="pres">
      <dgm:prSet presAssocID="{F57F7A4E-5B63-48E4-9613-1612C00FFBAA}" presName="srcNode" presStyleLbl="node1" presStyleIdx="0" presStyleCnt="7"/>
      <dgm:spPr/>
      <dgm:t>
        <a:bodyPr/>
        <a:lstStyle/>
        <a:p>
          <a:endParaRPr lang="es-ES"/>
        </a:p>
      </dgm:t>
    </dgm:pt>
    <dgm:pt modelId="{FCD68FF8-8D77-4CD7-8F8A-4190E417E83B}" type="pres">
      <dgm:prSet presAssocID="{F57F7A4E-5B63-48E4-9613-1612C00FFBAA}" presName="conn" presStyleLbl="parChTrans1D2" presStyleIdx="0" presStyleCnt="1"/>
      <dgm:spPr/>
      <dgm:t>
        <a:bodyPr/>
        <a:lstStyle/>
        <a:p>
          <a:endParaRPr lang="es-ES"/>
        </a:p>
      </dgm:t>
    </dgm:pt>
    <dgm:pt modelId="{28821143-1EAC-463E-BE3E-69F61A1151F0}" type="pres">
      <dgm:prSet presAssocID="{F57F7A4E-5B63-48E4-9613-1612C00FFBAA}" presName="extraNode" presStyleLbl="node1" presStyleIdx="0" presStyleCnt="7"/>
      <dgm:spPr/>
      <dgm:t>
        <a:bodyPr/>
        <a:lstStyle/>
        <a:p>
          <a:endParaRPr lang="es-ES"/>
        </a:p>
      </dgm:t>
    </dgm:pt>
    <dgm:pt modelId="{5832B3EB-9020-458E-81BA-F8AD1985BE9A}" type="pres">
      <dgm:prSet presAssocID="{F57F7A4E-5B63-48E4-9613-1612C00FFBAA}" presName="dstNode" presStyleLbl="node1" presStyleIdx="0" presStyleCnt="7"/>
      <dgm:spPr/>
      <dgm:t>
        <a:bodyPr/>
        <a:lstStyle/>
        <a:p>
          <a:endParaRPr lang="es-ES"/>
        </a:p>
      </dgm:t>
    </dgm:pt>
    <dgm:pt modelId="{62640114-14FF-4245-B0B9-DAD871B03160}" type="pres">
      <dgm:prSet presAssocID="{BCDFD1BF-8E1B-43AC-9CD5-BD7A563C7481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3B2327-8998-409E-876C-CDE294D40C78}" type="pres">
      <dgm:prSet presAssocID="{BCDFD1BF-8E1B-43AC-9CD5-BD7A563C7481}" presName="accent_1" presStyleCnt="0"/>
      <dgm:spPr/>
      <dgm:t>
        <a:bodyPr/>
        <a:lstStyle/>
        <a:p>
          <a:endParaRPr lang="es-ES"/>
        </a:p>
      </dgm:t>
    </dgm:pt>
    <dgm:pt modelId="{987003CE-5961-4C77-8EB9-2DCBE57EC334}" type="pres">
      <dgm:prSet presAssocID="{BCDFD1BF-8E1B-43AC-9CD5-BD7A563C7481}" presName="accentRepeatNode" presStyleLbl="solidFgAcc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4D4173C-43FD-4FC6-BB35-D1ED9AB075CC}" type="pres">
      <dgm:prSet presAssocID="{25CCC4C0-56B3-447A-BD3D-5B9A0222D91C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94CC1C-1786-4F99-9C3D-4F9C455EEF66}" type="pres">
      <dgm:prSet presAssocID="{25CCC4C0-56B3-447A-BD3D-5B9A0222D91C}" presName="accent_2" presStyleCnt="0"/>
      <dgm:spPr/>
      <dgm:t>
        <a:bodyPr/>
        <a:lstStyle/>
        <a:p>
          <a:endParaRPr lang="es-ES"/>
        </a:p>
      </dgm:t>
    </dgm:pt>
    <dgm:pt modelId="{4C2D522A-A396-465E-B040-4D2B150416B8}" type="pres">
      <dgm:prSet presAssocID="{25CCC4C0-56B3-447A-BD3D-5B9A0222D91C}" presName="accentRepeatNode" presStyleLbl="solidFgAcc1" presStyleIdx="1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1FA8D39-894C-4BF4-A9D8-2BB7B109D293}" type="pres">
      <dgm:prSet presAssocID="{898DB878-913A-4C58-9219-59D89F5A8060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CB31A6-4304-4D87-9017-2C549CD80D2F}" type="pres">
      <dgm:prSet presAssocID="{898DB878-913A-4C58-9219-59D89F5A8060}" presName="accent_3" presStyleCnt="0"/>
      <dgm:spPr/>
      <dgm:t>
        <a:bodyPr/>
        <a:lstStyle/>
        <a:p>
          <a:endParaRPr lang="es-ES"/>
        </a:p>
      </dgm:t>
    </dgm:pt>
    <dgm:pt modelId="{E73AC658-AF45-4E01-BB41-FD625ED977D9}" type="pres">
      <dgm:prSet presAssocID="{898DB878-913A-4C58-9219-59D89F5A8060}" presName="accentRepeatNode" presStyleLbl="solidFgAcc1" presStyleIdx="2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2EC4618-DBED-4F9E-98DD-78B2248CC2B0}" type="pres">
      <dgm:prSet presAssocID="{1C95FF5E-4B81-4F6D-937C-1DE6DB1AF726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719B7B-7256-4FBD-9930-CBC6B9F66303}" type="pres">
      <dgm:prSet presAssocID="{1C95FF5E-4B81-4F6D-937C-1DE6DB1AF726}" presName="accent_4" presStyleCnt="0"/>
      <dgm:spPr/>
      <dgm:t>
        <a:bodyPr/>
        <a:lstStyle/>
        <a:p>
          <a:endParaRPr lang="es-ES"/>
        </a:p>
      </dgm:t>
    </dgm:pt>
    <dgm:pt modelId="{00C8B1CA-8FE7-4686-976F-67E8AB91C488}" type="pres">
      <dgm:prSet presAssocID="{1C95FF5E-4B81-4F6D-937C-1DE6DB1AF726}" presName="accentRepeatNode" presStyleLbl="solidFgAcc1" presStyleIdx="3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40E40B9-EC0D-4F2F-A38F-C6535E531C77}" type="pres">
      <dgm:prSet presAssocID="{6BCAE918-90A0-4794-9728-E594EEAC22D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FA1CBF-68A7-44D8-8C73-651C29076DF7}" type="pres">
      <dgm:prSet presAssocID="{6BCAE918-90A0-4794-9728-E594EEAC22D2}" presName="accent_5" presStyleCnt="0"/>
      <dgm:spPr/>
      <dgm:t>
        <a:bodyPr/>
        <a:lstStyle/>
        <a:p>
          <a:endParaRPr lang="es-ES"/>
        </a:p>
      </dgm:t>
    </dgm:pt>
    <dgm:pt modelId="{7575DC7C-C44A-41C1-B42C-9CF6C8BCA1B6}" type="pres">
      <dgm:prSet presAssocID="{6BCAE918-90A0-4794-9728-E594EEAC22D2}" presName="accentRepeatNode" presStyleLbl="solidFgAcc1" presStyleIdx="4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C7BFF64-EE3A-4AD3-8B94-65E1E4E8C9D7}" type="pres">
      <dgm:prSet presAssocID="{986DC816-816F-4C44-9A05-0747CD0CC016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42DF4B-9D0E-437D-B401-20B34FEDED5C}" type="pres">
      <dgm:prSet presAssocID="{986DC816-816F-4C44-9A05-0747CD0CC016}" presName="accent_6" presStyleCnt="0"/>
      <dgm:spPr/>
      <dgm:t>
        <a:bodyPr/>
        <a:lstStyle/>
        <a:p>
          <a:endParaRPr lang="es-ES"/>
        </a:p>
      </dgm:t>
    </dgm:pt>
    <dgm:pt modelId="{A5305B2A-8C0D-4D26-A9B2-FE3DF73FC0F2}" type="pres">
      <dgm:prSet presAssocID="{986DC816-816F-4C44-9A05-0747CD0CC016}" presName="accentRepeatNode" presStyleLbl="solidFgAcc1" presStyleIdx="5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F9B23B3-246C-4220-96D9-68A8D43BFD3E}" type="pres">
      <dgm:prSet presAssocID="{B8A25654-E816-4CE5-852F-641561ED812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18F213-7EBF-4FC7-891B-328E2F28DD74}" type="pres">
      <dgm:prSet presAssocID="{B8A25654-E816-4CE5-852F-641561ED8121}" presName="accent_7" presStyleCnt="0"/>
      <dgm:spPr/>
      <dgm:t>
        <a:bodyPr/>
        <a:lstStyle/>
        <a:p>
          <a:endParaRPr lang="es-ES"/>
        </a:p>
      </dgm:t>
    </dgm:pt>
    <dgm:pt modelId="{E41E03D1-516D-4393-A7A5-38663D113D09}" type="pres">
      <dgm:prSet presAssocID="{B8A25654-E816-4CE5-852F-641561ED8121}" presName="accentRepeatNode" presStyleLbl="solidFgAcc1" presStyleIdx="6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CF96C36B-A34D-421C-87E3-1FF2EF92C098}" type="presOf" srcId="{25CCC4C0-56B3-447A-BD3D-5B9A0222D91C}" destId="{D4D4173C-43FD-4FC6-BB35-D1ED9AB075CC}" srcOrd="0" destOrd="0" presId="urn:microsoft.com/office/officeart/2008/layout/VerticalCurvedList"/>
    <dgm:cxn modelId="{B4D6BB06-FBF8-4DB9-9CF7-0C2BC4D41501}" srcId="{F57F7A4E-5B63-48E4-9613-1612C00FFBAA}" destId="{1C95FF5E-4B81-4F6D-937C-1DE6DB1AF726}" srcOrd="3" destOrd="0" parTransId="{47E5A8AA-E29E-4335-8CB5-9A046B439451}" sibTransId="{884DA8D8-8940-4EEE-86B7-FADBE5B538A8}"/>
    <dgm:cxn modelId="{36D6C746-6FA6-4159-91D1-B49E24C7AA9A}" type="presOf" srcId="{B8A25654-E816-4CE5-852F-641561ED8121}" destId="{0F9B23B3-246C-4220-96D9-68A8D43BFD3E}" srcOrd="0" destOrd="0" presId="urn:microsoft.com/office/officeart/2008/layout/VerticalCurvedList"/>
    <dgm:cxn modelId="{B30ABBAA-0BD3-4806-AA75-5F04FD91234E}" srcId="{F57F7A4E-5B63-48E4-9613-1612C00FFBAA}" destId="{F99F4CC7-C2EB-440A-9D94-99F9EA16757F}" srcOrd="10" destOrd="0" parTransId="{4425BBC6-92D5-495F-A7AB-4506C21B19C2}" sibTransId="{10CB29A9-0AAD-4990-A59D-F8AF8224C4F6}"/>
    <dgm:cxn modelId="{D6F9339C-734C-44CA-8B86-A8698F5EA26A}" srcId="{F57F7A4E-5B63-48E4-9613-1612C00FFBAA}" destId="{7179F442-F742-4B12-9FC8-C575104849EF}" srcOrd="9" destOrd="0" parTransId="{AE5423B3-C4F7-4EC6-A112-C4E6C17E8A4A}" sibTransId="{BED9716C-8A28-4628-A570-A8AAB428AAF7}"/>
    <dgm:cxn modelId="{441E09A0-2416-48BA-BC55-B5BFDDCE7259}" srcId="{F57F7A4E-5B63-48E4-9613-1612C00FFBAA}" destId="{BCDFD1BF-8E1B-43AC-9CD5-BD7A563C7481}" srcOrd="0" destOrd="0" parTransId="{BBE7F389-479E-4482-9DAC-727148ACE881}" sibTransId="{70CD3B5E-0799-44AA-AAC8-3549CE149E42}"/>
    <dgm:cxn modelId="{49E43216-772F-4830-9CC5-FFAFBB312F59}" srcId="{F57F7A4E-5B63-48E4-9613-1612C00FFBAA}" destId="{C2E52329-2D49-4E7C-BA8B-11298247E8AE}" srcOrd="7" destOrd="0" parTransId="{B8230A9F-4459-4B51-B80D-359D1FBB647D}" sibTransId="{F4B87A56-B1DE-45A8-862D-8897F06032A5}"/>
    <dgm:cxn modelId="{0E2E9450-93D5-4E50-B85D-5E0EB63A8222}" type="presOf" srcId="{6BCAE918-90A0-4794-9728-E594EEAC22D2}" destId="{B40E40B9-EC0D-4F2F-A38F-C6535E531C77}" srcOrd="0" destOrd="0" presId="urn:microsoft.com/office/officeart/2008/layout/VerticalCurvedList"/>
    <dgm:cxn modelId="{9C2E4E06-04E8-4DCD-A479-C272068F896F}" srcId="{F57F7A4E-5B63-48E4-9613-1612C00FFBAA}" destId="{6BCAE918-90A0-4794-9728-E594EEAC22D2}" srcOrd="4" destOrd="0" parTransId="{BA75B9F6-1AA2-4157-9B84-31CE60B7558D}" sibTransId="{9659FB71-604E-4D7C-AFEF-4A5CD96A7829}"/>
    <dgm:cxn modelId="{471839D3-ECDE-4663-8D58-3E1C88D20416}" srcId="{F57F7A4E-5B63-48E4-9613-1612C00FFBAA}" destId="{986DC816-816F-4C44-9A05-0747CD0CC016}" srcOrd="5" destOrd="0" parTransId="{77DFA5A9-9CEB-43D4-9CB1-E9C22606AA3C}" sibTransId="{F50F1B9E-7394-47C4-BF62-B4EB2C3FD51D}"/>
    <dgm:cxn modelId="{BD513065-0F9A-4577-A519-EF8DF394912E}" type="presOf" srcId="{986DC816-816F-4C44-9A05-0747CD0CC016}" destId="{0C7BFF64-EE3A-4AD3-8B94-65E1E4E8C9D7}" srcOrd="0" destOrd="0" presId="urn:microsoft.com/office/officeart/2008/layout/VerticalCurvedList"/>
    <dgm:cxn modelId="{D98BD3F6-79A8-429B-A1D0-5C7D4BD8AED1}" type="presOf" srcId="{BCDFD1BF-8E1B-43AC-9CD5-BD7A563C7481}" destId="{62640114-14FF-4245-B0B9-DAD871B03160}" srcOrd="0" destOrd="0" presId="urn:microsoft.com/office/officeart/2008/layout/VerticalCurvedList"/>
    <dgm:cxn modelId="{5C9A951B-D2C0-4B06-91FC-FAD1CA33F47A}" type="presOf" srcId="{70CD3B5E-0799-44AA-AAC8-3549CE149E42}" destId="{FCD68FF8-8D77-4CD7-8F8A-4190E417E83B}" srcOrd="0" destOrd="0" presId="urn:microsoft.com/office/officeart/2008/layout/VerticalCurvedList"/>
    <dgm:cxn modelId="{0B5EEB2B-28E0-45FE-B386-90C7B30BABA3}" srcId="{F57F7A4E-5B63-48E4-9613-1612C00FFBAA}" destId="{25CCC4C0-56B3-447A-BD3D-5B9A0222D91C}" srcOrd="1" destOrd="0" parTransId="{9931049E-3E09-4C36-8E35-0EF14170602C}" sibTransId="{075F652B-14C6-44CD-9B71-B49312A57845}"/>
    <dgm:cxn modelId="{60E28B7A-88D0-439F-BFB8-FD9CCDE207FA}" type="presOf" srcId="{1C95FF5E-4B81-4F6D-937C-1DE6DB1AF726}" destId="{22EC4618-DBED-4F9E-98DD-78B2248CC2B0}" srcOrd="0" destOrd="0" presId="urn:microsoft.com/office/officeart/2008/layout/VerticalCurvedList"/>
    <dgm:cxn modelId="{A52A27D3-D94D-4883-9A3A-BF4921C9D303}" srcId="{F57F7A4E-5B63-48E4-9613-1612C00FFBAA}" destId="{898DB878-913A-4C58-9219-59D89F5A8060}" srcOrd="2" destOrd="0" parTransId="{3916F51B-8754-475D-B4B6-347620A9F293}" sibTransId="{611058BE-1D17-45F1-96ED-EFAE0FF75E07}"/>
    <dgm:cxn modelId="{99FDB739-B8A9-4734-84D7-07EEE91252E8}" srcId="{F57F7A4E-5B63-48E4-9613-1612C00FFBAA}" destId="{F7778E55-5AAF-4ADC-8475-DDC5FAC6C46B}" srcOrd="8" destOrd="0" parTransId="{985B336A-F529-473B-B591-3E13A051FDD3}" sibTransId="{6A55BBD8-3D13-4ED5-AD2E-34D03712850D}"/>
    <dgm:cxn modelId="{F4961EBA-AF90-4FAF-A708-323BF2EBA230}" type="presOf" srcId="{F57F7A4E-5B63-48E4-9613-1612C00FFBAA}" destId="{BC5DC4DE-9A4E-406D-A4BE-B3D70721A6B4}" srcOrd="0" destOrd="0" presId="urn:microsoft.com/office/officeart/2008/layout/VerticalCurvedList"/>
    <dgm:cxn modelId="{89B14583-FDF6-4A2D-A058-89CE8F0FA537}" type="presOf" srcId="{898DB878-913A-4C58-9219-59D89F5A8060}" destId="{61FA8D39-894C-4BF4-A9D8-2BB7B109D293}" srcOrd="0" destOrd="0" presId="urn:microsoft.com/office/officeart/2008/layout/VerticalCurvedList"/>
    <dgm:cxn modelId="{B9CC5D52-40C6-4E0B-A5A4-098BDBC8D082}" srcId="{F57F7A4E-5B63-48E4-9613-1612C00FFBAA}" destId="{B8A25654-E816-4CE5-852F-641561ED8121}" srcOrd="6" destOrd="0" parTransId="{D14DAD42-096E-4F84-B4DC-1C0BD171C937}" sibTransId="{40D97B7E-E2F8-490B-8C26-3F6FAC0E3D31}"/>
    <dgm:cxn modelId="{76235556-85AB-442B-A6C5-DFE958FD5347}" type="presParOf" srcId="{BC5DC4DE-9A4E-406D-A4BE-B3D70721A6B4}" destId="{3F4791B8-3E6C-4BC3-9B1B-29D3506285DA}" srcOrd="0" destOrd="0" presId="urn:microsoft.com/office/officeart/2008/layout/VerticalCurvedList"/>
    <dgm:cxn modelId="{AAF0B2DE-FFFC-4BB0-B6C0-54B2EA084659}" type="presParOf" srcId="{3F4791B8-3E6C-4BC3-9B1B-29D3506285DA}" destId="{ED3D47D3-D61E-47E0-8693-FE8067F18770}" srcOrd="0" destOrd="0" presId="urn:microsoft.com/office/officeart/2008/layout/VerticalCurvedList"/>
    <dgm:cxn modelId="{4D6378FA-630A-4C01-ACEA-8B048946067C}" type="presParOf" srcId="{ED3D47D3-D61E-47E0-8693-FE8067F18770}" destId="{5E88FC63-77F9-4E52-BC74-C5ECC3A7553B}" srcOrd="0" destOrd="0" presId="urn:microsoft.com/office/officeart/2008/layout/VerticalCurvedList"/>
    <dgm:cxn modelId="{FD0387CD-400D-43EF-AC50-510BB8639C0E}" type="presParOf" srcId="{ED3D47D3-D61E-47E0-8693-FE8067F18770}" destId="{FCD68FF8-8D77-4CD7-8F8A-4190E417E83B}" srcOrd="1" destOrd="0" presId="urn:microsoft.com/office/officeart/2008/layout/VerticalCurvedList"/>
    <dgm:cxn modelId="{41542FFE-D983-4379-8804-D80E53B08588}" type="presParOf" srcId="{ED3D47D3-D61E-47E0-8693-FE8067F18770}" destId="{28821143-1EAC-463E-BE3E-69F61A1151F0}" srcOrd="2" destOrd="0" presId="urn:microsoft.com/office/officeart/2008/layout/VerticalCurvedList"/>
    <dgm:cxn modelId="{AEADF3FC-7D14-4B6E-9FC6-B945BD610E01}" type="presParOf" srcId="{ED3D47D3-D61E-47E0-8693-FE8067F18770}" destId="{5832B3EB-9020-458E-81BA-F8AD1985BE9A}" srcOrd="3" destOrd="0" presId="urn:microsoft.com/office/officeart/2008/layout/VerticalCurvedList"/>
    <dgm:cxn modelId="{387D0E4C-A5D3-4082-8BB1-6925C0D323E2}" type="presParOf" srcId="{3F4791B8-3E6C-4BC3-9B1B-29D3506285DA}" destId="{62640114-14FF-4245-B0B9-DAD871B03160}" srcOrd="1" destOrd="0" presId="urn:microsoft.com/office/officeart/2008/layout/VerticalCurvedList"/>
    <dgm:cxn modelId="{1944206A-E9D5-4511-8AAC-263B686DF154}" type="presParOf" srcId="{3F4791B8-3E6C-4BC3-9B1B-29D3506285DA}" destId="{ED3B2327-8998-409E-876C-CDE294D40C78}" srcOrd="2" destOrd="0" presId="urn:microsoft.com/office/officeart/2008/layout/VerticalCurvedList"/>
    <dgm:cxn modelId="{B4BF82D2-CAA1-4225-99CC-B579B0EF7173}" type="presParOf" srcId="{ED3B2327-8998-409E-876C-CDE294D40C78}" destId="{987003CE-5961-4C77-8EB9-2DCBE57EC334}" srcOrd="0" destOrd="0" presId="urn:microsoft.com/office/officeart/2008/layout/VerticalCurvedList"/>
    <dgm:cxn modelId="{0658FE4D-B03A-4084-9D16-2C20E34B3E69}" type="presParOf" srcId="{3F4791B8-3E6C-4BC3-9B1B-29D3506285DA}" destId="{D4D4173C-43FD-4FC6-BB35-D1ED9AB075CC}" srcOrd="3" destOrd="0" presId="urn:microsoft.com/office/officeart/2008/layout/VerticalCurvedList"/>
    <dgm:cxn modelId="{801E4292-9B9A-4275-969A-DE445FED76AC}" type="presParOf" srcId="{3F4791B8-3E6C-4BC3-9B1B-29D3506285DA}" destId="{9794CC1C-1786-4F99-9C3D-4F9C455EEF66}" srcOrd="4" destOrd="0" presId="urn:microsoft.com/office/officeart/2008/layout/VerticalCurvedList"/>
    <dgm:cxn modelId="{4382B5A6-294C-4775-B180-EABB9E475CAD}" type="presParOf" srcId="{9794CC1C-1786-4F99-9C3D-4F9C455EEF66}" destId="{4C2D522A-A396-465E-B040-4D2B150416B8}" srcOrd="0" destOrd="0" presId="urn:microsoft.com/office/officeart/2008/layout/VerticalCurvedList"/>
    <dgm:cxn modelId="{02BE226E-3481-46F3-905A-71209B6FBED1}" type="presParOf" srcId="{3F4791B8-3E6C-4BC3-9B1B-29D3506285DA}" destId="{61FA8D39-894C-4BF4-A9D8-2BB7B109D293}" srcOrd="5" destOrd="0" presId="urn:microsoft.com/office/officeart/2008/layout/VerticalCurvedList"/>
    <dgm:cxn modelId="{5F70FE12-4689-470E-A7AE-764291F62345}" type="presParOf" srcId="{3F4791B8-3E6C-4BC3-9B1B-29D3506285DA}" destId="{2DCB31A6-4304-4D87-9017-2C549CD80D2F}" srcOrd="6" destOrd="0" presId="urn:microsoft.com/office/officeart/2008/layout/VerticalCurvedList"/>
    <dgm:cxn modelId="{29FE469C-C8C1-4887-B61C-594827858311}" type="presParOf" srcId="{2DCB31A6-4304-4D87-9017-2C549CD80D2F}" destId="{E73AC658-AF45-4E01-BB41-FD625ED977D9}" srcOrd="0" destOrd="0" presId="urn:microsoft.com/office/officeart/2008/layout/VerticalCurvedList"/>
    <dgm:cxn modelId="{6CD43F17-75EF-4058-998A-C599957E0589}" type="presParOf" srcId="{3F4791B8-3E6C-4BC3-9B1B-29D3506285DA}" destId="{22EC4618-DBED-4F9E-98DD-78B2248CC2B0}" srcOrd="7" destOrd="0" presId="urn:microsoft.com/office/officeart/2008/layout/VerticalCurvedList"/>
    <dgm:cxn modelId="{DD8D0355-A3E5-4208-95BA-268C7468C0B3}" type="presParOf" srcId="{3F4791B8-3E6C-4BC3-9B1B-29D3506285DA}" destId="{77719B7B-7256-4FBD-9930-CBC6B9F66303}" srcOrd="8" destOrd="0" presId="urn:microsoft.com/office/officeart/2008/layout/VerticalCurvedList"/>
    <dgm:cxn modelId="{ABEE3456-3547-437C-ACD0-D1AD45EFD43C}" type="presParOf" srcId="{77719B7B-7256-4FBD-9930-CBC6B9F66303}" destId="{00C8B1CA-8FE7-4686-976F-67E8AB91C488}" srcOrd="0" destOrd="0" presId="urn:microsoft.com/office/officeart/2008/layout/VerticalCurvedList"/>
    <dgm:cxn modelId="{E40AF585-617E-4451-847C-228DCA4759BB}" type="presParOf" srcId="{3F4791B8-3E6C-4BC3-9B1B-29D3506285DA}" destId="{B40E40B9-EC0D-4F2F-A38F-C6535E531C77}" srcOrd="9" destOrd="0" presId="urn:microsoft.com/office/officeart/2008/layout/VerticalCurvedList"/>
    <dgm:cxn modelId="{85B88691-9FB5-411B-BA7A-ABA0D4B789F0}" type="presParOf" srcId="{3F4791B8-3E6C-4BC3-9B1B-29D3506285DA}" destId="{74FA1CBF-68A7-44D8-8C73-651C29076DF7}" srcOrd="10" destOrd="0" presId="urn:microsoft.com/office/officeart/2008/layout/VerticalCurvedList"/>
    <dgm:cxn modelId="{0CC9E7AE-4AF0-4B45-A8DD-CFA6F0FFE56A}" type="presParOf" srcId="{74FA1CBF-68A7-44D8-8C73-651C29076DF7}" destId="{7575DC7C-C44A-41C1-B42C-9CF6C8BCA1B6}" srcOrd="0" destOrd="0" presId="urn:microsoft.com/office/officeart/2008/layout/VerticalCurvedList"/>
    <dgm:cxn modelId="{C68A372F-C958-465C-A59E-6671E91D5292}" type="presParOf" srcId="{3F4791B8-3E6C-4BC3-9B1B-29D3506285DA}" destId="{0C7BFF64-EE3A-4AD3-8B94-65E1E4E8C9D7}" srcOrd="11" destOrd="0" presId="urn:microsoft.com/office/officeart/2008/layout/VerticalCurvedList"/>
    <dgm:cxn modelId="{510658D2-2942-4279-A4A7-D38A49341BC4}" type="presParOf" srcId="{3F4791B8-3E6C-4BC3-9B1B-29D3506285DA}" destId="{0E42DF4B-9D0E-437D-B401-20B34FEDED5C}" srcOrd="12" destOrd="0" presId="urn:microsoft.com/office/officeart/2008/layout/VerticalCurvedList"/>
    <dgm:cxn modelId="{387BFB0A-3CE9-48CB-9A91-D1D9DF23E886}" type="presParOf" srcId="{0E42DF4B-9D0E-437D-B401-20B34FEDED5C}" destId="{A5305B2A-8C0D-4D26-A9B2-FE3DF73FC0F2}" srcOrd="0" destOrd="0" presId="urn:microsoft.com/office/officeart/2008/layout/VerticalCurvedList"/>
    <dgm:cxn modelId="{7902495F-04A5-464E-98BE-274D4F919A51}" type="presParOf" srcId="{3F4791B8-3E6C-4BC3-9B1B-29D3506285DA}" destId="{0F9B23B3-246C-4220-96D9-68A8D43BFD3E}" srcOrd="13" destOrd="0" presId="urn:microsoft.com/office/officeart/2008/layout/VerticalCurvedList"/>
    <dgm:cxn modelId="{DD5BE51C-6146-4F4B-BA85-7787FED61146}" type="presParOf" srcId="{3F4791B8-3E6C-4BC3-9B1B-29D3506285DA}" destId="{3918F213-7EBF-4FC7-891B-328E2F28DD74}" srcOrd="14" destOrd="0" presId="urn:microsoft.com/office/officeart/2008/layout/VerticalCurvedList"/>
    <dgm:cxn modelId="{07F30150-B323-4BB7-A473-2E5DCBB8735D}" type="presParOf" srcId="{3918F213-7EBF-4FC7-891B-328E2F28DD74}" destId="{E41E03D1-516D-4393-A7A5-38663D113D09}" srcOrd="0" destOrd="0" presId="urn:microsoft.com/office/officeart/2008/layout/VerticalCurvedList"/>
  </dgm:cxnLst>
  <dgm:bg>
    <a:solidFill>
      <a:schemeClr val="bg1">
        <a:lumMod val="8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7F7A4E-5B63-48E4-9613-1612C00FFBAA}" type="doc">
      <dgm:prSet loTypeId="urn:microsoft.com/office/officeart/2008/layout/VerticalCurved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CDFD1BF-8E1B-43AC-9CD5-BD7A563C7481}">
      <dgm:prSet phldrT="[Texto]" custT="1"/>
      <dgm:spPr/>
      <dgm:t>
        <a:bodyPr/>
        <a:lstStyle/>
        <a:p>
          <a:r>
            <a:rPr lang="es-ES" sz="2800" b="1" dirty="0" smtClean="0">
              <a:solidFill>
                <a:srgbClr val="FF0000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Introducción</a:t>
          </a:r>
          <a:endParaRPr lang="es-ES" sz="2800" b="1" dirty="0">
            <a:solidFill>
              <a:srgbClr val="FF0000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BE7F389-479E-4482-9DAC-727148ACE881}" type="parTrans" cxnId="{441E09A0-2416-48BA-BC55-B5BFDDCE7259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0CD3B5E-0799-44AA-AAC8-3549CE149E42}" type="sibTrans" cxnId="{441E09A0-2416-48BA-BC55-B5BFDDCE7259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179F442-F742-4B12-9FC8-C575104849EF}">
      <dgm:prSet phldrT="[Texto]" custT="1"/>
      <dgm:spPr/>
      <dgm:t>
        <a:bodyPr/>
        <a:lstStyle/>
        <a:p>
          <a:endParaRPr lang="es-ES"/>
        </a:p>
      </dgm:t>
    </dgm:pt>
    <dgm:pt modelId="{AE5423B3-C4F7-4EC6-A112-C4E6C17E8A4A}" type="parTrans" cxnId="{D6F9339C-734C-44CA-8B86-A8698F5EA26A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ED9716C-8A28-4628-A570-A8AAB428AAF7}" type="sibTrans" cxnId="{D6F9339C-734C-44CA-8B86-A8698F5EA26A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99F4CC7-C2EB-440A-9D94-99F9EA16757F}">
      <dgm:prSet phldrT="[Texto]" custT="1"/>
      <dgm:spPr/>
      <dgm:t>
        <a:bodyPr/>
        <a:lstStyle/>
        <a:p>
          <a:endParaRPr lang="es-ES"/>
        </a:p>
      </dgm:t>
    </dgm:pt>
    <dgm:pt modelId="{4425BBC6-92D5-495F-A7AB-4506C21B19C2}" type="parTrans" cxnId="{B30ABBAA-0BD3-4806-AA75-5F04FD91234E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0CB29A9-0AAD-4990-A59D-F8AF8224C4F6}" type="sibTrans" cxnId="{B30ABBAA-0BD3-4806-AA75-5F04FD91234E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5CCC4C0-56B3-447A-BD3D-5B9A0222D91C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Problema</a:t>
          </a:r>
          <a:endParaRPr lang="es-ES" sz="2800" b="1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931049E-3E09-4C36-8E35-0EF14170602C}" type="parTrans" cxnId="{0B5EEB2B-28E0-45FE-B386-90C7B30BABA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075F652B-14C6-44CD-9B71-B49312A57845}" type="sibTrans" cxnId="{0B5EEB2B-28E0-45FE-B386-90C7B30BABA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98DB878-913A-4C58-9219-59D89F5A8060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Objetivos</a:t>
          </a:r>
        </a:p>
      </dgm:t>
    </dgm:pt>
    <dgm:pt modelId="{3916F51B-8754-475D-B4B6-347620A9F293}" type="parTrans" cxnId="{A52A27D3-D94D-4883-9A3A-BF4921C9D30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11058BE-1D17-45F1-96ED-EFAE0FF75E07}" type="sibTrans" cxnId="{A52A27D3-D94D-4883-9A3A-BF4921C9D30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1C95FF5E-4B81-4F6D-937C-1DE6DB1AF726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Marco de referencia</a:t>
          </a:r>
        </a:p>
      </dgm:t>
    </dgm:pt>
    <dgm:pt modelId="{47E5A8AA-E29E-4335-8CB5-9A046B439451}" type="parTrans" cxnId="{B4D6BB06-FBF8-4DB9-9CF7-0C2BC4D41501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84DA8D8-8940-4EEE-86B7-FADBE5B538A8}" type="sibTrans" cxnId="{B4D6BB06-FBF8-4DB9-9CF7-0C2BC4D41501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86DC816-816F-4C44-9A05-0747CD0CC016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Propuesta</a:t>
          </a:r>
        </a:p>
      </dgm:t>
    </dgm:pt>
    <dgm:pt modelId="{77DFA5A9-9CEB-43D4-9CB1-E9C22606AA3C}" type="parTrans" cxnId="{471839D3-ECDE-4663-8D58-3E1C88D20416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50F1B9E-7394-47C4-BF62-B4EB2C3FD51D}" type="sibTrans" cxnId="{471839D3-ECDE-4663-8D58-3E1C88D20416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8A25654-E816-4CE5-852F-641561ED8121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Conclusiones y recomendaciones</a:t>
          </a:r>
        </a:p>
      </dgm:t>
    </dgm:pt>
    <dgm:pt modelId="{D14DAD42-096E-4F84-B4DC-1C0BD171C937}" type="parTrans" cxnId="{B9CC5D52-40C6-4E0B-A5A4-098BDBC8D08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40D97B7E-E2F8-490B-8C26-3F6FAC0E3D31}" type="sibTrans" cxnId="{B9CC5D52-40C6-4E0B-A5A4-098BDBC8D08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BCAE918-90A0-4794-9728-E594EEAC22D2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Análisis e interpretación de resultados</a:t>
          </a:r>
        </a:p>
      </dgm:t>
    </dgm:pt>
    <dgm:pt modelId="{BA75B9F6-1AA2-4157-9B84-31CE60B7558D}" type="parTrans" cxnId="{9C2E4E06-04E8-4DCD-A479-C272068F896F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659FB71-604E-4D7C-AFEF-4A5CD96A7829}" type="sibTrans" cxnId="{9C2E4E06-04E8-4DCD-A479-C272068F896F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C2E52329-2D49-4E7C-BA8B-11298247E8AE}">
      <dgm:prSet phldrT="[Texto]" custT="1"/>
      <dgm:spPr/>
      <dgm:t>
        <a:bodyPr/>
        <a:lstStyle/>
        <a:p>
          <a:endParaRPr lang="es-ES"/>
        </a:p>
      </dgm:t>
    </dgm:pt>
    <dgm:pt modelId="{B8230A9F-4459-4B51-B80D-359D1FBB647D}" type="parTrans" cxnId="{49E43216-772F-4830-9CC5-FFAFBB312F59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4B87A56-B1DE-45A8-862D-8897F06032A5}" type="sibTrans" cxnId="{49E43216-772F-4830-9CC5-FFAFBB312F59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7778E55-5AAF-4ADC-8475-DDC5FAC6C46B}">
      <dgm:prSet phldrT="[Texto]" custT="1"/>
      <dgm:spPr/>
      <dgm:t>
        <a:bodyPr/>
        <a:lstStyle/>
        <a:p>
          <a:endParaRPr lang="es-ES"/>
        </a:p>
      </dgm:t>
    </dgm:pt>
    <dgm:pt modelId="{985B336A-F529-473B-B591-3E13A051FDD3}" type="parTrans" cxnId="{99FDB739-B8A9-4734-84D7-07EEE91252E8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A55BBD8-3D13-4ED5-AD2E-34D03712850D}" type="sibTrans" cxnId="{99FDB739-B8A9-4734-84D7-07EEE91252E8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C5DC4DE-9A4E-406D-A4BE-B3D70721A6B4}" type="pres">
      <dgm:prSet presAssocID="{F57F7A4E-5B63-48E4-9613-1612C00FFBA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F4791B8-3E6C-4BC3-9B1B-29D3506285DA}" type="pres">
      <dgm:prSet presAssocID="{F57F7A4E-5B63-48E4-9613-1612C00FFBAA}" presName="Name1" presStyleCnt="0"/>
      <dgm:spPr/>
      <dgm:t>
        <a:bodyPr/>
        <a:lstStyle/>
        <a:p>
          <a:endParaRPr lang="es-ES"/>
        </a:p>
      </dgm:t>
    </dgm:pt>
    <dgm:pt modelId="{ED3D47D3-D61E-47E0-8693-FE8067F18770}" type="pres">
      <dgm:prSet presAssocID="{F57F7A4E-5B63-48E4-9613-1612C00FFBAA}" presName="cycle" presStyleCnt="0"/>
      <dgm:spPr/>
      <dgm:t>
        <a:bodyPr/>
        <a:lstStyle/>
        <a:p>
          <a:endParaRPr lang="es-ES"/>
        </a:p>
      </dgm:t>
    </dgm:pt>
    <dgm:pt modelId="{5E88FC63-77F9-4E52-BC74-C5ECC3A7553B}" type="pres">
      <dgm:prSet presAssocID="{F57F7A4E-5B63-48E4-9613-1612C00FFBAA}" presName="srcNode" presStyleLbl="node1" presStyleIdx="0" presStyleCnt="7"/>
      <dgm:spPr/>
      <dgm:t>
        <a:bodyPr/>
        <a:lstStyle/>
        <a:p>
          <a:endParaRPr lang="es-ES"/>
        </a:p>
      </dgm:t>
    </dgm:pt>
    <dgm:pt modelId="{FCD68FF8-8D77-4CD7-8F8A-4190E417E83B}" type="pres">
      <dgm:prSet presAssocID="{F57F7A4E-5B63-48E4-9613-1612C00FFBAA}" presName="conn" presStyleLbl="parChTrans1D2" presStyleIdx="0" presStyleCnt="1"/>
      <dgm:spPr/>
      <dgm:t>
        <a:bodyPr/>
        <a:lstStyle/>
        <a:p>
          <a:endParaRPr lang="es-ES"/>
        </a:p>
      </dgm:t>
    </dgm:pt>
    <dgm:pt modelId="{28821143-1EAC-463E-BE3E-69F61A1151F0}" type="pres">
      <dgm:prSet presAssocID="{F57F7A4E-5B63-48E4-9613-1612C00FFBAA}" presName="extraNode" presStyleLbl="node1" presStyleIdx="0" presStyleCnt="7"/>
      <dgm:spPr/>
      <dgm:t>
        <a:bodyPr/>
        <a:lstStyle/>
        <a:p>
          <a:endParaRPr lang="es-ES"/>
        </a:p>
      </dgm:t>
    </dgm:pt>
    <dgm:pt modelId="{5832B3EB-9020-458E-81BA-F8AD1985BE9A}" type="pres">
      <dgm:prSet presAssocID="{F57F7A4E-5B63-48E4-9613-1612C00FFBAA}" presName="dstNode" presStyleLbl="node1" presStyleIdx="0" presStyleCnt="7"/>
      <dgm:spPr/>
      <dgm:t>
        <a:bodyPr/>
        <a:lstStyle/>
        <a:p>
          <a:endParaRPr lang="es-ES"/>
        </a:p>
      </dgm:t>
    </dgm:pt>
    <dgm:pt modelId="{62640114-14FF-4245-B0B9-DAD871B03160}" type="pres">
      <dgm:prSet presAssocID="{BCDFD1BF-8E1B-43AC-9CD5-BD7A563C7481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3B2327-8998-409E-876C-CDE294D40C78}" type="pres">
      <dgm:prSet presAssocID="{BCDFD1BF-8E1B-43AC-9CD5-BD7A563C7481}" presName="accent_1" presStyleCnt="0"/>
      <dgm:spPr/>
      <dgm:t>
        <a:bodyPr/>
        <a:lstStyle/>
        <a:p>
          <a:endParaRPr lang="es-ES"/>
        </a:p>
      </dgm:t>
    </dgm:pt>
    <dgm:pt modelId="{987003CE-5961-4C77-8EB9-2DCBE57EC334}" type="pres">
      <dgm:prSet presAssocID="{BCDFD1BF-8E1B-43AC-9CD5-BD7A563C7481}" presName="accentRepeatNode" presStyleLbl="solidFgAcc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4D4173C-43FD-4FC6-BB35-D1ED9AB075CC}" type="pres">
      <dgm:prSet presAssocID="{25CCC4C0-56B3-447A-BD3D-5B9A0222D91C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94CC1C-1786-4F99-9C3D-4F9C455EEF66}" type="pres">
      <dgm:prSet presAssocID="{25CCC4C0-56B3-447A-BD3D-5B9A0222D91C}" presName="accent_2" presStyleCnt="0"/>
      <dgm:spPr/>
      <dgm:t>
        <a:bodyPr/>
        <a:lstStyle/>
        <a:p>
          <a:endParaRPr lang="es-ES"/>
        </a:p>
      </dgm:t>
    </dgm:pt>
    <dgm:pt modelId="{4C2D522A-A396-465E-B040-4D2B150416B8}" type="pres">
      <dgm:prSet presAssocID="{25CCC4C0-56B3-447A-BD3D-5B9A0222D91C}" presName="accentRepeatNode" presStyleLbl="solidFgAcc1" presStyleIdx="1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1FA8D39-894C-4BF4-A9D8-2BB7B109D293}" type="pres">
      <dgm:prSet presAssocID="{898DB878-913A-4C58-9219-59D89F5A8060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CB31A6-4304-4D87-9017-2C549CD80D2F}" type="pres">
      <dgm:prSet presAssocID="{898DB878-913A-4C58-9219-59D89F5A8060}" presName="accent_3" presStyleCnt="0"/>
      <dgm:spPr/>
      <dgm:t>
        <a:bodyPr/>
        <a:lstStyle/>
        <a:p>
          <a:endParaRPr lang="es-ES"/>
        </a:p>
      </dgm:t>
    </dgm:pt>
    <dgm:pt modelId="{E73AC658-AF45-4E01-BB41-FD625ED977D9}" type="pres">
      <dgm:prSet presAssocID="{898DB878-913A-4C58-9219-59D89F5A8060}" presName="accentRepeatNode" presStyleLbl="solidFgAcc1" presStyleIdx="2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2EC4618-DBED-4F9E-98DD-78B2248CC2B0}" type="pres">
      <dgm:prSet presAssocID="{1C95FF5E-4B81-4F6D-937C-1DE6DB1AF726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719B7B-7256-4FBD-9930-CBC6B9F66303}" type="pres">
      <dgm:prSet presAssocID="{1C95FF5E-4B81-4F6D-937C-1DE6DB1AF726}" presName="accent_4" presStyleCnt="0"/>
      <dgm:spPr/>
      <dgm:t>
        <a:bodyPr/>
        <a:lstStyle/>
        <a:p>
          <a:endParaRPr lang="es-ES"/>
        </a:p>
      </dgm:t>
    </dgm:pt>
    <dgm:pt modelId="{00C8B1CA-8FE7-4686-976F-67E8AB91C488}" type="pres">
      <dgm:prSet presAssocID="{1C95FF5E-4B81-4F6D-937C-1DE6DB1AF726}" presName="accentRepeatNode" presStyleLbl="solidFgAcc1" presStyleIdx="3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40E40B9-EC0D-4F2F-A38F-C6535E531C77}" type="pres">
      <dgm:prSet presAssocID="{6BCAE918-90A0-4794-9728-E594EEAC22D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FA1CBF-68A7-44D8-8C73-651C29076DF7}" type="pres">
      <dgm:prSet presAssocID="{6BCAE918-90A0-4794-9728-E594EEAC22D2}" presName="accent_5" presStyleCnt="0"/>
      <dgm:spPr/>
      <dgm:t>
        <a:bodyPr/>
        <a:lstStyle/>
        <a:p>
          <a:endParaRPr lang="es-ES"/>
        </a:p>
      </dgm:t>
    </dgm:pt>
    <dgm:pt modelId="{7575DC7C-C44A-41C1-B42C-9CF6C8BCA1B6}" type="pres">
      <dgm:prSet presAssocID="{6BCAE918-90A0-4794-9728-E594EEAC22D2}" presName="accentRepeatNode" presStyleLbl="solidFgAcc1" presStyleIdx="4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C7BFF64-EE3A-4AD3-8B94-65E1E4E8C9D7}" type="pres">
      <dgm:prSet presAssocID="{986DC816-816F-4C44-9A05-0747CD0CC016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42DF4B-9D0E-437D-B401-20B34FEDED5C}" type="pres">
      <dgm:prSet presAssocID="{986DC816-816F-4C44-9A05-0747CD0CC016}" presName="accent_6" presStyleCnt="0"/>
      <dgm:spPr/>
      <dgm:t>
        <a:bodyPr/>
        <a:lstStyle/>
        <a:p>
          <a:endParaRPr lang="es-ES"/>
        </a:p>
      </dgm:t>
    </dgm:pt>
    <dgm:pt modelId="{A5305B2A-8C0D-4D26-A9B2-FE3DF73FC0F2}" type="pres">
      <dgm:prSet presAssocID="{986DC816-816F-4C44-9A05-0747CD0CC016}" presName="accentRepeatNode" presStyleLbl="solidFgAcc1" presStyleIdx="5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F9B23B3-246C-4220-96D9-68A8D43BFD3E}" type="pres">
      <dgm:prSet presAssocID="{B8A25654-E816-4CE5-852F-641561ED812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18F213-7EBF-4FC7-891B-328E2F28DD74}" type="pres">
      <dgm:prSet presAssocID="{B8A25654-E816-4CE5-852F-641561ED8121}" presName="accent_7" presStyleCnt="0"/>
      <dgm:spPr/>
      <dgm:t>
        <a:bodyPr/>
        <a:lstStyle/>
        <a:p>
          <a:endParaRPr lang="es-ES"/>
        </a:p>
      </dgm:t>
    </dgm:pt>
    <dgm:pt modelId="{E41E03D1-516D-4393-A7A5-38663D113D09}" type="pres">
      <dgm:prSet presAssocID="{B8A25654-E816-4CE5-852F-641561ED8121}" presName="accentRepeatNode" presStyleLbl="solidFgAcc1" presStyleIdx="6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A52A27D3-D94D-4883-9A3A-BF4921C9D303}" srcId="{F57F7A4E-5B63-48E4-9613-1612C00FFBAA}" destId="{898DB878-913A-4C58-9219-59D89F5A8060}" srcOrd="2" destOrd="0" parTransId="{3916F51B-8754-475D-B4B6-347620A9F293}" sibTransId="{611058BE-1D17-45F1-96ED-EFAE0FF75E07}"/>
    <dgm:cxn modelId="{B9CC5D52-40C6-4E0B-A5A4-098BDBC8D082}" srcId="{F57F7A4E-5B63-48E4-9613-1612C00FFBAA}" destId="{B8A25654-E816-4CE5-852F-641561ED8121}" srcOrd="6" destOrd="0" parTransId="{D14DAD42-096E-4F84-B4DC-1C0BD171C937}" sibTransId="{40D97B7E-E2F8-490B-8C26-3F6FAC0E3D31}"/>
    <dgm:cxn modelId="{B30ABBAA-0BD3-4806-AA75-5F04FD91234E}" srcId="{F57F7A4E-5B63-48E4-9613-1612C00FFBAA}" destId="{F99F4CC7-C2EB-440A-9D94-99F9EA16757F}" srcOrd="10" destOrd="0" parTransId="{4425BBC6-92D5-495F-A7AB-4506C21B19C2}" sibTransId="{10CB29A9-0AAD-4990-A59D-F8AF8224C4F6}"/>
    <dgm:cxn modelId="{99FDB739-B8A9-4734-84D7-07EEE91252E8}" srcId="{F57F7A4E-5B63-48E4-9613-1612C00FFBAA}" destId="{F7778E55-5AAF-4ADC-8475-DDC5FAC6C46B}" srcOrd="8" destOrd="0" parTransId="{985B336A-F529-473B-B591-3E13A051FDD3}" sibTransId="{6A55BBD8-3D13-4ED5-AD2E-34D03712850D}"/>
    <dgm:cxn modelId="{332B94E5-F665-4801-B152-569AAFC22BFE}" type="presOf" srcId="{986DC816-816F-4C44-9A05-0747CD0CC016}" destId="{0C7BFF64-EE3A-4AD3-8B94-65E1E4E8C9D7}" srcOrd="0" destOrd="0" presId="urn:microsoft.com/office/officeart/2008/layout/VerticalCurvedList"/>
    <dgm:cxn modelId="{A00FE74F-97B9-471E-934E-5BD3B9E6DBE7}" type="presOf" srcId="{B8A25654-E816-4CE5-852F-641561ED8121}" destId="{0F9B23B3-246C-4220-96D9-68A8D43BFD3E}" srcOrd="0" destOrd="0" presId="urn:microsoft.com/office/officeart/2008/layout/VerticalCurvedList"/>
    <dgm:cxn modelId="{5DFE0D3A-3335-4B1E-8162-89CB679938C5}" type="presOf" srcId="{25CCC4C0-56B3-447A-BD3D-5B9A0222D91C}" destId="{D4D4173C-43FD-4FC6-BB35-D1ED9AB075CC}" srcOrd="0" destOrd="0" presId="urn:microsoft.com/office/officeart/2008/layout/VerticalCurvedList"/>
    <dgm:cxn modelId="{D6F9339C-734C-44CA-8B86-A8698F5EA26A}" srcId="{F57F7A4E-5B63-48E4-9613-1612C00FFBAA}" destId="{7179F442-F742-4B12-9FC8-C575104849EF}" srcOrd="9" destOrd="0" parTransId="{AE5423B3-C4F7-4EC6-A112-C4E6C17E8A4A}" sibTransId="{BED9716C-8A28-4628-A570-A8AAB428AAF7}"/>
    <dgm:cxn modelId="{B4D6BB06-FBF8-4DB9-9CF7-0C2BC4D41501}" srcId="{F57F7A4E-5B63-48E4-9613-1612C00FFBAA}" destId="{1C95FF5E-4B81-4F6D-937C-1DE6DB1AF726}" srcOrd="3" destOrd="0" parTransId="{47E5A8AA-E29E-4335-8CB5-9A046B439451}" sibTransId="{884DA8D8-8940-4EEE-86B7-FADBE5B538A8}"/>
    <dgm:cxn modelId="{11532BD8-500C-4BC9-9C62-464241023527}" type="presOf" srcId="{70CD3B5E-0799-44AA-AAC8-3549CE149E42}" destId="{FCD68FF8-8D77-4CD7-8F8A-4190E417E83B}" srcOrd="0" destOrd="0" presId="urn:microsoft.com/office/officeart/2008/layout/VerticalCurvedList"/>
    <dgm:cxn modelId="{471839D3-ECDE-4663-8D58-3E1C88D20416}" srcId="{F57F7A4E-5B63-48E4-9613-1612C00FFBAA}" destId="{986DC816-816F-4C44-9A05-0747CD0CC016}" srcOrd="5" destOrd="0" parTransId="{77DFA5A9-9CEB-43D4-9CB1-E9C22606AA3C}" sibTransId="{F50F1B9E-7394-47C4-BF62-B4EB2C3FD51D}"/>
    <dgm:cxn modelId="{441E09A0-2416-48BA-BC55-B5BFDDCE7259}" srcId="{F57F7A4E-5B63-48E4-9613-1612C00FFBAA}" destId="{BCDFD1BF-8E1B-43AC-9CD5-BD7A563C7481}" srcOrd="0" destOrd="0" parTransId="{BBE7F389-479E-4482-9DAC-727148ACE881}" sibTransId="{70CD3B5E-0799-44AA-AAC8-3549CE149E42}"/>
    <dgm:cxn modelId="{AAEC3BD3-6AA5-46F3-892F-06C4AF99B6DA}" type="presOf" srcId="{6BCAE918-90A0-4794-9728-E594EEAC22D2}" destId="{B40E40B9-EC0D-4F2F-A38F-C6535E531C77}" srcOrd="0" destOrd="0" presId="urn:microsoft.com/office/officeart/2008/layout/VerticalCurvedList"/>
    <dgm:cxn modelId="{CDC0D92B-7679-4A84-8A90-C091641141CD}" type="presOf" srcId="{1C95FF5E-4B81-4F6D-937C-1DE6DB1AF726}" destId="{22EC4618-DBED-4F9E-98DD-78B2248CC2B0}" srcOrd="0" destOrd="0" presId="urn:microsoft.com/office/officeart/2008/layout/VerticalCurvedList"/>
    <dgm:cxn modelId="{6EAD0C54-69ED-4DBC-9CEA-8225CD5BABD3}" type="presOf" srcId="{898DB878-913A-4C58-9219-59D89F5A8060}" destId="{61FA8D39-894C-4BF4-A9D8-2BB7B109D293}" srcOrd="0" destOrd="0" presId="urn:microsoft.com/office/officeart/2008/layout/VerticalCurvedList"/>
    <dgm:cxn modelId="{D40D2A68-BEE5-4469-A0CF-7D5D79A3CA21}" type="presOf" srcId="{F57F7A4E-5B63-48E4-9613-1612C00FFBAA}" destId="{BC5DC4DE-9A4E-406D-A4BE-B3D70721A6B4}" srcOrd="0" destOrd="0" presId="urn:microsoft.com/office/officeart/2008/layout/VerticalCurvedList"/>
    <dgm:cxn modelId="{9C2E4E06-04E8-4DCD-A479-C272068F896F}" srcId="{F57F7A4E-5B63-48E4-9613-1612C00FFBAA}" destId="{6BCAE918-90A0-4794-9728-E594EEAC22D2}" srcOrd="4" destOrd="0" parTransId="{BA75B9F6-1AA2-4157-9B84-31CE60B7558D}" sibTransId="{9659FB71-604E-4D7C-AFEF-4A5CD96A7829}"/>
    <dgm:cxn modelId="{7105538B-9C04-4D24-B594-6C218C8BF049}" type="presOf" srcId="{BCDFD1BF-8E1B-43AC-9CD5-BD7A563C7481}" destId="{62640114-14FF-4245-B0B9-DAD871B03160}" srcOrd="0" destOrd="0" presId="urn:microsoft.com/office/officeart/2008/layout/VerticalCurvedList"/>
    <dgm:cxn modelId="{49E43216-772F-4830-9CC5-FFAFBB312F59}" srcId="{F57F7A4E-5B63-48E4-9613-1612C00FFBAA}" destId="{C2E52329-2D49-4E7C-BA8B-11298247E8AE}" srcOrd="7" destOrd="0" parTransId="{B8230A9F-4459-4B51-B80D-359D1FBB647D}" sibTransId="{F4B87A56-B1DE-45A8-862D-8897F06032A5}"/>
    <dgm:cxn modelId="{0B5EEB2B-28E0-45FE-B386-90C7B30BABA3}" srcId="{F57F7A4E-5B63-48E4-9613-1612C00FFBAA}" destId="{25CCC4C0-56B3-447A-BD3D-5B9A0222D91C}" srcOrd="1" destOrd="0" parTransId="{9931049E-3E09-4C36-8E35-0EF14170602C}" sibTransId="{075F652B-14C6-44CD-9B71-B49312A57845}"/>
    <dgm:cxn modelId="{DE8A190B-1038-494D-8E5D-D27E0B83B09E}" type="presParOf" srcId="{BC5DC4DE-9A4E-406D-A4BE-B3D70721A6B4}" destId="{3F4791B8-3E6C-4BC3-9B1B-29D3506285DA}" srcOrd="0" destOrd="0" presId="urn:microsoft.com/office/officeart/2008/layout/VerticalCurvedList"/>
    <dgm:cxn modelId="{B5A6689C-E36B-45D4-B7A9-C766B45D4904}" type="presParOf" srcId="{3F4791B8-3E6C-4BC3-9B1B-29D3506285DA}" destId="{ED3D47D3-D61E-47E0-8693-FE8067F18770}" srcOrd="0" destOrd="0" presId="urn:microsoft.com/office/officeart/2008/layout/VerticalCurvedList"/>
    <dgm:cxn modelId="{29EB8DD9-8078-4A35-8DA6-61229B159374}" type="presParOf" srcId="{ED3D47D3-D61E-47E0-8693-FE8067F18770}" destId="{5E88FC63-77F9-4E52-BC74-C5ECC3A7553B}" srcOrd="0" destOrd="0" presId="urn:microsoft.com/office/officeart/2008/layout/VerticalCurvedList"/>
    <dgm:cxn modelId="{DE6E6904-C860-479E-B88D-54C1C66353FD}" type="presParOf" srcId="{ED3D47D3-D61E-47E0-8693-FE8067F18770}" destId="{FCD68FF8-8D77-4CD7-8F8A-4190E417E83B}" srcOrd="1" destOrd="0" presId="urn:microsoft.com/office/officeart/2008/layout/VerticalCurvedList"/>
    <dgm:cxn modelId="{98FC3C29-6C94-4852-8981-BCFB48DEF52B}" type="presParOf" srcId="{ED3D47D3-D61E-47E0-8693-FE8067F18770}" destId="{28821143-1EAC-463E-BE3E-69F61A1151F0}" srcOrd="2" destOrd="0" presId="urn:microsoft.com/office/officeart/2008/layout/VerticalCurvedList"/>
    <dgm:cxn modelId="{2CCF7137-50FE-42A6-B933-A1FE281E446F}" type="presParOf" srcId="{ED3D47D3-D61E-47E0-8693-FE8067F18770}" destId="{5832B3EB-9020-458E-81BA-F8AD1985BE9A}" srcOrd="3" destOrd="0" presId="urn:microsoft.com/office/officeart/2008/layout/VerticalCurvedList"/>
    <dgm:cxn modelId="{34C7D61F-E64B-4908-85F5-3878201577A4}" type="presParOf" srcId="{3F4791B8-3E6C-4BC3-9B1B-29D3506285DA}" destId="{62640114-14FF-4245-B0B9-DAD871B03160}" srcOrd="1" destOrd="0" presId="urn:microsoft.com/office/officeart/2008/layout/VerticalCurvedList"/>
    <dgm:cxn modelId="{9D926261-ABCC-4BE1-ADD4-1BDF60832BA3}" type="presParOf" srcId="{3F4791B8-3E6C-4BC3-9B1B-29D3506285DA}" destId="{ED3B2327-8998-409E-876C-CDE294D40C78}" srcOrd="2" destOrd="0" presId="urn:microsoft.com/office/officeart/2008/layout/VerticalCurvedList"/>
    <dgm:cxn modelId="{58CD56A2-04D0-477B-B08C-198C893FFE88}" type="presParOf" srcId="{ED3B2327-8998-409E-876C-CDE294D40C78}" destId="{987003CE-5961-4C77-8EB9-2DCBE57EC334}" srcOrd="0" destOrd="0" presId="urn:microsoft.com/office/officeart/2008/layout/VerticalCurvedList"/>
    <dgm:cxn modelId="{C59A2C4D-1B46-4446-BF7C-CC43F9360AC3}" type="presParOf" srcId="{3F4791B8-3E6C-4BC3-9B1B-29D3506285DA}" destId="{D4D4173C-43FD-4FC6-BB35-D1ED9AB075CC}" srcOrd="3" destOrd="0" presId="urn:microsoft.com/office/officeart/2008/layout/VerticalCurvedList"/>
    <dgm:cxn modelId="{D126FA7D-13EE-411E-94FE-BB0DA8AD41B7}" type="presParOf" srcId="{3F4791B8-3E6C-4BC3-9B1B-29D3506285DA}" destId="{9794CC1C-1786-4F99-9C3D-4F9C455EEF66}" srcOrd="4" destOrd="0" presId="urn:microsoft.com/office/officeart/2008/layout/VerticalCurvedList"/>
    <dgm:cxn modelId="{3721A140-227B-44D9-AFF3-DA1BDA2ADC09}" type="presParOf" srcId="{9794CC1C-1786-4F99-9C3D-4F9C455EEF66}" destId="{4C2D522A-A396-465E-B040-4D2B150416B8}" srcOrd="0" destOrd="0" presId="urn:microsoft.com/office/officeart/2008/layout/VerticalCurvedList"/>
    <dgm:cxn modelId="{D5857372-6074-4D86-A205-7980132EB5C8}" type="presParOf" srcId="{3F4791B8-3E6C-4BC3-9B1B-29D3506285DA}" destId="{61FA8D39-894C-4BF4-A9D8-2BB7B109D293}" srcOrd="5" destOrd="0" presId="urn:microsoft.com/office/officeart/2008/layout/VerticalCurvedList"/>
    <dgm:cxn modelId="{CC139CA0-ACB0-4F50-A858-3281E3CA5AC1}" type="presParOf" srcId="{3F4791B8-3E6C-4BC3-9B1B-29D3506285DA}" destId="{2DCB31A6-4304-4D87-9017-2C549CD80D2F}" srcOrd="6" destOrd="0" presId="urn:microsoft.com/office/officeart/2008/layout/VerticalCurvedList"/>
    <dgm:cxn modelId="{D2784EAD-A6CE-417C-B26B-7D5F670ADD9C}" type="presParOf" srcId="{2DCB31A6-4304-4D87-9017-2C549CD80D2F}" destId="{E73AC658-AF45-4E01-BB41-FD625ED977D9}" srcOrd="0" destOrd="0" presId="urn:microsoft.com/office/officeart/2008/layout/VerticalCurvedList"/>
    <dgm:cxn modelId="{E7F52416-EBD6-4011-AE83-710590D5080D}" type="presParOf" srcId="{3F4791B8-3E6C-4BC3-9B1B-29D3506285DA}" destId="{22EC4618-DBED-4F9E-98DD-78B2248CC2B0}" srcOrd="7" destOrd="0" presId="urn:microsoft.com/office/officeart/2008/layout/VerticalCurvedList"/>
    <dgm:cxn modelId="{8DD4CA03-17E4-4208-BE70-DB88FCE81358}" type="presParOf" srcId="{3F4791B8-3E6C-4BC3-9B1B-29D3506285DA}" destId="{77719B7B-7256-4FBD-9930-CBC6B9F66303}" srcOrd="8" destOrd="0" presId="urn:microsoft.com/office/officeart/2008/layout/VerticalCurvedList"/>
    <dgm:cxn modelId="{BB598294-9FC2-4761-83F9-5935D0D8F3A1}" type="presParOf" srcId="{77719B7B-7256-4FBD-9930-CBC6B9F66303}" destId="{00C8B1CA-8FE7-4686-976F-67E8AB91C488}" srcOrd="0" destOrd="0" presId="urn:microsoft.com/office/officeart/2008/layout/VerticalCurvedList"/>
    <dgm:cxn modelId="{6AF0433F-8D21-420A-818D-5E1A529357A7}" type="presParOf" srcId="{3F4791B8-3E6C-4BC3-9B1B-29D3506285DA}" destId="{B40E40B9-EC0D-4F2F-A38F-C6535E531C77}" srcOrd="9" destOrd="0" presId="urn:microsoft.com/office/officeart/2008/layout/VerticalCurvedList"/>
    <dgm:cxn modelId="{6630683A-1CE7-40E3-91DD-945DBB036033}" type="presParOf" srcId="{3F4791B8-3E6C-4BC3-9B1B-29D3506285DA}" destId="{74FA1CBF-68A7-44D8-8C73-651C29076DF7}" srcOrd="10" destOrd="0" presId="urn:microsoft.com/office/officeart/2008/layout/VerticalCurvedList"/>
    <dgm:cxn modelId="{A84748B5-9EE2-485A-A583-B45F09C63973}" type="presParOf" srcId="{74FA1CBF-68A7-44D8-8C73-651C29076DF7}" destId="{7575DC7C-C44A-41C1-B42C-9CF6C8BCA1B6}" srcOrd="0" destOrd="0" presId="urn:microsoft.com/office/officeart/2008/layout/VerticalCurvedList"/>
    <dgm:cxn modelId="{774E35A8-B7F4-404F-89BB-529F6D682A9E}" type="presParOf" srcId="{3F4791B8-3E6C-4BC3-9B1B-29D3506285DA}" destId="{0C7BFF64-EE3A-4AD3-8B94-65E1E4E8C9D7}" srcOrd="11" destOrd="0" presId="urn:microsoft.com/office/officeart/2008/layout/VerticalCurvedList"/>
    <dgm:cxn modelId="{DC610155-7D03-417B-B774-1868E2634A45}" type="presParOf" srcId="{3F4791B8-3E6C-4BC3-9B1B-29D3506285DA}" destId="{0E42DF4B-9D0E-437D-B401-20B34FEDED5C}" srcOrd="12" destOrd="0" presId="urn:microsoft.com/office/officeart/2008/layout/VerticalCurvedList"/>
    <dgm:cxn modelId="{2A46D652-6A3F-439B-929F-9DD896822FDC}" type="presParOf" srcId="{0E42DF4B-9D0E-437D-B401-20B34FEDED5C}" destId="{A5305B2A-8C0D-4D26-A9B2-FE3DF73FC0F2}" srcOrd="0" destOrd="0" presId="urn:microsoft.com/office/officeart/2008/layout/VerticalCurvedList"/>
    <dgm:cxn modelId="{B7B79DA0-A022-4F39-AD01-F5D49208DCE4}" type="presParOf" srcId="{3F4791B8-3E6C-4BC3-9B1B-29D3506285DA}" destId="{0F9B23B3-246C-4220-96D9-68A8D43BFD3E}" srcOrd="13" destOrd="0" presId="urn:microsoft.com/office/officeart/2008/layout/VerticalCurvedList"/>
    <dgm:cxn modelId="{586C985A-871F-4683-B543-E2117BEDF602}" type="presParOf" srcId="{3F4791B8-3E6C-4BC3-9B1B-29D3506285DA}" destId="{3918F213-7EBF-4FC7-891B-328E2F28DD74}" srcOrd="14" destOrd="0" presId="urn:microsoft.com/office/officeart/2008/layout/VerticalCurvedList"/>
    <dgm:cxn modelId="{C6BDC2E5-F8E5-4B87-999A-AED334699728}" type="presParOf" srcId="{3918F213-7EBF-4FC7-891B-328E2F28DD74}" destId="{E41E03D1-516D-4393-A7A5-38663D113D09}" srcOrd="0" destOrd="0" presId="urn:microsoft.com/office/officeart/2008/layout/VerticalCurvedList"/>
  </dgm:cxnLst>
  <dgm:bg>
    <a:solidFill>
      <a:schemeClr val="bg1">
        <a:lumMod val="8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57F7A4E-5B63-48E4-9613-1612C00FFBAA}" type="doc">
      <dgm:prSet loTypeId="urn:microsoft.com/office/officeart/2008/layout/VerticalCurved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CDFD1BF-8E1B-43AC-9CD5-BD7A563C7481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Introducción</a:t>
          </a:r>
          <a:endParaRPr lang="es-ES" sz="2800" b="1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BE7F389-479E-4482-9DAC-727148ACE881}" type="parTrans" cxnId="{441E09A0-2416-48BA-BC55-B5BFDDCE7259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0CD3B5E-0799-44AA-AAC8-3549CE149E42}" type="sibTrans" cxnId="{441E09A0-2416-48BA-BC55-B5BFDDCE7259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179F442-F742-4B12-9FC8-C575104849EF}">
      <dgm:prSet phldrT="[Texto]" custT="1"/>
      <dgm:spPr/>
      <dgm:t>
        <a:bodyPr/>
        <a:lstStyle/>
        <a:p>
          <a:endParaRPr lang="es-ES"/>
        </a:p>
      </dgm:t>
    </dgm:pt>
    <dgm:pt modelId="{AE5423B3-C4F7-4EC6-A112-C4E6C17E8A4A}" type="parTrans" cxnId="{D6F9339C-734C-44CA-8B86-A8698F5EA26A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ED9716C-8A28-4628-A570-A8AAB428AAF7}" type="sibTrans" cxnId="{D6F9339C-734C-44CA-8B86-A8698F5EA26A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99F4CC7-C2EB-440A-9D94-99F9EA16757F}">
      <dgm:prSet phldrT="[Texto]" custT="1"/>
      <dgm:spPr/>
      <dgm:t>
        <a:bodyPr/>
        <a:lstStyle/>
        <a:p>
          <a:endParaRPr lang="es-ES"/>
        </a:p>
      </dgm:t>
    </dgm:pt>
    <dgm:pt modelId="{4425BBC6-92D5-495F-A7AB-4506C21B19C2}" type="parTrans" cxnId="{B30ABBAA-0BD3-4806-AA75-5F04FD91234E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0CB29A9-0AAD-4990-A59D-F8AF8224C4F6}" type="sibTrans" cxnId="{B30ABBAA-0BD3-4806-AA75-5F04FD91234E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5CCC4C0-56B3-447A-BD3D-5B9A0222D91C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Problema</a:t>
          </a:r>
          <a:endParaRPr lang="es-ES" sz="2800" b="1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931049E-3E09-4C36-8E35-0EF14170602C}" type="parTrans" cxnId="{0B5EEB2B-28E0-45FE-B386-90C7B30BABA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075F652B-14C6-44CD-9B71-B49312A57845}" type="sibTrans" cxnId="{0B5EEB2B-28E0-45FE-B386-90C7B30BABA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98DB878-913A-4C58-9219-59D89F5A8060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Objetivos</a:t>
          </a:r>
        </a:p>
      </dgm:t>
    </dgm:pt>
    <dgm:pt modelId="{3916F51B-8754-475D-B4B6-347620A9F293}" type="parTrans" cxnId="{A52A27D3-D94D-4883-9A3A-BF4921C9D30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11058BE-1D17-45F1-96ED-EFAE0FF75E07}" type="sibTrans" cxnId="{A52A27D3-D94D-4883-9A3A-BF4921C9D30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1C95FF5E-4B81-4F6D-937C-1DE6DB1AF726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Marco de referencia</a:t>
          </a:r>
        </a:p>
      </dgm:t>
    </dgm:pt>
    <dgm:pt modelId="{47E5A8AA-E29E-4335-8CB5-9A046B439451}" type="parTrans" cxnId="{B4D6BB06-FBF8-4DB9-9CF7-0C2BC4D41501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84DA8D8-8940-4EEE-86B7-FADBE5B538A8}" type="sibTrans" cxnId="{B4D6BB06-FBF8-4DB9-9CF7-0C2BC4D41501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86DC816-816F-4C44-9A05-0747CD0CC016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Propuesta</a:t>
          </a:r>
        </a:p>
      </dgm:t>
    </dgm:pt>
    <dgm:pt modelId="{77DFA5A9-9CEB-43D4-9CB1-E9C22606AA3C}" type="parTrans" cxnId="{471839D3-ECDE-4663-8D58-3E1C88D20416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50F1B9E-7394-47C4-BF62-B4EB2C3FD51D}" type="sibTrans" cxnId="{471839D3-ECDE-4663-8D58-3E1C88D20416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8A25654-E816-4CE5-852F-641561ED8121}">
      <dgm:prSet phldrT="[Texto]" custT="1"/>
      <dgm:spPr/>
      <dgm:t>
        <a:bodyPr/>
        <a:lstStyle/>
        <a:p>
          <a:r>
            <a:rPr lang="es-ES" sz="2800" b="1" dirty="0" smtClean="0">
              <a:solidFill>
                <a:srgbClr val="FF0000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Recomendaciones</a:t>
          </a:r>
        </a:p>
      </dgm:t>
    </dgm:pt>
    <dgm:pt modelId="{D14DAD42-096E-4F84-B4DC-1C0BD171C937}" type="parTrans" cxnId="{B9CC5D52-40C6-4E0B-A5A4-098BDBC8D08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40D97B7E-E2F8-490B-8C26-3F6FAC0E3D31}" type="sibTrans" cxnId="{B9CC5D52-40C6-4E0B-A5A4-098BDBC8D08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BCAE918-90A0-4794-9728-E594EEAC22D2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Análisis e interpretación de resultados</a:t>
          </a:r>
        </a:p>
      </dgm:t>
    </dgm:pt>
    <dgm:pt modelId="{BA75B9F6-1AA2-4157-9B84-31CE60B7558D}" type="parTrans" cxnId="{9C2E4E06-04E8-4DCD-A479-C272068F896F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659FB71-604E-4D7C-AFEF-4A5CD96A7829}" type="sibTrans" cxnId="{9C2E4E06-04E8-4DCD-A479-C272068F896F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C2E52329-2D49-4E7C-BA8B-11298247E8AE}">
      <dgm:prSet phldrT="[Texto]" custT="1"/>
      <dgm:spPr/>
      <dgm:t>
        <a:bodyPr/>
        <a:lstStyle/>
        <a:p>
          <a:endParaRPr lang="es-ES"/>
        </a:p>
      </dgm:t>
    </dgm:pt>
    <dgm:pt modelId="{B8230A9F-4459-4B51-B80D-359D1FBB647D}" type="parTrans" cxnId="{49E43216-772F-4830-9CC5-FFAFBB312F59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4B87A56-B1DE-45A8-862D-8897F06032A5}" type="sibTrans" cxnId="{49E43216-772F-4830-9CC5-FFAFBB312F59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7778E55-5AAF-4ADC-8475-DDC5FAC6C46B}">
      <dgm:prSet phldrT="[Texto]" custT="1"/>
      <dgm:spPr/>
      <dgm:t>
        <a:bodyPr/>
        <a:lstStyle/>
        <a:p>
          <a:endParaRPr lang="es-ES"/>
        </a:p>
      </dgm:t>
    </dgm:pt>
    <dgm:pt modelId="{985B336A-F529-473B-B591-3E13A051FDD3}" type="parTrans" cxnId="{99FDB739-B8A9-4734-84D7-07EEE91252E8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A55BBD8-3D13-4ED5-AD2E-34D03712850D}" type="sibTrans" cxnId="{99FDB739-B8A9-4734-84D7-07EEE91252E8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C5DC4DE-9A4E-406D-A4BE-B3D70721A6B4}" type="pres">
      <dgm:prSet presAssocID="{F57F7A4E-5B63-48E4-9613-1612C00FFBA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F4791B8-3E6C-4BC3-9B1B-29D3506285DA}" type="pres">
      <dgm:prSet presAssocID="{F57F7A4E-5B63-48E4-9613-1612C00FFBAA}" presName="Name1" presStyleCnt="0"/>
      <dgm:spPr/>
      <dgm:t>
        <a:bodyPr/>
        <a:lstStyle/>
        <a:p>
          <a:endParaRPr lang="es-ES"/>
        </a:p>
      </dgm:t>
    </dgm:pt>
    <dgm:pt modelId="{ED3D47D3-D61E-47E0-8693-FE8067F18770}" type="pres">
      <dgm:prSet presAssocID="{F57F7A4E-5B63-48E4-9613-1612C00FFBAA}" presName="cycle" presStyleCnt="0"/>
      <dgm:spPr/>
      <dgm:t>
        <a:bodyPr/>
        <a:lstStyle/>
        <a:p>
          <a:endParaRPr lang="es-ES"/>
        </a:p>
      </dgm:t>
    </dgm:pt>
    <dgm:pt modelId="{5E88FC63-77F9-4E52-BC74-C5ECC3A7553B}" type="pres">
      <dgm:prSet presAssocID="{F57F7A4E-5B63-48E4-9613-1612C00FFBAA}" presName="srcNode" presStyleLbl="node1" presStyleIdx="0" presStyleCnt="7"/>
      <dgm:spPr/>
      <dgm:t>
        <a:bodyPr/>
        <a:lstStyle/>
        <a:p>
          <a:endParaRPr lang="es-ES"/>
        </a:p>
      </dgm:t>
    </dgm:pt>
    <dgm:pt modelId="{FCD68FF8-8D77-4CD7-8F8A-4190E417E83B}" type="pres">
      <dgm:prSet presAssocID="{F57F7A4E-5B63-48E4-9613-1612C00FFBAA}" presName="conn" presStyleLbl="parChTrans1D2" presStyleIdx="0" presStyleCnt="1"/>
      <dgm:spPr/>
      <dgm:t>
        <a:bodyPr/>
        <a:lstStyle/>
        <a:p>
          <a:endParaRPr lang="es-ES"/>
        </a:p>
      </dgm:t>
    </dgm:pt>
    <dgm:pt modelId="{28821143-1EAC-463E-BE3E-69F61A1151F0}" type="pres">
      <dgm:prSet presAssocID="{F57F7A4E-5B63-48E4-9613-1612C00FFBAA}" presName="extraNode" presStyleLbl="node1" presStyleIdx="0" presStyleCnt="7"/>
      <dgm:spPr/>
      <dgm:t>
        <a:bodyPr/>
        <a:lstStyle/>
        <a:p>
          <a:endParaRPr lang="es-ES"/>
        </a:p>
      </dgm:t>
    </dgm:pt>
    <dgm:pt modelId="{5832B3EB-9020-458E-81BA-F8AD1985BE9A}" type="pres">
      <dgm:prSet presAssocID="{F57F7A4E-5B63-48E4-9613-1612C00FFBAA}" presName="dstNode" presStyleLbl="node1" presStyleIdx="0" presStyleCnt="7"/>
      <dgm:spPr/>
      <dgm:t>
        <a:bodyPr/>
        <a:lstStyle/>
        <a:p>
          <a:endParaRPr lang="es-ES"/>
        </a:p>
      </dgm:t>
    </dgm:pt>
    <dgm:pt modelId="{62640114-14FF-4245-B0B9-DAD871B03160}" type="pres">
      <dgm:prSet presAssocID="{BCDFD1BF-8E1B-43AC-9CD5-BD7A563C7481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3B2327-8998-409E-876C-CDE294D40C78}" type="pres">
      <dgm:prSet presAssocID="{BCDFD1BF-8E1B-43AC-9CD5-BD7A563C7481}" presName="accent_1" presStyleCnt="0"/>
      <dgm:spPr/>
      <dgm:t>
        <a:bodyPr/>
        <a:lstStyle/>
        <a:p>
          <a:endParaRPr lang="es-ES"/>
        </a:p>
      </dgm:t>
    </dgm:pt>
    <dgm:pt modelId="{987003CE-5961-4C77-8EB9-2DCBE57EC334}" type="pres">
      <dgm:prSet presAssocID="{BCDFD1BF-8E1B-43AC-9CD5-BD7A563C7481}" presName="accentRepeatNode" presStyleLbl="solidFgAcc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4D4173C-43FD-4FC6-BB35-D1ED9AB075CC}" type="pres">
      <dgm:prSet presAssocID="{25CCC4C0-56B3-447A-BD3D-5B9A0222D91C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94CC1C-1786-4F99-9C3D-4F9C455EEF66}" type="pres">
      <dgm:prSet presAssocID="{25CCC4C0-56B3-447A-BD3D-5B9A0222D91C}" presName="accent_2" presStyleCnt="0"/>
      <dgm:spPr/>
      <dgm:t>
        <a:bodyPr/>
        <a:lstStyle/>
        <a:p>
          <a:endParaRPr lang="es-ES"/>
        </a:p>
      </dgm:t>
    </dgm:pt>
    <dgm:pt modelId="{4C2D522A-A396-465E-B040-4D2B150416B8}" type="pres">
      <dgm:prSet presAssocID="{25CCC4C0-56B3-447A-BD3D-5B9A0222D91C}" presName="accentRepeatNode" presStyleLbl="solidFgAcc1" presStyleIdx="1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1FA8D39-894C-4BF4-A9D8-2BB7B109D293}" type="pres">
      <dgm:prSet presAssocID="{898DB878-913A-4C58-9219-59D89F5A8060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CB31A6-4304-4D87-9017-2C549CD80D2F}" type="pres">
      <dgm:prSet presAssocID="{898DB878-913A-4C58-9219-59D89F5A8060}" presName="accent_3" presStyleCnt="0"/>
      <dgm:spPr/>
      <dgm:t>
        <a:bodyPr/>
        <a:lstStyle/>
        <a:p>
          <a:endParaRPr lang="es-ES"/>
        </a:p>
      </dgm:t>
    </dgm:pt>
    <dgm:pt modelId="{E73AC658-AF45-4E01-BB41-FD625ED977D9}" type="pres">
      <dgm:prSet presAssocID="{898DB878-913A-4C58-9219-59D89F5A8060}" presName="accentRepeatNode" presStyleLbl="solidFgAcc1" presStyleIdx="2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2EC4618-DBED-4F9E-98DD-78B2248CC2B0}" type="pres">
      <dgm:prSet presAssocID="{1C95FF5E-4B81-4F6D-937C-1DE6DB1AF726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719B7B-7256-4FBD-9930-CBC6B9F66303}" type="pres">
      <dgm:prSet presAssocID="{1C95FF5E-4B81-4F6D-937C-1DE6DB1AF726}" presName="accent_4" presStyleCnt="0"/>
      <dgm:spPr/>
      <dgm:t>
        <a:bodyPr/>
        <a:lstStyle/>
        <a:p>
          <a:endParaRPr lang="es-ES"/>
        </a:p>
      </dgm:t>
    </dgm:pt>
    <dgm:pt modelId="{00C8B1CA-8FE7-4686-976F-67E8AB91C488}" type="pres">
      <dgm:prSet presAssocID="{1C95FF5E-4B81-4F6D-937C-1DE6DB1AF726}" presName="accentRepeatNode" presStyleLbl="solidFgAcc1" presStyleIdx="3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40E40B9-EC0D-4F2F-A38F-C6535E531C77}" type="pres">
      <dgm:prSet presAssocID="{6BCAE918-90A0-4794-9728-E594EEAC22D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FA1CBF-68A7-44D8-8C73-651C29076DF7}" type="pres">
      <dgm:prSet presAssocID="{6BCAE918-90A0-4794-9728-E594EEAC22D2}" presName="accent_5" presStyleCnt="0"/>
      <dgm:spPr/>
      <dgm:t>
        <a:bodyPr/>
        <a:lstStyle/>
        <a:p>
          <a:endParaRPr lang="es-ES"/>
        </a:p>
      </dgm:t>
    </dgm:pt>
    <dgm:pt modelId="{7575DC7C-C44A-41C1-B42C-9CF6C8BCA1B6}" type="pres">
      <dgm:prSet presAssocID="{6BCAE918-90A0-4794-9728-E594EEAC22D2}" presName="accentRepeatNode" presStyleLbl="solidFgAcc1" presStyleIdx="4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C7BFF64-EE3A-4AD3-8B94-65E1E4E8C9D7}" type="pres">
      <dgm:prSet presAssocID="{986DC816-816F-4C44-9A05-0747CD0CC016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42DF4B-9D0E-437D-B401-20B34FEDED5C}" type="pres">
      <dgm:prSet presAssocID="{986DC816-816F-4C44-9A05-0747CD0CC016}" presName="accent_6" presStyleCnt="0"/>
      <dgm:spPr/>
      <dgm:t>
        <a:bodyPr/>
        <a:lstStyle/>
        <a:p>
          <a:endParaRPr lang="es-ES"/>
        </a:p>
      </dgm:t>
    </dgm:pt>
    <dgm:pt modelId="{A5305B2A-8C0D-4D26-A9B2-FE3DF73FC0F2}" type="pres">
      <dgm:prSet presAssocID="{986DC816-816F-4C44-9A05-0747CD0CC016}" presName="accentRepeatNode" presStyleLbl="solidFgAcc1" presStyleIdx="5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F9B23B3-246C-4220-96D9-68A8D43BFD3E}" type="pres">
      <dgm:prSet presAssocID="{B8A25654-E816-4CE5-852F-641561ED812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18F213-7EBF-4FC7-891B-328E2F28DD74}" type="pres">
      <dgm:prSet presAssocID="{B8A25654-E816-4CE5-852F-641561ED8121}" presName="accent_7" presStyleCnt="0"/>
      <dgm:spPr/>
      <dgm:t>
        <a:bodyPr/>
        <a:lstStyle/>
        <a:p>
          <a:endParaRPr lang="es-ES"/>
        </a:p>
      </dgm:t>
    </dgm:pt>
    <dgm:pt modelId="{E41E03D1-516D-4393-A7A5-38663D113D09}" type="pres">
      <dgm:prSet presAssocID="{B8A25654-E816-4CE5-852F-641561ED8121}" presName="accentRepeatNode" presStyleLbl="solidFgAcc1" presStyleIdx="6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A52A27D3-D94D-4883-9A3A-BF4921C9D303}" srcId="{F57F7A4E-5B63-48E4-9613-1612C00FFBAA}" destId="{898DB878-913A-4C58-9219-59D89F5A8060}" srcOrd="2" destOrd="0" parTransId="{3916F51B-8754-475D-B4B6-347620A9F293}" sibTransId="{611058BE-1D17-45F1-96ED-EFAE0FF75E07}"/>
    <dgm:cxn modelId="{933D924F-D726-4EF2-B0E2-40A9BA8DE10C}" type="presOf" srcId="{F57F7A4E-5B63-48E4-9613-1612C00FFBAA}" destId="{BC5DC4DE-9A4E-406D-A4BE-B3D70721A6B4}" srcOrd="0" destOrd="0" presId="urn:microsoft.com/office/officeart/2008/layout/VerticalCurvedList"/>
    <dgm:cxn modelId="{B9CC5D52-40C6-4E0B-A5A4-098BDBC8D082}" srcId="{F57F7A4E-5B63-48E4-9613-1612C00FFBAA}" destId="{B8A25654-E816-4CE5-852F-641561ED8121}" srcOrd="6" destOrd="0" parTransId="{D14DAD42-096E-4F84-B4DC-1C0BD171C937}" sibTransId="{40D97B7E-E2F8-490B-8C26-3F6FAC0E3D31}"/>
    <dgm:cxn modelId="{EA00A056-23CA-4B52-90FE-9644242ACCDE}" type="presOf" srcId="{25CCC4C0-56B3-447A-BD3D-5B9A0222D91C}" destId="{D4D4173C-43FD-4FC6-BB35-D1ED9AB075CC}" srcOrd="0" destOrd="0" presId="urn:microsoft.com/office/officeart/2008/layout/VerticalCurvedList"/>
    <dgm:cxn modelId="{B30ABBAA-0BD3-4806-AA75-5F04FD91234E}" srcId="{F57F7A4E-5B63-48E4-9613-1612C00FFBAA}" destId="{F99F4CC7-C2EB-440A-9D94-99F9EA16757F}" srcOrd="10" destOrd="0" parTransId="{4425BBC6-92D5-495F-A7AB-4506C21B19C2}" sibTransId="{10CB29A9-0AAD-4990-A59D-F8AF8224C4F6}"/>
    <dgm:cxn modelId="{BDBC1DAA-F9CC-4016-9D0E-9CFD29B5B779}" type="presOf" srcId="{986DC816-816F-4C44-9A05-0747CD0CC016}" destId="{0C7BFF64-EE3A-4AD3-8B94-65E1E4E8C9D7}" srcOrd="0" destOrd="0" presId="urn:microsoft.com/office/officeart/2008/layout/VerticalCurvedList"/>
    <dgm:cxn modelId="{99FDB739-B8A9-4734-84D7-07EEE91252E8}" srcId="{F57F7A4E-5B63-48E4-9613-1612C00FFBAA}" destId="{F7778E55-5AAF-4ADC-8475-DDC5FAC6C46B}" srcOrd="8" destOrd="0" parTransId="{985B336A-F529-473B-B591-3E13A051FDD3}" sibTransId="{6A55BBD8-3D13-4ED5-AD2E-34D03712850D}"/>
    <dgm:cxn modelId="{D6F9339C-734C-44CA-8B86-A8698F5EA26A}" srcId="{F57F7A4E-5B63-48E4-9613-1612C00FFBAA}" destId="{7179F442-F742-4B12-9FC8-C575104849EF}" srcOrd="9" destOrd="0" parTransId="{AE5423B3-C4F7-4EC6-A112-C4E6C17E8A4A}" sibTransId="{BED9716C-8A28-4628-A570-A8AAB428AAF7}"/>
    <dgm:cxn modelId="{B4D6BB06-FBF8-4DB9-9CF7-0C2BC4D41501}" srcId="{F57F7A4E-5B63-48E4-9613-1612C00FFBAA}" destId="{1C95FF5E-4B81-4F6D-937C-1DE6DB1AF726}" srcOrd="3" destOrd="0" parTransId="{47E5A8AA-E29E-4335-8CB5-9A046B439451}" sibTransId="{884DA8D8-8940-4EEE-86B7-FADBE5B538A8}"/>
    <dgm:cxn modelId="{90C2D193-FAC6-4AC4-8246-B2EBB16E1770}" type="presOf" srcId="{6BCAE918-90A0-4794-9728-E594EEAC22D2}" destId="{B40E40B9-EC0D-4F2F-A38F-C6535E531C77}" srcOrd="0" destOrd="0" presId="urn:microsoft.com/office/officeart/2008/layout/VerticalCurvedList"/>
    <dgm:cxn modelId="{471839D3-ECDE-4663-8D58-3E1C88D20416}" srcId="{F57F7A4E-5B63-48E4-9613-1612C00FFBAA}" destId="{986DC816-816F-4C44-9A05-0747CD0CC016}" srcOrd="5" destOrd="0" parTransId="{77DFA5A9-9CEB-43D4-9CB1-E9C22606AA3C}" sibTransId="{F50F1B9E-7394-47C4-BF62-B4EB2C3FD51D}"/>
    <dgm:cxn modelId="{441E09A0-2416-48BA-BC55-B5BFDDCE7259}" srcId="{F57F7A4E-5B63-48E4-9613-1612C00FFBAA}" destId="{BCDFD1BF-8E1B-43AC-9CD5-BD7A563C7481}" srcOrd="0" destOrd="0" parTransId="{BBE7F389-479E-4482-9DAC-727148ACE881}" sibTransId="{70CD3B5E-0799-44AA-AAC8-3549CE149E42}"/>
    <dgm:cxn modelId="{9C2E4E06-04E8-4DCD-A479-C272068F896F}" srcId="{F57F7A4E-5B63-48E4-9613-1612C00FFBAA}" destId="{6BCAE918-90A0-4794-9728-E594EEAC22D2}" srcOrd="4" destOrd="0" parTransId="{BA75B9F6-1AA2-4157-9B84-31CE60B7558D}" sibTransId="{9659FB71-604E-4D7C-AFEF-4A5CD96A7829}"/>
    <dgm:cxn modelId="{4D4ECF0B-927D-4D8F-BA77-198CD5ADDF95}" type="presOf" srcId="{70CD3B5E-0799-44AA-AAC8-3549CE149E42}" destId="{FCD68FF8-8D77-4CD7-8F8A-4190E417E83B}" srcOrd="0" destOrd="0" presId="urn:microsoft.com/office/officeart/2008/layout/VerticalCurvedList"/>
    <dgm:cxn modelId="{4C150111-455A-4F3A-8D83-543ACB191D11}" type="presOf" srcId="{1C95FF5E-4B81-4F6D-937C-1DE6DB1AF726}" destId="{22EC4618-DBED-4F9E-98DD-78B2248CC2B0}" srcOrd="0" destOrd="0" presId="urn:microsoft.com/office/officeart/2008/layout/VerticalCurvedList"/>
    <dgm:cxn modelId="{327E7F7B-D81E-4CC1-984A-1FC04FA31CC4}" type="presOf" srcId="{898DB878-913A-4C58-9219-59D89F5A8060}" destId="{61FA8D39-894C-4BF4-A9D8-2BB7B109D293}" srcOrd="0" destOrd="0" presId="urn:microsoft.com/office/officeart/2008/layout/VerticalCurvedList"/>
    <dgm:cxn modelId="{1AFCD4B5-FCCF-4347-B412-15CF34B5529E}" type="presOf" srcId="{B8A25654-E816-4CE5-852F-641561ED8121}" destId="{0F9B23B3-246C-4220-96D9-68A8D43BFD3E}" srcOrd="0" destOrd="0" presId="urn:microsoft.com/office/officeart/2008/layout/VerticalCurvedList"/>
    <dgm:cxn modelId="{49E43216-772F-4830-9CC5-FFAFBB312F59}" srcId="{F57F7A4E-5B63-48E4-9613-1612C00FFBAA}" destId="{C2E52329-2D49-4E7C-BA8B-11298247E8AE}" srcOrd="7" destOrd="0" parTransId="{B8230A9F-4459-4B51-B80D-359D1FBB647D}" sibTransId="{F4B87A56-B1DE-45A8-862D-8897F06032A5}"/>
    <dgm:cxn modelId="{0B5EEB2B-28E0-45FE-B386-90C7B30BABA3}" srcId="{F57F7A4E-5B63-48E4-9613-1612C00FFBAA}" destId="{25CCC4C0-56B3-447A-BD3D-5B9A0222D91C}" srcOrd="1" destOrd="0" parTransId="{9931049E-3E09-4C36-8E35-0EF14170602C}" sibTransId="{075F652B-14C6-44CD-9B71-B49312A57845}"/>
    <dgm:cxn modelId="{C158F6BA-DFC2-4161-B3F0-ECCE1B53EDAE}" type="presOf" srcId="{BCDFD1BF-8E1B-43AC-9CD5-BD7A563C7481}" destId="{62640114-14FF-4245-B0B9-DAD871B03160}" srcOrd="0" destOrd="0" presId="urn:microsoft.com/office/officeart/2008/layout/VerticalCurvedList"/>
    <dgm:cxn modelId="{F875512A-BD00-4113-BF2A-F1BD6C4FDCFC}" type="presParOf" srcId="{BC5DC4DE-9A4E-406D-A4BE-B3D70721A6B4}" destId="{3F4791B8-3E6C-4BC3-9B1B-29D3506285DA}" srcOrd="0" destOrd="0" presId="urn:microsoft.com/office/officeart/2008/layout/VerticalCurvedList"/>
    <dgm:cxn modelId="{8D6DDCD8-6804-4A2E-99B0-69C71BC578CE}" type="presParOf" srcId="{3F4791B8-3E6C-4BC3-9B1B-29D3506285DA}" destId="{ED3D47D3-D61E-47E0-8693-FE8067F18770}" srcOrd="0" destOrd="0" presId="urn:microsoft.com/office/officeart/2008/layout/VerticalCurvedList"/>
    <dgm:cxn modelId="{633B8F06-47C4-4943-8A6C-6EA85F1AE1E8}" type="presParOf" srcId="{ED3D47D3-D61E-47E0-8693-FE8067F18770}" destId="{5E88FC63-77F9-4E52-BC74-C5ECC3A7553B}" srcOrd="0" destOrd="0" presId="urn:microsoft.com/office/officeart/2008/layout/VerticalCurvedList"/>
    <dgm:cxn modelId="{C5A96CFA-7334-4E60-B4EE-A2A99D8B94D0}" type="presParOf" srcId="{ED3D47D3-D61E-47E0-8693-FE8067F18770}" destId="{FCD68FF8-8D77-4CD7-8F8A-4190E417E83B}" srcOrd="1" destOrd="0" presId="urn:microsoft.com/office/officeart/2008/layout/VerticalCurvedList"/>
    <dgm:cxn modelId="{B146BC6D-A713-41D2-9BA8-493B2C4A6FA8}" type="presParOf" srcId="{ED3D47D3-D61E-47E0-8693-FE8067F18770}" destId="{28821143-1EAC-463E-BE3E-69F61A1151F0}" srcOrd="2" destOrd="0" presId="urn:microsoft.com/office/officeart/2008/layout/VerticalCurvedList"/>
    <dgm:cxn modelId="{2FA6E392-486D-4FAB-844D-E109C9932216}" type="presParOf" srcId="{ED3D47D3-D61E-47E0-8693-FE8067F18770}" destId="{5832B3EB-9020-458E-81BA-F8AD1985BE9A}" srcOrd="3" destOrd="0" presId="urn:microsoft.com/office/officeart/2008/layout/VerticalCurvedList"/>
    <dgm:cxn modelId="{8D9B16CE-3457-4078-AAD6-3B00A0FEF794}" type="presParOf" srcId="{3F4791B8-3E6C-4BC3-9B1B-29D3506285DA}" destId="{62640114-14FF-4245-B0B9-DAD871B03160}" srcOrd="1" destOrd="0" presId="urn:microsoft.com/office/officeart/2008/layout/VerticalCurvedList"/>
    <dgm:cxn modelId="{5F1693F0-AF71-4DBC-BB36-9C323D18CAAA}" type="presParOf" srcId="{3F4791B8-3E6C-4BC3-9B1B-29D3506285DA}" destId="{ED3B2327-8998-409E-876C-CDE294D40C78}" srcOrd="2" destOrd="0" presId="urn:microsoft.com/office/officeart/2008/layout/VerticalCurvedList"/>
    <dgm:cxn modelId="{61D3B3B2-64F8-4D56-9CCE-B0FBEC5FA80D}" type="presParOf" srcId="{ED3B2327-8998-409E-876C-CDE294D40C78}" destId="{987003CE-5961-4C77-8EB9-2DCBE57EC334}" srcOrd="0" destOrd="0" presId="urn:microsoft.com/office/officeart/2008/layout/VerticalCurvedList"/>
    <dgm:cxn modelId="{98D43A52-C9E3-49DD-822B-C54A437CAE39}" type="presParOf" srcId="{3F4791B8-3E6C-4BC3-9B1B-29D3506285DA}" destId="{D4D4173C-43FD-4FC6-BB35-D1ED9AB075CC}" srcOrd="3" destOrd="0" presId="urn:microsoft.com/office/officeart/2008/layout/VerticalCurvedList"/>
    <dgm:cxn modelId="{1BB106A1-2EEF-4CE1-9480-F28BD86AB017}" type="presParOf" srcId="{3F4791B8-3E6C-4BC3-9B1B-29D3506285DA}" destId="{9794CC1C-1786-4F99-9C3D-4F9C455EEF66}" srcOrd="4" destOrd="0" presId="urn:microsoft.com/office/officeart/2008/layout/VerticalCurvedList"/>
    <dgm:cxn modelId="{33DA1355-7B8C-4E8B-9A7F-ABD1601563A6}" type="presParOf" srcId="{9794CC1C-1786-4F99-9C3D-4F9C455EEF66}" destId="{4C2D522A-A396-465E-B040-4D2B150416B8}" srcOrd="0" destOrd="0" presId="urn:microsoft.com/office/officeart/2008/layout/VerticalCurvedList"/>
    <dgm:cxn modelId="{B0BA886B-3991-4A61-BAF1-8220D0BC2D65}" type="presParOf" srcId="{3F4791B8-3E6C-4BC3-9B1B-29D3506285DA}" destId="{61FA8D39-894C-4BF4-A9D8-2BB7B109D293}" srcOrd="5" destOrd="0" presId="urn:microsoft.com/office/officeart/2008/layout/VerticalCurvedList"/>
    <dgm:cxn modelId="{F0A2D3FC-F72F-49ED-898D-697CB2F19DE5}" type="presParOf" srcId="{3F4791B8-3E6C-4BC3-9B1B-29D3506285DA}" destId="{2DCB31A6-4304-4D87-9017-2C549CD80D2F}" srcOrd="6" destOrd="0" presId="urn:microsoft.com/office/officeart/2008/layout/VerticalCurvedList"/>
    <dgm:cxn modelId="{383C6DA6-A23E-47DE-BACD-50FB9DBBB2B4}" type="presParOf" srcId="{2DCB31A6-4304-4D87-9017-2C549CD80D2F}" destId="{E73AC658-AF45-4E01-BB41-FD625ED977D9}" srcOrd="0" destOrd="0" presId="urn:microsoft.com/office/officeart/2008/layout/VerticalCurvedList"/>
    <dgm:cxn modelId="{8A17C79D-C26D-48BD-83A9-0D615285D51D}" type="presParOf" srcId="{3F4791B8-3E6C-4BC3-9B1B-29D3506285DA}" destId="{22EC4618-DBED-4F9E-98DD-78B2248CC2B0}" srcOrd="7" destOrd="0" presId="urn:microsoft.com/office/officeart/2008/layout/VerticalCurvedList"/>
    <dgm:cxn modelId="{25B26DF2-3FA7-4D86-B260-31AC7BB206E4}" type="presParOf" srcId="{3F4791B8-3E6C-4BC3-9B1B-29D3506285DA}" destId="{77719B7B-7256-4FBD-9930-CBC6B9F66303}" srcOrd="8" destOrd="0" presId="urn:microsoft.com/office/officeart/2008/layout/VerticalCurvedList"/>
    <dgm:cxn modelId="{29E62CCF-02EF-414B-86B6-1F9295F00662}" type="presParOf" srcId="{77719B7B-7256-4FBD-9930-CBC6B9F66303}" destId="{00C8B1CA-8FE7-4686-976F-67E8AB91C488}" srcOrd="0" destOrd="0" presId="urn:microsoft.com/office/officeart/2008/layout/VerticalCurvedList"/>
    <dgm:cxn modelId="{3B0BC8FC-0408-41AF-9A7E-0AE81D26B6AA}" type="presParOf" srcId="{3F4791B8-3E6C-4BC3-9B1B-29D3506285DA}" destId="{B40E40B9-EC0D-4F2F-A38F-C6535E531C77}" srcOrd="9" destOrd="0" presId="urn:microsoft.com/office/officeart/2008/layout/VerticalCurvedList"/>
    <dgm:cxn modelId="{ED45812D-0B2B-4D95-8640-E3A4A637472A}" type="presParOf" srcId="{3F4791B8-3E6C-4BC3-9B1B-29D3506285DA}" destId="{74FA1CBF-68A7-44D8-8C73-651C29076DF7}" srcOrd="10" destOrd="0" presId="urn:microsoft.com/office/officeart/2008/layout/VerticalCurvedList"/>
    <dgm:cxn modelId="{10F48D50-B21D-4DA9-BD71-2B0B369010AA}" type="presParOf" srcId="{74FA1CBF-68A7-44D8-8C73-651C29076DF7}" destId="{7575DC7C-C44A-41C1-B42C-9CF6C8BCA1B6}" srcOrd="0" destOrd="0" presId="urn:microsoft.com/office/officeart/2008/layout/VerticalCurvedList"/>
    <dgm:cxn modelId="{BED6C69B-642C-450B-8C67-3C2CCAC3ABB9}" type="presParOf" srcId="{3F4791B8-3E6C-4BC3-9B1B-29D3506285DA}" destId="{0C7BFF64-EE3A-4AD3-8B94-65E1E4E8C9D7}" srcOrd="11" destOrd="0" presId="urn:microsoft.com/office/officeart/2008/layout/VerticalCurvedList"/>
    <dgm:cxn modelId="{20097EE7-2B88-4BCB-979E-F0553C8263F7}" type="presParOf" srcId="{3F4791B8-3E6C-4BC3-9B1B-29D3506285DA}" destId="{0E42DF4B-9D0E-437D-B401-20B34FEDED5C}" srcOrd="12" destOrd="0" presId="urn:microsoft.com/office/officeart/2008/layout/VerticalCurvedList"/>
    <dgm:cxn modelId="{894C7715-333E-42A6-A27A-5694109ABA8C}" type="presParOf" srcId="{0E42DF4B-9D0E-437D-B401-20B34FEDED5C}" destId="{A5305B2A-8C0D-4D26-A9B2-FE3DF73FC0F2}" srcOrd="0" destOrd="0" presId="urn:microsoft.com/office/officeart/2008/layout/VerticalCurvedList"/>
    <dgm:cxn modelId="{C7A19C4F-DE7A-40DC-B2AB-BB42514F3EDD}" type="presParOf" srcId="{3F4791B8-3E6C-4BC3-9B1B-29D3506285DA}" destId="{0F9B23B3-246C-4220-96D9-68A8D43BFD3E}" srcOrd="13" destOrd="0" presId="urn:microsoft.com/office/officeart/2008/layout/VerticalCurvedList"/>
    <dgm:cxn modelId="{C32E2EC4-2FC8-44AE-AF93-BEA08ED57A2A}" type="presParOf" srcId="{3F4791B8-3E6C-4BC3-9B1B-29D3506285DA}" destId="{3918F213-7EBF-4FC7-891B-328E2F28DD74}" srcOrd="14" destOrd="0" presId="urn:microsoft.com/office/officeart/2008/layout/VerticalCurvedList"/>
    <dgm:cxn modelId="{AEFC05B8-75DB-4A5F-A7BE-869C8A471DA1}" type="presParOf" srcId="{3918F213-7EBF-4FC7-891B-328E2F28DD74}" destId="{E41E03D1-516D-4393-A7A5-38663D113D09}" srcOrd="0" destOrd="0" presId="urn:microsoft.com/office/officeart/2008/layout/VerticalCurvedList"/>
  </dgm:cxnLst>
  <dgm:bg>
    <a:solidFill>
      <a:schemeClr val="bg1">
        <a:lumMod val="8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F9FCADF-87A1-4182-9047-638AE79ACC7B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2794734-BB38-40F8-95CE-D3C8DB770575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536575" indent="-536575" algn="just">
            <a:lnSpc>
              <a:spcPct val="150000"/>
            </a:lnSpc>
            <a:tabLst>
              <a:tab pos="536575" algn="l"/>
            </a:tabLst>
          </a:pPr>
          <a:r>
            <a:rPr lang="es-ES" sz="2400" dirty="0" smtClean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0"/>
            </a:rPr>
            <a:t>Poner a consideración de las autoridades competentes, la propuesta presentada en el Anexo A</a:t>
          </a:r>
          <a:r>
            <a:rPr lang="es-ES" sz="2400" dirty="0" smtClean="0">
              <a:latin typeface="Lucida Bright" panose="02040602050505020304" pitchFamily="18" charset="0"/>
            </a:rPr>
            <a:t>, en la que se detallan los lineamientos estratégicos para enfrentar los desafíos del Mar Equinoccial, articulando la visión oceanopolítica ecuatoriana con los Objetivos Nacionales de Desarrollo establecidos en el PND 2017-2021, así como la incorporación de un nuevo Objetivo Nacional de Desarrollo orientado a la gestión del buen uso del mar.</a:t>
          </a:r>
          <a:endParaRPr lang="es-ES" sz="2400" dirty="0"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AB8C4EA-DAAC-436D-B434-0A9739ABB4A0}" type="parTrans" cxnId="{ECA9FE1E-C6FE-4D29-8697-BB27B3471EC0}">
      <dgm:prSet/>
      <dgm:spPr/>
      <dgm:t>
        <a:bodyPr/>
        <a:lstStyle/>
        <a:p>
          <a:endParaRPr lang="es-ES">
            <a:latin typeface="Lucida Bright" panose="02040602050505020304" pitchFamily="18" charset="0"/>
          </a:endParaRPr>
        </a:p>
      </dgm:t>
    </dgm:pt>
    <dgm:pt modelId="{CFDBB2F5-2165-44D8-8BB3-B205E4793070}" type="sibTrans" cxnId="{ECA9FE1E-C6FE-4D29-8697-BB27B3471EC0}">
      <dgm:prSet/>
      <dgm:spPr/>
      <dgm:t>
        <a:bodyPr/>
        <a:lstStyle/>
        <a:p>
          <a:endParaRPr lang="es-ES">
            <a:latin typeface="Lucida Bright" panose="02040602050505020304" pitchFamily="18" charset="0"/>
          </a:endParaRPr>
        </a:p>
      </dgm:t>
    </dgm:pt>
    <dgm:pt modelId="{E3BC35EF-862A-4757-834B-0E2CC1B28722}">
      <dgm:prSet phldrT="[Texto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sz="1800" dirty="0">
            <a:latin typeface="Lucida Bright" panose="02040602050505020304" pitchFamily="18" charset="0"/>
          </a:endParaRPr>
        </a:p>
      </dgm:t>
    </dgm:pt>
    <dgm:pt modelId="{6871672A-D401-4BD8-85D9-C34DFE66B248}" type="sibTrans" cxnId="{8F992BE1-D11E-4A46-B3E7-1EFEF776571E}">
      <dgm:prSet/>
      <dgm:spPr/>
      <dgm:t>
        <a:bodyPr/>
        <a:lstStyle/>
        <a:p>
          <a:endParaRPr lang="es-ES">
            <a:latin typeface="Lucida Bright" panose="02040602050505020304" pitchFamily="18" charset="0"/>
          </a:endParaRPr>
        </a:p>
      </dgm:t>
    </dgm:pt>
    <dgm:pt modelId="{9A91B817-E3FB-444D-859B-D07D7FBC63A3}" type="parTrans" cxnId="{8F992BE1-D11E-4A46-B3E7-1EFEF776571E}">
      <dgm:prSet/>
      <dgm:spPr/>
      <dgm:t>
        <a:bodyPr/>
        <a:lstStyle/>
        <a:p>
          <a:endParaRPr lang="es-ES">
            <a:latin typeface="Lucida Bright" panose="02040602050505020304" pitchFamily="18" charset="0"/>
          </a:endParaRPr>
        </a:p>
      </dgm:t>
    </dgm:pt>
    <dgm:pt modelId="{E179745B-B5CD-4AC2-AF72-7C8B90FE75E8}" type="pres">
      <dgm:prSet presAssocID="{7F9FCADF-87A1-4182-9047-638AE79ACC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FFC5329-0DEA-4F4E-92B7-C44C9FF9746B}" type="pres">
      <dgm:prSet presAssocID="{E3BC35EF-862A-4757-834B-0E2CC1B28722}" presName="linNode" presStyleCnt="0"/>
      <dgm:spPr/>
    </dgm:pt>
    <dgm:pt modelId="{037DC402-9C7E-4277-80CB-EEDF3D9FC5C0}" type="pres">
      <dgm:prSet presAssocID="{E3BC35EF-862A-4757-834B-0E2CC1B28722}" presName="parentText" presStyleLbl="node1" presStyleIdx="0" presStyleCnt="1" custScaleX="101317" custScaleY="7902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600C4C-081A-4686-BCC3-26A33AA12086}" type="pres">
      <dgm:prSet presAssocID="{E3BC35EF-862A-4757-834B-0E2CC1B28722}" presName="descendantText" presStyleLbl="alignAccFollowNode1" presStyleIdx="0" presStyleCnt="1" custScaleX="1101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CA9FE1E-C6FE-4D29-8697-BB27B3471EC0}" srcId="{E3BC35EF-862A-4757-834B-0E2CC1B28722}" destId="{82794734-BB38-40F8-95CE-D3C8DB770575}" srcOrd="0" destOrd="0" parTransId="{BAB8C4EA-DAAC-436D-B434-0A9739ABB4A0}" sibTransId="{CFDBB2F5-2165-44D8-8BB3-B205E4793070}"/>
    <dgm:cxn modelId="{21A41B6E-82CD-45CB-997D-ED80A56D45E2}" type="presOf" srcId="{82794734-BB38-40F8-95CE-D3C8DB770575}" destId="{D5600C4C-081A-4686-BCC3-26A33AA12086}" srcOrd="0" destOrd="0" presId="urn:microsoft.com/office/officeart/2005/8/layout/vList5"/>
    <dgm:cxn modelId="{D87E7ADB-660C-4267-A06E-06552EB6D3A8}" type="presOf" srcId="{E3BC35EF-862A-4757-834B-0E2CC1B28722}" destId="{037DC402-9C7E-4277-80CB-EEDF3D9FC5C0}" srcOrd="0" destOrd="0" presId="urn:microsoft.com/office/officeart/2005/8/layout/vList5"/>
    <dgm:cxn modelId="{8F992BE1-D11E-4A46-B3E7-1EFEF776571E}" srcId="{7F9FCADF-87A1-4182-9047-638AE79ACC7B}" destId="{E3BC35EF-862A-4757-834B-0E2CC1B28722}" srcOrd="0" destOrd="0" parTransId="{9A91B817-E3FB-444D-859B-D07D7FBC63A3}" sibTransId="{6871672A-D401-4BD8-85D9-C34DFE66B248}"/>
    <dgm:cxn modelId="{DBC4D72F-BD54-4B64-8DB3-9A37E781E6FF}" type="presOf" srcId="{7F9FCADF-87A1-4182-9047-638AE79ACC7B}" destId="{E179745B-B5CD-4AC2-AF72-7C8B90FE75E8}" srcOrd="0" destOrd="0" presId="urn:microsoft.com/office/officeart/2005/8/layout/vList5"/>
    <dgm:cxn modelId="{D6960DC4-43D1-49F2-9F75-49188E44E2D6}" type="presParOf" srcId="{E179745B-B5CD-4AC2-AF72-7C8B90FE75E8}" destId="{4FFC5329-0DEA-4F4E-92B7-C44C9FF9746B}" srcOrd="0" destOrd="0" presId="urn:microsoft.com/office/officeart/2005/8/layout/vList5"/>
    <dgm:cxn modelId="{29240C02-09E6-4FF4-B324-34C77E09B92A}" type="presParOf" srcId="{4FFC5329-0DEA-4F4E-92B7-C44C9FF9746B}" destId="{037DC402-9C7E-4277-80CB-EEDF3D9FC5C0}" srcOrd="0" destOrd="0" presId="urn:microsoft.com/office/officeart/2005/8/layout/vList5"/>
    <dgm:cxn modelId="{0FD50136-714C-4EEB-8D5D-0B0801E8128E}" type="presParOf" srcId="{4FFC5329-0DEA-4F4E-92B7-C44C9FF9746B}" destId="{D5600C4C-081A-4686-BCC3-26A33AA1208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F9FCADF-87A1-4182-9047-638AE79ACC7B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2794734-BB38-40F8-95CE-D3C8DB770575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536575" indent="-536575" algn="just">
            <a:lnSpc>
              <a:spcPct val="150000"/>
            </a:lnSpc>
            <a:tabLst>
              <a:tab pos="536575" algn="l"/>
            </a:tabLst>
          </a:pPr>
          <a:r>
            <a:rPr lang="es-ES" sz="2400" dirty="0" smtClean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0"/>
            </a:rPr>
            <a:t>Considerar el empleo de los submarinos para ejercer la vigilancia y control de la plataforma continental y los fondos marinos,</a:t>
          </a:r>
          <a:r>
            <a:rPr lang="es-ES" sz="2400" dirty="0" smtClean="0">
              <a:solidFill>
                <a:schemeClr val="tx1"/>
              </a:solidFill>
              <a:latin typeface="Lucida Bright" panose="02040602050505020304" pitchFamily="18" charset="0"/>
            </a:rPr>
            <a:t> operando junto con las aeronaves y unidades de superficie en una tríada, con la finalidad de detectar oportunamente cualquier indicio de depredación de los recursos del país en el mar.</a:t>
          </a:r>
          <a:endParaRPr lang="es-ES" sz="24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AB8C4EA-DAAC-436D-B434-0A9739ABB4A0}" type="parTrans" cxnId="{ECA9FE1E-C6FE-4D29-8697-BB27B3471EC0}">
      <dgm:prSet/>
      <dgm:spPr/>
      <dgm:t>
        <a:bodyPr/>
        <a:lstStyle/>
        <a:p>
          <a:endParaRPr lang="es-ES">
            <a:latin typeface="Lucida Bright" panose="02040602050505020304" pitchFamily="18" charset="0"/>
          </a:endParaRPr>
        </a:p>
      </dgm:t>
    </dgm:pt>
    <dgm:pt modelId="{CFDBB2F5-2165-44D8-8BB3-B205E4793070}" type="sibTrans" cxnId="{ECA9FE1E-C6FE-4D29-8697-BB27B3471EC0}">
      <dgm:prSet/>
      <dgm:spPr/>
      <dgm:t>
        <a:bodyPr/>
        <a:lstStyle/>
        <a:p>
          <a:endParaRPr lang="es-ES">
            <a:latin typeface="Lucida Bright" panose="02040602050505020304" pitchFamily="18" charset="0"/>
          </a:endParaRPr>
        </a:p>
      </dgm:t>
    </dgm:pt>
    <dgm:pt modelId="{E3BC35EF-862A-4757-834B-0E2CC1B28722}">
      <dgm:prSet phldrT="[Texto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sz="1800" dirty="0">
            <a:latin typeface="Lucida Bright" panose="02040602050505020304" pitchFamily="18" charset="0"/>
          </a:endParaRPr>
        </a:p>
      </dgm:t>
    </dgm:pt>
    <dgm:pt modelId="{6871672A-D401-4BD8-85D9-C34DFE66B248}" type="sibTrans" cxnId="{8F992BE1-D11E-4A46-B3E7-1EFEF776571E}">
      <dgm:prSet/>
      <dgm:spPr/>
      <dgm:t>
        <a:bodyPr/>
        <a:lstStyle/>
        <a:p>
          <a:endParaRPr lang="es-ES">
            <a:latin typeface="Lucida Bright" panose="02040602050505020304" pitchFamily="18" charset="0"/>
          </a:endParaRPr>
        </a:p>
      </dgm:t>
    </dgm:pt>
    <dgm:pt modelId="{9A91B817-E3FB-444D-859B-D07D7FBC63A3}" type="parTrans" cxnId="{8F992BE1-D11E-4A46-B3E7-1EFEF776571E}">
      <dgm:prSet/>
      <dgm:spPr/>
      <dgm:t>
        <a:bodyPr/>
        <a:lstStyle/>
        <a:p>
          <a:endParaRPr lang="es-ES">
            <a:latin typeface="Lucida Bright" panose="02040602050505020304" pitchFamily="18" charset="0"/>
          </a:endParaRPr>
        </a:p>
      </dgm:t>
    </dgm:pt>
    <dgm:pt modelId="{E179745B-B5CD-4AC2-AF72-7C8B90FE75E8}" type="pres">
      <dgm:prSet presAssocID="{7F9FCADF-87A1-4182-9047-638AE79ACC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FFC5329-0DEA-4F4E-92B7-C44C9FF9746B}" type="pres">
      <dgm:prSet presAssocID="{E3BC35EF-862A-4757-834B-0E2CC1B28722}" presName="linNode" presStyleCnt="0"/>
      <dgm:spPr/>
    </dgm:pt>
    <dgm:pt modelId="{037DC402-9C7E-4277-80CB-EEDF3D9FC5C0}" type="pres">
      <dgm:prSet presAssocID="{E3BC35EF-862A-4757-834B-0E2CC1B28722}" presName="parentText" presStyleLbl="node1" presStyleIdx="0" presStyleCnt="1" custScaleX="175802" custScaleY="7902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600C4C-081A-4686-BCC3-26A33AA12086}" type="pres">
      <dgm:prSet presAssocID="{E3BC35EF-862A-4757-834B-0E2CC1B28722}" presName="descendantText" presStyleLbl="alignAccFollowNode1" presStyleIdx="0" presStyleCnt="1" custScaleX="110173" custLinFactNeighborY="-15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CA9FE1E-C6FE-4D29-8697-BB27B3471EC0}" srcId="{E3BC35EF-862A-4757-834B-0E2CC1B28722}" destId="{82794734-BB38-40F8-95CE-D3C8DB770575}" srcOrd="0" destOrd="0" parTransId="{BAB8C4EA-DAAC-436D-B434-0A9739ABB4A0}" sibTransId="{CFDBB2F5-2165-44D8-8BB3-B205E4793070}"/>
    <dgm:cxn modelId="{9E9192D9-D570-49D8-9CF0-5E4D3F0B0AFE}" type="presOf" srcId="{E3BC35EF-862A-4757-834B-0E2CC1B28722}" destId="{037DC402-9C7E-4277-80CB-EEDF3D9FC5C0}" srcOrd="0" destOrd="0" presId="urn:microsoft.com/office/officeart/2005/8/layout/vList5"/>
    <dgm:cxn modelId="{590958A7-0F7E-46A1-839E-775FD3E880E9}" type="presOf" srcId="{7F9FCADF-87A1-4182-9047-638AE79ACC7B}" destId="{E179745B-B5CD-4AC2-AF72-7C8B90FE75E8}" srcOrd="0" destOrd="0" presId="urn:microsoft.com/office/officeart/2005/8/layout/vList5"/>
    <dgm:cxn modelId="{B25F1DBA-74BA-458F-9BE4-4AAC1B850234}" type="presOf" srcId="{82794734-BB38-40F8-95CE-D3C8DB770575}" destId="{D5600C4C-081A-4686-BCC3-26A33AA12086}" srcOrd="0" destOrd="0" presId="urn:microsoft.com/office/officeart/2005/8/layout/vList5"/>
    <dgm:cxn modelId="{8F992BE1-D11E-4A46-B3E7-1EFEF776571E}" srcId="{7F9FCADF-87A1-4182-9047-638AE79ACC7B}" destId="{E3BC35EF-862A-4757-834B-0E2CC1B28722}" srcOrd="0" destOrd="0" parTransId="{9A91B817-E3FB-444D-859B-D07D7FBC63A3}" sibTransId="{6871672A-D401-4BD8-85D9-C34DFE66B248}"/>
    <dgm:cxn modelId="{1F097E8E-E349-4DB8-A64F-FFA104C1B1F6}" type="presParOf" srcId="{E179745B-B5CD-4AC2-AF72-7C8B90FE75E8}" destId="{4FFC5329-0DEA-4F4E-92B7-C44C9FF9746B}" srcOrd="0" destOrd="0" presId="urn:microsoft.com/office/officeart/2005/8/layout/vList5"/>
    <dgm:cxn modelId="{FE6700F4-488F-4A78-BACC-A284FEFAD21A}" type="presParOf" srcId="{4FFC5329-0DEA-4F4E-92B7-C44C9FF9746B}" destId="{037DC402-9C7E-4277-80CB-EEDF3D9FC5C0}" srcOrd="0" destOrd="0" presId="urn:microsoft.com/office/officeart/2005/8/layout/vList5"/>
    <dgm:cxn modelId="{BA925C15-C526-4B6B-BB95-299A7C836E52}" type="presParOf" srcId="{4FFC5329-0DEA-4F4E-92B7-C44C9FF9746B}" destId="{D5600C4C-081A-4686-BCC3-26A33AA1208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7F7A4E-5B63-48E4-9613-1612C00FFBAA}" type="doc">
      <dgm:prSet loTypeId="urn:microsoft.com/office/officeart/2008/layout/VerticalCurved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CDFD1BF-8E1B-43AC-9CD5-BD7A563C7481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Introducción</a:t>
          </a:r>
          <a:endParaRPr lang="es-ES" sz="2800" b="1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BE7F389-479E-4482-9DAC-727148ACE881}" type="parTrans" cxnId="{441E09A0-2416-48BA-BC55-B5BFDDCE7259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0CD3B5E-0799-44AA-AAC8-3549CE149E42}" type="sibTrans" cxnId="{441E09A0-2416-48BA-BC55-B5BFDDCE7259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179F442-F742-4B12-9FC8-C575104849EF}">
      <dgm:prSet phldrT="[Texto]" custT="1"/>
      <dgm:spPr/>
      <dgm:t>
        <a:bodyPr/>
        <a:lstStyle/>
        <a:p>
          <a:endParaRPr lang="es-ES"/>
        </a:p>
      </dgm:t>
    </dgm:pt>
    <dgm:pt modelId="{AE5423B3-C4F7-4EC6-A112-C4E6C17E8A4A}" type="parTrans" cxnId="{D6F9339C-734C-44CA-8B86-A8698F5EA26A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ED9716C-8A28-4628-A570-A8AAB428AAF7}" type="sibTrans" cxnId="{D6F9339C-734C-44CA-8B86-A8698F5EA26A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99F4CC7-C2EB-440A-9D94-99F9EA16757F}">
      <dgm:prSet phldrT="[Texto]" custT="1"/>
      <dgm:spPr/>
      <dgm:t>
        <a:bodyPr/>
        <a:lstStyle/>
        <a:p>
          <a:endParaRPr lang="es-ES"/>
        </a:p>
      </dgm:t>
    </dgm:pt>
    <dgm:pt modelId="{4425BBC6-92D5-495F-A7AB-4506C21B19C2}" type="parTrans" cxnId="{B30ABBAA-0BD3-4806-AA75-5F04FD91234E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0CB29A9-0AAD-4990-A59D-F8AF8224C4F6}" type="sibTrans" cxnId="{B30ABBAA-0BD3-4806-AA75-5F04FD91234E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5CCC4C0-56B3-447A-BD3D-5B9A0222D91C}">
      <dgm:prSet phldrT="[Texto]" custT="1"/>
      <dgm:spPr/>
      <dgm:t>
        <a:bodyPr/>
        <a:lstStyle/>
        <a:p>
          <a:r>
            <a:rPr lang="es-ES" sz="2800" b="1" dirty="0" smtClean="0">
              <a:solidFill>
                <a:srgbClr val="FF0000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Problema</a:t>
          </a:r>
          <a:endParaRPr lang="es-ES" sz="2800" b="1" dirty="0">
            <a:solidFill>
              <a:srgbClr val="FF0000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931049E-3E09-4C36-8E35-0EF14170602C}" type="parTrans" cxnId="{0B5EEB2B-28E0-45FE-B386-90C7B30BABA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075F652B-14C6-44CD-9B71-B49312A57845}" type="sibTrans" cxnId="{0B5EEB2B-28E0-45FE-B386-90C7B30BABA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98DB878-913A-4C58-9219-59D89F5A8060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Objetivos</a:t>
          </a:r>
        </a:p>
      </dgm:t>
    </dgm:pt>
    <dgm:pt modelId="{3916F51B-8754-475D-B4B6-347620A9F293}" type="parTrans" cxnId="{A52A27D3-D94D-4883-9A3A-BF4921C9D30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11058BE-1D17-45F1-96ED-EFAE0FF75E07}" type="sibTrans" cxnId="{A52A27D3-D94D-4883-9A3A-BF4921C9D30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1C95FF5E-4B81-4F6D-937C-1DE6DB1AF726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Marco de referencia</a:t>
          </a:r>
        </a:p>
      </dgm:t>
    </dgm:pt>
    <dgm:pt modelId="{47E5A8AA-E29E-4335-8CB5-9A046B439451}" type="parTrans" cxnId="{B4D6BB06-FBF8-4DB9-9CF7-0C2BC4D41501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84DA8D8-8940-4EEE-86B7-FADBE5B538A8}" type="sibTrans" cxnId="{B4D6BB06-FBF8-4DB9-9CF7-0C2BC4D41501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86DC816-816F-4C44-9A05-0747CD0CC016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Propuesta</a:t>
          </a:r>
        </a:p>
      </dgm:t>
    </dgm:pt>
    <dgm:pt modelId="{77DFA5A9-9CEB-43D4-9CB1-E9C22606AA3C}" type="parTrans" cxnId="{471839D3-ECDE-4663-8D58-3E1C88D20416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50F1B9E-7394-47C4-BF62-B4EB2C3FD51D}" type="sibTrans" cxnId="{471839D3-ECDE-4663-8D58-3E1C88D20416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8A25654-E816-4CE5-852F-641561ED8121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Conclusiones y recomendaciones</a:t>
          </a:r>
        </a:p>
      </dgm:t>
    </dgm:pt>
    <dgm:pt modelId="{D14DAD42-096E-4F84-B4DC-1C0BD171C937}" type="parTrans" cxnId="{B9CC5D52-40C6-4E0B-A5A4-098BDBC8D08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40D97B7E-E2F8-490B-8C26-3F6FAC0E3D31}" type="sibTrans" cxnId="{B9CC5D52-40C6-4E0B-A5A4-098BDBC8D08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BCAE918-90A0-4794-9728-E594EEAC22D2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Análisis e interpretación de resultados</a:t>
          </a:r>
        </a:p>
      </dgm:t>
    </dgm:pt>
    <dgm:pt modelId="{BA75B9F6-1AA2-4157-9B84-31CE60B7558D}" type="parTrans" cxnId="{9C2E4E06-04E8-4DCD-A479-C272068F896F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659FB71-604E-4D7C-AFEF-4A5CD96A7829}" type="sibTrans" cxnId="{9C2E4E06-04E8-4DCD-A479-C272068F896F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C2E52329-2D49-4E7C-BA8B-11298247E8AE}">
      <dgm:prSet phldrT="[Texto]" custT="1"/>
      <dgm:spPr/>
      <dgm:t>
        <a:bodyPr/>
        <a:lstStyle/>
        <a:p>
          <a:endParaRPr lang="es-ES"/>
        </a:p>
      </dgm:t>
    </dgm:pt>
    <dgm:pt modelId="{B8230A9F-4459-4B51-B80D-359D1FBB647D}" type="parTrans" cxnId="{49E43216-772F-4830-9CC5-FFAFBB312F59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4B87A56-B1DE-45A8-862D-8897F06032A5}" type="sibTrans" cxnId="{49E43216-772F-4830-9CC5-FFAFBB312F59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7778E55-5AAF-4ADC-8475-DDC5FAC6C46B}">
      <dgm:prSet phldrT="[Texto]" custT="1"/>
      <dgm:spPr/>
      <dgm:t>
        <a:bodyPr/>
        <a:lstStyle/>
        <a:p>
          <a:endParaRPr lang="es-ES"/>
        </a:p>
      </dgm:t>
    </dgm:pt>
    <dgm:pt modelId="{985B336A-F529-473B-B591-3E13A051FDD3}" type="parTrans" cxnId="{99FDB739-B8A9-4734-84D7-07EEE91252E8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A55BBD8-3D13-4ED5-AD2E-34D03712850D}" type="sibTrans" cxnId="{99FDB739-B8A9-4734-84D7-07EEE91252E8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C5DC4DE-9A4E-406D-A4BE-B3D70721A6B4}" type="pres">
      <dgm:prSet presAssocID="{F57F7A4E-5B63-48E4-9613-1612C00FFBA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F4791B8-3E6C-4BC3-9B1B-29D3506285DA}" type="pres">
      <dgm:prSet presAssocID="{F57F7A4E-5B63-48E4-9613-1612C00FFBAA}" presName="Name1" presStyleCnt="0"/>
      <dgm:spPr/>
      <dgm:t>
        <a:bodyPr/>
        <a:lstStyle/>
        <a:p>
          <a:endParaRPr lang="es-ES"/>
        </a:p>
      </dgm:t>
    </dgm:pt>
    <dgm:pt modelId="{ED3D47D3-D61E-47E0-8693-FE8067F18770}" type="pres">
      <dgm:prSet presAssocID="{F57F7A4E-5B63-48E4-9613-1612C00FFBAA}" presName="cycle" presStyleCnt="0"/>
      <dgm:spPr/>
      <dgm:t>
        <a:bodyPr/>
        <a:lstStyle/>
        <a:p>
          <a:endParaRPr lang="es-ES"/>
        </a:p>
      </dgm:t>
    </dgm:pt>
    <dgm:pt modelId="{5E88FC63-77F9-4E52-BC74-C5ECC3A7553B}" type="pres">
      <dgm:prSet presAssocID="{F57F7A4E-5B63-48E4-9613-1612C00FFBAA}" presName="srcNode" presStyleLbl="node1" presStyleIdx="0" presStyleCnt="7"/>
      <dgm:spPr/>
      <dgm:t>
        <a:bodyPr/>
        <a:lstStyle/>
        <a:p>
          <a:endParaRPr lang="es-ES"/>
        </a:p>
      </dgm:t>
    </dgm:pt>
    <dgm:pt modelId="{FCD68FF8-8D77-4CD7-8F8A-4190E417E83B}" type="pres">
      <dgm:prSet presAssocID="{F57F7A4E-5B63-48E4-9613-1612C00FFBAA}" presName="conn" presStyleLbl="parChTrans1D2" presStyleIdx="0" presStyleCnt="1"/>
      <dgm:spPr/>
      <dgm:t>
        <a:bodyPr/>
        <a:lstStyle/>
        <a:p>
          <a:endParaRPr lang="es-ES"/>
        </a:p>
      </dgm:t>
    </dgm:pt>
    <dgm:pt modelId="{28821143-1EAC-463E-BE3E-69F61A1151F0}" type="pres">
      <dgm:prSet presAssocID="{F57F7A4E-5B63-48E4-9613-1612C00FFBAA}" presName="extraNode" presStyleLbl="node1" presStyleIdx="0" presStyleCnt="7"/>
      <dgm:spPr/>
      <dgm:t>
        <a:bodyPr/>
        <a:lstStyle/>
        <a:p>
          <a:endParaRPr lang="es-ES"/>
        </a:p>
      </dgm:t>
    </dgm:pt>
    <dgm:pt modelId="{5832B3EB-9020-458E-81BA-F8AD1985BE9A}" type="pres">
      <dgm:prSet presAssocID="{F57F7A4E-5B63-48E4-9613-1612C00FFBAA}" presName="dstNode" presStyleLbl="node1" presStyleIdx="0" presStyleCnt="7"/>
      <dgm:spPr/>
      <dgm:t>
        <a:bodyPr/>
        <a:lstStyle/>
        <a:p>
          <a:endParaRPr lang="es-ES"/>
        </a:p>
      </dgm:t>
    </dgm:pt>
    <dgm:pt modelId="{62640114-14FF-4245-B0B9-DAD871B03160}" type="pres">
      <dgm:prSet presAssocID="{BCDFD1BF-8E1B-43AC-9CD5-BD7A563C7481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3B2327-8998-409E-876C-CDE294D40C78}" type="pres">
      <dgm:prSet presAssocID="{BCDFD1BF-8E1B-43AC-9CD5-BD7A563C7481}" presName="accent_1" presStyleCnt="0"/>
      <dgm:spPr/>
      <dgm:t>
        <a:bodyPr/>
        <a:lstStyle/>
        <a:p>
          <a:endParaRPr lang="es-ES"/>
        </a:p>
      </dgm:t>
    </dgm:pt>
    <dgm:pt modelId="{987003CE-5961-4C77-8EB9-2DCBE57EC334}" type="pres">
      <dgm:prSet presAssocID="{BCDFD1BF-8E1B-43AC-9CD5-BD7A563C7481}" presName="accentRepeatNode" presStyleLbl="solidFgAcc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4D4173C-43FD-4FC6-BB35-D1ED9AB075CC}" type="pres">
      <dgm:prSet presAssocID="{25CCC4C0-56B3-447A-BD3D-5B9A0222D91C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94CC1C-1786-4F99-9C3D-4F9C455EEF66}" type="pres">
      <dgm:prSet presAssocID="{25CCC4C0-56B3-447A-BD3D-5B9A0222D91C}" presName="accent_2" presStyleCnt="0"/>
      <dgm:spPr/>
      <dgm:t>
        <a:bodyPr/>
        <a:lstStyle/>
        <a:p>
          <a:endParaRPr lang="es-ES"/>
        </a:p>
      </dgm:t>
    </dgm:pt>
    <dgm:pt modelId="{4C2D522A-A396-465E-B040-4D2B150416B8}" type="pres">
      <dgm:prSet presAssocID="{25CCC4C0-56B3-447A-BD3D-5B9A0222D91C}" presName="accentRepeatNode" presStyleLbl="solidFgAcc1" presStyleIdx="1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1FA8D39-894C-4BF4-A9D8-2BB7B109D293}" type="pres">
      <dgm:prSet presAssocID="{898DB878-913A-4C58-9219-59D89F5A8060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CB31A6-4304-4D87-9017-2C549CD80D2F}" type="pres">
      <dgm:prSet presAssocID="{898DB878-913A-4C58-9219-59D89F5A8060}" presName="accent_3" presStyleCnt="0"/>
      <dgm:spPr/>
      <dgm:t>
        <a:bodyPr/>
        <a:lstStyle/>
        <a:p>
          <a:endParaRPr lang="es-ES"/>
        </a:p>
      </dgm:t>
    </dgm:pt>
    <dgm:pt modelId="{E73AC658-AF45-4E01-BB41-FD625ED977D9}" type="pres">
      <dgm:prSet presAssocID="{898DB878-913A-4C58-9219-59D89F5A8060}" presName="accentRepeatNode" presStyleLbl="solidFgAcc1" presStyleIdx="2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2EC4618-DBED-4F9E-98DD-78B2248CC2B0}" type="pres">
      <dgm:prSet presAssocID="{1C95FF5E-4B81-4F6D-937C-1DE6DB1AF726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719B7B-7256-4FBD-9930-CBC6B9F66303}" type="pres">
      <dgm:prSet presAssocID="{1C95FF5E-4B81-4F6D-937C-1DE6DB1AF726}" presName="accent_4" presStyleCnt="0"/>
      <dgm:spPr/>
      <dgm:t>
        <a:bodyPr/>
        <a:lstStyle/>
        <a:p>
          <a:endParaRPr lang="es-ES"/>
        </a:p>
      </dgm:t>
    </dgm:pt>
    <dgm:pt modelId="{00C8B1CA-8FE7-4686-976F-67E8AB91C488}" type="pres">
      <dgm:prSet presAssocID="{1C95FF5E-4B81-4F6D-937C-1DE6DB1AF726}" presName="accentRepeatNode" presStyleLbl="solidFgAcc1" presStyleIdx="3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40E40B9-EC0D-4F2F-A38F-C6535E531C77}" type="pres">
      <dgm:prSet presAssocID="{6BCAE918-90A0-4794-9728-E594EEAC22D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FA1CBF-68A7-44D8-8C73-651C29076DF7}" type="pres">
      <dgm:prSet presAssocID="{6BCAE918-90A0-4794-9728-E594EEAC22D2}" presName="accent_5" presStyleCnt="0"/>
      <dgm:spPr/>
      <dgm:t>
        <a:bodyPr/>
        <a:lstStyle/>
        <a:p>
          <a:endParaRPr lang="es-ES"/>
        </a:p>
      </dgm:t>
    </dgm:pt>
    <dgm:pt modelId="{7575DC7C-C44A-41C1-B42C-9CF6C8BCA1B6}" type="pres">
      <dgm:prSet presAssocID="{6BCAE918-90A0-4794-9728-E594EEAC22D2}" presName="accentRepeatNode" presStyleLbl="solidFgAcc1" presStyleIdx="4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C7BFF64-EE3A-4AD3-8B94-65E1E4E8C9D7}" type="pres">
      <dgm:prSet presAssocID="{986DC816-816F-4C44-9A05-0747CD0CC016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42DF4B-9D0E-437D-B401-20B34FEDED5C}" type="pres">
      <dgm:prSet presAssocID="{986DC816-816F-4C44-9A05-0747CD0CC016}" presName="accent_6" presStyleCnt="0"/>
      <dgm:spPr/>
      <dgm:t>
        <a:bodyPr/>
        <a:lstStyle/>
        <a:p>
          <a:endParaRPr lang="es-ES"/>
        </a:p>
      </dgm:t>
    </dgm:pt>
    <dgm:pt modelId="{A5305B2A-8C0D-4D26-A9B2-FE3DF73FC0F2}" type="pres">
      <dgm:prSet presAssocID="{986DC816-816F-4C44-9A05-0747CD0CC016}" presName="accentRepeatNode" presStyleLbl="solidFgAcc1" presStyleIdx="5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F9B23B3-246C-4220-96D9-68A8D43BFD3E}" type="pres">
      <dgm:prSet presAssocID="{B8A25654-E816-4CE5-852F-641561ED812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18F213-7EBF-4FC7-891B-328E2F28DD74}" type="pres">
      <dgm:prSet presAssocID="{B8A25654-E816-4CE5-852F-641561ED8121}" presName="accent_7" presStyleCnt="0"/>
      <dgm:spPr/>
      <dgm:t>
        <a:bodyPr/>
        <a:lstStyle/>
        <a:p>
          <a:endParaRPr lang="es-ES"/>
        </a:p>
      </dgm:t>
    </dgm:pt>
    <dgm:pt modelId="{E41E03D1-516D-4393-A7A5-38663D113D09}" type="pres">
      <dgm:prSet presAssocID="{B8A25654-E816-4CE5-852F-641561ED8121}" presName="accentRepeatNode" presStyleLbl="solidFgAcc1" presStyleIdx="6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41D6D799-3A42-4F03-9980-DFB79C863628}" type="presOf" srcId="{898DB878-913A-4C58-9219-59D89F5A8060}" destId="{61FA8D39-894C-4BF4-A9D8-2BB7B109D293}" srcOrd="0" destOrd="0" presId="urn:microsoft.com/office/officeart/2008/layout/VerticalCurvedList"/>
    <dgm:cxn modelId="{B4D6BB06-FBF8-4DB9-9CF7-0C2BC4D41501}" srcId="{F57F7A4E-5B63-48E4-9613-1612C00FFBAA}" destId="{1C95FF5E-4B81-4F6D-937C-1DE6DB1AF726}" srcOrd="3" destOrd="0" parTransId="{47E5A8AA-E29E-4335-8CB5-9A046B439451}" sibTransId="{884DA8D8-8940-4EEE-86B7-FADBE5B538A8}"/>
    <dgm:cxn modelId="{B30ABBAA-0BD3-4806-AA75-5F04FD91234E}" srcId="{F57F7A4E-5B63-48E4-9613-1612C00FFBAA}" destId="{F99F4CC7-C2EB-440A-9D94-99F9EA16757F}" srcOrd="10" destOrd="0" parTransId="{4425BBC6-92D5-495F-A7AB-4506C21B19C2}" sibTransId="{10CB29A9-0AAD-4990-A59D-F8AF8224C4F6}"/>
    <dgm:cxn modelId="{18598449-5C95-47F8-891C-4EC2AD44E907}" type="presOf" srcId="{25CCC4C0-56B3-447A-BD3D-5B9A0222D91C}" destId="{D4D4173C-43FD-4FC6-BB35-D1ED9AB075CC}" srcOrd="0" destOrd="0" presId="urn:microsoft.com/office/officeart/2008/layout/VerticalCurvedList"/>
    <dgm:cxn modelId="{D6F9339C-734C-44CA-8B86-A8698F5EA26A}" srcId="{F57F7A4E-5B63-48E4-9613-1612C00FFBAA}" destId="{7179F442-F742-4B12-9FC8-C575104849EF}" srcOrd="9" destOrd="0" parTransId="{AE5423B3-C4F7-4EC6-A112-C4E6C17E8A4A}" sibTransId="{BED9716C-8A28-4628-A570-A8AAB428AAF7}"/>
    <dgm:cxn modelId="{441E09A0-2416-48BA-BC55-B5BFDDCE7259}" srcId="{F57F7A4E-5B63-48E4-9613-1612C00FFBAA}" destId="{BCDFD1BF-8E1B-43AC-9CD5-BD7A563C7481}" srcOrd="0" destOrd="0" parTransId="{BBE7F389-479E-4482-9DAC-727148ACE881}" sibTransId="{70CD3B5E-0799-44AA-AAC8-3549CE149E42}"/>
    <dgm:cxn modelId="{49E43216-772F-4830-9CC5-FFAFBB312F59}" srcId="{F57F7A4E-5B63-48E4-9613-1612C00FFBAA}" destId="{C2E52329-2D49-4E7C-BA8B-11298247E8AE}" srcOrd="7" destOrd="0" parTransId="{B8230A9F-4459-4B51-B80D-359D1FBB647D}" sibTransId="{F4B87A56-B1DE-45A8-862D-8897F06032A5}"/>
    <dgm:cxn modelId="{CAEBE01A-D5EB-47B0-9769-14337D2A3B0B}" type="presOf" srcId="{B8A25654-E816-4CE5-852F-641561ED8121}" destId="{0F9B23B3-246C-4220-96D9-68A8D43BFD3E}" srcOrd="0" destOrd="0" presId="urn:microsoft.com/office/officeart/2008/layout/VerticalCurvedList"/>
    <dgm:cxn modelId="{D63EE4F1-2553-4090-983D-E5C4DF37DF26}" type="presOf" srcId="{F57F7A4E-5B63-48E4-9613-1612C00FFBAA}" destId="{BC5DC4DE-9A4E-406D-A4BE-B3D70721A6B4}" srcOrd="0" destOrd="0" presId="urn:microsoft.com/office/officeart/2008/layout/VerticalCurvedList"/>
    <dgm:cxn modelId="{9C2E4E06-04E8-4DCD-A479-C272068F896F}" srcId="{F57F7A4E-5B63-48E4-9613-1612C00FFBAA}" destId="{6BCAE918-90A0-4794-9728-E594EEAC22D2}" srcOrd="4" destOrd="0" parTransId="{BA75B9F6-1AA2-4157-9B84-31CE60B7558D}" sibTransId="{9659FB71-604E-4D7C-AFEF-4A5CD96A7829}"/>
    <dgm:cxn modelId="{471839D3-ECDE-4663-8D58-3E1C88D20416}" srcId="{F57F7A4E-5B63-48E4-9613-1612C00FFBAA}" destId="{986DC816-816F-4C44-9A05-0747CD0CC016}" srcOrd="5" destOrd="0" parTransId="{77DFA5A9-9CEB-43D4-9CB1-E9C22606AA3C}" sibTransId="{F50F1B9E-7394-47C4-BF62-B4EB2C3FD51D}"/>
    <dgm:cxn modelId="{0B5EEB2B-28E0-45FE-B386-90C7B30BABA3}" srcId="{F57F7A4E-5B63-48E4-9613-1612C00FFBAA}" destId="{25CCC4C0-56B3-447A-BD3D-5B9A0222D91C}" srcOrd="1" destOrd="0" parTransId="{9931049E-3E09-4C36-8E35-0EF14170602C}" sibTransId="{075F652B-14C6-44CD-9B71-B49312A57845}"/>
    <dgm:cxn modelId="{6BB9D012-E0E4-4240-9855-253ED7C190AC}" type="presOf" srcId="{70CD3B5E-0799-44AA-AAC8-3549CE149E42}" destId="{FCD68FF8-8D77-4CD7-8F8A-4190E417E83B}" srcOrd="0" destOrd="0" presId="urn:microsoft.com/office/officeart/2008/layout/VerticalCurvedList"/>
    <dgm:cxn modelId="{19DD8A52-A400-4570-A270-007F2D65ABAF}" type="presOf" srcId="{BCDFD1BF-8E1B-43AC-9CD5-BD7A563C7481}" destId="{62640114-14FF-4245-B0B9-DAD871B03160}" srcOrd="0" destOrd="0" presId="urn:microsoft.com/office/officeart/2008/layout/VerticalCurvedList"/>
    <dgm:cxn modelId="{B4AF9AE4-E538-4995-829D-94B0FFBFE434}" type="presOf" srcId="{986DC816-816F-4C44-9A05-0747CD0CC016}" destId="{0C7BFF64-EE3A-4AD3-8B94-65E1E4E8C9D7}" srcOrd="0" destOrd="0" presId="urn:microsoft.com/office/officeart/2008/layout/VerticalCurvedList"/>
    <dgm:cxn modelId="{A52A27D3-D94D-4883-9A3A-BF4921C9D303}" srcId="{F57F7A4E-5B63-48E4-9613-1612C00FFBAA}" destId="{898DB878-913A-4C58-9219-59D89F5A8060}" srcOrd="2" destOrd="0" parTransId="{3916F51B-8754-475D-B4B6-347620A9F293}" sibTransId="{611058BE-1D17-45F1-96ED-EFAE0FF75E07}"/>
    <dgm:cxn modelId="{99FDB739-B8A9-4734-84D7-07EEE91252E8}" srcId="{F57F7A4E-5B63-48E4-9613-1612C00FFBAA}" destId="{F7778E55-5AAF-4ADC-8475-DDC5FAC6C46B}" srcOrd="8" destOrd="0" parTransId="{985B336A-F529-473B-B591-3E13A051FDD3}" sibTransId="{6A55BBD8-3D13-4ED5-AD2E-34D03712850D}"/>
    <dgm:cxn modelId="{B9CC5D52-40C6-4E0B-A5A4-098BDBC8D082}" srcId="{F57F7A4E-5B63-48E4-9613-1612C00FFBAA}" destId="{B8A25654-E816-4CE5-852F-641561ED8121}" srcOrd="6" destOrd="0" parTransId="{D14DAD42-096E-4F84-B4DC-1C0BD171C937}" sibTransId="{40D97B7E-E2F8-490B-8C26-3F6FAC0E3D31}"/>
    <dgm:cxn modelId="{2970090D-3EC9-4204-91E4-9290BD009856}" type="presOf" srcId="{1C95FF5E-4B81-4F6D-937C-1DE6DB1AF726}" destId="{22EC4618-DBED-4F9E-98DD-78B2248CC2B0}" srcOrd="0" destOrd="0" presId="urn:microsoft.com/office/officeart/2008/layout/VerticalCurvedList"/>
    <dgm:cxn modelId="{0DAAE027-BC45-40DD-B79B-6F5832BD8409}" type="presOf" srcId="{6BCAE918-90A0-4794-9728-E594EEAC22D2}" destId="{B40E40B9-EC0D-4F2F-A38F-C6535E531C77}" srcOrd="0" destOrd="0" presId="urn:microsoft.com/office/officeart/2008/layout/VerticalCurvedList"/>
    <dgm:cxn modelId="{9CF7C9D5-DD57-4CCE-96A0-D3CB3668A96D}" type="presParOf" srcId="{BC5DC4DE-9A4E-406D-A4BE-B3D70721A6B4}" destId="{3F4791B8-3E6C-4BC3-9B1B-29D3506285DA}" srcOrd="0" destOrd="0" presId="urn:microsoft.com/office/officeart/2008/layout/VerticalCurvedList"/>
    <dgm:cxn modelId="{EB10275C-FE9F-4391-AA4A-8E067F09861D}" type="presParOf" srcId="{3F4791B8-3E6C-4BC3-9B1B-29D3506285DA}" destId="{ED3D47D3-D61E-47E0-8693-FE8067F18770}" srcOrd="0" destOrd="0" presId="urn:microsoft.com/office/officeart/2008/layout/VerticalCurvedList"/>
    <dgm:cxn modelId="{525E84EC-164E-4196-927A-7373403744B6}" type="presParOf" srcId="{ED3D47D3-D61E-47E0-8693-FE8067F18770}" destId="{5E88FC63-77F9-4E52-BC74-C5ECC3A7553B}" srcOrd="0" destOrd="0" presId="urn:microsoft.com/office/officeart/2008/layout/VerticalCurvedList"/>
    <dgm:cxn modelId="{0F6F3A90-296A-47AE-8624-7772917227D2}" type="presParOf" srcId="{ED3D47D3-D61E-47E0-8693-FE8067F18770}" destId="{FCD68FF8-8D77-4CD7-8F8A-4190E417E83B}" srcOrd="1" destOrd="0" presId="urn:microsoft.com/office/officeart/2008/layout/VerticalCurvedList"/>
    <dgm:cxn modelId="{998B07E5-2F69-4E1B-9DDB-C83583CB57FD}" type="presParOf" srcId="{ED3D47D3-D61E-47E0-8693-FE8067F18770}" destId="{28821143-1EAC-463E-BE3E-69F61A1151F0}" srcOrd="2" destOrd="0" presId="urn:microsoft.com/office/officeart/2008/layout/VerticalCurvedList"/>
    <dgm:cxn modelId="{67721491-D88E-4078-AB39-4E13F07BD0E8}" type="presParOf" srcId="{ED3D47D3-D61E-47E0-8693-FE8067F18770}" destId="{5832B3EB-9020-458E-81BA-F8AD1985BE9A}" srcOrd="3" destOrd="0" presId="urn:microsoft.com/office/officeart/2008/layout/VerticalCurvedList"/>
    <dgm:cxn modelId="{9526F847-8645-42D0-B4F4-237257AB3F06}" type="presParOf" srcId="{3F4791B8-3E6C-4BC3-9B1B-29D3506285DA}" destId="{62640114-14FF-4245-B0B9-DAD871B03160}" srcOrd="1" destOrd="0" presId="urn:microsoft.com/office/officeart/2008/layout/VerticalCurvedList"/>
    <dgm:cxn modelId="{7F0CBB0C-EB8D-4A77-ACDD-E8DDF7435976}" type="presParOf" srcId="{3F4791B8-3E6C-4BC3-9B1B-29D3506285DA}" destId="{ED3B2327-8998-409E-876C-CDE294D40C78}" srcOrd="2" destOrd="0" presId="urn:microsoft.com/office/officeart/2008/layout/VerticalCurvedList"/>
    <dgm:cxn modelId="{663B7C4B-7D33-4D9A-80E2-4F4A059747C3}" type="presParOf" srcId="{ED3B2327-8998-409E-876C-CDE294D40C78}" destId="{987003CE-5961-4C77-8EB9-2DCBE57EC334}" srcOrd="0" destOrd="0" presId="urn:microsoft.com/office/officeart/2008/layout/VerticalCurvedList"/>
    <dgm:cxn modelId="{2068B07E-32FE-4697-9DA0-7E0FE62ED748}" type="presParOf" srcId="{3F4791B8-3E6C-4BC3-9B1B-29D3506285DA}" destId="{D4D4173C-43FD-4FC6-BB35-D1ED9AB075CC}" srcOrd="3" destOrd="0" presId="urn:microsoft.com/office/officeart/2008/layout/VerticalCurvedList"/>
    <dgm:cxn modelId="{49B4DA7F-F2FA-48D9-96CC-5F510A55A060}" type="presParOf" srcId="{3F4791B8-3E6C-4BC3-9B1B-29D3506285DA}" destId="{9794CC1C-1786-4F99-9C3D-4F9C455EEF66}" srcOrd="4" destOrd="0" presId="urn:microsoft.com/office/officeart/2008/layout/VerticalCurvedList"/>
    <dgm:cxn modelId="{92C82DDB-6BD8-4BED-B79A-C5EE47B0F508}" type="presParOf" srcId="{9794CC1C-1786-4F99-9C3D-4F9C455EEF66}" destId="{4C2D522A-A396-465E-B040-4D2B150416B8}" srcOrd="0" destOrd="0" presId="urn:microsoft.com/office/officeart/2008/layout/VerticalCurvedList"/>
    <dgm:cxn modelId="{8A624B76-FB99-44FF-AD0B-777C9140DFD6}" type="presParOf" srcId="{3F4791B8-3E6C-4BC3-9B1B-29D3506285DA}" destId="{61FA8D39-894C-4BF4-A9D8-2BB7B109D293}" srcOrd="5" destOrd="0" presId="urn:microsoft.com/office/officeart/2008/layout/VerticalCurvedList"/>
    <dgm:cxn modelId="{C30FE096-FFF8-469A-A94B-3477A24C9702}" type="presParOf" srcId="{3F4791B8-3E6C-4BC3-9B1B-29D3506285DA}" destId="{2DCB31A6-4304-4D87-9017-2C549CD80D2F}" srcOrd="6" destOrd="0" presId="urn:microsoft.com/office/officeart/2008/layout/VerticalCurvedList"/>
    <dgm:cxn modelId="{A4103E77-D6E2-46B5-8B59-D672E4F60B7C}" type="presParOf" srcId="{2DCB31A6-4304-4D87-9017-2C549CD80D2F}" destId="{E73AC658-AF45-4E01-BB41-FD625ED977D9}" srcOrd="0" destOrd="0" presId="urn:microsoft.com/office/officeart/2008/layout/VerticalCurvedList"/>
    <dgm:cxn modelId="{923DB812-3AC1-4486-AFE4-E40E3014F32B}" type="presParOf" srcId="{3F4791B8-3E6C-4BC3-9B1B-29D3506285DA}" destId="{22EC4618-DBED-4F9E-98DD-78B2248CC2B0}" srcOrd="7" destOrd="0" presId="urn:microsoft.com/office/officeart/2008/layout/VerticalCurvedList"/>
    <dgm:cxn modelId="{5A7D8AB3-78FA-45B8-9CB1-A1AAA59C09ED}" type="presParOf" srcId="{3F4791B8-3E6C-4BC3-9B1B-29D3506285DA}" destId="{77719B7B-7256-4FBD-9930-CBC6B9F66303}" srcOrd="8" destOrd="0" presId="urn:microsoft.com/office/officeart/2008/layout/VerticalCurvedList"/>
    <dgm:cxn modelId="{919612AB-CA28-46ED-ABA8-5BFD9793A7DF}" type="presParOf" srcId="{77719B7B-7256-4FBD-9930-CBC6B9F66303}" destId="{00C8B1CA-8FE7-4686-976F-67E8AB91C488}" srcOrd="0" destOrd="0" presId="urn:microsoft.com/office/officeart/2008/layout/VerticalCurvedList"/>
    <dgm:cxn modelId="{9364102F-235C-441A-8B46-F6571883CACB}" type="presParOf" srcId="{3F4791B8-3E6C-4BC3-9B1B-29D3506285DA}" destId="{B40E40B9-EC0D-4F2F-A38F-C6535E531C77}" srcOrd="9" destOrd="0" presId="urn:microsoft.com/office/officeart/2008/layout/VerticalCurvedList"/>
    <dgm:cxn modelId="{D1CD0459-D539-42E3-8CC8-88D75FCDD7CE}" type="presParOf" srcId="{3F4791B8-3E6C-4BC3-9B1B-29D3506285DA}" destId="{74FA1CBF-68A7-44D8-8C73-651C29076DF7}" srcOrd="10" destOrd="0" presId="urn:microsoft.com/office/officeart/2008/layout/VerticalCurvedList"/>
    <dgm:cxn modelId="{B08AC6B2-71C6-4DB5-B7A7-136C0E320BDB}" type="presParOf" srcId="{74FA1CBF-68A7-44D8-8C73-651C29076DF7}" destId="{7575DC7C-C44A-41C1-B42C-9CF6C8BCA1B6}" srcOrd="0" destOrd="0" presId="urn:microsoft.com/office/officeart/2008/layout/VerticalCurvedList"/>
    <dgm:cxn modelId="{07C524D2-0B71-4358-9C45-CE07C3A81E7B}" type="presParOf" srcId="{3F4791B8-3E6C-4BC3-9B1B-29D3506285DA}" destId="{0C7BFF64-EE3A-4AD3-8B94-65E1E4E8C9D7}" srcOrd="11" destOrd="0" presId="urn:microsoft.com/office/officeart/2008/layout/VerticalCurvedList"/>
    <dgm:cxn modelId="{FB3FDFCA-E5C3-40EF-A4E5-6FCABB8F9634}" type="presParOf" srcId="{3F4791B8-3E6C-4BC3-9B1B-29D3506285DA}" destId="{0E42DF4B-9D0E-437D-B401-20B34FEDED5C}" srcOrd="12" destOrd="0" presId="urn:microsoft.com/office/officeart/2008/layout/VerticalCurvedList"/>
    <dgm:cxn modelId="{FFB4C92A-CA29-41CE-91DB-4DA67E1CC3DF}" type="presParOf" srcId="{0E42DF4B-9D0E-437D-B401-20B34FEDED5C}" destId="{A5305B2A-8C0D-4D26-A9B2-FE3DF73FC0F2}" srcOrd="0" destOrd="0" presId="urn:microsoft.com/office/officeart/2008/layout/VerticalCurvedList"/>
    <dgm:cxn modelId="{7ED9EE31-6F48-4139-8F61-971D3B6D3739}" type="presParOf" srcId="{3F4791B8-3E6C-4BC3-9B1B-29D3506285DA}" destId="{0F9B23B3-246C-4220-96D9-68A8D43BFD3E}" srcOrd="13" destOrd="0" presId="urn:microsoft.com/office/officeart/2008/layout/VerticalCurvedList"/>
    <dgm:cxn modelId="{61FC5A91-9C11-41E9-AA2B-2B0F91403DA1}" type="presParOf" srcId="{3F4791B8-3E6C-4BC3-9B1B-29D3506285DA}" destId="{3918F213-7EBF-4FC7-891B-328E2F28DD74}" srcOrd="14" destOrd="0" presId="urn:microsoft.com/office/officeart/2008/layout/VerticalCurvedList"/>
    <dgm:cxn modelId="{E779F43C-4689-4EC8-9A29-2CBE00402CA5}" type="presParOf" srcId="{3918F213-7EBF-4FC7-891B-328E2F28DD74}" destId="{E41E03D1-516D-4393-A7A5-38663D113D09}" srcOrd="0" destOrd="0" presId="urn:microsoft.com/office/officeart/2008/layout/VerticalCurvedList"/>
  </dgm:cxnLst>
  <dgm:bg>
    <a:solidFill>
      <a:schemeClr val="bg1">
        <a:lumMod val="8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7F7A4E-5B63-48E4-9613-1612C00FFBAA}" type="doc">
      <dgm:prSet loTypeId="urn:microsoft.com/office/officeart/2008/layout/VerticalCurved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CDFD1BF-8E1B-43AC-9CD5-BD7A563C7481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Introducción</a:t>
          </a:r>
          <a:endParaRPr lang="es-ES" sz="2800" b="1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BE7F389-479E-4482-9DAC-727148ACE881}" type="parTrans" cxnId="{441E09A0-2416-48BA-BC55-B5BFDDCE7259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0CD3B5E-0799-44AA-AAC8-3549CE149E42}" type="sibTrans" cxnId="{441E09A0-2416-48BA-BC55-B5BFDDCE7259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179F442-F742-4B12-9FC8-C575104849EF}">
      <dgm:prSet phldrT="[Texto]" custT="1"/>
      <dgm:spPr/>
      <dgm:t>
        <a:bodyPr/>
        <a:lstStyle/>
        <a:p>
          <a:endParaRPr lang="es-ES"/>
        </a:p>
      </dgm:t>
    </dgm:pt>
    <dgm:pt modelId="{AE5423B3-C4F7-4EC6-A112-C4E6C17E8A4A}" type="parTrans" cxnId="{D6F9339C-734C-44CA-8B86-A8698F5EA26A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ED9716C-8A28-4628-A570-A8AAB428AAF7}" type="sibTrans" cxnId="{D6F9339C-734C-44CA-8B86-A8698F5EA26A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99F4CC7-C2EB-440A-9D94-99F9EA16757F}">
      <dgm:prSet phldrT="[Texto]" custT="1"/>
      <dgm:spPr/>
      <dgm:t>
        <a:bodyPr/>
        <a:lstStyle/>
        <a:p>
          <a:endParaRPr lang="es-ES"/>
        </a:p>
      </dgm:t>
    </dgm:pt>
    <dgm:pt modelId="{4425BBC6-92D5-495F-A7AB-4506C21B19C2}" type="parTrans" cxnId="{B30ABBAA-0BD3-4806-AA75-5F04FD91234E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0CB29A9-0AAD-4990-A59D-F8AF8224C4F6}" type="sibTrans" cxnId="{B30ABBAA-0BD3-4806-AA75-5F04FD91234E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5CCC4C0-56B3-447A-BD3D-5B9A0222D91C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Problema</a:t>
          </a:r>
          <a:endParaRPr lang="es-ES" sz="2800" b="1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931049E-3E09-4C36-8E35-0EF14170602C}" type="parTrans" cxnId="{0B5EEB2B-28E0-45FE-B386-90C7B30BABA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075F652B-14C6-44CD-9B71-B49312A57845}" type="sibTrans" cxnId="{0B5EEB2B-28E0-45FE-B386-90C7B30BABA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98DB878-913A-4C58-9219-59D89F5A8060}">
      <dgm:prSet phldrT="[Texto]" custT="1"/>
      <dgm:spPr/>
      <dgm:t>
        <a:bodyPr/>
        <a:lstStyle/>
        <a:p>
          <a:r>
            <a:rPr lang="es-ES" sz="2800" b="1" dirty="0" smtClean="0">
              <a:solidFill>
                <a:srgbClr val="FF0000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Objetivos</a:t>
          </a:r>
        </a:p>
      </dgm:t>
    </dgm:pt>
    <dgm:pt modelId="{3916F51B-8754-475D-B4B6-347620A9F293}" type="parTrans" cxnId="{A52A27D3-D94D-4883-9A3A-BF4921C9D30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11058BE-1D17-45F1-96ED-EFAE0FF75E07}" type="sibTrans" cxnId="{A52A27D3-D94D-4883-9A3A-BF4921C9D30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1C95FF5E-4B81-4F6D-937C-1DE6DB1AF726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Marco de referencia</a:t>
          </a:r>
        </a:p>
      </dgm:t>
    </dgm:pt>
    <dgm:pt modelId="{47E5A8AA-E29E-4335-8CB5-9A046B439451}" type="parTrans" cxnId="{B4D6BB06-FBF8-4DB9-9CF7-0C2BC4D41501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84DA8D8-8940-4EEE-86B7-FADBE5B538A8}" type="sibTrans" cxnId="{B4D6BB06-FBF8-4DB9-9CF7-0C2BC4D41501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86DC816-816F-4C44-9A05-0747CD0CC016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Propuesta</a:t>
          </a:r>
        </a:p>
      </dgm:t>
    </dgm:pt>
    <dgm:pt modelId="{77DFA5A9-9CEB-43D4-9CB1-E9C22606AA3C}" type="parTrans" cxnId="{471839D3-ECDE-4663-8D58-3E1C88D20416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50F1B9E-7394-47C4-BF62-B4EB2C3FD51D}" type="sibTrans" cxnId="{471839D3-ECDE-4663-8D58-3E1C88D20416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8A25654-E816-4CE5-852F-641561ED8121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Conclusiones y recomendaciones</a:t>
          </a:r>
        </a:p>
      </dgm:t>
    </dgm:pt>
    <dgm:pt modelId="{D14DAD42-096E-4F84-B4DC-1C0BD171C937}" type="parTrans" cxnId="{B9CC5D52-40C6-4E0B-A5A4-098BDBC8D08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40D97B7E-E2F8-490B-8C26-3F6FAC0E3D31}" type="sibTrans" cxnId="{B9CC5D52-40C6-4E0B-A5A4-098BDBC8D08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BCAE918-90A0-4794-9728-E594EEAC22D2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Análisis e interpretación de resultados</a:t>
          </a:r>
        </a:p>
      </dgm:t>
    </dgm:pt>
    <dgm:pt modelId="{BA75B9F6-1AA2-4157-9B84-31CE60B7558D}" type="parTrans" cxnId="{9C2E4E06-04E8-4DCD-A479-C272068F896F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659FB71-604E-4D7C-AFEF-4A5CD96A7829}" type="sibTrans" cxnId="{9C2E4E06-04E8-4DCD-A479-C272068F896F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C2E52329-2D49-4E7C-BA8B-11298247E8AE}">
      <dgm:prSet phldrT="[Texto]" custT="1"/>
      <dgm:spPr/>
      <dgm:t>
        <a:bodyPr/>
        <a:lstStyle/>
        <a:p>
          <a:endParaRPr lang="es-ES"/>
        </a:p>
      </dgm:t>
    </dgm:pt>
    <dgm:pt modelId="{B8230A9F-4459-4B51-B80D-359D1FBB647D}" type="parTrans" cxnId="{49E43216-772F-4830-9CC5-FFAFBB312F59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4B87A56-B1DE-45A8-862D-8897F06032A5}" type="sibTrans" cxnId="{49E43216-772F-4830-9CC5-FFAFBB312F59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7778E55-5AAF-4ADC-8475-DDC5FAC6C46B}">
      <dgm:prSet phldrT="[Texto]" custT="1"/>
      <dgm:spPr/>
      <dgm:t>
        <a:bodyPr/>
        <a:lstStyle/>
        <a:p>
          <a:endParaRPr lang="es-ES"/>
        </a:p>
      </dgm:t>
    </dgm:pt>
    <dgm:pt modelId="{985B336A-F529-473B-B591-3E13A051FDD3}" type="parTrans" cxnId="{99FDB739-B8A9-4734-84D7-07EEE91252E8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A55BBD8-3D13-4ED5-AD2E-34D03712850D}" type="sibTrans" cxnId="{99FDB739-B8A9-4734-84D7-07EEE91252E8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C5DC4DE-9A4E-406D-A4BE-B3D70721A6B4}" type="pres">
      <dgm:prSet presAssocID="{F57F7A4E-5B63-48E4-9613-1612C00FFBA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F4791B8-3E6C-4BC3-9B1B-29D3506285DA}" type="pres">
      <dgm:prSet presAssocID="{F57F7A4E-5B63-48E4-9613-1612C00FFBAA}" presName="Name1" presStyleCnt="0"/>
      <dgm:spPr/>
      <dgm:t>
        <a:bodyPr/>
        <a:lstStyle/>
        <a:p>
          <a:endParaRPr lang="es-ES"/>
        </a:p>
      </dgm:t>
    </dgm:pt>
    <dgm:pt modelId="{ED3D47D3-D61E-47E0-8693-FE8067F18770}" type="pres">
      <dgm:prSet presAssocID="{F57F7A4E-5B63-48E4-9613-1612C00FFBAA}" presName="cycle" presStyleCnt="0"/>
      <dgm:spPr/>
      <dgm:t>
        <a:bodyPr/>
        <a:lstStyle/>
        <a:p>
          <a:endParaRPr lang="es-ES"/>
        </a:p>
      </dgm:t>
    </dgm:pt>
    <dgm:pt modelId="{5E88FC63-77F9-4E52-BC74-C5ECC3A7553B}" type="pres">
      <dgm:prSet presAssocID="{F57F7A4E-5B63-48E4-9613-1612C00FFBAA}" presName="srcNode" presStyleLbl="node1" presStyleIdx="0" presStyleCnt="7"/>
      <dgm:spPr/>
      <dgm:t>
        <a:bodyPr/>
        <a:lstStyle/>
        <a:p>
          <a:endParaRPr lang="es-ES"/>
        </a:p>
      </dgm:t>
    </dgm:pt>
    <dgm:pt modelId="{FCD68FF8-8D77-4CD7-8F8A-4190E417E83B}" type="pres">
      <dgm:prSet presAssocID="{F57F7A4E-5B63-48E4-9613-1612C00FFBAA}" presName="conn" presStyleLbl="parChTrans1D2" presStyleIdx="0" presStyleCnt="1"/>
      <dgm:spPr/>
      <dgm:t>
        <a:bodyPr/>
        <a:lstStyle/>
        <a:p>
          <a:endParaRPr lang="es-ES"/>
        </a:p>
      </dgm:t>
    </dgm:pt>
    <dgm:pt modelId="{28821143-1EAC-463E-BE3E-69F61A1151F0}" type="pres">
      <dgm:prSet presAssocID="{F57F7A4E-5B63-48E4-9613-1612C00FFBAA}" presName="extraNode" presStyleLbl="node1" presStyleIdx="0" presStyleCnt="7"/>
      <dgm:spPr/>
      <dgm:t>
        <a:bodyPr/>
        <a:lstStyle/>
        <a:p>
          <a:endParaRPr lang="es-ES"/>
        </a:p>
      </dgm:t>
    </dgm:pt>
    <dgm:pt modelId="{5832B3EB-9020-458E-81BA-F8AD1985BE9A}" type="pres">
      <dgm:prSet presAssocID="{F57F7A4E-5B63-48E4-9613-1612C00FFBAA}" presName="dstNode" presStyleLbl="node1" presStyleIdx="0" presStyleCnt="7"/>
      <dgm:spPr/>
      <dgm:t>
        <a:bodyPr/>
        <a:lstStyle/>
        <a:p>
          <a:endParaRPr lang="es-ES"/>
        </a:p>
      </dgm:t>
    </dgm:pt>
    <dgm:pt modelId="{62640114-14FF-4245-B0B9-DAD871B03160}" type="pres">
      <dgm:prSet presAssocID="{BCDFD1BF-8E1B-43AC-9CD5-BD7A563C7481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3B2327-8998-409E-876C-CDE294D40C78}" type="pres">
      <dgm:prSet presAssocID="{BCDFD1BF-8E1B-43AC-9CD5-BD7A563C7481}" presName="accent_1" presStyleCnt="0"/>
      <dgm:spPr/>
      <dgm:t>
        <a:bodyPr/>
        <a:lstStyle/>
        <a:p>
          <a:endParaRPr lang="es-ES"/>
        </a:p>
      </dgm:t>
    </dgm:pt>
    <dgm:pt modelId="{987003CE-5961-4C77-8EB9-2DCBE57EC334}" type="pres">
      <dgm:prSet presAssocID="{BCDFD1BF-8E1B-43AC-9CD5-BD7A563C7481}" presName="accentRepeatNode" presStyleLbl="solidFgAcc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4D4173C-43FD-4FC6-BB35-D1ED9AB075CC}" type="pres">
      <dgm:prSet presAssocID="{25CCC4C0-56B3-447A-BD3D-5B9A0222D91C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94CC1C-1786-4F99-9C3D-4F9C455EEF66}" type="pres">
      <dgm:prSet presAssocID="{25CCC4C0-56B3-447A-BD3D-5B9A0222D91C}" presName="accent_2" presStyleCnt="0"/>
      <dgm:spPr/>
      <dgm:t>
        <a:bodyPr/>
        <a:lstStyle/>
        <a:p>
          <a:endParaRPr lang="es-ES"/>
        </a:p>
      </dgm:t>
    </dgm:pt>
    <dgm:pt modelId="{4C2D522A-A396-465E-B040-4D2B150416B8}" type="pres">
      <dgm:prSet presAssocID="{25CCC4C0-56B3-447A-BD3D-5B9A0222D91C}" presName="accentRepeatNode" presStyleLbl="solidFgAcc1" presStyleIdx="1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1FA8D39-894C-4BF4-A9D8-2BB7B109D293}" type="pres">
      <dgm:prSet presAssocID="{898DB878-913A-4C58-9219-59D89F5A8060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CB31A6-4304-4D87-9017-2C549CD80D2F}" type="pres">
      <dgm:prSet presAssocID="{898DB878-913A-4C58-9219-59D89F5A8060}" presName="accent_3" presStyleCnt="0"/>
      <dgm:spPr/>
      <dgm:t>
        <a:bodyPr/>
        <a:lstStyle/>
        <a:p>
          <a:endParaRPr lang="es-ES"/>
        </a:p>
      </dgm:t>
    </dgm:pt>
    <dgm:pt modelId="{E73AC658-AF45-4E01-BB41-FD625ED977D9}" type="pres">
      <dgm:prSet presAssocID="{898DB878-913A-4C58-9219-59D89F5A8060}" presName="accentRepeatNode" presStyleLbl="solidFgAcc1" presStyleIdx="2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2EC4618-DBED-4F9E-98DD-78B2248CC2B0}" type="pres">
      <dgm:prSet presAssocID="{1C95FF5E-4B81-4F6D-937C-1DE6DB1AF726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719B7B-7256-4FBD-9930-CBC6B9F66303}" type="pres">
      <dgm:prSet presAssocID="{1C95FF5E-4B81-4F6D-937C-1DE6DB1AF726}" presName="accent_4" presStyleCnt="0"/>
      <dgm:spPr/>
      <dgm:t>
        <a:bodyPr/>
        <a:lstStyle/>
        <a:p>
          <a:endParaRPr lang="es-ES"/>
        </a:p>
      </dgm:t>
    </dgm:pt>
    <dgm:pt modelId="{00C8B1CA-8FE7-4686-976F-67E8AB91C488}" type="pres">
      <dgm:prSet presAssocID="{1C95FF5E-4B81-4F6D-937C-1DE6DB1AF726}" presName="accentRepeatNode" presStyleLbl="solidFgAcc1" presStyleIdx="3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40E40B9-EC0D-4F2F-A38F-C6535E531C77}" type="pres">
      <dgm:prSet presAssocID="{6BCAE918-90A0-4794-9728-E594EEAC22D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FA1CBF-68A7-44D8-8C73-651C29076DF7}" type="pres">
      <dgm:prSet presAssocID="{6BCAE918-90A0-4794-9728-E594EEAC22D2}" presName="accent_5" presStyleCnt="0"/>
      <dgm:spPr/>
      <dgm:t>
        <a:bodyPr/>
        <a:lstStyle/>
        <a:p>
          <a:endParaRPr lang="es-ES"/>
        </a:p>
      </dgm:t>
    </dgm:pt>
    <dgm:pt modelId="{7575DC7C-C44A-41C1-B42C-9CF6C8BCA1B6}" type="pres">
      <dgm:prSet presAssocID="{6BCAE918-90A0-4794-9728-E594EEAC22D2}" presName="accentRepeatNode" presStyleLbl="solidFgAcc1" presStyleIdx="4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C7BFF64-EE3A-4AD3-8B94-65E1E4E8C9D7}" type="pres">
      <dgm:prSet presAssocID="{986DC816-816F-4C44-9A05-0747CD0CC016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42DF4B-9D0E-437D-B401-20B34FEDED5C}" type="pres">
      <dgm:prSet presAssocID="{986DC816-816F-4C44-9A05-0747CD0CC016}" presName="accent_6" presStyleCnt="0"/>
      <dgm:spPr/>
      <dgm:t>
        <a:bodyPr/>
        <a:lstStyle/>
        <a:p>
          <a:endParaRPr lang="es-ES"/>
        </a:p>
      </dgm:t>
    </dgm:pt>
    <dgm:pt modelId="{A5305B2A-8C0D-4D26-A9B2-FE3DF73FC0F2}" type="pres">
      <dgm:prSet presAssocID="{986DC816-816F-4C44-9A05-0747CD0CC016}" presName="accentRepeatNode" presStyleLbl="solidFgAcc1" presStyleIdx="5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F9B23B3-246C-4220-96D9-68A8D43BFD3E}" type="pres">
      <dgm:prSet presAssocID="{B8A25654-E816-4CE5-852F-641561ED812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18F213-7EBF-4FC7-891B-328E2F28DD74}" type="pres">
      <dgm:prSet presAssocID="{B8A25654-E816-4CE5-852F-641561ED8121}" presName="accent_7" presStyleCnt="0"/>
      <dgm:spPr/>
      <dgm:t>
        <a:bodyPr/>
        <a:lstStyle/>
        <a:p>
          <a:endParaRPr lang="es-ES"/>
        </a:p>
      </dgm:t>
    </dgm:pt>
    <dgm:pt modelId="{E41E03D1-516D-4393-A7A5-38663D113D09}" type="pres">
      <dgm:prSet presAssocID="{B8A25654-E816-4CE5-852F-641561ED8121}" presName="accentRepeatNode" presStyleLbl="solidFgAcc1" presStyleIdx="6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A52A27D3-D94D-4883-9A3A-BF4921C9D303}" srcId="{F57F7A4E-5B63-48E4-9613-1612C00FFBAA}" destId="{898DB878-913A-4C58-9219-59D89F5A8060}" srcOrd="2" destOrd="0" parTransId="{3916F51B-8754-475D-B4B6-347620A9F293}" sibTransId="{611058BE-1D17-45F1-96ED-EFAE0FF75E07}"/>
    <dgm:cxn modelId="{B9CC5D52-40C6-4E0B-A5A4-098BDBC8D082}" srcId="{F57F7A4E-5B63-48E4-9613-1612C00FFBAA}" destId="{B8A25654-E816-4CE5-852F-641561ED8121}" srcOrd="6" destOrd="0" parTransId="{D14DAD42-096E-4F84-B4DC-1C0BD171C937}" sibTransId="{40D97B7E-E2F8-490B-8C26-3F6FAC0E3D31}"/>
    <dgm:cxn modelId="{B30ABBAA-0BD3-4806-AA75-5F04FD91234E}" srcId="{F57F7A4E-5B63-48E4-9613-1612C00FFBAA}" destId="{F99F4CC7-C2EB-440A-9D94-99F9EA16757F}" srcOrd="10" destOrd="0" parTransId="{4425BBC6-92D5-495F-A7AB-4506C21B19C2}" sibTransId="{10CB29A9-0AAD-4990-A59D-F8AF8224C4F6}"/>
    <dgm:cxn modelId="{258FF4A1-54A6-4AEF-B429-65252BF84F9C}" type="presOf" srcId="{70CD3B5E-0799-44AA-AAC8-3549CE149E42}" destId="{FCD68FF8-8D77-4CD7-8F8A-4190E417E83B}" srcOrd="0" destOrd="0" presId="urn:microsoft.com/office/officeart/2008/layout/VerticalCurvedList"/>
    <dgm:cxn modelId="{99FDB739-B8A9-4734-84D7-07EEE91252E8}" srcId="{F57F7A4E-5B63-48E4-9613-1612C00FFBAA}" destId="{F7778E55-5AAF-4ADC-8475-DDC5FAC6C46B}" srcOrd="8" destOrd="0" parTransId="{985B336A-F529-473B-B591-3E13A051FDD3}" sibTransId="{6A55BBD8-3D13-4ED5-AD2E-34D03712850D}"/>
    <dgm:cxn modelId="{D6F9339C-734C-44CA-8B86-A8698F5EA26A}" srcId="{F57F7A4E-5B63-48E4-9613-1612C00FFBAA}" destId="{7179F442-F742-4B12-9FC8-C575104849EF}" srcOrd="9" destOrd="0" parTransId="{AE5423B3-C4F7-4EC6-A112-C4E6C17E8A4A}" sibTransId="{BED9716C-8A28-4628-A570-A8AAB428AAF7}"/>
    <dgm:cxn modelId="{B4D6BB06-FBF8-4DB9-9CF7-0C2BC4D41501}" srcId="{F57F7A4E-5B63-48E4-9613-1612C00FFBAA}" destId="{1C95FF5E-4B81-4F6D-937C-1DE6DB1AF726}" srcOrd="3" destOrd="0" parTransId="{47E5A8AA-E29E-4335-8CB5-9A046B439451}" sibTransId="{884DA8D8-8940-4EEE-86B7-FADBE5B538A8}"/>
    <dgm:cxn modelId="{D08872C7-3A87-48C8-804A-D5492C7923AE}" type="presOf" srcId="{1C95FF5E-4B81-4F6D-937C-1DE6DB1AF726}" destId="{22EC4618-DBED-4F9E-98DD-78B2248CC2B0}" srcOrd="0" destOrd="0" presId="urn:microsoft.com/office/officeart/2008/layout/VerticalCurvedList"/>
    <dgm:cxn modelId="{471839D3-ECDE-4663-8D58-3E1C88D20416}" srcId="{F57F7A4E-5B63-48E4-9613-1612C00FFBAA}" destId="{986DC816-816F-4C44-9A05-0747CD0CC016}" srcOrd="5" destOrd="0" parTransId="{77DFA5A9-9CEB-43D4-9CB1-E9C22606AA3C}" sibTransId="{F50F1B9E-7394-47C4-BF62-B4EB2C3FD51D}"/>
    <dgm:cxn modelId="{441E09A0-2416-48BA-BC55-B5BFDDCE7259}" srcId="{F57F7A4E-5B63-48E4-9613-1612C00FFBAA}" destId="{BCDFD1BF-8E1B-43AC-9CD5-BD7A563C7481}" srcOrd="0" destOrd="0" parTransId="{BBE7F389-479E-4482-9DAC-727148ACE881}" sibTransId="{70CD3B5E-0799-44AA-AAC8-3549CE149E42}"/>
    <dgm:cxn modelId="{8EF3616F-A2DC-4CCA-AF03-2E3053905165}" type="presOf" srcId="{F57F7A4E-5B63-48E4-9613-1612C00FFBAA}" destId="{BC5DC4DE-9A4E-406D-A4BE-B3D70721A6B4}" srcOrd="0" destOrd="0" presId="urn:microsoft.com/office/officeart/2008/layout/VerticalCurvedList"/>
    <dgm:cxn modelId="{A1F7115E-0836-4904-9ADA-585765F5101E}" type="presOf" srcId="{898DB878-913A-4C58-9219-59D89F5A8060}" destId="{61FA8D39-894C-4BF4-A9D8-2BB7B109D293}" srcOrd="0" destOrd="0" presId="urn:microsoft.com/office/officeart/2008/layout/VerticalCurvedList"/>
    <dgm:cxn modelId="{1AF7945D-9B0C-4B5C-B62C-EE8A27D7BA2D}" type="presOf" srcId="{986DC816-816F-4C44-9A05-0747CD0CC016}" destId="{0C7BFF64-EE3A-4AD3-8B94-65E1E4E8C9D7}" srcOrd="0" destOrd="0" presId="urn:microsoft.com/office/officeart/2008/layout/VerticalCurvedList"/>
    <dgm:cxn modelId="{A9540EFC-6596-45B4-8B2D-9077FC865C5F}" type="presOf" srcId="{25CCC4C0-56B3-447A-BD3D-5B9A0222D91C}" destId="{D4D4173C-43FD-4FC6-BB35-D1ED9AB075CC}" srcOrd="0" destOrd="0" presId="urn:microsoft.com/office/officeart/2008/layout/VerticalCurvedList"/>
    <dgm:cxn modelId="{1CE7C9EC-D739-42D9-9901-86765F299974}" type="presOf" srcId="{B8A25654-E816-4CE5-852F-641561ED8121}" destId="{0F9B23B3-246C-4220-96D9-68A8D43BFD3E}" srcOrd="0" destOrd="0" presId="urn:microsoft.com/office/officeart/2008/layout/VerticalCurvedList"/>
    <dgm:cxn modelId="{9C2E4E06-04E8-4DCD-A479-C272068F896F}" srcId="{F57F7A4E-5B63-48E4-9613-1612C00FFBAA}" destId="{6BCAE918-90A0-4794-9728-E594EEAC22D2}" srcOrd="4" destOrd="0" parTransId="{BA75B9F6-1AA2-4157-9B84-31CE60B7558D}" sibTransId="{9659FB71-604E-4D7C-AFEF-4A5CD96A7829}"/>
    <dgm:cxn modelId="{FEFA3E0D-F7CF-4954-BB1D-88066C377CFE}" type="presOf" srcId="{6BCAE918-90A0-4794-9728-E594EEAC22D2}" destId="{B40E40B9-EC0D-4F2F-A38F-C6535E531C77}" srcOrd="0" destOrd="0" presId="urn:microsoft.com/office/officeart/2008/layout/VerticalCurvedList"/>
    <dgm:cxn modelId="{49E43216-772F-4830-9CC5-FFAFBB312F59}" srcId="{F57F7A4E-5B63-48E4-9613-1612C00FFBAA}" destId="{C2E52329-2D49-4E7C-BA8B-11298247E8AE}" srcOrd="7" destOrd="0" parTransId="{B8230A9F-4459-4B51-B80D-359D1FBB647D}" sibTransId="{F4B87A56-B1DE-45A8-862D-8897F06032A5}"/>
    <dgm:cxn modelId="{16A84166-DBDC-4797-BEBC-543791CAB1AC}" type="presOf" srcId="{BCDFD1BF-8E1B-43AC-9CD5-BD7A563C7481}" destId="{62640114-14FF-4245-B0B9-DAD871B03160}" srcOrd="0" destOrd="0" presId="urn:microsoft.com/office/officeart/2008/layout/VerticalCurvedList"/>
    <dgm:cxn modelId="{0B5EEB2B-28E0-45FE-B386-90C7B30BABA3}" srcId="{F57F7A4E-5B63-48E4-9613-1612C00FFBAA}" destId="{25CCC4C0-56B3-447A-BD3D-5B9A0222D91C}" srcOrd="1" destOrd="0" parTransId="{9931049E-3E09-4C36-8E35-0EF14170602C}" sibTransId="{075F652B-14C6-44CD-9B71-B49312A57845}"/>
    <dgm:cxn modelId="{E38495DE-16DE-44B1-A1F5-DBE3B4AE100A}" type="presParOf" srcId="{BC5DC4DE-9A4E-406D-A4BE-B3D70721A6B4}" destId="{3F4791B8-3E6C-4BC3-9B1B-29D3506285DA}" srcOrd="0" destOrd="0" presId="urn:microsoft.com/office/officeart/2008/layout/VerticalCurvedList"/>
    <dgm:cxn modelId="{53985477-433E-4251-8B1D-5C841183C4E3}" type="presParOf" srcId="{3F4791B8-3E6C-4BC3-9B1B-29D3506285DA}" destId="{ED3D47D3-D61E-47E0-8693-FE8067F18770}" srcOrd="0" destOrd="0" presId="urn:microsoft.com/office/officeart/2008/layout/VerticalCurvedList"/>
    <dgm:cxn modelId="{E252CD2A-D623-4FA9-B6A5-EC561B8CB5C5}" type="presParOf" srcId="{ED3D47D3-D61E-47E0-8693-FE8067F18770}" destId="{5E88FC63-77F9-4E52-BC74-C5ECC3A7553B}" srcOrd="0" destOrd="0" presId="urn:microsoft.com/office/officeart/2008/layout/VerticalCurvedList"/>
    <dgm:cxn modelId="{18EBCE88-904F-4938-9FC0-3A66F920660C}" type="presParOf" srcId="{ED3D47D3-D61E-47E0-8693-FE8067F18770}" destId="{FCD68FF8-8D77-4CD7-8F8A-4190E417E83B}" srcOrd="1" destOrd="0" presId="urn:microsoft.com/office/officeart/2008/layout/VerticalCurvedList"/>
    <dgm:cxn modelId="{A57A1AA2-F9F7-4851-94FD-B6A770455E63}" type="presParOf" srcId="{ED3D47D3-D61E-47E0-8693-FE8067F18770}" destId="{28821143-1EAC-463E-BE3E-69F61A1151F0}" srcOrd="2" destOrd="0" presId="urn:microsoft.com/office/officeart/2008/layout/VerticalCurvedList"/>
    <dgm:cxn modelId="{E9935579-C00E-43C4-9EED-A2C7B4BDD32A}" type="presParOf" srcId="{ED3D47D3-D61E-47E0-8693-FE8067F18770}" destId="{5832B3EB-9020-458E-81BA-F8AD1985BE9A}" srcOrd="3" destOrd="0" presId="urn:microsoft.com/office/officeart/2008/layout/VerticalCurvedList"/>
    <dgm:cxn modelId="{A8808572-15BE-4747-876F-10CBF5177E90}" type="presParOf" srcId="{3F4791B8-3E6C-4BC3-9B1B-29D3506285DA}" destId="{62640114-14FF-4245-B0B9-DAD871B03160}" srcOrd="1" destOrd="0" presId="urn:microsoft.com/office/officeart/2008/layout/VerticalCurvedList"/>
    <dgm:cxn modelId="{89F11751-8064-439F-B1F2-EEF6A1516B38}" type="presParOf" srcId="{3F4791B8-3E6C-4BC3-9B1B-29D3506285DA}" destId="{ED3B2327-8998-409E-876C-CDE294D40C78}" srcOrd="2" destOrd="0" presId="urn:microsoft.com/office/officeart/2008/layout/VerticalCurvedList"/>
    <dgm:cxn modelId="{AE4A9208-CF70-48F0-A4AD-3F0B997EE014}" type="presParOf" srcId="{ED3B2327-8998-409E-876C-CDE294D40C78}" destId="{987003CE-5961-4C77-8EB9-2DCBE57EC334}" srcOrd="0" destOrd="0" presId="urn:microsoft.com/office/officeart/2008/layout/VerticalCurvedList"/>
    <dgm:cxn modelId="{84E3FA2E-B936-428C-B98C-4BF93896EA86}" type="presParOf" srcId="{3F4791B8-3E6C-4BC3-9B1B-29D3506285DA}" destId="{D4D4173C-43FD-4FC6-BB35-D1ED9AB075CC}" srcOrd="3" destOrd="0" presId="urn:microsoft.com/office/officeart/2008/layout/VerticalCurvedList"/>
    <dgm:cxn modelId="{6D92AB7B-691E-4B0C-A41E-FAD490C70BDB}" type="presParOf" srcId="{3F4791B8-3E6C-4BC3-9B1B-29D3506285DA}" destId="{9794CC1C-1786-4F99-9C3D-4F9C455EEF66}" srcOrd="4" destOrd="0" presId="urn:microsoft.com/office/officeart/2008/layout/VerticalCurvedList"/>
    <dgm:cxn modelId="{591BC846-4B9B-49F8-A86B-FC4D488869DA}" type="presParOf" srcId="{9794CC1C-1786-4F99-9C3D-4F9C455EEF66}" destId="{4C2D522A-A396-465E-B040-4D2B150416B8}" srcOrd="0" destOrd="0" presId="urn:microsoft.com/office/officeart/2008/layout/VerticalCurvedList"/>
    <dgm:cxn modelId="{12FE7EC7-35FD-44A9-8B35-B1EE67161C8C}" type="presParOf" srcId="{3F4791B8-3E6C-4BC3-9B1B-29D3506285DA}" destId="{61FA8D39-894C-4BF4-A9D8-2BB7B109D293}" srcOrd="5" destOrd="0" presId="urn:microsoft.com/office/officeart/2008/layout/VerticalCurvedList"/>
    <dgm:cxn modelId="{B9600290-4B23-44C3-B94C-D815A2EEB1FF}" type="presParOf" srcId="{3F4791B8-3E6C-4BC3-9B1B-29D3506285DA}" destId="{2DCB31A6-4304-4D87-9017-2C549CD80D2F}" srcOrd="6" destOrd="0" presId="urn:microsoft.com/office/officeart/2008/layout/VerticalCurvedList"/>
    <dgm:cxn modelId="{C942C71D-AFA4-4C04-A921-D1269AF93BFC}" type="presParOf" srcId="{2DCB31A6-4304-4D87-9017-2C549CD80D2F}" destId="{E73AC658-AF45-4E01-BB41-FD625ED977D9}" srcOrd="0" destOrd="0" presId="urn:microsoft.com/office/officeart/2008/layout/VerticalCurvedList"/>
    <dgm:cxn modelId="{DFB6E190-92BB-4F7C-A4E3-0DCB339D9976}" type="presParOf" srcId="{3F4791B8-3E6C-4BC3-9B1B-29D3506285DA}" destId="{22EC4618-DBED-4F9E-98DD-78B2248CC2B0}" srcOrd="7" destOrd="0" presId="urn:microsoft.com/office/officeart/2008/layout/VerticalCurvedList"/>
    <dgm:cxn modelId="{6BFF69EB-D03B-4DD4-A387-8009FA70F841}" type="presParOf" srcId="{3F4791B8-3E6C-4BC3-9B1B-29D3506285DA}" destId="{77719B7B-7256-4FBD-9930-CBC6B9F66303}" srcOrd="8" destOrd="0" presId="urn:microsoft.com/office/officeart/2008/layout/VerticalCurvedList"/>
    <dgm:cxn modelId="{D93D251C-D0D4-440B-A908-4CA921E83A0F}" type="presParOf" srcId="{77719B7B-7256-4FBD-9930-CBC6B9F66303}" destId="{00C8B1CA-8FE7-4686-976F-67E8AB91C488}" srcOrd="0" destOrd="0" presId="urn:microsoft.com/office/officeart/2008/layout/VerticalCurvedList"/>
    <dgm:cxn modelId="{CA982A94-2B02-4639-884D-FC7C7ECB1662}" type="presParOf" srcId="{3F4791B8-3E6C-4BC3-9B1B-29D3506285DA}" destId="{B40E40B9-EC0D-4F2F-A38F-C6535E531C77}" srcOrd="9" destOrd="0" presId="urn:microsoft.com/office/officeart/2008/layout/VerticalCurvedList"/>
    <dgm:cxn modelId="{9FE535D5-DE35-44D6-B955-AF96E3CA937A}" type="presParOf" srcId="{3F4791B8-3E6C-4BC3-9B1B-29D3506285DA}" destId="{74FA1CBF-68A7-44D8-8C73-651C29076DF7}" srcOrd="10" destOrd="0" presId="urn:microsoft.com/office/officeart/2008/layout/VerticalCurvedList"/>
    <dgm:cxn modelId="{FC7622E8-BC81-4706-86ED-DAB3D3CD9748}" type="presParOf" srcId="{74FA1CBF-68A7-44D8-8C73-651C29076DF7}" destId="{7575DC7C-C44A-41C1-B42C-9CF6C8BCA1B6}" srcOrd="0" destOrd="0" presId="urn:microsoft.com/office/officeart/2008/layout/VerticalCurvedList"/>
    <dgm:cxn modelId="{229FCECF-A65A-4816-894B-600679F0763A}" type="presParOf" srcId="{3F4791B8-3E6C-4BC3-9B1B-29D3506285DA}" destId="{0C7BFF64-EE3A-4AD3-8B94-65E1E4E8C9D7}" srcOrd="11" destOrd="0" presId="urn:microsoft.com/office/officeart/2008/layout/VerticalCurvedList"/>
    <dgm:cxn modelId="{F6581595-DDC8-4CD7-823A-C9A57D4C3A7F}" type="presParOf" srcId="{3F4791B8-3E6C-4BC3-9B1B-29D3506285DA}" destId="{0E42DF4B-9D0E-437D-B401-20B34FEDED5C}" srcOrd="12" destOrd="0" presId="urn:microsoft.com/office/officeart/2008/layout/VerticalCurvedList"/>
    <dgm:cxn modelId="{383B96CE-0EB6-47FB-8A2F-F62BDE09B747}" type="presParOf" srcId="{0E42DF4B-9D0E-437D-B401-20B34FEDED5C}" destId="{A5305B2A-8C0D-4D26-A9B2-FE3DF73FC0F2}" srcOrd="0" destOrd="0" presId="urn:microsoft.com/office/officeart/2008/layout/VerticalCurvedList"/>
    <dgm:cxn modelId="{E0519E21-8884-48D4-A96D-7D5C52AFC6F5}" type="presParOf" srcId="{3F4791B8-3E6C-4BC3-9B1B-29D3506285DA}" destId="{0F9B23B3-246C-4220-96D9-68A8D43BFD3E}" srcOrd="13" destOrd="0" presId="urn:microsoft.com/office/officeart/2008/layout/VerticalCurvedList"/>
    <dgm:cxn modelId="{FD606561-6A21-4065-A732-75A9C3C4D19F}" type="presParOf" srcId="{3F4791B8-3E6C-4BC3-9B1B-29D3506285DA}" destId="{3918F213-7EBF-4FC7-891B-328E2F28DD74}" srcOrd="14" destOrd="0" presId="urn:microsoft.com/office/officeart/2008/layout/VerticalCurvedList"/>
    <dgm:cxn modelId="{B18B782B-A822-46A0-A32A-BA7CB3F50961}" type="presParOf" srcId="{3918F213-7EBF-4FC7-891B-328E2F28DD74}" destId="{E41E03D1-516D-4393-A7A5-38663D113D09}" srcOrd="0" destOrd="0" presId="urn:microsoft.com/office/officeart/2008/layout/VerticalCurvedList"/>
  </dgm:cxnLst>
  <dgm:bg>
    <a:solidFill>
      <a:schemeClr val="bg1">
        <a:lumMod val="8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34A8EB-C688-47B7-85C3-7E7686BD0735}" type="doc">
      <dgm:prSet loTypeId="urn:microsoft.com/office/officeart/2005/8/layout/vList4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76019B5E-36F3-4BA4-B5B9-4DE59D8C21FA}">
      <dgm:prSet phldrT="[Texto]" custT="1"/>
      <dgm:spPr/>
      <dgm:t>
        <a:bodyPr/>
        <a:lstStyle/>
        <a:p>
          <a:pPr marL="352425" indent="-352425" algn="just">
            <a:lnSpc>
              <a:spcPct val="150000"/>
            </a:lnSpc>
            <a:tabLst>
              <a:tab pos="352425" algn="l"/>
            </a:tabLst>
          </a:pPr>
          <a:r>
            <a:rPr lang="es-ES" sz="2200" dirty="0" smtClean="0">
              <a:solidFill>
                <a:schemeClr val="bg1"/>
              </a:solidFill>
              <a:latin typeface="Lucida Bright" panose="02040602050505020304" pitchFamily="18" charset="0"/>
            </a:rPr>
            <a:t>a.	Identificar el grado de importancia del Mar Equinoccial en la Visión Oceanopolítica del Estado ecuatoriano.</a:t>
          </a:r>
          <a:endParaRPr lang="es-ES" sz="2200" dirty="0">
            <a:solidFill>
              <a:schemeClr val="bg1"/>
            </a:solidFill>
            <a:latin typeface="Lucida Bright" panose="02040602050505020304" pitchFamily="18" charset="0"/>
          </a:endParaRPr>
        </a:p>
      </dgm:t>
    </dgm:pt>
    <dgm:pt modelId="{01BA5B2B-826B-4BFD-B80A-C8657D0B3BAE}" type="parTrans" cxnId="{C089EAF9-7339-4419-BAB1-8817E1FDCA38}">
      <dgm:prSet/>
      <dgm:spPr/>
      <dgm:t>
        <a:bodyPr/>
        <a:lstStyle/>
        <a:p>
          <a:pPr algn="just">
            <a:lnSpc>
              <a:spcPct val="150000"/>
            </a:lnSpc>
          </a:pPr>
          <a:endParaRPr lang="es-ES" sz="220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EC22A539-AE87-4A50-AC6F-F318FC2692F5}" type="sibTrans" cxnId="{C089EAF9-7339-4419-BAB1-8817E1FDCA38}">
      <dgm:prSet/>
      <dgm:spPr/>
      <dgm:t>
        <a:bodyPr/>
        <a:lstStyle/>
        <a:p>
          <a:pPr algn="just">
            <a:lnSpc>
              <a:spcPct val="150000"/>
            </a:lnSpc>
          </a:pPr>
          <a:endParaRPr lang="es-ES" sz="220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28ED4FBA-1ADA-430A-A34C-E9D0E0F28B55}">
      <dgm:prSet phldrT="[Texto]" custT="1"/>
      <dgm:spPr/>
      <dgm:t>
        <a:bodyPr/>
        <a:lstStyle/>
        <a:p>
          <a:pPr marL="352425" indent="-352425" algn="just">
            <a:lnSpc>
              <a:spcPct val="150000"/>
            </a:lnSpc>
            <a:tabLst/>
          </a:pPr>
          <a:r>
            <a:rPr lang="es-ES" sz="2200" dirty="0" smtClean="0">
              <a:solidFill>
                <a:schemeClr val="tx1"/>
              </a:solidFill>
              <a:latin typeface="Lucida Bright" panose="02040602050505020304" pitchFamily="18" charset="0"/>
            </a:rPr>
            <a:t>b.	Establecer la relación de la planificación nacional del Estado ecuatoriano con los intereses marítimos.</a:t>
          </a:r>
          <a:endParaRPr lang="es-ES" sz="22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3D85B2D-19E1-4D0C-A3F7-48D24DBEAC77}" type="parTrans" cxnId="{95204762-05AE-4B99-9F2A-AC1263596997}">
      <dgm:prSet/>
      <dgm:spPr/>
      <dgm:t>
        <a:bodyPr/>
        <a:lstStyle/>
        <a:p>
          <a:pPr algn="just">
            <a:lnSpc>
              <a:spcPct val="150000"/>
            </a:lnSpc>
          </a:pPr>
          <a:endParaRPr lang="es-ES" sz="220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2DBF1BF5-28AB-4EAB-98CF-801934EBB46D}" type="sibTrans" cxnId="{95204762-05AE-4B99-9F2A-AC1263596997}">
      <dgm:prSet/>
      <dgm:spPr/>
      <dgm:t>
        <a:bodyPr/>
        <a:lstStyle/>
        <a:p>
          <a:pPr algn="just">
            <a:lnSpc>
              <a:spcPct val="150000"/>
            </a:lnSpc>
          </a:pPr>
          <a:endParaRPr lang="es-ES" sz="220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4C8ED7D2-E52A-4831-9FCA-2460DEB54D32}">
      <dgm:prSet phldrT="[Texto]" custT="1"/>
      <dgm:spPr/>
      <dgm:t>
        <a:bodyPr/>
        <a:lstStyle/>
        <a:p>
          <a:pPr marL="352425" indent="-352425" algn="just">
            <a:lnSpc>
              <a:spcPct val="150000"/>
            </a:lnSpc>
            <a:tabLst/>
          </a:pPr>
          <a:r>
            <a:rPr lang="es-ES" sz="2200" dirty="0" smtClean="0">
              <a:solidFill>
                <a:schemeClr val="tx1"/>
              </a:solidFill>
              <a:latin typeface="Lucida Bright" panose="02040602050505020304" pitchFamily="18" charset="0"/>
            </a:rPr>
            <a:t>c.	Definir lineamientos estratégicos que permitan al Estado ecuatoriano enfrentar los nuevos desafíos del Mar Equinoccial, sobre la base de los resultados obtenidos, para consolidar su visión oceanopolítica.</a:t>
          </a:r>
          <a:endParaRPr lang="es-ES" sz="22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0802838B-516A-4A02-9F35-0874B4F644EC}" type="parTrans" cxnId="{18F74335-92C2-44E6-98D8-175761E7D1B2}">
      <dgm:prSet/>
      <dgm:spPr/>
      <dgm:t>
        <a:bodyPr/>
        <a:lstStyle/>
        <a:p>
          <a:endParaRPr lang="es-ES"/>
        </a:p>
      </dgm:t>
    </dgm:pt>
    <dgm:pt modelId="{FCC0878F-EA6D-4FF6-960E-9D2AEC8560B7}" type="sibTrans" cxnId="{18F74335-92C2-44E6-98D8-175761E7D1B2}">
      <dgm:prSet/>
      <dgm:spPr/>
      <dgm:t>
        <a:bodyPr/>
        <a:lstStyle/>
        <a:p>
          <a:endParaRPr lang="es-ES"/>
        </a:p>
      </dgm:t>
    </dgm:pt>
    <dgm:pt modelId="{6BF90C65-E9D5-4171-BF48-157F0BDDEE18}">
      <dgm:prSet phldrT="[Texto]" custT="1"/>
      <dgm:spPr/>
      <dgm:t>
        <a:bodyPr/>
        <a:lstStyle/>
        <a:p>
          <a:pPr marL="352425" indent="-352425" algn="just">
            <a:lnSpc>
              <a:spcPct val="150000"/>
            </a:lnSpc>
            <a:tabLst>
              <a:tab pos="352425" algn="l"/>
              <a:tab pos="898525" algn="l"/>
            </a:tabLst>
          </a:pPr>
          <a:r>
            <a:rPr lang="es-ES" sz="2200" dirty="0" smtClean="0">
              <a:solidFill>
                <a:schemeClr val="tx1"/>
              </a:solidFill>
              <a:latin typeface="Lucida Bright" panose="02040602050505020304" pitchFamily="18" charset="0"/>
            </a:rPr>
            <a:t>d.	Sistematizar los nuevos desafíos del Mar Equinoccial, articulando la visión oceanopolítica ecuatoriana con los OND del PND 2017-2021.</a:t>
          </a:r>
          <a:endParaRPr lang="es-ES" sz="22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EB144AE1-1C41-4846-8680-876C6D444315}" type="parTrans" cxnId="{0037CE38-8D6D-4751-8153-70B1F939B5A8}">
      <dgm:prSet/>
      <dgm:spPr/>
      <dgm:t>
        <a:bodyPr/>
        <a:lstStyle/>
        <a:p>
          <a:endParaRPr lang="es-ES"/>
        </a:p>
      </dgm:t>
    </dgm:pt>
    <dgm:pt modelId="{C3E5B7FC-B8A4-425E-847F-88CEC56634F6}" type="sibTrans" cxnId="{0037CE38-8D6D-4751-8153-70B1F939B5A8}">
      <dgm:prSet/>
      <dgm:spPr/>
      <dgm:t>
        <a:bodyPr/>
        <a:lstStyle/>
        <a:p>
          <a:endParaRPr lang="es-ES"/>
        </a:p>
      </dgm:t>
    </dgm:pt>
    <dgm:pt modelId="{1CF68DAB-1BBF-4982-8207-F4CAE78986DE}" type="pres">
      <dgm:prSet presAssocID="{B334A8EB-C688-47B7-85C3-7E7686BD073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EE89213-3AC6-435A-AFB1-BD4652D33B72}" type="pres">
      <dgm:prSet presAssocID="{76019B5E-36F3-4BA4-B5B9-4DE59D8C21FA}" presName="comp" presStyleCnt="0"/>
      <dgm:spPr/>
    </dgm:pt>
    <dgm:pt modelId="{C5D9A413-1926-44B8-835F-16DA8BDE58B4}" type="pres">
      <dgm:prSet presAssocID="{76019B5E-36F3-4BA4-B5B9-4DE59D8C21FA}" presName="box" presStyleLbl="node1" presStyleIdx="0" presStyleCnt="4"/>
      <dgm:spPr/>
      <dgm:t>
        <a:bodyPr/>
        <a:lstStyle/>
        <a:p>
          <a:endParaRPr lang="es-ES"/>
        </a:p>
      </dgm:t>
    </dgm:pt>
    <dgm:pt modelId="{06638987-4D1B-4F18-A692-13D6F065504C}" type="pres">
      <dgm:prSet presAssocID="{76019B5E-36F3-4BA4-B5B9-4DE59D8C21FA}" presName="img" presStyleLbl="fgImgPlace1" presStyleIdx="0" presStyleCnt="4" custScaleX="89598" custScaleY="111770" custLinFactNeighborX="-185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912AA43-0E7A-42F5-97E4-2E87D64E7599}" type="pres">
      <dgm:prSet presAssocID="{76019B5E-36F3-4BA4-B5B9-4DE59D8C21F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AF5DA8-37ED-47A1-8B84-5D4883EBE615}" type="pres">
      <dgm:prSet presAssocID="{EC22A539-AE87-4A50-AC6F-F318FC2692F5}" presName="spacer" presStyleCnt="0"/>
      <dgm:spPr/>
    </dgm:pt>
    <dgm:pt modelId="{BA50FBCC-3F35-4175-8780-BF8112ADA484}" type="pres">
      <dgm:prSet presAssocID="{28ED4FBA-1ADA-430A-A34C-E9D0E0F28B55}" presName="comp" presStyleCnt="0"/>
      <dgm:spPr/>
    </dgm:pt>
    <dgm:pt modelId="{17F39660-7D6C-4839-89E9-AC1BCF1D279F}" type="pres">
      <dgm:prSet presAssocID="{28ED4FBA-1ADA-430A-A34C-E9D0E0F28B55}" presName="box" presStyleLbl="node1" presStyleIdx="1" presStyleCnt="4"/>
      <dgm:spPr/>
      <dgm:t>
        <a:bodyPr/>
        <a:lstStyle/>
        <a:p>
          <a:endParaRPr lang="es-ES"/>
        </a:p>
      </dgm:t>
    </dgm:pt>
    <dgm:pt modelId="{72995252-EE02-4E9C-83EA-53F56071FB9F}" type="pres">
      <dgm:prSet presAssocID="{28ED4FBA-1ADA-430A-A34C-E9D0E0F28B55}" presName="img" presStyleLbl="fgImgPlace1" presStyleIdx="1" presStyleCnt="4" custScaleX="88297" custScaleY="109953" custLinFactNeighborX="-195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8373D17-2B50-4949-A99A-2AA59D05CBA5}" type="pres">
      <dgm:prSet presAssocID="{28ED4FBA-1ADA-430A-A34C-E9D0E0F28B55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A72A50-5FB0-4569-8A49-BC2311D890E7}" type="pres">
      <dgm:prSet presAssocID="{2DBF1BF5-28AB-4EAB-98CF-801934EBB46D}" presName="spacer" presStyleCnt="0"/>
      <dgm:spPr/>
    </dgm:pt>
    <dgm:pt modelId="{CCFCC6B1-40C2-4B77-A669-A63DE3C35C44}" type="pres">
      <dgm:prSet presAssocID="{4C8ED7D2-E52A-4831-9FCA-2460DEB54D32}" presName="comp" presStyleCnt="0"/>
      <dgm:spPr/>
    </dgm:pt>
    <dgm:pt modelId="{81493978-D118-4BD2-B000-47CA077DA1C9}" type="pres">
      <dgm:prSet presAssocID="{4C8ED7D2-E52A-4831-9FCA-2460DEB54D32}" presName="box" presStyleLbl="node1" presStyleIdx="2" presStyleCnt="4"/>
      <dgm:spPr/>
      <dgm:t>
        <a:bodyPr/>
        <a:lstStyle/>
        <a:p>
          <a:endParaRPr lang="es-ES"/>
        </a:p>
      </dgm:t>
    </dgm:pt>
    <dgm:pt modelId="{C92577CF-78E5-49E0-B5B7-F8F8CD13AC23}" type="pres">
      <dgm:prSet presAssocID="{4C8ED7D2-E52A-4831-9FCA-2460DEB54D32}" presName="img" presStyleLbl="fgImgPlace1" presStyleIdx="2" presStyleCnt="4" custScaleX="66564" custScaleY="114978" custLinFactNeighborX="-326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8EC1604-1C69-445A-BCF1-FA4AA960B522}" type="pres">
      <dgm:prSet presAssocID="{4C8ED7D2-E52A-4831-9FCA-2460DEB54D32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233E41-02E2-4680-B541-2420F305BB44}" type="pres">
      <dgm:prSet presAssocID="{FCC0878F-EA6D-4FF6-960E-9D2AEC8560B7}" presName="spacer" presStyleCnt="0"/>
      <dgm:spPr/>
    </dgm:pt>
    <dgm:pt modelId="{FFC1CE76-689D-4C97-8E3F-07B9E05FAFBD}" type="pres">
      <dgm:prSet presAssocID="{6BF90C65-E9D5-4171-BF48-157F0BDDEE18}" presName="comp" presStyleCnt="0"/>
      <dgm:spPr/>
    </dgm:pt>
    <dgm:pt modelId="{9DE6E733-2DD6-427C-9622-92D18609BA60}" type="pres">
      <dgm:prSet presAssocID="{6BF90C65-E9D5-4171-BF48-157F0BDDEE18}" presName="box" presStyleLbl="node1" presStyleIdx="3" presStyleCnt="4"/>
      <dgm:spPr/>
      <dgm:t>
        <a:bodyPr/>
        <a:lstStyle/>
        <a:p>
          <a:endParaRPr lang="es-ES"/>
        </a:p>
      </dgm:t>
    </dgm:pt>
    <dgm:pt modelId="{C7E6BF8D-7AA2-4298-BC30-24AA2E83F0CD}" type="pres">
      <dgm:prSet presAssocID="{6BF90C65-E9D5-4171-BF48-157F0BDDEE18}" presName="img" presStyleLbl="fgImgPlace1" presStyleIdx="3" presStyleCnt="4" custScaleX="66595" custScaleY="114978" custLinFactNeighborX="-326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928B997-FA9E-426B-B5B1-7519BB7AB850}" type="pres">
      <dgm:prSet presAssocID="{6BF90C65-E9D5-4171-BF48-157F0BDDEE1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3A6BB75-757F-46F8-8655-D54426669669}" type="presOf" srcId="{6BF90C65-E9D5-4171-BF48-157F0BDDEE18}" destId="{B928B997-FA9E-426B-B5B1-7519BB7AB850}" srcOrd="1" destOrd="0" presId="urn:microsoft.com/office/officeart/2005/8/layout/vList4"/>
    <dgm:cxn modelId="{DC74E627-89E0-42A9-B2C7-53239A636D73}" type="presOf" srcId="{28ED4FBA-1ADA-430A-A34C-E9D0E0F28B55}" destId="{17F39660-7D6C-4839-89E9-AC1BCF1D279F}" srcOrd="0" destOrd="0" presId="urn:microsoft.com/office/officeart/2005/8/layout/vList4"/>
    <dgm:cxn modelId="{95204762-05AE-4B99-9F2A-AC1263596997}" srcId="{B334A8EB-C688-47B7-85C3-7E7686BD0735}" destId="{28ED4FBA-1ADA-430A-A34C-E9D0E0F28B55}" srcOrd="1" destOrd="0" parTransId="{63D85B2D-19E1-4D0C-A3F7-48D24DBEAC77}" sibTransId="{2DBF1BF5-28AB-4EAB-98CF-801934EBB46D}"/>
    <dgm:cxn modelId="{34F4FE06-BA65-4CFB-9E62-1782DC6CA377}" type="presOf" srcId="{28ED4FBA-1ADA-430A-A34C-E9D0E0F28B55}" destId="{38373D17-2B50-4949-A99A-2AA59D05CBA5}" srcOrd="1" destOrd="0" presId="urn:microsoft.com/office/officeart/2005/8/layout/vList4"/>
    <dgm:cxn modelId="{C3B9464C-A18D-4327-9E6B-4D5FB27A8C89}" type="presOf" srcId="{76019B5E-36F3-4BA4-B5B9-4DE59D8C21FA}" destId="{C5D9A413-1926-44B8-835F-16DA8BDE58B4}" srcOrd="0" destOrd="0" presId="urn:microsoft.com/office/officeart/2005/8/layout/vList4"/>
    <dgm:cxn modelId="{8D45BC32-A665-40E8-B8A1-B94C57CB6C44}" type="presOf" srcId="{4C8ED7D2-E52A-4831-9FCA-2460DEB54D32}" destId="{98EC1604-1C69-445A-BCF1-FA4AA960B522}" srcOrd="1" destOrd="0" presId="urn:microsoft.com/office/officeart/2005/8/layout/vList4"/>
    <dgm:cxn modelId="{18F74335-92C2-44E6-98D8-175761E7D1B2}" srcId="{B334A8EB-C688-47B7-85C3-7E7686BD0735}" destId="{4C8ED7D2-E52A-4831-9FCA-2460DEB54D32}" srcOrd="2" destOrd="0" parTransId="{0802838B-516A-4A02-9F35-0874B4F644EC}" sibTransId="{FCC0878F-EA6D-4FF6-960E-9D2AEC8560B7}"/>
    <dgm:cxn modelId="{A1B6C553-BFB6-4E6D-BC56-A06FCC6A9420}" type="presOf" srcId="{B334A8EB-C688-47B7-85C3-7E7686BD0735}" destId="{1CF68DAB-1BBF-4982-8207-F4CAE78986DE}" srcOrd="0" destOrd="0" presId="urn:microsoft.com/office/officeart/2005/8/layout/vList4"/>
    <dgm:cxn modelId="{01DBB7AF-81FB-4AF3-AD32-FAE54F4DDE7D}" type="presOf" srcId="{4C8ED7D2-E52A-4831-9FCA-2460DEB54D32}" destId="{81493978-D118-4BD2-B000-47CA077DA1C9}" srcOrd="0" destOrd="0" presId="urn:microsoft.com/office/officeart/2005/8/layout/vList4"/>
    <dgm:cxn modelId="{EDE1684D-6EF3-4BEA-9296-45109E45D7A1}" type="presOf" srcId="{6BF90C65-E9D5-4171-BF48-157F0BDDEE18}" destId="{9DE6E733-2DD6-427C-9622-92D18609BA60}" srcOrd="0" destOrd="0" presId="urn:microsoft.com/office/officeart/2005/8/layout/vList4"/>
    <dgm:cxn modelId="{0037CE38-8D6D-4751-8153-70B1F939B5A8}" srcId="{B334A8EB-C688-47B7-85C3-7E7686BD0735}" destId="{6BF90C65-E9D5-4171-BF48-157F0BDDEE18}" srcOrd="3" destOrd="0" parTransId="{EB144AE1-1C41-4846-8680-876C6D444315}" sibTransId="{C3E5B7FC-B8A4-425E-847F-88CEC56634F6}"/>
    <dgm:cxn modelId="{C089EAF9-7339-4419-BAB1-8817E1FDCA38}" srcId="{B334A8EB-C688-47B7-85C3-7E7686BD0735}" destId="{76019B5E-36F3-4BA4-B5B9-4DE59D8C21FA}" srcOrd="0" destOrd="0" parTransId="{01BA5B2B-826B-4BFD-B80A-C8657D0B3BAE}" sibTransId="{EC22A539-AE87-4A50-AC6F-F318FC2692F5}"/>
    <dgm:cxn modelId="{D814EC0C-15FE-46D4-95C9-685D8EF808C8}" type="presOf" srcId="{76019B5E-36F3-4BA4-B5B9-4DE59D8C21FA}" destId="{9912AA43-0E7A-42F5-97E4-2E87D64E7599}" srcOrd="1" destOrd="0" presId="urn:microsoft.com/office/officeart/2005/8/layout/vList4"/>
    <dgm:cxn modelId="{EC858095-BB74-48D1-890B-7D7FA2E65FA0}" type="presParOf" srcId="{1CF68DAB-1BBF-4982-8207-F4CAE78986DE}" destId="{5EE89213-3AC6-435A-AFB1-BD4652D33B72}" srcOrd="0" destOrd="0" presId="urn:microsoft.com/office/officeart/2005/8/layout/vList4"/>
    <dgm:cxn modelId="{5D277A0E-13F8-4ACF-9848-DC82A4B53EED}" type="presParOf" srcId="{5EE89213-3AC6-435A-AFB1-BD4652D33B72}" destId="{C5D9A413-1926-44B8-835F-16DA8BDE58B4}" srcOrd="0" destOrd="0" presId="urn:microsoft.com/office/officeart/2005/8/layout/vList4"/>
    <dgm:cxn modelId="{B4455E7C-2B03-4EB2-B46F-92566C6C5D82}" type="presParOf" srcId="{5EE89213-3AC6-435A-AFB1-BD4652D33B72}" destId="{06638987-4D1B-4F18-A692-13D6F065504C}" srcOrd="1" destOrd="0" presId="urn:microsoft.com/office/officeart/2005/8/layout/vList4"/>
    <dgm:cxn modelId="{636761D4-ACB9-44EC-87AA-DB4AAFAC61EF}" type="presParOf" srcId="{5EE89213-3AC6-435A-AFB1-BD4652D33B72}" destId="{9912AA43-0E7A-42F5-97E4-2E87D64E7599}" srcOrd="2" destOrd="0" presId="urn:microsoft.com/office/officeart/2005/8/layout/vList4"/>
    <dgm:cxn modelId="{52715F98-78E6-41B0-87BA-B7F63A2DF7E9}" type="presParOf" srcId="{1CF68DAB-1BBF-4982-8207-F4CAE78986DE}" destId="{3AAF5DA8-37ED-47A1-8B84-5D4883EBE615}" srcOrd="1" destOrd="0" presId="urn:microsoft.com/office/officeart/2005/8/layout/vList4"/>
    <dgm:cxn modelId="{3E28D2C3-79BC-4527-BFFE-AF5BF707338B}" type="presParOf" srcId="{1CF68DAB-1BBF-4982-8207-F4CAE78986DE}" destId="{BA50FBCC-3F35-4175-8780-BF8112ADA484}" srcOrd="2" destOrd="0" presId="urn:microsoft.com/office/officeart/2005/8/layout/vList4"/>
    <dgm:cxn modelId="{0D52D45A-435C-417D-B9C3-F3C839E4E145}" type="presParOf" srcId="{BA50FBCC-3F35-4175-8780-BF8112ADA484}" destId="{17F39660-7D6C-4839-89E9-AC1BCF1D279F}" srcOrd="0" destOrd="0" presId="urn:microsoft.com/office/officeart/2005/8/layout/vList4"/>
    <dgm:cxn modelId="{E43A0E3D-D5F9-4A00-8529-68782118C107}" type="presParOf" srcId="{BA50FBCC-3F35-4175-8780-BF8112ADA484}" destId="{72995252-EE02-4E9C-83EA-53F56071FB9F}" srcOrd="1" destOrd="0" presId="urn:microsoft.com/office/officeart/2005/8/layout/vList4"/>
    <dgm:cxn modelId="{CFCAF6C4-5094-4F7A-9FDE-C38CC1F9AB38}" type="presParOf" srcId="{BA50FBCC-3F35-4175-8780-BF8112ADA484}" destId="{38373D17-2B50-4949-A99A-2AA59D05CBA5}" srcOrd="2" destOrd="0" presId="urn:microsoft.com/office/officeart/2005/8/layout/vList4"/>
    <dgm:cxn modelId="{18B6BF85-7B2F-4573-B84F-266F51EBB4B7}" type="presParOf" srcId="{1CF68DAB-1BBF-4982-8207-F4CAE78986DE}" destId="{64A72A50-5FB0-4569-8A49-BC2311D890E7}" srcOrd="3" destOrd="0" presId="urn:microsoft.com/office/officeart/2005/8/layout/vList4"/>
    <dgm:cxn modelId="{C121C300-868A-42DD-B61B-04C2A05C67D0}" type="presParOf" srcId="{1CF68DAB-1BBF-4982-8207-F4CAE78986DE}" destId="{CCFCC6B1-40C2-4B77-A669-A63DE3C35C44}" srcOrd="4" destOrd="0" presId="urn:microsoft.com/office/officeart/2005/8/layout/vList4"/>
    <dgm:cxn modelId="{4BD13973-53FF-4AFD-BD3A-54B02DB08240}" type="presParOf" srcId="{CCFCC6B1-40C2-4B77-A669-A63DE3C35C44}" destId="{81493978-D118-4BD2-B000-47CA077DA1C9}" srcOrd="0" destOrd="0" presId="urn:microsoft.com/office/officeart/2005/8/layout/vList4"/>
    <dgm:cxn modelId="{5FB78121-FF76-41EF-AACD-3B3A7E83ADF7}" type="presParOf" srcId="{CCFCC6B1-40C2-4B77-A669-A63DE3C35C44}" destId="{C92577CF-78E5-49E0-B5B7-F8F8CD13AC23}" srcOrd="1" destOrd="0" presId="urn:microsoft.com/office/officeart/2005/8/layout/vList4"/>
    <dgm:cxn modelId="{F640EAC6-5B3D-4722-B6C5-5BE3481C1E18}" type="presParOf" srcId="{CCFCC6B1-40C2-4B77-A669-A63DE3C35C44}" destId="{98EC1604-1C69-445A-BCF1-FA4AA960B522}" srcOrd="2" destOrd="0" presId="urn:microsoft.com/office/officeart/2005/8/layout/vList4"/>
    <dgm:cxn modelId="{119190A6-4CEF-46A8-AF87-697D272DECCE}" type="presParOf" srcId="{1CF68DAB-1BBF-4982-8207-F4CAE78986DE}" destId="{D0233E41-02E2-4680-B541-2420F305BB44}" srcOrd="5" destOrd="0" presId="urn:microsoft.com/office/officeart/2005/8/layout/vList4"/>
    <dgm:cxn modelId="{07955C7E-9A3E-4949-8E71-934B78A32D9B}" type="presParOf" srcId="{1CF68DAB-1BBF-4982-8207-F4CAE78986DE}" destId="{FFC1CE76-689D-4C97-8E3F-07B9E05FAFBD}" srcOrd="6" destOrd="0" presId="urn:microsoft.com/office/officeart/2005/8/layout/vList4"/>
    <dgm:cxn modelId="{74F3340C-401F-44A8-835A-AEE84F56E319}" type="presParOf" srcId="{FFC1CE76-689D-4C97-8E3F-07B9E05FAFBD}" destId="{9DE6E733-2DD6-427C-9622-92D18609BA60}" srcOrd="0" destOrd="0" presId="urn:microsoft.com/office/officeart/2005/8/layout/vList4"/>
    <dgm:cxn modelId="{8DBC063D-6C3F-4CF7-8971-AEE0BA9DB8D0}" type="presParOf" srcId="{FFC1CE76-689D-4C97-8E3F-07B9E05FAFBD}" destId="{C7E6BF8D-7AA2-4298-BC30-24AA2E83F0CD}" srcOrd="1" destOrd="0" presId="urn:microsoft.com/office/officeart/2005/8/layout/vList4"/>
    <dgm:cxn modelId="{5EA634AD-753A-4097-989A-2D20760FE4F0}" type="presParOf" srcId="{FFC1CE76-689D-4C97-8E3F-07B9E05FAFBD}" destId="{B928B997-FA9E-426B-B5B1-7519BB7AB85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57F7A4E-5B63-48E4-9613-1612C00FFBAA}" type="doc">
      <dgm:prSet loTypeId="urn:microsoft.com/office/officeart/2008/layout/VerticalCurved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CDFD1BF-8E1B-43AC-9CD5-BD7A563C7481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Introducción</a:t>
          </a:r>
          <a:endParaRPr lang="es-ES" sz="2800" b="1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BE7F389-479E-4482-9DAC-727148ACE881}" type="parTrans" cxnId="{441E09A0-2416-48BA-BC55-B5BFDDCE7259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0CD3B5E-0799-44AA-AAC8-3549CE149E42}" type="sibTrans" cxnId="{441E09A0-2416-48BA-BC55-B5BFDDCE7259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179F442-F742-4B12-9FC8-C575104849EF}">
      <dgm:prSet phldrT="[Texto]" custT="1"/>
      <dgm:spPr/>
      <dgm:t>
        <a:bodyPr/>
        <a:lstStyle/>
        <a:p>
          <a:endParaRPr lang="es-ES"/>
        </a:p>
      </dgm:t>
    </dgm:pt>
    <dgm:pt modelId="{AE5423B3-C4F7-4EC6-A112-C4E6C17E8A4A}" type="parTrans" cxnId="{D6F9339C-734C-44CA-8B86-A8698F5EA26A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ED9716C-8A28-4628-A570-A8AAB428AAF7}" type="sibTrans" cxnId="{D6F9339C-734C-44CA-8B86-A8698F5EA26A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99F4CC7-C2EB-440A-9D94-99F9EA16757F}">
      <dgm:prSet phldrT="[Texto]" custT="1"/>
      <dgm:spPr/>
      <dgm:t>
        <a:bodyPr/>
        <a:lstStyle/>
        <a:p>
          <a:endParaRPr lang="es-ES"/>
        </a:p>
      </dgm:t>
    </dgm:pt>
    <dgm:pt modelId="{4425BBC6-92D5-495F-A7AB-4506C21B19C2}" type="parTrans" cxnId="{B30ABBAA-0BD3-4806-AA75-5F04FD91234E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0CB29A9-0AAD-4990-A59D-F8AF8224C4F6}" type="sibTrans" cxnId="{B30ABBAA-0BD3-4806-AA75-5F04FD91234E}">
      <dgm:prSet/>
      <dgm:spPr/>
      <dgm:t>
        <a:bodyPr/>
        <a:lstStyle/>
        <a:p>
          <a:endParaRPr lang="es-ES" sz="2000" b="1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5CCC4C0-56B3-447A-BD3D-5B9A0222D91C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Problema</a:t>
          </a:r>
          <a:endParaRPr lang="es-ES" sz="2800" b="1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931049E-3E09-4C36-8E35-0EF14170602C}" type="parTrans" cxnId="{0B5EEB2B-28E0-45FE-B386-90C7B30BABA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075F652B-14C6-44CD-9B71-B49312A57845}" type="sibTrans" cxnId="{0B5EEB2B-28E0-45FE-B386-90C7B30BABA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98DB878-913A-4C58-9219-59D89F5A8060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Objetivos</a:t>
          </a:r>
        </a:p>
      </dgm:t>
    </dgm:pt>
    <dgm:pt modelId="{3916F51B-8754-475D-B4B6-347620A9F293}" type="parTrans" cxnId="{A52A27D3-D94D-4883-9A3A-BF4921C9D30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11058BE-1D17-45F1-96ED-EFAE0FF75E07}" type="sibTrans" cxnId="{A52A27D3-D94D-4883-9A3A-BF4921C9D303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1C95FF5E-4B81-4F6D-937C-1DE6DB1AF726}">
      <dgm:prSet phldrT="[Texto]" custT="1"/>
      <dgm:spPr/>
      <dgm:t>
        <a:bodyPr/>
        <a:lstStyle/>
        <a:p>
          <a:r>
            <a:rPr lang="es-ES" sz="2800" b="1" dirty="0" smtClean="0">
              <a:solidFill>
                <a:srgbClr val="FF0000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Marco de referencia</a:t>
          </a:r>
        </a:p>
      </dgm:t>
    </dgm:pt>
    <dgm:pt modelId="{47E5A8AA-E29E-4335-8CB5-9A046B439451}" type="parTrans" cxnId="{B4D6BB06-FBF8-4DB9-9CF7-0C2BC4D41501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84DA8D8-8940-4EEE-86B7-FADBE5B538A8}" type="sibTrans" cxnId="{B4D6BB06-FBF8-4DB9-9CF7-0C2BC4D41501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86DC816-816F-4C44-9A05-0747CD0CC016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Propuesta</a:t>
          </a:r>
        </a:p>
      </dgm:t>
    </dgm:pt>
    <dgm:pt modelId="{77DFA5A9-9CEB-43D4-9CB1-E9C22606AA3C}" type="parTrans" cxnId="{471839D3-ECDE-4663-8D58-3E1C88D20416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50F1B9E-7394-47C4-BF62-B4EB2C3FD51D}" type="sibTrans" cxnId="{471839D3-ECDE-4663-8D58-3E1C88D20416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8A25654-E816-4CE5-852F-641561ED8121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Conclusiones y recomendaciones</a:t>
          </a:r>
        </a:p>
      </dgm:t>
    </dgm:pt>
    <dgm:pt modelId="{D14DAD42-096E-4F84-B4DC-1C0BD171C937}" type="parTrans" cxnId="{B9CC5D52-40C6-4E0B-A5A4-098BDBC8D08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40D97B7E-E2F8-490B-8C26-3F6FAC0E3D31}" type="sibTrans" cxnId="{B9CC5D52-40C6-4E0B-A5A4-098BDBC8D082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BCAE918-90A0-4794-9728-E594EEAC22D2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Análisis e interpretación de resultados</a:t>
          </a:r>
        </a:p>
      </dgm:t>
    </dgm:pt>
    <dgm:pt modelId="{BA75B9F6-1AA2-4157-9B84-31CE60B7558D}" type="parTrans" cxnId="{9C2E4E06-04E8-4DCD-A479-C272068F896F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659FB71-604E-4D7C-AFEF-4A5CD96A7829}" type="sibTrans" cxnId="{9C2E4E06-04E8-4DCD-A479-C272068F896F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C2E52329-2D49-4E7C-BA8B-11298247E8AE}">
      <dgm:prSet phldrT="[Texto]" custT="1"/>
      <dgm:spPr/>
      <dgm:t>
        <a:bodyPr/>
        <a:lstStyle/>
        <a:p>
          <a:endParaRPr lang="es-ES"/>
        </a:p>
      </dgm:t>
    </dgm:pt>
    <dgm:pt modelId="{B8230A9F-4459-4B51-B80D-359D1FBB647D}" type="parTrans" cxnId="{49E43216-772F-4830-9CC5-FFAFBB312F59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4B87A56-B1DE-45A8-862D-8897F06032A5}" type="sibTrans" cxnId="{49E43216-772F-4830-9CC5-FFAFBB312F59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7778E55-5AAF-4ADC-8475-DDC5FAC6C46B}">
      <dgm:prSet phldrT="[Texto]" custT="1"/>
      <dgm:spPr/>
      <dgm:t>
        <a:bodyPr/>
        <a:lstStyle/>
        <a:p>
          <a:endParaRPr lang="es-ES"/>
        </a:p>
      </dgm:t>
    </dgm:pt>
    <dgm:pt modelId="{985B336A-F529-473B-B591-3E13A051FDD3}" type="parTrans" cxnId="{99FDB739-B8A9-4734-84D7-07EEE91252E8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A55BBD8-3D13-4ED5-AD2E-34D03712850D}" type="sibTrans" cxnId="{99FDB739-B8A9-4734-84D7-07EEE91252E8}">
      <dgm:prSet/>
      <dgm:spPr/>
      <dgm:t>
        <a:bodyPr/>
        <a:lstStyle/>
        <a:p>
          <a:endParaRPr lang="es-ES" b="1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C5DC4DE-9A4E-406D-A4BE-B3D70721A6B4}" type="pres">
      <dgm:prSet presAssocID="{F57F7A4E-5B63-48E4-9613-1612C00FFBA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F4791B8-3E6C-4BC3-9B1B-29D3506285DA}" type="pres">
      <dgm:prSet presAssocID="{F57F7A4E-5B63-48E4-9613-1612C00FFBAA}" presName="Name1" presStyleCnt="0"/>
      <dgm:spPr/>
      <dgm:t>
        <a:bodyPr/>
        <a:lstStyle/>
        <a:p>
          <a:endParaRPr lang="es-ES"/>
        </a:p>
      </dgm:t>
    </dgm:pt>
    <dgm:pt modelId="{ED3D47D3-D61E-47E0-8693-FE8067F18770}" type="pres">
      <dgm:prSet presAssocID="{F57F7A4E-5B63-48E4-9613-1612C00FFBAA}" presName="cycle" presStyleCnt="0"/>
      <dgm:spPr/>
      <dgm:t>
        <a:bodyPr/>
        <a:lstStyle/>
        <a:p>
          <a:endParaRPr lang="es-ES"/>
        </a:p>
      </dgm:t>
    </dgm:pt>
    <dgm:pt modelId="{5E88FC63-77F9-4E52-BC74-C5ECC3A7553B}" type="pres">
      <dgm:prSet presAssocID="{F57F7A4E-5B63-48E4-9613-1612C00FFBAA}" presName="srcNode" presStyleLbl="node1" presStyleIdx="0" presStyleCnt="7"/>
      <dgm:spPr/>
      <dgm:t>
        <a:bodyPr/>
        <a:lstStyle/>
        <a:p>
          <a:endParaRPr lang="es-ES"/>
        </a:p>
      </dgm:t>
    </dgm:pt>
    <dgm:pt modelId="{FCD68FF8-8D77-4CD7-8F8A-4190E417E83B}" type="pres">
      <dgm:prSet presAssocID="{F57F7A4E-5B63-48E4-9613-1612C00FFBAA}" presName="conn" presStyleLbl="parChTrans1D2" presStyleIdx="0" presStyleCnt="1"/>
      <dgm:spPr/>
      <dgm:t>
        <a:bodyPr/>
        <a:lstStyle/>
        <a:p>
          <a:endParaRPr lang="es-ES"/>
        </a:p>
      </dgm:t>
    </dgm:pt>
    <dgm:pt modelId="{28821143-1EAC-463E-BE3E-69F61A1151F0}" type="pres">
      <dgm:prSet presAssocID="{F57F7A4E-5B63-48E4-9613-1612C00FFBAA}" presName="extraNode" presStyleLbl="node1" presStyleIdx="0" presStyleCnt="7"/>
      <dgm:spPr/>
      <dgm:t>
        <a:bodyPr/>
        <a:lstStyle/>
        <a:p>
          <a:endParaRPr lang="es-ES"/>
        </a:p>
      </dgm:t>
    </dgm:pt>
    <dgm:pt modelId="{5832B3EB-9020-458E-81BA-F8AD1985BE9A}" type="pres">
      <dgm:prSet presAssocID="{F57F7A4E-5B63-48E4-9613-1612C00FFBAA}" presName="dstNode" presStyleLbl="node1" presStyleIdx="0" presStyleCnt="7"/>
      <dgm:spPr/>
      <dgm:t>
        <a:bodyPr/>
        <a:lstStyle/>
        <a:p>
          <a:endParaRPr lang="es-ES"/>
        </a:p>
      </dgm:t>
    </dgm:pt>
    <dgm:pt modelId="{62640114-14FF-4245-B0B9-DAD871B03160}" type="pres">
      <dgm:prSet presAssocID="{BCDFD1BF-8E1B-43AC-9CD5-BD7A563C7481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3B2327-8998-409E-876C-CDE294D40C78}" type="pres">
      <dgm:prSet presAssocID="{BCDFD1BF-8E1B-43AC-9CD5-BD7A563C7481}" presName="accent_1" presStyleCnt="0"/>
      <dgm:spPr/>
      <dgm:t>
        <a:bodyPr/>
        <a:lstStyle/>
        <a:p>
          <a:endParaRPr lang="es-ES"/>
        </a:p>
      </dgm:t>
    </dgm:pt>
    <dgm:pt modelId="{987003CE-5961-4C77-8EB9-2DCBE57EC334}" type="pres">
      <dgm:prSet presAssocID="{BCDFD1BF-8E1B-43AC-9CD5-BD7A563C7481}" presName="accentRepeatNode" presStyleLbl="solidFgAcc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4D4173C-43FD-4FC6-BB35-D1ED9AB075CC}" type="pres">
      <dgm:prSet presAssocID="{25CCC4C0-56B3-447A-BD3D-5B9A0222D91C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94CC1C-1786-4F99-9C3D-4F9C455EEF66}" type="pres">
      <dgm:prSet presAssocID="{25CCC4C0-56B3-447A-BD3D-5B9A0222D91C}" presName="accent_2" presStyleCnt="0"/>
      <dgm:spPr/>
      <dgm:t>
        <a:bodyPr/>
        <a:lstStyle/>
        <a:p>
          <a:endParaRPr lang="es-ES"/>
        </a:p>
      </dgm:t>
    </dgm:pt>
    <dgm:pt modelId="{4C2D522A-A396-465E-B040-4D2B150416B8}" type="pres">
      <dgm:prSet presAssocID="{25CCC4C0-56B3-447A-BD3D-5B9A0222D91C}" presName="accentRepeatNode" presStyleLbl="solidFgAcc1" presStyleIdx="1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1FA8D39-894C-4BF4-A9D8-2BB7B109D293}" type="pres">
      <dgm:prSet presAssocID="{898DB878-913A-4C58-9219-59D89F5A8060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CB31A6-4304-4D87-9017-2C549CD80D2F}" type="pres">
      <dgm:prSet presAssocID="{898DB878-913A-4C58-9219-59D89F5A8060}" presName="accent_3" presStyleCnt="0"/>
      <dgm:spPr/>
      <dgm:t>
        <a:bodyPr/>
        <a:lstStyle/>
        <a:p>
          <a:endParaRPr lang="es-ES"/>
        </a:p>
      </dgm:t>
    </dgm:pt>
    <dgm:pt modelId="{E73AC658-AF45-4E01-BB41-FD625ED977D9}" type="pres">
      <dgm:prSet presAssocID="{898DB878-913A-4C58-9219-59D89F5A8060}" presName="accentRepeatNode" presStyleLbl="solidFgAcc1" presStyleIdx="2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2EC4618-DBED-4F9E-98DD-78B2248CC2B0}" type="pres">
      <dgm:prSet presAssocID="{1C95FF5E-4B81-4F6D-937C-1DE6DB1AF726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719B7B-7256-4FBD-9930-CBC6B9F66303}" type="pres">
      <dgm:prSet presAssocID="{1C95FF5E-4B81-4F6D-937C-1DE6DB1AF726}" presName="accent_4" presStyleCnt="0"/>
      <dgm:spPr/>
      <dgm:t>
        <a:bodyPr/>
        <a:lstStyle/>
        <a:p>
          <a:endParaRPr lang="es-ES"/>
        </a:p>
      </dgm:t>
    </dgm:pt>
    <dgm:pt modelId="{00C8B1CA-8FE7-4686-976F-67E8AB91C488}" type="pres">
      <dgm:prSet presAssocID="{1C95FF5E-4B81-4F6D-937C-1DE6DB1AF726}" presName="accentRepeatNode" presStyleLbl="solidFgAcc1" presStyleIdx="3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40E40B9-EC0D-4F2F-A38F-C6535E531C77}" type="pres">
      <dgm:prSet presAssocID="{6BCAE918-90A0-4794-9728-E594EEAC22D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FA1CBF-68A7-44D8-8C73-651C29076DF7}" type="pres">
      <dgm:prSet presAssocID="{6BCAE918-90A0-4794-9728-E594EEAC22D2}" presName="accent_5" presStyleCnt="0"/>
      <dgm:spPr/>
      <dgm:t>
        <a:bodyPr/>
        <a:lstStyle/>
        <a:p>
          <a:endParaRPr lang="es-ES"/>
        </a:p>
      </dgm:t>
    </dgm:pt>
    <dgm:pt modelId="{7575DC7C-C44A-41C1-B42C-9CF6C8BCA1B6}" type="pres">
      <dgm:prSet presAssocID="{6BCAE918-90A0-4794-9728-E594EEAC22D2}" presName="accentRepeatNode" presStyleLbl="solidFgAcc1" presStyleIdx="4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C7BFF64-EE3A-4AD3-8B94-65E1E4E8C9D7}" type="pres">
      <dgm:prSet presAssocID="{986DC816-816F-4C44-9A05-0747CD0CC016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42DF4B-9D0E-437D-B401-20B34FEDED5C}" type="pres">
      <dgm:prSet presAssocID="{986DC816-816F-4C44-9A05-0747CD0CC016}" presName="accent_6" presStyleCnt="0"/>
      <dgm:spPr/>
      <dgm:t>
        <a:bodyPr/>
        <a:lstStyle/>
        <a:p>
          <a:endParaRPr lang="es-ES"/>
        </a:p>
      </dgm:t>
    </dgm:pt>
    <dgm:pt modelId="{A5305B2A-8C0D-4D26-A9B2-FE3DF73FC0F2}" type="pres">
      <dgm:prSet presAssocID="{986DC816-816F-4C44-9A05-0747CD0CC016}" presName="accentRepeatNode" presStyleLbl="solidFgAcc1" presStyleIdx="5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F9B23B3-246C-4220-96D9-68A8D43BFD3E}" type="pres">
      <dgm:prSet presAssocID="{B8A25654-E816-4CE5-852F-641561ED812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18F213-7EBF-4FC7-891B-328E2F28DD74}" type="pres">
      <dgm:prSet presAssocID="{B8A25654-E816-4CE5-852F-641561ED8121}" presName="accent_7" presStyleCnt="0"/>
      <dgm:spPr/>
      <dgm:t>
        <a:bodyPr/>
        <a:lstStyle/>
        <a:p>
          <a:endParaRPr lang="es-ES"/>
        </a:p>
      </dgm:t>
    </dgm:pt>
    <dgm:pt modelId="{E41E03D1-516D-4393-A7A5-38663D113D09}" type="pres">
      <dgm:prSet presAssocID="{B8A25654-E816-4CE5-852F-641561ED8121}" presName="accentRepeatNode" presStyleLbl="solidFgAcc1" presStyleIdx="6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06C4A8DF-1C8E-4CB3-85C5-D60D2B32A738}" type="presOf" srcId="{25CCC4C0-56B3-447A-BD3D-5B9A0222D91C}" destId="{D4D4173C-43FD-4FC6-BB35-D1ED9AB075CC}" srcOrd="0" destOrd="0" presId="urn:microsoft.com/office/officeart/2008/layout/VerticalCurvedList"/>
    <dgm:cxn modelId="{A52A27D3-D94D-4883-9A3A-BF4921C9D303}" srcId="{F57F7A4E-5B63-48E4-9613-1612C00FFBAA}" destId="{898DB878-913A-4C58-9219-59D89F5A8060}" srcOrd="2" destOrd="0" parTransId="{3916F51B-8754-475D-B4B6-347620A9F293}" sibTransId="{611058BE-1D17-45F1-96ED-EFAE0FF75E07}"/>
    <dgm:cxn modelId="{354A25A7-182F-4BD3-9B66-E2A47AA1FE40}" type="presOf" srcId="{1C95FF5E-4B81-4F6D-937C-1DE6DB1AF726}" destId="{22EC4618-DBED-4F9E-98DD-78B2248CC2B0}" srcOrd="0" destOrd="0" presId="urn:microsoft.com/office/officeart/2008/layout/VerticalCurvedList"/>
    <dgm:cxn modelId="{B9CC5D52-40C6-4E0B-A5A4-098BDBC8D082}" srcId="{F57F7A4E-5B63-48E4-9613-1612C00FFBAA}" destId="{B8A25654-E816-4CE5-852F-641561ED8121}" srcOrd="6" destOrd="0" parTransId="{D14DAD42-096E-4F84-B4DC-1C0BD171C937}" sibTransId="{40D97B7E-E2F8-490B-8C26-3F6FAC0E3D31}"/>
    <dgm:cxn modelId="{B30ABBAA-0BD3-4806-AA75-5F04FD91234E}" srcId="{F57F7A4E-5B63-48E4-9613-1612C00FFBAA}" destId="{F99F4CC7-C2EB-440A-9D94-99F9EA16757F}" srcOrd="10" destOrd="0" parTransId="{4425BBC6-92D5-495F-A7AB-4506C21B19C2}" sibTransId="{10CB29A9-0AAD-4990-A59D-F8AF8224C4F6}"/>
    <dgm:cxn modelId="{99FDB739-B8A9-4734-84D7-07EEE91252E8}" srcId="{F57F7A4E-5B63-48E4-9613-1612C00FFBAA}" destId="{F7778E55-5AAF-4ADC-8475-DDC5FAC6C46B}" srcOrd="8" destOrd="0" parTransId="{985B336A-F529-473B-B591-3E13A051FDD3}" sibTransId="{6A55BBD8-3D13-4ED5-AD2E-34D03712850D}"/>
    <dgm:cxn modelId="{E18E9516-C7BF-4B16-B1D8-B5CAA008B2AC}" type="presOf" srcId="{70CD3B5E-0799-44AA-AAC8-3549CE149E42}" destId="{FCD68FF8-8D77-4CD7-8F8A-4190E417E83B}" srcOrd="0" destOrd="0" presId="urn:microsoft.com/office/officeart/2008/layout/VerticalCurvedList"/>
    <dgm:cxn modelId="{D6F9339C-734C-44CA-8B86-A8698F5EA26A}" srcId="{F57F7A4E-5B63-48E4-9613-1612C00FFBAA}" destId="{7179F442-F742-4B12-9FC8-C575104849EF}" srcOrd="9" destOrd="0" parTransId="{AE5423B3-C4F7-4EC6-A112-C4E6C17E8A4A}" sibTransId="{BED9716C-8A28-4628-A570-A8AAB428AAF7}"/>
    <dgm:cxn modelId="{B4D6BB06-FBF8-4DB9-9CF7-0C2BC4D41501}" srcId="{F57F7A4E-5B63-48E4-9613-1612C00FFBAA}" destId="{1C95FF5E-4B81-4F6D-937C-1DE6DB1AF726}" srcOrd="3" destOrd="0" parTransId="{47E5A8AA-E29E-4335-8CB5-9A046B439451}" sibTransId="{884DA8D8-8940-4EEE-86B7-FADBE5B538A8}"/>
    <dgm:cxn modelId="{471839D3-ECDE-4663-8D58-3E1C88D20416}" srcId="{F57F7A4E-5B63-48E4-9613-1612C00FFBAA}" destId="{986DC816-816F-4C44-9A05-0747CD0CC016}" srcOrd="5" destOrd="0" parTransId="{77DFA5A9-9CEB-43D4-9CB1-E9C22606AA3C}" sibTransId="{F50F1B9E-7394-47C4-BF62-B4EB2C3FD51D}"/>
    <dgm:cxn modelId="{441E09A0-2416-48BA-BC55-B5BFDDCE7259}" srcId="{F57F7A4E-5B63-48E4-9613-1612C00FFBAA}" destId="{BCDFD1BF-8E1B-43AC-9CD5-BD7A563C7481}" srcOrd="0" destOrd="0" parTransId="{BBE7F389-479E-4482-9DAC-727148ACE881}" sibTransId="{70CD3B5E-0799-44AA-AAC8-3549CE149E42}"/>
    <dgm:cxn modelId="{CE1C5769-F1F0-4B30-A75A-2959E0327AA2}" type="presOf" srcId="{986DC816-816F-4C44-9A05-0747CD0CC016}" destId="{0C7BFF64-EE3A-4AD3-8B94-65E1E4E8C9D7}" srcOrd="0" destOrd="0" presId="urn:microsoft.com/office/officeart/2008/layout/VerticalCurvedList"/>
    <dgm:cxn modelId="{9C2E4E06-04E8-4DCD-A479-C272068F896F}" srcId="{F57F7A4E-5B63-48E4-9613-1612C00FFBAA}" destId="{6BCAE918-90A0-4794-9728-E594EEAC22D2}" srcOrd="4" destOrd="0" parTransId="{BA75B9F6-1AA2-4157-9B84-31CE60B7558D}" sibTransId="{9659FB71-604E-4D7C-AFEF-4A5CD96A7829}"/>
    <dgm:cxn modelId="{F6B62D88-A7FB-4D8D-B4E7-555AA0EEC9A8}" type="presOf" srcId="{BCDFD1BF-8E1B-43AC-9CD5-BD7A563C7481}" destId="{62640114-14FF-4245-B0B9-DAD871B03160}" srcOrd="0" destOrd="0" presId="urn:microsoft.com/office/officeart/2008/layout/VerticalCurvedList"/>
    <dgm:cxn modelId="{46D218A0-31D2-4817-9322-39AF6EB6DA48}" type="presOf" srcId="{6BCAE918-90A0-4794-9728-E594EEAC22D2}" destId="{B40E40B9-EC0D-4F2F-A38F-C6535E531C77}" srcOrd="0" destOrd="0" presId="urn:microsoft.com/office/officeart/2008/layout/VerticalCurvedList"/>
    <dgm:cxn modelId="{6B8716F2-199D-492A-AA56-6668F9590304}" type="presOf" srcId="{F57F7A4E-5B63-48E4-9613-1612C00FFBAA}" destId="{BC5DC4DE-9A4E-406D-A4BE-B3D70721A6B4}" srcOrd="0" destOrd="0" presId="urn:microsoft.com/office/officeart/2008/layout/VerticalCurvedList"/>
    <dgm:cxn modelId="{49E43216-772F-4830-9CC5-FFAFBB312F59}" srcId="{F57F7A4E-5B63-48E4-9613-1612C00FFBAA}" destId="{C2E52329-2D49-4E7C-BA8B-11298247E8AE}" srcOrd="7" destOrd="0" parTransId="{B8230A9F-4459-4B51-B80D-359D1FBB647D}" sibTransId="{F4B87A56-B1DE-45A8-862D-8897F06032A5}"/>
    <dgm:cxn modelId="{0B5EEB2B-28E0-45FE-B386-90C7B30BABA3}" srcId="{F57F7A4E-5B63-48E4-9613-1612C00FFBAA}" destId="{25CCC4C0-56B3-447A-BD3D-5B9A0222D91C}" srcOrd="1" destOrd="0" parTransId="{9931049E-3E09-4C36-8E35-0EF14170602C}" sibTransId="{075F652B-14C6-44CD-9B71-B49312A57845}"/>
    <dgm:cxn modelId="{27AAC836-78C2-4E07-9DD1-9E570710B12B}" type="presOf" srcId="{B8A25654-E816-4CE5-852F-641561ED8121}" destId="{0F9B23B3-246C-4220-96D9-68A8D43BFD3E}" srcOrd="0" destOrd="0" presId="urn:microsoft.com/office/officeart/2008/layout/VerticalCurvedList"/>
    <dgm:cxn modelId="{9FF3593F-2325-4078-8E30-9F8322B165C0}" type="presOf" srcId="{898DB878-913A-4C58-9219-59D89F5A8060}" destId="{61FA8D39-894C-4BF4-A9D8-2BB7B109D293}" srcOrd="0" destOrd="0" presId="urn:microsoft.com/office/officeart/2008/layout/VerticalCurvedList"/>
    <dgm:cxn modelId="{7EBECE1F-E361-466A-855E-BE1DDC848BD7}" type="presParOf" srcId="{BC5DC4DE-9A4E-406D-A4BE-B3D70721A6B4}" destId="{3F4791B8-3E6C-4BC3-9B1B-29D3506285DA}" srcOrd="0" destOrd="0" presId="urn:microsoft.com/office/officeart/2008/layout/VerticalCurvedList"/>
    <dgm:cxn modelId="{23577526-8496-4912-B661-8D0142323D35}" type="presParOf" srcId="{3F4791B8-3E6C-4BC3-9B1B-29D3506285DA}" destId="{ED3D47D3-D61E-47E0-8693-FE8067F18770}" srcOrd="0" destOrd="0" presId="urn:microsoft.com/office/officeart/2008/layout/VerticalCurvedList"/>
    <dgm:cxn modelId="{0FB4EF04-02CC-490D-A9C2-CA205DFA094B}" type="presParOf" srcId="{ED3D47D3-D61E-47E0-8693-FE8067F18770}" destId="{5E88FC63-77F9-4E52-BC74-C5ECC3A7553B}" srcOrd="0" destOrd="0" presId="urn:microsoft.com/office/officeart/2008/layout/VerticalCurvedList"/>
    <dgm:cxn modelId="{1AE6B3BE-CBF2-4C8F-91FE-2DB39E501024}" type="presParOf" srcId="{ED3D47D3-D61E-47E0-8693-FE8067F18770}" destId="{FCD68FF8-8D77-4CD7-8F8A-4190E417E83B}" srcOrd="1" destOrd="0" presId="urn:microsoft.com/office/officeart/2008/layout/VerticalCurvedList"/>
    <dgm:cxn modelId="{8F41838B-8C77-409A-B011-F0E265DED2D6}" type="presParOf" srcId="{ED3D47D3-D61E-47E0-8693-FE8067F18770}" destId="{28821143-1EAC-463E-BE3E-69F61A1151F0}" srcOrd="2" destOrd="0" presId="urn:microsoft.com/office/officeart/2008/layout/VerticalCurvedList"/>
    <dgm:cxn modelId="{176853FD-354E-481E-8B4B-E16CFF2CDF2B}" type="presParOf" srcId="{ED3D47D3-D61E-47E0-8693-FE8067F18770}" destId="{5832B3EB-9020-458E-81BA-F8AD1985BE9A}" srcOrd="3" destOrd="0" presId="urn:microsoft.com/office/officeart/2008/layout/VerticalCurvedList"/>
    <dgm:cxn modelId="{7ACB5BE9-B234-4AFF-A046-6521C9DFFD29}" type="presParOf" srcId="{3F4791B8-3E6C-4BC3-9B1B-29D3506285DA}" destId="{62640114-14FF-4245-B0B9-DAD871B03160}" srcOrd="1" destOrd="0" presId="urn:microsoft.com/office/officeart/2008/layout/VerticalCurvedList"/>
    <dgm:cxn modelId="{8D1C23C2-85E5-4353-8C77-E5EB4D1B1280}" type="presParOf" srcId="{3F4791B8-3E6C-4BC3-9B1B-29D3506285DA}" destId="{ED3B2327-8998-409E-876C-CDE294D40C78}" srcOrd="2" destOrd="0" presId="urn:microsoft.com/office/officeart/2008/layout/VerticalCurvedList"/>
    <dgm:cxn modelId="{861DE739-35B8-4B13-B233-28C8E8A331EA}" type="presParOf" srcId="{ED3B2327-8998-409E-876C-CDE294D40C78}" destId="{987003CE-5961-4C77-8EB9-2DCBE57EC334}" srcOrd="0" destOrd="0" presId="urn:microsoft.com/office/officeart/2008/layout/VerticalCurvedList"/>
    <dgm:cxn modelId="{B0101BAA-5CEC-4031-84CD-02E048086D0A}" type="presParOf" srcId="{3F4791B8-3E6C-4BC3-9B1B-29D3506285DA}" destId="{D4D4173C-43FD-4FC6-BB35-D1ED9AB075CC}" srcOrd="3" destOrd="0" presId="urn:microsoft.com/office/officeart/2008/layout/VerticalCurvedList"/>
    <dgm:cxn modelId="{913A4ACD-F2E9-4024-B106-B0E10B73F435}" type="presParOf" srcId="{3F4791B8-3E6C-4BC3-9B1B-29D3506285DA}" destId="{9794CC1C-1786-4F99-9C3D-4F9C455EEF66}" srcOrd="4" destOrd="0" presId="urn:microsoft.com/office/officeart/2008/layout/VerticalCurvedList"/>
    <dgm:cxn modelId="{06358D9A-F228-4512-804A-4B25CB8574D1}" type="presParOf" srcId="{9794CC1C-1786-4F99-9C3D-4F9C455EEF66}" destId="{4C2D522A-A396-465E-B040-4D2B150416B8}" srcOrd="0" destOrd="0" presId="urn:microsoft.com/office/officeart/2008/layout/VerticalCurvedList"/>
    <dgm:cxn modelId="{E6AC2938-8C08-4272-83EC-3372820F31C1}" type="presParOf" srcId="{3F4791B8-3E6C-4BC3-9B1B-29D3506285DA}" destId="{61FA8D39-894C-4BF4-A9D8-2BB7B109D293}" srcOrd="5" destOrd="0" presId="urn:microsoft.com/office/officeart/2008/layout/VerticalCurvedList"/>
    <dgm:cxn modelId="{BC850451-E602-45E6-A7EB-73DC12DBA624}" type="presParOf" srcId="{3F4791B8-3E6C-4BC3-9B1B-29D3506285DA}" destId="{2DCB31A6-4304-4D87-9017-2C549CD80D2F}" srcOrd="6" destOrd="0" presId="urn:microsoft.com/office/officeart/2008/layout/VerticalCurvedList"/>
    <dgm:cxn modelId="{FEA4091D-A9C2-49F3-8A32-599FD125B085}" type="presParOf" srcId="{2DCB31A6-4304-4D87-9017-2C549CD80D2F}" destId="{E73AC658-AF45-4E01-BB41-FD625ED977D9}" srcOrd="0" destOrd="0" presId="urn:microsoft.com/office/officeart/2008/layout/VerticalCurvedList"/>
    <dgm:cxn modelId="{EE1BB5E9-50E4-4A17-8D97-32A5BAED61BF}" type="presParOf" srcId="{3F4791B8-3E6C-4BC3-9B1B-29D3506285DA}" destId="{22EC4618-DBED-4F9E-98DD-78B2248CC2B0}" srcOrd="7" destOrd="0" presId="urn:microsoft.com/office/officeart/2008/layout/VerticalCurvedList"/>
    <dgm:cxn modelId="{7E6B6397-4792-4054-893D-DF0E042E94D2}" type="presParOf" srcId="{3F4791B8-3E6C-4BC3-9B1B-29D3506285DA}" destId="{77719B7B-7256-4FBD-9930-CBC6B9F66303}" srcOrd="8" destOrd="0" presId="urn:microsoft.com/office/officeart/2008/layout/VerticalCurvedList"/>
    <dgm:cxn modelId="{7D2B1481-01E0-4636-854F-DA829A0CBF8E}" type="presParOf" srcId="{77719B7B-7256-4FBD-9930-CBC6B9F66303}" destId="{00C8B1CA-8FE7-4686-976F-67E8AB91C488}" srcOrd="0" destOrd="0" presId="urn:microsoft.com/office/officeart/2008/layout/VerticalCurvedList"/>
    <dgm:cxn modelId="{91EEBDFA-2319-4C89-888F-FD47DC8E95E6}" type="presParOf" srcId="{3F4791B8-3E6C-4BC3-9B1B-29D3506285DA}" destId="{B40E40B9-EC0D-4F2F-A38F-C6535E531C77}" srcOrd="9" destOrd="0" presId="urn:microsoft.com/office/officeart/2008/layout/VerticalCurvedList"/>
    <dgm:cxn modelId="{61D131E2-4575-4215-BBA8-DA36A91AB85C}" type="presParOf" srcId="{3F4791B8-3E6C-4BC3-9B1B-29D3506285DA}" destId="{74FA1CBF-68A7-44D8-8C73-651C29076DF7}" srcOrd="10" destOrd="0" presId="urn:microsoft.com/office/officeart/2008/layout/VerticalCurvedList"/>
    <dgm:cxn modelId="{8E1A34BF-EFB8-44B1-87E3-7C6D4C8190FC}" type="presParOf" srcId="{74FA1CBF-68A7-44D8-8C73-651C29076DF7}" destId="{7575DC7C-C44A-41C1-B42C-9CF6C8BCA1B6}" srcOrd="0" destOrd="0" presId="urn:microsoft.com/office/officeart/2008/layout/VerticalCurvedList"/>
    <dgm:cxn modelId="{E8161242-36BC-4C3C-B31B-5E66A9CF9872}" type="presParOf" srcId="{3F4791B8-3E6C-4BC3-9B1B-29D3506285DA}" destId="{0C7BFF64-EE3A-4AD3-8B94-65E1E4E8C9D7}" srcOrd="11" destOrd="0" presId="urn:microsoft.com/office/officeart/2008/layout/VerticalCurvedList"/>
    <dgm:cxn modelId="{34E3B0AE-BD4C-4091-B5DF-695B00D019BC}" type="presParOf" srcId="{3F4791B8-3E6C-4BC3-9B1B-29D3506285DA}" destId="{0E42DF4B-9D0E-437D-B401-20B34FEDED5C}" srcOrd="12" destOrd="0" presId="urn:microsoft.com/office/officeart/2008/layout/VerticalCurvedList"/>
    <dgm:cxn modelId="{8911DE0E-9349-4B10-A81E-70E4F851EE78}" type="presParOf" srcId="{0E42DF4B-9D0E-437D-B401-20B34FEDED5C}" destId="{A5305B2A-8C0D-4D26-A9B2-FE3DF73FC0F2}" srcOrd="0" destOrd="0" presId="urn:microsoft.com/office/officeart/2008/layout/VerticalCurvedList"/>
    <dgm:cxn modelId="{822A8BFA-C989-472F-82D2-6C5BB66C6CB2}" type="presParOf" srcId="{3F4791B8-3E6C-4BC3-9B1B-29D3506285DA}" destId="{0F9B23B3-246C-4220-96D9-68A8D43BFD3E}" srcOrd="13" destOrd="0" presId="urn:microsoft.com/office/officeart/2008/layout/VerticalCurvedList"/>
    <dgm:cxn modelId="{C64B80A5-B228-41BF-B994-1B0F077F9F6E}" type="presParOf" srcId="{3F4791B8-3E6C-4BC3-9B1B-29D3506285DA}" destId="{3918F213-7EBF-4FC7-891B-328E2F28DD74}" srcOrd="14" destOrd="0" presId="urn:microsoft.com/office/officeart/2008/layout/VerticalCurvedList"/>
    <dgm:cxn modelId="{CC9BA9EB-540C-472A-A4EC-BF632E59E2D6}" type="presParOf" srcId="{3918F213-7EBF-4FC7-891B-328E2F28DD74}" destId="{E41E03D1-516D-4393-A7A5-38663D113D09}" srcOrd="0" destOrd="0" presId="urn:microsoft.com/office/officeart/2008/layout/VerticalCurvedList"/>
  </dgm:cxnLst>
  <dgm:bg>
    <a:solidFill>
      <a:schemeClr val="bg1">
        <a:lumMod val="8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2B63B35-318C-49DE-9019-A39B5D111A2E}" type="doc">
      <dgm:prSet loTypeId="urn:microsoft.com/office/officeart/2005/8/layout/vList4" loCatId="pictur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4D70974D-63D3-4CA7-9A45-A9D0C3556A3E}">
      <dgm:prSet phldrT="[Texto]" custT="1"/>
      <dgm:spPr/>
      <dgm:t>
        <a:bodyPr/>
        <a:lstStyle/>
        <a:p>
          <a:pPr algn="just"/>
          <a:r>
            <a:rPr lang="es-ES" sz="2800" b="1" dirty="0" smtClean="0">
              <a:solidFill>
                <a:schemeClr val="bg1"/>
              </a:solidFill>
              <a:latin typeface="Lucida Bright" panose="02040602050505020304" pitchFamily="18" charset="0"/>
            </a:rPr>
            <a:t>CALM Alfred Thayer Mahan</a:t>
          </a:r>
          <a:endParaRPr lang="es-ES" sz="2800" b="1" dirty="0">
            <a:solidFill>
              <a:schemeClr val="bg1"/>
            </a:solidFill>
            <a:latin typeface="Lucida Bright" panose="02040602050505020304" pitchFamily="18" charset="0"/>
          </a:endParaRPr>
        </a:p>
      </dgm:t>
    </dgm:pt>
    <dgm:pt modelId="{4BA9ACDA-3BE1-4300-A88C-EFE04A3240C9}" type="parTrans" cxnId="{AB4DBE98-C24A-44F6-B326-903FA403758D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D9C644C1-55DE-4DFC-9ECB-21E347512816}" type="sibTrans" cxnId="{AB4DBE98-C24A-44F6-B326-903FA403758D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106093A0-EE3D-4324-B577-AE8ACA34535F}">
      <dgm:prSet phldrT="[Texto]" custT="1"/>
      <dgm:spPr/>
      <dgm:t>
        <a:bodyPr/>
        <a:lstStyle/>
        <a:p>
          <a:pPr algn="just"/>
          <a:r>
            <a:rPr lang="es-ES" sz="2400" dirty="0" smtClean="0">
              <a:solidFill>
                <a:schemeClr val="bg1"/>
              </a:solidFill>
              <a:latin typeface="Lucida Bright" panose="02040602050505020304" pitchFamily="18" charset="0"/>
            </a:rPr>
            <a:t>Sentó las bases de la oceanopolítica.</a:t>
          </a:r>
          <a:endParaRPr lang="es-ES" sz="2400" dirty="0">
            <a:solidFill>
              <a:schemeClr val="bg1"/>
            </a:solidFill>
            <a:latin typeface="Lucida Bright" panose="02040602050505020304" pitchFamily="18" charset="0"/>
          </a:endParaRPr>
        </a:p>
      </dgm:t>
    </dgm:pt>
    <dgm:pt modelId="{D586DA5A-E5B7-4B8B-B33B-03855FA8F83B}" type="parTrans" cxnId="{3BC39444-7A70-438F-8E70-242D326B6FD5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CCA87A3E-F01D-4E90-90A0-1BCAD5744872}" type="sibTrans" cxnId="{3BC39444-7A70-438F-8E70-242D326B6FD5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A51766B-C465-4829-BB20-04E3C71F8527}">
      <dgm:prSet phldrT="[Texto]" custT="1"/>
      <dgm:spPr/>
      <dgm:t>
        <a:bodyPr/>
        <a:lstStyle/>
        <a:p>
          <a:pPr algn="just"/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</a:rPr>
            <a:t>Friedrich </a:t>
          </a:r>
          <a:r>
            <a:rPr lang="es-ES" sz="2800" b="1" dirty="0" err="1" smtClean="0">
              <a:solidFill>
                <a:schemeClr val="tx1"/>
              </a:solidFill>
              <a:latin typeface="Lucida Bright" panose="02040602050505020304" pitchFamily="18" charset="0"/>
            </a:rPr>
            <a:t>Ratzel</a:t>
          </a:r>
          <a:endParaRPr lang="es-ES" sz="2800" b="1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3797F28E-C7C9-49B7-8F90-CE51C9D68F89}" type="parTrans" cxnId="{42CE4DA6-C9E8-470B-A304-86AA7628E1B6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DE0BE5F-4DFC-45A5-9485-5E21D240E350}" type="sibTrans" cxnId="{42CE4DA6-C9E8-470B-A304-86AA7628E1B6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4B2E8890-3F37-4D1E-9E7F-6A22621262DA}">
      <dgm:prSet phldrT="[Texto]" custT="1"/>
      <dgm:spPr/>
      <dgm:t>
        <a:bodyPr/>
        <a:lstStyle/>
        <a:p>
          <a:pPr algn="just"/>
          <a:r>
            <a:rPr lang="es-ES" sz="2400" dirty="0" smtClean="0">
              <a:solidFill>
                <a:schemeClr val="tx1"/>
              </a:solidFill>
              <a:latin typeface="Lucida Bright" panose="02040602050505020304" pitchFamily="18" charset="0"/>
            </a:rPr>
            <a:t>Desarrolló la teoría del “espacio vital”.</a:t>
          </a:r>
          <a:endParaRPr lang="es-ES" sz="24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7E56D585-4E9C-4CAF-A88A-1051D0CB941D}" type="parTrans" cxnId="{9AF300E6-AF2D-4552-A463-29763422EA52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23476AE5-4021-46EA-B197-40F1032F80B5}" type="sibTrans" cxnId="{9AF300E6-AF2D-4552-A463-29763422EA52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289E1EC-EEDC-4E04-A28D-3D9E5CD9A303}">
      <dgm:prSet phldrT="[Texto]" custT="1"/>
      <dgm:spPr/>
      <dgm:t>
        <a:bodyPr/>
        <a:lstStyle/>
        <a:p>
          <a:pPr algn="just"/>
          <a:r>
            <a:rPr lang="es-ES" sz="2400" dirty="0" smtClean="0">
              <a:solidFill>
                <a:schemeClr val="tx1"/>
              </a:solidFill>
              <a:latin typeface="Lucida Bright" panose="02040602050505020304" pitchFamily="18" charset="0"/>
            </a:rPr>
            <a:t>El espacio agua se ha transformado ahora en un espacio vital.</a:t>
          </a:r>
          <a:endParaRPr lang="es-ES" sz="24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5AC0084B-DBBA-45A8-81C9-FC628F0036EF}" type="parTrans" cxnId="{B25F8278-5952-4155-842B-6D2AA51F8414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053381D3-C7AC-4EC5-AE9E-844F324C4115}" type="sibTrans" cxnId="{B25F8278-5952-4155-842B-6D2AA51F8414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E7A8A8C0-79FC-4EC6-B815-7D068BB4325B}">
      <dgm:prSet phldrT="[Texto]" custT="1"/>
      <dgm:spPr/>
      <dgm:t>
        <a:bodyPr/>
        <a:lstStyle/>
        <a:p>
          <a:pPr algn="just"/>
          <a:r>
            <a:rPr lang="es-ES" sz="2400" dirty="0" smtClean="0">
              <a:solidFill>
                <a:schemeClr val="tx1"/>
              </a:solidFill>
              <a:latin typeface="Lucida Bright" panose="02040602050505020304" pitchFamily="18" charset="0"/>
            </a:rPr>
            <a:t>Relación espacio / población.</a:t>
          </a:r>
          <a:endParaRPr lang="es-ES" sz="24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EDABB5EE-0F52-4A69-B39D-41186FFA0290}" type="parTrans" cxnId="{669B7C8B-EC11-4228-B099-9802FF646EC2}">
      <dgm:prSet/>
      <dgm:spPr/>
      <dgm:t>
        <a:bodyPr/>
        <a:lstStyle/>
        <a:p>
          <a:endParaRPr lang="es-ES"/>
        </a:p>
      </dgm:t>
    </dgm:pt>
    <dgm:pt modelId="{4E836780-0B9A-412C-B635-967A164046F8}" type="sibTrans" cxnId="{669B7C8B-EC11-4228-B099-9802FF646EC2}">
      <dgm:prSet/>
      <dgm:spPr/>
      <dgm:t>
        <a:bodyPr/>
        <a:lstStyle/>
        <a:p>
          <a:endParaRPr lang="es-ES"/>
        </a:p>
      </dgm:t>
    </dgm:pt>
    <dgm:pt modelId="{E26D726E-B651-4DFE-A8D2-3C47ABC866BF}">
      <dgm:prSet phldrT="[Texto]" custT="1"/>
      <dgm:spPr/>
      <dgm:t>
        <a:bodyPr/>
        <a:lstStyle/>
        <a:p>
          <a:pPr algn="just"/>
          <a:endParaRPr lang="es-ES" sz="2400" dirty="0">
            <a:solidFill>
              <a:schemeClr val="bg1"/>
            </a:solidFill>
            <a:latin typeface="Lucida Bright" panose="02040602050505020304" pitchFamily="18" charset="0"/>
          </a:endParaRPr>
        </a:p>
      </dgm:t>
    </dgm:pt>
    <dgm:pt modelId="{2C685755-DCC6-4873-959B-457C66E64D1B}" type="parTrans" cxnId="{8CF690C4-FC76-457D-852B-84B428CD1228}">
      <dgm:prSet/>
      <dgm:spPr/>
      <dgm:t>
        <a:bodyPr/>
        <a:lstStyle/>
        <a:p>
          <a:endParaRPr lang="es-ES"/>
        </a:p>
      </dgm:t>
    </dgm:pt>
    <dgm:pt modelId="{8C8E2E83-7773-4E52-BF8A-E25403D97348}" type="sibTrans" cxnId="{8CF690C4-FC76-457D-852B-84B428CD1228}">
      <dgm:prSet/>
      <dgm:spPr/>
      <dgm:t>
        <a:bodyPr/>
        <a:lstStyle/>
        <a:p>
          <a:endParaRPr lang="es-ES"/>
        </a:p>
      </dgm:t>
    </dgm:pt>
    <dgm:pt modelId="{4E1D88FD-1082-4E6A-B47C-E00ED942B9DF}">
      <dgm:prSet phldrT="[Texto]" custT="1"/>
      <dgm:spPr/>
      <dgm:t>
        <a:bodyPr/>
        <a:lstStyle/>
        <a:p>
          <a:pPr algn="just"/>
          <a:r>
            <a:rPr lang="es-ES" sz="2400" dirty="0" smtClean="0">
              <a:solidFill>
                <a:schemeClr val="bg1"/>
              </a:solidFill>
              <a:latin typeface="Lucida Bright" panose="02040602050505020304" pitchFamily="18" charset="0"/>
            </a:rPr>
            <a:t>Poder Marítimo = Intereses Marítimos + Poder Naval</a:t>
          </a:r>
          <a:endParaRPr lang="es-ES" sz="2400" dirty="0">
            <a:solidFill>
              <a:schemeClr val="bg1"/>
            </a:solidFill>
            <a:latin typeface="Lucida Bright" panose="02040602050505020304" pitchFamily="18" charset="0"/>
          </a:endParaRPr>
        </a:p>
      </dgm:t>
    </dgm:pt>
    <dgm:pt modelId="{6DFC619E-8C30-494E-9FC1-0DDC73063B47}" type="parTrans" cxnId="{687FF66F-B751-4330-8051-E81F65B903CD}">
      <dgm:prSet/>
      <dgm:spPr/>
      <dgm:t>
        <a:bodyPr/>
        <a:lstStyle/>
        <a:p>
          <a:endParaRPr lang="es-ES"/>
        </a:p>
      </dgm:t>
    </dgm:pt>
    <dgm:pt modelId="{7FC402EE-A113-414F-8A53-2E86FAE8AB1B}" type="sibTrans" cxnId="{687FF66F-B751-4330-8051-E81F65B903CD}">
      <dgm:prSet/>
      <dgm:spPr/>
      <dgm:t>
        <a:bodyPr/>
        <a:lstStyle/>
        <a:p>
          <a:endParaRPr lang="es-ES"/>
        </a:p>
      </dgm:t>
    </dgm:pt>
    <dgm:pt modelId="{ECA0AC24-274B-4753-99D8-9C57AD5E8FB4}">
      <dgm:prSet phldrT="[Texto]" custT="1"/>
      <dgm:spPr/>
      <dgm:t>
        <a:bodyPr/>
        <a:lstStyle/>
        <a:p>
          <a:pPr algn="just"/>
          <a:endParaRPr lang="es-ES" sz="24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033A2F7B-3C25-4CAC-9866-466B78050CBB}" type="parTrans" cxnId="{44DFFA67-FD62-4D8C-9EB5-E3AF11E42F4B}">
      <dgm:prSet/>
      <dgm:spPr/>
      <dgm:t>
        <a:bodyPr/>
        <a:lstStyle/>
        <a:p>
          <a:endParaRPr lang="es-ES"/>
        </a:p>
      </dgm:t>
    </dgm:pt>
    <dgm:pt modelId="{D21F92F7-7A87-4CC5-95CA-5D0BCD5B54C5}" type="sibTrans" cxnId="{44DFFA67-FD62-4D8C-9EB5-E3AF11E42F4B}">
      <dgm:prSet/>
      <dgm:spPr/>
      <dgm:t>
        <a:bodyPr/>
        <a:lstStyle/>
        <a:p>
          <a:endParaRPr lang="es-ES"/>
        </a:p>
      </dgm:t>
    </dgm:pt>
    <dgm:pt modelId="{6E0B6949-972E-40E2-96FE-852DB3CEA443}">
      <dgm:prSet phldrT="[Texto]" custT="1"/>
      <dgm:spPr/>
      <dgm:t>
        <a:bodyPr/>
        <a:lstStyle/>
        <a:p>
          <a:pPr algn="just"/>
          <a:endParaRPr lang="es-ES" sz="24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CBB2705-12B8-46D7-8AF3-154A14ECA20D}" type="parTrans" cxnId="{5ED7B3EB-EAD0-4926-BB81-C93DB5BE218F}">
      <dgm:prSet/>
      <dgm:spPr/>
      <dgm:t>
        <a:bodyPr/>
        <a:lstStyle/>
        <a:p>
          <a:endParaRPr lang="es-ES"/>
        </a:p>
      </dgm:t>
    </dgm:pt>
    <dgm:pt modelId="{4CE3353B-074C-4FE9-B39B-32928FE3066E}" type="sibTrans" cxnId="{5ED7B3EB-EAD0-4926-BB81-C93DB5BE218F}">
      <dgm:prSet/>
      <dgm:spPr/>
      <dgm:t>
        <a:bodyPr/>
        <a:lstStyle/>
        <a:p>
          <a:endParaRPr lang="es-ES"/>
        </a:p>
      </dgm:t>
    </dgm:pt>
    <dgm:pt modelId="{08D992E5-06B4-41DF-912C-4AF149C12163}">
      <dgm:prSet phldrT="[Texto]" custT="1"/>
      <dgm:spPr/>
      <dgm:t>
        <a:bodyPr/>
        <a:lstStyle/>
        <a:p>
          <a:pPr algn="just"/>
          <a:endParaRPr lang="es-ES" sz="24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AB812F8F-43FD-4140-8E84-82BF8EB37FA6}" type="parTrans" cxnId="{51C45F90-C5BC-4637-942C-3C1A74F8DB5A}">
      <dgm:prSet/>
      <dgm:spPr/>
      <dgm:t>
        <a:bodyPr/>
        <a:lstStyle/>
        <a:p>
          <a:endParaRPr lang="es-ES"/>
        </a:p>
      </dgm:t>
    </dgm:pt>
    <dgm:pt modelId="{4F8B61A4-E4DE-4431-96C2-BDE6BDD6CC6C}" type="sibTrans" cxnId="{51C45F90-C5BC-4637-942C-3C1A74F8DB5A}">
      <dgm:prSet/>
      <dgm:spPr/>
      <dgm:t>
        <a:bodyPr/>
        <a:lstStyle/>
        <a:p>
          <a:endParaRPr lang="es-ES"/>
        </a:p>
      </dgm:t>
    </dgm:pt>
    <dgm:pt modelId="{B4E20818-A4CE-46E0-9B11-7618E5774764}" type="pres">
      <dgm:prSet presAssocID="{92B63B35-318C-49DE-9019-A39B5D111A2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14411EB-BEA4-4AA5-8F20-3974DCC7D543}" type="pres">
      <dgm:prSet presAssocID="{4D70974D-63D3-4CA7-9A45-A9D0C3556A3E}" presName="comp" presStyleCnt="0"/>
      <dgm:spPr/>
    </dgm:pt>
    <dgm:pt modelId="{E54D5FFB-FC8B-4EC6-8FCD-3AA9AF942934}" type="pres">
      <dgm:prSet presAssocID="{4D70974D-63D3-4CA7-9A45-A9D0C3556A3E}" presName="box" presStyleLbl="node1" presStyleIdx="0" presStyleCnt="2"/>
      <dgm:spPr/>
      <dgm:t>
        <a:bodyPr/>
        <a:lstStyle/>
        <a:p>
          <a:endParaRPr lang="es-ES"/>
        </a:p>
      </dgm:t>
    </dgm:pt>
    <dgm:pt modelId="{90C249C6-D660-4A8D-84C1-13D2A186EF8F}" type="pres">
      <dgm:prSet presAssocID="{4D70974D-63D3-4CA7-9A45-A9D0C3556A3E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DDFAF37-7B65-4B96-8FCC-439AFF55265E}" type="pres">
      <dgm:prSet presAssocID="{4D70974D-63D3-4CA7-9A45-A9D0C3556A3E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9C546D-5F89-4E7E-920D-AACC37D544FF}" type="pres">
      <dgm:prSet presAssocID="{D9C644C1-55DE-4DFC-9ECB-21E347512816}" presName="spacer" presStyleCnt="0"/>
      <dgm:spPr/>
    </dgm:pt>
    <dgm:pt modelId="{95F401B3-F39B-4F6C-AC74-48FA572CACB9}" type="pres">
      <dgm:prSet presAssocID="{9A51766B-C465-4829-BB20-04E3C71F8527}" presName="comp" presStyleCnt="0"/>
      <dgm:spPr/>
    </dgm:pt>
    <dgm:pt modelId="{9C05F990-CE2B-44CE-A34A-E24ABEE9F2F8}" type="pres">
      <dgm:prSet presAssocID="{9A51766B-C465-4829-BB20-04E3C71F8527}" presName="box" presStyleLbl="node1" presStyleIdx="1" presStyleCnt="2"/>
      <dgm:spPr/>
      <dgm:t>
        <a:bodyPr/>
        <a:lstStyle/>
        <a:p>
          <a:endParaRPr lang="es-ES"/>
        </a:p>
      </dgm:t>
    </dgm:pt>
    <dgm:pt modelId="{CDCC670A-A0CF-41EB-BB66-21F5B0B0EC14}" type="pres">
      <dgm:prSet presAssocID="{9A51766B-C465-4829-BB20-04E3C71F8527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C1B45A1-E705-4D30-BF94-82EFA4F8A133}" type="pres">
      <dgm:prSet presAssocID="{9A51766B-C465-4829-BB20-04E3C71F8527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1C45F90-C5BC-4637-942C-3C1A74F8DB5A}" srcId="{9A51766B-C465-4829-BB20-04E3C71F8527}" destId="{08D992E5-06B4-41DF-912C-4AF149C12163}" srcOrd="4" destOrd="0" parTransId="{AB812F8F-43FD-4140-8E84-82BF8EB37FA6}" sibTransId="{4F8B61A4-E4DE-4431-96C2-BDE6BDD6CC6C}"/>
    <dgm:cxn modelId="{317A999B-5A74-4667-833D-1A25EA5D301B}" type="presOf" srcId="{E7A8A8C0-79FC-4EC6-B815-7D068BB4325B}" destId="{6C1B45A1-E705-4D30-BF94-82EFA4F8A133}" srcOrd="1" destOrd="3" presId="urn:microsoft.com/office/officeart/2005/8/layout/vList4"/>
    <dgm:cxn modelId="{3BC39444-7A70-438F-8E70-242D326B6FD5}" srcId="{4D70974D-63D3-4CA7-9A45-A9D0C3556A3E}" destId="{106093A0-EE3D-4324-B577-AE8ACA34535F}" srcOrd="0" destOrd="0" parTransId="{D586DA5A-E5B7-4B8B-B33B-03855FA8F83B}" sibTransId="{CCA87A3E-F01D-4E90-90A0-1BCAD5744872}"/>
    <dgm:cxn modelId="{8D0623AC-B218-4CF7-872C-69449CE9E2B1}" type="presOf" srcId="{ECA0AC24-274B-4753-99D8-9C57AD5E8FB4}" destId="{9C05F990-CE2B-44CE-A34A-E24ABEE9F2F8}" srcOrd="0" destOrd="2" presId="urn:microsoft.com/office/officeart/2005/8/layout/vList4"/>
    <dgm:cxn modelId="{AB4DBE98-C24A-44F6-B326-903FA403758D}" srcId="{92B63B35-318C-49DE-9019-A39B5D111A2E}" destId="{4D70974D-63D3-4CA7-9A45-A9D0C3556A3E}" srcOrd="0" destOrd="0" parTransId="{4BA9ACDA-3BE1-4300-A88C-EFE04A3240C9}" sibTransId="{D9C644C1-55DE-4DFC-9ECB-21E347512816}"/>
    <dgm:cxn modelId="{A86AD184-CE31-4B16-A824-51B03497F226}" type="presOf" srcId="{4E1D88FD-1082-4E6A-B47C-E00ED942B9DF}" destId="{E54D5FFB-FC8B-4EC6-8FCD-3AA9AF942934}" srcOrd="0" destOrd="3" presId="urn:microsoft.com/office/officeart/2005/8/layout/vList4"/>
    <dgm:cxn modelId="{11FCEBED-74E2-43D4-94F9-E440A9FC4EA6}" type="presOf" srcId="{92B63B35-318C-49DE-9019-A39B5D111A2E}" destId="{B4E20818-A4CE-46E0-9B11-7618E5774764}" srcOrd="0" destOrd="0" presId="urn:microsoft.com/office/officeart/2005/8/layout/vList4"/>
    <dgm:cxn modelId="{5CAB0E1B-0F8E-4CAA-8DE9-52B082D5908B}" type="presOf" srcId="{E7A8A8C0-79FC-4EC6-B815-7D068BB4325B}" destId="{9C05F990-CE2B-44CE-A34A-E24ABEE9F2F8}" srcOrd="0" destOrd="3" presId="urn:microsoft.com/office/officeart/2005/8/layout/vList4"/>
    <dgm:cxn modelId="{2958E51C-0773-4493-B30C-00C8280A174E}" type="presOf" srcId="{08D992E5-06B4-41DF-912C-4AF149C12163}" destId="{9C05F990-CE2B-44CE-A34A-E24ABEE9F2F8}" srcOrd="0" destOrd="5" presId="urn:microsoft.com/office/officeart/2005/8/layout/vList4"/>
    <dgm:cxn modelId="{9AF300E6-AF2D-4552-A463-29763422EA52}" srcId="{9A51766B-C465-4829-BB20-04E3C71F8527}" destId="{4B2E8890-3F37-4D1E-9E7F-6A22621262DA}" srcOrd="0" destOrd="0" parTransId="{7E56D585-4E9C-4CAF-A88A-1051D0CB941D}" sibTransId="{23476AE5-4021-46EA-B197-40F1032F80B5}"/>
    <dgm:cxn modelId="{B2B9B524-62EA-43BD-BD41-BAE7FCBAC3DE}" type="presOf" srcId="{106093A0-EE3D-4324-B577-AE8ACA34535F}" destId="{2DDFAF37-7B65-4B96-8FCC-439AFF55265E}" srcOrd="1" destOrd="1" presId="urn:microsoft.com/office/officeart/2005/8/layout/vList4"/>
    <dgm:cxn modelId="{F19CB0A7-8F5E-4D16-95C2-A541AF3D93E7}" type="presOf" srcId="{08D992E5-06B4-41DF-912C-4AF149C12163}" destId="{6C1B45A1-E705-4D30-BF94-82EFA4F8A133}" srcOrd="1" destOrd="5" presId="urn:microsoft.com/office/officeart/2005/8/layout/vList4"/>
    <dgm:cxn modelId="{256BA41A-F837-48B8-90ED-0A5312951DD2}" type="presOf" srcId="{9A51766B-C465-4829-BB20-04E3C71F8527}" destId="{6C1B45A1-E705-4D30-BF94-82EFA4F8A133}" srcOrd="1" destOrd="0" presId="urn:microsoft.com/office/officeart/2005/8/layout/vList4"/>
    <dgm:cxn modelId="{3F9C7CEB-2A35-4583-BA5C-2E04DEBB02FF}" type="presOf" srcId="{E26D726E-B651-4DFE-A8D2-3C47ABC866BF}" destId="{2DDFAF37-7B65-4B96-8FCC-439AFF55265E}" srcOrd="1" destOrd="2" presId="urn:microsoft.com/office/officeart/2005/8/layout/vList4"/>
    <dgm:cxn modelId="{662F0F07-BA2F-4B04-8FF2-34269E42F7A8}" type="presOf" srcId="{4E1D88FD-1082-4E6A-B47C-E00ED942B9DF}" destId="{2DDFAF37-7B65-4B96-8FCC-439AFF55265E}" srcOrd="1" destOrd="3" presId="urn:microsoft.com/office/officeart/2005/8/layout/vList4"/>
    <dgm:cxn modelId="{FA66096C-79B1-4E14-A7A9-D23E14E3F506}" type="presOf" srcId="{106093A0-EE3D-4324-B577-AE8ACA34535F}" destId="{E54D5FFB-FC8B-4EC6-8FCD-3AA9AF942934}" srcOrd="0" destOrd="1" presId="urn:microsoft.com/office/officeart/2005/8/layout/vList4"/>
    <dgm:cxn modelId="{5854C843-30BB-41F5-86A1-488D19A2C101}" type="presOf" srcId="{ECA0AC24-274B-4753-99D8-9C57AD5E8FB4}" destId="{6C1B45A1-E705-4D30-BF94-82EFA4F8A133}" srcOrd="1" destOrd="2" presId="urn:microsoft.com/office/officeart/2005/8/layout/vList4"/>
    <dgm:cxn modelId="{7D059428-19C3-45D7-A9E4-A7F4F527EF1E}" type="presOf" srcId="{6289E1EC-EEDC-4E04-A28D-3D9E5CD9A303}" destId="{6C1B45A1-E705-4D30-BF94-82EFA4F8A133}" srcOrd="1" destOrd="6" presId="urn:microsoft.com/office/officeart/2005/8/layout/vList4"/>
    <dgm:cxn modelId="{CD0457E6-6E25-4C1F-9BBE-8909A8CB0CF0}" type="presOf" srcId="{4B2E8890-3F37-4D1E-9E7F-6A22621262DA}" destId="{9C05F990-CE2B-44CE-A34A-E24ABEE9F2F8}" srcOrd="0" destOrd="1" presId="urn:microsoft.com/office/officeart/2005/8/layout/vList4"/>
    <dgm:cxn modelId="{42CE4DA6-C9E8-470B-A304-86AA7628E1B6}" srcId="{92B63B35-318C-49DE-9019-A39B5D111A2E}" destId="{9A51766B-C465-4829-BB20-04E3C71F8527}" srcOrd="1" destOrd="0" parTransId="{3797F28E-C7C9-49B7-8F90-CE51C9D68F89}" sibTransId="{BDE0BE5F-4DFC-45A5-9485-5E21D240E350}"/>
    <dgm:cxn modelId="{5ED7B3EB-EAD0-4926-BB81-C93DB5BE218F}" srcId="{9A51766B-C465-4829-BB20-04E3C71F8527}" destId="{6E0B6949-972E-40E2-96FE-852DB3CEA443}" srcOrd="3" destOrd="0" parTransId="{9CBB2705-12B8-46D7-8AF3-154A14ECA20D}" sibTransId="{4CE3353B-074C-4FE9-B39B-32928FE3066E}"/>
    <dgm:cxn modelId="{BEA81CAC-2B72-4EBF-9017-780F664FBA5E}" type="presOf" srcId="{6E0B6949-972E-40E2-96FE-852DB3CEA443}" destId="{9C05F990-CE2B-44CE-A34A-E24ABEE9F2F8}" srcOrd="0" destOrd="4" presId="urn:microsoft.com/office/officeart/2005/8/layout/vList4"/>
    <dgm:cxn modelId="{D430A644-141C-4C8F-B7C8-94126A27B3DD}" type="presOf" srcId="{6E0B6949-972E-40E2-96FE-852DB3CEA443}" destId="{6C1B45A1-E705-4D30-BF94-82EFA4F8A133}" srcOrd="1" destOrd="4" presId="urn:microsoft.com/office/officeart/2005/8/layout/vList4"/>
    <dgm:cxn modelId="{BD9C8F50-1F6F-494A-8070-901064EFFB84}" type="presOf" srcId="{E26D726E-B651-4DFE-A8D2-3C47ABC866BF}" destId="{E54D5FFB-FC8B-4EC6-8FCD-3AA9AF942934}" srcOrd="0" destOrd="2" presId="urn:microsoft.com/office/officeart/2005/8/layout/vList4"/>
    <dgm:cxn modelId="{EA7BF281-81C5-42A9-AAFF-F8FDA05FE883}" type="presOf" srcId="{6289E1EC-EEDC-4E04-A28D-3D9E5CD9A303}" destId="{9C05F990-CE2B-44CE-A34A-E24ABEE9F2F8}" srcOrd="0" destOrd="6" presId="urn:microsoft.com/office/officeart/2005/8/layout/vList4"/>
    <dgm:cxn modelId="{8F9BFB19-D4CB-4B9F-981F-810A01CD2E9C}" type="presOf" srcId="{4B2E8890-3F37-4D1E-9E7F-6A22621262DA}" destId="{6C1B45A1-E705-4D30-BF94-82EFA4F8A133}" srcOrd="1" destOrd="1" presId="urn:microsoft.com/office/officeart/2005/8/layout/vList4"/>
    <dgm:cxn modelId="{8CF690C4-FC76-457D-852B-84B428CD1228}" srcId="{4D70974D-63D3-4CA7-9A45-A9D0C3556A3E}" destId="{E26D726E-B651-4DFE-A8D2-3C47ABC866BF}" srcOrd="1" destOrd="0" parTransId="{2C685755-DCC6-4873-959B-457C66E64D1B}" sibTransId="{8C8E2E83-7773-4E52-BF8A-E25403D97348}"/>
    <dgm:cxn modelId="{44DFFA67-FD62-4D8C-9EB5-E3AF11E42F4B}" srcId="{9A51766B-C465-4829-BB20-04E3C71F8527}" destId="{ECA0AC24-274B-4753-99D8-9C57AD5E8FB4}" srcOrd="1" destOrd="0" parTransId="{033A2F7B-3C25-4CAC-9866-466B78050CBB}" sibTransId="{D21F92F7-7A87-4CC5-95CA-5D0BCD5B54C5}"/>
    <dgm:cxn modelId="{B25F8278-5952-4155-842B-6D2AA51F8414}" srcId="{9A51766B-C465-4829-BB20-04E3C71F8527}" destId="{6289E1EC-EEDC-4E04-A28D-3D9E5CD9A303}" srcOrd="5" destOrd="0" parTransId="{5AC0084B-DBBA-45A8-81C9-FC628F0036EF}" sibTransId="{053381D3-C7AC-4EC5-AE9E-844F324C4115}"/>
    <dgm:cxn modelId="{687FF66F-B751-4330-8051-E81F65B903CD}" srcId="{4D70974D-63D3-4CA7-9A45-A9D0C3556A3E}" destId="{4E1D88FD-1082-4E6A-B47C-E00ED942B9DF}" srcOrd="2" destOrd="0" parTransId="{6DFC619E-8C30-494E-9FC1-0DDC73063B47}" sibTransId="{7FC402EE-A113-414F-8A53-2E86FAE8AB1B}"/>
    <dgm:cxn modelId="{51E54CD5-C428-4E49-84FE-2BD571CFA7ED}" type="presOf" srcId="{4D70974D-63D3-4CA7-9A45-A9D0C3556A3E}" destId="{2DDFAF37-7B65-4B96-8FCC-439AFF55265E}" srcOrd="1" destOrd="0" presId="urn:microsoft.com/office/officeart/2005/8/layout/vList4"/>
    <dgm:cxn modelId="{32602A27-28A1-4EFD-9A26-13B6FADA1597}" type="presOf" srcId="{9A51766B-C465-4829-BB20-04E3C71F8527}" destId="{9C05F990-CE2B-44CE-A34A-E24ABEE9F2F8}" srcOrd="0" destOrd="0" presId="urn:microsoft.com/office/officeart/2005/8/layout/vList4"/>
    <dgm:cxn modelId="{669B7C8B-EC11-4228-B099-9802FF646EC2}" srcId="{9A51766B-C465-4829-BB20-04E3C71F8527}" destId="{E7A8A8C0-79FC-4EC6-B815-7D068BB4325B}" srcOrd="2" destOrd="0" parTransId="{EDABB5EE-0F52-4A69-B39D-41186FFA0290}" sibTransId="{4E836780-0B9A-412C-B635-967A164046F8}"/>
    <dgm:cxn modelId="{6CF321F9-D477-433A-99A8-EA3A2D98F920}" type="presOf" srcId="{4D70974D-63D3-4CA7-9A45-A9D0C3556A3E}" destId="{E54D5FFB-FC8B-4EC6-8FCD-3AA9AF942934}" srcOrd="0" destOrd="0" presId="urn:microsoft.com/office/officeart/2005/8/layout/vList4"/>
    <dgm:cxn modelId="{A8948CB4-868D-4470-A47B-6A507668B9B8}" type="presParOf" srcId="{B4E20818-A4CE-46E0-9B11-7618E5774764}" destId="{214411EB-BEA4-4AA5-8F20-3974DCC7D543}" srcOrd="0" destOrd="0" presId="urn:microsoft.com/office/officeart/2005/8/layout/vList4"/>
    <dgm:cxn modelId="{2661FD85-D9E5-48B2-8036-7DD2DD70BE67}" type="presParOf" srcId="{214411EB-BEA4-4AA5-8F20-3974DCC7D543}" destId="{E54D5FFB-FC8B-4EC6-8FCD-3AA9AF942934}" srcOrd="0" destOrd="0" presId="urn:microsoft.com/office/officeart/2005/8/layout/vList4"/>
    <dgm:cxn modelId="{A81452B3-DFFB-40E7-BC08-C1DF2D7434AF}" type="presParOf" srcId="{214411EB-BEA4-4AA5-8F20-3974DCC7D543}" destId="{90C249C6-D660-4A8D-84C1-13D2A186EF8F}" srcOrd="1" destOrd="0" presId="urn:microsoft.com/office/officeart/2005/8/layout/vList4"/>
    <dgm:cxn modelId="{430BB56A-A016-49A8-9E16-315E48C82BEE}" type="presParOf" srcId="{214411EB-BEA4-4AA5-8F20-3974DCC7D543}" destId="{2DDFAF37-7B65-4B96-8FCC-439AFF55265E}" srcOrd="2" destOrd="0" presId="urn:microsoft.com/office/officeart/2005/8/layout/vList4"/>
    <dgm:cxn modelId="{595D90F7-184E-41CF-B921-6A3DFB9C74A7}" type="presParOf" srcId="{B4E20818-A4CE-46E0-9B11-7618E5774764}" destId="{819C546D-5F89-4E7E-920D-AACC37D544FF}" srcOrd="1" destOrd="0" presId="urn:microsoft.com/office/officeart/2005/8/layout/vList4"/>
    <dgm:cxn modelId="{5B4495FA-46EE-4C5D-AA94-0C8A3CB2FD6F}" type="presParOf" srcId="{B4E20818-A4CE-46E0-9B11-7618E5774764}" destId="{95F401B3-F39B-4F6C-AC74-48FA572CACB9}" srcOrd="2" destOrd="0" presId="urn:microsoft.com/office/officeart/2005/8/layout/vList4"/>
    <dgm:cxn modelId="{A828F4D9-2918-48E2-B1D0-EABF0D651CE7}" type="presParOf" srcId="{95F401B3-F39B-4F6C-AC74-48FA572CACB9}" destId="{9C05F990-CE2B-44CE-A34A-E24ABEE9F2F8}" srcOrd="0" destOrd="0" presId="urn:microsoft.com/office/officeart/2005/8/layout/vList4"/>
    <dgm:cxn modelId="{28A63E42-C966-4DDB-B7DB-82CF3B6B68AC}" type="presParOf" srcId="{95F401B3-F39B-4F6C-AC74-48FA572CACB9}" destId="{CDCC670A-A0CF-41EB-BB66-21F5B0B0EC14}" srcOrd="1" destOrd="0" presId="urn:microsoft.com/office/officeart/2005/8/layout/vList4"/>
    <dgm:cxn modelId="{A1550170-BC5D-4984-936D-BB7E2D1E231B}" type="presParOf" srcId="{95F401B3-F39B-4F6C-AC74-48FA572CACB9}" destId="{6C1B45A1-E705-4D30-BF94-82EFA4F8A13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B63B35-318C-49DE-9019-A39B5D111A2E}" type="doc">
      <dgm:prSet loTypeId="urn:microsoft.com/office/officeart/2005/8/layout/vList4" loCatId="pictur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A51766B-C465-4829-BB20-04E3C71F8527}">
      <dgm:prSet phldrT="[Texto]" custT="1"/>
      <dgm:spPr/>
      <dgm:t>
        <a:bodyPr/>
        <a:lstStyle/>
        <a:p>
          <a:pPr algn="just"/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</a:rPr>
            <a:t>ALM Jorge Martínez Busch</a:t>
          </a:r>
          <a:endParaRPr lang="es-ES" sz="2800" b="1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3797F28E-C7C9-49B7-8F90-CE51C9D68F89}" type="parTrans" cxnId="{42CE4DA6-C9E8-470B-A304-86AA7628E1B6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DE0BE5F-4DFC-45A5-9485-5E21D240E350}" type="sibTrans" cxnId="{42CE4DA6-C9E8-470B-A304-86AA7628E1B6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4B2E8890-3F37-4D1E-9E7F-6A22621262DA}">
      <dgm:prSet phldrT="[Texto]" custT="1"/>
      <dgm:spPr/>
      <dgm:t>
        <a:bodyPr/>
        <a:lstStyle/>
        <a:p>
          <a:pPr algn="just"/>
          <a:r>
            <a:rPr lang="es-ES" sz="2400" smtClean="0">
              <a:solidFill>
                <a:schemeClr val="tx1"/>
              </a:solidFill>
              <a:latin typeface="Lucida Bright" panose="02040602050505020304" pitchFamily="18" charset="0"/>
            </a:rPr>
            <a:t>Estructura concepto de oceanopolítica.</a:t>
          </a:r>
          <a:endParaRPr lang="es-ES" sz="24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7E56D585-4E9C-4CAF-A88A-1051D0CB941D}" type="parTrans" cxnId="{9AF300E6-AF2D-4552-A463-29763422EA52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23476AE5-4021-46EA-B197-40F1032F80B5}" type="sibTrans" cxnId="{9AF300E6-AF2D-4552-A463-29763422EA52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289E1EC-EEDC-4E04-A28D-3D9E5CD9A303}">
      <dgm:prSet phldrT="[Texto]" custT="1"/>
      <dgm:spPr/>
      <dgm:t>
        <a:bodyPr/>
        <a:lstStyle/>
        <a:p>
          <a:pPr algn="just"/>
          <a:r>
            <a:rPr lang="es-ES" sz="2400" dirty="0" smtClean="0">
              <a:solidFill>
                <a:schemeClr val="tx1"/>
              </a:solidFill>
              <a:latin typeface="Lucida Bright" panose="02040602050505020304" pitchFamily="18" charset="0"/>
            </a:rPr>
            <a:t>Influencia del mar en las decisiones políticas.</a:t>
          </a:r>
          <a:endParaRPr lang="es-ES" sz="24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5AC0084B-DBBA-45A8-81C9-FC628F0036EF}" type="parTrans" cxnId="{B25F8278-5952-4155-842B-6D2AA51F8414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053381D3-C7AC-4EC5-AE9E-844F324C4115}" type="sibTrans" cxnId="{B25F8278-5952-4155-842B-6D2AA51F8414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39B4D97-EF9E-4575-90D8-5981EE0B2750}">
      <dgm:prSet phldrT="[Texto]" custT="1"/>
      <dgm:spPr/>
      <dgm:t>
        <a:bodyPr/>
        <a:lstStyle/>
        <a:p>
          <a:pPr algn="just"/>
          <a:endParaRPr lang="es-ES" sz="24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EBC5237B-EEBD-48B6-ACE8-ECF351747870}" type="parTrans" cxnId="{C0155D19-751D-4937-B70A-D85059BC5C9B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</a:endParaRPr>
        </a:p>
      </dgm:t>
    </dgm:pt>
    <dgm:pt modelId="{E093FF54-3ED5-4AF3-B846-87A71777CFB9}" type="sibTrans" cxnId="{C0155D19-751D-4937-B70A-D85059BC5C9B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</a:endParaRPr>
        </a:p>
      </dgm:t>
    </dgm:pt>
    <dgm:pt modelId="{65CD7127-B484-4D38-8930-0179198D4B8C}">
      <dgm:prSet phldrT="[Texto]" custT="1"/>
      <dgm:spPr/>
      <dgm:t>
        <a:bodyPr/>
        <a:lstStyle/>
        <a:p>
          <a:pPr algn="just" defTabSz="1244600"/>
          <a:r>
            <a:rPr lang="es-ES" sz="2800" b="1" smtClean="0">
              <a:solidFill>
                <a:schemeClr val="tx1"/>
              </a:solidFill>
              <a:latin typeface="Lucida Bright" panose="02040602050505020304" pitchFamily="18" charset="0"/>
            </a:rPr>
            <a:t>Geoffry Till</a:t>
          </a:r>
          <a:endParaRPr lang="es-ES" sz="28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C0196376-0E54-40C8-BFE9-492470B6EF65}" type="parTrans" cxnId="{31DFCD1A-0BF9-4725-B813-C534C130D8C4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</a:endParaRPr>
        </a:p>
      </dgm:t>
    </dgm:pt>
    <dgm:pt modelId="{A8D43046-CD22-440F-99CB-E7CDE99C7503}" type="sibTrans" cxnId="{31DFCD1A-0BF9-4725-B813-C534C130D8C4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</a:endParaRPr>
        </a:p>
      </dgm:t>
    </dgm:pt>
    <dgm:pt modelId="{8EE57573-5330-4012-BDA2-B93D78D68C61}">
      <dgm:prSet phldrT="[Texto]" custT="1"/>
      <dgm:spPr/>
      <dgm:t>
        <a:bodyPr/>
        <a:lstStyle/>
        <a:p>
          <a:pPr algn="just" defTabSz="1066800"/>
          <a:r>
            <a:rPr lang="es-ES" sz="2400" b="1" dirty="0" smtClean="0">
              <a:solidFill>
                <a:srgbClr val="202076"/>
              </a:solidFill>
              <a:latin typeface="Lucida Bright" panose="02040602050505020304" pitchFamily="18" charset="0"/>
            </a:rPr>
            <a:t>Cinco atributos históricos del mar:</a:t>
          </a:r>
          <a:endParaRPr lang="es-ES" sz="2400" b="1" dirty="0">
            <a:solidFill>
              <a:srgbClr val="202076"/>
            </a:solidFill>
            <a:latin typeface="Lucida Bright" panose="02040602050505020304" pitchFamily="18" charset="0"/>
          </a:endParaRPr>
        </a:p>
      </dgm:t>
    </dgm:pt>
    <dgm:pt modelId="{99A1FA1A-F6C9-4E75-9A0C-77E76D094199}" type="parTrans" cxnId="{DC0BB724-5605-4085-9566-6916AD764650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</a:endParaRPr>
        </a:p>
      </dgm:t>
    </dgm:pt>
    <dgm:pt modelId="{97DC212E-4FFB-4FF1-BDA4-F24E5F61BB10}" type="sibTrans" cxnId="{DC0BB724-5605-4085-9566-6916AD764650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</a:endParaRPr>
        </a:p>
      </dgm:t>
    </dgm:pt>
    <dgm:pt modelId="{DF6D18A7-F8CE-46B5-9119-C1E8B34958AE}">
      <dgm:prSet phldrT="[Texto]" custT="1"/>
      <dgm:spPr/>
      <dgm:t>
        <a:bodyPr/>
        <a:lstStyle/>
        <a:p>
          <a:pPr algn="just" defTabSz="1066800"/>
          <a:r>
            <a:rPr lang="es-ES" sz="2400" dirty="0" smtClean="0">
              <a:solidFill>
                <a:schemeClr val="tx1"/>
              </a:solidFill>
              <a:latin typeface="Lucida Bright" panose="02040602050505020304" pitchFamily="18" charset="0"/>
            </a:rPr>
            <a:t>Fuente de recursos;</a:t>
          </a:r>
          <a:endParaRPr lang="es-ES" sz="24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89443B7D-4A91-4039-81CF-E6A01CA0CDD7}" type="parTrans" cxnId="{66AFA6B1-7644-405A-A216-C7979E4AEFF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D567888-2A1B-4CEB-9179-C8742BC3473A}" type="sibTrans" cxnId="{66AFA6B1-7644-405A-A216-C7979E4AEFF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C4C1BF9-185B-4AA6-9CAA-D13B224D81A2}">
      <dgm:prSet custT="1"/>
      <dgm:spPr/>
      <dgm:t>
        <a:bodyPr/>
        <a:lstStyle/>
        <a:p>
          <a:pPr algn="just" defTabSz="111125">
            <a:tabLst/>
          </a:pPr>
          <a:r>
            <a:rPr lang="es-ES" sz="2400" smtClean="0">
              <a:solidFill>
                <a:schemeClr val="tx1"/>
              </a:solidFill>
              <a:latin typeface="Lucida Bright" panose="02040602050505020304" pitchFamily="18" charset="0"/>
            </a:rPr>
            <a:t>Medio de transporte y comercio;</a:t>
          </a:r>
          <a:endParaRPr lang="es-ES" sz="24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DB5E7B4E-2C5D-470D-8ABF-2393E6C884B8}" type="parTrans" cxnId="{8C9A7D30-8CC9-4DE6-B8D4-7D7BC8E8AD7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1082C02-C1C6-4816-BC9D-4EE74092F024}" type="sibTrans" cxnId="{8C9A7D30-8CC9-4DE6-B8D4-7D7BC8E8AD7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E0C0430-8B94-455D-BF90-2B56B9F5AD08}">
      <dgm:prSet custT="1"/>
      <dgm:spPr/>
      <dgm:t>
        <a:bodyPr/>
        <a:lstStyle/>
        <a:p>
          <a:pPr algn="just" defTabSz="111125">
            <a:tabLst/>
          </a:pPr>
          <a:r>
            <a:rPr lang="es-ES" sz="2400" smtClean="0">
              <a:solidFill>
                <a:schemeClr val="tx1"/>
              </a:solidFill>
              <a:latin typeface="Lucida Bright" panose="02040602050505020304" pitchFamily="18" charset="0"/>
            </a:rPr>
            <a:t>Medio de obtención e intercambio de información;</a:t>
          </a:r>
          <a:endParaRPr lang="es-ES" sz="24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ACBCE32-A8A6-417B-881F-487845885B61}" type="parTrans" cxnId="{A197C977-F0D2-4313-93A4-85AEF5CF433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FE62465-B95D-4F89-BDAA-F07CDF2E51DD}" type="sibTrans" cxnId="{A197C977-F0D2-4313-93A4-85AEF5CF433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66CE253-7D3B-4B5F-8765-3EB8C1458BA2}">
      <dgm:prSet custT="1"/>
      <dgm:spPr/>
      <dgm:t>
        <a:bodyPr/>
        <a:lstStyle/>
        <a:p>
          <a:pPr algn="just" defTabSz="111125">
            <a:tabLst/>
          </a:pPr>
          <a:r>
            <a:rPr lang="es-ES" sz="2400" smtClean="0">
              <a:solidFill>
                <a:schemeClr val="tx1"/>
              </a:solidFill>
              <a:latin typeface="Lucida Bright" panose="02040602050505020304" pitchFamily="18" charset="0"/>
            </a:rPr>
            <a:t>Fuente de poder y dominio; y,</a:t>
          </a:r>
          <a:endParaRPr lang="es-ES" sz="24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C12C8259-1BFA-433D-A66D-AB7124C46E98}" type="parTrans" cxnId="{E1BB3564-F887-422F-A3EC-964BA58401A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C1E61A0-A189-4F59-B4F1-3A71158A7202}" type="sibTrans" cxnId="{E1BB3564-F887-422F-A3EC-964BA58401A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290BD68-F64C-4466-8CE6-544EBD814CA8}">
      <dgm:prSet custT="1"/>
      <dgm:spPr/>
      <dgm:t>
        <a:bodyPr/>
        <a:lstStyle/>
        <a:p>
          <a:pPr algn="just" defTabSz="111125">
            <a:tabLst/>
          </a:pPr>
          <a:r>
            <a:rPr lang="es-ES" sz="2400" dirty="0" smtClean="0">
              <a:solidFill>
                <a:schemeClr val="tx1"/>
              </a:solidFill>
              <a:latin typeface="Lucida Bright" panose="02040602050505020304" pitchFamily="18" charset="0"/>
            </a:rPr>
            <a:t>Regulador del clima a nivel mundial.</a:t>
          </a:r>
          <a:endParaRPr lang="es-ES" sz="24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41F3DCF-266E-4A95-A5BC-A2C4544BF177}" type="parTrans" cxnId="{390F239A-9FC2-449B-9478-C6F01A4812F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A36092F-7FD8-4F5E-BE10-01AB7BDD4F1D}" type="sibTrans" cxnId="{390F239A-9FC2-449B-9478-C6F01A4812F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49238D3-435E-4CF6-A177-515770F20D28}">
      <dgm:prSet phldrT="[Texto]" custT="1"/>
      <dgm:spPr/>
      <dgm:t>
        <a:bodyPr/>
        <a:lstStyle/>
        <a:p>
          <a:pPr algn="just"/>
          <a:endParaRPr lang="es-ES" sz="24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FEC64B4B-D3F2-497E-8429-0F780691A086}" type="parTrans" cxnId="{6908A0B7-A920-4A61-9893-83A695CE0801}">
      <dgm:prSet/>
      <dgm:spPr/>
      <dgm:t>
        <a:bodyPr/>
        <a:lstStyle/>
        <a:p>
          <a:endParaRPr lang="es-ES"/>
        </a:p>
      </dgm:t>
    </dgm:pt>
    <dgm:pt modelId="{29BFF092-726A-4C78-8F90-D9258D5958F4}" type="sibTrans" cxnId="{6908A0B7-A920-4A61-9893-83A695CE0801}">
      <dgm:prSet/>
      <dgm:spPr/>
      <dgm:t>
        <a:bodyPr/>
        <a:lstStyle/>
        <a:p>
          <a:endParaRPr lang="es-ES"/>
        </a:p>
      </dgm:t>
    </dgm:pt>
    <dgm:pt modelId="{71A29713-A4A1-4564-8992-4188D28F404E}">
      <dgm:prSet phldrT="[Texto]" custT="1"/>
      <dgm:spPr/>
      <dgm:t>
        <a:bodyPr/>
        <a:lstStyle/>
        <a:p>
          <a:pPr algn="just"/>
          <a:r>
            <a:rPr lang="es-ES" sz="2400" dirty="0" smtClean="0">
              <a:solidFill>
                <a:schemeClr val="tx1"/>
              </a:solidFill>
              <a:latin typeface="Lucida Bright" panose="02040602050505020304" pitchFamily="18" charset="0"/>
            </a:rPr>
            <a:t>Como una alternativa para el desarrollo.</a:t>
          </a:r>
          <a:endParaRPr lang="es-ES" sz="24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0E3DAFF2-9DE9-4A40-9623-98CC6902F62D}" type="parTrans" cxnId="{B2DCA926-6032-402D-B05D-B90B012CD3FE}">
      <dgm:prSet/>
      <dgm:spPr/>
      <dgm:t>
        <a:bodyPr/>
        <a:lstStyle/>
        <a:p>
          <a:endParaRPr lang="es-ES"/>
        </a:p>
      </dgm:t>
    </dgm:pt>
    <dgm:pt modelId="{2295A1C4-7E56-4D6A-B0E6-3650E0D9471C}" type="sibTrans" cxnId="{B2DCA926-6032-402D-B05D-B90B012CD3FE}">
      <dgm:prSet/>
      <dgm:spPr/>
      <dgm:t>
        <a:bodyPr/>
        <a:lstStyle/>
        <a:p>
          <a:endParaRPr lang="es-ES"/>
        </a:p>
      </dgm:t>
    </dgm:pt>
    <dgm:pt modelId="{B4E20818-A4CE-46E0-9B11-7618E5774764}" type="pres">
      <dgm:prSet presAssocID="{92B63B35-318C-49DE-9019-A39B5D111A2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5F401B3-F39B-4F6C-AC74-48FA572CACB9}" type="pres">
      <dgm:prSet presAssocID="{9A51766B-C465-4829-BB20-04E3C71F8527}" presName="comp" presStyleCnt="0"/>
      <dgm:spPr/>
      <dgm:t>
        <a:bodyPr/>
        <a:lstStyle/>
        <a:p>
          <a:endParaRPr lang="es-ES"/>
        </a:p>
      </dgm:t>
    </dgm:pt>
    <dgm:pt modelId="{9C05F990-CE2B-44CE-A34A-E24ABEE9F2F8}" type="pres">
      <dgm:prSet presAssocID="{9A51766B-C465-4829-BB20-04E3C71F8527}" presName="box" presStyleLbl="node1" presStyleIdx="0" presStyleCnt="2"/>
      <dgm:spPr/>
      <dgm:t>
        <a:bodyPr/>
        <a:lstStyle/>
        <a:p>
          <a:endParaRPr lang="es-ES"/>
        </a:p>
      </dgm:t>
    </dgm:pt>
    <dgm:pt modelId="{CDCC670A-A0CF-41EB-BB66-21F5B0B0EC14}" type="pres">
      <dgm:prSet presAssocID="{9A51766B-C465-4829-BB20-04E3C71F8527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C1B45A1-E705-4D30-BF94-82EFA4F8A133}" type="pres">
      <dgm:prSet presAssocID="{9A51766B-C465-4829-BB20-04E3C71F8527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677F61-915B-4A72-ABDA-F4BB683E588A}" type="pres">
      <dgm:prSet presAssocID="{BDE0BE5F-4DFC-45A5-9485-5E21D240E350}" presName="spacer" presStyleCnt="0"/>
      <dgm:spPr/>
      <dgm:t>
        <a:bodyPr/>
        <a:lstStyle/>
        <a:p>
          <a:endParaRPr lang="es-ES"/>
        </a:p>
      </dgm:t>
    </dgm:pt>
    <dgm:pt modelId="{9FDD36CD-1374-4D47-BCCF-18BD9E285852}" type="pres">
      <dgm:prSet presAssocID="{65CD7127-B484-4D38-8930-0179198D4B8C}" presName="comp" presStyleCnt="0"/>
      <dgm:spPr/>
      <dgm:t>
        <a:bodyPr/>
        <a:lstStyle/>
        <a:p>
          <a:endParaRPr lang="es-ES"/>
        </a:p>
      </dgm:t>
    </dgm:pt>
    <dgm:pt modelId="{63591477-C5E1-4B91-8FFB-3739D9FC18D7}" type="pres">
      <dgm:prSet presAssocID="{65CD7127-B484-4D38-8930-0179198D4B8C}" presName="box" presStyleLbl="node1" presStyleIdx="1" presStyleCnt="2"/>
      <dgm:spPr/>
      <dgm:t>
        <a:bodyPr/>
        <a:lstStyle/>
        <a:p>
          <a:endParaRPr lang="es-ES"/>
        </a:p>
      </dgm:t>
    </dgm:pt>
    <dgm:pt modelId="{B15D9C56-21FD-489E-83A8-4734FC13213C}" type="pres">
      <dgm:prSet presAssocID="{65CD7127-B484-4D38-8930-0179198D4B8C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F2D5ABB-FC56-459A-8607-45AA926673F8}" type="pres">
      <dgm:prSet presAssocID="{65CD7127-B484-4D38-8930-0179198D4B8C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243224A-B17D-4B69-B1D9-269B044C5724}" type="presOf" srcId="{4E0C0430-8B94-455D-BF90-2B56B9F5AD08}" destId="{AF2D5ABB-FC56-459A-8607-45AA926673F8}" srcOrd="1" destOrd="4" presId="urn:microsoft.com/office/officeart/2005/8/layout/vList4"/>
    <dgm:cxn modelId="{11B90AE9-78AF-45FA-B4E6-F4189AB3639A}" type="presOf" srcId="{8EE57573-5330-4012-BDA2-B93D78D68C61}" destId="{63591477-C5E1-4B91-8FFB-3739D9FC18D7}" srcOrd="0" destOrd="1" presId="urn:microsoft.com/office/officeart/2005/8/layout/vList4"/>
    <dgm:cxn modelId="{152ABA24-DA0F-486D-B798-67B07334AB36}" type="presOf" srcId="{939B4D97-EF9E-4575-90D8-5981EE0B2750}" destId="{9C05F990-CE2B-44CE-A34A-E24ABEE9F2F8}" srcOrd="0" destOrd="2" presId="urn:microsoft.com/office/officeart/2005/8/layout/vList4"/>
    <dgm:cxn modelId="{B24C9A10-F616-4E57-B95D-4FFC0CE5279C}" type="presOf" srcId="{4B2E8890-3F37-4D1E-9E7F-6A22621262DA}" destId="{9C05F990-CE2B-44CE-A34A-E24ABEE9F2F8}" srcOrd="0" destOrd="1" presId="urn:microsoft.com/office/officeart/2005/8/layout/vList4"/>
    <dgm:cxn modelId="{5DD81CDE-E921-4D20-8125-E339E6D10715}" type="presOf" srcId="{9A51766B-C465-4829-BB20-04E3C71F8527}" destId="{6C1B45A1-E705-4D30-BF94-82EFA4F8A133}" srcOrd="1" destOrd="0" presId="urn:microsoft.com/office/officeart/2005/8/layout/vList4"/>
    <dgm:cxn modelId="{E1BB3564-F887-422F-A3EC-964BA58401A3}" srcId="{65CD7127-B484-4D38-8930-0179198D4B8C}" destId="{D66CE253-7D3B-4B5F-8765-3EB8C1458BA2}" srcOrd="4" destOrd="0" parTransId="{C12C8259-1BFA-433D-A66D-AB7124C46E98}" sibTransId="{3C1E61A0-A189-4F59-B4F1-3A71158A7202}"/>
    <dgm:cxn modelId="{5D9086D5-B75A-419B-8566-21F5BFC63D5B}" type="presOf" srcId="{A49238D3-435E-4CF6-A177-515770F20D28}" destId="{6C1B45A1-E705-4D30-BF94-82EFA4F8A133}" srcOrd="1" destOrd="4" presId="urn:microsoft.com/office/officeart/2005/8/layout/vList4"/>
    <dgm:cxn modelId="{BCC47D77-E160-4B2D-90C9-AB6412E4C198}" type="presOf" srcId="{6289E1EC-EEDC-4E04-A28D-3D9E5CD9A303}" destId="{9C05F990-CE2B-44CE-A34A-E24ABEE9F2F8}" srcOrd="0" destOrd="3" presId="urn:microsoft.com/office/officeart/2005/8/layout/vList4"/>
    <dgm:cxn modelId="{3BC54A40-3E35-4686-8968-B8BCDB1C4DD3}" type="presOf" srcId="{CC4C1BF9-185B-4AA6-9CAA-D13B224D81A2}" destId="{63591477-C5E1-4B91-8FFB-3739D9FC18D7}" srcOrd="0" destOrd="3" presId="urn:microsoft.com/office/officeart/2005/8/layout/vList4"/>
    <dgm:cxn modelId="{8C9A7D30-8CC9-4DE6-B8D4-7D7BC8E8AD77}" srcId="{65CD7127-B484-4D38-8930-0179198D4B8C}" destId="{CC4C1BF9-185B-4AA6-9CAA-D13B224D81A2}" srcOrd="2" destOrd="0" parTransId="{DB5E7B4E-2C5D-470D-8ABF-2393E6C884B8}" sibTransId="{51082C02-C1C6-4816-BC9D-4EE74092F024}"/>
    <dgm:cxn modelId="{9AF300E6-AF2D-4552-A463-29763422EA52}" srcId="{9A51766B-C465-4829-BB20-04E3C71F8527}" destId="{4B2E8890-3F37-4D1E-9E7F-6A22621262DA}" srcOrd="0" destOrd="0" parTransId="{7E56D585-4E9C-4CAF-A88A-1051D0CB941D}" sibTransId="{23476AE5-4021-46EA-B197-40F1032F80B5}"/>
    <dgm:cxn modelId="{A197C977-F0D2-4313-93A4-85AEF5CF4336}" srcId="{65CD7127-B484-4D38-8930-0179198D4B8C}" destId="{4E0C0430-8B94-455D-BF90-2B56B9F5AD08}" srcOrd="3" destOrd="0" parTransId="{9ACBCE32-A8A6-417B-881F-487845885B61}" sibTransId="{EFE62465-B95D-4F89-BDAA-F07CDF2E51DD}"/>
    <dgm:cxn modelId="{0CE95F53-7EDE-43D3-AE1A-6C2B20518D16}" type="presOf" srcId="{CC4C1BF9-185B-4AA6-9CAA-D13B224D81A2}" destId="{AF2D5ABB-FC56-459A-8607-45AA926673F8}" srcOrd="1" destOrd="3" presId="urn:microsoft.com/office/officeart/2005/8/layout/vList4"/>
    <dgm:cxn modelId="{3A8EE5EB-A2FC-4393-95A2-1EBADA050EA4}" type="presOf" srcId="{939B4D97-EF9E-4575-90D8-5981EE0B2750}" destId="{6C1B45A1-E705-4D30-BF94-82EFA4F8A133}" srcOrd="1" destOrd="2" presId="urn:microsoft.com/office/officeart/2005/8/layout/vList4"/>
    <dgm:cxn modelId="{F7321DD1-14B7-4510-AC90-726994F6C91E}" type="presOf" srcId="{65CD7127-B484-4D38-8930-0179198D4B8C}" destId="{63591477-C5E1-4B91-8FFB-3739D9FC18D7}" srcOrd="0" destOrd="0" presId="urn:microsoft.com/office/officeart/2005/8/layout/vList4"/>
    <dgm:cxn modelId="{16C61443-9820-43D8-80A1-9591501FD243}" type="presOf" srcId="{D66CE253-7D3B-4B5F-8765-3EB8C1458BA2}" destId="{63591477-C5E1-4B91-8FFB-3739D9FC18D7}" srcOrd="0" destOrd="5" presId="urn:microsoft.com/office/officeart/2005/8/layout/vList4"/>
    <dgm:cxn modelId="{C0155D19-751D-4937-B70A-D85059BC5C9B}" srcId="{9A51766B-C465-4829-BB20-04E3C71F8527}" destId="{939B4D97-EF9E-4575-90D8-5981EE0B2750}" srcOrd="1" destOrd="0" parTransId="{EBC5237B-EEBD-48B6-ACE8-ECF351747870}" sibTransId="{E093FF54-3ED5-4AF3-B846-87A71777CFB9}"/>
    <dgm:cxn modelId="{4F883286-FE4D-4E53-B2B5-D47CA41267D4}" type="presOf" srcId="{DF6D18A7-F8CE-46B5-9119-C1E8B34958AE}" destId="{AF2D5ABB-FC56-459A-8607-45AA926673F8}" srcOrd="1" destOrd="2" presId="urn:microsoft.com/office/officeart/2005/8/layout/vList4"/>
    <dgm:cxn modelId="{4B25D269-FC97-450B-8821-FBA86C6AF5F8}" type="presOf" srcId="{DF6D18A7-F8CE-46B5-9119-C1E8B34958AE}" destId="{63591477-C5E1-4B91-8FFB-3739D9FC18D7}" srcOrd="0" destOrd="2" presId="urn:microsoft.com/office/officeart/2005/8/layout/vList4"/>
    <dgm:cxn modelId="{8B2D0121-A365-42E4-B476-A2892E878734}" type="presOf" srcId="{65CD7127-B484-4D38-8930-0179198D4B8C}" destId="{AF2D5ABB-FC56-459A-8607-45AA926673F8}" srcOrd="1" destOrd="0" presId="urn:microsoft.com/office/officeart/2005/8/layout/vList4"/>
    <dgm:cxn modelId="{DC0BB724-5605-4085-9566-6916AD764650}" srcId="{65CD7127-B484-4D38-8930-0179198D4B8C}" destId="{8EE57573-5330-4012-BDA2-B93D78D68C61}" srcOrd="0" destOrd="0" parTransId="{99A1FA1A-F6C9-4E75-9A0C-77E76D094199}" sibTransId="{97DC212E-4FFB-4FF1-BDA4-F24E5F61BB10}"/>
    <dgm:cxn modelId="{7FBCEADE-0126-4044-8845-8C6514F8EF64}" type="presOf" srcId="{71A29713-A4A1-4564-8992-4188D28F404E}" destId="{9C05F990-CE2B-44CE-A34A-E24ABEE9F2F8}" srcOrd="0" destOrd="5" presId="urn:microsoft.com/office/officeart/2005/8/layout/vList4"/>
    <dgm:cxn modelId="{8439E764-C148-4CD6-8CAE-B889CFFAC38E}" type="presOf" srcId="{9A51766B-C465-4829-BB20-04E3C71F8527}" destId="{9C05F990-CE2B-44CE-A34A-E24ABEE9F2F8}" srcOrd="0" destOrd="0" presId="urn:microsoft.com/office/officeart/2005/8/layout/vList4"/>
    <dgm:cxn modelId="{390F239A-9FC2-449B-9478-C6F01A4812F7}" srcId="{65CD7127-B484-4D38-8930-0179198D4B8C}" destId="{5290BD68-F64C-4466-8CE6-544EBD814CA8}" srcOrd="5" destOrd="0" parTransId="{F41F3DCF-266E-4A95-A5BC-A2C4544BF177}" sibTransId="{2A36092F-7FD8-4F5E-BE10-01AB7BDD4F1D}"/>
    <dgm:cxn modelId="{6908A0B7-A920-4A61-9893-83A695CE0801}" srcId="{9A51766B-C465-4829-BB20-04E3C71F8527}" destId="{A49238D3-435E-4CF6-A177-515770F20D28}" srcOrd="3" destOrd="0" parTransId="{FEC64B4B-D3F2-497E-8429-0F780691A086}" sibTransId="{29BFF092-726A-4C78-8F90-D9258D5958F4}"/>
    <dgm:cxn modelId="{B2DCA926-6032-402D-B05D-B90B012CD3FE}" srcId="{9A51766B-C465-4829-BB20-04E3C71F8527}" destId="{71A29713-A4A1-4564-8992-4188D28F404E}" srcOrd="4" destOrd="0" parTransId="{0E3DAFF2-9DE9-4A40-9623-98CC6902F62D}" sibTransId="{2295A1C4-7E56-4D6A-B0E6-3650E0D9471C}"/>
    <dgm:cxn modelId="{51164A77-9120-447B-B105-6FDE25F99F31}" type="presOf" srcId="{4E0C0430-8B94-455D-BF90-2B56B9F5AD08}" destId="{63591477-C5E1-4B91-8FFB-3739D9FC18D7}" srcOrd="0" destOrd="4" presId="urn:microsoft.com/office/officeart/2005/8/layout/vList4"/>
    <dgm:cxn modelId="{42CE4DA6-C9E8-470B-A304-86AA7628E1B6}" srcId="{92B63B35-318C-49DE-9019-A39B5D111A2E}" destId="{9A51766B-C465-4829-BB20-04E3C71F8527}" srcOrd="0" destOrd="0" parTransId="{3797F28E-C7C9-49B7-8F90-CE51C9D68F89}" sibTransId="{BDE0BE5F-4DFC-45A5-9485-5E21D240E350}"/>
    <dgm:cxn modelId="{EC4DD40D-7CBB-4DCD-9D03-6DFDEF5267DA}" type="presOf" srcId="{71A29713-A4A1-4564-8992-4188D28F404E}" destId="{6C1B45A1-E705-4D30-BF94-82EFA4F8A133}" srcOrd="1" destOrd="5" presId="urn:microsoft.com/office/officeart/2005/8/layout/vList4"/>
    <dgm:cxn modelId="{8C20B753-D078-437C-930C-ADCA0153A26C}" type="presOf" srcId="{D66CE253-7D3B-4B5F-8765-3EB8C1458BA2}" destId="{AF2D5ABB-FC56-459A-8607-45AA926673F8}" srcOrd="1" destOrd="5" presId="urn:microsoft.com/office/officeart/2005/8/layout/vList4"/>
    <dgm:cxn modelId="{66AFA6B1-7644-405A-A216-C7979E4AEFF3}" srcId="{65CD7127-B484-4D38-8930-0179198D4B8C}" destId="{DF6D18A7-F8CE-46B5-9119-C1E8B34958AE}" srcOrd="1" destOrd="0" parTransId="{89443B7D-4A91-4039-81CF-E6A01CA0CDD7}" sibTransId="{ED567888-2A1B-4CEB-9179-C8742BC3473A}"/>
    <dgm:cxn modelId="{BE3A0742-830C-4840-8297-5CB6E6A981B3}" type="presOf" srcId="{8EE57573-5330-4012-BDA2-B93D78D68C61}" destId="{AF2D5ABB-FC56-459A-8607-45AA926673F8}" srcOrd="1" destOrd="1" presId="urn:microsoft.com/office/officeart/2005/8/layout/vList4"/>
    <dgm:cxn modelId="{D54820AB-DA81-4F6C-8CDC-C866AB0208E1}" type="presOf" srcId="{92B63B35-318C-49DE-9019-A39B5D111A2E}" destId="{B4E20818-A4CE-46E0-9B11-7618E5774764}" srcOrd="0" destOrd="0" presId="urn:microsoft.com/office/officeart/2005/8/layout/vList4"/>
    <dgm:cxn modelId="{B25F8278-5952-4155-842B-6D2AA51F8414}" srcId="{9A51766B-C465-4829-BB20-04E3C71F8527}" destId="{6289E1EC-EEDC-4E04-A28D-3D9E5CD9A303}" srcOrd="2" destOrd="0" parTransId="{5AC0084B-DBBA-45A8-81C9-FC628F0036EF}" sibTransId="{053381D3-C7AC-4EC5-AE9E-844F324C4115}"/>
    <dgm:cxn modelId="{F70FFA02-8CF7-4FC0-AD90-159FF6A683E7}" type="presOf" srcId="{5290BD68-F64C-4466-8CE6-544EBD814CA8}" destId="{AF2D5ABB-FC56-459A-8607-45AA926673F8}" srcOrd="1" destOrd="6" presId="urn:microsoft.com/office/officeart/2005/8/layout/vList4"/>
    <dgm:cxn modelId="{D3750994-36D8-4187-87CF-00E7B25792AB}" type="presOf" srcId="{A49238D3-435E-4CF6-A177-515770F20D28}" destId="{9C05F990-CE2B-44CE-A34A-E24ABEE9F2F8}" srcOrd="0" destOrd="4" presId="urn:microsoft.com/office/officeart/2005/8/layout/vList4"/>
    <dgm:cxn modelId="{CC22DF7D-C9C5-4229-AE80-A2A130CF91E8}" type="presOf" srcId="{4B2E8890-3F37-4D1E-9E7F-6A22621262DA}" destId="{6C1B45A1-E705-4D30-BF94-82EFA4F8A133}" srcOrd="1" destOrd="1" presId="urn:microsoft.com/office/officeart/2005/8/layout/vList4"/>
    <dgm:cxn modelId="{C331AEE2-13ED-49AA-84FD-B01C79896C17}" type="presOf" srcId="{5290BD68-F64C-4466-8CE6-544EBD814CA8}" destId="{63591477-C5E1-4B91-8FFB-3739D9FC18D7}" srcOrd="0" destOrd="6" presId="urn:microsoft.com/office/officeart/2005/8/layout/vList4"/>
    <dgm:cxn modelId="{9E5A53C8-595E-4151-9356-E197B340DDD4}" type="presOf" srcId="{6289E1EC-EEDC-4E04-A28D-3D9E5CD9A303}" destId="{6C1B45A1-E705-4D30-BF94-82EFA4F8A133}" srcOrd="1" destOrd="3" presId="urn:microsoft.com/office/officeart/2005/8/layout/vList4"/>
    <dgm:cxn modelId="{31DFCD1A-0BF9-4725-B813-C534C130D8C4}" srcId="{92B63B35-318C-49DE-9019-A39B5D111A2E}" destId="{65CD7127-B484-4D38-8930-0179198D4B8C}" srcOrd="1" destOrd="0" parTransId="{C0196376-0E54-40C8-BFE9-492470B6EF65}" sibTransId="{A8D43046-CD22-440F-99CB-E7CDE99C7503}"/>
    <dgm:cxn modelId="{87717038-CFA6-4467-8B44-B5D0EA081FE8}" type="presParOf" srcId="{B4E20818-A4CE-46E0-9B11-7618E5774764}" destId="{95F401B3-F39B-4F6C-AC74-48FA572CACB9}" srcOrd="0" destOrd="0" presId="urn:microsoft.com/office/officeart/2005/8/layout/vList4"/>
    <dgm:cxn modelId="{8DA67C5F-8461-4041-979C-F73FC1FDA487}" type="presParOf" srcId="{95F401B3-F39B-4F6C-AC74-48FA572CACB9}" destId="{9C05F990-CE2B-44CE-A34A-E24ABEE9F2F8}" srcOrd="0" destOrd="0" presId="urn:microsoft.com/office/officeart/2005/8/layout/vList4"/>
    <dgm:cxn modelId="{8898326A-8FED-419D-9DF1-1EDC7A54B186}" type="presParOf" srcId="{95F401B3-F39B-4F6C-AC74-48FA572CACB9}" destId="{CDCC670A-A0CF-41EB-BB66-21F5B0B0EC14}" srcOrd="1" destOrd="0" presId="urn:microsoft.com/office/officeart/2005/8/layout/vList4"/>
    <dgm:cxn modelId="{838678BE-429A-48B9-997B-AA0A76DB73AF}" type="presParOf" srcId="{95F401B3-F39B-4F6C-AC74-48FA572CACB9}" destId="{6C1B45A1-E705-4D30-BF94-82EFA4F8A133}" srcOrd="2" destOrd="0" presId="urn:microsoft.com/office/officeart/2005/8/layout/vList4"/>
    <dgm:cxn modelId="{D3F8FB6D-B7C4-48D9-A589-19567362971F}" type="presParOf" srcId="{B4E20818-A4CE-46E0-9B11-7618E5774764}" destId="{88677F61-915B-4A72-ABDA-F4BB683E588A}" srcOrd="1" destOrd="0" presId="urn:microsoft.com/office/officeart/2005/8/layout/vList4"/>
    <dgm:cxn modelId="{CDC05590-03A2-4A16-9C38-CBE159776CA5}" type="presParOf" srcId="{B4E20818-A4CE-46E0-9B11-7618E5774764}" destId="{9FDD36CD-1374-4D47-BCCF-18BD9E285852}" srcOrd="2" destOrd="0" presId="urn:microsoft.com/office/officeart/2005/8/layout/vList4"/>
    <dgm:cxn modelId="{18B78B79-F530-4A51-AF1E-6CDC646B710C}" type="presParOf" srcId="{9FDD36CD-1374-4D47-BCCF-18BD9E285852}" destId="{63591477-C5E1-4B91-8FFB-3739D9FC18D7}" srcOrd="0" destOrd="0" presId="urn:microsoft.com/office/officeart/2005/8/layout/vList4"/>
    <dgm:cxn modelId="{69B1797B-5DD5-417A-A7F5-0AD64899D3EC}" type="presParOf" srcId="{9FDD36CD-1374-4D47-BCCF-18BD9E285852}" destId="{B15D9C56-21FD-489E-83A8-4734FC13213C}" srcOrd="1" destOrd="0" presId="urn:microsoft.com/office/officeart/2005/8/layout/vList4"/>
    <dgm:cxn modelId="{2C956500-2800-44E8-BD5D-DC2A72B00B2B}" type="presParOf" srcId="{9FDD36CD-1374-4D47-BCCF-18BD9E285852}" destId="{AF2D5ABB-FC56-459A-8607-45AA926673F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B63B35-318C-49DE-9019-A39B5D111A2E}" type="doc">
      <dgm:prSet loTypeId="urn:microsoft.com/office/officeart/2005/8/layout/vList4" loCatId="pictur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4B2E8890-3F37-4D1E-9E7F-6A22621262DA}">
      <dgm:prSet phldrT="[Texto]" custT="1"/>
      <dgm:spPr/>
      <dgm:t>
        <a:bodyPr/>
        <a:lstStyle/>
        <a:p>
          <a:pPr algn="just"/>
          <a:r>
            <a:rPr lang="es-ES" sz="2400" dirty="0" smtClean="0">
              <a:solidFill>
                <a:schemeClr val="tx1"/>
              </a:solidFill>
              <a:latin typeface="Lucida Bright" panose="02040602050505020304" pitchFamily="18" charset="0"/>
            </a:rPr>
            <a:t>Concepto visionario oceanopolítico pionero, pero no estructurado:</a:t>
          </a:r>
          <a:endParaRPr lang="es-ES" sz="24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7E56D585-4E9C-4CAF-A88A-1051D0CB941D}" type="parTrans" cxnId="{9AF300E6-AF2D-4552-A463-29763422EA52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23476AE5-4021-46EA-B197-40F1032F80B5}" type="sibTrans" cxnId="{9AF300E6-AF2D-4552-A463-29763422EA52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6289E1EC-EEDC-4E04-A28D-3D9E5CD9A303}">
      <dgm:prSet phldrT="[Texto]" custT="1"/>
      <dgm:spPr/>
      <dgm:t>
        <a:bodyPr/>
        <a:lstStyle/>
        <a:p>
          <a:pPr algn="just"/>
          <a:r>
            <a:rPr lang="es-ES" sz="2400" dirty="0" smtClean="0">
              <a:solidFill>
                <a:schemeClr val="tx1"/>
              </a:solidFill>
              <a:latin typeface="Lucida Bright" panose="02040602050505020304" pitchFamily="18" charset="0"/>
            </a:rPr>
            <a:t>“….Ecuador está llamado por la naturaleza a ser una nación marítima y comercial”.</a:t>
          </a:r>
          <a:endParaRPr lang="es-ES" sz="24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5AC0084B-DBBA-45A8-81C9-FC628F0036EF}" type="parTrans" cxnId="{B25F8278-5952-4155-842B-6D2AA51F8414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053381D3-C7AC-4EC5-AE9E-844F324C4115}" type="sibTrans" cxnId="{B25F8278-5952-4155-842B-6D2AA51F8414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EF5D8EB9-D8DD-4208-8875-EB23E1C8A491}">
      <dgm:prSet phldrT="[Texto]" custT="1"/>
      <dgm:spPr/>
      <dgm:t>
        <a:bodyPr/>
        <a:lstStyle/>
        <a:p>
          <a:pPr algn="just"/>
          <a:endParaRPr lang="es-ES" sz="2400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1C39054D-C49D-4168-A714-8051D7CC0E70}" type="parTrans" cxnId="{F99F9C77-AB4E-4A7D-A86E-663BF929A90F}">
      <dgm:prSet/>
      <dgm:spPr/>
      <dgm:t>
        <a:bodyPr/>
        <a:lstStyle/>
        <a:p>
          <a:endParaRPr lang="es-ES"/>
        </a:p>
      </dgm:t>
    </dgm:pt>
    <dgm:pt modelId="{A08FB1C5-12A6-42F1-98C3-15B85553DAD9}" type="sibTrans" cxnId="{F99F9C77-AB4E-4A7D-A86E-663BF929A90F}">
      <dgm:prSet/>
      <dgm:spPr/>
      <dgm:t>
        <a:bodyPr/>
        <a:lstStyle/>
        <a:p>
          <a:endParaRPr lang="es-ES"/>
        </a:p>
      </dgm:t>
    </dgm:pt>
    <dgm:pt modelId="{9A51766B-C465-4829-BB20-04E3C71F8527}">
      <dgm:prSet phldrT="[Texto]" custT="1"/>
      <dgm:spPr/>
      <dgm:t>
        <a:bodyPr/>
        <a:lstStyle/>
        <a:p>
          <a:pPr algn="just"/>
          <a:r>
            <a:rPr lang="es-ES" sz="2800" b="1" dirty="0" smtClean="0">
              <a:solidFill>
                <a:schemeClr val="tx1"/>
              </a:solidFill>
              <a:latin typeface="Lucida Bright" panose="02040602050505020304" pitchFamily="18" charset="0"/>
            </a:rPr>
            <a:t>Don Pedro Vicente Maldonado</a:t>
          </a:r>
          <a:endParaRPr lang="es-ES" sz="2800" b="1" dirty="0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BDE0BE5F-4DFC-45A5-9485-5E21D240E350}" type="sibTrans" cxnId="{42CE4DA6-C9E8-470B-A304-86AA7628E1B6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3797F28E-C7C9-49B7-8F90-CE51C9D68F89}" type="parTrans" cxnId="{42CE4DA6-C9E8-470B-A304-86AA7628E1B6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  <a:latin typeface="Lucida Bright" panose="02040602050505020304" pitchFamily="18" charset="0"/>
          </a:endParaRPr>
        </a:p>
      </dgm:t>
    </dgm:pt>
    <dgm:pt modelId="{9D32F954-2F98-47F6-9D11-BBA56C30A009}">
      <dgm:prSet phldrT="[Texto]" custT="1"/>
      <dgm:spPr/>
      <dgm:t>
        <a:bodyPr/>
        <a:lstStyle/>
        <a:p>
          <a:pPr algn="just"/>
          <a:r>
            <a:rPr lang="es-ES" sz="2400" b="1" dirty="0" smtClean="0">
              <a:latin typeface="Lucida Bright" panose="02040602050505020304" pitchFamily="18" charset="0"/>
            </a:rPr>
            <a:t>TNFG Manuel Alomía Guerra</a:t>
          </a:r>
          <a:endParaRPr lang="es-ES" sz="2400" dirty="0">
            <a:solidFill>
              <a:schemeClr val="bg1"/>
            </a:solidFill>
            <a:latin typeface="Lucida Bright" panose="02040602050505020304" pitchFamily="18" charset="0"/>
          </a:endParaRPr>
        </a:p>
      </dgm:t>
    </dgm:pt>
    <dgm:pt modelId="{BCA4AD61-2631-4DAD-9180-CB5C09316FA7}" type="parTrans" cxnId="{5053D20C-AFC5-437E-88AF-043FAD089659}">
      <dgm:prSet/>
      <dgm:spPr/>
      <dgm:t>
        <a:bodyPr/>
        <a:lstStyle/>
        <a:p>
          <a:endParaRPr lang="es-ES"/>
        </a:p>
      </dgm:t>
    </dgm:pt>
    <dgm:pt modelId="{87026711-DA1E-47CC-BBED-C634F3FC5284}" type="sibTrans" cxnId="{5053D20C-AFC5-437E-88AF-043FAD089659}">
      <dgm:prSet/>
      <dgm:spPr/>
      <dgm:t>
        <a:bodyPr/>
        <a:lstStyle/>
        <a:p>
          <a:endParaRPr lang="es-ES"/>
        </a:p>
      </dgm:t>
    </dgm:pt>
    <dgm:pt modelId="{2C2200F8-74BE-4DD7-951F-26EC7243D722}">
      <dgm:prSet phldrT="[Texto]" custT="1"/>
      <dgm:spPr/>
      <dgm:t>
        <a:bodyPr/>
        <a:lstStyle/>
        <a:p>
          <a:pPr algn="just"/>
          <a:r>
            <a:rPr lang="es-ES" sz="2400" dirty="0" smtClean="0">
              <a:latin typeface="Lucida Bright" panose="02040602050505020304" pitchFamily="18" charset="0"/>
            </a:rPr>
            <a:t>Estructuró por primera vez algunos principios de la visión oceanopolítica ecuatoriana.</a:t>
          </a:r>
          <a:endParaRPr lang="es-ES" sz="2400" dirty="0">
            <a:solidFill>
              <a:schemeClr val="bg1"/>
            </a:solidFill>
            <a:latin typeface="Lucida Bright" panose="02040602050505020304" pitchFamily="18" charset="0"/>
          </a:endParaRPr>
        </a:p>
      </dgm:t>
    </dgm:pt>
    <dgm:pt modelId="{926AEA2A-DB62-4EA4-B0E5-098E09710202}" type="parTrans" cxnId="{6128D7B2-2252-4F34-8B22-CC8C9D16FEE9}">
      <dgm:prSet/>
      <dgm:spPr/>
      <dgm:t>
        <a:bodyPr/>
        <a:lstStyle/>
        <a:p>
          <a:endParaRPr lang="es-ES"/>
        </a:p>
      </dgm:t>
    </dgm:pt>
    <dgm:pt modelId="{0F8BB895-8FE9-4851-AA3F-DD462B534A85}" type="sibTrans" cxnId="{6128D7B2-2252-4F34-8B22-CC8C9D16FEE9}">
      <dgm:prSet/>
      <dgm:spPr/>
      <dgm:t>
        <a:bodyPr/>
        <a:lstStyle/>
        <a:p>
          <a:endParaRPr lang="es-ES"/>
        </a:p>
      </dgm:t>
    </dgm:pt>
    <dgm:pt modelId="{1A66783B-C70C-4BC1-B0D5-3944F6D53CD7}">
      <dgm:prSet phldrT="[Texto]" custT="1"/>
      <dgm:spPr/>
      <dgm:t>
        <a:bodyPr/>
        <a:lstStyle/>
        <a:p>
          <a:pPr algn="just"/>
          <a:r>
            <a:rPr lang="es-ES" sz="2400" smtClean="0">
              <a:latin typeface="Lucida Bright" panose="02040602050505020304" pitchFamily="18" charset="0"/>
            </a:rPr>
            <a:t>“…No hay defensa sin desarrollo como no hay desarrollo sin defensa.- La Marina no se improvisa…”</a:t>
          </a:r>
          <a:endParaRPr lang="es-ES" sz="2400" dirty="0">
            <a:solidFill>
              <a:schemeClr val="bg1"/>
            </a:solidFill>
            <a:latin typeface="Lucida Bright" panose="02040602050505020304" pitchFamily="18" charset="0"/>
          </a:endParaRPr>
        </a:p>
      </dgm:t>
    </dgm:pt>
    <dgm:pt modelId="{CE22E70C-B14C-40C1-8C43-6B1A8234887E}" type="parTrans" cxnId="{02162B1B-A116-4962-82F2-7D08B86339DA}">
      <dgm:prSet/>
      <dgm:spPr/>
      <dgm:t>
        <a:bodyPr/>
        <a:lstStyle/>
        <a:p>
          <a:endParaRPr lang="es-ES"/>
        </a:p>
      </dgm:t>
    </dgm:pt>
    <dgm:pt modelId="{74AA82B7-C844-4936-9554-38CEAE76210E}" type="sibTrans" cxnId="{02162B1B-A116-4962-82F2-7D08B86339DA}">
      <dgm:prSet/>
      <dgm:spPr/>
      <dgm:t>
        <a:bodyPr/>
        <a:lstStyle/>
        <a:p>
          <a:endParaRPr lang="es-ES"/>
        </a:p>
      </dgm:t>
    </dgm:pt>
    <dgm:pt modelId="{D518FC22-ABEE-4E88-BA4C-45A21809B2BB}">
      <dgm:prSet phldrT="[Texto]" custT="1"/>
      <dgm:spPr/>
      <dgm:t>
        <a:bodyPr/>
        <a:lstStyle/>
        <a:p>
          <a:pPr algn="just"/>
          <a:endParaRPr lang="es-ES" sz="2400" dirty="0">
            <a:solidFill>
              <a:schemeClr val="bg1"/>
            </a:solidFill>
            <a:latin typeface="Lucida Bright" panose="02040602050505020304" pitchFamily="18" charset="0"/>
          </a:endParaRPr>
        </a:p>
      </dgm:t>
    </dgm:pt>
    <dgm:pt modelId="{1B5632FE-18EA-47CC-8E2E-B7B0431F4967}" type="parTrans" cxnId="{356237CB-FC5F-48A0-8A2C-A1EA5AF0D6E0}">
      <dgm:prSet/>
      <dgm:spPr/>
      <dgm:t>
        <a:bodyPr/>
        <a:lstStyle/>
        <a:p>
          <a:endParaRPr lang="es-ES"/>
        </a:p>
      </dgm:t>
    </dgm:pt>
    <dgm:pt modelId="{0CE12143-E4A9-4C1E-BB7F-41F38A725C97}" type="sibTrans" cxnId="{356237CB-FC5F-48A0-8A2C-A1EA5AF0D6E0}">
      <dgm:prSet/>
      <dgm:spPr/>
      <dgm:t>
        <a:bodyPr/>
        <a:lstStyle/>
        <a:p>
          <a:endParaRPr lang="es-ES"/>
        </a:p>
      </dgm:t>
    </dgm:pt>
    <dgm:pt modelId="{B4E20818-A4CE-46E0-9B11-7618E5774764}" type="pres">
      <dgm:prSet presAssocID="{92B63B35-318C-49DE-9019-A39B5D111A2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5F401B3-F39B-4F6C-AC74-48FA572CACB9}" type="pres">
      <dgm:prSet presAssocID="{9A51766B-C465-4829-BB20-04E3C71F8527}" presName="comp" presStyleCnt="0"/>
      <dgm:spPr/>
      <dgm:t>
        <a:bodyPr/>
        <a:lstStyle/>
        <a:p>
          <a:endParaRPr lang="es-ES"/>
        </a:p>
      </dgm:t>
    </dgm:pt>
    <dgm:pt modelId="{9C05F990-CE2B-44CE-A34A-E24ABEE9F2F8}" type="pres">
      <dgm:prSet presAssocID="{9A51766B-C465-4829-BB20-04E3C71F8527}" presName="box" presStyleLbl="node1" presStyleIdx="0" presStyleCnt="2"/>
      <dgm:spPr/>
      <dgm:t>
        <a:bodyPr/>
        <a:lstStyle/>
        <a:p>
          <a:endParaRPr lang="es-ES"/>
        </a:p>
      </dgm:t>
    </dgm:pt>
    <dgm:pt modelId="{CDCC670A-A0CF-41EB-BB66-21F5B0B0EC14}" type="pres">
      <dgm:prSet presAssocID="{9A51766B-C465-4829-BB20-04E3C71F8527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C1B45A1-E705-4D30-BF94-82EFA4F8A133}" type="pres">
      <dgm:prSet presAssocID="{9A51766B-C465-4829-BB20-04E3C71F8527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F1DA31-A32C-463E-BCFC-1801D4CE91CE}" type="pres">
      <dgm:prSet presAssocID="{BDE0BE5F-4DFC-45A5-9485-5E21D240E350}" presName="spacer" presStyleCnt="0"/>
      <dgm:spPr/>
    </dgm:pt>
    <dgm:pt modelId="{DE0846BF-CEFA-45DD-B6D9-5517EDC848C5}" type="pres">
      <dgm:prSet presAssocID="{9D32F954-2F98-47F6-9D11-BBA56C30A009}" presName="comp" presStyleCnt="0"/>
      <dgm:spPr/>
    </dgm:pt>
    <dgm:pt modelId="{25CB880E-2147-4D96-8965-D3AA9A922F0E}" type="pres">
      <dgm:prSet presAssocID="{9D32F954-2F98-47F6-9D11-BBA56C30A009}" presName="box" presStyleLbl="node1" presStyleIdx="1" presStyleCnt="2"/>
      <dgm:spPr/>
      <dgm:t>
        <a:bodyPr/>
        <a:lstStyle/>
        <a:p>
          <a:endParaRPr lang="es-ES"/>
        </a:p>
      </dgm:t>
    </dgm:pt>
    <dgm:pt modelId="{144971EF-58A1-4E63-B67C-80A57932D85B}" type="pres">
      <dgm:prSet presAssocID="{9D32F954-2F98-47F6-9D11-BBA56C30A009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A750A6A-508C-4383-9510-A62D4CF48853}" type="pres">
      <dgm:prSet presAssocID="{9D32F954-2F98-47F6-9D11-BBA56C30A009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25F8278-5952-4155-842B-6D2AA51F8414}" srcId="{9A51766B-C465-4829-BB20-04E3C71F8527}" destId="{6289E1EC-EEDC-4E04-A28D-3D9E5CD9A303}" srcOrd="2" destOrd="0" parTransId="{5AC0084B-DBBA-45A8-81C9-FC628F0036EF}" sibTransId="{053381D3-C7AC-4EC5-AE9E-844F324C4115}"/>
    <dgm:cxn modelId="{5053D20C-AFC5-437E-88AF-043FAD089659}" srcId="{92B63B35-318C-49DE-9019-A39B5D111A2E}" destId="{9D32F954-2F98-47F6-9D11-BBA56C30A009}" srcOrd="1" destOrd="0" parTransId="{BCA4AD61-2631-4DAD-9180-CB5C09316FA7}" sibTransId="{87026711-DA1E-47CC-BBED-C634F3FC5284}"/>
    <dgm:cxn modelId="{DA39A47A-5147-459F-BE03-034CCD433C3A}" type="presOf" srcId="{9D32F954-2F98-47F6-9D11-BBA56C30A009}" destId="{25CB880E-2147-4D96-8965-D3AA9A922F0E}" srcOrd="0" destOrd="0" presId="urn:microsoft.com/office/officeart/2005/8/layout/vList4"/>
    <dgm:cxn modelId="{CD6A6D10-7DFB-449A-B4BD-FC9B189A939A}" type="presOf" srcId="{9A51766B-C465-4829-BB20-04E3C71F8527}" destId="{9C05F990-CE2B-44CE-A34A-E24ABEE9F2F8}" srcOrd="0" destOrd="0" presId="urn:microsoft.com/office/officeart/2005/8/layout/vList4"/>
    <dgm:cxn modelId="{2EE0FE54-98C8-47BC-B455-F478035463FA}" type="presOf" srcId="{D518FC22-ABEE-4E88-BA4C-45A21809B2BB}" destId="{25CB880E-2147-4D96-8965-D3AA9A922F0E}" srcOrd="0" destOrd="2" presId="urn:microsoft.com/office/officeart/2005/8/layout/vList4"/>
    <dgm:cxn modelId="{42CE4DA6-C9E8-470B-A304-86AA7628E1B6}" srcId="{92B63B35-318C-49DE-9019-A39B5D111A2E}" destId="{9A51766B-C465-4829-BB20-04E3C71F8527}" srcOrd="0" destOrd="0" parTransId="{3797F28E-C7C9-49B7-8F90-CE51C9D68F89}" sibTransId="{BDE0BE5F-4DFC-45A5-9485-5E21D240E350}"/>
    <dgm:cxn modelId="{E942FF16-2221-4D76-ADD4-FE3AC9AA7241}" type="presOf" srcId="{EF5D8EB9-D8DD-4208-8875-EB23E1C8A491}" destId="{9C05F990-CE2B-44CE-A34A-E24ABEE9F2F8}" srcOrd="0" destOrd="2" presId="urn:microsoft.com/office/officeart/2005/8/layout/vList4"/>
    <dgm:cxn modelId="{E8FD8647-8B40-44C0-AEC0-BD932BCE961C}" type="presOf" srcId="{EF5D8EB9-D8DD-4208-8875-EB23E1C8A491}" destId="{6C1B45A1-E705-4D30-BF94-82EFA4F8A133}" srcOrd="1" destOrd="2" presId="urn:microsoft.com/office/officeart/2005/8/layout/vList4"/>
    <dgm:cxn modelId="{7F3C2342-534E-4CE9-85C0-B98BE0983C1D}" type="presOf" srcId="{6289E1EC-EEDC-4E04-A28D-3D9E5CD9A303}" destId="{6C1B45A1-E705-4D30-BF94-82EFA4F8A133}" srcOrd="1" destOrd="3" presId="urn:microsoft.com/office/officeart/2005/8/layout/vList4"/>
    <dgm:cxn modelId="{E462C63C-E4EA-4742-86D1-64E8D9B03B8F}" type="presOf" srcId="{1A66783B-C70C-4BC1-B0D5-3944F6D53CD7}" destId="{0A750A6A-508C-4383-9510-A62D4CF48853}" srcOrd="1" destOrd="3" presId="urn:microsoft.com/office/officeart/2005/8/layout/vList4"/>
    <dgm:cxn modelId="{356237CB-FC5F-48A0-8A2C-A1EA5AF0D6E0}" srcId="{9D32F954-2F98-47F6-9D11-BBA56C30A009}" destId="{D518FC22-ABEE-4E88-BA4C-45A21809B2BB}" srcOrd="1" destOrd="0" parTransId="{1B5632FE-18EA-47CC-8E2E-B7B0431F4967}" sibTransId="{0CE12143-E4A9-4C1E-BB7F-41F38A725C97}"/>
    <dgm:cxn modelId="{C04ED257-5F65-4F5F-91D7-FC0CDA9490DA}" type="presOf" srcId="{D518FC22-ABEE-4E88-BA4C-45A21809B2BB}" destId="{0A750A6A-508C-4383-9510-A62D4CF48853}" srcOrd="1" destOrd="2" presId="urn:microsoft.com/office/officeart/2005/8/layout/vList4"/>
    <dgm:cxn modelId="{65F32F70-251F-4F95-A179-51914383F0E3}" type="presOf" srcId="{92B63B35-318C-49DE-9019-A39B5D111A2E}" destId="{B4E20818-A4CE-46E0-9B11-7618E5774764}" srcOrd="0" destOrd="0" presId="urn:microsoft.com/office/officeart/2005/8/layout/vList4"/>
    <dgm:cxn modelId="{E27E5666-D57B-4768-BB37-5EFAA567BC09}" type="presOf" srcId="{6289E1EC-EEDC-4E04-A28D-3D9E5CD9A303}" destId="{9C05F990-CE2B-44CE-A34A-E24ABEE9F2F8}" srcOrd="0" destOrd="3" presId="urn:microsoft.com/office/officeart/2005/8/layout/vList4"/>
    <dgm:cxn modelId="{02162B1B-A116-4962-82F2-7D08B86339DA}" srcId="{9D32F954-2F98-47F6-9D11-BBA56C30A009}" destId="{1A66783B-C70C-4BC1-B0D5-3944F6D53CD7}" srcOrd="2" destOrd="0" parTransId="{CE22E70C-B14C-40C1-8C43-6B1A8234887E}" sibTransId="{74AA82B7-C844-4936-9554-38CEAE76210E}"/>
    <dgm:cxn modelId="{2ECDAAC7-19BB-41A7-ADA5-5A0E3DDA06FC}" type="presOf" srcId="{1A66783B-C70C-4BC1-B0D5-3944F6D53CD7}" destId="{25CB880E-2147-4D96-8965-D3AA9A922F0E}" srcOrd="0" destOrd="3" presId="urn:microsoft.com/office/officeart/2005/8/layout/vList4"/>
    <dgm:cxn modelId="{9AF300E6-AF2D-4552-A463-29763422EA52}" srcId="{9A51766B-C465-4829-BB20-04E3C71F8527}" destId="{4B2E8890-3F37-4D1E-9E7F-6A22621262DA}" srcOrd="0" destOrd="0" parTransId="{7E56D585-4E9C-4CAF-A88A-1051D0CB941D}" sibTransId="{23476AE5-4021-46EA-B197-40F1032F80B5}"/>
    <dgm:cxn modelId="{11287D4F-183B-4F25-BC78-47D3060D1AC6}" type="presOf" srcId="{4B2E8890-3F37-4D1E-9E7F-6A22621262DA}" destId="{9C05F990-CE2B-44CE-A34A-E24ABEE9F2F8}" srcOrd="0" destOrd="1" presId="urn:microsoft.com/office/officeart/2005/8/layout/vList4"/>
    <dgm:cxn modelId="{0E7DF5C7-8F1B-4F68-BA3C-4B1AAE98A26B}" type="presOf" srcId="{9A51766B-C465-4829-BB20-04E3C71F8527}" destId="{6C1B45A1-E705-4D30-BF94-82EFA4F8A133}" srcOrd="1" destOrd="0" presId="urn:microsoft.com/office/officeart/2005/8/layout/vList4"/>
    <dgm:cxn modelId="{111E0D9A-0560-4058-B3E1-1242A13B3358}" type="presOf" srcId="{9D32F954-2F98-47F6-9D11-BBA56C30A009}" destId="{0A750A6A-508C-4383-9510-A62D4CF48853}" srcOrd="1" destOrd="0" presId="urn:microsoft.com/office/officeart/2005/8/layout/vList4"/>
    <dgm:cxn modelId="{6128D7B2-2252-4F34-8B22-CC8C9D16FEE9}" srcId="{9D32F954-2F98-47F6-9D11-BBA56C30A009}" destId="{2C2200F8-74BE-4DD7-951F-26EC7243D722}" srcOrd="0" destOrd="0" parTransId="{926AEA2A-DB62-4EA4-B0E5-098E09710202}" sibTransId="{0F8BB895-8FE9-4851-AA3F-DD462B534A85}"/>
    <dgm:cxn modelId="{D0719ECF-878B-4F03-B55B-29CB78B5B56E}" type="presOf" srcId="{2C2200F8-74BE-4DD7-951F-26EC7243D722}" destId="{25CB880E-2147-4D96-8965-D3AA9A922F0E}" srcOrd="0" destOrd="1" presId="urn:microsoft.com/office/officeart/2005/8/layout/vList4"/>
    <dgm:cxn modelId="{4FCF3E20-4D45-44FA-90E5-EF82D8BE0F35}" type="presOf" srcId="{4B2E8890-3F37-4D1E-9E7F-6A22621262DA}" destId="{6C1B45A1-E705-4D30-BF94-82EFA4F8A133}" srcOrd="1" destOrd="1" presId="urn:microsoft.com/office/officeart/2005/8/layout/vList4"/>
    <dgm:cxn modelId="{F99F9C77-AB4E-4A7D-A86E-663BF929A90F}" srcId="{9A51766B-C465-4829-BB20-04E3C71F8527}" destId="{EF5D8EB9-D8DD-4208-8875-EB23E1C8A491}" srcOrd="1" destOrd="0" parTransId="{1C39054D-C49D-4168-A714-8051D7CC0E70}" sibTransId="{A08FB1C5-12A6-42F1-98C3-15B85553DAD9}"/>
    <dgm:cxn modelId="{B68223BA-9A40-4991-B6BB-3A471E6BABE5}" type="presOf" srcId="{2C2200F8-74BE-4DD7-951F-26EC7243D722}" destId="{0A750A6A-508C-4383-9510-A62D4CF48853}" srcOrd="1" destOrd="1" presId="urn:microsoft.com/office/officeart/2005/8/layout/vList4"/>
    <dgm:cxn modelId="{D809700B-B786-4EC3-BBB2-0F786CC60CD8}" type="presParOf" srcId="{B4E20818-A4CE-46E0-9B11-7618E5774764}" destId="{95F401B3-F39B-4F6C-AC74-48FA572CACB9}" srcOrd="0" destOrd="0" presId="urn:microsoft.com/office/officeart/2005/8/layout/vList4"/>
    <dgm:cxn modelId="{C7A3F6A2-408D-4DAD-91BF-5650F9445A34}" type="presParOf" srcId="{95F401B3-F39B-4F6C-AC74-48FA572CACB9}" destId="{9C05F990-CE2B-44CE-A34A-E24ABEE9F2F8}" srcOrd="0" destOrd="0" presId="urn:microsoft.com/office/officeart/2005/8/layout/vList4"/>
    <dgm:cxn modelId="{A591A864-04A4-4B5A-8623-AFE3438A6EE0}" type="presParOf" srcId="{95F401B3-F39B-4F6C-AC74-48FA572CACB9}" destId="{CDCC670A-A0CF-41EB-BB66-21F5B0B0EC14}" srcOrd="1" destOrd="0" presId="urn:microsoft.com/office/officeart/2005/8/layout/vList4"/>
    <dgm:cxn modelId="{12CA1E0A-DE82-4DFA-8271-EBF2C203D528}" type="presParOf" srcId="{95F401B3-F39B-4F6C-AC74-48FA572CACB9}" destId="{6C1B45A1-E705-4D30-BF94-82EFA4F8A133}" srcOrd="2" destOrd="0" presId="urn:microsoft.com/office/officeart/2005/8/layout/vList4"/>
    <dgm:cxn modelId="{B58447A7-F2CD-4491-BE70-8962E6382FC2}" type="presParOf" srcId="{B4E20818-A4CE-46E0-9B11-7618E5774764}" destId="{33F1DA31-A32C-463E-BCFC-1801D4CE91CE}" srcOrd="1" destOrd="0" presId="urn:microsoft.com/office/officeart/2005/8/layout/vList4"/>
    <dgm:cxn modelId="{51B5880B-286B-447B-9B1D-E971B61F3347}" type="presParOf" srcId="{B4E20818-A4CE-46E0-9B11-7618E5774764}" destId="{DE0846BF-CEFA-45DD-B6D9-5517EDC848C5}" srcOrd="2" destOrd="0" presId="urn:microsoft.com/office/officeart/2005/8/layout/vList4"/>
    <dgm:cxn modelId="{4A1BCEED-167F-497C-93A2-7152D2804E42}" type="presParOf" srcId="{DE0846BF-CEFA-45DD-B6D9-5517EDC848C5}" destId="{25CB880E-2147-4D96-8965-D3AA9A922F0E}" srcOrd="0" destOrd="0" presId="urn:microsoft.com/office/officeart/2005/8/layout/vList4"/>
    <dgm:cxn modelId="{7A1A145E-A2CE-408B-95BE-8D3D56E23BD6}" type="presParOf" srcId="{DE0846BF-CEFA-45DD-B6D9-5517EDC848C5}" destId="{144971EF-58A1-4E63-B67C-80A57932D85B}" srcOrd="1" destOrd="0" presId="urn:microsoft.com/office/officeart/2005/8/layout/vList4"/>
    <dgm:cxn modelId="{24F0465B-2A7B-46C5-A0D0-3B52949A9531}" type="presParOf" srcId="{DE0846BF-CEFA-45DD-B6D9-5517EDC848C5}" destId="{0A750A6A-508C-4383-9510-A62D4CF4885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68FF8-8D77-4CD7-8F8A-4190E417E83B}">
      <dsp:nvSpPr>
        <dsp:cNvPr id="0" name=""/>
        <dsp:cNvSpPr/>
      </dsp:nvSpPr>
      <dsp:spPr>
        <a:xfrm>
          <a:off x="-7298987" y="-1116618"/>
          <a:ext cx="8693812" cy="8693812"/>
        </a:xfrm>
        <a:prstGeom prst="blockArc">
          <a:avLst>
            <a:gd name="adj1" fmla="val 18900000"/>
            <a:gd name="adj2" fmla="val 2700000"/>
            <a:gd name="adj3" fmla="val 248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40114-14FF-4245-B0B9-DAD871B03160}">
      <dsp:nvSpPr>
        <dsp:cNvPr id="0" name=""/>
        <dsp:cNvSpPr/>
      </dsp:nvSpPr>
      <dsp:spPr>
        <a:xfrm>
          <a:off x="453209" y="293697"/>
          <a:ext cx="8588775" cy="5871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Introducción</a:t>
          </a:r>
          <a:endParaRPr lang="es-ES" sz="2800" b="1" kern="12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53209" y="293697"/>
        <a:ext cx="8588775" cy="587137"/>
      </dsp:txXfrm>
    </dsp:sp>
    <dsp:sp modelId="{987003CE-5961-4C77-8EB9-2DCBE57EC334}">
      <dsp:nvSpPr>
        <dsp:cNvPr id="0" name=""/>
        <dsp:cNvSpPr/>
      </dsp:nvSpPr>
      <dsp:spPr>
        <a:xfrm>
          <a:off x="86248" y="220305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D4173C-43FD-4FC6-BB35-D1ED9AB075CC}">
      <dsp:nvSpPr>
        <dsp:cNvPr id="0" name=""/>
        <dsp:cNvSpPr/>
      </dsp:nvSpPr>
      <dsp:spPr>
        <a:xfrm>
          <a:off x="984914" y="1174920"/>
          <a:ext cx="8057070" cy="587137"/>
        </a:xfrm>
        <a:prstGeom prst="rect">
          <a:avLst/>
        </a:prstGeom>
        <a:gradFill rotWithShape="0">
          <a:gsLst>
            <a:gs pos="0">
              <a:schemeClr val="accent5">
                <a:hueOff val="-1225557"/>
                <a:satOff val="-1705"/>
                <a:lumOff val="-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5557"/>
                <a:satOff val="-1705"/>
                <a:lumOff val="-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5557"/>
                <a:satOff val="-1705"/>
                <a:lumOff val="-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Problema</a:t>
          </a:r>
          <a:endParaRPr lang="es-ES" sz="2800" b="1" kern="12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984914" y="1174920"/>
        <a:ext cx="8057070" cy="587137"/>
      </dsp:txXfrm>
    </dsp:sp>
    <dsp:sp modelId="{4C2D522A-A396-465E-B040-4D2B150416B8}">
      <dsp:nvSpPr>
        <dsp:cNvPr id="0" name=""/>
        <dsp:cNvSpPr/>
      </dsp:nvSpPr>
      <dsp:spPr>
        <a:xfrm>
          <a:off x="617953" y="1101528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1225557"/>
              <a:satOff val="-1705"/>
              <a:lumOff val="-65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FA8D39-894C-4BF4-A9D8-2BB7B109D293}">
      <dsp:nvSpPr>
        <dsp:cNvPr id="0" name=""/>
        <dsp:cNvSpPr/>
      </dsp:nvSpPr>
      <dsp:spPr>
        <a:xfrm>
          <a:off x="1276286" y="2055496"/>
          <a:ext cx="7765698" cy="587137"/>
        </a:xfrm>
        <a:prstGeom prst="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Objetivos</a:t>
          </a:r>
        </a:p>
      </dsp:txBody>
      <dsp:txXfrm>
        <a:off x="1276286" y="2055496"/>
        <a:ext cx="7765698" cy="587137"/>
      </dsp:txXfrm>
    </dsp:sp>
    <dsp:sp modelId="{E73AC658-AF45-4E01-BB41-FD625ED977D9}">
      <dsp:nvSpPr>
        <dsp:cNvPr id="0" name=""/>
        <dsp:cNvSpPr/>
      </dsp:nvSpPr>
      <dsp:spPr>
        <a:xfrm>
          <a:off x="909325" y="1982104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EC4618-DBED-4F9E-98DD-78B2248CC2B0}">
      <dsp:nvSpPr>
        <dsp:cNvPr id="0" name=""/>
        <dsp:cNvSpPr/>
      </dsp:nvSpPr>
      <dsp:spPr>
        <a:xfrm>
          <a:off x="1369318" y="2936718"/>
          <a:ext cx="7672666" cy="587137"/>
        </a:xfrm>
        <a:prstGeom prst="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Marco de referencia</a:t>
          </a:r>
        </a:p>
      </dsp:txBody>
      <dsp:txXfrm>
        <a:off x="1369318" y="2936718"/>
        <a:ext cx="7672666" cy="587137"/>
      </dsp:txXfrm>
    </dsp:sp>
    <dsp:sp modelId="{00C8B1CA-8FE7-4686-976F-67E8AB91C488}">
      <dsp:nvSpPr>
        <dsp:cNvPr id="0" name=""/>
        <dsp:cNvSpPr/>
      </dsp:nvSpPr>
      <dsp:spPr>
        <a:xfrm>
          <a:off x="1002358" y="2863326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0E40B9-EC0D-4F2F-A38F-C6535E531C77}">
      <dsp:nvSpPr>
        <dsp:cNvPr id="0" name=""/>
        <dsp:cNvSpPr/>
      </dsp:nvSpPr>
      <dsp:spPr>
        <a:xfrm>
          <a:off x="1276286" y="3817941"/>
          <a:ext cx="7765698" cy="587137"/>
        </a:xfrm>
        <a:prstGeom prst="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Análisis e interpretación de resultados</a:t>
          </a:r>
        </a:p>
      </dsp:txBody>
      <dsp:txXfrm>
        <a:off x="1276286" y="3817941"/>
        <a:ext cx="7765698" cy="587137"/>
      </dsp:txXfrm>
    </dsp:sp>
    <dsp:sp modelId="{7575DC7C-C44A-41C1-B42C-9CF6C8BCA1B6}">
      <dsp:nvSpPr>
        <dsp:cNvPr id="0" name=""/>
        <dsp:cNvSpPr/>
      </dsp:nvSpPr>
      <dsp:spPr>
        <a:xfrm>
          <a:off x="909325" y="3744549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7BFF64-EE3A-4AD3-8B94-65E1E4E8C9D7}">
      <dsp:nvSpPr>
        <dsp:cNvPr id="0" name=""/>
        <dsp:cNvSpPr/>
      </dsp:nvSpPr>
      <dsp:spPr>
        <a:xfrm>
          <a:off x="984914" y="4698517"/>
          <a:ext cx="8057070" cy="587137"/>
        </a:xfrm>
        <a:prstGeom prst="rect">
          <a:avLst/>
        </a:prstGeom>
        <a:gradFill rotWithShape="0">
          <a:gsLst>
            <a:gs pos="0">
              <a:schemeClr val="accent5">
                <a:hueOff val="-6127787"/>
                <a:satOff val="-8523"/>
                <a:lumOff val="-3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27787"/>
                <a:satOff val="-8523"/>
                <a:lumOff val="-3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27787"/>
                <a:satOff val="-8523"/>
                <a:lumOff val="-3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Propuesta</a:t>
          </a:r>
        </a:p>
      </dsp:txBody>
      <dsp:txXfrm>
        <a:off x="984914" y="4698517"/>
        <a:ext cx="8057070" cy="587137"/>
      </dsp:txXfrm>
    </dsp:sp>
    <dsp:sp modelId="{A5305B2A-8C0D-4D26-A9B2-FE3DF73FC0F2}">
      <dsp:nvSpPr>
        <dsp:cNvPr id="0" name=""/>
        <dsp:cNvSpPr/>
      </dsp:nvSpPr>
      <dsp:spPr>
        <a:xfrm>
          <a:off x="617953" y="4625125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6127787"/>
              <a:satOff val="-8523"/>
              <a:lumOff val="-326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9B23B3-246C-4220-96D9-68A8D43BFD3E}">
      <dsp:nvSpPr>
        <dsp:cNvPr id="0" name=""/>
        <dsp:cNvSpPr/>
      </dsp:nvSpPr>
      <dsp:spPr>
        <a:xfrm>
          <a:off x="453209" y="5579740"/>
          <a:ext cx="8588775" cy="587137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Conclusiones y recomendaciones</a:t>
          </a:r>
        </a:p>
      </dsp:txBody>
      <dsp:txXfrm>
        <a:off x="453209" y="5579740"/>
        <a:ext cx="8588775" cy="587137"/>
      </dsp:txXfrm>
    </dsp:sp>
    <dsp:sp modelId="{E41E03D1-516D-4393-A7A5-38663D113D09}">
      <dsp:nvSpPr>
        <dsp:cNvPr id="0" name=""/>
        <dsp:cNvSpPr/>
      </dsp:nvSpPr>
      <dsp:spPr>
        <a:xfrm>
          <a:off x="86248" y="5506348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A7BF2C-21D3-4521-B6DA-3744AFD13B18}">
      <dsp:nvSpPr>
        <dsp:cNvPr id="0" name=""/>
        <dsp:cNvSpPr/>
      </dsp:nvSpPr>
      <dsp:spPr>
        <a:xfrm>
          <a:off x="0" y="0"/>
          <a:ext cx="2423332" cy="51788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>
              <a:solidFill>
                <a:schemeClr val="bg1"/>
              </a:solidFill>
              <a:latin typeface="Lucida Bright" panose="02040602050505020304" pitchFamily="18" charset="0"/>
            </a:rPr>
            <a:t>Complejo Geomarítimo</a:t>
          </a:r>
          <a:endParaRPr lang="es-ES" sz="2100" b="1" kern="1200" dirty="0">
            <a:solidFill>
              <a:schemeClr val="bg1"/>
            </a:solidFill>
            <a:latin typeface="Lucida Bright" panose="02040602050505020304" pitchFamily="18" charset="0"/>
          </a:endParaRPr>
        </a:p>
      </dsp:txBody>
      <dsp:txXfrm>
        <a:off x="0" y="2071531"/>
        <a:ext cx="2423332" cy="2071531"/>
      </dsp:txXfrm>
    </dsp:sp>
    <dsp:sp modelId="{0EF01E0C-E893-4992-9082-6353C4F3BE15}">
      <dsp:nvSpPr>
        <dsp:cNvPr id="0" name=""/>
        <dsp:cNvSpPr/>
      </dsp:nvSpPr>
      <dsp:spPr>
        <a:xfrm>
          <a:off x="349391" y="310729"/>
          <a:ext cx="1724549" cy="172454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446D0E2-03DE-4702-9FDD-AAA20206DB9A}">
      <dsp:nvSpPr>
        <dsp:cNvPr id="0" name=""/>
        <dsp:cNvSpPr/>
      </dsp:nvSpPr>
      <dsp:spPr>
        <a:xfrm>
          <a:off x="2496032" y="0"/>
          <a:ext cx="2423332" cy="51788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838336"/>
                <a:satOff val="-2557"/>
                <a:lumOff val="-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38336"/>
                <a:satOff val="-2557"/>
                <a:lumOff val="-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38336"/>
                <a:satOff val="-2557"/>
                <a:lumOff val="-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Sistema Marina Mercante</a:t>
          </a:r>
          <a:endParaRPr lang="es-ES" sz="2100" b="1" kern="1200" dirty="0">
            <a:solidFill>
              <a:schemeClr val="tx1"/>
            </a:solidFill>
            <a:latin typeface="Lucida Bright" panose="02040602050505020304" pitchFamily="18" charset="0"/>
          </a:endParaRPr>
        </a:p>
      </dsp:txBody>
      <dsp:txXfrm>
        <a:off x="2496032" y="2071531"/>
        <a:ext cx="2423332" cy="2071531"/>
      </dsp:txXfrm>
    </dsp:sp>
    <dsp:sp modelId="{6C870D00-40F5-4C4F-8993-8509509BCEE5}">
      <dsp:nvSpPr>
        <dsp:cNvPr id="0" name=""/>
        <dsp:cNvSpPr/>
      </dsp:nvSpPr>
      <dsp:spPr>
        <a:xfrm>
          <a:off x="2845423" y="310729"/>
          <a:ext cx="1724549" cy="172454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4676E5A-E62C-41FE-ABA4-2B53B1182138}">
      <dsp:nvSpPr>
        <dsp:cNvPr id="0" name=""/>
        <dsp:cNvSpPr/>
      </dsp:nvSpPr>
      <dsp:spPr>
        <a:xfrm>
          <a:off x="4992064" y="0"/>
          <a:ext cx="2423332" cy="51788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Infraestructura Científica y Tecnológica</a:t>
          </a:r>
          <a:endParaRPr lang="es-ES" sz="2100" b="1" kern="1200" dirty="0">
            <a:solidFill>
              <a:schemeClr val="tx1"/>
            </a:solidFill>
            <a:latin typeface="Lucida Bright" panose="02040602050505020304" pitchFamily="18" charset="0"/>
          </a:endParaRPr>
        </a:p>
      </dsp:txBody>
      <dsp:txXfrm>
        <a:off x="4992064" y="2071531"/>
        <a:ext cx="2423332" cy="2071531"/>
      </dsp:txXfrm>
    </dsp:sp>
    <dsp:sp modelId="{20090476-DF0F-43C2-B318-BF6E31AFC1E4}">
      <dsp:nvSpPr>
        <dsp:cNvPr id="0" name=""/>
        <dsp:cNvSpPr/>
      </dsp:nvSpPr>
      <dsp:spPr>
        <a:xfrm>
          <a:off x="5341456" y="310729"/>
          <a:ext cx="1724549" cy="172454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C44DD9D-DD10-4E50-B517-517677F925C7}">
      <dsp:nvSpPr>
        <dsp:cNvPr id="0" name=""/>
        <dsp:cNvSpPr/>
      </dsp:nvSpPr>
      <dsp:spPr>
        <a:xfrm>
          <a:off x="7488097" y="0"/>
          <a:ext cx="2423332" cy="51788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Organismos, Tratados y Convenios Marítimos Internacionales</a:t>
          </a:r>
          <a:endParaRPr lang="es-ES" sz="2100" b="1" kern="1200" dirty="0">
            <a:solidFill>
              <a:schemeClr val="tx1"/>
            </a:solidFill>
            <a:latin typeface="Lucida Bright" panose="02040602050505020304" pitchFamily="18" charset="0"/>
          </a:endParaRPr>
        </a:p>
      </dsp:txBody>
      <dsp:txXfrm>
        <a:off x="7488097" y="2071531"/>
        <a:ext cx="2423332" cy="2071531"/>
      </dsp:txXfrm>
    </dsp:sp>
    <dsp:sp modelId="{3EFD2DCC-E1D5-4F3C-ACB5-EA63E91C7BE3}">
      <dsp:nvSpPr>
        <dsp:cNvPr id="0" name=""/>
        <dsp:cNvSpPr/>
      </dsp:nvSpPr>
      <dsp:spPr>
        <a:xfrm>
          <a:off x="7837488" y="310729"/>
          <a:ext cx="1724549" cy="172454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6667A00-850A-4D4E-B157-461B2660D335}">
      <dsp:nvSpPr>
        <dsp:cNvPr id="0" name=""/>
        <dsp:cNvSpPr/>
      </dsp:nvSpPr>
      <dsp:spPr>
        <a:xfrm>
          <a:off x="9984129" y="0"/>
          <a:ext cx="2423332" cy="51788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Conciencia Marítima (Identidad y Cultura Marítima)</a:t>
          </a:r>
          <a:endParaRPr lang="es-ES" sz="2100" b="1" kern="1200" dirty="0">
            <a:solidFill>
              <a:schemeClr val="tx1"/>
            </a:solidFill>
            <a:latin typeface="Lucida Bright" panose="02040602050505020304" pitchFamily="18" charset="0"/>
          </a:endParaRPr>
        </a:p>
      </dsp:txBody>
      <dsp:txXfrm>
        <a:off x="9984129" y="2071531"/>
        <a:ext cx="2423332" cy="2071531"/>
      </dsp:txXfrm>
    </dsp:sp>
    <dsp:sp modelId="{5B14A68C-902A-467E-B6B7-51EE7B593FEC}">
      <dsp:nvSpPr>
        <dsp:cNvPr id="0" name=""/>
        <dsp:cNvSpPr/>
      </dsp:nvSpPr>
      <dsp:spPr>
        <a:xfrm>
          <a:off x="10333520" y="310729"/>
          <a:ext cx="1724549" cy="172454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BEA50BF-0526-4163-803D-64B9EBEE2D07}">
      <dsp:nvSpPr>
        <dsp:cNvPr id="0" name=""/>
        <dsp:cNvSpPr/>
      </dsp:nvSpPr>
      <dsp:spPr>
        <a:xfrm>
          <a:off x="496298" y="3938846"/>
          <a:ext cx="11414865" cy="1185255"/>
        </a:xfrm>
        <a:prstGeom prst="leftRightArrow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1A809-DECD-4144-969F-3A048A34C018}">
      <dsp:nvSpPr>
        <dsp:cNvPr id="0" name=""/>
        <dsp:cNvSpPr/>
      </dsp:nvSpPr>
      <dsp:spPr>
        <a:xfrm>
          <a:off x="1903154" y="281699"/>
          <a:ext cx="5590657" cy="1941561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556805-AA99-46C0-9334-26C3F1B3D38E}">
      <dsp:nvSpPr>
        <dsp:cNvPr id="0" name=""/>
        <dsp:cNvSpPr/>
      </dsp:nvSpPr>
      <dsp:spPr>
        <a:xfrm>
          <a:off x="4165421" y="5035925"/>
          <a:ext cx="1083460" cy="693414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330875B-A47F-4A6E-A034-3FB257D17998}">
      <dsp:nvSpPr>
        <dsp:cNvPr id="0" name=""/>
        <dsp:cNvSpPr/>
      </dsp:nvSpPr>
      <dsp:spPr>
        <a:xfrm>
          <a:off x="2106845" y="5590657"/>
          <a:ext cx="5200611" cy="1300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Lucida Bright" panose="02040602050505020304" pitchFamily="18" charset="0"/>
            </a:rPr>
            <a:t>Visión oceanopolítica ecuatoriana</a:t>
          </a:r>
          <a:endParaRPr lang="es-ES" sz="2400" b="1" kern="1200" dirty="0">
            <a:latin typeface="Lucida Bright" panose="02040602050505020304" pitchFamily="18" charset="0"/>
          </a:endParaRPr>
        </a:p>
      </dsp:txBody>
      <dsp:txXfrm>
        <a:off x="2106845" y="5590657"/>
        <a:ext cx="5200611" cy="1300152"/>
      </dsp:txXfrm>
    </dsp:sp>
    <dsp:sp modelId="{2A4392ED-FD38-4764-8EB3-D9BA4C29396C}">
      <dsp:nvSpPr>
        <dsp:cNvPr id="0" name=""/>
        <dsp:cNvSpPr/>
      </dsp:nvSpPr>
      <dsp:spPr>
        <a:xfrm>
          <a:off x="3935727" y="2373212"/>
          <a:ext cx="1950229" cy="195022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Factor estratégico y prospectivo de desarrollo</a:t>
          </a:r>
          <a:endParaRPr lang="es-ES" sz="1700" kern="1200" dirty="0">
            <a:solidFill>
              <a:schemeClr val="tx1"/>
            </a:solidFill>
            <a:latin typeface="Lucida Bright" panose="02040602050505020304" pitchFamily="18" charset="0"/>
          </a:endParaRPr>
        </a:p>
      </dsp:txBody>
      <dsp:txXfrm>
        <a:off x="4221331" y="2658816"/>
        <a:ext cx="1379021" cy="1379021"/>
      </dsp:txXfrm>
    </dsp:sp>
    <dsp:sp modelId="{221C0D77-D387-4F41-86C6-767A317FF8AA}">
      <dsp:nvSpPr>
        <dsp:cNvPr id="0" name=""/>
        <dsp:cNvSpPr/>
      </dsp:nvSpPr>
      <dsp:spPr>
        <a:xfrm>
          <a:off x="2540229" y="910107"/>
          <a:ext cx="1950229" cy="1950229"/>
        </a:xfrm>
        <a:prstGeom prst="ellipse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Buen uso del mar</a:t>
          </a:r>
          <a:endParaRPr lang="es-ES" sz="1700" kern="1200" dirty="0">
            <a:solidFill>
              <a:schemeClr val="tx1"/>
            </a:solidFill>
            <a:latin typeface="Lucida Bright" panose="02040602050505020304" pitchFamily="18" charset="0"/>
          </a:endParaRPr>
        </a:p>
      </dsp:txBody>
      <dsp:txXfrm>
        <a:off x="2825833" y="1195711"/>
        <a:ext cx="1379021" cy="1379021"/>
      </dsp:txXfrm>
    </dsp:sp>
    <dsp:sp modelId="{5680F001-DFBE-4DE3-B76F-AC340DE51520}">
      <dsp:nvSpPr>
        <dsp:cNvPr id="0" name=""/>
        <dsp:cNvSpPr/>
      </dsp:nvSpPr>
      <dsp:spPr>
        <a:xfrm>
          <a:off x="4533797" y="438584"/>
          <a:ext cx="1950229" cy="1950229"/>
        </a:xfrm>
        <a:prstGeom prst="ellipse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Generador de políticas</a:t>
          </a:r>
          <a:endParaRPr lang="es-ES" sz="1700" kern="1200" dirty="0">
            <a:solidFill>
              <a:schemeClr val="tx1"/>
            </a:solidFill>
            <a:latin typeface="Lucida Bright" panose="02040602050505020304" pitchFamily="18" charset="0"/>
          </a:endParaRPr>
        </a:p>
      </dsp:txBody>
      <dsp:txXfrm>
        <a:off x="4819401" y="724188"/>
        <a:ext cx="1379021" cy="1379021"/>
      </dsp:txXfrm>
    </dsp:sp>
    <dsp:sp modelId="{C788A330-7E02-497F-B693-0D35951FEB21}">
      <dsp:nvSpPr>
        <dsp:cNvPr id="0" name=""/>
        <dsp:cNvSpPr/>
      </dsp:nvSpPr>
      <dsp:spPr>
        <a:xfrm>
          <a:off x="1673461" y="43338"/>
          <a:ext cx="6067380" cy="485390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68FF8-8D77-4CD7-8F8A-4190E417E83B}">
      <dsp:nvSpPr>
        <dsp:cNvPr id="0" name=""/>
        <dsp:cNvSpPr/>
      </dsp:nvSpPr>
      <dsp:spPr>
        <a:xfrm>
          <a:off x="-7298987" y="-1116618"/>
          <a:ext cx="8693812" cy="8693812"/>
        </a:xfrm>
        <a:prstGeom prst="blockArc">
          <a:avLst>
            <a:gd name="adj1" fmla="val 18900000"/>
            <a:gd name="adj2" fmla="val 2700000"/>
            <a:gd name="adj3" fmla="val 248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40114-14FF-4245-B0B9-DAD871B03160}">
      <dsp:nvSpPr>
        <dsp:cNvPr id="0" name=""/>
        <dsp:cNvSpPr/>
      </dsp:nvSpPr>
      <dsp:spPr>
        <a:xfrm>
          <a:off x="453209" y="293697"/>
          <a:ext cx="8588775" cy="5871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Introducción</a:t>
          </a:r>
          <a:endParaRPr lang="es-ES" sz="2800" b="1" kern="12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53209" y="293697"/>
        <a:ext cx="8588775" cy="587137"/>
      </dsp:txXfrm>
    </dsp:sp>
    <dsp:sp modelId="{987003CE-5961-4C77-8EB9-2DCBE57EC334}">
      <dsp:nvSpPr>
        <dsp:cNvPr id="0" name=""/>
        <dsp:cNvSpPr/>
      </dsp:nvSpPr>
      <dsp:spPr>
        <a:xfrm>
          <a:off x="86248" y="220305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D4173C-43FD-4FC6-BB35-D1ED9AB075CC}">
      <dsp:nvSpPr>
        <dsp:cNvPr id="0" name=""/>
        <dsp:cNvSpPr/>
      </dsp:nvSpPr>
      <dsp:spPr>
        <a:xfrm>
          <a:off x="984914" y="1174920"/>
          <a:ext cx="8057070" cy="587137"/>
        </a:xfrm>
        <a:prstGeom prst="rect">
          <a:avLst/>
        </a:prstGeom>
        <a:gradFill rotWithShape="0">
          <a:gsLst>
            <a:gs pos="0">
              <a:schemeClr val="accent5">
                <a:hueOff val="-1225557"/>
                <a:satOff val="-1705"/>
                <a:lumOff val="-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5557"/>
                <a:satOff val="-1705"/>
                <a:lumOff val="-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5557"/>
                <a:satOff val="-1705"/>
                <a:lumOff val="-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Problema</a:t>
          </a:r>
          <a:endParaRPr lang="es-ES" sz="2800" b="1" kern="12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984914" y="1174920"/>
        <a:ext cx="8057070" cy="587137"/>
      </dsp:txXfrm>
    </dsp:sp>
    <dsp:sp modelId="{4C2D522A-A396-465E-B040-4D2B150416B8}">
      <dsp:nvSpPr>
        <dsp:cNvPr id="0" name=""/>
        <dsp:cNvSpPr/>
      </dsp:nvSpPr>
      <dsp:spPr>
        <a:xfrm>
          <a:off x="617953" y="1101528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1225557"/>
              <a:satOff val="-1705"/>
              <a:lumOff val="-65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FA8D39-894C-4BF4-A9D8-2BB7B109D293}">
      <dsp:nvSpPr>
        <dsp:cNvPr id="0" name=""/>
        <dsp:cNvSpPr/>
      </dsp:nvSpPr>
      <dsp:spPr>
        <a:xfrm>
          <a:off x="1276286" y="2055496"/>
          <a:ext cx="7765698" cy="587137"/>
        </a:xfrm>
        <a:prstGeom prst="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Objetivos</a:t>
          </a:r>
        </a:p>
      </dsp:txBody>
      <dsp:txXfrm>
        <a:off x="1276286" y="2055496"/>
        <a:ext cx="7765698" cy="587137"/>
      </dsp:txXfrm>
    </dsp:sp>
    <dsp:sp modelId="{E73AC658-AF45-4E01-BB41-FD625ED977D9}">
      <dsp:nvSpPr>
        <dsp:cNvPr id="0" name=""/>
        <dsp:cNvSpPr/>
      </dsp:nvSpPr>
      <dsp:spPr>
        <a:xfrm>
          <a:off x="909325" y="1982104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EC4618-DBED-4F9E-98DD-78B2248CC2B0}">
      <dsp:nvSpPr>
        <dsp:cNvPr id="0" name=""/>
        <dsp:cNvSpPr/>
      </dsp:nvSpPr>
      <dsp:spPr>
        <a:xfrm>
          <a:off x="1369318" y="2936718"/>
          <a:ext cx="7672666" cy="587137"/>
        </a:xfrm>
        <a:prstGeom prst="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Marco de referencia</a:t>
          </a:r>
        </a:p>
      </dsp:txBody>
      <dsp:txXfrm>
        <a:off x="1369318" y="2936718"/>
        <a:ext cx="7672666" cy="587137"/>
      </dsp:txXfrm>
    </dsp:sp>
    <dsp:sp modelId="{00C8B1CA-8FE7-4686-976F-67E8AB91C488}">
      <dsp:nvSpPr>
        <dsp:cNvPr id="0" name=""/>
        <dsp:cNvSpPr/>
      </dsp:nvSpPr>
      <dsp:spPr>
        <a:xfrm>
          <a:off x="1002358" y="2863326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0E40B9-EC0D-4F2F-A38F-C6535E531C77}">
      <dsp:nvSpPr>
        <dsp:cNvPr id="0" name=""/>
        <dsp:cNvSpPr/>
      </dsp:nvSpPr>
      <dsp:spPr>
        <a:xfrm>
          <a:off x="1276286" y="3817941"/>
          <a:ext cx="7765698" cy="587137"/>
        </a:xfrm>
        <a:prstGeom prst="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rgbClr val="FF0000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Análisis e interpretación de resultados</a:t>
          </a:r>
        </a:p>
      </dsp:txBody>
      <dsp:txXfrm>
        <a:off x="1276286" y="3817941"/>
        <a:ext cx="7765698" cy="587137"/>
      </dsp:txXfrm>
    </dsp:sp>
    <dsp:sp modelId="{7575DC7C-C44A-41C1-B42C-9CF6C8BCA1B6}">
      <dsp:nvSpPr>
        <dsp:cNvPr id="0" name=""/>
        <dsp:cNvSpPr/>
      </dsp:nvSpPr>
      <dsp:spPr>
        <a:xfrm>
          <a:off x="909325" y="3744549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7BFF64-EE3A-4AD3-8B94-65E1E4E8C9D7}">
      <dsp:nvSpPr>
        <dsp:cNvPr id="0" name=""/>
        <dsp:cNvSpPr/>
      </dsp:nvSpPr>
      <dsp:spPr>
        <a:xfrm>
          <a:off x="984914" y="4698517"/>
          <a:ext cx="8057070" cy="587137"/>
        </a:xfrm>
        <a:prstGeom prst="rect">
          <a:avLst/>
        </a:prstGeom>
        <a:gradFill rotWithShape="0">
          <a:gsLst>
            <a:gs pos="0">
              <a:schemeClr val="accent5">
                <a:hueOff val="-6127787"/>
                <a:satOff val="-8523"/>
                <a:lumOff val="-3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27787"/>
                <a:satOff val="-8523"/>
                <a:lumOff val="-3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27787"/>
                <a:satOff val="-8523"/>
                <a:lumOff val="-3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Propuesta</a:t>
          </a:r>
        </a:p>
      </dsp:txBody>
      <dsp:txXfrm>
        <a:off x="984914" y="4698517"/>
        <a:ext cx="8057070" cy="587137"/>
      </dsp:txXfrm>
    </dsp:sp>
    <dsp:sp modelId="{A5305B2A-8C0D-4D26-A9B2-FE3DF73FC0F2}">
      <dsp:nvSpPr>
        <dsp:cNvPr id="0" name=""/>
        <dsp:cNvSpPr/>
      </dsp:nvSpPr>
      <dsp:spPr>
        <a:xfrm>
          <a:off x="617953" y="4625125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6127787"/>
              <a:satOff val="-8523"/>
              <a:lumOff val="-326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9B23B3-246C-4220-96D9-68A8D43BFD3E}">
      <dsp:nvSpPr>
        <dsp:cNvPr id="0" name=""/>
        <dsp:cNvSpPr/>
      </dsp:nvSpPr>
      <dsp:spPr>
        <a:xfrm>
          <a:off x="453209" y="5579740"/>
          <a:ext cx="8588775" cy="587137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Conclusiones y recomendaciones</a:t>
          </a:r>
        </a:p>
      </dsp:txBody>
      <dsp:txXfrm>
        <a:off x="453209" y="5579740"/>
        <a:ext cx="8588775" cy="587137"/>
      </dsp:txXfrm>
    </dsp:sp>
    <dsp:sp modelId="{E41E03D1-516D-4393-A7A5-38663D113D09}">
      <dsp:nvSpPr>
        <dsp:cNvPr id="0" name=""/>
        <dsp:cNvSpPr/>
      </dsp:nvSpPr>
      <dsp:spPr>
        <a:xfrm>
          <a:off x="86248" y="5506348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7AA4D-E3C6-45D1-9E71-68BE280E2E9A}">
      <dsp:nvSpPr>
        <dsp:cNvPr id="0" name=""/>
        <dsp:cNvSpPr/>
      </dsp:nvSpPr>
      <dsp:spPr>
        <a:xfrm>
          <a:off x="871899" y="0"/>
          <a:ext cx="2948960" cy="2948960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0F3D1D-D647-44ED-AC9A-AE995B5435AF}">
      <dsp:nvSpPr>
        <dsp:cNvPr id="0" name=""/>
        <dsp:cNvSpPr/>
      </dsp:nvSpPr>
      <dsp:spPr>
        <a:xfrm>
          <a:off x="1546987" y="296479"/>
          <a:ext cx="3520170" cy="698074"/>
        </a:xfrm>
        <a:prstGeom prst="roundRect">
          <a:avLst/>
        </a:prstGeom>
        <a:solidFill>
          <a:srgbClr val="FFFF00">
            <a:alpha val="9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Soberanía nacional</a:t>
          </a:r>
          <a:endParaRPr lang="es-ES" sz="2000" b="1" kern="1200" dirty="0"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581064" y="330556"/>
        <a:ext cx="3452016" cy="629920"/>
      </dsp:txXfrm>
    </dsp:sp>
    <dsp:sp modelId="{5ED6AE92-C73A-46B0-890A-9F1CBD4B6182}">
      <dsp:nvSpPr>
        <dsp:cNvPr id="0" name=""/>
        <dsp:cNvSpPr/>
      </dsp:nvSpPr>
      <dsp:spPr>
        <a:xfrm>
          <a:off x="1546987" y="1081813"/>
          <a:ext cx="3520170" cy="698074"/>
        </a:xfrm>
        <a:prstGeom prst="roundRect">
          <a:avLst/>
        </a:prstGeom>
        <a:solidFill>
          <a:schemeClr val="accent5">
            <a:lumMod val="75000"/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bg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Integridad territorial</a:t>
          </a:r>
          <a:endParaRPr lang="es-ES" sz="2000" b="1" kern="1200" dirty="0">
            <a:solidFill>
              <a:schemeClr val="bg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581064" y="1115890"/>
        <a:ext cx="3452016" cy="629920"/>
      </dsp:txXfrm>
    </dsp:sp>
    <dsp:sp modelId="{D8E1034B-25FA-470E-976E-2B1EEB1BBBEA}">
      <dsp:nvSpPr>
        <dsp:cNvPr id="0" name=""/>
        <dsp:cNvSpPr/>
      </dsp:nvSpPr>
      <dsp:spPr>
        <a:xfrm>
          <a:off x="1546987" y="1867146"/>
          <a:ext cx="3520170" cy="698074"/>
        </a:xfrm>
        <a:prstGeom prst="roundRect">
          <a:avLst/>
        </a:prstGeom>
        <a:solidFill>
          <a:srgbClr val="FF0000">
            <a:alpha val="9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bg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Defensa de recursos del Estado</a:t>
          </a:r>
          <a:endParaRPr lang="es-ES" sz="2000" b="1" kern="1200" dirty="0">
            <a:solidFill>
              <a:schemeClr val="bg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581064" y="1901223"/>
        <a:ext cx="3452016" cy="62992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66B342-1A18-4F56-84C9-32BA4C35FC1B}">
      <dsp:nvSpPr>
        <dsp:cNvPr id="0" name=""/>
        <dsp:cNvSpPr/>
      </dsp:nvSpPr>
      <dsp:spPr>
        <a:xfrm>
          <a:off x="1830112" y="849"/>
          <a:ext cx="9490899" cy="6471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Conservación de la biodiversidad</a:t>
          </a:r>
          <a:endParaRPr lang="es-ES" sz="2400" b="1" kern="1200" dirty="0">
            <a:solidFill>
              <a:schemeClr val="tx1"/>
            </a:solidFill>
            <a:latin typeface="Lucida Bright" panose="02040602050505020304" pitchFamily="18" charset="0"/>
          </a:endParaRPr>
        </a:p>
      </dsp:txBody>
      <dsp:txXfrm>
        <a:off x="1849065" y="19802"/>
        <a:ext cx="9452993" cy="609203"/>
      </dsp:txXfrm>
    </dsp:sp>
    <dsp:sp modelId="{2CAF9DDA-D459-4737-A070-A41C083C00FA}">
      <dsp:nvSpPr>
        <dsp:cNvPr id="0" name=""/>
        <dsp:cNvSpPr/>
      </dsp:nvSpPr>
      <dsp:spPr>
        <a:xfrm>
          <a:off x="1830112" y="764439"/>
          <a:ext cx="647109" cy="64710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6A70DA-5574-409F-8765-5DF1D296A7EC}">
      <dsp:nvSpPr>
        <dsp:cNvPr id="0" name=""/>
        <dsp:cNvSpPr/>
      </dsp:nvSpPr>
      <dsp:spPr>
        <a:xfrm>
          <a:off x="2516049" y="764439"/>
          <a:ext cx="8804962" cy="64710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bg1"/>
              </a:solidFill>
              <a:latin typeface="Lucida Bright" panose="02040602050505020304" pitchFamily="18" charset="0"/>
            </a:rPr>
            <a:t>Educar y concientizar</a:t>
          </a:r>
          <a:endParaRPr lang="es-ES" sz="2000" kern="1200" dirty="0">
            <a:solidFill>
              <a:schemeClr val="bg1"/>
            </a:solidFill>
            <a:latin typeface="Lucida Bright" panose="02040602050505020304" pitchFamily="18" charset="0"/>
          </a:endParaRPr>
        </a:p>
      </dsp:txBody>
      <dsp:txXfrm>
        <a:off x="2547644" y="796034"/>
        <a:ext cx="8741772" cy="583919"/>
      </dsp:txXfrm>
    </dsp:sp>
    <dsp:sp modelId="{59FFF2A2-0CEA-4763-97E3-58A1F4414AD2}">
      <dsp:nvSpPr>
        <dsp:cNvPr id="0" name=""/>
        <dsp:cNvSpPr/>
      </dsp:nvSpPr>
      <dsp:spPr>
        <a:xfrm>
          <a:off x="1830112" y="1489202"/>
          <a:ext cx="647109" cy="64710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8899-5A1C-4BB1-8B4C-9F916FC6F87C}">
      <dsp:nvSpPr>
        <dsp:cNvPr id="0" name=""/>
        <dsp:cNvSpPr/>
      </dsp:nvSpPr>
      <dsp:spPr>
        <a:xfrm>
          <a:off x="2516049" y="1489202"/>
          <a:ext cx="8804962" cy="64710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Fomentar el turismo comunitario, controlado y sostenible</a:t>
          </a:r>
          <a:endParaRPr lang="es-ES" sz="2000" kern="1200" dirty="0">
            <a:solidFill>
              <a:schemeClr val="tx1"/>
            </a:solidFill>
            <a:latin typeface="Lucida Bright" panose="02040602050505020304" pitchFamily="18" charset="0"/>
          </a:endParaRPr>
        </a:p>
      </dsp:txBody>
      <dsp:txXfrm>
        <a:off x="2547644" y="1520797"/>
        <a:ext cx="8741772" cy="583919"/>
      </dsp:txXfrm>
    </dsp:sp>
    <dsp:sp modelId="{8A6535F4-776B-4904-B0F9-D25FB34D9F96}">
      <dsp:nvSpPr>
        <dsp:cNvPr id="0" name=""/>
        <dsp:cNvSpPr/>
      </dsp:nvSpPr>
      <dsp:spPr>
        <a:xfrm>
          <a:off x="1830112" y="2213965"/>
          <a:ext cx="647109" cy="64710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65C034-3A04-47F1-AE6A-AADB69E10F35}">
      <dsp:nvSpPr>
        <dsp:cNvPr id="0" name=""/>
        <dsp:cNvSpPr/>
      </dsp:nvSpPr>
      <dsp:spPr>
        <a:xfrm>
          <a:off x="2516049" y="2213965"/>
          <a:ext cx="8804962" cy="64710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Integrar a las poblaciones locales y esfuerzos públicos y privados</a:t>
          </a:r>
          <a:endParaRPr lang="es-ES" sz="2000" kern="1200" dirty="0">
            <a:solidFill>
              <a:schemeClr val="tx1"/>
            </a:solidFill>
            <a:latin typeface="Lucida Bright" panose="02040602050505020304" pitchFamily="18" charset="0"/>
          </a:endParaRPr>
        </a:p>
      </dsp:txBody>
      <dsp:txXfrm>
        <a:off x="2547644" y="2245560"/>
        <a:ext cx="8741772" cy="583919"/>
      </dsp:txXfrm>
    </dsp:sp>
    <dsp:sp modelId="{178555CA-8E08-4889-B7C1-2428F11B31F1}">
      <dsp:nvSpPr>
        <dsp:cNvPr id="0" name=""/>
        <dsp:cNvSpPr/>
      </dsp:nvSpPr>
      <dsp:spPr>
        <a:xfrm>
          <a:off x="1830112" y="2938728"/>
          <a:ext cx="647109" cy="64710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6EBE6D-A12F-4553-BFDA-A9B85E0CF557}">
      <dsp:nvSpPr>
        <dsp:cNvPr id="0" name=""/>
        <dsp:cNvSpPr/>
      </dsp:nvSpPr>
      <dsp:spPr>
        <a:xfrm>
          <a:off x="2516049" y="2938728"/>
          <a:ext cx="8804962" cy="64710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Monitorear y evaluar continuamente</a:t>
          </a:r>
          <a:endParaRPr lang="es-ES" sz="2000" kern="1200" dirty="0">
            <a:solidFill>
              <a:schemeClr val="tx1"/>
            </a:solidFill>
            <a:latin typeface="Lucida Bright" panose="02040602050505020304" pitchFamily="18" charset="0"/>
          </a:endParaRPr>
        </a:p>
      </dsp:txBody>
      <dsp:txXfrm>
        <a:off x="2547644" y="2970323"/>
        <a:ext cx="8741772" cy="58391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73997-EFA8-4782-B263-DB863157ADCB}">
      <dsp:nvSpPr>
        <dsp:cNvPr id="0" name=""/>
        <dsp:cNvSpPr/>
      </dsp:nvSpPr>
      <dsp:spPr>
        <a:xfrm>
          <a:off x="244692" y="417261"/>
          <a:ext cx="5838167" cy="182442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5746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114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Lucida Bright" panose="02040602050505020304" pitchFamily="18" charset="0"/>
            </a:rPr>
            <a:t>Define nuevas metas, </a:t>
          </a:r>
          <a:r>
            <a:rPr lang="es-ES" sz="1800" kern="1200" dirty="0" smtClean="0">
              <a:solidFill>
                <a:srgbClr val="FF0000"/>
              </a:solidFill>
              <a:latin typeface="Lucida Bright" panose="02040602050505020304" pitchFamily="18" charset="0"/>
            </a:rPr>
            <a:t>omitiendo o desechando las metas que no fueron alcanzadas con el anterior plan</a:t>
          </a:r>
          <a:r>
            <a:rPr lang="es-ES" sz="1800" kern="1200" dirty="0" smtClean="0">
              <a:latin typeface="Lucida Bright" panose="02040602050505020304" pitchFamily="18" charset="0"/>
            </a:rPr>
            <a:t>.</a:t>
          </a:r>
          <a:endParaRPr lang="es-ES" sz="1800" kern="1200" dirty="0">
            <a:latin typeface="Lucida Bright" panose="02040602050505020304" pitchFamily="18" charset="0"/>
          </a:endParaRPr>
        </a:p>
      </dsp:txBody>
      <dsp:txXfrm>
        <a:off x="244692" y="417261"/>
        <a:ext cx="5838167" cy="1824427"/>
      </dsp:txXfrm>
    </dsp:sp>
    <dsp:sp modelId="{B172EA13-D720-4E7E-816D-4DB7C7A99D74}">
      <dsp:nvSpPr>
        <dsp:cNvPr id="0" name=""/>
        <dsp:cNvSpPr/>
      </dsp:nvSpPr>
      <dsp:spPr>
        <a:xfrm>
          <a:off x="1436" y="153892"/>
          <a:ext cx="1277099" cy="191564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5BA5F91-D32D-48B6-BAC8-AC2F0D384D97}">
      <dsp:nvSpPr>
        <dsp:cNvPr id="0" name=""/>
        <dsp:cNvSpPr/>
      </dsp:nvSpPr>
      <dsp:spPr>
        <a:xfrm>
          <a:off x="6615154" y="417261"/>
          <a:ext cx="5838167" cy="182442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5746" tIns="68580" rIns="68580" bIns="68580" numCol="1" spcCol="1270" anchor="ctr" anchorCtr="0">
          <a:noAutofit/>
        </a:bodyPr>
        <a:lstStyle/>
        <a:p>
          <a:pPr lvl="0" algn="l" defTabSz="800100">
            <a:lnSpc>
              <a:spcPct val="114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FF0000"/>
              </a:solidFill>
              <a:latin typeface="Lucida Bright" panose="02040602050505020304" pitchFamily="18" charset="0"/>
            </a:rPr>
            <a:t>Evidencia la falta de una estrategia de largo plazo </a:t>
          </a:r>
          <a:r>
            <a:rPr lang="es-ES" sz="1800" kern="1200" dirty="0" smtClean="0">
              <a:latin typeface="Lucida Bright" panose="02040602050505020304" pitchFamily="18" charset="0"/>
            </a:rPr>
            <a:t>que permita articular los planes de gobierno y otros planes de desarrollo.</a:t>
          </a:r>
          <a:endParaRPr lang="es-ES" sz="1800" kern="1200" dirty="0">
            <a:latin typeface="Lucida Bright" panose="02040602050505020304" pitchFamily="18" charset="0"/>
          </a:endParaRPr>
        </a:p>
      </dsp:txBody>
      <dsp:txXfrm>
        <a:off x="6615154" y="417261"/>
        <a:ext cx="5838167" cy="1824427"/>
      </dsp:txXfrm>
    </dsp:sp>
    <dsp:sp modelId="{9E0B91A2-F1FC-40DD-808F-67CBA52402F6}">
      <dsp:nvSpPr>
        <dsp:cNvPr id="0" name=""/>
        <dsp:cNvSpPr/>
      </dsp:nvSpPr>
      <dsp:spPr>
        <a:xfrm>
          <a:off x="6371897" y="153892"/>
          <a:ext cx="1277099" cy="191564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787F2A2-A0CE-40FD-8818-E0F326FEE399}">
      <dsp:nvSpPr>
        <dsp:cNvPr id="0" name=""/>
        <dsp:cNvSpPr/>
      </dsp:nvSpPr>
      <dsp:spPr>
        <a:xfrm>
          <a:off x="3429923" y="3327658"/>
          <a:ext cx="5838167" cy="182442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5746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114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Lucida Bright" panose="02040602050505020304" pitchFamily="18" charset="0"/>
            </a:rPr>
            <a:t>Existencia de </a:t>
          </a:r>
          <a:r>
            <a:rPr lang="es-ES" sz="1800" kern="1200" dirty="0" smtClean="0">
              <a:solidFill>
                <a:srgbClr val="FF0000"/>
              </a:solidFill>
              <a:latin typeface="Lucida Bright" panose="02040602050505020304" pitchFamily="18" charset="0"/>
            </a:rPr>
            <a:t>datos inconsistentes</a:t>
          </a:r>
          <a:r>
            <a:rPr lang="es-ES" sz="1800" kern="1200" dirty="0" smtClean="0">
              <a:latin typeface="Lucida Bright" panose="02040602050505020304" pitchFamily="18" charset="0"/>
            </a:rPr>
            <a:t>; no hay correlación entre los datos estadísticos presentados; la estadística difiere a pesar de que todas constituyen fuentes oficiales.</a:t>
          </a:r>
          <a:endParaRPr lang="es-ES" sz="1800" kern="1200" dirty="0">
            <a:latin typeface="Lucida Bright" panose="02040602050505020304" pitchFamily="18" charset="0"/>
          </a:endParaRPr>
        </a:p>
      </dsp:txBody>
      <dsp:txXfrm>
        <a:off x="3429923" y="3327658"/>
        <a:ext cx="5838167" cy="1824427"/>
      </dsp:txXfrm>
    </dsp:sp>
    <dsp:sp modelId="{E3C3B117-BD74-4BF0-85E1-4AC4A53518EB}">
      <dsp:nvSpPr>
        <dsp:cNvPr id="0" name=""/>
        <dsp:cNvSpPr/>
      </dsp:nvSpPr>
      <dsp:spPr>
        <a:xfrm>
          <a:off x="3186666" y="3064130"/>
          <a:ext cx="1277099" cy="191564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73997-EFA8-4782-B263-DB863157ADCB}">
      <dsp:nvSpPr>
        <dsp:cNvPr id="0" name=""/>
        <dsp:cNvSpPr/>
      </dsp:nvSpPr>
      <dsp:spPr>
        <a:xfrm>
          <a:off x="2811495" y="0"/>
          <a:ext cx="10315947" cy="24515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60514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114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Lucida Bright" panose="02040602050505020304" pitchFamily="18" charset="0"/>
            </a:rPr>
            <a:t>Basa su estrategia en un “…</a:t>
          </a:r>
          <a:r>
            <a:rPr lang="es-ES" sz="1800" kern="1200" dirty="0" smtClean="0">
              <a:solidFill>
                <a:srgbClr val="FF0000"/>
              </a:solidFill>
              <a:latin typeface="Lucida Bright" panose="02040602050505020304" pitchFamily="18" charset="0"/>
            </a:rPr>
            <a:t>enfoque territorial</a:t>
          </a:r>
          <a:r>
            <a:rPr lang="es-ES" sz="1800" kern="1200" dirty="0" smtClean="0">
              <a:latin typeface="Lucida Bright" panose="02040602050505020304" pitchFamily="18" charset="0"/>
            </a:rPr>
            <a:t>…” para articular las políticas públicas con los ejes de desarrollo y “…</a:t>
          </a:r>
          <a:r>
            <a:rPr lang="es-ES" sz="18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lineamientos de articulación </a:t>
          </a:r>
          <a:r>
            <a:rPr lang="es-ES" sz="1800" kern="1200" dirty="0" smtClean="0">
              <a:latin typeface="Lucida Bright" panose="02040602050505020304" pitchFamily="18" charset="0"/>
            </a:rPr>
            <a:t>orientados a fortalecer, mejorar y </a:t>
          </a:r>
          <a:r>
            <a:rPr lang="es-ES" sz="18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consolidar la gestión territorial </a:t>
          </a:r>
          <a:r>
            <a:rPr lang="es-ES" sz="1800" kern="1200" dirty="0" smtClean="0">
              <a:latin typeface="Lucida Bright" panose="02040602050505020304" pitchFamily="18" charset="0"/>
            </a:rPr>
            <a:t>y gobernanza multinivel.</a:t>
          </a:r>
          <a:endParaRPr lang="es-ES" sz="1800" kern="1200" dirty="0">
            <a:latin typeface="Lucida Bright" panose="02040602050505020304" pitchFamily="18" charset="0"/>
          </a:endParaRPr>
        </a:p>
      </dsp:txBody>
      <dsp:txXfrm>
        <a:off x="2811495" y="0"/>
        <a:ext cx="10315947" cy="2451545"/>
      </dsp:txXfrm>
    </dsp:sp>
    <dsp:sp modelId="{B172EA13-D720-4E7E-816D-4DB7C7A99D74}">
      <dsp:nvSpPr>
        <dsp:cNvPr id="0" name=""/>
        <dsp:cNvSpPr/>
      </dsp:nvSpPr>
      <dsp:spPr>
        <a:xfrm>
          <a:off x="2376697" y="0"/>
          <a:ext cx="1658816" cy="257412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5BA5F91-D32D-48B6-BAC8-AC2F0D384D97}">
      <dsp:nvSpPr>
        <dsp:cNvPr id="0" name=""/>
        <dsp:cNvSpPr/>
      </dsp:nvSpPr>
      <dsp:spPr>
        <a:xfrm>
          <a:off x="2811495" y="3070926"/>
          <a:ext cx="10315947" cy="24515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60514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114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Lucida Bright" panose="02040602050505020304" pitchFamily="18" charset="0"/>
            </a:rPr>
            <a:t>Solo considera en el literal g.6. “Incrementar la presencia de Ecuador en la Antártida y en la cuenca Asia-Pacífico para fomentar la economía social del conocimiento, así como el comercio y la gestión marítima en el marco de la CONVEMAR”, </a:t>
          </a:r>
          <a:r>
            <a:rPr lang="es-ES" sz="1800" kern="1200" dirty="0" smtClean="0">
              <a:solidFill>
                <a:srgbClr val="FF0000"/>
              </a:solidFill>
              <a:latin typeface="Lucida Bright" panose="02040602050505020304" pitchFamily="18" charset="0"/>
            </a:rPr>
            <a:t>dejando por fuera los espacios marítimos nacionales y demás elementos que conforman el Complejo Geomarítimo</a:t>
          </a:r>
          <a:r>
            <a:rPr lang="es-ES" sz="1800" kern="1200" dirty="0" smtClean="0">
              <a:latin typeface="Lucida Bright" panose="02040602050505020304" pitchFamily="18" charset="0"/>
            </a:rPr>
            <a:t>, y todo lo que éstos representan como parte de los intereses marítimos del Estado. </a:t>
          </a:r>
          <a:endParaRPr lang="es-ES" sz="1800" kern="1200" dirty="0">
            <a:latin typeface="Lucida Bright" panose="02040602050505020304" pitchFamily="18" charset="0"/>
          </a:endParaRPr>
        </a:p>
      </dsp:txBody>
      <dsp:txXfrm>
        <a:off x="2811495" y="3070926"/>
        <a:ext cx="10315947" cy="2451545"/>
      </dsp:txXfrm>
    </dsp:sp>
    <dsp:sp modelId="{9E0B91A2-F1FC-40DD-808F-67CBA52402F6}">
      <dsp:nvSpPr>
        <dsp:cNvPr id="0" name=""/>
        <dsp:cNvSpPr/>
      </dsp:nvSpPr>
      <dsp:spPr>
        <a:xfrm>
          <a:off x="2376697" y="2716754"/>
          <a:ext cx="1658816" cy="257412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68FF8-8D77-4CD7-8F8A-4190E417E83B}">
      <dsp:nvSpPr>
        <dsp:cNvPr id="0" name=""/>
        <dsp:cNvSpPr/>
      </dsp:nvSpPr>
      <dsp:spPr>
        <a:xfrm>
          <a:off x="-7298987" y="-1116618"/>
          <a:ext cx="8693812" cy="8693812"/>
        </a:xfrm>
        <a:prstGeom prst="blockArc">
          <a:avLst>
            <a:gd name="adj1" fmla="val 18900000"/>
            <a:gd name="adj2" fmla="val 2700000"/>
            <a:gd name="adj3" fmla="val 248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40114-14FF-4245-B0B9-DAD871B03160}">
      <dsp:nvSpPr>
        <dsp:cNvPr id="0" name=""/>
        <dsp:cNvSpPr/>
      </dsp:nvSpPr>
      <dsp:spPr>
        <a:xfrm>
          <a:off x="453209" y="293697"/>
          <a:ext cx="8588775" cy="5871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Introducción</a:t>
          </a:r>
          <a:endParaRPr lang="es-ES" sz="2800" b="1" kern="12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53209" y="293697"/>
        <a:ext cx="8588775" cy="587137"/>
      </dsp:txXfrm>
    </dsp:sp>
    <dsp:sp modelId="{987003CE-5961-4C77-8EB9-2DCBE57EC334}">
      <dsp:nvSpPr>
        <dsp:cNvPr id="0" name=""/>
        <dsp:cNvSpPr/>
      </dsp:nvSpPr>
      <dsp:spPr>
        <a:xfrm>
          <a:off x="86248" y="220305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D4173C-43FD-4FC6-BB35-D1ED9AB075CC}">
      <dsp:nvSpPr>
        <dsp:cNvPr id="0" name=""/>
        <dsp:cNvSpPr/>
      </dsp:nvSpPr>
      <dsp:spPr>
        <a:xfrm>
          <a:off x="984914" y="1174920"/>
          <a:ext cx="8057070" cy="587137"/>
        </a:xfrm>
        <a:prstGeom prst="rect">
          <a:avLst/>
        </a:prstGeom>
        <a:gradFill rotWithShape="0">
          <a:gsLst>
            <a:gs pos="0">
              <a:schemeClr val="accent5">
                <a:hueOff val="-1225557"/>
                <a:satOff val="-1705"/>
                <a:lumOff val="-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5557"/>
                <a:satOff val="-1705"/>
                <a:lumOff val="-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5557"/>
                <a:satOff val="-1705"/>
                <a:lumOff val="-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Problema</a:t>
          </a:r>
          <a:endParaRPr lang="es-ES" sz="2800" b="1" kern="12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984914" y="1174920"/>
        <a:ext cx="8057070" cy="587137"/>
      </dsp:txXfrm>
    </dsp:sp>
    <dsp:sp modelId="{4C2D522A-A396-465E-B040-4D2B150416B8}">
      <dsp:nvSpPr>
        <dsp:cNvPr id="0" name=""/>
        <dsp:cNvSpPr/>
      </dsp:nvSpPr>
      <dsp:spPr>
        <a:xfrm>
          <a:off x="617953" y="1101528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1225557"/>
              <a:satOff val="-1705"/>
              <a:lumOff val="-65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FA8D39-894C-4BF4-A9D8-2BB7B109D293}">
      <dsp:nvSpPr>
        <dsp:cNvPr id="0" name=""/>
        <dsp:cNvSpPr/>
      </dsp:nvSpPr>
      <dsp:spPr>
        <a:xfrm>
          <a:off x="1276286" y="2055496"/>
          <a:ext cx="7765698" cy="587137"/>
        </a:xfrm>
        <a:prstGeom prst="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Objetivos</a:t>
          </a:r>
        </a:p>
      </dsp:txBody>
      <dsp:txXfrm>
        <a:off x="1276286" y="2055496"/>
        <a:ext cx="7765698" cy="587137"/>
      </dsp:txXfrm>
    </dsp:sp>
    <dsp:sp modelId="{E73AC658-AF45-4E01-BB41-FD625ED977D9}">
      <dsp:nvSpPr>
        <dsp:cNvPr id="0" name=""/>
        <dsp:cNvSpPr/>
      </dsp:nvSpPr>
      <dsp:spPr>
        <a:xfrm>
          <a:off x="909325" y="1982104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EC4618-DBED-4F9E-98DD-78B2248CC2B0}">
      <dsp:nvSpPr>
        <dsp:cNvPr id="0" name=""/>
        <dsp:cNvSpPr/>
      </dsp:nvSpPr>
      <dsp:spPr>
        <a:xfrm>
          <a:off x="1369318" y="2936718"/>
          <a:ext cx="7672666" cy="587137"/>
        </a:xfrm>
        <a:prstGeom prst="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Marco de referencia</a:t>
          </a:r>
        </a:p>
      </dsp:txBody>
      <dsp:txXfrm>
        <a:off x="1369318" y="2936718"/>
        <a:ext cx="7672666" cy="587137"/>
      </dsp:txXfrm>
    </dsp:sp>
    <dsp:sp modelId="{00C8B1CA-8FE7-4686-976F-67E8AB91C488}">
      <dsp:nvSpPr>
        <dsp:cNvPr id="0" name=""/>
        <dsp:cNvSpPr/>
      </dsp:nvSpPr>
      <dsp:spPr>
        <a:xfrm>
          <a:off x="1002358" y="2863326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0E40B9-EC0D-4F2F-A38F-C6535E531C77}">
      <dsp:nvSpPr>
        <dsp:cNvPr id="0" name=""/>
        <dsp:cNvSpPr/>
      </dsp:nvSpPr>
      <dsp:spPr>
        <a:xfrm>
          <a:off x="1276286" y="3817941"/>
          <a:ext cx="7765698" cy="587137"/>
        </a:xfrm>
        <a:prstGeom prst="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Análisis e interpretación de resultados</a:t>
          </a:r>
        </a:p>
      </dsp:txBody>
      <dsp:txXfrm>
        <a:off x="1276286" y="3817941"/>
        <a:ext cx="7765698" cy="587137"/>
      </dsp:txXfrm>
    </dsp:sp>
    <dsp:sp modelId="{7575DC7C-C44A-41C1-B42C-9CF6C8BCA1B6}">
      <dsp:nvSpPr>
        <dsp:cNvPr id="0" name=""/>
        <dsp:cNvSpPr/>
      </dsp:nvSpPr>
      <dsp:spPr>
        <a:xfrm>
          <a:off x="909325" y="3744549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7BFF64-EE3A-4AD3-8B94-65E1E4E8C9D7}">
      <dsp:nvSpPr>
        <dsp:cNvPr id="0" name=""/>
        <dsp:cNvSpPr/>
      </dsp:nvSpPr>
      <dsp:spPr>
        <a:xfrm>
          <a:off x="984914" y="4698517"/>
          <a:ext cx="8057070" cy="587137"/>
        </a:xfrm>
        <a:prstGeom prst="rect">
          <a:avLst/>
        </a:prstGeom>
        <a:gradFill rotWithShape="0">
          <a:gsLst>
            <a:gs pos="0">
              <a:schemeClr val="accent5">
                <a:hueOff val="-6127787"/>
                <a:satOff val="-8523"/>
                <a:lumOff val="-3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27787"/>
                <a:satOff val="-8523"/>
                <a:lumOff val="-3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27787"/>
                <a:satOff val="-8523"/>
                <a:lumOff val="-3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rgbClr val="FF0000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Propuesta</a:t>
          </a:r>
        </a:p>
      </dsp:txBody>
      <dsp:txXfrm>
        <a:off x="984914" y="4698517"/>
        <a:ext cx="8057070" cy="587137"/>
      </dsp:txXfrm>
    </dsp:sp>
    <dsp:sp modelId="{A5305B2A-8C0D-4D26-A9B2-FE3DF73FC0F2}">
      <dsp:nvSpPr>
        <dsp:cNvPr id="0" name=""/>
        <dsp:cNvSpPr/>
      </dsp:nvSpPr>
      <dsp:spPr>
        <a:xfrm>
          <a:off x="617953" y="4625125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6127787"/>
              <a:satOff val="-8523"/>
              <a:lumOff val="-326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9B23B3-246C-4220-96D9-68A8D43BFD3E}">
      <dsp:nvSpPr>
        <dsp:cNvPr id="0" name=""/>
        <dsp:cNvSpPr/>
      </dsp:nvSpPr>
      <dsp:spPr>
        <a:xfrm>
          <a:off x="453209" y="5579740"/>
          <a:ext cx="8588775" cy="587137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Conclusiones y recomendaciones</a:t>
          </a:r>
        </a:p>
      </dsp:txBody>
      <dsp:txXfrm>
        <a:off x="453209" y="5579740"/>
        <a:ext cx="8588775" cy="587137"/>
      </dsp:txXfrm>
    </dsp:sp>
    <dsp:sp modelId="{E41E03D1-516D-4393-A7A5-38663D113D09}">
      <dsp:nvSpPr>
        <dsp:cNvPr id="0" name=""/>
        <dsp:cNvSpPr/>
      </dsp:nvSpPr>
      <dsp:spPr>
        <a:xfrm>
          <a:off x="86248" y="5506348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5891A-CDF5-4E1A-A99F-0BB4A87B721C}">
      <dsp:nvSpPr>
        <dsp:cNvPr id="0" name=""/>
        <dsp:cNvSpPr/>
      </dsp:nvSpPr>
      <dsp:spPr>
        <a:xfrm>
          <a:off x="0" y="0"/>
          <a:ext cx="6196437" cy="14077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solidFill>
                <a:schemeClr val="bg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Visión oceanopolítica: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solidFill>
                <a:schemeClr val="bg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 Equinoccial</a:t>
          </a:r>
          <a:endParaRPr lang="es-ES" sz="1900" b="1" kern="1200" dirty="0">
            <a:solidFill>
              <a:schemeClr val="bg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1230" y="41230"/>
        <a:ext cx="4677413" cy="1325246"/>
      </dsp:txXfrm>
    </dsp:sp>
    <dsp:sp modelId="{E6F0706E-4D97-4769-AFCE-2AB0F522A62F}">
      <dsp:nvSpPr>
        <dsp:cNvPr id="0" name=""/>
        <dsp:cNvSpPr/>
      </dsp:nvSpPr>
      <dsp:spPr>
        <a:xfrm>
          <a:off x="546744" y="1642324"/>
          <a:ext cx="6196437" cy="14077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Gestión del uso del mar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Políticas Públicas Oceánicas y </a:t>
          </a:r>
          <a:r>
            <a:rPr lang="es-ES" sz="19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Costeras – Lineamientos Estratégicos</a:t>
          </a:r>
          <a:endParaRPr lang="es-ES" sz="1900" b="1" kern="12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87974" y="1683554"/>
        <a:ext cx="4652224" cy="1325246"/>
      </dsp:txXfrm>
    </dsp:sp>
    <dsp:sp modelId="{F5FB39E9-EE9A-40C0-9479-09A569034CFA}">
      <dsp:nvSpPr>
        <dsp:cNvPr id="0" name=""/>
        <dsp:cNvSpPr/>
      </dsp:nvSpPr>
      <dsp:spPr>
        <a:xfrm>
          <a:off x="1093489" y="3284648"/>
          <a:ext cx="6196437" cy="14077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Agenda del Mar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Articulada al PND 2017-2021</a:t>
          </a:r>
          <a:endParaRPr lang="es-ES" sz="1900" b="1" kern="12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134719" y="3325878"/>
        <a:ext cx="4652224" cy="1325246"/>
      </dsp:txXfrm>
    </dsp:sp>
    <dsp:sp modelId="{D885FD5E-73E4-46C6-B15B-3778774AC2A4}">
      <dsp:nvSpPr>
        <dsp:cNvPr id="0" name=""/>
        <dsp:cNvSpPr/>
      </dsp:nvSpPr>
      <dsp:spPr>
        <a:xfrm>
          <a:off x="5281428" y="1067510"/>
          <a:ext cx="915009" cy="91500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b="1" kern="120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487305" y="1067510"/>
        <a:ext cx="503255" cy="688544"/>
      </dsp:txXfrm>
    </dsp:sp>
    <dsp:sp modelId="{D4188818-054F-4B3F-9647-A8959501AC0D}">
      <dsp:nvSpPr>
        <dsp:cNvPr id="0" name=""/>
        <dsp:cNvSpPr/>
      </dsp:nvSpPr>
      <dsp:spPr>
        <a:xfrm>
          <a:off x="5828173" y="2700450"/>
          <a:ext cx="915009" cy="91500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b="1" kern="120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6034050" y="2700450"/>
        <a:ext cx="503255" cy="68854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68FF8-8D77-4CD7-8F8A-4190E417E83B}">
      <dsp:nvSpPr>
        <dsp:cNvPr id="0" name=""/>
        <dsp:cNvSpPr/>
      </dsp:nvSpPr>
      <dsp:spPr>
        <a:xfrm>
          <a:off x="-7298987" y="-1116618"/>
          <a:ext cx="8693812" cy="8693812"/>
        </a:xfrm>
        <a:prstGeom prst="blockArc">
          <a:avLst>
            <a:gd name="adj1" fmla="val 18900000"/>
            <a:gd name="adj2" fmla="val 2700000"/>
            <a:gd name="adj3" fmla="val 248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40114-14FF-4245-B0B9-DAD871B03160}">
      <dsp:nvSpPr>
        <dsp:cNvPr id="0" name=""/>
        <dsp:cNvSpPr/>
      </dsp:nvSpPr>
      <dsp:spPr>
        <a:xfrm>
          <a:off x="453209" y="293697"/>
          <a:ext cx="8588775" cy="5871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Introducción</a:t>
          </a:r>
          <a:endParaRPr lang="es-ES" sz="2800" b="1" kern="12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53209" y="293697"/>
        <a:ext cx="8588775" cy="587137"/>
      </dsp:txXfrm>
    </dsp:sp>
    <dsp:sp modelId="{987003CE-5961-4C77-8EB9-2DCBE57EC334}">
      <dsp:nvSpPr>
        <dsp:cNvPr id="0" name=""/>
        <dsp:cNvSpPr/>
      </dsp:nvSpPr>
      <dsp:spPr>
        <a:xfrm>
          <a:off x="86248" y="220305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D4173C-43FD-4FC6-BB35-D1ED9AB075CC}">
      <dsp:nvSpPr>
        <dsp:cNvPr id="0" name=""/>
        <dsp:cNvSpPr/>
      </dsp:nvSpPr>
      <dsp:spPr>
        <a:xfrm>
          <a:off x="984914" y="1174920"/>
          <a:ext cx="8057070" cy="587137"/>
        </a:xfrm>
        <a:prstGeom prst="rect">
          <a:avLst/>
        </a:prstGeom>
        <a:gradFill rotWithShape="0">
          <a:gsLst>
            <a:gs pos="0">
              <a:schemeClr val="accent5">
                <a:hueOff val="-1225557"/>
                <a:satOff val="-1705"/>
                <a:lumOff val="-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5557"/>
                <a:satOff val="-1705"/>
                <a:lumOff val="-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5557"/>
                <a:satOff val="-1705"/>
                <a:lumOff val="-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Problema</a:t>
          </a:r>
          <a:endParaRPr lang="es-ES" sz="2800" b="1" kern="12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984914" y="1174920"/>
        <a:ext cx="8057070" cy="587137"/>
      </dsp:txXfrm>
    </dsp:sp>
    <dsp:sp modelId="{4C2D522A-A396-465E-B040-4D2B150416B8}">
      <dsp:nvSpPr>
        <dsp:cNvPr id="0" name=""/>
        <dsp:cNvSpPr/>
      </dsp:nvSpPr>
      <dsp:spPr>
        <a:xfrm>
          <a:off x="617953" y="1101528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1225557"/>
              <a:satOff val="-1705"/>
              <a:lumOff val="-65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FA8D39-894C-4BF4-A9D8-2BB7B109D293}">
      <dsp:nvSpPr>
        <dsp:cNvPr id="0" name=""/>
        <dsp:cNvSpPr/>
      </dsp:nvSpPr>
      <dsp:spPr>
        <a:xfrm>
          <a:off x="1276286" y="2055496"/>
          <a:ext cx="7765698" cy="587137"/>
        </a:xfrm>
        <a:prstGeom prst="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Objetivos</a:t>
          </a:r>
        </a:p>
      </dsp:txBody>
      <dsp:txXfrm>
        <a:off x="1276286" y="2055496"/>
        <a:ext cx="7765698" cy="587137"/>
      </dsp:txXfrm>
    </dsp:sp>
    <dsp:sp modelId="{E73AC658-AF45-4E01-BB41-FD625ED977D9}">
      <dsp:nvSpPr>
        <dsp:cNvPr id="0" name=""/>
        <dsp:cNvSpPr/>
      </dsp:nvSpPr>
      <dsp:spPr>
        <a:xfrm>
          <a:off x="909325" y="1982104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EC4618-DBED-4F9E-98DD-78B2248CC2B0}">
      <dsp:nvSpPr>
        <dsp:cNvPr id="0" name=""/>
        <dsp:cNvSpPr/>
      </dsp:nvSpPr>
      <dsp:spPr>
        <a:xfrm>
          <a:off x="1369318" y="2936718"/>
          <a:ext cx="7672666" cy="587137"/>
        </a:xfrm>
        <a:prstGeom prst="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Marco de referencia</a:t>
          </a:r>
        </a:p>
      </dsp:txBody>
      <dsp:txXfrm>
        <a:off x="1369318" y="2936718"/>
        <a:ext cx="7672666" cy="587137"/>
      </dsp:txXfrm>
    </dsp:sp>
    <dsp:sp modelId="{00C8B1CA-8FE7-4686-976F-67E8AB91C488}">
      <dsp:nvSpPr>
        <dsp:cNvPr id="0" name=""/>
        <dsp:cNvSpPr/>
      </dsp:nvSpPr>
      <dsp:spPr>
        <a:xfrm>
          <a:off x="1002358" y="2863326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0E40B9-EC0D-4F2F-A38F-C6535E531C77}">
      <dsp:nvSpPr>
        <dsp:cNvPr id="0" name=""/>
        <dsp:cNvSpPr/>
      </dsp:nvSpPr>
      <dsp:spPr>
        <a:xfrm>
          <a:off x="1276286" y="3817941"/>
          <a:ext cx="7765698" cy="587137"/>
        </a:xfrm>
        <a:prstGeom prst="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Análisis e interpretación de resultados</a:t>
          </a:r>
        </a:p>
      </dsp:txBody>
      <dsp:txXfrm>
        <a:off x="1276286" y="3817941"/>
        <a:ext cx="7765698" cy="587137"/>
      </dsp:txXfrm>
    </dsp:sp>
    <dsp:sp modelId="{7575DC7C-C44A-41C1-B42C-9CF6C8BCA1B6}">
      <dsp:nvSpPr>
        <dsp:cNvPr id="0" name=""/>
        <dsp:cNvSpPr/>
      </dsp:nvSpPr>
      <dsp:spPr>
        <a:xfrm>
          <a:off x="909325" y="3744549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7BFF64-EE3A-4AD3-8B94-65E1E4E8C9D7}">
      <dsp:nvSpPr>
        <dsp:cNvPr id="0" name=""/>
        <dsp:cNvSpPr/>
      </dsp:nvSpPr>
      <dsp:spPr>
        <a:xfrm>
          <a:off x="984914" y="4698517"/>
          <a:ext cx="8057070" cy="587137"/>
        </a:xfrm>
        <a:prstGeom prst="rect">
          <a:avLst/>
        </a:prstGeom>
        <a:gradFill rotWithShape="0">
          <a:gsLst>
            <a:gs pos="0">
              <a:schemeClr val="accent5">
                <a:hueOff val="-6127787"/>
                <a:satOff val="-8523"/>
                <a:lumOff val="-3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27787"/>
                <a:satOff val="-8523"/>
                <a:lumOff val="-3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27787"/>
                <a:satOff val="-8523"/>
                <a:lumOff val="-3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Propuesta</a:t>
          </a:r>
        </a:p>
      </dsp:txBody>
      <dsp:txXfrm>
        <a:off x="984914" y="4698517"/>
        <a:ext cx="8057070" cy="587137"/>
      </dsp:txXfrm>
    </dsp:sp>
    <dsp:sp modelId="{A5305B2A-8C0D-4D26-A9B2-FE3DF73FC0F2}">
      <dsp:nvSpPr>
        <dsp:cNvPr id="0" name=""/>
        <dsp:cNvSpPr/>
      </dsp:nvSpPr>
      <dsp:spPr>
        <a:xfrm>
          <a:off x="617953" y="4625125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6127787"/>
              <a:satOff val="-8523"/>
              <a:lumOff val="-326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9B23B3-246C-4220-96D9-68A8D43BFD3E}">
      <dsp:nvSpPr>
        <dsp:cNvPr id="0" name=""/>
        <dsp:cNvSpPr/>
      </dsp:nvSpPr>
      <dsp:spPr>
        <a:xfrm>
          <a:off x="453209" y="5579740"/>
          <a:ext cx="8588775" cy="587137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rgbClr val="FF0000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Conclusiones</a:t>
          </a:r>
        </a:p>
      </dsp:txBody>
      <dsp:txXfrm>
        <a:off x="453209" y="5579740"/>
        <a:ext cx="8588775" cy="587137"/>
      </dsp:txXfrm>
    </dsp:sp>
    <dsp:sp modelId="{E41E03D1-516D-4393-A7A5-38663D113D09}">
      <dsp:nvSpPr>
        <dsp:cNvPr id="0" name=""/>
        <dsp:cNvSpPr/>
      </dsp:nvSpPr>
      <dsp:spPr>
        <a:xfrm>
          <a:off x="86248" y="5506348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68FF8-8D77-4CD7-8F8A-4190E417E83B}">
      <dsp:nvSpPr>
        <dsp:cNvPr id="0" name=""/>
        <dsp:cNvSpPr/>
      </dsp:nvSpPr>
      <dsp:spPr>
        <a:xfrm>
          <a:off x="-7298987" y="-1116618"/>
          <a:ext cx="8693812" cy="8693812"/>
        </a:xfrm>
        <a:prstGeom prst="blockArc">
          <a:avLst>
            <a:gd name="adj1" fmla="val 18900000"/>
            <a:gd name="adj2" fmla="val 2700000"/>
            <a:gd name="adj3" fmla="val 248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40114-14FF-4245-B0B9-DAD871B03160}">
      <dsp:nvSpPr>
        <dsp:cNvPr id="0" name=""/>
        <dsp:cNvSpPr/>
      </dsp:nvSpPr>
      <dsp:spPr>
        <a:xfrm>
          <a:off x="453209" y="293697"/>
          <a:ext cx="8588775" cy="5871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rgbClr val="FF0000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Introducción</a:t>
          </a:r>
          <a:endParaRPr lang="es-ES" sz="2800" b="1" kern="1200" dirty="0">
            <a:solidFill>
              <a:srgbClr val="FF0000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53209" y="293697"/>
        <a:ext cx="8588775" cy="587137"/>
      </dsp:txXfrm>
    </dsp:sp>
    <dsp:sp modelId="{987003CE-5961-4C77-8EB9-2DCBE57EC334}">
      <dsp:nvSpPr>
        <dsp:cNvPr id="0" name=""/>
        <dsp:cNvSpPr/>
      </dsp:nvSpPr>
      <dsp:spPr>
        <a:xfrm>
          <a:off x="86248" y="220305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D4173C-43FD-4FC6-BB35-D1ED9AB075CC}">
      <dsp:nvSpPr>
        <dsp:cNvPr id="0" name=""/>
        <dsp:cNvSpPr/>
      </dsp:nvSpPr>
      <dsp:spPr>
        <a:xfrm>
          <a:off x="984914" y="1174920"/>
          <a:ext cx="8057070" cy="587137"/>
        </a:xfrm>
        <a:prstGeom prst="rect">
          <a:avLst/>
        </a:prstGeom>
        <a:gradFill rotWithShape="0">
          <a:gsLst>
            <a:gs pos="0">
              <a:schemeClr val="accent5">
                <a:hueOff val="-1225557"/>
                <a:satOff val="-1705"/>
                <a:lumOff val="-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5557"/>
                <a:satOff val="-1705"/>
                <a:lumOff val="-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5557"/>
                <a:satOff val="-1705"/>
                <a:lumOff val="-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Problema</a:t>
          </a:r>
          <a:endParaRPr lang="es-ES" sz="2800" b="1" kern="12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984914" y="1174920"/>
        <a:ext cx="8057070" cy="587137"/>
      </dsp:txXfrm>
    </dsp:sp>
    <dsp:sp modelId="{4C2D522A-A396-465E-B040-4D2B150416B8}">
      <dsp:nvSpPr>
        <dsp:cNvPr id="0" name=""/>
        <dsp:cNvSpPr/>
      </dsp:nvSpPr>
      <dsp:spPr>
        <a:xfrm>
          <a:off x="617953" y="1101528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1225557"/>
              <a:satOff val="-1705"/>
              <a:lumOff val="-65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FA8D39-894C-4BF4-A9D8-2BB7B109D293}">
      <dsp:nvSpPr>
        <dsp:cNvPr id="0" name=""/>
        <dsp:cNvSpPr/>
      </dsp:nvSpPr>
      <dsp:spPr>
        <a:xfrm>
          <a:off x="1276286" y="2055496"/>
          <a:ext cx="7765698" cy="587137"/>
        </a:xfrm>
        <a:prstGeom prst="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Objetivos</a:t>
          </a:r>
        </a:p>
      </dsp:txBody>
      <dsp:txXfrm>
        <a:off x="1276286" y="2055496"/>
        <a:ext cx="7765698" cy="587137"/>
      </dsp:txXfrm>
    </dsp:sp>
    <dsp:sp modelId="{E73AC658-AF45-4E01-BB41-FD625ED977D9}">
      <dsp:nvSpPr>
        <dsp:cNvPr id="0" name=""/>
        <dsp:cNvSpPr/>
      </dsp:nvSpPr>
      <dsp:spPr>
        <a:xfrm>
          <a:off x="909325" y="1982104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EC4618-DBED-4F9E-98DD-78B2248CC2B0}">
      <dsp:nvSpPr>
        <dsp:cNvPr id="0" name=""/>
        <dsp:cNvSpPr/>
      </dsp:nvSpPr>
      <dsp:spPr>
        <a:xfrm>
          <a:off x="1369318" y="2936718"/>
          <a:ext cx="7672666" cy="587137"/>
        </a:xfrm>
        <a:prstGeom prst="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Marco de referencia</a:t>
          </a:r>
        </a:p>
      </dsp:txBody>
      <dsp:txXfrm>
        <a:off x="1369318" y="2936718"/>
        <a:ext cx="7672666" cy="587137"/>
      </dsp:txXfrm>
    </dsp:sp>
    <dsp:sp modelId="{00C8B1CA-8FE7-4686-976F-67E8AB91C488}">
      <dsp:nvSpPr>
        <dsp:cNvPr id="0" name=""/>
        <dsp:cNvSpPr/>
      </dsp:nvSpPr>
      <dsp:spPr>
        <a:xfrm>
          <a:off x="1002358" y="2863326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0E40B9-EC0D-4F2F-A38F-C6535E531C77}">
      <dsp:nvSpPr>
        <dsp:cNvPr id="0" name=""/>
        <dsp:cNvSpPr/>
      </dsp:nvSpPr>
      <dsp:spPr>
        <a:xfrm>
          <a:off x="1276286" y="3817941"/>
          <a:ext cx="7765698" cy="587137"/>
        </a:xfrm>
        <a:prstGeom prst="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Análisis e interpretación de resultados</a:t>
          </a:r>
        </a:p>
      </dsp:txBody>
      <dsp:txXfrm>
        <a:off x="1276286" y="3817941"/>
        <a:ext cx="7765698" cy="587137"/>
      </dsp:txXfrm>
    </dsp:sp>
    <dsp:sp modelId="{7575DC7C-C44A-41C1-B42C-9CF6C8BCA1B6}">
      <dsp:nvSpPr>
        <dsp:cNvPr id="0" name=""/>
        <dsp:cNvSpPr/>
      </dsp:nvSpPr>
      <dsp:spPr>
        <a:xfrm>
          <a:off x="909325" y="3744549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7BFF64-EE3A-4AD3-8B94-65E1E4E8C9D7}">
      <dsp:nvSpPr>
        <dsp:cNvPr id="0" name=""/>
        <dsp:cNvSpPr/>
      </dsp:nvSpPr>
      <dsp:spPr>
        <a:xfrm>
          <a:off x="984914" y="4698517"/>
          <a:ext cx="8057070" cy="587137"/>
        </a:xfrm>
        <a:prstGeom prst="rect">
          <a:avLst/>
        </a:prstGeom>
        <a:gradFill rotWithShape="0">
          <a:gsLst>
            <a:gs pos="0">
              <a:schemeClr val="accent5">
                <a:hueOff val="-6127787"/>
                <a:satOff val="-8523"/>
                <a:lumOff val="-3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27787"/>
                <a:satOff val="-8523"/>
                <a:lumOff val="-3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27787"/>
                <a:satOff val="-8523"/>
                <a:lumOff val="-3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Propuesta</a:t>
          </a:r>
        </a:p>
      </dsp:txBody>
      <dsp:txXfrm>
        <a:off x="984914" y="4698517"/>
        <a:ext cx="8057070" cy="587137"/>
      </dsp:txXfrm>
    </dsp:sp>
    <dsp:sp modelId="{A5305B2A-8C0D-4D26-A9B2-FE3DF73FC0F2}">
      <dsp:nvSpPr>
        <dsp:cNvPr id="0" name=""/>
        <dsp:cNvSpPr/>
      </dsp:nvSpPr>
      <dsp:spPr>
        <a:xfrm>
          <a:off x="617953" y="4625125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6127787"/>
              <a:satOff val="-8523"/>
              <a:lumOff val="-326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9B23B3-246C-4220-96D9-68A8D43BFD3E}">
      <dsp:nvSpPr>
        <dsp:cNvPr id="0" name=""/>
        <dsp:cNvSpPr/>
      </dsp:nvSpPr>
      <dsp:spPr>
        <a:xfrm>
          <a:off x="453209" y="5579740"/>
          <a:ext cx="8588775" cy="587137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Conclusiones y recomendaciones</a:t>
          </a:r>
        </a:p>
      </dsp:txBody>
      <dsp:txXfrm>
        <a:off x="453209" y="5579740"/>
        <a:ext cx="8588775" cy="587137"/>
      </dsp:txXfrm>
    </dsp:sp>
    <dsp:sp modelId="{E41E03D1-516D-4393-A7A5-38663D113D09}">
      <dsp:nvSpPr>
        <dsp:cNvPr id="0" name=""/>
        <dsp:cNvSpPr/>
      </dsp:nvSpPr>
      <dsp:spPr>
        <a:xfrm>
          <a:off x="86248" y="5506348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68FF8-8D77-4CD7-8F8A-4190E417E83B}">
      <dsp:nvSpPr>
        <dsp:cNvPr id="0" name=""/>
        <dsp:cNvSpPr/>
      </dsp:nvSpPr>
      <dsp:spPr>
        <a:xfrm>
          <a:off x="-7298987" y="-1116618"/>
          <a:ext cx="8693812" cy="8693812"/>
        </a:xfrm>
        <a:prstGeom prst="blockArc">
          <a:avLst>
            <a:gd name="adj1" fmla="val 18900000"/>
            <a:gd name="adj2" fmla="val 2700000"/>
            <a:gd name="adj3" fmla="val 248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40114-14FF-4245-B0B9-DAD871B03160}">
      <dsp:nvSpPr>
        <dsp:cNvPr id="0" name=""/>
        <dsp:cNvSpPr/>
      </dsp:nvSpPr>
      <dsp:spPr>
        <a:xfrm>
          <a:off x="453209" y="293697"/>
          <a:ext cx="8588775" cy="5871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Introducción</a:t>
          </a:r>
          <a:endParaRPr lang="es-ES" sz="2800" b="1" kern="12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53209" y="293697"/>
        <a:ext cx="8588775" cy="587137"/>
      </dsp:txXfrm>
    </dsp:sp>
    <dsp:sp modelId="{987003CE-5961-4C77-8EB9-2DCBE57EC334}">
      <dsp:nvSpPr>
        <dsp:cNvPr id="0" name=""/>
        <dsp:cNvSpPr/>
      </dsp:nvSpPr>
      <dsp:spPr>
        <a:xfrm>
          <a:off x="86248" y="220305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D4173C-43FD-4FC6-BB35-D1ED9AB075CC}">
      <dsp:nvSpPr>
        <dsp:cNvPr id="0" name=""/>
        <dsp:cNvSpPr/>
      </dsp:nvSpPr>
      <dsp:spPr>
        <a:xfrm>
          <a:off x="984914" y="1174920"/>
          <a:ext cx="8057070" cy="587137"/>
        </a:xfrm>
        <a:prstGeom prst="rect">
          <a:avLst/>
        </a:prstGeom>
        <a:gradFill rotWithShape="0">
          <a:gsLst>
            <a:gs pos="0">
              <a:schemeClr val="accent5">
                <a:hueOff val="-1225557"/>
                <a:satOff val="-1705"/>
                <a:lumOff val="-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5557"/>
                <a:satOff val="-1705"/>
                <a:lumOff val="-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5557"/>
                <a:satOff val="-1705"/>
                <a:lumOff val="-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Problema</a:t>
          </a:r>
          <a:endParaRPr lang="es-ES" sz="2800" b="1" kern="12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984914" y="1174920"/>
        <a:ext cx="8057070" cy="587137"/>
      </dsp:txXfrm>
    </dsp:sp>
    <dsp:sp modelId="{4C2D522A-A396-465E-B040-4D2B150416B8}">
      <dsp:nvSpPr>
        <dsp:cNvPr id="0" name=""/>
        <dsp:cNvSpPr/>
      </dsp:nvSpPr>
      <dsp:spPr>
        <a:xfrm>
          <a:off x="617953" y="1101528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1225557"/>
              <a:satOff val="-1705"/>
              <a:lumOff val="-65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FA8D39-894C-4BF4-A9D8-2BB7B109D293}">
      <dsp:nvSpPr>
        <dsp:cNvPr id="0" name=""/>
        <dsp:cNvSpPr/>
      </dsp:nvSpPr>
      <dsp:spPr>
        <a:xfrm>
          <a:off x="1276286" y="2055496"/>
          <a:ext cx="7765698" cy="587137"/>
        </a:xfrm>
        <a:prstGeom prst="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Objetivos</a:t>
          </a:r>
        </a:p>
      </dsp:txBody>
      <dsp:txXfrm>
        <a:off x="1276286" y="2055496"/>
        <a:ext cx="7765698" cy="587137"/>
      </dsp:txXfrm>
    </dsp:sp>
    <dsp:sp modelId="{E73AC658-AF45-4E01-BB41-FD625ED977D9}">
      <dsp:nvSpPr>
        <dsp:cNvPr id="0" name=""/>
        <dsp:cNvSpPr/>
      </dsp:nvSpPr>
      <dsp:spPr>
        <a:xfrm>
          <a:off x="909325" y="1982104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EC4618-DBED-4F9E-98DD-78B2248CC2B0}">
      <dsp:nvSpPr>
        <dsp:cNvPr id="0" name=""/>
        <dsp:cNvSpPr/>
      </dsp:nvSpPr>
      <dsp:spPr>
        <a:xfrm>
          <a:off x="1369318" y="2936718"/>
          <a:ext cx="7672666" cy="587137"/>
        </a:xfrm>
        <a:prstGeom prst="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Marco de referencia</a:t>
          </a:r>
        </a:p>
      </dsp:txBody>
      <dsp:txXfrm>
        <a:off x="1369318" y="2936718"/>
        <a:ext cx="7672666" cy="587137"/>
      </dsp:txXfrm>
    </dsp:sp>
    <dsp:sp modelId="{00C8B1CA-8FE7-4686-976F-67E8AB91C488}">
      <dsp:nvSpPr>
        <dsp:cNvPr id="0" name=""/>
        <dsp:cNvSpPr/>
      </dsp:nvSpPr>
      <dsp:spPr>
        <a:xfrm>
          <a:off x="1002358" y="2863326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0E40B9-EC0D-4F2F-A38F-C6535E531C77}">
      <dsp:nvSpPr>
        <dsp:cNvPr id="0" name=""/>
        <dsp:cNvSpPr/>
      </dsp:nvSpPr>
      <dsp:spPr>
        <a:xfrm>
          <a:off x="1276286" y="3817941"/>
          <a:ext cx="7765698" cy="587137"/>
        </a:xfrm>
        <a:prstGeom prst="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Análisis e interpretación de resultados</a:t>
          </a:r>
        </a:p>
      </dsp:txBody>
      <dsp:txXfrm>
        <a:off x="1276286" y="3817941"/>
        <a:ext cx="7765698" cy="587137"/>
      </dsp:txXfrm>
    </dsp:sp>
    <dsp:sp modelId="{7575DC7C-C44A-41C1-B42C-9CF6C8BCA1B6}">
      <dsp:nvSpPr>
        <dsp:cNvPr id="0" name=""/>
        <dsp:cNvSpPr/>
      </dsp:nvSpPr>
      <dsp:spPr>
        <a:xfrm>
          <a:off x="909325" y="3744549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7BFF64-EE3A-4AD3-8B94-65E1E4E8C9D7}">
      <dsp:nvSpPr>
        <dsp:cNvPr id="0" name=""/>
        <dsp:cNvSpPr/>
      </dsp:nvSpPr>
      <dsp:spPr>
        <a:xfrm>
          <a:off x="984914" y="4698517"/>
          <a:ext cx="8057070" cy="587137"/>
        </a:xfrm>
        <a:prstGeom prst="rect">
          <a:avLst/>
        </a:prstGeom>
        <a:gradFill rotWithShape="0">
          <a:gsLst>
            <a:gs pos="0">
              <a:schemeClr val="accent5">
                <a:hueOff val="-6127787"/>
                <a:satOff val="-8523"/>
                <a:lumOff val="-3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27787"/>
                <a:satOff val="-8523"/>
                <a:lumOff val="-3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27787"/>
                <a:satOff val="-8523"/>
                <a:lumOff val="-3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Propuesta</a:t>
          </a:r>
        </a:p>
      </dsp:txBody>
      <dsp:txXfrm>
        <a:off x="984914" y="4698517"/>
        <a:ext cx="8057070" cy="587137"/>
      </dsp:txXfrm>
    </dsp:sp>
    <dsp:sp modelId="{A5305B2A-8C0D-4D26-A9B2-FE3DF73FC0F2}">
      <dsp:nvSpPr>
        <dsp:cNvPr id="0" name=""/>
        <dsp:cNvSpPr/>
      </dsp:nvSpPr>
      <dsp:spPr>
        <a:xfrm>
          <a:off x="617953" y="4625125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6127787"/>
              <a:satOff val="-8523"/>
              <a:lumOff val="-326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9B23B3-246C-4220-96D9-68A8D43BFD3E}">
      <dsp:nvSpPr>
        <dsp:cNvPr id="0" name=""/>
        <dsp:cNvSpPr/>
      </dsp:nvSpPr>
      <dsp:spPr>
        <a:xfrm>
          <a:off x="453209" y="5579740"/>
          <a:ext cx="8588775" cy="587137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rgbClr val="FF0000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Recomendaciones</a:t>
          </a:r>
        </a:p>
      </dsp:txBody>
      <dsp:txXfrm>
        <a:off x="453209" y="5579740"/>
        <a:ext cx="8588775" cy="587137"/>
      </dsp:txXfrm>
    </dsp:sp>
    <dsp:sp modelId="{E41E03D1-516D-4393-A7A5-38663D113D09}">
      <dsp:nvSpPr>
        <dsp:cNvPr id="0" name=""/>
        <dsp:cNvSpPr/>
      </dsp:nvSpPr>
      <dsp:spPr>
        <a:xfrm>
          <a:off x="86248" y="5506348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600C4C-081A-4686-BCC3-26A33AA12086}">
      <dsp:nvSpPr>
        <dsp:cNvPr id="0" name=""/>
        <dsp:cNvSpPr/>
      </dsp:nvSpPr>
      <dsp:spPr>
        <a:xfrm rot="5400000">
          <a:off x="5388604" y="-328763"/>
          <a:ext cx="6105666" cy="8297071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36575" lvl="1" indent="-536575" algn="just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  <a:tabLst>
              <a:tab pos="536575" algn="l"/>
            </a:tabLst>
          </a:pPr>
          <a:r>
            <a:rPr lang="es-ES" sz="2400" kern="1200" dirty="0" smtClean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0"/>
            </a:rPr>
            <a:t>Poner a consideración de las autoridades competentes, la propuesta presentada en el Anexo A</a:t>
          </a:r>
          <a:r>
            <a:rPr lang="es-ES" sz="2400" kern="1200" dirty="0" smtClean="0">
              <a:latin typeface="Lucida Bright" panose="02040602050505020304" pitchFamily="18" charset="0"/>
            </a:rPr>
            <a:t>, en la que se detallan los lineamientos estratégicos para enfrentar los desafíos del Mar Equinoccial, articulando la visión oceanopolítica ecuatoriana con los Objetivos Nacionales de Desarrollo establecidos en el PND 2017-2021, así como la incorporación de un nuevo Objetivo Nacional de Desarrollo orientado a la gestión del buen uso del mar.</a:t>
          </a:r>
          <a:endParaRPr lang="es-ES" sz="2400" kern="1200" dirty="0"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-5400000">
        <a:off x="4292902" y="1064993"/>
        <a:ext cx="7999017" cy="5509558"/>
      </dsp:txXfrm>
    </dsp:sp>
    <dsp:sp modelId="{037DC402-9C7E-4277-80CB-EEDF3D9FC5C0}">
      <dsp:nvSpPr>
        <dsp:cNvPr id="0" name=""/>
        <dsp:cNvSpPr/>
      </dsp:nvSpPr>
      <dsp:spPr>
        <a:xfrm>
          <a:off x="953" y="804030"/>
          <a:ext cx="4291948" cy="603148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>
            <a:latin typeface="Lucida Bright" panose="02040602050505020304" pitchFamily="18" charset="0"/>
          </a:endParaRPr>
        </a:p>
      </dsp:txBody>
      <dsp:txXfrm>
        <a:off x="210469" y="1013546"/>
        <a:ext cx="3872916" cy="561245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600C4C-081A-4686-BCC3-26A33AA12086}">
      <dsp:nvSpPr>
        <dsp:cNvPr id="0" name=""/>
        <dsp:cNvSpPr/>
      </dsp:nvSpPr>
      <dsp:spPr>
        <a:xfrm rot="5400000">
          <a:off x="6106601" y="514488"/>
          <a:ext cx="6060646" cy="6535812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36575" lvl="1" indent="-536575" algn="just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  <a:tabLst>
              <a:tab pos="536575" algn="l"/>
            </a:tabLst>
          </a:pPr>
          <a:r>
            <a:rPr lang="es-ES" sz="2400" kern="1200" dirty="0" smtClean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0"/>
            </a:rPr>
            <a:t>Considerar el empleo de los submarinos para ejercer la vigilancia y control de la plataforma continental y los fondos marinos,</a:t>
          </a:r>
          <a:r>
            <a:rPr lang="es-ES" sz="24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 operando junto con las aeronaves y unidades de superficie en una tríada, con la finalidad de detectar oportunamente cualquier indicio de depredación de los recursos del país en el mar.</a:t>
          </a: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-5400000">
        <a:off x="5869018" y="1047927"/>
        <a:ext cx="6239956" cy="5468934"/>
      </dsp:txXfrm>
    </dsp:sp>
    <dsp:sp modelId="{037DC402-9C7E-4277-80CB-EEDF3D9FC5C0}">
      <dsp:nvSpPr>
        <dsp:cNvPr id="0" name=""/>
        <dsp:cNvSpPr/>
      </dsp:nvSpPr>
      <dsp:spPr>
        <a:xfrm>
          <a:off x="2631" y="798102"/>
          <a:ext cx="5866387" cy="5987009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>
            <a:latin typeface="Lucida Bright" panose="02040602050505020304" pitchFamily="18" charset="0"/>
          </a:endParaRPr>
        </a:p>
      </dsp:txBody>
      <dsp:txXfrm>
        <a:off x="289004" y="1084475"/>
        <a:ext cx="5293641" cy="54142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68FF8-8D77-4CD7-8F8A-4190E417E83B}">
      <dsp:nvSpPr>
        <dsp:cNvPr id="0" name=""/>
        <dsp:cNvSpPr/>
      </dsp:nvSpPr>
      <dsp:spPr>
        <a:xfrm>
          <a:off x="-7298987" y="-1116618"/>
          <a:ext cx="8693812" cy="8693812"/>
        </a:xfrm>
        <a:prstGeom prst="blockArc">
          <a:avLst>
            <a:gd name="adj1" fmla="val 18900000"/>
            <a:gd name="adj2" fmla="val 2700000"/>
            <a:gd name="adj3" fmla="val 248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40114-14FF-4245-B0B9-DAD871B03160}">
      <dsp:nvSpPr>
        <dsp:cNvPr id="0" name=""/>
        <dsp:cNvSpPr/>
      </dsp:nvSpPr>
      <dsp:spPr>
        <a:xfrm>
          <a:off x="453209" y="293697"/>
          <a:ext cx="8588775" cy="5871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Introducción</a:t>
          </a:r>
          <a:endParaRPr lang="es-ES" sz="2800" b="1" kern="12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53209" y="293697"/>
        <a:ext cx="8588775" cy="587137"/>
      </dsp:txXfrm>
    </dsp:sp>
    <dsp:sp modelId="{987003CE-5961-4C77-8EB9-2DCBE57EC334}">
      <dsp:nvSpPr>
        <dsp:cNvPr id="0" name=""/>
        <dsp:cNvSpPr/>
      </dsp:nvSpPr>
      <dsp:spPr>
        <a:xfrm>
          <a:off x="86248" y="220305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D4173C-43FD-4FC6-BB35-D1ED9AB075CC}">
      <dsp:nvSpPr>
        <dsp:cNvPr id="0" name=""/>
        <dsp:cNvSpPr/>
      </dsp:nvSpPr>
      <dsp:spPr>
        <a:xfrm>
          <a:off x="984914" y="1174920"/>
          <a:ext cx="8057070" cy="587137"/>
        </a:xfrm>
        <a:prstGeom prst="rect">
          <a:avLst/>
        </a:prstGeom>
        <a:gradFill rotWithShape="0">
          <a:gsLst>
            <a:gs pos="0">
              <a:schemeClr val="accent5">
                <a:hueOff val="-1225557"/>
                <a:satOff val="-1705"/>
                <a:lumOff val="-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5557"/>
                <a:satOff val="-1705"/>
                <a:lumOff val="-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5557"/>
                <a:satOff val="-1705"/>
                <a:lumOff val="-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rgbClr val="FF0000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Problema</a:t>
          </a:r>
          <a:endParaRPr lang="es-ES" sz="2800" b="1" kern="1200" dirty="0">
            <a:solidFill>
              <a:srgbClr val="FF0000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984914" y="1174920"/>
        <a:ext cx="8057070" cy="587137"/>
      </dsp:txXfrm>
    </dsp:sp>
    <dsp:sp modelId="{4C2D522A-A396-465E-B040-4D2B150416B8}">
      <dsp:nvSpPr>
        <dsp:cNvPr id="0" name=""/>
        <dsp:cNvSpPr/>
      </dsp:nvSpPr>
      <dsp:spPr>
        <a:xfrm>
          <a:off x="617953" y="1101528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1225557"/>
              <a:satOff val="-1705"/>
              <a:lumOff val="-65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FA8D39-894C-4BF4-A9D8-2BB7B109D293}">
      <dsp:nvSpPr>
        <dsp:cNvPr id="0" name=""/>
        <dsp:cNvSpPr/>
      </dsp:nvSpPr>
      <dsp:spPr>
        <a:xfrm>
          <a:off x="1276286" y="2055496"/>
          <a:ext cx="7765698" cy="587137"/>
        </a:xfrm>
        <a:prstGeom prst="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Objetivos</a:t>
          </a:r>
        </a:p>
      </dsp:txBody>
      <dsp:txXfrm>
        <a:off x="1276286" y="2055496"/>
        <a:ext cx="7765698" cy="587137"/>
      </dsp:txXfrm>
    </dsp:sp>
    <dsp:sp modelId="{E73AC658-AF45-4E01-BB41-FD625ED977D9}">
      <dsp:nvSpPr>
        <dsp:cNvPr id="0" name=""/>
        <dsp:cNvSpPr/>
      </dsp:nvSpPr>
      <dsp:spPr>
        <a:xfrm>
          <a:off x="909325" y="1982104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EC4618-DBED-4F9E-98DD-78B2248CC2B0}">
      <dsp:nvSpPr>
        <dsp:cNvPr id="0" name=""/>
        <dsp:cNvSpPr/>
      </dsp:nvSpPr>
      <dsp:spPr>
        <a:xfrm>
          <a:off x="1369318" y="2936718"/>
          <a:ext cx="7672666" cy="587137"/>
        </a:xfrm>
        <a:prstGeom prst="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Marco de referencia</a:t>
          </a:r>
        </a:p>
      </dsp:txBody>
      <dsp:txXfrm>
        <a:off x="1369318" y="2936718"/>
        <a:ext cx="7672666" cy="587137"/>
      </dsp:txXfrm>
    </dsp:sp>
    <dsp:sp modelId="{00C8B1CA-8FE7-4686-976F-67E8AB91C488}">
      <dsp:nvSpPr>
        <dsp:cNvPr id="0" name=""/>
        <dsp:cNvSpPr/>
      </dsp:nvSpPr>
      <dsp:spPr>
        <a:xfrm>
          <a:off x="1002358" y="2863326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0E40B9-EC0D-4F2F-A38F-C6535E531C77}">
      <dsp:nvSpPr>
        <dsp:cNvPr id="0" name=""/>
        <dsp:cNvSpPr/>
      </dsp:nvSpPr>
      <dsp:spPr>
        <a:xfrm>
          <a:off x="1276286" y="3817941"/>
          <a:ext cx="7765698" cy="587137"/>
        </a:xfrm>
        <a:prstGeom prst="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Análisis e interpretación de resultados</a:t>
          </a:r>
        </a:p>
      </dsp:txBody>
      <dsp:txXfrm>
        <a:off x="1276286" y="3817941"/>
        <a:ext cx="7765698" cy="587137"/>
      </dsp:txXfrm>
    </dsp:sp>
    <dsp:sp modelId="{7575DC7C-C44A-41C1-B42C-9CF6C8BCA1B6}">
      <dsp:nvSpPr>
        <dsp:cNvPr id="0" name=""/>
        <dsp:cNvSpPr/>
      </dsp:nvSpPr>
      <dsp:spPr>
        <a:xfrm>
          <a:off x="909325" y="3744549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7BFF64-EE3A-4AD3-8B94-65E1E4E8C9D7}">
      <dsp:nvSpPr>
        <dsp:cNvPr id="0" name=""/>
        <dsp:cNvSpPr/>
      </dsp:nvSpPr>
      <dsp:spPr>
        <a:xfrm>
          <a:off x="984914" y="4698517"/>
          <a:ext cx="8057070" cy="587137"/>
        </a:xfrm>
        <a:prstGeom prst="rect">
          <a:avLst/>
        </a:prstGeom>
        <a:gradFill rotWithShape="0">
          <a:gsLst>
            <a:gs pos="0">
              <a:schemeClr val="accent5">
                <a:hueOff val="-6127787"/>
                <a:satOff val="-8523"/>
                <a:lumOff val="-3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27787"/>
                <a:satOff val="-8523"/>
                <a:lumOff val="-3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27787"/>
                <a:satOff val="-8523"/>
                <a:lumOff val="-3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Propuesta</a:t>
          </a:r>
        </a:p>
      </dsp:txBody>
      <dsp:txXfrm>
        <a:off x="984914" y="4698517"/>
        <a:ext cx="8057070" cy="587137"/>
      </dsp:txXfrm>
    </dsp:sp>
    <dsp:sp modelId="{A5305B2A-8C0D-4D26-A9B2-FE3DF73FC0F2}">
      <dsp:nvSpPr>
        <dsp:cNvPr id="0" name=""/>
        <dsp:cNvSpPr/>
      </dsp:nvSpPr>
      <dsp:spPr>
        <a:xfrm>
          <a:off x="617953" y="4625125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6127787"/>
              <a:satOff val="-8523"/>
              <a:lumOff val="-326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9B23B3-246C-4220-96D9-68A8D43BFD3E}">
      <dsp:nvSpPr>
        <dsp:cNvPr id="0" name=""/>
        <dsp:cNvSpPr/>
      </dsp:nvSpPr>
      <dsp:spPr>
        <a:xfrm>
          <a:off x="453209" y="5579740"/>
          <a:ext cx="8588775" cy="587137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Conclusiones y recomendaciones</a:t>
          </a:r>
        </a:p>
      </dsp:txBody>
      <dsp:txXfrm>
        <a:off x="453209" y="5579740"/>
        <a:ext cx="8588775" cy="587137"/>
      </dsp:txXfrm>
    </dsp:sp>
    <dsp:sp modelId="{E41E03D1-516D-4393-A7A5-38663D113D09}">
      <dsp:nvSpPr>
        <dsp:cNvPr id="0" name=""/>
        <dsp:cNvSpPr/>
      </dsp:nvSpPr>
      <dsp:spPr>
        <a:xfrm>
          <a:off x="86248" y="5506348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68FF8-8D77-4CD7-8F8A-4190E417E83B}">
      <dsp:nvSpPr>
        <dsp:cNvPr id="0" name=""/>
        <dsp:cNvSpPr/>
      </dsp:nvSpPr>
      <dsp:spPr>
        <a:xfrm>
          <a:off x="-7298987" y="-1116618"/>
          <a:ext cx="8693812" cy="8693812"/>
        </a:xfrm>
        <a:prstGeom prst="blockArc">
          <a:avLst>
            <a:gd name="adj1" fmla="val 18900000"/>
            <a:gd name="adj2" fmla="val 2700000"/>
            <a:gd name="adj3" fmla="val 248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40114-14FF-4245-B0B9-DAD871B03160}">
      <dsp:nvSpPr>
        <dsp:cNvPr id="0" name=""/>
        <dsp:cNvSpPr/>
      </dsp:nvSpPr>
      <dsp:spPr>
        <a:xfrm>
          <a:off x="453209" y="293697"/>
          <a:ext cx="8588775" cy="5871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Introducción</a:t>
          </a:r>
          <a:endParaRPr lang="es-ES" sz="2800" b="1" kern="12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53209" y="293697"/>
        <a:ext cx="8588775" cy="587137"/>
      </dsp:txXfrm>
    </dsp:sp>
    <dsp:sp modelId="{987003CE-5961-4C77-8EB9-2DCBE57EC334}">
      <dsp:nvSpPr>
        <dsp:cNvPr id="0" name=""/>
        <dsp:cNvSpPr/>
      </dsp:nvSpPr>
      <dsp:spPr>
        <a:xfrm>
          <a:off x="86248" y="220305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D4173C-43FD-4FC6-BB35-D1ED9AB075CC}">
      <dsp:nvSpPr>
        <dsp:cNvPr id="0" name=""/>
        <dsp:cNvSpPr/>
      </dsp:nvSpPr>
      <dsp:spPr>
        <a:xfrm>
          <a:off x="984914" y="1174920"/>
          <a:ext cx="8057070" cy="587137"/>
        </a:xfrm>
        <a:prstGeom prst="rect">
          <a:avLst/>
        </a:prstGeom>
        <a:gradFill rotWithShape="0">
          <a:gsLst>
            <a:gs pos="0">
              <a:schemeClr val="accent5">
                <a:hueOff val="-1225557"/>
                <a:satOff val="-1705"/>
                <a:lumOff val="-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5557"/>
                <a:satOff val="-1705"/>
                <a:lumOff val="-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5557"/>
                <a:satOff val="-1705"/>
                <a:lumOff val="-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Problema</a:t>
          </a:r>
          <a:endParaRPr lang="es-ES" sz="2800" b="1" kern="12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984914" y="1174920"/>
        <a:ext cx="8057070" cy="587137"/>
      </dsp:txXfrm>
    </dsp:sp>
    <dsp:sp modelId="{4C2D522A-A396-465E-B040-4D2B150416B8}">
      <dsp:nvSpPr>
        <dsp:cNvPr id="0" name=""/>
        <dsp:cNvSpPr/>
      </dsp:nvSpPr>
      <dsp:spPr>
        <a:xfrm>
          <a:off x="617953" y="1101528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1225557"/>
              <a:satOff val="-1705"/>
              <a:lumOff val="-65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FA8D39-894C-4BF4-A9D8-2BB7B109D293}">
      <dsp:nvSpPr>
        <dsp:cNvPr id="0" name=""/>
        <dsp:cNvSpPr/>
      </dsp:nvSpPr>
      <dsp:spPr>
        <a:xfrm>
          <a:off x="1276286" y="2055496"/>
          <a:ext cx="7765698" cy="587137"/>
        </a:xfrm>
        <a:prstGeom prst="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rgbClr val="FF0000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Objetivos</a:t>
          </a:r>
        </a:p>
      </dsp:txBody>
      <dsp:txXfrm>
        <a:off x="1276286" y="2055496"/>
        <a:ext cx="7765698" cy="587137"/>
      </dsp:txXfrm>
    </dsp:sp>
    <dsp:sp modelId="{E73AC658-AF45-4E01-BB41-FD625ED977D9}">
      <dsp:nvSpPr>
        <dsp:cNvPr id="0" name=""/>
        <dsp:cNvSpPr/>
      </dsp:nvSpPr>
      <dsp:spPr>
        <a:xfrm>
          <a:off x="909325" y="1982104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EC4618-DBED-4F9E-98DD-78B2248CC2B0}">
      <dsp:nvSpPr>
        <dsp:cNvPr id="0" name=""/>
        <dsp:cNvSpPr/>
      </dsp:nvSpPr>
      <dsp:spPr>
        <a:xfrm>
          <a:off x="1369318" y="2936718"/>
          <a:ext cx="7672666" cy="587137"/>
        </a:xfrm>
        <a:prstGeom prst="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Marco de referencia</a:t>
          </a:r>
        </a:p>
      </dsp:txBody>
      <dsp:txXfrm>
        <a:off x="1369318" y="2936718"/>
        <a:ext cx="7672666" cy="587137"/>
      </dsp:txXfrm>
    </dsp:sp>
    <dsp:sp modelId="{00C8B1CA-8FE7-4686-976F-67E8AB91C488}">
      <dsp:nvSpPr>
        <dsp:cNvPr id="0" name=""/>
        <dsp:cNvSpPr/>
      </dsp:nvSpPr>
      <dsp:spPr>
        <a:xfrm>
          <a:off x="1002358" y="2863326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0E40B9-EC0D-4F2F-A38F-C6535E531C77}">
      <dsp:nvSpPr>
        <dsp:cNvPr id="0" name=""/>
        <dsp:cNvSpPr/>
      </dsp:nvSpPr>
      <dsp:spPr>
        <a:xfrm>
          <a:off x="1276286" y="3817941"/>
          <a:ext cx="7765698" cy="587137"/>
        </a:xfrm>
        <a:prstGeom prst="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Análisis e interpretación de resultados</a:t>
          </a:r>
        </a:p>
      </dsp:txBody>
      <dsp:txXfrm>
        <a:off x="1276286" y="3817941"/>
        <a:ext cx="7765698" cy="587137"/>
      </dsp:txXfrm>
    </dsp:sp>
    <dsp:sp modelId="{7575DC7C-C44A-41C1-B42C-9CF6C8BCA1B6}">
      <dsp:nvSpPr>
        <dsp:cNvPr id="0" name=""/>
        <dsp:cNvSpPr/>
      </dsp:nvSpPr>
      <dsp:spPr>
        <a:xfrm>
          <a:off x="909325" y="3744549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7BFF64-EE3A-4AD3-8B94-65E1E4E8C9D7}">
      <dsp:nvSpPr>
        <dsp:cNvPr id="0" name=""/>
        <dsp:cNvSpPr/>
      </dsp:nvSpPr>
      <dsp:spPr>
        <a:xfrm>
          <a:off x="984914" y="4698517"/>
          <a:ext cx="8057070" cy="587137"/>
        </a:xfrm>
        <a:prstGeom prst="rect">
          <a:avLst/>
        </a:prstGeom>
        <a:gradFill rotWithShape="0">
          <a:gsLst>
            <a:gs pos="0">
              <a:schemeClr val="accent5">
                <a:hueOff val="-6127787"/>
                <a:satOff val="-8523"/>
                <a:lumOff val="-3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27787"/>
                <a:satOff val="-8523"/>
                <a:lumOff val="-3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27787"/>
                <a:satOff val="-8523"/>
                <a:lumOff val="-3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Propuesta</a:t>
          </a:r>
        </a:p>
      </dsp:txBody>
      <dsp:txXfrm>
        <a:off x="984914" y="4698517"/>
        <a:ext cx="8057070" cy="587137"/>
      </dsp:txXfrm>
    </dsp:sp>
    <dsp:sp modelId="{A5305B2A-8C0D-4D26-A9B2-FE3DF73FC0F2}">
      <dsp:nvSpPr>
        <dsp:cNvPr id="0" name=""/>
        <dsp:cNvSpPr/>
      </dsp:nvSpPr>
      <dsp:spPr>
        <a:xfrm>
          <a:off x="617953" y="4625125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6127787"/>
              <a:satOff val="-8523"/>
              <a:lumOff val="-326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9B23B3-246C-4220-96D9-68A8D43BFD3E}">
      <dsp:nvSpPr>
        <dsp:cNvPr id="0" name=""/>
        <dsp:cNvSpPr/>
      </dsp:nvSpPr>
      <dsp:spPr>
        <a:xfrm>
          <a:off x="453209" y="5579740"/>
          <a:ext cx="8588775" cy="587137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Conclusiones y recomendaciones</a:t>
          </a:r>
        </a:p>
      </dsp:txBody>
      <dsp:txXfrm>
        <a:off x="453209" y="5579740"/>
        <a:ext cx="8588775" cy="587137"/>
      </dsp:txXfrm>
    </dsp:sp>
    <dsp:sp modelId="{E41E03D1-516D-4393-A7A5-38663D113D09}">
      <dsp:nvSpPr>
        <dsp:cNvPr id="0" name=""/>
        <dsp:cNvSpPr/>
      </dsp:nvSpPr>
      <dsp:spPr>
        <a:xfrm>
          <a:off x="86248" y="5506348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9A413-1926-44B8-835F-16DA8BDE58B4}">
      <dsp:nvSpPr>
        <dsp:cNvPr id="0" name=""/>
        <dsp:cNvSpPr/>
      </dsp:nvSpPr>
      <dsp:spPr>
        <a:xfrm>
          <a:off x="0" y="0"/>
          <a:ext cx="12883313" cy="16254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352425" lvl="0" indent="-352425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tabLst>
              <a:tab pos="352425" algn="l"/>
            </a:tabLst>
          </a:pPr>
          <a:r>
            <a:rPr lang="es-ES" sz="2200" kern="1200" dirty="0" smtClean="0">
              <a:solidFill>
                <a:schemeClr val="bg1"/>
              </a:solidFill>
              <a:latin typeface="Lucida Bright" panose="02040602050505020304" pitchFamily="18" charset="0"/>
            </a:rPr>
            <a:t>a.	Identificar el grado de importancia del Mar Equinoccial en la Visión Oceanopolítica del Estado ecuatoriano.</a:t>
          </a:r>
          <a:endParaRPr lang="es-ES" sz="2200" kern="1200" dirty="0">
            <a:solidFill>
              <a:schemeClr val="bg1"/>
            </a:solidFill>
            <a:latin typeface="Lucida Bright" panose="02040602050505020304" pitchFamily="18" charset="0"/>
          </a:endParaRPr>
        </a:p>
      </dsp:txBody>
      <dsp:txXfrm>
        <a:off x="2739206" y="0"/>
        <a:ext cx="10144106" cy="1625442"/>
      </dsp:txXfrm>
    </dsp:sp>
    <dsp:sp modelId="{06638987-4D1B-4F18-A692-13D6F065504C}">
      <dsp:nvSpPr>
        <dsp:cNvPr id="0" name=""/>
        <dsp:cNvSpPr/>
      </dsp:nvSpPr>
      <dsp:spPr>
        <a:xfrm>
          <a:off x="248888" y="86018"/>
          <a:ext cx="2308638" cy="14534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7F39660-7D6C-4839-89E9-AC1BCF1D279F}">
      <dsp:nvSpPr>
        <dsp:cNvPr id="0" name=""/>
        <dsp:cNvSpPr/>
      </dsp:nvSpPr>
      <dsp:spPr>
        <a:xfrm>
          <a:off x="0" y="1787986"/>
          <a:ext cx="12883313" cy="16254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352425" lvl="0" indent="-352425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es-ES" sz="22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b.	Establecer la relación de la planificación nacional del Estado ecuatoriano con los intereses marítimos.</a:t>
          </a:r>
          <a:endParaRPr lang="es-ES" sz="2200" kern="1200" dirty="0">
            <a:solidFill>
              <a:schemeClr val="tx1"/>
            </a:solidFill>
            <a:latin typeface="Lucida Bright" panose="02040602050505020304" pitchFamily="18" charset="0"/>
          </a:endParaRPr>
        </a:p>
      </dsp:txBody>
      <dsp:txXfrm>
        <a:off x="2739206" y="1787986"/>
        <a:ext cx="10144106" cy="1625442"/>
      </dsp:txXfrm>
    </dsp:sp>
    <dsp:sp modelId="{72995252-EE02-4E9C-83EA-53F56071FB9F}">
      <dsp:nvSpPr>
        <dsp:cNvPr id="0" name=""/>
        <dsp:cNvSpPr/>
      </dsp:nvSpPr>
      <dsp:spPr>
        <a:xfrm>
          <a:off x="262943" y="1885818"/>
          <a:ext cx="2275115" cy="142977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1493978-D118-4BD2-B000-47CA077DA1C9}">
      <dsp:nvSpPr>
        <dsp:cNvPr id="0" name=""/>
        <dsp:cNvSpPr/>
      </dsp:nvSpPr>
      <dsp:spPr>
        <a:xfrm>
          <a:off x="0" y="3575972"/>
          <a:ext cx="12883313" cy="16254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352425" lvl="0" indent="-352425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es-ES" sz="22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c.	Definir lineamientos estratégicos que permitan al Estado ecuatoriano enfrentar los nuevos desafíos del Mar Equinoccial, sobre la base de los resultados obtenidos, para consolidar su visión oceanopolítica.</a:t>
          </a:r>
          <a:endParaRPr lang="es-ES" sz="2200" kern="1200" dirty="0">
            <a:solidFill>
              <a:schemeClr val="tx1"/>
            </a:solidFill>
            <a:latin typeface="Lucida Bright" panose="02040602050505020304" pitchFamily="18" charset="0"/>
          </a:endParaRPr>
        </a:p>
      </dsp:txBody>
      <dsp:txXfrm>
        <a:off x="2739206" y="3575972"/>
        <a:ext cx="10144106" cy="1625442"/>
      </dsp:txXfrm>
    </dsp:sp>
    <dsp:sp modelId="{C92577CF-78E5-49E0-B5B7-F8F8CD13AC23}">
      <dsp:nvSpPr>
        <dsp:cNvPr id="0" name=""/>
        <dsp:cNvSpPr/>
      </dsp:nvSpPr>
      <dsp:spPr>
        <a:xfrm>
          <a:off x="509311" y="3641133"/>
          <a:ext cx="1715129" cy="1495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DE6E733-2DD6-427C-9622-92D18609BA60}">
      <dsp:nvSpPr>
        <dsp:cNvPr id="0" name=""/>
        <dsp:cNvSpPr/>
      </dsp:nvSpPr>
      <dsp:spPr>
        <a:xfrm>
          <a:off x="0" y="5363959"/>
          <a:ext cx="12883313" cy="16254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352425" lvl="0" indent="-352425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tabLst>
              <a:tab pos="352425" algn="l"/>
              <a:tab pos="898525" algn="l"/>
            </a:tabLst>
          </a:pPr>
          <a:r>
            <a:rPr lang="es-ES" sz="22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d.	Sistematizar los nuevos desafíos del Mar Equinoccial, articulando la visión oceanopolítica ecuatoriana con los OND del PND 2017-2021.</a:t>
          </a:r>
          <a:endParaRPr lang="es-ES" sz="2200" kern="1200" dirty="0">
            <a:solidFill>
              <a:schemeClr val="tx1"/>
            </a:solidFill>
            <a:latin typeface="Lucida Bright" panose="02040602050505020304" pitchFamily="18" charset="0"/>
          </a:endParaRPr>
        </a:p>
      </dsp:txBody>
      <dsp:txXfrm>
        <a:off x="2739206" y="5363959"/>
        <a:ext cx="10144106" cy="1625442"/>
      </dsp:txXfrm>
    </dsp:sp>
    <dsp:sp modelId="{C7E6BF8D-7AA2-4298-BC30-24AA2E83F0CD}">
      <dsp:nvSpPr>
        <dsp:cNvPr id="0" name=""/>
        <dsp:cNvSpPr/>
      </dsp:nvSpPr>
      <dsp:spPr>
        <a:xfrm>
          <a:off x="508912" y="5429119"/>
          <a:ext cx="1715928" cy="1495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68FF8-8D77-4CD7-8F8A-4190E417E83B}">
      <dsp:nvSpPr>
        <dsp:cNvPr id="0" name=""/>
        <dsp:cNvSpPr/>
      </dsp:nvSpPr>
      <dsp:spPr>
        <a:xfrm>
          <a:off x="-7298987" y="-1116618"/>
          <a:ext cx="8693812" cy="8693812"/>
        </a:xfrm>
        <a:prstGeom prst="blockArc">
          <a:avLst>
            <a:gd name="adj1" fmla="val 18900000"/>
            <a:gd name="adj2" fmla="val 2700000"/>
            <a:gd name="adj3" fmla="val 248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40114-14FF-4245-B0B9-DAD871B03160}">
      <dsp:nvSpPr>
        <dsp:cNvPr id="0" name=""/>
        <dsp:cNvSpPr/>
      </dsp:nvSpPr>
      <dsp:spPr>
        <a:xfrm>
          <a:off x="453209" y="293697"/>
          <a:ext cx="8588775" cy="5871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Introducción</a:t>
          </a:r>
          <a:endParaRPr lang="es-ES" sz="2800" b="1" kern="12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53209" y="293697"/>
        <a:ext cx="8588775" cy="587137"/>
      </dsp:txXfrm>
    </dsp:sp>
    <dsp:sp modelId="{987003CE-5961-4C77-8EB9-2DCBE57EC334}">
      <dsp:nvSpPr>
        <dsp:cNvPr id="0" name=""/>
        <dsp:cNvSpPr/>
      </dsp:nvSpPr>
      <dsp:spPr>
        <a:xfrm>
          <a:off x="86248" y="220305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D4173C-43FD-4FC6-BB35-D1ED9AB075CC}">
      <dsp:nvSpPr>
        <dsp:cNvPr id="0" name=""/>
        <dsp:cNvSpPr/>
      </dsp:nvSpPr>
      <dsp:spPr>
        <a:xfrm>
          <a:off x="984914" y="1174920"/>
          <a:ext cx="8057070" cy="587137"/>
        </a:xfrm>
        <a:prstGeom prst="rect">
          <a:avLst/>
        </a:prstGeom>
        <a:gradFill rotWithShape="0">
          <a:gsLst>
            <a:gs pos="0">
              <a:schemeClr val="accent5">
                <a:hueOff val="-1225557"/>
                <a:satOff val="-1705"/>
                <a:lumOff val="-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5557"/>
                <a:satOff val="-1705"/>
                <a:lumOff val="-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5557"/>
                <a:satOff val="-1705"/>
                <a:lumOff val="-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Problema</a:t>
          </a:r>
          <a:endParaRPr lang="es-ES" sz="2800" b="1" kern="1200" dirty="0">
            <a:solidFill>
              <a:schemeClr val="tx1"/>
            </a:solidFill>
            <a:latin typeface="Lucida Bright" panose="02040602050505020304" pitchFamily="18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984914" y="1174920"/>
        <a:ext cx="8057070" cy="587137"/>
      </dsp:txXfrm>
    </dsp:sp>
    <dsp:sp modelId="{4C2D522A-A396-465E-B040-4D2B150416B8}">
      <dsp:nvSpPr>
        <dsp:cNvPr id="0" name=""/>
        <dsp:cNvSpPr/>
      </dsp:nvSpPr>
      <dsp:spPr>
        <a:xfrm>
          <a:off x="617953" y="1101528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1225557"/>
              <a:satOff val="-1705"/>
              <a:lumOff val="-65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FA8D39-894C-4BF4-A9D8-2BB7B109D293}">
      <dsp:nvSpPr>
        <dsp:cNvPr id="0" name=""/>
        <dsp:cNvSpPr/>
      </dsp:nvSpPr>
      <dsp:spPr>
        <a:xfrm>
          <a:off x="1276286" y="2055496"/>
          <a:ext cx="7765698" cy="587137"/>
        </a:xfrm>
        <a:prstGeom prst="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Objetivos</a:t>
          </a:r>
        </a:p>
      </dsp:txBody>
      <dsp:txXfrm>
        <a:off x="1276286" y="2055496"/>
        <a:ext cx="7765698" cy="587137"/>
      </dsp:txXfrm>
    </dsp:sp>
    <dsp:sp modelId="{E73AC658-AF45-4E01-BB41-FD625ED977D9}">
      <dsp:nvSpPr>
        <dsp:cNvPr id="0" name=""/>
        <dsp:cNvSpPr/>
      </dsp:nvSpPr>
      <dsp:spPr>
        <a:xfrm>
          <a:off x="909325" y="1982104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EC4618-DBED-4F9E-98DD-78B2248CC2B0}">
      <dsp:nvSpPr>
        <dsp:cNvPr id="0" name=""/>
        <dsp:cNvSpPr/>
      </dsp:nvSpPr>
      <dsp:spPr>
        <a:xfrm>
          <a:off x="1369318" y="2936718"/>
          <a:ext cx="7672666" cy="587137"/>
        </a:xfrm>
        <a:prstGeom prst="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rgbClr val="FF0000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Marco de referencia</a:t>
          </a:r>
        </a:p>
      </dsp:txBody>
      <dsp:txXfrm>
        <a:off x="1369318" y="2936718"/>
        <a:ext cx="7672666" cy="587137"/>
      </dsp:txXfrm>
    </dsp:sp>
    <dsp:sp modelId="{00C8B1CA-8FE7-4686-976F-67E8AB91C488}">
      <dsp:nvSpPr>
        <dsp:cNvPr id="0" name=""/>
        <dsp:cNvSpPr/>
      </dsp:nvSpPr>
      <dsp:spPr>
        <a:xfrm>
          <a:off x="1002358" y="2863326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0E40B9-EC0D-4F2F-A38F-C6535E531C77}">
      <dsp:nvSpPr>
        <dsp:cNvPr id="0" name=""/>
        <dsp:cNvSpPr/>
      </dsp:nvSpPr>
      <dsp:spPr>
        <a:xfrm>
          <a:off x="1276286" y="3817941"/>
          <a:ext cx="7765698" cy="587137"/>
        </a:xfrm>
        <a:prstGeom prst="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Análisis e interpretación de resultados</a:t>
          </a:r>
        </a:p>
      </dsp:txBody>
      <dsp:txXfrm>
        <a:off x="1276286" y="3817941"/>
        <a:ext cx="7765698" cy="587137"/>
      </dsp:txXfrm>
    </dsp:sp>
    <dsp:sp modelId="{7575DC7C-C44A-41C1-B42C-9CF6C8BCA1B6}">
      <dsp:nvSpPr>
        <dsp:cNvPr id="0" name=""/>
        <dsp:cNvSpPr/>
      </dsp:nvSpPr>
      <dsp:spPr>
        <a:xfrm>
          <a:off x="909325" y="3744549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7BFF64-EE3A-4AD3-8B94-65E1E4E8C9D7}">
      <dsp:nvSpPr>
        <dsp:cNvPr id="0" name=""/>
        <dsp:cNvSpPr/>
      </dsp:nvSpPr>
      <dsp:spPr>
        <a:xfrm>
          <a:off x="984914" y="4698517"/>
          <a:ext cx="8057070" cy="587137"/>
        </a:xfrm>
        <a:prstGeom prst="rect">
          <a:avLst/>
        </a:prstGeom>
        <a:gradFill rotWithShape="0">
          <a:gsLst>
            <a:gs pos="0">
              <a:schemeClr val="accent5">
                <a:hueOff val="-6127787"/>
                <a:satOff val="-8523"/>
                <a:lumOff val="-3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27787"/>
                <a:satOff val="-8523"/>
                <a:lumOff val="-3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27787"/>
                <a:satOff val="-8523"/>
                <a:lumOff val="-3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Propuesta</a:t>
          </a:r>
        </a:p>
      </dsp:txBody>
      <dsp:txXfrm>
        <a:off x="984914" y="4698517"/>
        <a:ext cx="8057070" cy="587137"/>
      </dsp:txXfrm>
    </dsp:sp>
    <dsp:sp modelId="{A5305B2A-8C0D-4D26-A9B2-FE3DF73FC0F2}">
      <dsp:nvSpPr>
        <dsp:cNvPr id="0" name=""/>
        <dsp:cNvSpPr/>
      </dsp:nvSpPr>
      <dsp:spPr>
        <a:xfrm>
          <a:off x="617953" y="4625125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6127787"/>
              <a:satOff val="-8523"/>
              <a:lumOff val="-326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9B23B3-246C-4220-96D9-68A8D43BFD3E}">
      <dsp:nvSpPr>
        <dsp:cNvPr id="0" name=""/>
        <dsp:cNvSpPr/>
      </dsp:nvSpPr>
      <dsp:spPr>
        <a:xfrm>
          <a:off x="453209" y="5579740"/>
          <a:ext cx="8588775" cy="587137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60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rPr>
            <a:t>Conclusiones y recomendaciones</a:t>
          </a:r>
        </a:p>
      </dsp:txBody>
      <dsp:txXfrm>
        <a:off x="453209" y="5579740"/>
        <a:ext cx="8588775" cy="587137"/>
      </dsp:txXfrm>
    </dsp:sp>
    <dsp:sp modelId="{E41E03D1-516D-4393-A7A5-38663D113D09}">
      <dsp:nvSpPr>
        <dsp:cNvPr id="0" name=""/>
        <dsp:cNvSpPr/>
      </dsp:nvSpPr>
      <dsp:spPr>
        <a:xfrm>
          <a:off x="86248" y="5506348"/>
          <a:ext cx="733921" cy="7339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D5FFB-FC8B-4EC6-8FCD-3AA9AF942934}">
      <dsp:nvSpPr>
        <dsp:cNvPr id="0" name=""/>
        <dsp:cNvSpPr/>
      </dsp:nvSpPr>
      <dsp:spPr>
        <a:xfrm>
          <a:off x="0" y="0"/>
          <a:ext cx="12741222" cy="29634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bg1"/>
              </a:solidFill>
              <a:latin typeface="Lucida Bright" panose="02040602050505020304" pitchFamily="18" charset="0"/>
            </a:rPr>
            <a:t>CALM Alfred Thayer Mahan</a:t>
          </a:r>
          <a:endParaRPr lang="es-ES" sz="2800" b="1" kern="1200" dirty="0">
            <a:solidFill>
              <a:schemeClr val="bg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bg1"/>
              </a:solidFill>
              <a:latin typeface="Lucida Bright" panose="02040602050505020304" pitchFamily="18" charset="0"/>
            </a:rPr>
            <a:t>Sentó las bases de la oceanopolítica.</a:t>
          </a:r>
          <a:endParaRPr lang="es-ES" sz="2400" kern="1200" dirty="0">
            <a:solidFill>
              <a:schemeClr val="bg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400" kern="1200" dirty="0">
            <a:solidFill>
              <a:schemeClr val="bg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bg1"/>
              </a:solidFill>
              <a:latin typeface="Lucida Bright" panose="02040602050505020304" pitchFamily="18" charset="0"/>
            </a:rPr>
            <a:t>Poder Marítimo = Intereses Marítimos + Poder Naval</a:t>
          </a:r>
          <a:endParaRPr lang="es-ES" sz="2400" kern="1200" dirty="0">
            <a:solidFill>
              <a:schemeClr val="bg1"/>
            </a:solidFill>
            <a:latin typeface="Lucida Bright" panose="02040602050505020304" pitchFamily="18" charset="0"/>
          </a:endParaRPr>
        </a:p>
      </dsp:txBody>
      <dsp:txXfrm>
        <a:off x="2844590" y="0"/>
        <a:ext cx="9896631" cy="2963464"/>
      </dsp:txXfrm>
    </dsp:sp>
    <dsp:sp modelId="{90C249C6-D660-4A8D-84C1-13D2A186EF8F}">
      <dsp:nvSpPr>
        <dsp:cNvPr id="0" name=""/>
        <dsp:cNvSpPr/>
      </dsp:nvSpPr>
      <dsp:spPr>
        <a:xfrm>
          <a:off x="296346" y="296346"/>
          <a:ext cx="2548244" cy="23707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C05F990-CE2B-44CE-A34A-E24ABEE9F2F8}">
      <dsp:nvSpPr>
        <dsp:cNvPr id="0" name=""/>
        <dsp:cNvSpPr/>
      </dsp:nvSpPr>
      <dsp:spPr>
        <a:xfrm>
          <a:off x="0" y="3259811"/>
          <a:ext cx="12741222" cy="29634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Friedrich </a:t>
          </a:r>
          <a:r>
            <a:rPr lang="es-ES" sz="2800" b="1" kern="1200" dirty="0" err="1" smtClean="0">
              <a:solidFill>
                <a:schemeClr val="tx1"/>
              </a:solidFill>
              <a:latin typeface="Lucida Bright" panose="02040602050505020304" pitchFamily="18" charset="0"/>
            </a:rPr>
            <a:t>Ratzel</a:t>
          </a:r>
          <a:endParaRPr lang="es-ES" sz="2800" b="1" kern="1200" dirty="0">
            <a:solidFill>
              <a:schemeClr val="tx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Desarrolló la teoría del “espacio vital”.</a:t>
          </a: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Relación espacio / población.</a:t>
          </a: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El espacio agua se ha transformado ahora en un espacio vital.</a:t>
          </a: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</a:endParaRPr>
        </a:p>
      </dsp:txBody>
      <dsp:txXfrm>
        <a:off x="2844590" y="3259811"/>
        <a:ext cx="9896631" cy="2963464"/>
      </dsp:txXfrm>
    </dsp:sp>
    <dsp:sp modelId="{CDCC670A-A0CF-41EB-BB66-21F5B0B0EC14}">
      <dsp:nvSpPr>
        <dsp:cNvPr id="0" name=""/>
        <dsp:cNvSpPr/>
      </dsp:nvSpPr>
      <dsp:spPr>
        <a:xfrm>
          <a:off x="296346" y="3556157"/>
          <a:ext cx="2548244" cy="23707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5F990-CE2B-44CE-A34A-E24ABEE9F2F8}">
      <dsp:nvSpPr>
        <dsp:cNvPr id="0" name=""/>
        <dsp:cNvSpPr/>
      </dsp:nvSpPr>
      <dsp:spPr>
        <a:xfrm>
          <a:off x="0" y="0"/>
          <a:ext cx="12741222" cy="29634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ALM Jorge Martínez Busch</a:t>
          </a:r>
          <a:endParaRPr lang="es-ES" sz="2800" b="1" kern="1200" dirty="0">
            <a:solidFill>
              <a:schemeClr val="tx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smtClean="0">
              <a:solidFill>
                <a:schemeClr val="tx1"/>
              </a:solidFill>
              <a:latin typeface="Lucida Bright" panose="02040602050505020304" pitchFamily="18" charset="0"/>
            </a:rPr>
            <a:t>Estructura concepto de oceanopolítica.</a:t>
          </a: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Influencia del mar en las decisiones políticas.</a:t>
          </a: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Como una alternativa para el desarrollo.</a:t>
          </a: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</a:endParaRPr>
        </a:p>
      </dsp:txBody>
      <dsp:txXfrm>
        <a:off x="2844590" y="0"/>
        <a:ext cx="9896631" cy="2963464"/>
      </dsp:txXfrm>
    </dsp:sp>
    <dsp:sp modelId="{CDCC670A-A0CF-41EB-BB66-21F5B0B0EC14}">
      <dsp:nvSpPr>
        <dsp:cNvPr id="0" name=""/>
        <dsp:cNvSpPr/>
      </dsp:nvSpPr>
      <dsp:spPr>
        <a:xfrm>
          <a:off x="296346" y="296346"/>
          <a:ext cx="2548244" cy="23707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3591477-C5E1-4B91-8FFB-3739D9FC18D7}">
      <dsp:nvSpPr>
        <dsp:cNvPr id="0" name=""/>
        <dsp:cNvSpPr/>
      </dsp:nvSpPr>
      <dsp:spPr>
        <a:xfrm>
          <a:off x="0" y="3259811"/>
          <a:ext cx="12741222" cy="29634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smtClean="0">
              <a:solidFill>
                <a:schemeClr val="tx1"/>
              </a:solidFill>
              <a:latin typeface="Lucida Bright" panose="02040602050505020304" pitchFamily="18" charset="0"/>
            </a:rPr>
            <a:t>Geoffry Till</a:t>
          </a:r>
          <a:endParaRPr lang="es-ES" sz="2800" kern="1200" dirty="0">
            <a:solidFill>
              <a:schemeClr val="tx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rgbClr val="202076"/>
              </a:solidFill>
              <a:latin typeface="Lucida Bright" panose="02040602050505020304" pitchFamily="18" charset="0"/>
            </a:rPr>
            <a:t>Cinco atributos históricos del mar:</a:t>
          </a:r>
          <a:endParaRPr lang="es-ES" sz="2400" b="1" kern="1200" dirty="0">
            <a:solidFill>
              <a:srgbClr val="202076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Fuente de recursos;</a:t>
          </a: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</a:endParaRPr>
        </a:p>
        <a:p>
          <a:pPr marL="228600" lvl="1" indent="-228600" algn="just" defTabSz="1111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s-ES" sz="2400" kern="1200" smtClean="0">
              <a:solidFill>
                <a:schemeClr val="tx1"/>
              </a:solidFill>
              <a:latin typeface="Lucida Bright" panose="02040602050505020304" pitchFamily="18" charset="0"/>
            </a:rPr>
            <a:t>Medio de transporte y comercio;</a:t>
          </a: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</a:endParaRPr>
        </a:p>
        <a:p>
          <a:pPr marL="228600" lvl="1" indent="-228600" algn="just" defTabSz="1111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s-ES" sz="2400" kern="1200" smtClean="0">
              <a:solidFill>
                <a:schemeClr val="tx1"/>
              </a:solidFill>
              <a:latin typeface="Lucida Bright" panose="02040602050505020304" pitchFamily="18" charset="0"/>
            </a:rPr>
            <a:t>Medio de obtención e intercambio de información;</a:t>
          </a: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</a:endParaRPr>
        </a:p>
        <a:p>
          <a:pPr marL="228600" lvl="1" indent="-228600" algn="just" defTabSz="1111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s-ES" sz="2400" kern="1200" smtClean="0">
              <a:solidFill>
                <a:schemeClr val="tx1"/>
              </a:solidFill>
              <a:latin typeface="Lucida Bright" panose="02040602050505020304" pitchFamily="18" charset="0"/>
            </a:rPr>
            <a:t>Fuente de poder y dominio; y,</a:t>
          </a: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</a:endParaRPr>
        </a:p>
        <a:p>
          <a:pPr marL="228600" lvl="1" indent="-228600" algn="just" defTabSz="1111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s-ES" sz="24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Regulador del clima a nivel mundial.</a:t>
          </a: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</a:endParaRPr>
        </a:p>
      </dsp:txBody>
      <dsp:txXfrm>
        <a:off x="2844590" y="3259811"/>
        <a:ext cx="9896631" cy="2963464"/>
      </dsp:txXfrm>
    </dsp:sp>
    <dsp:sp modelId="{B15D9C56-21FD-489E-83A8-4734FC13213C}">
      <dsp:nvSpPr>
        <dsp:cNvPr id="0" name=""/>
        <dsp:cNvSpPr/>
      </dsp:nvSpPr>
      <dsp:spPr>
        <a:xfrm>
          <a:off x="296346" y="3556157"/>
          <a:ext cx="2548244" cy="23707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5F990-CE2B-44CE-A34A-E24ABEE9F2F8}">
      <dsp:nvSpPr>
        <dsp:cNvPr id="0" name=""/>
        <dsp:cNvSpPr/>
      </dsp:nvSpPr>
      <dsp:spPr>
        <a:xfrm>
          <a:off x="0" y="0"/>
          <a:ext cx="12722777" cy="2919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Don Pedro Vicente Maldonado</a:t>
          </a:r>
          <a:endParaRPr lang="es-ES" sz="2800" b="1" kern="1200" dirty="0">
            <a:solidFill>
              <a:schemeClr val="tx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Concepto visionario oceanopolítico pionero, pero no estructurado:</a:t>
          </a: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/>
              </a:solidFill>
              <a:latin typeface="Lucida Bright" panose="02040602050505020304" pitchFamily="18" charset="0"/>
            </a:rPr>
            <a:t>“….Ecuador está llamado por la naturaleza a ser una nación marítima y comercial”.</a:t>
          </a:r>
          <a:endParaRPr lang="es-ES" sz="2400" kern="1200" dirty="0">
            <a:solidFill>
              <a:schemeClr val="tx1"/>
            </a:solidFill>
            <a:latin typeface="Lucida Bright" panose="02040602050505020304" pitchFamily="18" charset="0"/>
          </a:endParaRPr>
        </a:p>
      </dsp:txBody>
      <dsp:txXfrm>
        <a:off x="2836456" y="0"/>
        <a:ext cx="9886320" cy="2919007"/>
      </dsp:txXfrm>
    </dsp:sp>
    <dsp:sp modelId="{CDCC670A-A0CF-41EB-BB66-21F5B0B0EC14}">
      <dsp:nvSpPr>
        <dsp:cNvPr id="0" name=""/>
        <dsp:cNvSpPr/>
      </dsp:nvSpPr>
      <dsp:spPr>
        <a:xfrm>
          <a:off x="291900" y="291900"/>
          <a:ext cx="2544555" cy="23352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5CB880E-2147-4D96-8965-D3AA9A922F0E}">
      <dsp:nvSpPr>
        <dsp:cNvPr id="0" name=""/>
        <dsp:cNvSpPr/>
      </dsp:nvSpPr>
      <dsp:spPr>
        <a:xfrm>
          <a:off x="0" y="3210908"/>
          <a:ext cx="12722777" cy="2919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Lucida Bright" panose="02040602050505020304" pitchFamily="18" charset="0"/>
            </a:rPr>
            <a:t>TNFG Manuel Alomía Guerra</a:t>
          </a:r>
          <a:endParaRPr lang="es-ES" sz="2400" kern="1200" dirty="0">
            <a:solidFill>
              <a:schemeClr val="bg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latin typeface="Lucida Bright" panose="02040602050505020304" pitchFamily="18" charset="0"/>
            </a:rPr>
            <a:t>Estructuró por primera vez algunos principios de la visión oceanopolítica ecuatoriana.</a:t>
          </a:r>
          <a:endParaRPr lang="es-ES" sz="2400" kern="1200" dirty="0">
            <a:solidFill>
              <a:schemeClr val="bg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400" kern="1200" dirty="0">
            <a:solidFill>
              <a:schemeClr val="bg1"/>
            </a:solidFill>
            <a:latin typeface="Lucida Bright" panose="020406020505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smtClean="0">
              <a:latin typeface="Lucida Bright" panose="02040602050505020304" pitchFamily="18" charset="0"/>
            </a:rPr>
            <a:t>“…No hay defensa sin desarrollo como no hay desarrollo sin defensa.- La Marina no se improvisa…”</a:t>
          </a:r>
          <a:endParaRPr lang="es-ES" sz="2400" kern="1200" dirty="0">
            <a:solidFill>
              <a:schemeClr val="bg1"/>
            </a:solidFill>
            <a:latin typeface="Lucida Bright" panose="02040602050505020304" pitchFamily="18" charset="0"/>
          </a:endParaRPr>
        </a:p>
      </dsp:txBody>
      <dsp:txXfrm>
        <a:off x="2836456" y="3210908"/>
        <a:ext cx="9886320" cy="2919007"/>
      </dsp:txXfrm>
    </dsp:sp>
    <dsp:sp modelId="{144971EF-58A1-4E63-B67C-80A57932D85B}">
      <dsp:nvSpPr>
        <dsp:cNvPr id="0" name=""/>
        <dsp:cNvSpPr/>
      </dsp:nvSpPr>
      <dsp:spPr>
        <a:xfrm>
          <a:off x="291900" y="3502809"/>
          <a:ext cx="2544555" cy="23352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CBC22-1782-46BD-9728-7E0322B719F4}" type="datetimeFigureOut">
              <a:rPr lang="es-MX" smtClean="0"/>
              <a:t>06/04/2019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1143000"/>
            <a:ext cx="5038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405FA-58AD-4AB2-B98D-1629BA07D9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4405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599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2996" algn="l" defTabSz="96599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5994" algn="l" defTabSz="96599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48991" algn="l" defTabSz="96599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31989" algn="l" defTabSz="96599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14983" algn="l" defTabSz="96599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97982" algn="l" defTabSz="96599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0980" algn="l" defTabSz="96599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63977" algn="l" defTabSz="96599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0243" y="1299312"/>
            <a:ext cx="9721454" cy="2763979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0243" y="4169874"/>
            <a:ext cx="9721454" cy="1916775"/>
          </a:xfrm>
        </p:spPr>
        <p:txBody>
          <a:bodyPr/>
          <a:lstStyle>
            <a:lvl1pPr marL="0" indent="0" algn="ctr">
              <a:buNone/>
              <a:defRPr sz="2500"/>
            </a:lvl1pPr>
            <a:lvl2pPr marL="482996" indent="0" algn="ctr">
              <a:buNone/>
              <a:defRPr sz="2000"/>
            </a:lvl2pPr>
            <a:lvl3pPr marL="965994" indent="0" algn="ctr">
              <a:buNone/>
              <a:defRPr sz="2000"/>
            </a:lvl3pPr>
            <a:lvl4pPr marL="1448991" indent="0" algn="ctr">
              <a:buNone/>
              <a:defRPr sz="1800"/>
            </a:lvl4pPr>
            <a:lvl5pPr marL="1931989" indent="0" algn="ctr">
              <a:buNone/>
              <a:defRPr sz="1800"/>
            </a:lvl5pPr>
            <a:lvl6pPr marL="2414983" indent="0" algn="ctr">
              <a:buNone/>
              <a:defRPr sz="1800"/>
            </a:lvl6pPr>
            <a:lvl7pPr marL="2897982" indent="0" algn="ctr">
              <a:buNone/>
              <a:defRPr sz="1800"/>
            </a:lvl7pPr>
            <a:lvl8pPr marL="3380980" indent="0" algn="ctr">
              <a:buNone/>
              <a:defRPr sz="1800"/>
            </a:lvl8pPr>
            <a:lvl9pPr marL="3863977" indent="0" algn="ctr">
              <a:buNone/>
              <a:defRPr sz="18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98EEF-B6A9-4907-ACA3-192D2B8AE879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6/4/2019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6FB5-132D-45F1-8950-71BB752CAE1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8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0066-9549-4FB7-9FF6-FB032BD886E1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6/4/2019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6FB5-132D-45F1-8950-71BB752CAE1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9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5891" y="422685"/>
            <a:ext cx="2794916" cy="67280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144" y="422685"/>
            <a:ext cx="8222729" cy="672800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573E-4A2C-4666-A69B-0FBB9EAAE126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6/4/2019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6FB5-132D-45F1-8950-71BB752CAE1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4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F5E36-A3AC-4E58-9F42-CCFF7B47BBC1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6/4/2019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5839" y="7291349"/>
            <a:ext cx="2916436" cy="422683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98206FB5-132D-45F1-8950-71BB752CAE10}" type="slidenum">
              <a:rPr lang="es-EC" smtClean="0">
                <a:solidFill>
                  <a:prstClr val="black"/>
                </a:solidFill>
              </a:rPr>
              <a:pPr/>
              <a:t>‹Nº›</a:t>
            </a:fld>
            <a:endParaRPr lang="es-EC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7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388" y="1979277"/>
            <a:ext cx="11179672" cy="3302438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4388" y="5312961"/>
            <a:ext cx="11179672" cy="1736675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829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659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4489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19319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4149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28979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3809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38639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6F71-4561-4C5B-972A-590CFC2BAA3E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6/4/2019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6FB5-132D-45F1-8950-71BB752CAE1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8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141" y="2113417"/>
            <a:ext cx="5508822" cy="503727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986" y="2113417"/>
            <a:ext cx="5508822" cy="503727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D46C-A384-4459-AB7A-464A67157207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6/4/2019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6FB5-132D-45F1-8950-71BB752CAE1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5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827" y="422701"/>
            <a:ext cx="11179672" cy="15345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2825" y="1946197"/>
            <a:ext cx="5483506" cy="95379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2996" indent="0">
              <a:buNone/>
              <a:defRPr sz="2000" b="1"/>
            </a:lvl2pPr>
            <a:lvl3pPr marL="965994" indent="0">
              <a:buNone/>
              <a:defRPr sz="2000" b="1"/>
            </a:lvl3pPr>
            <a:lvl4pPr marL="1448991" indent="0">
              <a:buNone/>
              <a:defRPr sz="1800" b="1"/>
            </a:lvl4pPr>
            <a:lvl5pPr marL="1931989" indent="0">
              <a:buNone/>
              <a:defRPr sz="1800" b="1"/>
            </a:lvl5pPr>
            <a:lvl6pPr marL="2414983" indent="0">
              <a:buNone/>
              <a:defRPr sz="1800" b="1"/>
            </a:lvl6pPr>
            <a:lvl7pPr marL="2897982" indent="0">
              <a:buNone/>
              <a:defRPr sz="1800" b="1"/>
            </a:lvl7pPr>
            <a:lvl8pPr marL="3380980" indent="0">
              <a:buNone/>
              <a:defRPr sz="1800" b="1"/>
            </a:lvl8pPr>
            <a:lvl9pPr marL="3863977" indent="0">
              <a:buNone/>
              <a:defRPr sz="18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2825" y="2899993"/>
            <a:ext cx="5483506" cy="426542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1984" y="1946197"/>
            <a:ext cx="5510513" cy="95379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2996" indent="0">
              <a:buNone/>
              <a:defRPr sz="2000" b="1"/>
            </a:lvl2pPr>
            <a:lvl3pPr marL="965994" indent="0">
              <a:buNone/>
              <a:defRPr sz="2000" b="1"/>
            </a:lvl3pPr>
            <a:lvl4pPr marL="1448991" indent="0">
              <a:buNone/>
              <a:defRPr sz="1800" b="1"/>
            </a:lvl4pPr>
            <a:lvl5pPr marL="1931989" indent="0">
              <a:buNone/>
              <a:defRPr sz="1800" b="1"/>
            </a:lvl5pPr>
            <a:lvl6pPr marL="2414983" indent="0">
              <a:buNone/>
              <a:defRPr sz="1800" b="1"/>
            </a:lvl6pPr>
            <a:lvl7pPr marL="2897982" indent="0">
              <a:buNone/>
              <a:defRPr sz="1800" b="1"/>
            </a:lvl7pPr>
            <a:lvl8pPr marL="3380980" indent="0">
              <a:buNone/>
              <a:defRPr sz="1800" b="1"/>
            </a:lvl8pPr>
            <a:lvl9pPr marL="3863977" indent="0">
              <a:buNone/>
              <a:defRPr sz="18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61984" y="2899993"/>
            <a:ext cx="5510513" cy="426542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DCB76-F61F-400C-9F80-70CEC08ED39B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6/4/2019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6FB5-132D-45F1-8950-71BB752CAE1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7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6D7D-13A6-4644-A759-90037D7BB73D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6/4/2019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6FB5-132D-45F1-8950-71BB752CAE1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 rotWithShape="1">
          <a:blip r:embed="rId2"/>
          <a:srcRect l="10025"/>
          <a:stretch/>
        </p:blipFill>
        <p:spPr>
          <a:xfrm>
            <a:off x="1" y="0"/>
            <a:ext cx="12961938" cy="793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099DD-0B4F-40D1-A037-B37E5BF8EB29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6/4/2019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11140" y="7358378"/>
            <a:ext cx="2916436" cy="422683"/>
          </a:xfrm>
        </p:spPr>
        <p:txBody>
          <a:bodyPr/>
          <a:lstStyle>
            <a:lvl1pPr>
              <a:defRPr sz="180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defRPr>
            </a:lvl1pPr>
          </a:lstStyle>
          <a:p>
            <a:fld id="{98206FB5-132D-45F1-8950-71BB752CAE10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989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829" y="529272"/>
            <a:ext cx="4180562" cy="1852454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0518" y="1143086"/>
            <a:ext cx="6561980" cy="5641899"/>
          </a:xfrm>
        </p:spPr>
        <p:txBody>
          <a:bodyPr/>
          <a:lstStyle>
            <a:lvl1pPr>
              <a:defRPr sz="3400"/>
            </a:lvl1pPr>
            <a:lvl2pPr>
              <a:defRPr sz="31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2829" y="2381748"/>
            <a:ext cx="4180562" cy="4412441"/>
          </a:xfrm>
        </p:spPr>
        <p:txBody>
          <a:bodyPr/>
          <a:lstStyle>
            <a:lvl1pPr marL="0" indent="0">
              <a:buNone/>
              <a:defRPr sz="1800"/>
            </a:lvl1pPr>
            <a:lvl2pPr marL="482996" indent="0">
              <a:buNone/>
              <a:defRPr sz="1500"/>
            </a:lvl2pPr>
            <a:lvl3pPr marL="965994" indent="0">
              <a:buNone/>
              <a:defRPr sz="1300"/>
            </a:lvl3pPr>
            <a:lvl4pPr marL="1448991" indent="0">
              <a:buNone/>
              <a:defRPr sz="1300"/>
            </a:lvl4pPr>
            <a:lvl5pPr marL="1931989" indent="0">
              <a:buNone/>
              <a:defRPr sz="1300"/>
            </a:lvl5pPr>
            <a:lvl6pPr marL="2414983" indent="0">
              <a:buNone/>
              <a:defRPr sz="1300"/>
            </a:lvl6pPr>
            <a:lvl7pPr marL="2897982" indent="0">
              <a:buNone/>
              <a:defRPr sz="1300"/>
            </a:lvl7pPr>
            <a:lvl8pPr marL="3380980" indent="0">
              <a:buNone/>
              <a:defRPr sz="1300"/>
            </a:lvl8pPr>
            <a:lvl9pPr marL="3863977" indent="0">
              <a:buNone/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679B4-439E-4D1C-B588-0CEC2266057F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6/4/2019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6FB5-132D-45F1-8950-71BB752CAE1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6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829" y="529272"/>
            <a:ext cx="4180562" cy="1852454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0518" y="1143086"/>
            <a:ext cx="6561980" cy="5641899"/>
          </a:xfrm>
        </p:spPr>
        <p:txBody>
          <a:bodyPr anchor="t"/>
          <a:lstStyle>
            <a:lvl1pPr marL="0" indent="0">
              <a:buNone/>
              <a:defRPr sz="3400"/>
            </a:lvl1pPr>
            <a:lvl2pPr marL="482996" indent="0">
              <a:buNone/>
              <a:defRPr sz="3100"/>
            </a:lvl2pPr>
            <a:lvl3pPr marL="965994" indent="0">
              <a:buNone/>
              <a:defRPr sz="2500"/>
            </a:lvl3pPr>
            <a:lvl4pPr marL="1448991" indent="0">
              <a:buNone/>
              <a:defRPr sz="2000"/>
            </a:lvl4pPr>
            <a:lvl5pPr marL="1931989" indent="0">
              <a:buNone/>
              <a:defRPr sz="2000"/>
            </a:lvl5pPr>
            <a:lvl6pPr marL="2414983" indent="0">
              <a:buNone/>
              <a:defRPr sz="2000"/>
            </a:lvl6pPr>
            <a:lvl7pPr marL="2897982" indent="0">
              <a:buNone/>
              <a:defRPr sz="2000"/>
            </a:lvl7pPr>
            <a:lvl8pPr marL="3380980" indent="0">
              <a:buNone/>
              <a:defRPr sz="2000"/>
            </a:lvl8pPr>
            <a:lvl9pPr marL="3863977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2829" y="2381748"/>
            <a:ext cx="4180562" cy="4412441"/>
          </a:xfrm>
        </p:spPr>
        <p:txBody>
          <a:bodyPr/>
          <a:lstStyle>
            <a:lvl1pPr marL="0" indent="0">
              <a:buNone/>
              <a:defRPr sz="1800"/>
            </a:lvl1pPr>
            <a:lvl2pPr marL="482996" indent="0">
              <a:buNone/>
              <a:defRPr sz="1500"/>
            </a:lvl2pPr>
            <a:lvl3pPr marL="965994" indent="0">
              <a:buNone/>
              <a:defRPr sz="1300"/>
            </a:lvl3pPr>
            <a:lvl4pPr marL="1448991" indent="0">
              <a:buNone/>
              <a:defRPr sz="1300"/>
            </a:lvl4pPr>
            <a:lvl5pPr marL="1931989" indent="0">
              <a:buNone/>
              <a:defRPr sz="1300"/>
            </a:lvl5pPr>
            <a:lvl6pPr marL="2414983" indent="0">
              <a:buNone/>
              <a:defRPr sz="1300"/>
            </a:lvl6pPr>
            <a:lvl7pPr marL="2897982" indent="0">
              <a:buNone/>
              <a:defRPr sz="1300"/>
            </a:lvl7pPr>
            <a:lvl8pPr marL="3380980" indent="0">
              <a:buNone/>
              <a:defRPr sz="1300"/>
            </a:lvl8pPr>
            <a:lvl9pPr marL="3863977" indent="0">
              <a:buNone/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73B19-C816-44EC-871F-E648B7E82AE7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6/4/2019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6FB5-132D-45F1-8950-71BB752CAE1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4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36" y="422701"/>
            <a:ext cx="11179672" cy="1534525"/>
          </a:xfrm>
          <a:prstGeom prst="rect">
            <a:avLst/>
          </a:prstGeom>
        </p:spPr>
        <p:txBody>
          <a:bodyPr vert="horz" lIns="96597" tIns="48300" rIns="96597" bIns="4830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136" y="2113417"/>
            <a:ext cx="11179672" cy="5037278"/>
          </a:xfrm>
          <a:prstGeom prst="rect">
            <a:avLst/>
          </a:prstGeom>
        </p:spPr>
        <p:txBody>
          <a:bodyPr vert="horz" lIns="96597" tIns="48300" rIns="96597" bIns="4830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138" y="7358378"/>
            <a:ext cx="2916436" cy="422683"/>
          </a:xfrm>
          <a:prstGeom prst="rect">
            <a:avLst/>
          </a:prstGeom>
        </p:spPr>
        <p:txBody>
          <a:bodyPr vert="horz" lIns="96597" tIns="48300" rIns="96597" bIns="4830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5B855-0B8F-4CAA-82C4-D00584F479B3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6/4/2019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93650" y="7358378"/>
            <a:ext cx="4374655" cy="422683"/>
          </a:xfrm>
          <a:prstGeom prst="rect">
            <a:avLst/>
          </a:prstGeom>
        </p:spPr>
        <p:txBody>
          <a:bodyPr vert="horz" lIns="96597" tIns="48300" rIns="96597" bIns="4830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54373" y="7358378"/>
            <a:ext cx="2916436" cy="422683"/>
          </a:xfrm>
          <a:prstGeom prst="rect">
            <a:avLst/>
          </a:prstGeom>
        </p:spPr>
        <p:txBody>
          <a:bodyPr vert="horz" lIns="96597" tIns="48300" rIns="96597" bIns="4830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06FB5-132D-45F1-8950-71BB752CAE1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-558" y="3"/>
            <a:ext cx="12962498" cy="907864"/>
          </a:xfrm>
          <a:prstGeom prst="rect">
            <a:avLst/>
          </a:prstGeom>
          <a:gradFill>
            <a:gsLst>
              <a:gs pos="49300">
                <a:srgbClr val="002060"/>
              </a:gs>
              <a:gs pos="0">
                <a:schemeClr val="bg2">
                  <a:lumMod val="10000"/>
                </a:schemeClr>
              </a:gs>
              <a:gs pos="100000">
                <a:srgbClr val="00003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597" tIns="48300" rIns="96597" bIns="48300"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" y="907867"/>
            <a:ext cx="12961938" cy="7031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597" tIns="48300" rIns="96597" bIns="48300"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0" y="57329"/>
            <a:ext cx="944966" cy="77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-558" y="7782111"/>
            <a:ext cx="12962498" cy="167067"/>
          </a:xfrm>
          <a:prstGeom prst="rect">
            <a:avLst/>
          </a:prstGeom>
          <a:gradFill>
            <a:gsLst>
              <a:gs pos="49300">
                <a:srgbClr val="002060"/>
              </a:gs>
              <a:gs pos="0">
                <a:schemeClr val="bg2">
                  <a:lumMod val="10000"/>
                </a:schemeClr>
              </a:gs>
              <a:gs pos="100000">
                <a:srgbClr val="00003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597" tIns="48300" rIns="96597" bIns="483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6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65994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498" indent="-241498" algn="l" defTabSz="965994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24496" indent="-241498" algn="l" defTabSz="965994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07492" indent="-241498" algn="l" defTabSz="965994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90491" indent="-241498" algn="l" defTabSz="965994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3490" indent="-241498" algn="l" defTabSz="965994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656484" indent="-241498" algn="l" defTabSz="965994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39482" indent="-241498" algn="l" defTabSz="965994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22478" indent="-241498" algn="l" defTabSz="965994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05477" indent="-241498" algn="l" defTabSz="965994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599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2996" algn="l" defTabSz="96599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5994" algn="l" defTabSz="96599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48991" algn="l" defTabSz="96599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31989" algn="l" defTabSz="96599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14983" algn="l" defTabSz="96599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97982" algn="l" defTabSz="96599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0980" algn="l" defTabSz="96599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3977" algn="l" defTabSz="96599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//upload.wikimedia.org/wikipedia/commons/8/80/APEC_members_180E.svg" TargetMode="External"/><Relationship Id="rId7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11" Type="http://schemas.microsoft.com/office/2007/relationships/hdphoto" Target="../media/hdphoto1.wdp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1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diagramColors" Target="../diagrams/colors7.xml"/><Relationship Id="rId11" Type="http://schemas.microsoft.com/office/2007/relationships/hdphoto" Target="../media/hdphoto1.wdp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diagramColors" Target="../diagrams/colors8.xml"/><Relationship Id="rId11" Type="http://schemas.microsoft.com/office/2007/relationships/hdphoto" Target="../media/hdphoto1.wdp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10" Type="http://schemas.microsoft.com/office/2007/relationships/hdphoto" Target="../media/hdphoto1.wdp"/><Relationship Id="rId4" Type="http://schemas.openxmlformats.org/officeDocument/2006/relationships/diagramData" Target="../diagrams/data10.xml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10" Type="http://schemas.microsoft.com/office/2007/relationships/hdphoto" Target="../media/hdphoto1.wdp"/><Relationship Id="rId4" Type="http://schemas.openxmlformats.org/officeDocument/2006/relationships/diagramData" Target="../diagrams/data11.xml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2.xml"/><Relationship Id="rId7" Type="http://schemas.openxmlformats.org/officeDocument/2006/relationships/image" Target="../media/image10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3.xml"/><Relationship Id="rId12" Type="http://schemas.microsoft.com/office/2007/relationships/hdphoto" Target="../media/hdphoto1.wdp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diagramLayout" Target="../diagrams/layout13.xml"/><Relationship Id="rId11" Type="http://schemas.openxmlformats.org/officeDocument/2006/relationships/image" Target="../media/image10.png"/><Relationship Id="rId5" Type="http://schemas.openxmlformats.org/officeDocument/2006/relationships/diagramData" Target="../diagrams/data13.xml"/><Relationship Id="rId10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microsoft.com/office/2007/relationships/diagramDrawing" Target="../diagrams/drawing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.png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4.xml"/><Relationship Id="rId7" Type="http://schemas.openxmlformats.org/officeDocument/2006/relationships/image" Target="../media/image10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gif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4.png"/><Relationship Id="rId4" Type="http://schemas.openxmlformats.org/officeDocument/2006/relationships/image" Target="../media/image63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4.emf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7.xml"/><Relationship Id="rId7" Type="http://schemas.openxmlformats.org/officeDocument/2006/relationships/image" Target="../media/image10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diagramQuickStyle" Target="../diagrams/quickStyle18.xml"/><Relationship Id="rId11" Type="http://schemas.microsoft.com/office/2007/relationships/hdphoto" Target="../media/hdphoto1.wdp"/><Relationship Id="rId5" Type="http://schemas.openxmlformats.org/officeDocument/2006/relationships/diagramLayout" Target="../diagrams/layout18.xml"/><Relationship Id="rId10" Type="http://schemas.openxmlformats.org/officeDocument/2006/relationships/image" Target="../media/image10.png"/><Relationship Id="rId4" Type="http://schemas.openxmlformats.org/officeDocument/2006/relationships/diagramData" Target="../diagrams/data18.xml"/><Relationship Id="rId9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9.xml"/><Relationship Id="rId7" Type="http://schemas.openxmlformats.org/officeDocument/2006/relationships/image" Target="../media/image10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0.png"/><Relationship Id="rId3" Type="http://schemas.openxmlformats.org/officeDocument/2006/relationships/video" Target="../media/media2.wmv"/><Relationship Id="rId7" Type="http://schemas.openxmlformats.org/officeDocument/2006/relationships/image" Target="../media/image74.png"/><Relationship Id="rId12" Type="http://schemas.openxmlformats.org/officeDocument/2006/relationships/image" Target="../media/image53.png"/><Relationship Id="rId2" Type="http://schemas.microsoft.com/office/2007/relationships/media" Target="../media/media2.wmv"/><Relationship Id="rId1" Type="http://schemas.openxmlformats.org/officeDocument/2006/relationships/tags" Target="../tags/tag13.xml"/><Relationship Id="rId6" Type="http://schemas.openxmlformats.org/officeDocument/2006/relationships/image" Target="../media/image65.png"/><Relationship Id="rId11" Type="http://schemas.openxmlformats.org/officeDocument/2006/relationships/image" Target="../media/image52.emf"/><Relationship Id="rId5" Type="http://schemas.openxmlformats.org/officeDocument/2006/relationships/image" Target="../media/image73.emf"/><Relationship Id="rId10" Type="http://schemas.openxmlformats.org/officeDocument/2006/relationships/image" Target="../media/image7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5.png"/><Relationship Id="rId1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0.xml"/><Relationship Id="rId7" Type="http://schemas.openxmlformats.org/officeDocument/2006/relationships/image" Target="../media/image10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diagramColors" Target="../diagrams/colors22.xml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12" Type="http://schemas.openxmlformats.org/officeDocument/2006/relationships/diagramQuickStyle" Target="../diagrams/quickStyl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diagramColors" Target="../diagrams/colors21.xml"/><Relationship Id="rId11" Type="http://schemas.openxmlformats.org/officeDocument/2006/relationships/diagramLayout" Target="../diagrams/layout22.xml"/><Relationship Id="rId5" Type="http://schemas.openxmlformats.org/officeDocument/2006/relationships/diagramQuickStyle" Target="../diagrams/quickStyle21.xml"/><Relationship Id="rId10" Type="http://schemas.openxmlformats.org/officeDocument/2006/relationships/diagramData" Target="../diagrams/data22.xml"/><Relationship Id="rId4" Type="http://schemas.openxmlformats.org/officeDocument/2006/relationships/diagramLayout" Target="../diagrams/layout21.xml"/><Relationship Id="rId9" Type="http://schemas.microsoft.com/office/2007/relationships/hdphoto" Target="../media/hdphoto1.wdp"/><Relationship Id="rId14" Type="http://schemas.microsoft.com/office/2007/relationships/diagramDrawing" Target="../diagrams/drawing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1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166648" y="157607"/>
            <a:ext cx="11795291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 smtClean="0">
                <a:solidFill>
                  <a:srgbClr val="FFC000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Trabajo </a:t>
            </a:r>
            <a:r>
              <a:rPr lang="es-AR" sz="3700" b="1" dirty="0">
                <a:solidFill>
                  <a:srgbClr val="FFC000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s-AR" sz="3700" b="1" dirty="0" smtClean="0">
                <a:solidFill>
                  <a:srgbClr val="FFC000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Titulación</a:t>
            </a:r>
            <a:endParaRPr lang="es-AR" sz="3700" b="1" dirty="0">
              <a:solidFill>
                <a:srgbClr val="FFC000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69391" y="6709285"/>
            <a:ext cx="3293685" cy="1020873"/>
          </a:xfrm>
          <a:prstGeom prst="rect">
            <a:avLst/>
          </a:prstGeom>
          <a:noFill/>
        </p:spPr>
        <p:txBody>
          <a:bodyPr wrap="square" lIns="96597" tIns="48300" rIns="96597" bIns="48300" rtlCol="0">
            <a:spAutoFit/>
          </a:bodyPr>
          <a:lstStyle/>
          <a:p>
            <a:pPr algn="ctr"/>
            <a:r>
              <a:rPr lang="es-ES" dirty="0"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Preparado por:</a:t>
            </a:r>
          </a:p>
          <a:p>
            <a:pPr algn="ctr"/>
            <a:r>
              <a:rPr lang="es-ES" dirty="0" smtClean="0"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CPFG-EM </a:t>
            </a:r>
            <a:r>
              <a:rPr lang="es-ES" dirty="0"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José Guijarro Peralta</a:t>
            </a:r>
          </a:p>
        </p:txBody>
      </p:sp>
      <p:pic>
        <p:nvPicPr>
          <p:cNvPr id="17" name="Picture 2" descr="File:APEC members 180E.sv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3960" r="4413" b="4977"/>
          <a:stretch/>
        </p:blipFill>
        <p:spPr bwMode="auto">
          <a:xfrm>
            <a:off x="3563075" y="1195006"/>
            <a:ext cx="10160000" cy="594364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File:APEC members 180E.sv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3" t="71304" r="56535" b="25431"/>
          <a:stretch/>
        </p:blipFill>
        <p:spPr bwMode="auto">
          <a:xfrm rot="10182307">
            <a:off x="11167395" y="4136970"/>
            <a:ext cx="161382" cy="16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169" y="2448744"/>
            <a:ext cx="5625225" cy="352983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8" name="17 Grupo"/>
          <p:cNvGrpSpPr/>
          <p:nvPr/>
        </p:nvGrpSpPr>
        <p:grpSpPr>
          <a:xfrm>
            <a:off x="7571193" y="2445780"/>
            <a:ext cx="4023361" cy="4053840"/>
            <a:chOff x="5562600" y="1844040"/>
            <a:chExt cx="3870960" cy="3916680"/>
          </a:xfrm>
        </p:grpSpPr>
        <p:sp>
          <p:nvSpPr>
            <p:cNvPr id="19" name="18 Elipse"/>
            <p:cNvSpPr/>
            <p:nvPr/>
          </p:nvSpPr>
          <p:spPr>
            <a:xfrm>
              <a:off x="9265920" y="3520419"/>
              <a:ext cx="167640" cy="167640"/>
            </a:xfrm>
            <a:prstGeom prst="ellipse">
              <a:avLst/>
            </a:prstGeom>
            <a:ln w="28575">
              <a:prstDash val="dash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cxnSp>
          <p:nvCxnSpPr>
            <p:cNvPr id="20" name="19 Conector recto de flecha"/>
            <p:cNvCxnSpPr/>
            <p:nvPr/>
          </p:nvCxnSpPr>
          <p:spPr>
            <a:xfrm flipH="1" flipV="1">
              <a:off x="5562600" y="1844040"/>
              <a:ext cx="3703320" cy="1676379"/>
            </a:xfrm>
            <a:prstGeom prst="straightConnector1">
              <a:avLst/>
            </a:prstGeom>
            <a:ln w="28575">
              <a:solidFill>
                <a:schemeClr val="accent5">
                  <a:lumMod val="75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 de flecha"/>
            <p:cNvCxnSpPr>
              <a:stCxn id="19" idx="0"/>
            </p:cNvCxnSpPr>
            <p:nvPr/>
          </p:nvCxnSpPr>
          <p:spPr>
            <a:xfrm flipH="1">
              <a:off x="5562600" y="3520419"/>
              <a:ext cx="3787140" cy="2240301"/>
            </a:xfrm>
            <a:prstGeom prst="straightConnector1">
              <a:avLst/>
            </a:prstGeom>
            <a:ln w="28575">
              <a:solidFill>
                <a:schemeClr val="accent5">
                  <a:lumMod val="75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3 Pergamino vertical"/>
          <p:cNvSpPr/>
          <p:nvPr/>
        </p:nvSpPr>
        <p:spPr>
          <a:xfrm>
            <a:off x="220789" y="1336904"/>
            <a:ext cx="3704831" cy="5304615"/>
          </a:xfrm>
          <a:prstGeom prst="verticalScroll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r>
              <a:rPr lang="es-ES" sz="2600" b="1" dirty="0">
                <a:solidFill>
                  <a:schemeClr val="tx1"/>
                </a:solidFill>
                <a:latin typeface="Lucida Bright" panose="02040602050505020304" pitchFamily="18" charset="0"/>
              </a:rPr>
              <a:t>Incidencia del planteamiento del Mar Equinoccial en la planificación nacional del Estado ecuatoriano</a:t>
            </a:r>
            <a:endParaRPr lang="es-E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4 Cinta hacia abajo"/>
          <p:cNvSpPr/>
          <p:nvPr/>
        </p:nvSpPr>
        <p:spPr>
          <a:xfrm>
            <a:off x="3862551" y="6583159"/>
            <a:ext cx="8718332" cy="1067081"/>
          </a:xfrm>
          <a:prstGeom prst="ribbon">
            <a:avLst>
              <a:gd name="adj1" fmla="val 16667"/>
              <a:gd name="adj2" fmla="val 66826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r>
              <a:rPr lang="es-ES" b="1" dirty="0">
                <a:latin typeface="Lucida Bright" panose="02040602050505020304" pitchFamily="18" charset="0"/>
              </a:rPr>
              <a:t>Diseño de </a:t>
            </a:r>
            <a:r>
              <a:rPr lang="es-ES" b="1" dirty="0" smtClean="0">
                <a:latin typeface="Lucida Bright" panose="02040602050505020304" pitchFamily="18" charset="0"/>
              </a:rPr>
              <a:t>lineamientos estratégicos </a:t>
            </a:r>
            <a:r>
              <a:rPr lang="es-ES" b="1" dirty="0">
                <a:latin typeface="Lucida Bright" panose="02040602050505020304" pitchFamily="18" charset="0"/>
              </a:rPr>
              <a:t>para enfrentar los desafíos del Mar Equinoccial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6 Conector recto"/>
          <p:cNvCxnSpPr/>
          <p:nvPr/>
        </p:nvCxnSpPr>
        <p:spPr>
          <a:xfrm flipH="1">
            <a:off x="5497163" y="4212395"/>
            <a:ext cx="6010271" cy="32794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7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551" y="2848520"/>
            <a:ext cx="4978493" cy="2750828"/>
          </a:xfrm>
          <a:prstGeom prst="rect">
            <a:avLst/>
          </a:prstGeom>
        </p:spPr>
      </p:pic>
      <p:pic>
        <p:nvPicPr>
          <p:cNvPr id="78" name="7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589" y="2812590"/>
            <a:ext cx="4608725" cy="2818768"/>
          </a:xfrm>
          <a:prstGeom prst="rect">
            <a:avLst/>
          </a:prstGeom>
        </p:spPr>
      </p:pic>
      <p:pic>
        <p:nvPicPr>
          <p:cNvPr id="84" name="8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76" y="2812594"/>
            <a:ext cx="4209167" cy="2786756"/>
          </a:xfrm>
          <a:prstGeom prst="rect">
            <a:avLst/>
          </a:prstGeom>
        </p:spPr>
      </p:pic>
      <p:pic>
        <p:nvPicPr>
          <p:cNvPr id="85" name="8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713" y="2587570"/>
            <a:ext cx="4024468" cy="3018351"/>
          </a:xfrm>
          <a:prstGeom prst="rect">
            <a:avLst/>
          </a:prstGeom>
        </p:spPr>
      </p:pic>
      <p:pic>
        <p:nvPicPr>
          <p:cNvPr id="86" name="85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299" y="2598904"/>
            <a:ext cx="2341003" cy="3018351"/>
          </a:xfrm>
          <a:prstGeom prst="rect">
            <a:avLst/>
          </a:prstGeom>
        </p:spPr>
      </p:pic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30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3182">
        <p14:doors dir="vert"/>
      </p:transition>
    </mc:Choice>
    <mc:Fallback xmlns="">
      <p:transition spd="slow" advTm="231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5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500"/>
                            </p:stCondLst>
                            <p:childTnLst>
                              <p:par>
                                <p:cTn id="5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82414" y="157607"/>
            <a:ext cx="11779525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Objetivos específicos</a:t>
            </a: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496506722"/>
              </p:ext>
            </p:extLst>
          </p:nvPr>
        </p:nvGraphicFramePr>
        <p:xfrm>
          <a:off x="26002" y="945588"/>
          <a:ext cx="12883313" cy="6993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10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04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7810">
        <p14:doors dir="vert"/>
      </p:transition>
    </mc:Choice>
    <mc:Fallback xmlns="">
      <p:transition spd="slow" advTm="278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995252-EE02-4E9C-83EA-53F56071F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F39660-7D6C-4839-89E9-AC1BCF1D27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92577CF-78E5-49E0-B5B7-F8F8CD13A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493978-D118-4BD2-B000-47CA077DA1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E6BF8D-7AA2-4298-BC30-24AA2E83F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E6E733-2DD6-427C-9622-92D18609BA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898181569"/>
              </p:ext>
            </p:extLst>
          </p:nvPr>
        </p:nvGraphicFramePr>
        <p:xfrm>
          <a:off x="3452653" y="1135121"/>
          <a:ext cx="9128234" cy="6460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11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44471" y="1668166"/>
            <a:ext cx="3092417" cy="4898858"/>
          </a:xfrm>
          <a:prstGeom prst="rect">
            <a:avLst/>
          </a:prstGeom>
          <a:solidFill>
            <a:srgbClr val="202076"/>
          </a:solidFill>
          <a:ln/>
          <a:scene3d>
            <a:camera prst="orthographicFront"/>
            <a:lightRig rig="threePt" dir="t"/>
          </a:scene3d>
          <a:sp3d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6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Incidencia del planteamiento del Mar Equinoccial en la planificación nacional del Estado ecuatoriano</a:t>
            </a:r>
            <a:endParaRPr lang="es-E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50883" y="157607"/>
            <a:ext cx="11811056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Esquema</a:t>
            </a:r>
          </a:p>
        </p:txBody>
      </p:sp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7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06">
        <p14:doors dir="vert"/>
      </p:transition>
    </mc:Choice>
    <mc:Fallback xmlns="">
      <p:transition spd="slow" advTm="11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50883" y="157607"/>
            <a:ext cx="11811056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Marco teórico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811582715"/>
              </p:ext>
            </p:extLst>
          </p:nvPr>
        </p:nvGraphicFramePr>
        <p:xfrm>
          <a:off x="157653" y="1453012"/>
          <a:ext cx="12741222" cy="6224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5" y="1566622"/>
            <a:ext cx="1879959" cy="264277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0" y="942759"/>
            <a:ext cx="12961938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algn="ctr"/>
            <a:r>
              <a:rPr lang="es-ES" sz="2300" b="1" dirty="0">
                <a:latin typeface="Lucida Bright" panose="02040602050505020304" pitchFamily="18" charset="0"/>
              </a:rPr>
              <a:t>Influencia política del mar en la conducción del Estado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12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0" t="59540" r="54319" b="12443"/>
          <a:stretch/>
        </p:blipFill>
        <p:spPr bwMode="auto">
          <a:xfrm>
            <a:off x="8845915" y="4824251"/>
            <a:ext cx="3939920" cy="2065280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6713590" y="3409213"/>
            <a:ext cx="4157715" cy="800181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99" tIns="45701" rIns="91399" bIns="45701" rtlCol="0">
            <a:spAutoFit/>
          </a:bodyPr>
          <a:lstStyle/>
          <a:p>
            <a:pPr algn="ctr" defTabSz="913988">
              <a:defRPr/>
            </a:pPr>
            <a:r>
              <a:rPr lang="es-ES" sz="2300" b="1" kern="0" dirty="0">
                <a:solidFill>
                  <a:schemeClr val="bg1"/>
                </a:solidFill>
                <a:latin typeface="Lucida Bright" panose="02040602050505020304" pitchFamily="18" charset="0"/>
              </a:rPr>
              <a:t>Eficiencia en la gobernanza de los mares</a:t>
            </a:r>
          </a:p>
        </p:txBody>
      </p:sp>
      <p:sp>
        <p:nvSpPr>
          <p:cNvPr id="9" name="8 Flecha derecha"/>
          <p:cNvSpPr/>
          <p:nvPr/>
        </p:nvSpPr>
        <p:spPr>
          <a:xfrm>
            <a:off x="3442378" y="3313676"/>
            <a:ext cx="3091726" cy="99125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r>
              <a:rPr lang="es-ES" sz="2300" b="1" dirty="0">
                <a:latin typeface="Lucida Bright" panose="02040602050505020304" pitchFamily="18" charset="0"/>
              </a:rPr>
              <a:t>Equilibrio</a:t>
            </a:r>
          </a:p>
        </p:txBody>
      </p:sp>
      <p:pic>
        <p:nvPicPr>
          <p:cNvPr id="10" name="Picture 2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0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9838">
        <p14:doors dir="vert"/>
      </p:transition>
    </mc:Choice>
    <mc:Fallback xmlns="">
      <p:transition spd="slow" advTm="69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1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animClr clrSpc="rgb" dir="cw">
                                      <p:cBhvr>
                                        <p:cTn id="10" dur="11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11" dur="11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1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CC670A-A0CF-41EB-BB66-21F5B0B0E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C05F990-CE2B-44CE-A34A-E24ABEE9F2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8" grpId="0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50883" y="157607"/>
            <a:ext cx="11811056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Marco teórico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685462124"/>
              </p:ext>
            </p:extLst>
          </p:nvPr>
        </p:nvGraphicFramePr>
        <p:xfrm>
          <a:off x="157653" y="1453012"/>
          <a:ext cx="12741222" cy="6224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5" t="17945" r="33174" b="16107"/>
          <a:stretch/>
        </p:blipFill>
        <p:spPr bwMode="auto">
          <a:xfrm>
            <a:off x="10405244" y="1529259"/>
            <a:ext cx="2047708" cy="2771003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0" y="942759"/>
            <a:ext cx="12961938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algn="ctr"/>
            <a:r>
              <a:rPr lang="es-ES" sz="2300" b="1" dirty="0">
                <a:latin typeface="Lucida Bright" panose="02040602050505020304" pitchFamily="18" charset="0"/>
              </a:rPr>
              <a:t>Influencia política del mar en la conducción del Estado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13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500" y="4754743"/>
            <a:ext cx="2047708" cy="2765413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545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629">
        <p14:doors dir="vert"/>
      </p:transition>
    </mc:Choice>
    <mc:Fallback xmlns="">
      <p:transition spd="slow" advTm="306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15D9C56-21FD-489E-83A8-4734FC132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3591477-C5E1-4B91-8FFB-3739D9FC18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50883" y="157607"/>
            <a:ext cx="11811056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Marco teórico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914027439"/>
              </p:ext>
            </p:extLst>
          </p:nvPr>
        </p:nvGraphicFramePr>
        <p:xfrm>
          <a:off x="157654" y="1497725"/>
          <a:ext cx="12722777" cy="6131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12 CuadroTexto"/>
          <p:cNvSpPr txBox="1"/>
          <p:nvPr/>
        </p:nvSpPr>
        <p:spPr>
          <a:xfrm>
            <a:off x="0" y="942759"/>
            <a:ext cx="12961938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algn="ctr"/>
            <a:r>
              <a:rPr lang="es-ES" sz="2300" b="1" dirty="0">
                <a:latin typeface="Lucida Bright" panose="02040602050505020304" pitchFamily="18" charset="0"/>
              </a:rPr>
              <a:t>Influencia política del mar en la conducción del Estado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14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78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413">
        <p14:doors dir="vert"/>
      </p:transition>
    </mc:Choice>
    <mc:Fallback xmlns="">
      <p:transition spd="slow" advTm="354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44971EF-58A1-4E63-B67C-80A57932D8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5CB880E-2147-4D96-8965-D3AA9A922F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50883" y="157607"/>
            <a:ext cx="11811056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Marco teórico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0" y="942759"/>
            <a:ext cx="12961938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algn="ctr"/>
            <a:r>
              <a:rPr lang="es-ES" sz="2300" b="1" dirty="0">
                <a:latin typeface="Lucida Bright" panose="02040602050505020304" pitchFamily="18" charset="0"/>
              </a:rPr>
              <a:t>Influencia política del mar en la conducción del Estado</a:t>
            </a:r>
          </a:p>
        </p:txBody>
      </p:sp>
      <p:pic>
        <p:nvPicPr>
          <p:cNvPr id="6" name="5 Imagen"/>
          <p:cNvPicPr/>
          <p:nvPr/>
        </p:nvPicPr>
        <p:blipFill rotWithShape="1">
          <a:blip r:embed="rId2"/>
          <a:srcRect l="17902" t="12889" r="21937" b="11241"/>
          <a:stretch/>
        </p:blipFill>
        <p:spPr>
          <a:xfrm>
            <a:off x="3446439" y="1672444"/>
            <a:ext cx="6767541" cy="4759897"/>
          </a:xfrm>
          <a:prstGeom prst="rect">
            <a:avLst/>
          </a:prstGeom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5" t="11790" r="32630" b="5762"/>
          <a:stretch/>
        </p:blipFill>
        <p:spPr bwMode="auto">
          <a:xfrm>
            <a:off x="9815708" y="3440418"/>
            <a:ext cx="3064730" cy="435852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6" t="11790" r="32689" b="6409"/>
          <a:stretch/>
        </p:blipFill>
        <p:spPr bwMode="auto">
          <a:xfrm>
            <a:off x="362618" y="3468416"/>
            <a:ext cx="3083821" cy="435128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Flecha derecha"/>
          <p:cNvSpPr/>
          <p:nvPr/>
        </p:nvSpPr>
        <p:spPr>
          <a:xfrm>
            <a:off x="4745432" y="6905323"/>
            <a:ext cx="3894083" cy="861847"/>
          </a:xfrm>
          <a:prstGeom prst="right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3564036" y="6495407"/>
            <a:ext cx="6126594" cy="369294"/>
          </a:xfrm>
          <a:prstGeom prst="rect">
            <a:avLst/>
          </a:prstGeom>
        </p:spPr>
        <p:txBody>
          <a:bodyPr wrap="none" lIns="91399" tIns="45701" rIns="91399" bIns="45701">
            <a:spAutoFit/>
          </a:bodyPr>
          <a:lstStyle/>
          <a:p>
            <a:r>
              <a:rPr lang="es-ES" sz="1800" dirty="0">
                <a:solidFill>
                  <a:schemeClr val="bg1">
                    <a:lumMod val="50000"/>
                  </a:schemeClr>
                </a:solidFill>
              </a:rPr>
              <a:t>Fuente: Yépez, 2004. Modificado por Gómez, 2008, 2010, 2016.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15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2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77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8380">
        <p14:doors dir="vert"/>
      </p:transition>
    </mc:Choice>
    <mc:Fallback xmlns="">
      <p:transition spd="slow" advTm="18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1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animClr clrSpc="rgb" dir="cw">
                                      <p:cBhvr>
                                        <p:cTn id="9" dur="11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10" dur="11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1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50883" y="157607"/>
            <a:ext cx="11811056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Marco conceptual</a:t>
            </a:r>
          </a:p>
        </p:txBody>
      </p:sp>
      <p:pic>
        <p:nvPicPr>
          <p:cNvPr id="34" name="Picture 17" descr="Bartolome"/>
          <p:cNvPicPr>
            <a:picLocks noChangeAspect="1" noChangeArrowheads="1"/>
          </p:cNvPicPr>
          <p:nvPr/>
        </p:nvPicPr>
        <p:blipFill>
          <a:blip r:embed="rId3" cstate="print"/>
          <a:srcRect b="11682"/>
          <a:stretch>
            <a:fillRect/>
          </a:stretch>
        </p:blipFill>
        <p:spPr bwMode="auto">
          <a:xfrm>
            <a:off x="-1" y="930166"/>
            <a:ext cx="12961939" cy="6850308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16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387367" y="7164548"/>
            <a:ext cx="10279117" cy="44623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399" tIns="45701" rIns="91399" bIns="45701" rtlCol="0">
            <a:spAutoFit/>
          </a:bodyPr>
          <a:lstStyle/>
          <a:p>
            <a:pPr algn="ctr"/>
            <a:r>
              <a:rPr lang="es-ES" sz="2300" b="1" dirty="0">
                <a:solidFill>
                  <a:schemeClr val="tx1"/>
                </a:solidFill>
                <a:latin typeface="Lucida Bright" panose="02040602050505020304" pitchFamily="18" charset="0"/>
              </a:rPr>
              <a:t>Influencia regional y mundial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489235703"/>
              </p:ext>
            </p:extLst>
          </p:nvPr>
        </p:nvGraphicFramePr>
        <p:xfrm>
          <a:off x="261472" y="1702679"/>
          <a:ext cx="12407462" cy="5178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0" y="1030412"/>
            <a:ext cx="12961938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algn="ctr"/>
            <a:r>
              <a:rPr lang="es-ES" sz="2300" b="1" dirty="0">
                <a:latin typeface="Lucida Bright" panose="02040602050505020304" pitchFamily="18" charset="0"/>
              </a:rPr>
              <a:t>L</a:t>
            </a:r>
            <a:r>
              <a:rPr lang="es-ES" sz="2300" b="1" dirty="0" smtClean="0">
                <a:latin typeface="Lucida Bright" panose="02040602050505020304" pitchFamily="18" charset="0"/>
              </a:rPr>
              <a:t>os </a:t>
            </a:r>
            <a:r>
              <a:rPr lang="es-ES" sz="2300" b="1" dirty="0">
                <a:latin typeface="Lucida Bright" panose="02040602050505020304" pitchFamily="18" charset="0"/>
              </a:rPr>
              <a:t>Intereses </a:t>
            </a:r>
            <a:r>
              <a:rPr lang="es-ES" sz="2300" b="1" dirty="0" smtClean="0">
                <a:latin typeface="Lucida Bright" panose="02040602050505020304" pitchFamily="18" charset="0"/>
              </a:rPr>
              <a:t>Marítimos y sus componentes</a:t>
            </a:r>
            <a:endParaRPr lang="es-ES" sz="2300" b="1" dirty="0">
              <a:latin typeface="Lucida Bright" panose="02040602050505020304" pitchFamily="18" charset="0"/>
            </a:endParaRPr>
          </a:p>
        </p:txBody>
      </p:sp>
      <p:sp>
        <p:nvSpPr>
          <p:cNvPr id="8" name="7 Flecha izquierda y derecha"/>
          <p:cNvSpPr/>
          <p:nvPr/>
        </p:nvSpPr>
        <p:spPr>
          <a:xfrm>
            <a:off x="1387367" y="5596762"/>
            <a:ext cx="10279117" cy="1213943"/>
          </a:xfrm>
          <a:prstGeom prst="leftRightArrow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4897846" y="5972903"/>
            <a:ext cx="3037928" cy="446238"/>
          </a:xfrm>
          <a:prstGeom prst="rect">
            <a:avLst/>
          </a:prstGeom>
          <a:noFill/>
        </p:spPr>
        <p:txBody>
          <a:bodyPr wrap="none" lIns="91399" tIns="45701" rIns="91399" bIns="45701" rtlCol="0">
            <a:spAutoFit/>
          </a:bodyPr>
          <a:lstStyle/>
          <a:p>
            <a:r>
              <a:rPr lang="es-ES" sz="2300" b="1" dirty="0">
                <a:latin typeface="Lucida Bright" panose="02040602050505020304" pitchFamily="18" charset="0"/>
              </a:rPr>
              <a:t>Economía Marítima</a:t>
            </a:r>
          </a:p>
        </p:txBody>
      </p:sp>
      <p:pic>
        <p:nvPicPr>
          <p:cNvPr id="10" name="Picture 2" descr="Imagen relacionad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508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9331">
        <p14:doors dir="vert"/>
      </p:transition>
    </mc:Choice>
    <mc:Fallback xmlns="">
      <p:transition spd="slow" advTm="29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EA50BF-0526-4163-803D-64B9EBEE2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F01E0C-E893-4992-9082-6353C4F3B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A7BF2C-21D3-4521-B6DA-3744AFD13B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870D00-40F5-4C4F-8993-8509509BCE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46D0E2-03DE-4702-9FDD-AAA20206DB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090476-DF0F-43C2-B318-BF6E31AFC1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676E5A-E62C-41FE-ABA4-2B53B11821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FD2DCC-E1D5-4F3C-ACB5-EA63E91C7B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44DD9D-DD10-4E50-B517-517677F925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14A68C-902A-467E-B6B7-51EE7B593F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667A00-850A-4D4E-B157-461B2660D3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 uiExpand="1">
        <p:bldSub>
          <a:bldDgm bld="one"/>
        </p:bldSub>
      </p:bldGraphic>
      <p:bldP spid="8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50883" y="157607"/>
            <a:ext cx="11811056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Marco conceptual</a:t>
            </a:r>
          </a:p>
        </p:txBody>
      </p:sp>
      <p:pic>
        <p:nvPicPr>
          <p:cNvPr id="10" name="Picture 1"/>
          <p:cNvPicPr/>
          <p:nvPr/>
        </p:nvPicPr>
        <p:blipFill>
          <a:blip r:embed="rId3" cstate="print"/>
          <a:srcRect l="8212" t="26900" r="8473" b="3682"/>
          <a:stretch>
            <a:fillRect/>
          </a:stretch>
        </p:blipFill>
        <p:spPr bwMode="auto">
          <a:xfrm>
            <a:off x="6" y="856490"/>
            <a:ext cx="12961937" cy="693167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17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51792" y="1030412"/>
            <a:ext cx="12410146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algn="just"/>
            <a:r>
              <a:rPr lang="es-ES" sz="2300" b="1" u="sng" dirty="0">
                <a:latin typeface="Lucida Bright" panose="02040602050505020304" pitchFamily="18" charset="0"/>
              </a:rPr>
              <a:t>El Mar Equinoccial</a:t>
            </a:r>
          </a:p>
        </p:txBody>
      </p:sp>
      <p:sp>
        <p:nvSpPr>
          <p:cNvPr id="9" name="8 Rectángulo"/>
          <p:cNvSpPr/>
          <p:nvPr/>
        </p:nvSpPr>
        <p:spPr>
          <a:xfrm>
            <a:off x="551793" y="1678130"/>
            <a:ext cx="5825358" cy="4339611"/>
          </a:xfrm>
          <a:prstGeom prst="rect">
            <a:avLst/>
          </a:prstGeom>
        </p:spPr>
        <p:txBody>
          <a:bodyPr wrap="square" lIns="91399" tIns="45701" rIns="91399" bIns="4570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300" b="1" dirty="0">
                <a:latin typeface="Lucida Bright" panose="02040602050505020304" pitchFamily="18" charset="0"/>
              </a:rPr>
              <a:t>Son los espacios marítimos jurisdiccionales y no jurisdiccionales en los cuales se gestionan, defienden y protegen los intereses marítimos del Estado ecuatoriano, en donde éstos se encuentren, conforme al interés nacional y fundamentado en la gobernanza de los mares y océanos.</a:t>
            </a:r>
          </a:p>
        </p:txBody>
      </p:sp>
      <p:graphicFrame>
        <p:nvGraphicFramePr>
          <p:cNvPr id="14" name="13 Diagrama"/>
          <p:cNvGraphicFramePr/>
          <p:nvPr>
            <p:extLst>
              <p:ext uri="{D42A27DB-BD31-4B8C-83A1-F6EECF244321}">
                <p14:modId xmlns:p14="http://schemas.microsoft.com/office/powerpoint/2010/main" val="1193583848"/>
              </p:ext>
            </p:extLst>
          </p:nvPr>
        </p:nvGraphicFramePr>
        <p:xfrm>
          <a:off x="4871553" y="1067596"/>
          <a:ext cx="9414303" cy="6934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19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900">
        <p14:doors dir="vert"/>
      </p:transition>
    </mc:Choice>
    <mc:Fallback xmlns="">
      <p:transition spd="slow" advTm="46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66648" y="157607"/>
            <a:ext cx="11795291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Marco conceptual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18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7" y="1825628"/>
            <a:ext cx="9143999" cy="594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7" y="908054"/>
            <a:ext cx="9143999" cy="91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12 Grupo"/>
          <p:cNvGrpSpPr/>
          <p:nvPr/>
        </p:nvGrpSpPr>
        <p:grpSpPr>
          <a:xfrm>
            <a:off x="8954813" y="1385703"/>
            <a:ext cx="3944061" cy="5517236"/>
            <a:chOff x="0" y="1340766"/>
            <a:chExt cx="9144000" cy="5517234"/>
          </a:xfrm>
        </p:grpSpPr>
        <p:sp>
          <p:nvSpPr>
            <p:cNvPr id="15" name="CustomShape 1"/>
            <p:cNvSpPr/>
            <p:nvPr/>
          </p:nvSpPr>
          <p:spPr>
            <a:xfrm>
              <a:off x="0" y="1340766"/>
              <a:ext cx="9144000" cy="5517234"/>
            </a:xfrm>
            <a:prstGeom prst="triangle">
              <a:avLst>
                <a:gd name="adj" fmla="val 50000"/>
              </a:avLst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sp>
        <p:sp>
          <p:nvSpPr>
            <p:cNvPr id="16" name="CustomShape 37"/>
            <p:cNvSpPr/>
            <p:nvPr/>
          </p:nvSpPr>
          <p:spPr>
            <a:xfrm>
              <a:off x="3350735" y="2808633"/>
              <a:ext cx="2444992" cy="607966"/>
            </a:xfrm>
            <a:prstGeom prst="rect">
              <a:avLst/>
            </a:prstGeom>
            <a:gradFill>
              <a:gsLst>
                <a:gs pos="0">
                  <a:srgbClr val="215968"/>
                </a:gs>
                <a:gs pos="100000">
                  <a:srgbClr val="1A9CC6"/>
                </a:gs>
              </a:gsLst>
              <a:lin ang="180000"/>
            </a:gradFill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17" name="CustomShape 38"/>
            <p:cNvSpPr/>
            <p:nvPr/>
          </p:nvSpPr>
          <p:spPr>
            <a:xfrm>
              <a:off x="3179948" y="2912102"/>
              <a:ext cx="2835092" cy="549221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s-ES" sz="2300" b="1" dirty="0">
                  <a:solidFill>
                    <a:srgbClr val="FFFFFF"/>
                  </a:solidFill>
                  <a:latin typeface="Calibri"/>
                </a:rPr>
                <a:t>9 OND</a:t>
              </a:r>
              <a:endParaRPr dirty="0"/>
            </a:p>
          </p:txBody>
        </p:sp>
        <p:sp>
          <p:nvSpPr>
            <p:cNvPr id="18" name="CustomShape 39"/>
            <p:cNvSpPr/>
            <p:nvPr/>
          </p:nvSpPr>
          <p:spPr>
            <a:xfrm>
              <a:off x="2665296" y="3687256"/>
              <a:ext cx="3816001" cy="672120"/>
            </a:xfrm>
            <a:prstGeom prst="rect">
              <a:avLst/>
            </a:prstGeom>
            <a:gradFill>
              <a:gsLst>
                <a:gs pos="0">
                  <a:srgbClr val="984807"/>
                </a:gs>
                <a:gs pos="100000">
                  <a:srgbClr val="F79646"/>
                </a:gs>
              </a:gsLst>
              <a:lin ang="180000"/>
            </a:gradFill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19" name="CustomShape 40"/>
            <p:cNvSpPr/>
            <p:nvPr/>
          </p:nvSpPr>
          <p:spPr>
            <a:xfrm>
              <a:off x="2409432" y="3791538"/>
              <a:ext cx="4396499" cy="59886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s-ES" sz="2300" b="1" dirty="0">
                  <a:solidFill>
                    <a:srgbClr val="FFFFFF"/>
                  </a:solidFill>
                  <a:latin typeface="Calibri"/>
                </a:rPr>
                <a:t>81 Políticas</a:t>
              </a:r>
              <a:endParaRPr dirty="0"/>
            </a:p>
          </p:txBody>
        </p:sp>
        <p:sp>
          <p:nvSpPr>
            <p:cNvPr id="20" name="CustomShape 41"/>
            <p:cNvSpPr/>
            <p:nvPr/>
          </p:nvSpPr>
          <p:spPr>
            <a:xfrm>
              <a:off x="1981848" y="4563751"/>
              <a:ext cx="5153053" cy="822240"/>
            </a:xfrm>
            <a:prstGeom prst="rect">
              <a:avLst/>
            </a:prstGeom>
            <a:gradFill>
              <a:gsLst>
                <a:gs pos="0">
                  <a:srgbClr val="403152"/>
                </a:gs>
                <a:gs pos="100000">
                  <a:srgbClr val="9047C7"/>
                </a:gs>
              </a:gsLst>
              <a:lin ang="180000"/>
            </a:gradFill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21" name="CustomShape 42"/>
            <p:cNvSpPr/>
            <p:nvPr/>
          </p:nvSpPr>
          <p:spPr>
            <a:xfrm>
              <a:off x="1981848" y="4745610"/>
              <a:ext cx="5153053" cy="61524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s-ES" sz="2300" b="1" dirty="0">
                  <a:solidFill>
                    <a:srgbClr val="FFFFFF"/>
                  </a:solidFill>
                  <a:latin typeface="Calibri"/>
                </a:rPr>
                <a:t>149 Metas</a:t>
              </a:r>
              <a:endParaRPr dirty="0"/>
            </a:p>
          </p:txBody>
        </p:sp>
        <p:sp>
          <p:nvSpPr>
            <p:cNvPr id="22" name="CustomShape 43"/>
            <p:cNvSpPr/>
            <p:nvPr/>
          </p:nvSpPr>
          <p:spPr>
            <a:xfrm>
              <a:off x="1242735" y="5571127"/>
              <a:ext cx="6652308" cy="1210409"/>
            </a:xfrm>
            <a:prstGeom prst="rect">
              <a:avLst/>
            </a:prstGeom>
            <a:gradFill>
              <a:gsLst>
                <a:gs pos="0">
                  <a:srgbClr val="1D5A29"/>
                </a:gs>
                <a:gs pos="100000">
                  <a:srgbClr val="A5BD1C"/>
                </a:gs>
              </a:gsLst>
              <a:lin ang="180000"/>
            </a:gradFill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23" name="CustomShape 44"/>
            <p:cNvSpPr/>
            <p:nvPr/>
          </p:nvSpPr>
          <p:spPr>
            <a:xfrm>
              <a:off x="548265" y="5571128"/>
              <a:ext cx="8004697" cy="97650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s-ES" sz="2300" b="1" dirty="0">
                  <a:solidFill>
                    <a:srgbClr val="FFFFFF"/>
                  </a:solidFill>
                  <a:latin typeface="Calibri"/>
                </a:rPr>
                <a:t>7 directrices  y</a:t>
              </a:r>
            </a:p>
            <a:p>
              <a:pPr algn="ctr">
                <a:lnSpc>
                  <a:spcPct val="100000"/>
                </a:lnSpc>
              </a:pPr>
              <a:r>
                <a:rPr lang="es-ES" sz="2300" b="1" dirty="0">
                  <a:solidFill>
                    <a:srgbClr val="FFFFFF"/>
                  </a:solidFill>
                  <a:latin typeface="Calibri"/>
                </a:rPr>
                <a:t>70 lineamientos territoriales</a:t>
              </a:r>
              <a:endParaRPr dirty="0"/>
            </a:p>
          </p:txBody>
        </p:sp>
      </p:grpSp>
      <p:sp>
        <p:nvSpPr>
          <p:cNvPr id="24" name="23 CuadroTexto"/>
          <p:cNvSpPr txBox="1"/>
          <p:nvPr/>
        </p:nvSpPr>
        <p:spPr>
          <a:xfrm>
            <a:off x="2362148" y="1143723"/>
            <a:ext cx="4022891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algn="ctr"/>
            <a:r>
              <a:rPr lang="es-ES" sz="2300" b="1" u="sng" dirty="0" smtClean="0">
                <a:latin typeface="Lucida Bright" panose="02040602050505020304" pitchFamily="18" charset="0"/>
              </a:rPr>
              <a:t>Planificación Nacional</a:t>
            </a:r>
            <a:endParaRPr lang="es-ES" sz="2300" b="1" u="sng" dirty="0">
              <a:latin typeface="Lucida Bright" panose="02040602050505020304" pitchFamily="18" charset="0"/>
            </a:endParaRPr>
          </a:p>
        </p:txBody>
      </p:sp>
      <p:pic>
        <p:nvPicPr>
          <p:cNvPr id="25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9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311">
        <p14:doors dir="vert"/>
      </p:transition>
    </mc:Choice>
    <mc:Fallback xmlns="">
      <p:transition spd="slow" advTm="253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971552465"/>
              </p:ext>
            </p:extLst>
          </p:nvPr>
        </p:nvGraphicFramePr>
        <p:xfrm>
          <a:off x="3452653" y="1135121"/>
          <a:ext cx="9128234" cy="6460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19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44471" y="1668166"/>
            <a:ext cx="3092417" cy="4898858"/>
          </a:xfrm>
          <a:prstGeom prst="rect">
            <a:avLst/>
          </a:prstGeom>
          <a:solidFill>
            <a:srgbClr val="202076"/>
          </a:solidFill>
          <a:ln/>
          <a:scene3d>
            <a:camera prst="orthographicFront"/>
            <a:lightRig rig="threePt" dir="t"/>
          </a:scene3d>
          <a:sp3d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6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Incidencia del planteamiento del Mar Equinoccial en la planificación nacional del Estado ecuatoriano</a:t>
            </a:r>
            <a:endParaRPr lang="es-E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50883" y="157607"/>
            <a:ext cx="11811056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Esquema</a:t>
            </a:r>
          </a:p>
        </p:txBody>
      </p:sp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92">
        <p14:doors dir="vert"/>
      </p:transition>
    </mc:Choice>
    <mc:Fallback xmlns="">
      <p:transition spd="slow" advTm="13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681181865"/>
              </p:ext>
            </p:extLst>
          </p:nvPr>
        </p:nvGraphicFramePr>
        <p:xfrm>
          <a:off x="3452653" y="1135121"/>
          <a:ext cx="9128234" cy="6460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44471" y="1668166"/>
            <a:ext cx="3092417" cy="4898858"/>
          </a:xfrm>
          <a:prstGeom prst="rect">
            <a:avLst/>
          </a:prstGeom>
          <a:solidFill>
            <a:srgbClr val="202076"/>
          </a:solidFill>
          <a:ln/>
          <a:scene3d>
            <a:camera prst="orthographicFront"/>
            <a:lightRig rig="threePt" dir="t"/>
          </a:scene3d>
          <a:sp3d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6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Incidencia del planteamiento del Mar Equinoccial en la planificación nacional del Estado ecuatoriano</a:t>
            </a:r>
            <a:endParaRPr lang="es-E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82414" y="157607"/>
            <a:ext cx="11779525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Esquema</a:t>
            </a:r>
          </a:p>
        </p:txBody>
      </p:sp>
      <p:pic>
        <p:nvPicPr>
          <p:cNvPr id="9" name="Picture 2" descr="Imagen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25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576">
        <p14:doors dir="vert"/>
      </p:transition>
    </mc:Choice>
    <mc:Fallback xmlns="">
      <p:transition spd="slow" advTm="55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20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50883" y="157607"/>
            <a:ext cx="11811056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Variable independiente: Mar Equinoccial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762482"/>
              </p:ext>
            </p:extLst>
          </p:nvPr>
        </p:nvGraphicFramePr>
        <p:xfrm>
          <a:off x="315311" y="914781"/>
          <a:ext cx="12234044" cy="68810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8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5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3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Lucida Bright" panose="02040602050505020304" pitchFamily="18" charset="0"/>
                        </a:rPr>
                        <a:t>Dimensión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tc>
                  <a:txBody>
                    <a:bodyPr/>
                    <a:lstStyle/>
                    <a:p>
                      <a:pPr marL="291465" indent="-26987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</a:tabLs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Lucida Bright" panose="02040602050505020304" pitchFamily="18" charset="0"/>
                        </a:rPr>
                        <a:t>Indicadores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852">
                <a:tc rowSpan="1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Lucida Bright" panose="02040602050505020304" pitchFamily="18" charset="0"/>
                        </a:rPr>
                        <a:t>Complejo Geomarítimo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91465" algn="l"/>
                        </a:tabLst>
                      </a:pPr>
                      <a:r>
                        <a:rPr lang="es-ES" sz="1800">
                          <a:effectLst/>
                          <a:latin typeface="Lucida Bright" panose="02040602050505020304" pitchFamily="18" charset="0"/>
                        </a:rPr>
                        <a:t>Ubicación</a:t>
                      </a:r>
                      <a:endParaRPr lang="es-ES" sz="180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76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2"/>
                        <a:tabLst>
                          <a:tab pos="291465" algn="l"/>
                        </a:tabLs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Límites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3"/>
                        <a:tabLst>
                          <a:tab pos="291465" algn="l"/>
                        </a:tabLs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Plataforma continental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4"/>
                        <a:tabLst>
                          <a:tab pos="291465" algn="l"/>
                        </a:tabLs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Área costera e insular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5"/>
                        <a:tabLst>
                          <a:tab pos="291465" algn="l"/>
                        </a:tabLs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Área amazónica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6"/>
                        <a:tabLst>
                          <a:tab pos="291465" algn="l"/>
                        </a:tabLs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Ecosistemas marinos y costeros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7"/>
                        <a:tabLst>
                          <a:tab pos="291465" algn="l"/>
                        </a:tabLs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Áreas marinas y costeras protegidas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8"/>
                        <a:tabLst>
                          <a:tab pos="291465" algn="l"/>
                        </a:tabLs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Hábitats críticos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9"/>
                        <a:tabLst>
                          <a:tab pos="291465" algn="l"/>
                        </a:tabLs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Áreas de manejo especial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0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10"/>
                        <a:tabLst>
                          <a:tab pos="291465" algn="l"/>
                        </a:tabLs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Humedales marinos </a:t>
                      </a:r>
                      <a:r>
                        <a:rPr lang="es-ES" sz="1800" dirty="0" smtClean="0">
                          <a:effectLst/>
                          <a:latin typeface="Lucida Bright" panose="02040602050505020304" pitchFamily="18" charset="0"/>
                        </a:rPr>
                        <a:t>– </a:t>
                      </a: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costeros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0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11"/>
                        <a:tabLst>
                          <a:tab pos="291465" algn="l"/>
                        </a:tabLs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Representatividad de ecosistemas en el </a:t>
                      </a:r>
                      <a:r>
                        <a:rPr lang="es-ES" sz="1800" dirty="0" smtClean="0">
                          <a:effectLst/>
                          <a:latin typeface="Lucida Bright" panose="02040602050505020304" pitchFamily="18" charset="0"/>
                        </a:rPr>
                        <a:t>SNAP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921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12"/>
                        <a:tabLst>
                          <a:tab pos="291465" algn="l"/>
                        </a:tabLs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Brecha entre la Huella Ecológica y la Biocapacidad per cápita en la Zona de Pesca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663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13"/>
                        <a:tabLst>
                          <a:tab pos="291465" algn="l"/>
                        </a:tabLs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Población con frente costero e insular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31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14"/>
                        <a:tabLst>
                          <a:tab pos="291465" algn="l"/>
                        </a:tabLs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Caracterización de las ramas ocupacionales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34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15"/>
                        <a:tabLst>
                          <a:tab pos="291465" algn="l"/>
                        </a:tabLs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Representatividad de las comunidades costeras frente a las autoridades del gobierno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224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16"/>
                        <a:tabLst>
                          <a:tab pos="291465" algn="l"/>
                        </a:tabLs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Fuentes de energía alternativa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40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17"/>
                        <a:tabLst>
                          <a:tab pos="291465" algn="l"/>
                        </a:tabLs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Planificación del espacio marino costero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970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18"/>
                        <a:tabLst>
                          <a:tab pos="291465" algn="l"/>
                        </a:tabLs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Impacto del calentamiento global en el incremento del nivel medio del mar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40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19"/>
                        <a:tabLst>
                          <a:tab pos="291465" algn="l"/>
                        </a:tabLs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Áreas de interés del Estado ecuatoriano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3715" marR="63715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5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0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840">
        <p14:doors dir="vert"/>
      </p:transition>
    </mc:Choice>
    <mc:Fallback xmlns="">
      <p:transition spd="slow" advTm="118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21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66648" y="157607"/>
            <a:ext cx="11795291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Variable dependiente: Planificación Nacional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456280"/>
              </p:ext>
            </p:extLst>
          </p:nvPr>
        </p:nvGraphicFramePr>
        <p:xfrm>
          <a:off x="283781" y="945932"/>
          <a:ext cx="12234042" cy="6802824"/>
        </p:xfrm>
        <a:graphic>
          <a:graphicData uri="http://schemas.openxmlformats.org/drawingml/2006/table">
            <a:tbl>
              <a:tblPr firstRow="1" firstCol="1" bandRow="1"/>
              <a:tblGrid>
                <a:gridCol w="2885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8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 dirty="0" smtClean="0"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Dimensión</a:t>
                      </a:r>
                      <a:endParaRPr lang="es-ES" sz="25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 dirty="0"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Indicadores</a:t>
                      </a:r>
                      <a:endParaRPr lang="es-ES" sz="25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703">
                <a:tc row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b="1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Plan Nacional de Desarrollo 2017-2021</a:t>
                      </a:r>
                      <a:endParaRPr lang="es-ES" sz="25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1435100" indent="-14351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35100" algn="l"/>
                        </a:tabLst>
                      </a:pPr>
                      <a:r>
                        <a:rPr lang="es-ES" sz="1800" b="1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Objetivo 1: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800" dirty="0" smtClean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 Garantizar 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una vida digna con iguales oportunidades para todas las personas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70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35100" indent="-14351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35100" algn="l"/>
                        </a:tabLst>
                      </a:pPr>
                      <a:r>
                        <a:rPr lang="es-ES" sz="1800" b="1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Objetivo 2: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800" dirty="0" smtClean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 Afirmar 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la interculturalidad y plurinacionalidad, revalorizando las identidades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170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35100" indent="-1435100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s-ES" sz="1800" b="1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Objetivo 3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es-ES" sz="1800" dirty="0" smtClean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 Garantizar 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los derechos de la naturaleza para las actuales y futuras generaciones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333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35100" indent="-14351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35100" algn="l"/>
                        </a:tabLst>
                      </a:pPr>
                      <a:r>
                        <a:rPr lang="es-ES" sz="1800" b="1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Objetivo 4: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800" dirty="0" smtClean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 Consolidar 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la sostenibilidad del sistema económico, social y solidario y afianzar la dolarización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25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35100" indent="-14351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35100" algn="l"/>
                        </a:tabLst>
                      </a:pPr>
                      <a:r>
                        <a:rPr lang="es-ES" sz="1800" b="1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Objetivo 5: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800" dirty="0" smtClean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 Impulsar 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la productividad y competitividad para el crecimiento económico sostenible, de manera redistributiva y solidaria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521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35100" indent="-14351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35100" algn="l"/>
                        </a:tabLst>
                      </a:pPr>
                      <a:r>
                        <a:rPr lang="es-ES" sz="1800" b="1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Objetivo 6: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800" dirty="0" smtClean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 Desarrollar 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las capacidades productivas y del entorno, para lograr la soberanía alimentaria y el Buen Vivir Rural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170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35100" indent="-14351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35100" algn="l"/>
                        </a:tabLst>
                      </a:pPr>
                      <a:r>
                        <a:rPr lang="es-ES" sz="1800" b="1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Objetivo 7: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800" dirty="0" smtClean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 Incentivar 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una sociedad participativa, con un Estado cercano al servicio de la ciudadanía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8170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35100" indent="-14351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35100" algn="l"/>
                        </a:tabLst>
                      </a:pPr>
                      <a:r>
                        <a:rPr lang="es-ES" sz="1800" b="1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Objetivo 8: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800" dirty="0" smtClean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 Promover 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la transparencia y la corresponsabilidad para una nueva ética social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304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35100" indent="-14351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35100" algn="l"/>
                        </a:tabLst>
                      </a:pPr>
                      <a:r>
                        <a:rPr lang="es-ES" sz="1800" b="1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Objetivo 9: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800" dirty="0" smtClean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 Garantizar 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Lucida Bright" panose="02040602050505020304" pitchFamily="18" charset="0"/>
                          <a:ea typeface="Times New Roman"/>
                          <a:cs typeface="Times New Roman"/>
                        </a:rPr>
                        <a:t>la soberanía y la paz, y posicionar estratégicamente al país en la región y el mundo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09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321">
        <p14:doors dir="vert"/>
      </p:transition>
    </mc:Choice>
    <mc:Fallback xmlns="">
      <p:transition spd="slow" advTm="143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22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16724" y="157607"/>
            <a:ext cx="11845215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Hipótesis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36028" y="944680"/>
            <a:ext cx="12013324" cy="11541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399" tIns="45701" rIns="91399" bIns="45701">
            <a:spAutoFit/>
          </a:bodyPr>
          <a:lstStyle/>
          <a:p>
            <a:pPr algn="just"/>
            <a:r>
              <a:rPr lang="es-ES" sz="2300" b="1" dirty="0">
                <a:latin typeface="Lucida Bright" panose="02040602050505020304" pitchFamily="18" charset="0"/>
              </a:rPr>
              <a:t>El planteamiento del Mar Equinoccial, como un factor estratégico </a:t>
            </a:r>
            <a:r>
              <a:rPr lang="es-ES" sz="2300" b="1" dirty="0" smtClean="0">
                <a:latin typeface="Lucida Bright" panose="02040602050505020304" pitchFamily="18" charset="0"/>
              </a:rPr>
              <a:t>y prospectivo de </a:t>
            </a:r>
            <a:r>
              <a:rPr lang="es-ES" sz="2300" b="1" dirty="0">
                <a:latin typeface="Lucida Bright" panose="02040602050505020304" pitchFamily="18" charset="0"/>
              </a:rPr>
              <a:t>desarrollo, incide positivamente en los resultados de la planificación nacional del Estado ecuatoriano.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17785" y="3180457"/>
            <a:ext cx="5888421" cy="800181"/>
          </a:xfrm>
          <a:prstGeom prst="rect">
            <a:avLst/>
          </a:prstGeom>
        </p:spPr>
        <p:txBody>
          <a:bodyPr wrap="square" lIns="91399" tIns="45701" rIns="91399" bIns="45701">
            <a:spAutoFit/>
          </a:bodyPr>
          <a:lstStyle/>
          <a:p>
            <a:pPr algn="just"/>
            <a:r>
              <a:rPr lang="es-ES" sz="2300" dirty="0">
                <a:latin typeface="Lucida Bright" panose="02040602050505020304" pitchFamily="18" charset="0"/>
              </a:rPr>
              <a:t>E</a:t>
            </a:r>
            <a:r>
              <a:rPr lang="es-ES" sz="2300" dirty="0" smtClean="0">
                <a:latin typeface="Lucida Bright" panose="02040602050505020304" pitchFamily="18" charset="0"/>
              </a:rPr>
              <a:t>studio de </a:t>
            </a:r>
            <a:r>
              <a:rPr lang="es-ES" sz="2300" dirty="0">
                <a:latin typeface="Lucida Bright" panose="02040602050505020304" pitchFamily="18" charset="0"/>
              </a:rPr>
              <a:t>carácter técnico-administrativo, político y social</a:t>
            </a:r>
          </a:p>
        </p:txBody>
      </p:sp>
      <p:sp>
        <p:nvSpPr>
          <p:cNvPr id="6" name="5 Flecha derecha"/>
          <p:cNvSpPr/>
          <p:nvPr/>
        </p:nvSpPr>
        <p:spPr>
          <a:xfrm rot="5400000">
            <a:off x="599001" y="2231812"/>
            <a:ext cx="1035446" cy="861848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1571436" y="5230542"/>
            <a:ext cx="5302330" cy="446238"/>
          </a:xfrm>
          <a:prstGeom prst="rect">
            <a:avLst/>
          </a:prstGeom>
        </p:spPr>
        <p:txBody>
          <a:bodyPr wrap="square" lIns="91399" tIns="45701" rIns="91399" bIns="45701">
            <a:spAutoFit/>
          </a:bodyPr>
          <a:lstStyle/>
          <a:p>
            <a:pPr algn="ctr"/>
            <a:r>
              <a:rPr lang="es-ES" sz="2300" dirty="0">
                <a:latin typeface="Lucida Bright" panose="02040602050505020304" pitchFamily="18" charset="0"/>
              </a:rPr>
              <a:t>Análisis </a:t>
            </a:r>
            <a:r>
              <a:rPr lang="es-ES" sz="2300" dirty="0" smtClean="0">
                <a:latin typeface="Lucida Bright" panose="02040602050505020304" pitchFamily="18" charset="0"/>
              </a:rPr>
              <a:t>estructural - prospectivo</a:t>
            </a:r>
            <a:endParaRPr lang="es-ES" sz="2300" dirty="0">
              <a:latin typeface="Lucida Bright" panose="02040602050505020304" pitchFamily="18" charset="0"/>
            </a:endParaRPr>
          </a:p>
        </p:txBody>
      </p:sp>
      <p:sp>
        <p:nvSpPr>
          <p:cNvPr id="8" name="7 Flecha derecha"/>
          <p:cNvSpPr/>
          <p:nvPr/>
        </p:nvSpPr>
        <p:spPr>
          <a:xfrm rot="5400000">
            <a:off x="2687928" y="4232061"/>
            <a:ext cx="1035446" cy="8618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536030" y="6675820"/>
            <a:ext cx="11997562" cy="800181"/>
          </a:xfrm>
          <a:prstGeom prst="rect">
            <a:avLst/>
          </a:prstGeom>
        </p:spPr>
        <p:txBody>
          <a:bodyPr wrap="square" lIns="91399" tIns="45701" rIns="91399" bIns="45701">
            <a:spAutoFit/>
          </a:bodyPr>
          <a:lstStyle/>
          <a:p>
            <a:pPr algn="just"/>
            <a:r>
              <a:rPr lang="es-ES" sz="2300" dirty="0">
                <a:latin typeface="Lucida Bright" panose="02040602050505020304" pitchFamily="18" charset="0"/>
              </a:rPr>
              <a:t>Permite establecer, a través de varios enfoques, alternativas de </a:t>
            </a:r>
            <a:r>
              <a:rPr lang="es-ES" sz="2300" dirty="0" smtClean="0">
                <a:latin typeface="Lucida Bright" panose="02040602050505020304" pitchFamily="18" charset="0"/>
              </a:rPr>
              <a:t>solución</a:t>
            </a:r>
            <a:r>
              <a:rPr lang="es-ES" sz="2300" dirty="0">
                <a:latin typeface="Lucida Bright" panose="02040602050505020304" pitchFamily="18" charset="0"/>
              </a:rPr>
              <a:t> </a:t>
            </a:r>
            <a:r>
              <a:rPr lang="es-ES" sz="2300" dirty="0" smtClean="0">
                <a:latin typeface="Lucida Bright" panose="02040602050505020304" pitchFamily="18" charset="0"/>
              </a:rPr>
              <a:t>para equilibrar el sistema, </a:t>
            </a:r>
            <a:r>
              <a:rPr lang="es-ES" sz="2300" dirty="0">
                <a:latin typeface="Lucida Bright" panose="02040602050505020304" pitchFamily="18" charset="0"/>
              </a:rPr>
              <a:t>dando énfasis al relacionamiento de las variables entre ellas.</a:t>
            </a:r>
          </a:p>
        </p:txBody>
      </p:sp>
      <p:sp>
        <p:nvSpPr>
          <p:cNvPr id="10" name="9 Flecha derecha"/>
          <p:cNvSpPr/>
          <p:nvPr/>
        </p:nvSpPr>
        <p:spPr>
          <a:xfrm rot="5400000">
            <a:off x="3996558" y="5744683"/>
            <a:ext cx="887828" cy="86184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pic>
        <p:nvPicPr>
          <p:cNvPr id="11" name="10 Imagen"/>
          <p:cNvPicPr/>
          <p:nvPr/>
        </p:nvPicPr>
        <p:blipFill rotWithShape="1">
          <a:blip r:embed="rId2"/>
          <a:srcRect l="4416" t="33885" r="60132" b="21753"/>
          <a:stretch/>
        </p:blipFill>
        <p:spPr bwMode="auto">
          <a:xfrm>
            <a:off x="6984129" y="2207171"/>
            <a:ext cx="5659824" cy="41149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7359743" y="6219448"/>
            <a:ext cx="2387046" cy="400071"/>
          </a:xfrm>
          <a:prstGeom prst="rect">
            <a:avLst/>
          </a:prstGeom>
        </p:spPr>
        <p:txBody>
          <a:bodyPr wrap="none" lIns="91399" tIns="45701" rIns="91399" bIns="45701">
            <a:spAutoFit/>
          </a:bodyPr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Fuente: Godet, 2010.</a:t>
            </a:r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82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9047">
        <p14:doors dir="vert"/>
      </p:transition>
    </mc:Choice>
    <mc:Fallback xmlns="">
      <p:transition spd="slow" advTm="590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82414" y="157607"/>
            <a:ext cx="11779525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Análisis e interpretación de los resultados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942759"/>
            <a:ext cx="12961938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indent="361787" algn="just"/>
            <a:r>
              <a:rPr lang="es-ES" sz="2300" b="1" dirty="0" smtClean="0">
                <a:latin typeface="Lucida Bright" panose="02040602050505020304" pitchFamily="18" charset="0"/>
              </a:rPr>
              <a:t>1. Ubicación</a:t>
            </a:r>
            <a:endParaRPr lang="es-ES" sz="2300" b="1" dirty="0">
              <a:latin typeface="Lucida Bright" panose="02040602050505020304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28882" y="7320785"/>
            <a:ext cx="3193612" cy="400071"/>
          </a:xfrm>
          <a:prstGeom prst="rect">
            <a:avLst/>
          </a:prstGeom>
        </p:spPr>
        <p:txBody>
          <a:bodyPr wrap="none" lIns="91399" tIns="45701" rIns="91399" bIns="45701">
            <a:spAutoFit/>
          </a:bodyPr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Fuente: Marine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Traffic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2016.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2754" y="1456852"/>
            <a:ext cx="8400269" cy="5863934"/>
            <a:chOff x="3618706" y="2326164"/>
            <a:chExt cx="5724525" cy="3286760"/>
          </a:xfrm>
        </p:grpSpPr>
        <p:pic>
          <p:nvPicPr>
            <p:cNvPr id="10" name="9 Imagen"/>
            <p:cNvPicPr/>
            <p:nvPr/>
          </p:nvPicPr>
          <p:blipFill rotWithShape="1">
            <a:blip r:embed="rId2"/>
            <a:srcRect l="3567" t="11481" r="17448" b="7855"/>
            <a:stretch/>
          </p:blipFill>
          <p:spPr bwMode="auto">
            <a:xfrm>
              <a:off x="3618706" y="2326164"/>
              <a:ext cx="5724525" cy="3286760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2063 Elipse"/>
            <p:cNvSpPr/>
            <p:nvPr/>
          </p:nvSpPr>
          <p:spPr>
            <a:xfrm>
              <a:off x="8912629" y="4150601"/>
              <a:ext cx="264795" cy="266700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2" name="2067 Flecha curvada hacia arriba"/>
            <p:cNvSpPr/>
            <p:nvPr/>
          </p:nvSpPr>
          <p:spPr>
            <a:xfrm rot="687571" flipH="1" flipV="1">
              <a:off x="4060913" y="3120714"/>
              <a:ext cx="5041133" cy="741045"/>
            </a:xfrm>
            <a:prstGeom prst="curvedUpArrow">
              <a:avLst>
                <a:gd name="adj1" fmla="val 11064"/>
                <a:gd name="adj2" fmla="val 40261"/>
                <a:gd name="adj3" fmla="val 1778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  <p:sp>
        <p:nvSpPr>
          <p:cNvPr id="15" name="14 Rectángulo"/>
          <p:cNvSpPr/>
          <p:nvPr/>
        </p:nvSpPr>
        <p:spPr>
          <a:xfrm>
            <a:off x="8403023" y="1346491"/>
            <a:ext cx="4398579" cy="4632021"/>
          </a:xfrm>
          <a:prstGeom prst="rect">
            <a:avLst/>
          </a:prstGeom>
        </p:spPr>
        <p:txBody>
          <a:bodyPr wrap="square" lIns="91399" tIns="45701" rIns="91399" bIns="45701">
            <a:spAutoFit/>
          </a:bodyPr>
          <a:lstStyle/>
          <a:p>
            <a:pPr marL="342747" indent="-342747" algn="just">
              <a:spcAft>
                <a:spcPts val="598"/>
              </a:spcAft>
              <a:buFontTx/>
              <a:buChar char="-"/>
            </a:pPr>
            <a:r>
              <a:rPr lang="es-ES" dirty="0">
                <a:latin typeface="Lucida Bright" panose="02040602050505020304" pitchFamily="18" charset="0"/>
              </a:rPr>
              <a:t>Frente a la cuenca del Océano Pacífico</a:t>
            </a:r>
          </a:p>
          <a:p>
            <a:pPr marL="342747" indent="-342747" algn="just">
              <a:spcAft>
                <a:spcPts val="598"/>
              </a:spcAft>
              <a:buFontTx/>
              <a:buChar char="-"/>
            </a:pPr>
            <a:r>
              <a:rPr lang="es-ES" dirty="0">
                <a:latin typeface="Lucida Bright" panose="02040602050505020304" pitchFamily="18" charset="0"/>
              </a:rPr>
              <a:t>Comprende 50 países</a:t>
            </a:r>
          </a:p>
          <a:p>
            <a:pPr marL="342747" indent="-342747" algn="just">
              <a:spcAft>
                <a:spcPts val="598"/>
              </a:spcAft>
              <a:buFontTx/>
              <a:buChar char="-"/>
            </a:pPr>
            <a:r>
              <a:rPr lang="es-ES" dirty="0">
                <a:latin typeface="Lucida Bright" panose="02040602050505020304" pitchFamily="18" charset="0"/>
              </a:rPr>
              <a:t>Cubren el 35% de la superficie del planeta</a:t>
            </a:r>
          </a:p>
          <a:p>
            <a:pPr marL="342747" indent="-342747" algn="just">
              <a:spcAft>
                <a:spcPts val="598"/>
              </a:spcAft>
              <a:buFontTx/>
              <a:buChar char="-"/>
            </a:pPr>
            <a:r>
              <a:rPr lang="es-ES" dirty="0">
                <a:latin typeface="Lucida Bright" panose="02040602050505020304" pitchFamily="18" charset="0"/>
              </a:rPr>
              <a:t>Concentra más del 50% del total de la población mundial,</a:t>
            </a:r>
          </a:p>
          <a:p>
            <a:pPr marL="342747" indent="-342747" algn="just">
              <a:spcAft>
                <a:spcPts val="598"/>
              </a:spcAft>
              <a:buFontTx/>
              <a:buChar char="-"/>
            </a:pPr>
            <a:r>
              <a:rPr lang="es-ES" dirty="0">
                <a:latin typeface="Lucida Bright" panose="02040602050505020304" pitchFamily="18" charset="0"/>
              </a:rPr>
              <a:t>40,1% del comercio mundial,</a:t>
            </a:r>
          </a:p>
          <a:p>
            <a:pPr marL="342747" indent="-342747" algn="just">
              <a:spcAft>
                <a:spcPts val="598"/>
              </a:spcAft>
              <a:buFontTx/>
              <a:buChar char="-"/>
            </a:pPr>
            <a:r>
              <a:rPr lang="es-ES" dirty="0">
                <a:latin typeface="Lucida Bright" panose="02040602050505020304" pitchFamily="18" charset="0"/>
              </a:rPr>
              <a:t>47% del PIB mundial, y</a:t>
            </a:r>
          </a:p>
          <a:p>
            <a:pPr marL="342747" indent="-342747" algn="just">
              <a:spcAft>
                <a:spcPts val="598"/>
              </a:spcAft>
              <a:buFontTx/>
              <a:buChar char="-"/>
            </a:pPr>
            <a:r>
              <a:rPr lang="es-ES" dirty="0">
                <a:latin typeface="Lucida Bright" panose="02040602050505020304" pitchFamily="18" charset="0"/>
              </a:rPr>
              <a:t>65,7% de su actividad comercial se realiza en la misma región.</a:t>
            </a:r>
          </a:p>
          <a:p>
            <a:pPr algn="just">
              <a:spcAft>
                <a:spcPts val="598"/>
              </a:spcAft>
            </a:pPr>
            <a:endParaRPr lang="es-ES" dirty="0">
              <a:latin typeface="Lucida Bright" panose="02040602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33" y="5278719"/>
            <a:ext cx="3294993" cy="207357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Resultado de imagen para alianza del pacif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46" y="6283972"/>
            <a:ext cx="2253781" cy="104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8579974" y="5512840"/>
            <a:ext cx="4170801" cy="19389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399" tIns="45701" rIns="91399" bIns="45701">
            <a:spAutoFit/>
          </a:bodyPr>
          <a:lstStyle/>
          <a:p>
            <a:pPr algn="just"/>
            <a:r>
              <a:rPr lang="es-ES" dirty="0" smtClean="0">
                <a:latin typeface="Lucida Bright" panose="02040602050505020304" pitchFamily="18" charset="0"/>
              </a:rPr>
              <a:t>8º </a:t>
            </a:r>
            <a:r>
              <a:rPr lang="es-ES" dirty="0">
                <a:latin typeface="Lucida Bright" panose="02040602050505020304" pitchFamily="18" charset="0"/>
              </a:rPr>
              <a:t>potencia económica y exportadora a nivel </a:t>
            </a:r>
            <a:r>
              <a:rPr lang="es-ES" dirty="0" smtClean="0">
                <a:latin typeface="Lucida Bright" panose="02040602050505020304" pitchFamily="18" charset="0"/>
              </a:rPr>
              <a:t>mundial</a:t>
            </a:r>
          </a:p>
          <a:p>
            <a:pPr algn="just"/>
            <a:r>
              <a:rPr lang="es-ES" dirty="0">
                <a:latin typeface="Lucida Bright" panose="02040602050505020304" pitchFamily="18" charset="0"/>
              </a:rPr>
              <a:t>C</a:t>
            </a:r>
            <a:r>
              <a:rPr lang="es-ES" dirty="0" smtClean="0">
                <a:latin typeface="Lucida Bright" panose="02040602050505020304" pitchFamily="18" charset="0"/>
              </a:rPr>
              <a:t>oncentran </a:t>
            </a:r>
            <a:r>
              <a:rPr lang="es-ES" dirty="0">
                <a:latin typeface="Lucida Bright" panose="02040602050505020304" pitchFamily="18" charset="0"/>
              </a:rPr>
              <a:t>el 37% del PIB de América Latina y el </a:t>
            </a:r>
            <a:r>
              <a:rPr lang="es-ES" dirty="0" smtClean="0">
                <a:latin typeface="Lucida Bright" panose="02040602050505020304" pitchFamily="18" charset="0"/>
              </a:rPr>
              <a:t>Caribe</a:t>
            </a:r>
          </a:p>
          <a:p>
            <a:pPr algn="just"/>
            <a:r>
              <a:rPr lang="es-ES" dirty="0" smtClean="0">
                <a:latin typeface="Lucida Bright" panose="02040602050505020304" pitchFamily="18" charset="0"/>
              </a:rPr>
              <a:t>52</a:t>
            </a:r>
            <a:r>
              <a:rPr lang="es-ES" dirty="0">
                <a:latin typeface="Lucida Bright" panose="02040602050505020304" pitchFamily="18" charset="0"/>
              </a:rPr>
              <a:t>% del comercio total </a:t>
            </a:r>
            <a:r>
              <a:rPr lang="es-ES" dirty="0" smtClean="0">
                <a:latin typeface="Lucida Bright" panose="02040602050505020304" pitchFamily="18" charset="0"/>
              </a:rPr>
              <a:t>y</a:t>
            </a:r>
          </a:p>
          <a:p>
            <a:pPr algn="just"/>
            <a:r>
              <a:rPr lang="es-ES" dirty="0" smtClean="0">
                <a:latin typeface="Lucida Bright" panose="02040602050505020304" pitchFamily="18" charset="0"/>
              </a:rPr>
              <a:t>45</a:t>
            </a:r>
            <a:r>
              <a:rPr lang="es-ES" dirty="0">
                <a:latin typeface="Lucida Bright" panose="02040602050505020304" pitchFamily="18" charset="0"/>
              </a:rPr>
              <a:t>% de la inversión </a:t>
            </a:r>
            <a:r>
              <a:rPr lang="es-ES" dirty="0" smtClean="0">
                <a:latin typeface="Lucida Bright" panose="02040602050505020304" pitchFamily="18" charset="0"/>
              </a:rPr>
              <a:t>extranjera.</a:t>
            </a:r>
            <a:endParaRPr lang="es-ES" dirty="0">
              <a:latin typeface="Lucida Bright" panose="02040602050505020304" pitchFamily="18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23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592977" y="1952692"/>
            <a:ext cx="4456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Lucida Bright" panose="02040602050505020304" pitchFamily="18" charset="0"/>
              </a:rPr>
              <a:t>Promover &gt; inserción estratégica</a:t>
            </a:r>
            <a:endParaRPr lang="es-ES" b="1" dirty="0">
              <a:solidFill>
                <a:srgbClr val="FF0000"/>
              </a:solidFill>
              <a:latin typeface="Lucida Bright" panose="02040602050505020304" pitchFamily="18" charset="0"/>
            </a:endParaRPr>
          </a:p>
        </p:txBody>
      </p:sp>
      <p:pic>
        <p:nvPicPr>
          <p:cNvPr id="16" name="Picture 2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5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9478">
        <p14:doors dir="vert"/>
      </p:transition>
    </mc:Choice>
    <mc:Fallback xmlns="">
      <p:transition spd="slow" advTm="394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87428" y="157607"/>
            <a:ext cx="11774511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Análisis e interpretación de los resultados</a:t>
            </a:r>
          </a:p>
        </p:txBody>
      </p:sp>
      <p:pic>
        <p:nvPicPr>
          <p:cNvPr id="18" name="17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8" y="1404425"/>
            <a:ext cx="7520151" cy="4460351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5 Rectángulo"/>
          <p:cNvSpPr/>
          <p:nvPr/>
        </p:nvSpPr>
        <p:spPr>
          <a:xfrm>
            <a:off x="262994" y="1830407"/>
            <a:ext cx="2271886" cy="369294"/>
          </a:xfrm>
          <a:prstGeom prst="rect">
            <a:avLst/>
          </a:prstGeom>
        </p:spPr>
        <p:txBody>
          <a:bodyPr wrap="none" lIns="91399" tIns="45701" rIns="91399" bIns="45701">
            <a:spAutoFit/>
          </a:bodyPr>
          <a:lstStyle/>
          <a:p>
            <a:r>
              <a:rPr lang="es-ES" sz="1800" dirty="0">
                <a:solidFill>
                  <a:schemeClr val="bg1">
                    <a:lumMod val="50000"/>
                  </a:schemeClr>
                </a:solidFill>
              </a:rPr>
              <a:t>Fuente: INOCAR, 2017</a:t>
            </a:r>
          </a:p>
        </p:txBody>
      </p:sp>
      <p:graphicFrame>
        <p:nvGraphicFramePr>
          <p:cNvPr id="20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7380379"/>
              </p:ext>
            </p:extLst>
          </p:nvPr>
        </p:nvGraphicFramePr>
        <p:xfrm>
          <a:off x="6826474" y="1019703"/>
          <a:ext cx="6623917" cy="449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005209"/>
              </p:ext>
            </p:extLst>
          </p:nvPr>
        </p:nvGraphicFramePr>
        <p:xfrm>
          <a:off x="7646279" y="4896931"/>
          <a:ext cx="4997669" cy="2692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5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2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399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  <a:latin typeface="Lucida Bright" panose="02040602050505020304" pitchFamily="18" charset="0"/>
                        </a:rPr>
                        <a:t>Territorio Marítimo</a:t>
                      </a:r>
                      <a:endParaRPr lang="es-ES" sz="2400" b="1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88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  <a:latin typeface="Lucida Bright" panose="02040602050505020304" pitchFamily="18" charset="0"/>
                        </a:rPr>
                        <a:t>Extensión</a:t>
                      </a:r>
                      <a:endParaRPr lang="es-ES" sz="2400" b="1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276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1800" b="0" dirty="0">
                          <a:effectLst/>
                          <a:latin typeface="Lucida Bright" panose="02040602050505020304" pitchFamily="18" charset="0"/>
                        </a:rPr>
                        <a:t>Espacios marítimos jurisdiccionales actuales</a:t>
                      </a:r>
                      <a:endParaRPr lang="es-ES" sz="2400" b="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  <a:latin typeface="Lucida Bright" panose="02040602050505020304" pitchFamily="18" charset="0"/>
                        </a:rPr>
                        <a:t>1.092.140 Km</a:t>
                      </a:r>
                      <a:r>
                        <a:rPr lang="es-EC" sz="1800" b="0" baseline="30000" dirty="0">
                          <a:effectLst/>
                          <a:latin typeface="Lucida Bright" panose="02040602050505020304" pitchFamily="18" charset="0"/>
                        </a:rPr>
                        <a:t>2</a:t>
                      </a:r>
                      <a:endParaRPr lang="es-ES" sz="2400" b="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275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1800" b="0" dirty="0">
                          <a:effectLst/>
                          <a:latin typeface="Lucida Bright" panose="02040602050505020304" pitchFamily="18" charset="0"/>
                        </a:rPr>
                        <a:t>Plataforma continental extendida</a:t>
                      </a:r>
                      <a:endParaRPr lang="es-ES" sz="2400" b="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s-EC" sz="1800" b="0" dirty="0">
                          <a:effectLst/>
                          <a:latin typeface="Lucida Bright" panose="02040602050505020304" pitchFamily="18" charset="0"/>
                        </a:rPr>
                        <a:t>264.000 Km</a:t>
                      </a:r>
                      <a:r>
                        <a:rPr lang="es-EC" sz="1800" b="0" baseline="30000" dirty="0">
                          <a:effectLst/>
                          <a:latin typeface="Lucida Bright" panose="02040602050505020304" pitchFamily="18" charset="0"/>
                        </a:rPr>
                        <a:t>2</a:t>
                      </a:r>
                      <a:endParaRPr lang="es-ES" sz="2400" b="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263">
                <a:tc>
                  <a:txBody>
                    <a:bodyPr/>
                    <a:lstStyle/>
                    <a:p>
                      <a:pPr marL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  <a:latin typeface="Lucida Bright" panose="02040602050505020304" pitchFamily="18" charset="0"/>
                        </a:rPr>
                        <a:t>Total</a:t>
                      </a:r>
                      <a:endParaRPr lang="es-ES" sz="2400" b="1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  <a:latin typeface="Lucida Bright" panose="02040602050505020304" pitchFamily="18" charset="0"/>
                        </a:rPr>
                        <a:t>1.356.140 Km</a:t>
                      </a:r>
                      <a:r>
                        <a:rPr lang="es-EC" sz="1800" b="1" baseline="30000" dirty="0">
                          <a:effectLst/>
                          <a:latin typeface="Lucida Bright" panose="02040602050505020304" pitchFamily="18" charset="0"/>
                        </a:rPr>
                        <a:t>2</a:t>
                      </a:r>
                      <a:endParaRPr lang="es-ES" sz="2400" b="1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370651"/>
              </p:ext>
            </p:extLst>
          </p:nvPr>
        </p:nvGraphicFramePr>
        <p:xfrm>
          <a:off x="536033" y="6033299"/>
          <a:ext cx="5675585" cy="1712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9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4589"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Lucida Bright" panose="02040602050505020304" pitchFamily="18" charset="0"/>
                        </a:rPr>
                        <a:t>Territorio Nacional</a:t>
                      </a:r>
                      <a:endParaRPr lang="es-ES" sz="24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Lucida Bright" panose="02040602050505020304" pitchFamily="18" charset="0"/>
                        </a:rPr>
                        <a:t>Extensión</a:t>
                      </a:r>
                      <a:endParaRPr lang="es-ES" sz="240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87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1590" algn="l"/>
                        </a:tabLst>
                      </a:pPr>
                      <a:r>
                        <a:rPr lang="es-EC" sz="1800" dirty="0">
                          <a:effectLst/>
                          <a:latin typeface="Lucida Bright" panose="02040602050505020304" pitchFamily="18" charset="0"/>
                        </a:rPr>
                        <a:t>Territorio </a:t>
                      </a:r>
                      <a:r>
                        <a:rPr lang="es-EC" sz="1800" dirty="0" smtClean="0">
                          <a:effectLst/>
                          <a:latin typeface="Lucida Bright" panose="02040602050505020304" pitchFamily="18" charset="0"/>
                        </a:rPr>
                        <a:t>terrestre     (</a:t>
                      </a:r>
                      <a:r>
                        <a:rPr lang="es-EC" sz="1800" dirty="0">
                          <a:effectLst/>
                          <a:latin typeface="Lucida Bright" panose="02040602050505020304" pitchFamily="18" charset="0"/>
                        </a:rPr>
                        <a:t>16%)</a:t>
                      </a:r>
                      <a:endParaRPr lang="es-ES" sz="24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Lucida Bright" panose="02040602050505020304" pitchFamily="18" charset="0"/>
                        </a:rPr>
                        <a:t>256.370 Km</a:t>
                      </a:r>
                      <a:r>
                        <a:rPr lang="es-EC" sz="1800" baseline="30000" dirty="0">
                          <a:effectLst/>
                          <a:latin typeface="Lucida Bright" panose="02040602050505020304" pitchFamily="18" charset="0"/>
                        </a:rPr>
                        <a:t>2</a:t>
                      </a:r>
                      <a:endParaRPr lang="es-ES" sz="24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01930" algn="l"/>
                        </a:tabLst>
                      </a:pPr>
                      <a:r>
                        <a:rPr lang="es-EC" sz="1800" dirty="0">
                          <a:effectLst/>
                          <a:latin typeface="Lucida Bright" panose="02040602050505020304" pitchFamily="18" charset="0"/>
                        </a:rPr>
                        <a:t>Territorio </a:t>
                      </a:r>
                      <a:r>
                        <a:rPr lang="es-EC" sz="1800" dirty="0" smtClean="0">
                          <a:effectLst/>
                          <a:latin typeface="Lucida Bright" panose="02040602050505020304" pitchFamily="18" charset="0"/>
                        </a:rPr>
                        <a:t>marítimo    (84</a:t>
                      </a:r>
                      <a:r>
                        <a:rPr lang="es-EC" sz="1800" dirty="0">
                          <a:effectLst/>
                          <a:latin typeface="Lucida Bright" panose="02040602050505020304" pitchFamily="18" charset="0"/>
                        </a:rPr>
                        <a:t>%)</a:t>
                      </a:r>
                      <a:endParaRPr lang="es-ES" sz="24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Lucida Bright" panose="02040602050505020304" pitchFamily="18" charset="0"/>
                        </a:rPr>
                        <a:t>1.356.140 Km</a:t>
                      </a:r>
                      <a:r>
                        <a:rPr lang="es-EC" sz="1800" baseline="30000">
                          <a:effectLst/>
                          <a:latin typeface="Lucida Bright" panose="02040602050505020304" pitchFamily="18" charset="0"/>
                        </a:rPr>
                        <a:t>2</a:t>
                      </a:r>
                      <a:endParaRPr lang="es-ES" sz="240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589">
                <a:tc>
                  <a:txBody>
                    <a:bodyPr/>
                    <a:lstStyle/>
                    <a:p>
                      <a:pPr marL="2159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  <a:latin typeface="Lucida Bright" panose="02040602050505020304" pitchFamily="18" charset="0"/>
                        </a:rPr>
                        <a:t>Total</a:t>
                      </a:r>
                      <a:endParaRPr lang="es-ES" sz="2400" b="1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  <a:latin typeface="Lucida Bright" panose="02040602050505020304" pitchFamily="18" charset="0"/>
                        </a:rPr>
                        <a:t>1.612.510 Km</a:t>
                      </a:r>
                      <a:r>
                        <a:rPr lang="es-EC" sz="1800" b="1" baseline="30000" dirty="0">
                          <a:effectLst/>
                          <a:latin typeface="Lucida Bright" panose="02040602050505020304" pitchFamily="18" charset="0"/>
                        </a:rPr>
                        <a:t>2</a:t>
                      </a:r>
                      <a:endParaRPr lang="es-ES" sz="2400" b="1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24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20 Flecha derecha"/>
          <p:cNvSpPr/>
          <p:nvPr/>
        </p:nvSpPr>
        <p:spPr>
          <a:xfrm>
            <a:off x="6221627" y="6787113"/>
            <a:ext cx="1377356" cy="43092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22" name="21 Rectángulo"/>
          <p:cNvSpPr/>
          <p:nvPr/>
        </p:nvSpPr>
        <p:spPr>
          <a:xfrm>
            <a:off x="8591339" y="3876538"/>
            <a:ext cx="2298945" cy="400071"/>
          </a:xfrm>
          <a:prstGeom prst="rect">
            <a:avLst/>
          </a:prstGeom>
        </p:spPr>
        <p:txBody>
          <a:bodyPr wrap="none" lIns="91399" tIns="45701" rIns="91399" bIns="45701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Lucida Bright" panose="02040602050505020304" pitchFamily="18" charset="0"/>
              </a:rPr>
              <a:t>5,3 veces mayor</a:t>
            </a:r>
          </a:p>
        </p:txBody>
      </p:sp>
      <p:sp>
        <p:nvSpPr>
          <p:cNvPr id="13" name="12 Elipse"/>
          <p:cNvSpPr/>
          <p:nvPr/>
        </p:nvSpPr>
        <p:spPr>
          <a:xfrm>
            <a:off x="373356" y="2634360"/>
            <a:ext cx="1014010" cy="111585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4305312" y="3515209"/>
            <a:ext cx="845605" cy="1354857"/>
          </a:xfrm>
          <a:prstGeom prst="ellipse">
            <a:avLst/>
          </a:prstGeom>
          <a:solidFill>
            <a:srgbClr val="FF0000">
              <a:alpha val="35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2354556" y="1977234"/>
            <a:ext cx="845605" cy="78828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3864689" y="4750727"/>
            <a:ext cx="1790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C" dirty="0">
                <a:latin typeface="Lucida Bright" panose="02040602050505020304" pitchFamily="18" charset="0"/>
              </a:rPr>
              <a:t>107.000 Km</a:t>
            </a:r>
            <a:r>
              <a:rPr lang="es-EC" baseline="30000" dirty="0">
                <a:latin typeface="Lucida Bright" panose="02040602050505020304" pitchFamily="18" charset="0"/>
              </a:rPr>
              <a:t>2</a:t>
            </a:r>
            <a:endParaRPr lang="es-ES" dirty="0">
              <a:latin typeface="Lucida Bright" panose="02040602050505020304" pitchFamily="18" charset="0"/>
              <a:ea typeface="Calibri"/>
              <a:cs typeface="Times New Roman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91991" y="3711484"/>
            <a:ext cx="1790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  <a:tabLst>
                <a:tab pos="0" algn="l"/>
              </a:tabLst>
            </a:pPr>
            <a:r>
              <a:rPr lang="es-EC" dirty="0">
                <a:latin typeface="Lucida Bright" panose="02040602050505020304" pitchFamily="18" charset="0"/>
              </a:rPr>
              <a:t>130.000 Km</a:t>
            </a:r>
            <a:r>
              <a:rPr lang="es-EC" baseline="30000" dirty="0">
                <a:latin typeface="Lucida Bright" panose="02040602050505020304" pitchFamily="18" charset="0"/>
              </a:rPr>
              <a:t>2</a:t>
            </a:r>
            <a:endParaRPr lang="es-ES" dirty="0">
              <a:latin typeface="Lucida Bright" panose="02040602050505020304" pitchFamily="18" charset="0"/>
              <a:ea typeface="Calibri"/>
              <a:cs typeface="Times New Roman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125115" y="1954234"/>
            <a:ext cx="163538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66429">
              <a:lnSpc>
                <a:spcPct val="150000"/>
              </a:lnSpc>
              <a:tabLst>
                <a:tab pos="0" algn="l"/>
              </a:tabLst>
              <a:defRPr/>
            </a:pPr>
            <a:r>
              <a:rPr lang="es-ES" dirty="0">
                <a:latin typeface="Lucida Bright" panose="02040602050505020304" pitchFamily="18" charset="0"/>
                <a:ea typeface="Calibri"/>
                <a:cs typeface="Times New Roman"/>
              </a:rPr>
              <a:t>27.000 </a:t>
            </a:r>
            <a:r>
              <a:rPr lang="es-EC" dirty="0">
                <a:latin typeface="Lucida Bright" panose="02040602050505020304" pitchFamily="18" charset="0"/>
              </a:rPr>
              <a:t>Km</a:t>
            </a:r>
            <a:r>
              <a:rPr lang="es-EC" baseline="30000" dirty="0">
                <a:latin typeface="Lucida Bright" panose="02040602050505020304" pitchFamily="18" charset="0"/>
              </a:rPr>
              <a:t>2</a:t>
            </a:r>
            <a:endParaRPr lang="es-ES" dirty="0">
              <a:latin typeface="Lucida Bright" panose="02040602050505020304" pitchFamily="18" charset="0"/>
              <a:ea typeface="Calibri"/>
              <a:cs typeface="Times New Roman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0" y="942759"/>
            <a:ext cx="12961938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indent="361787" algn="just"/>
            <a:r>
              <a:rPr lang="es-ES" sz="2300" b="1" dirty="0">
                <a:latin typeface="Lucida Bright" panose="02040602050505020304" pitchFamily="18" charset="0"/>
              </a:rPr>
              <a:t>2</a:t>
            </a:r>
            <a:r>
              <a:rPr lang="es-ES" sz="2300" b="1" dirty="0" smtClean="0">
                <a:latin typeface="Lucida Bright" panose="02040602050505020304" pitchFamily="18" charset="0"/>
              </a:rPr>
              <a:t>. Límites</a:t>
            </a:r>
            <a:endParaRPr lang="es-ES" sz="2300" b="1" dirty="0">
              <a:latin typeface="Lucida Bright" panose="02040602050505020304" pitchFamily="18" charset="0"/>
            </a:endParaRPr>
          </a:p>
        </p:txBody>
      </p:sp>
      <p:pic>
        <p:nvPicPr>
          <p:cNvPr id="19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9 Rectángulo"/>
          <p:cNvSpPr/>
          <p:nvPr/>
        </p:nvSpPr>
        <p:spPr>
          <a:xfrm>
            <a:off x="5005652" y="1919041"/>
            <a:ext cx="4190064" cy="707848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399" tIns="45701" rIns="91399" bIns="45701">
            <a:spAutoFit/>
          </a:bodyPr>
          <a:lstStyle/>
          <a:p>
            <a:pPr algn="ctr"/>
            <a:r>
              <a:rPr lang="es-ES" dirty="0">
                <a:latin typeface="Lucida Bright" panose="02040602050505020304" pitchFamily="18" charset="0"/>
              </a:rPr>
              <a:t>Estudios deberán haber concluido hasta antes del 2022</a:t>
            </a:r>
          </a:p>
        </p:txBody>
      </p:sp>
    </p:spTree>
    <p:extLst>
      <p:ext uri="{BB962C8B-B14F-4D97-AF65-F5344CB8AC3E}">
        <p14:creationId xmlns:p14="http://schemas.microsoft.com/office/powerpoint/2010/main" val="267291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2833">
        <p14:doors dir="vert"/>
      </p:transition>
    </mc:Choice>
    <mc:Fallback xmlns="">
      <p:transition spd="slow" advTm="328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82414" y="157607"/>
            <a:ext cx="11779525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Análisis e interpretación de los resultados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942759"/>
            <a:ext cx="12961938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indent="361787" algn="just"/>
            <a:r>
              <a:rPr lang="es-ES" sz="2300" b="1" dirty="0">
                <a:latin typeface="Lucida Bright" panose="02040602050505020304" pitchFamily="18" charset="0"/>
              </a:rPr>
              <a:t>3. Plataforma continental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25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279126" y="3837224"/>
            <a:ext cx="2682814" cy="1785066"/>
          </a:xfrm>
          <a:prstGeom prst="rect">
            <a:avLst/>
          </a:prstGeom>
        </p:spPr>
        <p:txBody>
          <a:bodyPr wrap="square" lIns="91399" tIns="45701" rIns="91399" bIns="45701">
            <a:spAutoFit/>
          </a:bodyPr>
          <a:lstStyle/>
          <a:p>
            <a:pPr algn="ctr"/>
            <a:r>
              <a:rPr lang="es-ES" sz="2200" dirty="0">
                <a:latin typeface="Lucida Bright" panose="02040602050505020304" pitchFamily="18" charset="0"/>
              </a:rPr>
              <a:t>Depósitos de corteza de ferromanganeso en los fondos marinos</a:t>
            </a:r>
          </a:p>
        </p:txBody>
      </p:sp>
      <p:pic>
        <p:nvPicPr>
          <p:cNvPr id="12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t="11405" r="44332" b="30782"/>
          <a:stretch/>
        </p:blipFill>
        <p:spPr bwMode="auto">
          <a:xfrm>
            <a:off x="204960" y="1404421"/>
            <a:ext cx="10074166" cy="63716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20 Rectángulo"/>
          <p:cNvSpPr/>
          <p:nvPr/>
        </p:nvSpPr>
        <p:spPr>
          <a:xfrm>
            <a:off x="4067509" y="4257410"/>
            <a:ext cx="772511" cy="60578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399" tIns="45701" rIns="91399" bIns="45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204960" y="7373778"/>
            <a:ext cx="2074203" cy="400071"/>
          </a:xfrm>
          <a:prstGeom prst="rect">
            <a:avLst/>
          </a:prstGeom>
        </p:spPr>
        <p:txBody>
          <a:bodyPr wrap="none" lIns="91399" tIns="45701" rIns="91399" bIns="45701">
            <a:spAutoFit/>
          </a:bodyPr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Fuente: ISA, 2017.</a:t>
            </a:r>
          </a:p>
        </p:txBody>
      </p:sp>
      <p:pic>
        <p:nvPicPr>
          <p:cNvPr id="9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09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454">
        <p14:doors dir="vert"/>
      </p:transition>
    </mc:Choice>
    <mc:Fallback xmlns="">
      <p:transition spd="slow" advTm="64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66648" y="157607"/>
            <a:ext cx="11795291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Análisis e interpretación de los resultados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942759"/>
            <a:ext cx="12961938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indent="361787" algn="just"/>
            <a:r>
              <a:rPr lang="es-ES" sz="2300" b="1" dirty="0">
                <a:latin typeface="Lucida Bright" panose="02040602050505020304" pitchFamily="18" charset="0"/>
              </a:rPr>
              <a:t>3. Plataforma continental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26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1404423"/>
            <a:ext cx="8671033" cy="637663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20 Rectángulo"/>
          <p:cNvSpPr/>
          <p:nvPr/>
        </p:nvSpPr>
        <p:spPr>
          <a:xfrm>
            <a:off x="2442386" y="3529029"/>
            <a:ext cx="1498999" cy="9756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399" tIns="45701" rIns="91399" bIns="45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8671038" y="1401422"/>
            <a:ext cx="4290905" cy="1154124"/>
          </a:xfrm>
          <a:prstGeom prst="rect">
            <a:avLst/>
          </a:prstGeom>
        </p:spPr>
        <p:txBody>
          <a:bodyPr wrap="square" lIns="91399" tIns="45701" rIns="91399" bIns="45701">
            <a:spAutoFit/>
          </a:bodyPr>
          <a:lstStyle/>
          <a:p>
            <a:pPr algn="ctr"/>
            <a:r>
              <a:rPr lang="es-ES" sz="2300" dirty="0">
                <a:latin typeface="Lucida Bright" panose="02040602050505020304" pitchFamily="18" charset="0"/>
              </a:rPr>
              <a:t>Depósitos de sulfuros polimetálicos en los fondos marinos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8962666" y="3492264"/>
            <a:ext cx="3599369" cy="800181"/>
          </a:xfrm>
          <a:prstGeom prst="rect">
            <a:avLst/>
          </a:prstGeom>
        </p:spPr>
        <p:txBody>
          <a:bodyPr wrap="square" lIns="91399" tIns="45701" rIns="91399" bIns="45701">
            <a:spAutoFit/>
          </a:bodyPr>
          <a:lstStyle/>
          <a:p>
            <a:pPr algn="ctr"/>
            <a:r>
              <a:rPr lang="es-ES" sz="2300" dirty="0">
                <a:latin typeface="Lucida Bright" panose="02040602050505020304" pitchFamily="18" charset="0"/>
              </a:rPr>
              <a:t>China, Rusia y EE.UU. A través del Reino Unido</a:t>
            </a:r>
          </a:p>
        </p:txBody>
      </p:sp>
      <p:sp>
        <p:nvSpPr>
          <p:cNvPr id="17" name="16 Flecha derecha"/>
          <p:cNvSpPr/>
          <p:nvPr/>
        </p:nvSpPr>
        <p:spPr>
          <a:xfrm rot="5400000">
            <a:off x="10317579" y="2836715"/>
            <a:ext cx="889541" cy="430923"/>
          </a:xfrm>
          <a:prstGeom prst="righ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18" name="17 Flecha derecha"/>
          <p:cNvSpPr/>
          <p:nvPr/>
        </p:nvSpPr>
        <p:spPr>
          <a:xfrm rot="5400000">
            <a:off x="10371719" y="5589603"/>
            <a:ext cx="889541" cy="430923"/>
          </a:xfrm>
          <a:prstGeom prst="righ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19" name="18 Rectángulo"/>
          <p:cNvSpPr/>
          <p:nvPr/>
        </p:nvSpPr>
        <p:spPr>
          <a:xfrm>
            <a:off x="9016808" y="6237947"/>
            <a:ext cx="3599369" cy="1508067"/>
          </a:xfrm>
          <a:prstGeom prst="rect">
            <a:avLst/>
          </a:prstGeom>
        </p:spPr>
        <p:txBody>
          <a:bodyPr wrap="square" lIns="91399" tIns="45701" rIns="91399" bIns="45701">
            <a:spAutoFit/>
          </a:bodyPr>
          <a:lstStyle/>
          <a:p>
            <a:pPr algn="ctr"/>
            <a:r>
              <a:rPr lang="es-ES" sz="2300" dirty="0">
                <a:latin typeface="Lucida Bright" panose="02040602050505020304" pitchFamily="18" charset="0"/>
              </a:rPr>
              <a:t>Oponerse a la posibilidad de extensión de la PC ecuatoriana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692674" y="7396342"/>
            <a:ext cx="2074203" cy="400071"/>
          </a:xfrm>
          <a:prstGeom prst="rect">
            <a:avLst/>
          </a:prstGeom>
        </p:spPr>
        <p:txBody>
          <a:bodyPr wrap="none" lIns="91399" tIns="45701" rIns="91399" bIns="45701">
            <a:spAutoFit/>
          </a:bodyPr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Fuente: ISA, 2017.</a:t>
            </a:r>
          </a:p>
        </p:txBody>
      </p:sp>
      <p:pic>
        <p:nvPicPr>
          <p:cNvPr id="13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8671038" y="4247753"/>
            <a:ext cx="427036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0"/>
                <a:ea typeface="Calibri"/>
                <a:cs typeface="Times New Roman"/>
              </a:rPr>
              <a:t>Miembros del Consejo de la Autoridad de los Fondos Marinos</a:t>
            </a:r>
          </a:p>
        </p:txBody>
      </p:sp>
    </p:spTree>
    <p:extLst>
      <p:ext uri="{BB962C8B-B14F-4D97-AF65-F5344CB8AC3E}">
        <p14:creationId xmlns:p14="http://schemas.microsoft.com/office/powerpoint/2010/main" val="40895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6719">
        <p14:doors dir="vert"/>
      </p:transition>
    </mc:Choice>
    <mc:Fallback xmlns="">
      <p:transition spd="slow" advTm="567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088170" y="157607"/>
            <a:ext cx="11873769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Análisis e interpretación de los resultados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942759"/>
            <a:ext cx="12961938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indent="361787" algn="just"/>
            <a:r>
              <a:rPr lang="es-ES" sz="2300" b="1" dirty="0">
                <a:latin typeface="Lucida Bright" panose="02040602050505020304" pitchFamily="18" charset="0"/>
              </a:rPr>
              <a:t>3. Plataforma continental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27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20170629_14294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182" y="1404421"/>
            <a:ext cx="10836807" cy="6366622"/>
          </a:xfrm>
          <a:prstGeom prst="rect">
            <a:avLst/>
          </a:prstGeom>
        </p:spPr>
      </p:pic>
      <p:sp>
        <p:nvSpPr>
          <p:cNvPr id="8" name="7 Elipse"/>
          <p:cNvSpPr/>
          <p:nvPr/>
        </p:nvSpPr>
        <p:spPr>
          <a:xfrm>
            <a:off x="1085897" y="2118984"/>
            <a:ext cx="3154904" cy="1419367"/>
          </a:xfrm>
          <a:prstGeom prst="ellipse">
            <a:avLst/>
          </a:prstGeom>
          <a:solidFill>
            <a:srgbClr val="00FA00">
              <a:alpha val="25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h="317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9262723" y="5775644"/>
            <a:ext cx="1160103" cy="998561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h="317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 rot="1920616">
            <a:off x="10137015" y="2635102"/>
            <a:ext cx="874369" cy="1206533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h="317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 rot="1192792">
            <a:off x="9534390" y="3783621"/>
            <a:ext cx="437185" cy="2063311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h="317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1088170" y="5903503"/>
            <a:ext cx="3043451" cy="1631177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r>
              <a:rPr lang="es-ES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Áreas potenciales de recursos:</a:t>
            </a:r>
          </a:p>
          <a:p>
            <a:pPr marL="285620" indent="-28562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Hidrato de gas</a:t>
            </a:r>
          </a:p>
          <a:p>
            <a:pPr marL="285620" indent="-28562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Minerales y </a:t>
            </a:r>
            <a:r>
              <a:rPr lang="es-ES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ventos</a:t>
            </a:r>
            <a:r>
              <a:rPr lang="es-ES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hidrotermales</a:t>
            </a:r>
          </a:p>
        </p:txBody>
      </p:sp>
      <p:sp>
        <p:nvSpPr>
          <p:cNvPr id="13" name="12 Elipse"/>
          <p:cNvSpPr/>
          <p:nvPr/>
        </p:nvSpPr>
        <p:spPr>
          <a:xfrm>
            <a:off x="3516632" y="6429478"/>
            <a:ext cx="580052" cy="499280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h="317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3982185" y="6910629"/>
            <a:ext cx="643367" cy="546980"/>
          </a:xfrm>
          <a:prstGeom prst="ellipse">
            <a:avLst/>
          </a:prstGeom>
          <a:solidFill>
            <a:srgbClr val="00FA00">
              <a:alpha val="25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h="317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graphicFrame>
        <p:nvGraphicFramePr>
          <p:cNvPr id="16" name="15 Diagrama"/>
          <p:cNvGraphicFramePr/>
          <p:nvPr>
            <p:extLst>
              <p:ext uri="{D42A27DB-BD31-4B8C-83A1-F6EECF244321}">
                <p14:modId xmlns:p14="http://schemas.microsoft.com/office/powerpoint/2010/main" val="650636434"/>
              </p:ext>
            </p:extLst>
          </p:nvPr>
        </p:nvGraphicFramePr>
        <p:xfrm>
          <a:off x="4013149" y="3569884"/>
          <a:ext cx="5936777" cy="294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18 CuadroTexto"/>
          <p:cNvSpPr txBox="1"/>
          <p:nvPr/>
        </p:nvSpPr>
        <p:spPr>
          <a:xfrm>
            <a:off x="1061183" y="1404427"/>
            <a:ext cx="2255343" cy="553959"/>
          </a:xfrm>
          <a:prstGeom prst="rect">
            <a:avLst/>
          </a:prstGeom>
          <a:noFill/>
        </p:spPr>
        <p:txBody>
          <a:bodyPr wrap="none" lIns="91399" tIns="45701" rIns="91399" bIns="45701" rtlCol="0">
            <a:spAutoFit/>
          </a:bodyPr>
          <a:lstStyle/>
          <a:p>
            <a:r>
              <a:rPr lang="es-ES" sz="1500" dirty="0">
                <a:solidFill>
                  <a:srgbClr val="FFFF00"/>
                </a:solidFill>
              </a:rPr>
              <a:t>Fuente:</a:t>
            </a:r>
          </a:p>
          <a:p>
            <a:r>
              <a:rPr lang="es-ES" sz="1500" dirty="0">
                <a:solidFill>
                  <a:srgbClr val="FFFF00"/>
                </a:solidFill>
              </a:rPr>
              <a:t>CPFG-EM Andrés Pazmiño </a:t>
            </a:r>
          </a:p>
        </p:txBody>
      </p:sp>
      <p:sp>
        <p:nvSpPr>
          <p:cNvPr id="23" name="CuadroTexto 20"/>
          <p:cNvSpPr txBox="1"/>
          <p:nvPr/>
        </p:nvSpPr>
        <p:spPr>
          <a:xfrm>
            <a:off x="5637419" y="1631860"/>
            <a:ext cx="1684339" cy="172644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8704" tIns="78704" rIns="78704" bIns="78704" numCol="1" spcCol="1270" anchor="ctr" anchorCtr="0">
            <a:noAutofit/>
          </a:bodyPr>
          <a:lstStyle/>
          <a:p>
            <a:pPr algn="ctr" defTabSz="13773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3100"/>
          </a:p>
        </p:txBody>
      </p:sp>
      <p:sp>
        <p:nvSpPr>
          <p:cNvPr id="25" name="Rectángulo redondeado 19"/>
          <p:cNvSpPr/>
          <p:nvPr/>
        </p:nvSpPr>
        <p:spPr>
          <a:xfrm>
            <a:off x="5568860" y="1601962"/>
            <a:ext cx="1566389" cy="1447666"/>
          </a:xfrm>
          <a:prstGeom prst="roundRect">
            <a:avLst/>
          </a:prstGeom>
          <a:blipFill rotWithShape="0"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" name="Picture 2" descr="Imagen relacionad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81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782">
        <p14:doors dir="vert"/>
      </p:transition>
    </mc:Choice>
    <mc:Fallback xmlns="">
      <p:transition spd="slow" advTm="347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71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171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671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Graphic spid="16" grpId="0">
        <p:bldAsOne/>
      </p:bldGraphic>
      <p:bldP spid="19" grpId="0"/>
    </p:bldLst>
  </p:timing>
  <p:extLst>
    <p:ext uri="{E180D4A7-C9FB-4DFB-919C-405C955672EB}">
      <p14:showEvtLst xmlns:p14="http://schemas.microsoft.com/office/powerpoint/2010/main">
        <p14:playEvt time="1" objId="6"/>
        <p14:stopEvt time="8315" objId="6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82414" y="157607"/>
            <a:ext cx="11779525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Análisis e interpretación de los resultados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942759"/>
            <a:ext cx="12961938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indent="361787" algn="just"/>
            <a:r>
              <a:rPr lang="es-ES" sz="2300" b="1" dirty="0">
                <a:latin typeface="Lucida Bright" panose="02040602050505020304" pitchFamily="18" charset="0"/>
              </a:rPr>
              <a:t>3. Plataforma continental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28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24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"/>
          <a:stretch/>
        </p:blipFill>
        <p:spPr bwMode="auto">
          <a:xfrm>
            <a:off x="1" y="1404425"/>
            <a:ext cx="11020097" cy="640716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sona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4942" y="5515676"/>
            <a:ext cx="1911272" cy="1805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21 Llamada de flecha hacia abajo"/>
          <p:cNvSpPr/>
          <p:nvPr/>
        </p:nvSpPr>
        <p:spPr>
          <a:xfrm>
            <a:off x="4814594" y="942759"/>
            <a:ext cx="6205504" cy="966575"/>
          </a:xfrm>
          <a:prstGeom prst="downArrowCallou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r>
              <a:rPr lang="es-ES" sz="23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s-ES" sz="23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rigen </a:t>
            </a:r>
            <a:r>
              <a:rPr lang="es-ES" sz="23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s-ES" sz="23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nuevos conflictos</a:t>
            </a:r>
            <a:endParaRPr lang="es-ES" sz="23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7721889" y="1946488"/>
            <a:ext cx="3298209" cy="964997"/>
            <a:chOff x="372551" y="723747"/>
            <a:chExt cx="3298209" cy="964997"/>
          </a:xfrm>
          <a:scene3d>
            <a:camera prst="orthographicFront"/>
            <a:lightRig rig="flat" dir="t"/>
          </a:scene3d>
        </p:grpSpPr>
        <p:sp>
          <p:nvSpPr>
            <p:cNvPr id="17" name="Rectángulo redondeado 16"/>
            <p:cNvSpPr/>
            <p:nvPr/>
          </p:nvSpPr>
          <p:spPr>
            <a:xfrm>
              <a:off x="372551" y="723747"/>
              <a:ext cx="3298209" cy="964997"/>
            </a:xfrm>
            <a:prstGeom prst="roundRect">
              <a:avLst/>
            </a:prstGeom>
            <a:solidFill>
              <a:srgbClr val="FFFF00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CuadroTexto 18"/>
            <p:cNvSpPr txBox="1"/>
            <p:nvPr/>
          </p:nvSpPr>
          <p:spPr>
            <a:xfrm>
              <a:off x="419658" y="770854"/>
              <a:ext cx="3203995" cy="87078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b="1" kern="1200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Proteger recursos del mar</a:t>
              </a:r>
              <a:endParaRPr lang="es-ES" sz="2400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11291333" y="3120044"/>
            <a:ext cx="1505392" cy="1497314"/>
            <a:chOff x="3847911" y="723747"/>
            <a:chExt cx="3298209" cy="964997"/>
          </a:xfrm>
          <a:scene3d>
            <a:camera prst="orthographicFront"/>
            <a:lightRig rig="flat" dir="t"/>
          </a:scene3d>
        </p:grpSpPr>
        <p:sp>
          <p:nvSpPr>
            <p:cNvPr id="15" name="Rectángulo redondeado 14"/>
            <p:cNvSpPr/>
            <p:nvPr/>
          </p:nvSpPr>
          <p:spPr>
            <a:xfrm>
              <a:off x="3847911" y="723747"/>
              <a:ext cx="3298209" cy="964997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uadroTexto 15"/>
            <p:cNvSpPr txBox="1"/>
            <p:nvPr/>
          </p:nvSpPr>
          <p:spPr>
            <a:xfrm>
              <a:off x="3895018" y="770854"/>
              <a:ext cx="3203995" cy="87078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Política de Estado</a:t>
              </a:r>
              <a:endParaRPr lang="es-ES" sz="2200" b="1" kern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11312834" y="5056244"/>
            <a:ext cx="1483891" cy="1544421"/>
            <a:chOff x="7323271" y="723747"/>
            <a:chExt cx="3298209" cy="964997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7323271" y="723747"/>
              <a:ext cx="3298209" cy="964997"/>
            </a:xfrm>
            <a:prstGeom prst="roundRect">
              <a:avLst/>
            </a:prstGeom>
            <a:solidFill>
              <a:srgbClr val="FF0000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uadroTexto 13"/>
            <p:cNvSpPr txBox="1"/>
            <p:nvPr/>
          </p:nvSpPr>
          <p:spPr>
            <a:xfrm>
              <a:off x="7370378" y="770854"/>
              <a:ext cx="3203995" cy="87078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Política de defensa</a:t>
              </a:r>
              <a:endParaRPr lang="es-ES" sz="2200" b="1" kern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9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2546">
        <p14:doors dir="vert"/>
      </p:transition>
    </mc:Choice>
    <mc:Fallback xmlns="">
      <p:transition spd="slow" advTm="225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9" grpId="0" animBg="1"/>
    </p:bldLst>
  </p:timing>
  <p:extLst>
    <p:ext uri="{E180D4A7-C9FB-4DFB-919C-405C955672EB}">
      <p14:showEvtLst xmlns:p14="http://schemas.microsoft.com/office/powerpoint/2010/main">
        <p14:playEvt time="1" objId="18"/>
        <p14:playEvt time="14132" objId="18"/>
        <p14:stopEvt time="22546" objId="18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50883" y="157607"/>
            <a:ext cx="11811056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Análisis e interpretación de los resultados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942759"/>
            <a:ext cx="12961938" cy="3566002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indent="361787" algn="just">
              <a:lnSpc>
                <a:spcPct val="114000"/>
              </a:lnSpc>
            </a:pPr>
            <a:r>
              <a:rPr lang="es-ES" sz="1800" b="1" dirty="0">
                <a:latin typeface="Lucida Bright" panose="02040602050505020304" pitchFamily="18" charset="0"/>
              </a:rPr>
              <a:t>4. </a:t>
            </a:r>
            <a:r>
              <a:rPr lang="es-ES" sz="1800" b="1" dirty="0" smtClean="0">
                <a:latin typeface="Lucida Bright" panose="02040602050505020304" pitchFamily="18" charset="0"/>
              </a:rPr>
              <a:t>  Área </a:t>
            </a:r>
            <a:r>
              <a:rPr lang="es-ES" sz="1800" b="1" dirty="0">
                <a:latin typeface="Lucida Bright" panose="02040602050505020304" pitchFamily="18" charset="0"/>
              </a:rPr>
              <a:t>costera e </a:t>
            </a:r>
            <a:r>
              <a:rPr lang="es-ES" sz="1800" b="1" dirty="0" smtClean="0">
                <a:latin typeface="Lucida Bright" panose="02040602050505020304" pitchFamily="18" charset="0"/>
              </a:rPr>
              <a:t>insular</a:t>
            </a:r>
          </a:p>
          <a:p>
            <a:pPr indent="361787" algn="just">
              <a:lnSpc>
                <a:spcPct val="114000"/>
              </a:lnSpc>
            </a:pPr>
            <a:r>
              <a:rPr lang="es-ES" sz="1800" b="1" dirty="0" smtClean="0">
                <a:latin typeface="Lucida Bright" panose="02040602050505020304" pitchFamily="18" charset="0"/>
              </a:rPr>
              <a:t>5.   Área amazónica</a:t>
            </a:r>
          </a:p>
          <a:p>
            <a:pPr indent="361787" algn="just">
              <a:lnSpc>
                <a:spcPct val="114000"/>
              </a:lnSpc>
            </a:pPr>
            <a:r>
              <a:rPr lang="es-ES" sz="1800" b="1" dirty="0" smtClean="0">
                <a:latin typeface="Lucida Bright" panose="02040602050505020304" pitchFamily="18" charset="0"/>
              </a:rPr>
              <a:t>6.   Ecosistemas marinos y costeros</a:t>
            </a:r>
          </a:p>
          <a:p>
            <a:pPr indent="361787" algn="just">
              <a:lnSpc>
                <a:spcPct val="114000"/>
              </a:lnSpc>
            </a:pPr>
            <a:r>
              <a:rPr lang="es-ES" sz="1800" b="1" dirty="0">
                <a:latin typeface="Lucida Bright" panose="02040602050505020304" pitchFamily="18" charset="0"/>
              </a:rPr>
              <a:t>7. </a:t>
            </a:r>
            <a:r>
              <a:rPr lang="es-ES" sz="1800" b="1" dirty="0" smtClean="0">
                <a:latin typeface="Lucida Bright" panose="02040602050505020304" pitchFamily="18" charset="0"/>
              </a:rPr>
              <a:t>  Áreas </a:t>
            </a:r>
            <a:r>
              <a:rPr lang="es-ES" sz="1800" b="1" dirty="0">
                <a:latin typeface="Lucida Bright" panose="02040602050505020304" pitchFamily="18" charset="0"/>
              </a:rPr>
              <a:t>marinas y costeras protegidas</a:t>
            </a:r>
          </a:p>
          <a:p>
            <a:pPr indent="361787" algn="just">
              <a:lnSpc>
                <a:spcPct val="114000"/>
              </a:lnSpc>
            </a:pPr>
            <a:r>
              <a:rPr lang="es-ES" sz="1800" b="1" dirty="0" smtClean="0">
                <a:latin typeface="Lucida Bright" panose="02040602050505020304" pitchFamily="18" charset="0"/>
              </a:rPr>
              <a:t>8.   Hábitats críticos</a:t>
            </a:r>
          </a:p>
          <a:p>
            <a:pPr indent="361787" algn="just">
              <a:lnSpc>
                <a:spcPct val="114000"/>
              </a:lnSpc>
            </a:pPr>
            <a:r>
              <a:rPr lang="es-ES" sz="1800" b="1" dirty="0" smtClean="0">
                <a:latin typeface="Lucida Bright" panose="02040602050505020304" pitchFamily="18" charset="0"/>
              </a:rPr>
              <a:t>9.   Áreas de manejo especial</a:t>
            </a:r>
          </a:p>
          <a:p>
            <a:pPr indent="361787" algn="just">
              <a:lnSpc>
                <a:spcPct val="114000"/>
              </a:lnSpc>
            </a:pPr>
            <a:r>
              <a:rPr lang="es-ES" sz="1800" b="1" dirty="0" smtClean="0">
                <a:latin typeface="Lucida Bright" panose="02040602050505020304" pitchFamily="18" charset="0"/>
              </a:rPr>
              <a:t>10. Humedales marinos y costeros</a:t>
            </a:r>
          </a:p>
          <a:p>
            <a:pPr indent="361787" algn="just">
              <a:lnSpc>
                <a:spcPct val="114000"/>
              </a:lnSpc>
            </a:pPr>
            <a:r>
              <a:rPr lang="es-ES" sz="1800" b="1" dirty="0" smtClean="0">
                <a:solidFill>
                  <a:srgbClr val="F97407"/>
                </a:solidFill>
                <a:latin typeface="Lucida Bright" panose="02040602050505020304" pitchFamily="18" charset="0"/>
              </a:rPr>
              <a:t>13. Población con frente costero e insular</a:t>
            </a:r>
          </a:p>
          <a:p>
            <a:pPr indent="361787" algn="just">
              <a:lnSpc>
                <a:spcPct val="114000"/>
              </a:lnSpc>
            </a:pPr>
            <a:r>
              <a:rPr lang="es-ES" sz="1800" b="1" dirty="0" smtClean="0">
                <a:solidFill>
                  <a:srgbClr val="F97407"/>
                </a:solidFill>
                <a:latin typeface="Lucida Bright" panose="02040602050505020304" pitchFamily="18" charset="0"/>
              </a:rPr>
              <a:t>14. Caracterización de las ramas ocupacionales</a:t>
            </a:r>
          </a:p>
          <a:p>
            <a:pPr indent="361787" algn="just">
              <a:lnSpc>
                <a:spcPct val="114000"/>
              </a:lnSpc>
            </a:pPr>
            <a:r>
              <a:rPr lang="es-ES" sz="1800" b="1" dirty="0">
                <a:solidFill>
                  <a:srgbClr val="F97407"/>
                </a:solidFill>
                <a:latin typeface="Lucida Bright" panose="02040602050505020304" pitchFamily="18" charset="0"/>
              </a:rPr>
              <a:t>15. Representatividad de comunidades costeras frente a autoridades del </a:t>
            </a:r>
            <a:r>
              <a:rPr lang="es-ES" sz="1800" b="1" dirty="0" smtClean="0">
                <a:solidFill>
                  <a:srgbClr val="F97407"/>
                </a:solidFill>
                <a:latin typeface="Lucida Bright" panose="02040602050505020304" pitchFamily="18" charset="0"/>
              </a:rPr>
              <a:t>gobierno</a:t>
            </a:r>
          </a:p>
          <a:p>
            <a:pPr indent="361787" algn="just">
              <a:lnSpc>
                <a:spcPct val="114000"/>
              </a:lnSpc>
            </a:pPr>
            <a:endParaRPr lang="es-ES" sz="1800" b="1" dirty="0">
              <a:latin typeface="Lucida Bright" panose="02040602050505020304" pitchFamily="18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29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7644487" y="1709447"/>
            <a:ext cx="4131758" cy="12002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399" tIns="45701" rIns="91399" bIns="45701">
            <a:spAutoFit/>
          </a:bodyPr>
          <a:lstStyle/>
          <a:p>
            <a:pPr algn="just"/>
            <a:r>
              <a:rPr lang="es-ES" sz="2400" dirty="0">
                <a:solidFill>
                  <a:schemeClr val="tx1"/>
                </a:solidFill>
                <a:latin typeface="Lucida Bright" panose="02040602050505020304" pitchFamily="18" charset="0"/>
              </a:rPr>
              <a:t>&lt; nivel de instrucción</a:t>
            </a:r>
          </a:p>
          <a:p>
            <a:pPr algn="just"/>
            <a:r>
              <a:rPr lang="es-ES" sz="2400" dirty="0" smtClean="0">
                <a:solidFill>
                  <a:schemeClr val="tx1"/>
                </a:solidFill>
                <a:latin typeface="Lucida Bright" panose="02040602050505020304" pitchFamily="18" charset="0"/>
              </a:rPr>
              <a:t>&gt; pobreza; &gt; desempleo</a:t>
            </a:r>
          </a:p>
          <a:p>
            <a:pPr algn="just"/>
            <a:r>
              <a:rPr lang="es-ES" sz="2400" dirty="0" smtClean="0">
                <a:solidFill>
                  <a:schemeClr val="tx1"/>
                </a:solidFill>
                <a:latin typeface="Lucida Bright" panose="02040602050505020304" pitchFamily="18" charset="0"/>
              </a:rPr>
              <a:t>&lt; participación social</a:t>
            </a:r>
            <a:endParaRPr lang="es-ES" sz="2400" dirty="0">
              <a:solidFill>
                <a:schemeClr val="tx1"/>
              </a:solidFill>
              <a:latin typeface="Lucida Bright" panose="02040602050505020304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3555142" y="3214084"/>
            <a:ext cx="123104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Lucida Bright" panose="02040602050505020304" pitchFamily="18" charset="0"/>
              </a:rPr>
              <a:t>“Más </a:t>
            </a:r>
            <a:r>
              <a:rPr lang="es-ES" dirty="0">
                <a:latin typeface="Lucida Bright" panose="02040602050505020304" pitchFamily="18" charset="0"/>
              </a:rPr>
              <a:t>gente conoce, más gente ayudará a </a:t>
            </a:r>
            <a:r>
              <a:rPr lang="es-ES" dirty="0" smtClean="0">
                <a:latin typeface="Lucida Bright" panose="02040602050505020304" pitchFamily="18" charset="0"/>
              </a:rPr>
              <a:t>proteger”</a:t>
            </a:r>
            <a:endParaRPr lang="es-ES" dirty="0">
              <a:latin typeface="Lucida Bright" panose="02040602050505020304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4127913959"/>
              </p:ext>
            </p:extLst>
          </p:nvPr>
        </p:nvGraphicFramePr>
        <p:xfrm>
          <a:off x="-47291" y="4146154"/>
          <a:ext cx="13151124" cy="3586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71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1529">
        <p14:doors dir="vert"/>
      </p:transition>
    </mc:Choice>
    <mc:Fallback xmlns="">
      <p:transition spd="slow" advTm="515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074409212"/>
              </p:ext>
            </p:extLst>
          </p:nvPr>
        </p:nvGraphicFramePr>
        <p:xfrm>
          <a:off x="3452653" y="1135121"/>
          <a:ext cx="9128234" cy="6460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3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44471" y="1668166"/>
            <a:ext cx="3092417" cy="4898858"/>
          </a:xfrm>
          <a:prstGeom prst="rect">
            <a:avLst/>
          </a:prstGeom>
          <a:solidFill>
            <a:srgbClr val="202076"/>
          </a:solidFill>
          <a:ln/>
          <a:scene3d>
            <a:camera prst="orthographicFront"/>
            <a:lightRig rig="threePt" dir="t"/>
          </a:scene3d>
          <a:sp3d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6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Incidencia del planteamiento del Mar Equinoccial en la planificación nacional del Estado ecuatoriano</a:t>
            </a:r>
            <a:endParaRPr lang="es-E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182414" y="157607"/>
            <a:ext cx="11779525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Esquema</a:t>
            </a:r>
          </a:p>
        </p:txBody>
      </p:sp>
      <p:pic>
        <p:nvPicPr>
          <p:cNvPr id="9" name="Picture 2" descr="Imagen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4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65">
        <p14:doors dir="vert"/>
      </p:transition>
    </mc:Choice>
    <mc:Fallback xmlns="">
      <p:transition spd="slow" advTm="8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66648" y="157607"/>
            <a:ext cx="11795291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Análisis e interpretación de los resultados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942759"/>
            <a:ext cx="12961938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indent="361787" algn="just"/>
            <a:r>
              <a:rPr lang="es-ES" sz="2300" b="1" dirty="0">
                <a:latin typeface="Lucida Bright" panose="02040602050505020304" pitchFamily="18" charset="0"/>
              </a:rPr>
              <a:t>12. Brecha entre Huella Ecológica y Biocapacidad per cápita en la Zona de Pesca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30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1369074270"/>
              </p:ext>
            </p:extLst>
          </p:nvPr>
        </p:nvGraphicFramePr>
        <p:xfrm>
          <a:off x="47304" y="1655385"/>
          <a:ext cx="8939047" cy="6053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7 Rectángulo"/>
          <p:cNvSpPr/>
          <p:nvPr/>
        </p:nvSpPr>
        <p:spPr>
          <a:xfrm>
            <a:off x="5637890" y="7339403"/>
            <a:ext cx="2944634" cy="400071"/>
          </a:xfrm>
          <a:prstGeom prst="rect">
            <a:avLst/>
          </a:prstGeom>
        </p:spPr>
        <p:txBody>
          <a:bodyPr wrap="none" lIns="91399" tIns="45701" rIns="91399" bIns="45701">
            <a:spAutoFit/>
          </a:bodyPr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Fuente: MAE – DISE, 2017.</a:t>
            </a:r>
          </a:p>
        </p:txBody>
      </p:sp>
      <p:sp>
        <p:nvSpPr>
          <p:cNvPr id="12" name="11 Flecha derecha"/>
          <p:cNvSpPr/>
          <p:nvPr/>
        </p:nvSpPr>
        <p:spPr>
          <a:xfrm>
            <a:off x="8558235" y="3704899"/>
            <a:ext cx="1894306" cy="290953"/>
          </a:xfrm>
          <a:prstGeom prst="righ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10594433" y="3288461"/>
            <a:ext cx="2254469" cy="1323401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r>
              <a:rPr lang="es-ES" dirty="0">
                <a:latin typeface="Lucida Bright" panose="02040602050505020304" pitchFamily="18" charset="0"/>
              </a:rPr>
              <a:t>Meta 7.4 al 2017</a:t>
            </a:r>
          </a:p>
          <a:p>
            <a:endParaRPr lang="es-ES" dirty="0">
              <a:latin typeface="Lucida Bright" panose="02040602050505020304" pitchFamily="18" charset="0"/>
            </a:endParaRPr>
          </a:p>
          <a:p>
            <a:r>
              <a:rPr lang="es-ES" dirty="0">
                <a:latin typeface="Lucida Bright" panose="02040602050505020304" pitchFamily="18" charset="0"/>
              </a:rPr>
              <a:t>0,35 ha globales per cápita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8558234" y="1870247"/>
            <a:ext cx="2349062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r>
              <a:rPr lang="es-ES" sz="2300" dirty="0">
                <a:latin typeface="Lucida Bright" panose="02040602050505020304" pitchFamily="18" charset="0"/>
              </a:rPr>
              <a:t>Zona de pesca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8558234" y="2919303"/>
            <a:ext cx="1061984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r>
              <a:rPr lang="es-ES" sz="2300" dirty="0">
                <a:latin typeface="Lucida Bright" panose="02040602050505020304" pitchFamily="18" charset="0"/>
              </a:rPr>
              <a:t>Total</a:t>
            </a:r>
          </a:p>
        </p:txBody>
      </p:sp>
      <p:pic>
        <p:nvPicPr>
          <p:cNvPr id="11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43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3486">
        <p14:doors dir="vert"/>
      </p:transition>
    </mc:Choice>
    <mc:Fallback xmlns="">
      <p:transition spd="slow" advTm="434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50883" y="157607"/>
            <a:ext cx="11811056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Análisis e interpretación de los resultados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942759"/>
            <a:ext cx="12961938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indent="361787" algn="just"/>
            <a:r>
              <a:rPr lang="es-ES" sz="2300" b="1" dirty="0">
                <a:latin typeface="Lucida Bright" panose="02040602050505020304" pitchFamily="18" charset="0"/>
              </a:rPr>
              <a:t>12. Brecha entre Huella Ecológica y Biocapacidad per cápita en la Zona de Pesca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31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94138" y="1511273"/>
            <a:ext cx="9758854" cy="400071"/>
          </a:xfrm>
          <a:prstGeom prst="rect">
            <a:avLst/>
          </a:prstGeom>
        </p:spPr>
        <p:txBody>
          <a:bodyPr wrap="square" lIns="91399" tIns="45701" rIns="91399" bIns="45701">
            <a:spAutoFit/>
          </a:bodyPr>
          <a:lstStyle/>
          <a:p>
            <a:r>
              <a:rPr lang="es-ES" b="1" dirty="0">
                <a:latin typeface="Lucida Bright" panose="02040602050505020304" pitchFamily="18" charset="0"/>
              </a:rPr>
              <a:t>Mapa de densidad de barcos pesqueros, período junio-septiembre 2017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299546" y="7469687"/>
            <a:ext cx="3925672" cy="400071"/>
          </a:xfrm>
          <a:prstGeom prst="rect">
            <a:avLst/>
          </a:prstGeom>
        </p:spPr>
        <p:txBody>
          <a:bodyPr wrap="none" lIns="91399" tIns="45701" rIns="91399" bIns="45701">
            <a:spAutoFit/>
          </a:bodyPr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Fuente: Global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Fishing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Watch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2017.</a:t>
            </a:r>
          </a:p>
        </p:txBody>
      </p:sp>
      <p:pic>
        <p:nvPicPr>
          <p:cNvPr id="18" name="17 Imagen"/>
          <p:cNvPicPr/>
          <p:nvPr/>
        </p:nvPicPr>
        <p:blipFill rotWithShape="1">
          <a:blip r:embed="rId2"/>
          <a:srcRect t="9366" b="5438"/>
          <a:stretch/>
        </p:blipFill>
        <p:spPr bwMode="auto">
          <a:xfrm>
            <a:off x="394143" y="1895996"/>
            <a:ext cx="12155215" cy="565569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15 Lágrima"/>
          <p:cNvSpPr/>
          <p:nvPr/>
        </p:nvSpPr>
        <p:spPr>
          <a:xfrm rot="21066296">
            <a:off x="5595965" y="3424091"/>
            <a:ext cx="1859465" cy="1918520"/>
          </a:xfrm>
          <a:custGeom>
            <a:avLst/>
            <a:gdLst>
              <a:gd name="connsiteX0" fmla="*/ 0 w 2016445"/>
              <a:gd name="connsiteY0" fmla="*/ 1035749 h 2071497"/>
              <a:gd name="connsiteX1" fmla="*/ 1008223 w 2016445"/>
              <a:gd name="connsiteY1" fmla="*/ 0 h 2071497"/>
              <a:gd name="connsiteX2" fmla="*/ 1460380 w 2016445"/>
              <a:gd name="connsiteY2" fmla="*/ 571246 h 2071497"/>
              <a:gd name="connsiteX3" fmla="*/ 2016445 w 2016445"/>
              <a:gd name="connsiteY3" fmla="*/ 1035749 h 2071497"/>
              <a:gd name="connsiteX4" fmla="*/ 1008222 w 2016445"/>
              <a:gd name="connsiteY4" fmla="*/ 2071498 h 2071497"/>
              <a:gd name="connsiteX5" fmla="*/ -1 w 2016445"/>
              <a:gd name="connsiteY5" fmla="*/ 1035749 h 2071497"/>
              <a:gd name="connsiteX6" fmla="*/ 0 w 2016445"/>
              <a:gd name="connsiteY6" fmla="*/ 1035749 h 2071497"/>
              <a:gd name="connsiteX0" fmla="*/ 1 w 1910566"/>
              <a:gd name="connsiteY0" fmla="*/ 1035749 h 2071498"/>
              <a:gd name="connsiteX1" fmla="*/ 1008224 w 1910566"/>
              <a:gd name="connsiteY1" fmla="*/ 0 h 2071498"/>
              <a:gd name="connsiteX2" fmla="*/ 1460381 w 1910566"/>
              <a:gd name="connsiteY2" fmla="*/ 571246 h 2071498"/>
              <a:gd name="connsiteX3" fmla="*/ 1910566 w 1910566"/>
              <a:gd name="connsiteY3" fmla="*/ 1240624 h 2071498"/>
              <a:gd name="connsiteX4" fmla="*/ 1008223 w 1910566"/>
              <a:gd name="connsiteY4" fmla="*/ 2071498 h 2071498"/>
              <a:gd name="connsiteX5" fmla="*/ 0 w 1910566"/>
              <a:gd name="connsiteY5" fmla="*/ 1035749 h 2071498"/>
              <a:gd name="connsiteX6" fmla="*/ 1 w 1910566"/>
              <a:gd name="connsiteY6" fmla="*/ 1035749 h 2071498"/>
              <a:gd name="connsiteX0" fmla="*/ 1 w 1910566"/>
              <a:gd name="connsiteY0" fmla="*/ 1035749 h 2071498"/>
              <a:gd name="connsiteX1" fmla="*/ 1008224 w 1910566"/>
              <a:gd name="connsiteY1" fmla="*/ 0 h 2071498"/>
              <a:gd name="connsiteX2" fmla="*/ 1460381 w 1910566"/>
              <a:gd name="connsiteY2" fmla="*/ 571246 h 2071498"/>
              <a:gd name="connsiteX3" fmla="*/ 1910566 w 1910566"/>
              <a:gd name="connsiteY3" fmla="*/ 1240624 h 2071498"/>
              <a:gd name="connsiteX4" fmla="*/ 1008223 w 1910566"/>
              <a:gd name="connsiteY4" fmla="*/ 2071498 h 2071498"/>
              <a:gd name="connsiteX5" fmla="*/ 0 w 1910566"/>
              <a:gd name="connsiteY5" fmla="*/ 1035749 h 2071498"/>
              <a:gd name="connsiteX6" fmla="*/ 1 w 1910566"/>
              <a:gd name="connsiteY6" fmla="*/ 1035749 h 2071498"/>
              <a:gd name="connsiteX0" fmla="*/ 1 w 1910566"/>
              <a:gd name="connsiteY0" fmla="*/ 952321 h 1988070"/>
              <a:gd name="connsiteX1" fmla="*/ 779399 w 1910566"/>
              <a:gd name="connsiteY1" fmla="*/ 0 h 1988070"/>
              <a:gd name="connsiteX2" fmla="*/ 1460381 w 1910566"/>
              <a:gd name="connsiteY2" fmla="*/ 487818 h 1988070"/>
              <a:gd name="connsiteX3" fmla="*/ 1910566 w 1910566"/>
              <a:gd name="connsiteY3" fmla="*/ 1157196 h 1988070"/>
              <a:gd name="connsiteX4" fmla="*/ 1008223 w 1910566"/>
              <a:gd name="connsiteY4" fmla="*/ 1988070 h 1988070"/>
              <a:gd name="connsiteX5" fmla="*/ 0 w 1910566"/>
              <a:gd name="connsiteY5" fmla="*/ 952321 h 1988070"/>
              <a:gd name="connsiteX6" fmla="*/ 1 w 1910566"/>
              <a:gd name="connsiteY6" fmla="*/ 952321 h 1988070"/>
              <a:gd name="connsiteX0" fmla="*/ 1 w 1918054"/>
              <a:gd name="connsiteY0" fmla="*/ 972763 h 2008512"/>
              <a:gd name="connsiteX1" fmla="*/ 779399 w 1918054"/>
              <a:gd name="connsiteY1" fmla="*/ 20442 h 2008512"/>
              <a:gd name="connsiteX2" fmla="*/ 1339317 w 1918054"/>
              <a:gd name="connsiteY2" fmla="*/ 483635 h 2008512"/>
              <a:gd name="connsiteX3" fmla="*/ 1910566 w 1918054"/>
              <a:gd name="connsiteY3" fmla="*/ 1177638 h 2008512"/>
              <a:gd name="connsiteX4" fmla="*/ 1008223 w 1918054"/>
              <a:gd name="connsiteY4" fmla="*/ 2008512 h 2008512"/>
              <a:gd name="connsiteX5" fmla="*/ 0 w 1918054"/>
              <a:gd name="connsiteY5" fmla="*/ 972763 h 2008512"/>
              <a:gd name="connsiteX6" fmla="*/ 1 w 1918054"/>
              <a:gd name="connsiteY6" fmla="*/ 972763 h 2008512"/>
              <a:gd name="connsiteX0" fmla="*/ 80197 w 1918054"/>
              <a:gd name="connsiteY0" fmla="*/ 968021 h 2008253"/>
              <a:gd name="connsiteX1" fmla="*/ 779399 w 1918054"/>
              <a:gd name="connsiteY1" fmla="*/ 20183 h 2008253"/>
              <a:gd name="connsiteX2" fmla="*/ 1339317 w 1918054"/>
              <a:gd name="connsiteY2" fmla="*/ 483376 h 2008253"/>
              <a:gd name="connsiteX3" fmla="*/ 1910566 w 1918054"/>
              <a:gd name="connsiteY3" fmla="*/ 1177379 h 2008253"/>
              <a:gd name="connsiteX4" fmla="*/ 1008223 w 1918054"/>
              <a:gd name="connsiteY4" fmla="*/ 2008253 h 2008253"/>
              <a:gd name="connsiteX5" fmla="*/ 0 w 1918054"/>
              <a:gd name="connsiteY5" fmla="*/ 972504 h 2008253"/>
              <a:gd name="connsiteX6" fmla="*/ 80197 w 1918054"/>
              <a:gd name="connsiteY6" fmla="*/ 968021 h 2008253"/>
              <a:gd name="connsiteX0" fmla="*/ 1 w 1837858"/>
              <a:gd name="connsiteY0" fmla="*/ 968021 h 2008253"/>
              <a:gd name="connsiteX1" fmla="*/ 699203 w 1837858"/>
              <a:gd name="connsiteY1" fmla="*/ 20183 h 2008253"/>
              <a:gd name="connsiteX2" fmla="*/ 1259121 w 1837858"/>
              <a:gd name="connsiteY2" fmla="*/ 483376 h 2008253"/>
              <a:gd name="connsiteX3" fmla="*/ 1830370 w 1837858"/>
              <a:gd name="connsiteY3" fmla="*/ 1177379 h 2008253"/>
              <a:gd name="connsiteX4" fmla="*/ 928027 w 1837858"/>
              <a:gd name="connsiteY4" fmla="*/ 2008253 h 2008253"/>
              <a:gd name="connsiteX5" fmla="*/ 28003 w 1837858"/>
              <a:gd name="connsiteY5" fmla="*/ 1188171 h 2008253"/>
              <a:gd name="connsiteX6" fmla="*/ 1 w 1837858"/>
              <a:gd name="connsiteY6" fmla="*/ 968021 h 2008253"/>
              <a:gd name="connsiteX0" fmla="*/ 1 w 1837858"/>
              <a:gd name="connsiteY0" fmla="*/ 968021 h 2008253"/>
              <a:gd name="connsiteX1" fmla="*/ 699203 w 1837858"/>
              <a:gd name="connsiteY1" fmla="*/ 20183 h 2008253"/>
              <a:gd name="connsiteX2" fmla="*/ 1259121 w 1837858"/>
              <a:gd name="connsiteY2" fmla="*/ 483376 h 2008253"/>
              <a:gd name="connsiteX3" fmla="*/ 1830370 w 1837858"/>
              <a:gd name="connsiteY3" fmla="*/ 1177379 h 2008253"/>
              <a:gd name="connsiteX4" fmla="*/ 928027 w 1837858"/>
              <a:gd name="connsiteY4" fmla="*/ 2008253 h 2008253"/>
              <a:gd name="connsiteX5" fmla="*/ 28003 w 1837858"/>
              <a:gd name="connsiteY5" fmla="*/ 1188171 h 2008253"/>
              <a:gd name="connsiteX6" fmla="*/ 1 w 1837858"/>
              <a:gd name="connsiteY6" fmla="*/ 968021 h 2008253"/>
              <a:gd name="connsiteX0" fmla="*/ 1 w 1836322"/>
              <a:gd name="connsiteY0" fmla="*/ 968021 h 1992155"/>
              <a:gd name="connsiteX1" fmla="*/ 699203 w 1836322"/>
              <a:gd name="connsiteY1" fmla="*/ 20183 h 1992155"/>
              <a:gd name="connsiteX2" fmla="*/ 1259121 w 1836322"/>
              <a:gd name="connsiteY2" fmla="*/ 483376 h 1992155"/>
              <a:gd name="connsiteX3" fmla="*/ 1830370 w 1836322"/>
              <a:gd name="connsiteY3" fmla="*/ 1177379 h 1992155"/>
              <a:gd name="connsiteX4" fmla="*/ 970293 w 1836322"/>
              <a:gd name="connsiteY4" fmla="*/ 1992155 h 1992155"/>
              <a:gd name="connsiteX5" fmla="*/ 28003 w 1836322"/>
              <a:gd name="connsiteY5" fmla="*/ 1188171 h 1992155"/>
              <a:gd name="connsiteX6" fmla="*/ 1 w 1836322"/>
              <a:gd name="connsiteY6" fmla="*/ 968021 h 1992155"/>
              <a:gd name="connsiteX0" fmla="*/ 1 w 1836322"/>
              <a:gd name="connsiteY0" fmla="*/ 968021 h 1993402"/>
              <a:gd name="connsiteX1" fmla="*/ 699203 w 1836322"/>
              <a:gd name="connsiteY1" fmla="*/ 20183 h 1993402"/>
              <a:gd name="connsiteX2" fmla="*/ 1259121 w 1836322"/>
              <a:gd name="connsiteY2" fmla="*/ 483376 h 1993402"/>
              <a:gd name="connsiteX3" fmla="*/ 1830370 w 1836322"/>
              <a:gd name="connsiteY3" fmla="*/ 1177379 h 1993402"/>
              <a:gd name="connsiteX4" fmla="*/ 970293 w 1836322"/>
              <a:gd name="connsiteY4" fmla="*/ 1992155 h 1993402"/>
              <a:gd name="connsiteX5" fmla="*/ 28003 w 1836322"/>
              <a:gd name="connsiteY5" fmla="*/ 1188171 h 1993402"/>
              <a:gd name="connsiteX6" fmla="*/ 1 w 1836322"/>
              <a:gd name="connsiteY6" fmla="*/ 968021 h 1993402"/>
              <a:gd name="connsiteX0" fmla="*/ 1 w 1831883"/>
              <a:gd name="connsiteY0" fmla="*/ 968021 h 1993646"/>
              <a:gd name="connsiteX1" fmla="*/ 699203 w 1831883"/>
              <a:gd name="connsiteY1" fmla="*/ 20183 h 1993646"/>
              <a:gd name="connsiteX2" fmla="*/ 1259121 w 1831883"/>
              <a:gd name="connsiteY2" fmla="*/ 483376 h 1993646"/>
              <a:gd name="connsiteX3" fmla="*/ 1825841 w 1831883"/>
              <a:gd name="connsiteY3" fmla="*/ 1278877 h 1993646"/>
              <a:gd name="connsiteX4" fmla="*/ 970293 w 1831883"/>
              <a:gd name="connsiteY4" fmla="*/ 1992155 h 1993646"/>
              <a:gd name="connsiteX5" fmla="*/ 28003 w 1831883"/>
              <a:gd name="connsiteY5" fmla="*/ 1188171 h 1993646"/>
              <a:gd name="connsiteX6" fmla="*/ 1 w 1831883"/>
              <a:gd name="connsiteY6" fmla="*/ 968021 h 1993646"/>
              <a:gd name="connsiteX0" fmla="*/ 1 w 1832616"/>
              <a:gd name="connsiteY0" fmla="*/ 968021 h 1993466"/>
              <a:gd name="connsiteX1" fmla="*/ 699203 w 1832616"/>
              <a:gd name="connsiteY1" fmla="*/ 20183 h 1993466"/>
              <a:gd name="connsiteX2" fmla="*/ 1259121 w 1832616"/>
              <a:gd name="connsiteY2" fmla="*/ 483376 h 1993466"/>
              <a:gd name="connsiteX3" fmla="*/ 1825841 w 1832616"/>
              <a:gd name="connsiteY3" fmla="*/ 1278877 h 1993466"/>
              <a:gd name="connsiteX4" fmla="*/ 970293 w 1832616"/>
              <a:gd name="connsiteY4" fmla="*/ 1992155 h 1993466"/>
              <a:gd name="connsiteX5" fmla="*/ 28003 w 1832616"/>
              <a:gd name="connsiteY5" fmla="*/ 1188171 h 1993466"/>
              <a:gd name="connsiteX6" fmla="*/ 1 w 1832616"/>
              <a:gd name="connsiteY6" fmla="*/ 968021 h 1993466"/>
              <a:gd name="connsiteX0" fmla="*/ 1 w 1839389"/>
              <a:gd name="connsiteY0" fmla="*/ 968021 h 1993414"/>
              <a:gd name="connsiteX1" fmla="*/ 699203 w 1839389"/>
              <a:gd name="connsiteY1" fmla="*/ 20183 h 1993414"/>
              <a:gd name="connsiteX2" fmla="*/ 1259121 w 1839389"/>
              <a:gd name="connsiteY2" fmla="*/ 483376 h 1993414"/>
              <a:gd name="connsiteX3" fmla="*/ 1825841 w 1839389"/>
              <a:gd name="connsiteY3" fmla="*/ 1278877 h 1993414"/>
              <a:gd name="connsiteX4" fmla="*/ 970293 w 1839389"/>
              <a:gd name="connsiteY4" fmla="*/ 1992155 h 1993414"/>
              <a:gd name="connsiteX5" fmla="*/ 28003 w 1839389"/>
              <a:gd name="connsiteY5" fmla="*/ 1188171 h 1993414"/>
              <a:gd name="connsiteX6" fmla="*/ 1 w 1839389"/>
              <a:gd name="connsiteY6" fmla="*/ 968021 h 1993414"/>
              <a:gd name="connsiteX0" fmla="*/ 1 w 1856582"/>
              <a:gd name="connsiteY0" fmla="*/ 968021 h 1993481"/>
              <a:gd name="connsiteX1" fmla="*/ 699203 w 1856582"/>
              <a:gd name="connsiteY1" fmla="*/ 20183 h 1993481"/>
              <a:gd name="connsiteX2" fmla="*/ 1259121 w 1856582"/>
              <a:gd name="connsiteY2" fmla="*/ 483376 h 1993481"/>
              <a:gd name="connsiteX3" fmla="*/ 1843672 w 1856582"/>
              <a:gd name="connsiteY3" fmla="*/ 1310059 h 1993481"/>
              <a:gd name="connsiteX4" fmla="*/ 970293 w 1856582"/>
              <a:gd name="connsiteY4" fmla="*/ 1992155 h 1993481"/>
              <a:gd name="connsiteX5" fmla="*/ 28003 w 1856582"/>
              <a:gd name="connsiteY5" fmla="*/ 1188171 h 1993481"/>
              <a:gd name="connsiteX6" fmla="*/ 1 w 1856582"/>
              <a:gd name="connsiteY6" fmla="*/ 968021 h 1993481"/>
              <a:gd name="connsiteX0" fmla="*/ 1 w 1846632"/>
              <a:gd name="connsiteY0" fmla="*/ 968021 h 1993494"/>
              <a:gd name="connsiteX1" fmla="*/ 699203 w 1846632"/>
              <a:gd name="connsiteY1" fmla="*/ 20183 h 1993494"/>
              <a:gd name="connsiteX2" fmla="*/ 1259121 w 1846632"/>
              <a:gd name="connsiteY2" fmla="*/ 483376 h 1993494"/>
              <a:gd name="connsiteX3" fmla="*/ 1843672 w 1846632"/>
              <a:gd name="connsiteY3" fmla="*/ 1310059 h 1993494"/>
              <a:gd name="connsiteX4" fmla="*/ 970293 w 1846632"/>
              <a:gd name="connsiteY4" fmla="*/ 1992155 h 1993494"/>
              <a:gd name="connsiteX5" fmla="*/ 28003 w 1846632"/>
              <a:gd name="connsiteY5" fmla="*/ 1188171 h 1993494"/>
              <a:gd name="connsiteX6" fmla="*/ 1 w 1846632"/>
              <a:gd name="connsiteY6" fmla="*/ 968021 h 1993494"/>
              <a:gd name="connsiteX0" fmla="*/ 1 w 1846632"/>
              <a:gd name="connsiteY0" fmla="*/ 919960 h 1945433"/>
              <a:gd name="connsiteX1" fmla="*/ 492209 w 1846632"/>
              <a:gd name="connsiteY1" fmla="*/ 24899 h 1945433"/>
              <a:gd name="connsiteX2" fmla="*/ 1259121 w 1846632"/>
              <a:gd name="connsiteY2" fmla="*/ 435315 h 1945433"/>
              <a:gd name="connsiteX3" fmla="*/ 1843672 w 1846632"/>
              <a:gd name="connsiteY3" fmla="*/ 1261998 h 1945433"/>
              <a:gd name="connsiteX4" fmla="*/ 970293 w 1846632"/>
              <a:gd name="connsiteY4" fmla="*/ 1944094 h 1945433"/>
              <a:gd name="connsiteX5" fmla="*/ 28003 w 1846632"/>
              <a:gd name="connsiteY5" fmla="*/ 1140110 h 1945433"/>
              <a:gd name="connsiteX6" fmla="*/ 1 w 1846632"/>
              <a:gd name="connsiteY6" fmla="*/ 919960 h 1945433"/>
              <a:gd name="connsiteX0" fmla="*/ 1 w 1846632"/>
              <a:gd name="connsiteY0" fmla="*/ 908152 h 1933625"/>
              <a:gd name="connsiteX1" fmla="*/ 492209 w 1846632"/>
              <a:gd name="connsiteY1" fmla="*/ 13091 h 1933625"/>
              <a:gd name="connsiteX2" fmla="*/ 1259121 w 1846632"/>
              <a:gd name="connsiteY2" fmla="*/ 423507 h 1933625"/>
              <a:gd name="connsiteX3" fmla="*/ 1843672 w 1846632"/>
              <a:gd name="connsiteY3" fmla="*/ 1250190 h 1933625"/>
              <a:gd name="connsiteX4" fmla="*/ 970293 w 1846632"/>
              <a:gd name="connsiteY4" fmla="*/ 1932286 h 1933625"/>
              <a:gd name="connsiteX5" fmla="*/ 28003 w 1846632"/>
              <a:gd name="connsiteY5" fmla="*/ 1128302 h 1933625"/>
              <a:gd name="connsiteX6" fmla="*/ 1 w 1846632"/>
              <a:gd name="connsiteY6" fmla="*/ 908152 h 1933625"/>
              <a:gd name="connsiteX0" fmla="*/ 1 w 1881586"/>
              <a:gd name="connsiteY0" fmla="*/ 908152 h 1943054"/>
              <a:gd name="connsiteX1" fmla="*/ 492209 w 1881586"/>
              <a:gd name="connsiteY1" fmla="*/ 13091 h 1943054"/>
              <a:gd name="connsiteX2" fmla="*/ 1259121 w 1881586"/>
              <a:gd name="connsiteY2" fmla="*/ 423507 h 1943054"/>
              <a:gd name="connsiteX3" fmla="*/ 1843672 w 1881586"/>
              <a:gd name="connsiteY3" fmla="*/ 1250190 h 1943054"/>
              <a:gd name="connsiteX4" fmla="*/ 1730408 w 1881586"/>
              <a:gd name="connsiteY4" fmla="*/ 1558447 h 1943054"/>
              <a:gd name="connsiteX5" fmla="*/ 970293 w 1881586"/>
              <a:gd name="connsiteY5" fmla="*/ 1932286 h 1943054"/>
              <a:gd name="connsiteX6" fmla="*/ 28003 w 1881586"/>
              <a:gd name="connsiteY6" fmla="*/ 1128302 h 1943054"/>
              <a:gd name="connsiteX7" fmla="*/ 1 w 1881586"/>
              <a:gd name="connsiteY7" fmla="*/ 908152 h 1943054"/>
              <a:gd name="connsiteX0" fmla="*/ 1 w 1871919"/>
              <a:gd name="connsiteY0" fmla="*/ 908152 h 1943054"/>
              <a:gd name="connsiteX1" fmla="*/ 492209 w 1871919"/>
              <a:gd name="connsiteY1" fmla="*/ 13091 h 1943054"/>
              <a:gd name="connsiteX2" fmla="*/ 1259121 w 1871919"/>
              <a:gd name="connsiteY2" fmla="*/ 423507 h 1943054"/>
              <a:gd name="connsiteX3" fmla="*/ 1843672 w 1871919"/>
              <a:gd name="connsiteY3" fmla="*/ 1250190 h 1943054"/>
              <a:gd name="connsiteX4" fmla="*/ 1730408 w 1871919"/>
              <a:gd name="connsiteY4" fmla="*/ 1558447 h 1943054"/>
              <a:gd name="connsiteX5" fmla="*/ 970293 w 1871919"/>
              <a:gd name="connsiteY5" fmla="*/ 1932286 h 1943054"/>
              <a:gd name="connsiteX6" fmla="*/ 28003 w 1871919"/>
              <a:gd name="connsiteY6" fmla="*/ 1128302 h 1943054"/>
              <a:gd name="connsiteX7" fmla="*/ 1 w 1871919"/>
              <a:gd name="connsiteY7" fmla="*/ 908152 h 1943054"/>
              <a:gd name="connsiteX0" fmla="*/ 1 w 1836783"/>
              <a:gd name="connsiteY0" fmla="*/ 908152 h 1943054"/>
              <a:gd name="connsiteX1" fmla="*/ 492209 w 1836783"/>
              <a:gd name="connsiteY1" fmla="*/ 13091 h 1943054"/>
              <a:gd name="connsiteX2" fmla="*/ 1259121 w 1836783"/>
              <a:gd name="connsiteY2" fmla="*/ 423507 h 1943054"/>
              <a:gd name="connsiteX3" fmla="*/ 1799569 w 1836783"/>
              <a:gd name="connsiteY3" fmla="*/ 987774 h 1943054"/>
              <a:gd name="connsiteX4" fmla="*/ 1730408 w 1836783"/>
              <a:gd name="connsiteY4" fmla="*/ 1558447 h 1943054"/>
              <a:gd name="connsiteX5" fmla="*/ 970293 w 1836783"/>
              <a:gd name="connsiteY5" fmla="*/ 1932286 h 1943054"/>
              <a:gd name="connsiteX6" fmla="*/ 28003 w 1836783"/>
              <a:gd name="connsiteY6" fmla="*/ 1128302 h 1943054"/>
              <a:gd name="connsiteX7" fmla="*/ 1 w 1836783"/>
              <a:gd name="connsiteY7" fmla="*/ 908152 h 1943054"/>
              <a:gd name="connsiteX0" fmla="*/ 0 w 1836782"/>
              <a:gd name="connsiteY0" fmla="*/ 895858 h 1930760"/>
              <a:gd name="connsiteX1" fmla="*/ 87690 w 1836782"/>
              <a:gd name="connsiteY1" fmla="*/ 323778 h 1930760"/>
              <a:gd name="connsiteX2" fmla="*/ 492208 w 1836782"/>
              <a:gd name="connsiteY2" fmla="*/ 797 h 1930760"/>
              <a:gd name="connsiteX3" fmla="*/ 1259120 w 1836782"/>
              <a:gd name="connsiteY3" fmla="*/ 411213 h 1930760"/>
              <a:gd name="connsiteX4" fmla="*/ 1799568 w 1836782"/>
              <a:gd name="connsiteY4" fmla="*/ 975480 h 1930760"/>
              <a:gd name="connsiteX5" fmla="*/ 1730407 w 1836782"/>
              <a:gd name="connsiteY5" fmla="*/ 1546153 h 1930760"/>
              <a:gd name="connsiteX6" fmla="*/ 970292 w 1836782"/>
              <a:gd name="connsiteY6" fmla="*/ 1919992 h 1930760"/>
              <a:gd name="connsiteX7" fmla="*/ 28002 w 1836782"/>
              <a:gd name="connsiteY7" fmla="*/ 1116008 h 1930760"/>
              <a:gd name="connsiteX8" fmla="*/ 0 w 1836782"/>
              <a:gd name="connsiteY8" fmla="*/ 895858 h 1930760"/>
              <a:gd name="connsiteX0" fmla="*/ 0 w 1836782"/>
              <a:gd name="connsiteY0" fmla="*/ 895835 h 1930737"/>
              <a:gd name="connsiteX1" fmla="*/ 87690 w 1836782"/>
              <a:gd name="connsiteY1" fmla="*/ 323755 h 1930737"/>
              <a:gd name="connsiteX2" fmla="*/ 492208 w 1836782"/>
              <a:gd name="connsiteY2" fmla="*/ 774 h 1930737"/>
              <a:gd name="connsiteX3" fmla="*/ 1259120 w 1836782"/>
              <a:gd name="connsiteY3" fmla="*/ 411190 h 1930737"/>
              <a:gd name="connsiteX4" fmla="*/ 1799568 w 1836782"/>
              <a:gd name="connsiteY4" fmla="*/ 975457 h 1930737"/>
              <a:gd name="connsiteX5" fmla="*/ 1730407 w 1836782"/>
              <a:gd name="connsiteY5" fmla="*/ 1546130 h 1930737"/>
              <a:gd name="connsiteX6" fmla="*/ 970292 w 1836782"/>
              <a:gd name="connsiteY6" fmla="*/ 1919969 h 1930737"/>
              <a:gd name="connsiteX7" fmla="*/ 28002 w 1836782"/>
              <a:gd name="connsiteY7" fmla="*/ 1115985 h 1930737"/>
              <a:gd name="connsiteX8" fmla="*/ 0 w 1836782"/>
              <a:gd name="connsiteY8" fmla="*/ 895835 h 1930737"/>
              <a:gd name="connsiteX0" fmla="*/ 0 w 1836782"/>
              <a:gd name="connsiteY0" fmla="*/ 881148 h 1916050"/>
              <a:gd name="connsiteX1" fmla="*/ 87690 w 1836782"/>
              <a:gd name="connsiteY1" fmla="*/ 309068 h 1916050"/>
              <a:gd name="connsiteX2" fmla="*/ 586428 w 1836782"/>
              <a:gd name="connsiteY2" fmla="*/ 833 h 1916050"/>
              <a:gd name="connsiteX3" fmla="*/ 1259120 w 1836782"/>
              <a:gd name="connsiteY3" fmla="*/ 396503 h 1916050"/>
              <a:gd name="connsiteX4" fmla="*/ 1799568 w 1836782"/>
              <a:gd name="connsiteY4" fmla="*/ 960770 h 1916050"/>
              <a:gd name="connsiteX5" fmla="*/ 1730407 w 1836782"/>
              <a:gd name="connsiteY5" fmla="*/ 1531443 h 1916050"/>
              <a:gd name="connsiteX6" fmla="*/ 970292 w 1836782"/>
              <a:gd name="connsiteY6" fmla="*/ 1905282 h 1916050"/>
              <a:gd name="connsiteX7" fmla="*/ 28002 w 1836782"/>
              <a:gd name="connsiteY7" fmla="*/ 1101298 h 1916050"/>
              <a:gd name="connsiteX8" fmla="*/ 0 w 1836782"/>
              <a:gd name="connsiteY8" fmla="*/ 881148 h 1916050"/>
              <a:gd name="connsiteX0" fmla="*/ 0 w 1836782"/>
              <a:gd name="connsiteY0" fmla="*/ 883307 h 1918209"/>
              <a:gd name="connsiteX1" fmla="*/ 87690 w 1836782"/>
              <a:gd name="connsiteY1" fmla="*/ 311227 h 1918209"/>
              <a:gd name="connsiteX2" fmla="*/ 586428 w 1836782"/>
              <a:gd name="connsiteY2" fmla="*/ 2992 h 1918209"/>
              <a:gd name="connsiteX3" fmla="*/ 1259120 w 1836782"/>
              <a:gd name="connsiteY3" fmla="*/ 398662 h 1918209"/>
              <a:gd name="connsiteX4" fmla="*/ 1799568 w 1836782"/>
              <a:gd name="connsiteY4" fmla="*/ 962929 h 1918209"/>
              <a:gd name="connsiteX5" fmla="*/ 1730407 w 1836782"/>
              <a:gd name="connsiteY5" fmla="*/ 1533602 h 1918209"/>
              <a:gd name="connsiteX6" fmla="*/ 970292 w 1836782"/>
              <a:gd name="connsiteY6" fmla="*/ 1907441 h 1918209"/>
              <a:gd name="connsiteX7" fmla="*/ 28002 w 1836782"/>
              <a:gd name="connsiteY7" fmla="*/ 1103457 h 1918209"/>
              <a:gd name="connsiteX8" fmla="*/ 0 w 1836782"/>
              <a:gd name="connsiteY8" fmla="*/ 883307 h 1918209"/>
              <a:gd name="connsiteX0" fmla="*/ 0 w 1839694"/>
              <a:gd name="connsiteY0" fmla="*/ 883307 h 1918734"/>
              <a:gd name="connsiteX1" fmla="*/ 87690 w 1839694"/>
              <a:gd name="connsiteY1" fmla="*/ 311227 h 1918734"/>
              <a:gd name="connsiteX2" fmla="*/ 586428 w 1839694"/>
              <a:gd name="connsiteY2" fmla="*/ 2992 h 1918734"/>
              <a:gd name="connsiteX3" fmla="*/ 1259120 w 1839694"/>
              <a:gd name="connsiteY3" fmla="*/ 398662 h 1918734"/>
              <a:gd name="connsiteX4" fmla="*/ 1799568 w 1839694"/>
              <a:gd name="connsiteY4" fmla="*/ 962929 h 1918734"/>
              <a:gd name="connsiteX5" fmla="*/ 1738889 w 1839694"/>
              <a:gd name="connsiteY5" fmla="*/ 1551963 h 1918734"/>
              <a:gd name="connsiteX6" fmla="*/ 970292 w 1839694"/>
              <a:gd name="connsiteY6" fmla="*/ 1907441 h 1918734"/>
              <a:gd name="connsiteX7" fmla="*/ 28002 w 1839694"/>
              <a:gd name="connsiteY7" fmla="*/ 1103457 h 1918734"/>
              <a:gd name="connsiteX8" fmla="*/ 0 w 1839694"/>
              <a:gd name="connsiteY8" fmla="*/ 883307 h 1918734"/>
              <a:gd name="connsiteX0" fmla="*/ 0 w 1858731"/>
              <a:gd name="connsiteY0" fmla="*/ 823547 h 1918734"/>
              <a:gd name="connsiteX1" fmla="*/ 106727 w 1858731"/>
              <a:gd name="connsiteY1" fmla="*/ 311227 h 1918734"/>
              <a:gd name="connsiteX2" fmla="*/ 605465 w 1858731"/>
              <a:gd name="connsiteY2" fmla="*/ 2992 h 1918734"/>
              <a:gd name="connsiteX3" fmla="*/ 1278157 w 1858731"/>
              <a:gd name="connsiteY3" fmla="*/ 398662 h 1918734"/>
              <a:gd name="connsiteX4" fmla="*/ 1818605 w 1858731"/>
              <a:gd name="connsiteY4" fmla="*/ 962929 h 1918734"/>
              <a:gd name="connsiteX5" fmla="*/ 1757926 w 1858731"/>
              <a:gd name="connsiteY5" fmla="*/ 1551963 h 1918734"/>
              <a:gd name="connsiteX6" fmla="*/ 989329 w 1858731"/>
              <a:gd name="connsiteY6" fmla="*/ 1907441 h 1918734"/>
              <a:gd name="connsiteX7" fmla="*/ 47039 w 1858731"/>
              <a:gd name="connsiteY7" fmla="*/ 1103457 h 1918734"/>
              <a:gd name="connsiteX8" fmla="*/ 0 w 1858731"/>
              <a:gd name="connsiteY8" fmla="*/ 823547 h 1918734"/>
              <a:gd name="connsiteX0" fmla="*/ 0 w 1856128"/>
              <a:gd name="connsiteY0" fmla="*/ 806919 h 1918734"/>
              <a:gd name="connsiteX1" fmla="*/ 104124 w 1856128"/>
              <a:gd name="connsiteY1" fmla="*/ 311227 h 1918734"/>
              <a:gd name="connsiteX2" fmla="*/ 602862 w 1856128"/>
              <a:gd name="connsiteY2" fmla="*/ 2992 h 1918734"/>
              <a:gd name="connsiteX3" fmla="*/ 1275554 w 1856128"/>
              <a:gd name="connsiteY3" fmla="*/ 398662 h 1918734"/>
              <a:gd name="connsiteX4" fmla="*/ 1816002 w 1856128"/>
              <a:gd name="connsiteY4" fmla="*/ 962929 h 1918734"/>
              <a:gd name="connsiteX5" fmla="*/ 1755323 w 1856128"/>
              <a:gd name="connsiteY5" fmla="*/ 1551963 h 1918734"/>
              <a:gd name="connsiteX6" fmla="*/ 986726 w 1856128"/>
              <a:gd name="connsiteY6" fmla="*/ 1907441 h 1918734"/>
              <a:gd name="connsiteX7" fmla="*/ 44436 w 1856128"/>
              <a:gd name="connsiteY7" fmla="*/ 1103457 h 1918734"/>
              <a:gd name="connsiteX8" fmla="*/ 0 w 1856128"/>
              <a:gd name="connsiteY8" fmla="*/ 806919 h 1918734"/>
              <a:gd name="connsiteX0" fmla="*/ 0 w 1859465"/>
              <a:gd name="connsiteY0" fmla="*/ 806919 h 1918129"/>
              <a:gd name="connsiteX1" fmla="*/ 104124 w 1859465"/>
              <a:gd name="connsiteY1" fmla="*/ 311227 h 1918129"/>
              <a:gd name="connsiteX2" fmla="*/ 602862 w 1859465"/>
              <a:gd name="connsiteY2" fmla="*/ 2992 h 1918129"/>
              <a:gd name="connsiteX3" fmla="*/ 1275554 w 1859465"/>
              <a:gd name="connsiteY3" fmla="*/ 398662 h 1918129"/>
              <a:gd name="connsiteX4" fmla="*/ 1816002 w 1859465"/>
              <a:gd name="connsiteY4" fmla="*/ 962929 h 1918129"/>
              <a:gd name="connsiteX5" fmla="*/ 1764334 w 1859465"/>
              <a:gd name="connsiteY5" fmla="*/ 1530661 h 1918129"/>
              <a:gd name="connsiteX6" fmla="*/ 986726 w 1859465"/>
              <a:gd name="connsiteY6" fmla="*/ 1907441 h 1918129"/>
              <a:gd name="connsiteX7" fmla="*/ 44436 w 1859465"/>
              <a:gd name="connsiteY7" fmla="*/ 1103457 h 1918129"/>
              <a:gd name="connsiteX8" fmla="*/ 0 w 1859465"/>
              <a:gd name="connsiteY8" fmla="*/ 806919 h 1918129"/>
              <a:gd name="connsiteX0" fmla="*/ 0 w 1859465"/>
              <a:gd name="connsiteY0" fmla="*/ 806919 h 1918520"/>
              <a:gd name="connsiteX1" fmla="*/ 104124 w 1859465"/>
              <a:gd name="connsiteY1" fmla="*/ 311227 h 1918520"/>
              <a:gd name="connsiteX2" fmla="*/ 602862 w 1859465"/>
              <a:gd name="connsiteY2" fmla="*/ 2992 h 1918520"/>
              <a:gd name="connsiteX3" fmla="*/ 1275554 w 1859465"/>
              <a:gd name="connsiteY3" fmla="*/ 398662 h 1918520"/>
              <a:gd name="connsiteX4" fmla="*/ 1816002 w 1859465"/>
              <a:gd name="connsiteY4" fmla="*/ 962929 h 1918520"/>
              <a:gd name="connsiteX5" fmla="*/ 1764334 w 1859465"/>
              <a:gd name="connsiteY5" fmla="*/ 1530661 h 1918520"/>
              <a:gd name="connsiteX6" fmla="*/ 986726 w 1859465"/>
              <a:gd name="connsiteY6" fmla="*/ 1907441 h 1918520"/>
              <a:gd name="connsiteX7" fmla="*/ 44436 w 1859465"/>
              <a:gd name="connsiteY7" fmla="*/ 1103457 h 1918520"/>
              <a:gd name="connsiteX8" fmla="*/ 0 w 1859465"/>
              <a:gd name="connsiteY8" fmla="*/ 806919 h 191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9465" h="1918520">
                <a:moveTo>
                  <a:pt x="0" y="806919"/>
                </a:moveTo>
                <a:cubicBezTo>
                  <a:pt x="11217" y="678865"/>
                  <a:pt x="22089" y="460404"/>
                  <a:pt x="104124" y="311227"/>
                </a:cubicBezTo>
                <a:cubicBezTo>
                  <a:pt x="224955" y="168122"/>
                  <a:pt x="407536" y="16339"/>
                  <a:pt x="602862" y="2992"/>
                </a:cubicBezTo>
                <a:cubicBezTo>
                  <a:pt x="825473" y="-12219"/>
                  <a:pt x="1124835" y="17831"/>
                  <a:pt x="1275554" y="398662"/>
                </a:cubicBezTo>
                <a:cubicBezTo>
                  <a:pt x="1646264" y="553496"/>
                  <a:pt x="1734539" y="774262"/>
                  <a:pt x="1816002" y="962929"/>
                </a:cubicBezTo>
                <a:cubicBezTo>
                  <a:pt x="1897465" y="1151596"/>
                  <a:pt x="1855387" y="1221070"/>
                  <a:pt x="1764334" y="1530661"/>
                </a:cubicBezTo>
                <a:cubicBezTo>
                  <a:pt x="1639207" y="1658898"/>
                  <a:pt x="1271874" y="1982192"/>
                  <a:pt x="986726" y="1907441"/>
                </a:cubicBezTo>
                <a:cubicBezTo>
                  <a:pt x="429900" y="1907441"/>
                  <a:pt x="84821" y="1562565"/>
                  <a:pt x="44436" y="1103457"/>
                </a:cubicBezTo>
                <a:lnTo>
                  <a:pt x="0" y="806919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spcCol="0" rtlCol="0" anchor="ctr"/>
          <a:lstStyle/>
          <a:p>
            <a:pPr algn="ctr"/>
            <a:endParaRPr lang="es-ES"/>
          </a:p>
        </p:txBody>
      </p:sp>
      <p:pic>
        <p:nvPicPr>
          <p:cNvPr id="9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46" y="5474835"/>
            <a:ext cx="1475874" cy="12187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73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365">
        <p14:doors dir="vert"/>
      </p:transition>
    </mc:Choice>
    <mc:Fallback xmlns="">
      <p:transition spd="slow" advTm="473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98179" y="157607"/>
            <a:ext cx="11763760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Análisis e interpretación de los resultados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942759"/>
            <a:ext cx="12961938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indent="361787" algn="just"/>
            <a:r>
              <a:rPr lang="es-ES" sz="2300" b="1" dirty="0" smtClean="0">
                <a:latin typeface="Lucida Bright" panose="02040602050505020304" pitchFamily="18" charset="0"/>
              </a:rPr>
              <a:t>16. Fuentes de energía alternativa</a:t>
            </a:r>
            <a:endParaRPr lang="es-ES" sz="2300" b="1" dirty="0">
              <a:latin typeface="Lucida Bright" panose="02040602050505020304" pitchFamily="18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32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20250" y="2704451"/>
            <a:ext cx="53602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Lucida Bright" panose="02040602050505020304" pitchFamily="18" charset="0"/>
              </a:rPr>
              <a:t>Áreas </a:t>
            </a:r>
            <a:r>
              <a:rPr lang="es-ES" dirty="0">
                <a:latin typeface="Lucida Bright" panose="02040602050505020304" pitchFamily="18" charset="0"/>
              </a:rPr>
              <a:t>de probable generación </a:t>
            </a:r>
            <a:r>
              <a:rPr lang="es-ES" dirty="0" smtClean="0">
                <a:latin typeface="Lucida Bright" panose="02040602050505020304" pitchFamily="18" charset="0"/>
              </a:rPr>
              <a:t>eléctrica:</a:t>
            </a:r>
          </a:p>
          <a:p>
            <a:pPr algn="just"/>
            <a:r>
              <a:rPr lang="es-ES" dirty="0" smtClean="0">
                <a:latin typeface="Lucida Bright" panose="02040602050505020304" pitchFamily="18" charset="0"/>
              </a:rPr>
              <a:t>Punta </a:t>
            </a:r>
            <a:r>
              <a:rPr lang="es-ES" dirty="0">
                <a:latin typeface="Lucida Bright" panose="02040602050505020304" pitchFamily="18" charset="0"/>
              </a:rPr>
              <a:t>Blanca, Capaes, Ballenita, La Chocolatera, Mar Bravo y La Diáblica</a:t>
            </a:r>
          </a:p>
        </p:txBody>
      </p:sp>
      <p:sp>
        <p:nvSpPr>
          <p:cNvPr id="14" name="13 Flecha derecha"/>
          <p:cNvSpPr/>
          <p:nvPr/>
        </p:nvSpPr>
        <p:spPr>
          <a:xfrm rot="5400000">
            <a:off x="2557681" y="4271685"/>
            <a:ext cx="1285413" cy="783007"/>
          </a:xfrm>
          <a:prstGeom prst="right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520250" y="5533844"/>
            <a:ext cx="53602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Lucida Bright" panose="02040602050505020304" pitchFamily="18" charset="0"/>
              </a:rPr>
              <a:t>Un estudio realizado por la Universidad Estatal Península de Santa Elena, </a:t>
            </a:r>
            <a:r>
              <a:rPr lang="es-ES" dirty="0" smtClean="0">
                <a:latin typeface="Lucida Bright" panose="02040602050505020304" pitchFamily="18" charset="0"/>
              </a:rPr>
              <a:t>posibilidad de instalar </a:t>
            </a:r>
            <a:r>
              <a:rPr lang="es-ES" dirty="0">
                <a:latin typeface="Lucida Bright" panose="02040602050505020304" pitchFamily="18" charset="0"/>
              </a:rPr>
              <a:t>15 boyas </a:t>
            </a:r>
            <a:r>
              <a:rPr lang="es-ES" dirty="0" err="1">
                <a:latin typeface="Lucida Bright" panose="02040602050505020304" pitchFamily="18" charset="0"/>
              </a:rPr>
              <a:t>PowerBuoy</a:t>
            </a:r>
            <a:r>
              <a:rPr lang="es-ES" dirty="0">
                <a:latin typeface="Lucida Bright" panose="02040602050505020304" pitchFamily="18" charset="0"/>
              </a:rPr>
              <a:t> </a:t>
            </a:r>
            <a:r>
              <a:rPr lang="es-ES" dirty="0" smtClean="0">
                <a:latin typeface="Lucida Bright" panose="02040602050505020304" pitchFamily="18" charset="0"/>
              </a:rPr>
              <a:t>para generación </a:t>
            </a:r>
            <a:r>
              <a:rPr lang="es-ES" dirty="0">
                <a:latin typeface="Lucida Bright" panose="02040602050505020304" pitchFamily="18" charset="0"/>
              </a:rPr>
              <a:t>de 12,99 MW, con lo cual se podría satisfacer el 9,98% de la demanda de energía eléctrica de la </a:t>
            </a:r>
            <a:r>
              <a:rPr lang="es-ES" dirty="0" smtClean="0">
                <a:latin typeface="Lucida Bright" panose="02040602050505020304" pitchFamily="18" charset="0"/>
              </a:rPr>
              <a:t>provincia.</a:t>
            </a:r>
            <a:endParaRPr lang="es-ES" dirty="0">
              <a:latin typeface="Lucida Bright" panose="02040602050505020304" pitchFamily="18" charset="0"/>
            </a:endParaRPr>
          </a:p>
        </p:txBody>
      </p:sp>
      <p:pic>
        <p:nvPicPr>
          <p:cNvPr id="17" name="16 Imagen"/>
          <p:cNvPicPr/>
          <p:nvPr/>
        </p:nvPicPr>
        <p:blipFill rotWithShape="1">
          <a:blip r:embed="rId3"/>
          <a:srcRect l="54184" t="41088" r="12863" b="28701"/>
          <a:stretch/>
        </p:blipFill>
        <p:spPr bwMode="auto">
          <a:xfrm>
            <a:off x="6117021" y="1403099"/>
            <a:ext cx="6511158" cy="3760561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8596586" y="1012782"/>
            <a:ext cx="16482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Lucida Bright" panose="02040602050505020304" pitchFamily="18" charset="0"/>
              </a:rPr>
              <a:t>PowerBuoy</a:t>
            </a:r>
            <a:endParaRPr lang="es-ES" b="1" dirty="0">
              <a:latin typeface="Lucida Bright" panose="02040602050505020304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6117021" y="5163660"/>
            <a:ext cx="44716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Fuente: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OceanPower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Technologies, 2015.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19 Imagen"/>
          <p:cNvPicPr/>
          <p:nvPr/>
        </p:nvPicPr>
        <p:blipFill rotWithShape="1">
          <a:blip r:embed="rId4"/>
          <a:srcRect t="27247" b="17580"/>
          <a:stretch/>
        </p:blipFill>
        <p:spPr bwMode="auto">
          <a:xfrm>
            <a:off x="6526926" y="5559279"/>
            <a:ext cx="5614911" cy="1882043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7488174" y="7357599"/>
            <a:ext cx="3865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Parque Eólico Marino London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Array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6094293" y="2589617"/>
            <a:ext cx="6533886" cy="15696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400" dirty="0">
                <a:latin typeface="Lucida Bright" panose="02040602050505020304" pitchFamily="18" charset="0"/>
              </a:rPr>
              <a:t>L</a:t>
            </a:r>
            <a:r>
              <a:rPr lang="es-ES" sz="2400" dirty="0" smtClean="0">
                <a:latin typeface="Lucida Bright" panose="02040602050505020304" pitchFamily="18" charset="0"/>
              </a:rPr>
              <a:t>a </a:t>
            </a:r>
            <a:r>
              <a:rPr lang="es-ES" sz="2400" dirty="0">
                <a:latin typeface="Lucida Bright" panose="02040602050505020304" pitchFamily="18" charset="0"/>
              </a:rPr>
              <a:t>energía </a:t>
            </a:r>
            <a:r>
              <a:rPr lang="es-ES" sz="2400" dirty="0" smtClean="0">
                <a:latin typeface="Lucida Bright" panose="02040602050505020304" pitchFamily="18" charset="0"/>
              </a:rPr>
              <a:t>mareomotriz, undimotriz </a:t>
            </a:r>
            <a:r>
              <a:rPr lang="es-ES" sz="2400" dirty="0">
                <a:latin typeface="Lucida Bright" panose="02040602050505020304" pitchFamily="18" charset="0"/>
              </a:rPr>
              <a:t>y la energía eólica marina, tienen un potencial de aporte directo en el cambio de la matriz energética del </a:t>
            </a:r>
            <a:r>
              <a:rPr lang="es-ES" sz="2400" dirty="0" smtClean="0">
                <a:latin typeface="Lucida Bright" panose="02040602050505020304" pitchFamily="18" charset="0"/>
              </a:rPr>
              <a:t>país.</a:t>
            </a:r>
            <a:endParaRPr lang="es-ES" sz="2400" dirty="0">
              <a:latin typeface="Lucida Bright" panose="02040602050505020304" pitchFamily="18" charset="0"/>
            </a:endParaRPr>
          </a:p>
        </p:txBody>
      </p:sp>
      <p:pic>
        <p:nvPicPr>
          <p:cNvPr id="16" name="Picture 2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7 Rectángulo"/>
          <p:cNvSpPr/>
          <p:nvPr/>
        </p:nvSpPr>
        <p:spPr>
          <a:xfrm>
            <a:off x="158192" y="1696817"/>
            <a:ext cx="5722335" cy="763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s-ES" dirty="0">
                <a:latin typeface="Lucida Bright" panose="02040602050505020304" pitchFamily="18" charset="0"/>
              </a:rPr>
              <a:t>En el ámbito marítimo, a partir del año 2010, el </a:t>
            </a:r>
            <a:r>
              <a:rPr lang="es-ES" dirty="0" smtClean="0">
                <a:latin typeface="Lucida Bright" panose="02040602050505020304" pitchFamily="18" charset="0"/>
              </a:rPr>
              <a:t>INOCAR</a:t>
            </a:r>
            <a:endParaRPr lang="es-ES" dirty="0">
              <a:latin typeface="Lucida Bright" panose="020406020505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22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046">
        <p14:doors dir="vert"/>
      </p:transition>
    </mc:Choice>
    <mc:Fallback xmlns="">
      <p:transition spd="slow" advTm="470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98179" y="157607"/>
            <a:ext cx="11763760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Análisis e interpretación de los resultados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942759"/>
            <a:ext cx="12961938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indent="361787" algn="just"/>
            <a:r>
              <a:rPr lang="es-ES" sz="2300" b="1" dirty="0" smtClean="0">
                <a:latin typeface="Lucida Bright" panose="02040602050505020304" pitchFamily="18" charset="0"/>
              </a:rPr>
              <a:t>17. Planificación del espacio marino costero</a:t>
            </a:r>
            <a:endParaRPr lang="es-ES" sz="2300" b="1" dirty="0">
              <a:latin typeface="Lucida Bright" panose="02040602050505020304" pitchFamily="18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33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156942" y="6342259"/>
            <a:ext cx="64801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tabLst>
                <a:tab pos="361950" algn="l"/>
              </a:tabLst>
            </a:pPr>
            <a:r>
              <a:rPr lang="es-ES" dirty="0" smtClean="0">
                <a:latin typeface="Lucida Bright" panose="02040602050505020304" pitchFamily="18" charset="0"/>
              </a:rPr>
              <a:t>2. 	Evidencia lo </a:t>
            </a:r>
            <a:r>
              <a:rPr lang="es-ES" dirty="0">
                <a:latin typeface="Lucida Bright" panose="02040602050505020304" pitchFamily="18" charset="0"/>
              </a:rPr>
              <a:t>poco práctico que fue la promulgación del Decreto Ejecutivo No 990 que creó la SETEMAR y limitó algunas competencias a la DIGEIM.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024760" y="1586340"/>
            <a:ext cx="6029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Lucida Bright" panose="02040602050505020304" pitchFamily="18" charset="0"/>
              </a:rPr>
              <a:t>Plan de ordenamiento próximo a ser difundido</a:t>
            </a:r>
            <a:endParaRPr lang="es-ES" dirty="0">
              <a:latin typeface="Lucida Bright" panose="02040602050505020304" pitchFamily="18" charset="0"/>
            </a:endParaRPr>
          </a:p>
        </p:txBody>
      </p:sp>
      <p:sp>
        <p:nvSpPr>
          <p:cNvPr id="23" name="22 Flecha derecha"/>
          <p:cNvSpPr/>
          <p:nvPr/>
        </p:nvSpPr>
        <p:spPr>
          <a:xfrm rot="5400000">
            <a:off x="1022219" y="2157339"/>
            <a:ext cx="706915" cy="62246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1375676" y="3011947"/>
            <a:ext cx="24769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Lucida Bright" panose="02040602050505020304" pitchFamily="18" charset="0"/>
              </a:rPr>
              <a:t>Realidad </a:t>
            </a:r>
            <a:r>
              <a:rPr lang="es-ES" dirty="0">
                <a:latin typeface="Lucida Bright" panose="02040602050505020304" pitchFamily="18" charset="0"/>
              </a:rPr>
              <a:t>compleja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686909" y="4364257"/>
            <a:ext cx="4981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tabLst>
                <a:tab pos="361950" algn="l"/>
              </a:tabLst>
            </a:pPr>
            <a:r>
              <a:rPr lang="es-ES" dirty="0" smtClean="0">
                <a:latin typeface="Lucida Bright" panose="02040602050505020304" pitchFamily="18" charset="0"/>
              </a:rPr>
              <a:t>1. 	La </a:t>
            </a:r>
            <a:r>
              <a:rPr lang="es-ES" dirty="0">
                <a:latin typeface="Lucida Bright" panose="02040602050505020304" pitchFamily="18" charset="0"/>
              </a:rPr>
              <a:t>planificación espacial costera </a:t>
            </a:r>
            <a:r>
              <a:rPr lang="es-ES" dirty="0" smtClean="0">
                <a:latin typeface="Lucida Bright" panose="02040602050505020304" pitchFamily="18" charset="0"/>
              </a:rPr>
              <a:t>tiene </a:t>
            </a:r>
            <a:r>
              <a:rPr lang="es-ES" dirty="0">
                <a:latin typeface="Lucida Bright" panose="02040602050505020304" pitchFamily="18" charset="0"/>
              </a:rPr>
              <a:t>segmentada a la continental y a las islas </a:t>
            </a:r>
            <a:r>
              <a:rPr lang="es-ES" dirty="0" smtClean="0">
                <a:latin typeface="Lucida Bright" panose="02040602050505020304" pitchFamily="18" charset="0"/>
              </a:rPr>
              <a:t>Galápagos.</a:t>
            </a:r>
            <a:endParaRPr lang="es-ES" dirty="0">
              <a:latin typeface="Lucida Bright" panose="02040602050505020304" pitchFamily="18" charset="0"/>
            </a:endParaRPr>
          </a:p>
        </p:txBody>
      </p:sp>
      <p:sp>
        <p:nvSpPr>
          <p:cNvPr id="24" name="23 Flecha derecha"/>
          <p:cNvSpPr/>
          <p:nvPr/>
        </p:nvSpPr>
        <p:spPr>
          <a:xfrm rot="5400000">
            <a:off x="1485851" y="3522950"/>
            <a:ext cx="706915" cy="62246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25" name="24 Flecha derecha"/>
          <p:cNvSpPr/>
          <p:nvPr/>
        </p:nvSpPr>
        <p:spPr>
          <a:xfrm rot="5400000">
            <a:off x="1970500" y="5535675"/>
            <a:ext cx="706915" cy="622464"/>
          </a:xfrm>
          <a:prstGeom prst="righ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558" y="1910155"/>
            <a:ext cx="5536380" cy="415228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25 Imagen" descr="DIGEI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96295" y="1654598"/>
            <a:ext cx="1394905" cy="1352446"/>
          </a:xfrm>
          <a:prstGeom prst="rect">
            <a:avLst/>
          </a:prstGeom>
        </p:spPr>
      </p:pic>
      <p:pic>
        <p:nvPicPr>
          <p:cNvPr id="14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80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2991">
        <p14:doors dir="vert"/>
      </p:transition>
    </mc:Choice>
    <mc:Fallback xmlns="">
      <p:transition spd="slow" advTm="329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66648" y="157607"/>
            <a:ext cx="11795291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Análisis e interpretación de los resultados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942759"/>
            <a:ext cx="12961938" cy="461626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indent="361787"/>
            <a:r>
              <a:rPr lang="es-ES" sz="2400" b="1" dirty="0">
                <a:latin typeface="Lucida Bright" panose="02040602050505020304" pitchFamily="18" charset="0"/>
              </a:rPr>
              <a:t>18. Impacto del calentamiento global en el incremento del nivel medio del mar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34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29025" y="5101747"/>
            <a:ext cx="5728336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Afectación de oleajes en costas ecuatorianas</a:t>
            </a:r>
            <a:endParaRPr lang="es-MX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indent="-449580" algn="ctr">
              <a:lnSpc>
                <a:spcPct val="115000"/>
              </a:lnSpc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Comercio, 2018.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06243" y="6089539"/>
            <a:ext cx="5074864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399" tIns="45701" rIns="91399" bIns="45701">
            <a:spAutoFit/>
          </a:bodyPr>
          <a:lstStyle/>
          <a:p>
            <a:pPr algn="ctr"/>
            <a:r>
              <a:rPr lang="es-ES" sz="2400" dirty="0">
                <a:latin typeface="Lucida Bright" panose="02040602050505020304" pitchFamily="18" charset="0"/>
              </a:rPr>
              <a:t>En los últimos años, aproximadamente 70% de playas han retrocedido</a:t>
            </a:r>
          </a:p>
        </p:txBody>
      </p:sp>
      <p:pic>
        <p:nvPicPr>
          <p:cNvPr id="1026" name="Picture 2" descr="Para este miércoles 26 de diciembre se espera que culmine el periodo de aguaje máximo, que se inició el pasado 23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5" y="1686246"/>
            <a:ext cx="58293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3 Rectángulo"/>
          <p:cNvSpPr/>
          <p:nvPr/>
        </p:nvSpPr>
        <p:spPr>
          <a:xfrm>
            <a:off x="6490741" y="6990518"/>
            <a:ext cx="64506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tabLst>
                <a:tab pos="361950" algn="l"/>
              </a:tabLst>
            </a:pPr>
            <a:r>
              <a:rPr lang="es-ES" dirty="0" smtClean="0">
                <a:latin typeface="Lucida Bright" panose="02040602050505020304" pitchFamily="18" charset="0"/>
              </a:rPr>
              <a:t>Afecta (-) cultivos acuícolas y ecosistemas marinos</a:t>
            </a:r>
            <a:endParaRPr lang="es-ES" dirty="0">
              <a:latin typeface="Lucida Bright" panose="02040602050505020304" pitchFamily="18" charset="0"/>
            </a:endParaRPr>
          </a:p>
        </p:txBody>
      </p:sp>
      <p:sp>
        <p:nvSpPr>
          <p:cNvPr id="19" name="5 CuadroTexto"/>
          <p:cNvSpPr txBox="1"/>
          <p:nvPr/>
        </p:nvSpPr>
        <p:spPr>
          <a:xfrm>
            <a:off x="6061147" y="1586340"/>
            <a:ext cx="5288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1950" indent="-361950" algn="just">
              <a:tabLst>
                <a:tab pos="361950" algn="l"/>
              </a:tabLst>
            </a:pPr>
            <a:r>
              <a:rPr lang="es-ES" b="1" dirty="0" smtClean="0">
                <a:latin typeface="Lucida Bright" panose="02040602050505020304" pitchFamily="18" charset="0"/>
              </a:rPr>
              <a:t>1. Aumenta </a:t>
            </a:r>
            <a:r>
              <a:rPr lang="es-ES" b="1" dirty="0">
                <a:latin typeface="Lucida Bright" panose="02040602050505020304" pitchFamily="18" charset="0"/>
              </a:rPr>
              <a:t>el poder erosivo de las olas</a:t>
            </a:r>
          </a:p>
        </p:txBody>
      </p:sp>
      <p:sp>
        <p:nvSpPr>
          <p:cNvPr id="20" name="22 Flecha derecha"/>
          <p:cNvSpPr/>
          <p:nvPr/>
        </p:nvSpPr>
        <p:spPr>
          <a:xfrm rot="5400000">
            <a:off x="6328737" y="2157339"/>
            <a:ext cx="706915" cy="622464"/>
          </a:xfrm>
          <a:prstGeom prst="righ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21" name="7 Rectángulo"/>
          <p:cNvSpPr/>
          <p:nvPr/>
        </p:nvSpPr>
        <p:spPr>
          <a:xfrm>
            <a:off x="6163255" y="2950692"/>
            <a:ext cx="67569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tabLst>
                <a:tab pos="361950" algn="l"/>
              </a:tabLst>
            </a:pPr>
            <a:r>
              <a:rPr lang="es-ES" dirty="0">
                <a:latin typeface="Lucida Bright" panose="02040602050505020304" pitchFamily="18" charset="0"/>
              </a:rPr>
              <a:t>Disminuye capacidad defensiva natural de las costas</a:t>
            </a:r>
          </a:p>
        </p:txBody>
      </p:sp>
      <p:sp>
        <p:nvSpPr>
          <p:cNvPr id="22" name="8 Rectángulo"/>
          <p:cNvSpPr/>
          <p:nvPr/>
        </p:nvSpPr>
        <p:spPr>
          <a:xfrm>
            <a:off x="6064040" y="4364257"/>
            <a:ext cx="49819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tabLst>
                <a:tab pos="361950" algn="l"/>
              </a:tabLst>
            </a:pPr>
            <a:r>
              <a:rPr lang="es-ES" b="1" dirty="0" smtClean="0">
                <a:latin typeface="Lucida Bright" panose="02040602050505020304" pitchFamily="18" charset="0"/>
              </a:rPr>
              <a:t>2. Acidificación de los océanos</a:t>
            </a:r>
            <a:endParaRPr lang="es-ES" b="1" dirty="0">
              <a:latin typeface="Lucida Bright" panose="02040602050505020304" pitchFamily="18" charset="0"/>
            </a:endParaRPr>
          </a:p>
        </p:txBody>
      </p:sp>
      <p:sp>
        <p:nvSpPr>
          <p:cNvPr id="23" name="23 Flecha derecha"/>
          <p:cNvSpPr/>
          <p:nvPr/>
        </p:nvSpPr>
        <p:spPr>
          <a:xfrm rot="5400000">
            <a:off x="6792369" y="3522950"/>
            <a:ext cx="706915" cy="622464"/>
          </a:xfrm>
          <a:prstGeom prst="righ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24" name="24 Flecha derecha"/>
          <p:cNvSpPr/>
          <p:nvPr/>
        </p:nvSpPr>
        <p:spPr>
          <a:xfrm rot="5400000">
            <a:off x="7307000" y="4912264"/>
            <a:ext cx="706915" cy="622464"/>
          </a:xfrm>
          <a:prstGeom prst="righ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25" name="7 Rectángulo"/>
          <p:cNvSpPr/>
          <p:nvPr/>
        </p:nvSpPr>
        <p:spPr>
          <a:xfrm>
            <a:off x="6927747" y="5730975"/>
            <a:ext cx="33538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algn="just">
              <a:tabLst>
                <a:tab pos="361950" algn="l"/>
              </a:tabLst>
            </a:pPr>
            <a:r>
              <a:rPr lang="es-ES" dirty="0" smtClean="0">
                <a:latin typeface="Lucida Bright" panose="02040602050505020304" pitchFamily="18" charset="0"/>
              </a:rPr>
              <a:t>(-) producción de oxígeno</a:t>
            </a:r>
            <a:endParaRPr lang="es-ES" dirty="0">
              <a:latin typeface="Lucida Bright" panose="02040602050505020304" pitchFamily="18" charset="0"/>
            </a:endParaRPr>
          </a:p>
        </p:txBody>
      </p:sp>
      <p:sp>
        <p:nvSpPr>
          <p:cNvPr id="26" name="24 Flecha derecha"/>
          <p:cNvSpPr/>
          <p:nvPr/>
        </p:nvSpPr>
        <p:spPr>
          <a:xfrm rot="5400000">
            <a:off x="7757019" y="6173311"/>
            <a:ext cx="706915" cy="622464"/>
          </a:xfrm>
          <a:prstGeom prst="righ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5801191" y="7343491"/>
            <a:ext cx="69859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favorece a unas especies y perjudica el desarrollo de otras</a:t>
            </a:r>
            <a:endParaRPr lang="es-MX" dirty="0"/>
          </a:p>
        </p:txBody>
      </p:sp>
      <p:pic>
        <p:nvPicPr>
          <p:cNvPr id="27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24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626">
        <p14:doors dir="vert"/>
      </p:transition>
    </mc:Choice>
    <mc:Fallback xmlns="">
      <p:transition spd="slow" advTm="406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82414" y="157607"/>
            <a:ext cx="11779525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Análisis e interpretación de los resultados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942759"/>
            <a:ext cx="12961938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indent="361787" algn="just"/>
            <a:r>
              <a:rPr lang="es-ES" sz="2300" b="1" dirty="0" smtClean="0">
                <a:latin typeface="Lucida Bright" panose="02040602050505020304" pitchFamily="18" charset="0"/>
              </a:rPr>
              <a:t>19. Áreas de interés del Estado</a:t>
            </a:r>
            <a:endParaRPr lang="es-ES" sz="2300" b="1" dirty="0">
              <a:latin typeface="Lucida Bright" panose="02040602050505020304" pitchFamily="18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35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" t="1363" r="1029" b="1635"/>
          <a:stretch/>
        </p:blipFill>
        <p:spPr bwMode="auto">
          <a:xfrm>
            <a:off x="252248" y="1901075"/>
            <a:ext cx="4299701" cy="3288853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52248" y="1494807"/>
            <a:ext cx="43492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Lucida Bright" panose="02040602050505020304" pitchFamily="18" charset="0"/>
              </a:rPr>
              <a:t>Área del Océano Pacífico Oriental</a:t>
            </a:r>
          </a:p>
        </p:txBody>
      </p:sp>
      <p:pic>
        <p:nvPicPr>
          <p:cNvPr id="16" name="15 Imagen"/>
          <p:cNvPicPr/>
          <p:nvPr/>
        </p:nvPicPr>
        <p:blipFill rotWithShape="1">
          <a:blip r:embed="rId3"/>
          <a:srcRect l="42635" t="29909" r="19827" b="20846"/>
          <a:stretch/>
        </p:blipFill>
        <p:spPr bwMode="auto">
          <a:xfrm>
            <a:off x="4601516" y="2211906"/>
            <a:ext cx="4611478" cy="300308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601517" y="1504020"/>
            <a:ext cx="42585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Lucida Bright" panose="02040602050505020304" pitchFamily="18" charset="0"/>
              </a:rPr>
              <a:t>Porcentaje de capturas totales en el OPO</a:t>
            </a:r>
          </a:p>
        </p:txBody>
      </p:sp>
      <p:pic>
        <p:nvPicPr>
          <p:cNvPr id="18" name="17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94" y="2211906"/>
            <a:ext cx="3748943" cy="29780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8 Rectángulo"/>
          <p:cNvSpPr/>
          <p:nvPr/>
        </p:nvSpPr>
        <p:spPr>
          <a:xfrm>
            <a:off x="9212994" y="1388997"/>
            <a:ext cx="3748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Lucida Bright" panose="02040602050505020304" pitchFamily="18" charset="0"/>
              </a:rPr>
              <a:t>Área de influencia del Tratado Antártico</a:t>
            </a:r>
          </a:p>
        </p:txBody>
      </p:sp>
      <p:graphicFrame>
        <p:nvGraphicFramePr>
          <p:cNvPr id="20" name="1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634202"/>
              </p:ext>
            </p:extLst>
          </p:nvPr>
        </p:nvGraphicFramePr>
        <p:xfrm>
          <a:off x="252233" y="5285808"/>
          <a:ext cx="8182319" cy="2468880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5725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Áreas Marítimas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Lucida Bright" panose="02040602050505020304" pitchFamily="18" charset="0"/>
                        </a:rPr>
                        <a:t>Extensión (Km</a:t>
                      </a:r>
                      <a:r>
                        <a:rPr lang="es-ES" sz="1800" baseline="30000">
                          <a:effectLst/>
                          <a:latin typeface="Lucida Bright" panose="02040602050505020304" pitchFamily="18" charset="0"/>
                        </a:rPr>
                        <a:t>2</a:t>
                      </a:r>
                      <a:r>
                        <a:rPr lang="es-ES" sz="1800">
                          <a:effectLst/>
                          <a:latin typeface="Lucida Bright" panose="02040602050505020304" pitchFamily="18" charset="0"/>
                        </a:rPr>
                        <a:t>)</a:t>
                      </a:r>
                      <a:endParaRPr lang="es-ES" sz="180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Lucida Bright" panose="02040602050505020304" pitchFamily="18" charset="0"/>
                        </a:rPr>
                        <a:t>Territorio Marítimo Nacional (MT, ZEE, PC)</a:t>
                      </a:r>
                      <a:endParaRPr lang="es-ES" sz="180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Lucida Bright" panose="02040602050505020304" pitchFamily="18" charset="0"/>
                        </a:rPr>
                        <a:t>1’356.140</a:t>
                      </a:r>
                      <a:endParaRPr lang="es-ES" sz="180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Océano Pacífico Oriental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69’000.000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Lucida Bright" panose="02040602050505020304" pitchFamily="18" charset="0"/>
                        </a:rPr>
                        <a:t>Mares Australes</a:t>
                      </a:r>
                      <a:endParaRPr lang="es-ES" sz="180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Lucida Bright" panose="02040602050505020304" pitchFamily="18" charset="0"/>
                        </a:rPr>
                        <a:t>22’000.000</a:t>
                      </a:r>
                      <a:endParaRPr lang="es-ES" sz="180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Lucida Bright" panose="02040602050505020304" pitchFamily="18" charset="0"/>
                        </a:rPr>
                        <a:t>Antártida</a:t>
                      </a:r>
                      <a:endParaRPr lang="es-ES" sz="180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14’000.000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Total</a:t>
                      </a:r>
                      <a:endParaRPr lang="es-ES" sz="1800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Lucida Bright" panose="02040602050505020304" pitchFamily="18" charset="0"/>
                        </a:rPr>
                        <a:t>106’356.140</a:t>
                      </a:r>
                      <a:endParaRPr lang="es-ES" sz="1800" b="1" dirty="0"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20 Rectángulo"/>
          <p:cNvSpPr/>
          <p:nvPr/>
        </p:nvSpPr>
        <p:spPr>
          <a:xfrm>
            <a:off x="7602185" y="4789818"/>
            <a:ext cx="15744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0"/>
              </a:rPr>
              <a:t>CIAT. 2017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6" t="11790" r="32689" b="6409"/>
          <a:stretch/>
        </p:blipFill>
        <p:spPr bwMode="auto">
          <a:xfrm>
            <a:off x="10484777" y="5189928"/>
            <a:ext cx="1930614" cy="272410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Flecha derecha"/>
          <p:cNvSpPr/>
          <p:nvPr/>
        </p:nvSpPr>
        <p:spPr>
          <a:xfrm>
            <a:off x="8752449" y="5975135"/>
            <a:ext cx="1623795" cy="861847"/>
          </a:xfrm>
          <a:prstGeom prst="right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pic>
        <p:nvPicPr>
          <p:cNvPr id="17" name="Picture 2" descr="Imagen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4 Rectángulo"/>
          <p:cNvSpPr/>
          <p:nvPr/>
        </p:nvSpPr>
        <p:spPr>
          <a:xfrm>
            <a:off x="6585236" y="7307504"/>
            <a:ext cx="1754354" cy="4264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95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7131">
        <p14:doors dir="vert"/>
      </p:transition>
    </mc:Choice>
    <mc:Fallback xmlns="">
      <p:transition spd="slow" advTm="271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12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animClr clrSpc="rgb" dir="cw">
                                      <p:cBhvr>
                                        <p:cTn id="9" dur="112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10" dur="112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12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82414" y="157607"/>
            <a:ext cx="11779525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Análisis e interpretación de los resultados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942759"/>
            <a:ext cx="12961938" cy="461626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indent="361787" algn="just"/>
            <a:r>
              <a:rPr lang="es-ES" sz="2300" b="1" dirty="0" smtClean="0">
                <a:latin typeface="Lucida Bright" panose="02040602050505020304" pitchFamily="18" charset="0"/>
              </a:rPr>
              <a:t>Planificación Nacional: </a:t>
            </a:r>
            <a:r>
              <a:rPr lang="es-ES" sz="2400" dirty="0">
                <a:latin typeface="Lucida Bright" panose="02040602050505020304" pitchFamily="18" charset="0"/>
              </a:rPr>
              <a:t>Análisis de metas para la construcción del PND 2017-2021</a:t>
            </a:r>
            <a:endParaRPr lang="es-ES" sz="2300" b="1" dirty="0">
              <a:latin typeface="Lucida Bright" panose="02040602050505020304" pitchFamily="18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" b="37963"/>
          <a:stretch/>
        </p:blipFill>
        <p:spPr bwMode="auto">
          <a:xfrm>
            <a:off x="252248" y="1352250"/>
            <a:ext cx="12709690" cy="640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6377461" y="7493127"/>
            <a:ext cx="7275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Fuente: SENPLADES – PND 2017-2021. Modificado por el autor.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252248" y="1375668"/>
            <a:ext cx="12709690" cy="378565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dirty="0">
                <a:latin typeface="Lucida Bright" panose="02040602050505020304" pitchFamily="18" charset="0"/>
              </a:rPr>
              <a:t>26 de las 83 metas establecidas en el PNBV 2013-2017, fueron utilizadas para la construcción </a:t>
            </a:r>
            <a:r>
              <a:rPr lang="es-ES" dirty="0" smtClean="0">
                <a:latin typeface="Lucida Bright" panose="02040602050505020304" pitchFamily="18" charset="0"/>
              </a:rPr>
              <a:t>del </a:t>
            </a:r>
            <a:r>
              <a:rPr lang="es-ES" dirty="0">
                <a:latin typeface="Lucida Bright" panose="02040602050505020304" pitchFamily="18" charset="0"/>
              </a:rPr>
              <a:t>nuevo </a:t>
            </a:r>
            <a:r>
              <a:rPr lang="es-ES" dirty="0" smtClean="0">
                <a:latin typeface="Lucida Bright" panose="02040602050505020304" pitchFamily="18" charset="0"/>
              </a:rPr>
              <a:t>plan:</a:t>
            </a:r>
          </a:p>
          <a:p>
            <a:pPr algn="just">
              <a:lnSpc>
                <a:spcPct val="120000"/>
              </a:lnSpc>
            </a:pPr>
            <a:endParaRPr lang="es-ES" dirty="0">
              <a:latin typeface="Lucida Bright" panose="02040602050505020304" pitchFamily="18" charset="0"/>
            </a:endParaRPr>
          </a:p>
          <a:p>
            <a:pPr algn="just">
              <a:lnSpc>
                <a:spcPct val="120000"/>
              </a:lnSpc>
            </a:pPr>
            <a:endParaRPr lang="es-ES" dirty="0" smtClean="0">
              <a:latin typeface="Lucida Bright" panose="02040602050505020304" pitchFamily="18" charset="0"/>
            </a:endParaRPr>
          </a:p>
          <a:p>
            <a:pPr algn="just">
              <a:lnSpc>
                <a:spcPct val="120000"/>
              </a:lnSpc>
            </a:pPr>
            <a:endParaRPr lang="es-ES" dirty="0">
              <a:latin typeface="Lucida Bright" panose="02040602050505020304" pitchFamily="18" charset="0"/>
            </a:endParaRPr>
          </a:p>
          <a:p>
            <a:pPr algn="just">
              <a:lnSpc>
                <a:spcPct val="120000"/>
              </a:lnSpc>
            </a:pPr>
            <a:endParaRPr lang="es-ES" dirty="0" smtClean="0">
              <a:latin typeface="Lucida Bright" panose="02040602050505020304" pitchFamily="18" charset="0"/>
            </a:endParaRPr>
          </a:p>
          <a:p>
            <a:pPr algn="just">
              <a:lnSpc>
                <a:spcPct val="120000"/>
              </a:lnSpc>
            </a:pPr>
            <a:endParaRPr lang="es-ES" dirty="0">
              <a:latin typeface="Lucida Bright" panose="02040602050505020304" pitchFamily="18" charset="0"/>
            </a:endParaRPr>
          </a:p>
          <a:p>
            <a:pPr algn="just">
              <a:lnSpc>
                <a:spcPct val="120000"/>
              </a:lnSpc>
            </a:pPr>
            <a:endParaRPr lang="es-ES" dirty="0" smtClean="0">
              <a:latin typeface="Lucida Bright" panose="020406020505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En el nuevo plan solo una meta de 149 está relacionada con los intereses marítimos, que se refiere a la ampliación de la 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plataforma </a:t>
            </a:r>
            <a:r>
              <a:rPr lang="es-ES" dirty="0" smtClean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continental.</a:t>
            </a:r>
            <a:endParaRPr lang="es-ES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6" t="54367" r="16151" b="10288"/>
          <a:stretch/>
        </p:blipFill>
        <p:spPr bwMode="auto">
          <a:xfrm>
            <a:off x="2427890" y="5161320"/>
            <a:ext cx="8529145" cy="264261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Rectángulo"/>
          <p:cNvSpPr/>
          <p:nvPr/>
        </p:nvSpPr>
        <p:spPr>
          <a:xfrm>
            <a:off x="2774737" y="7176470"/>
            <a:ext cx="3760613" cy="6243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2" t="10678" r="17630" b="2183"/>
          <a:stretch/>
        </p:blipFill>
        <p:spPr bwMode="auto">
          <a:xfrm>
            <a:off x="252248" y="5161321"/>
            <a:ext cx="2175642" cy="263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8" t="35402" r="38931" b="24235"/>
          <a:stretch/>
        </p:blipFill>
        <p:spPr bwMode="auto">
          <a:xfrm>
            <a:off x="10957034" y="5182384"/>
            <a:ext cx="2004904" cy="262154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335517" y="5182385"/>
            <a:ext cx="6295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97407"/>
                </a:solidFill>
              </a:rPr>
              <a:t>Objetivo 9: </a:t>
            </a:r>
            <a:r>
              <a:rPr lang="es-ES" b="1" dirty="0">
                <a:solidFill>
                  <a:srgbClr val="F97407"/>
                </a:solidFill>
              </a:rPr>
              <a:t>“Garantizar la soberanía y la paz, y posicionar estratégicamente al país en la región y el mundo”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36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427890" y="5840335"/>
            <a:ext cx="8529144" cy="1266052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s-ES" sz="2300" b="1" dirty="0">
                <a:latin typeface="Lucida Bright" panose="02040602050505020304" pitchFamily="18" charset="0"/>
              </a:rPr>
              <a:t>El aspecto más crítico de este plan es que no se ha </a:t>
            </a:r>
            <a:r>
              <a:rPr lang="es-ES" sz="2300" b="1" dirty="0" smtClean="0">
                <a:latin typeface="Lucida Bright" panose="02040602050505020304" pitchFamily="18" charset="0"/>
              </a:rPr>
              <a:t>tomado </a:t>
            </a:r>
            <a:r>
              <a:rPr lang="es-ES" sz="2300" b="1" dirty="0">
                <a:latin typeface="Lucida Bright" panose="02040602050505020304" pitchFamily="18" charset="0"/>
              </a:rPr>
              <a:t>en cuenta al mar, en su integralidad y menos aún conceptualizados sus aspectos sustantivos.</a:t>
            </a:r>
          </a:p>
        </p:txBody>
      </p:sp>
      <p:graphicFrame>
        <p:nvGraphicFramePr>
          <p:cNvPr id="14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2434538"/>
              </p:ext>
            </p:extLst>
          </p:nvPr>
        </p:nvGraphicFramePr>
        <p:xfrm>
          <a:off x="2427890" y="1811242"/>
          <a:ext cx="852914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5" name="Picture 2" descr="Imagen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921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8368">
        <p14:doors dir="vert"/>
      </p:transition>
    </mc:Choice>
    <mc:Fallback xmlns="">
      <p:transition spd="slow" advTm="58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12" grpId="0"/>
      <p:bldP spid="11" grpId="0" animBg="1"/>
      <p:bldGraphic spid="14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37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9" y="1825628"/>
            <a:ext cx="9143999" cy="594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908054"/>
            <a:ext cx="9143999" cy="91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12 Grupo"/>
          <p:cNvGrpSpPr/>
          <p:nvPr/>
        </p:nvGrpSpPr>
        <p:grpSpPr>
          <a:xfrm>
            <a:off x="9017877" y="1385703"/>
            <a:ext cx="3944061" cy="5517236"/>
            <a:chOff x="0" y="1340766"/>
            <a:chExt cx="9144000" cy="5517234"/>
          </a:xfrm>
        </p:grpSpPr>
        <p:sp>
          <p:nvSpPr>
            <p:cNvPr id="15" name="CustomShape 1"/>
            <p:cNvSpPr/>
            <p:nvPr/>
          </p:nvSpPr>
          <p:spPr>
            <a:xfrm>
              <a:off x="0" y="1340766"/>
              <a:ext cx="9144000" cy="5517234"/>
            </a:xfrm>
            <a:prstGeom prst="triangle">
              <a:avLst>
                <a:gd name="adj" fmla="val 50000"/>
              </a:avLst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sp>
        <p:sp>
          <p:nvSpPr>
            <p:cNvPr id="16" name="CustomShape 37"/>
            <p:cNvSpPr/>
            <p:nvPr/>
          </p:nvSpPr>
          <p:spPr>
            <a:xfrm>
              <a:off x="3350735" y="2808633"/>
              <a:ext cx="2444992" cy="607966"/>
            </a:xfrm>
            <a:prstGeom prst="rect">
              <a:avLst/>
            </a:prstGeom>
            <a:gradFill>
              <a:gsLst>
                <a:gs pos="0">
                  <a:srgbClr val="215968"/>
                </a:gs>
                <a:gs pos="100000">
                  <a:srgbClr val="1A9CC6"/>
                </a:gs>
              </a:gsLst>
              <a:lin ang="180000"/>
            </a:gradFill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17" name="CustomShape 38"/>
            <p:cNvSpPr/>
            <p:nvPr/>
          </p:nvSpPr>
          <p:spPr>
            <a:xfrm>
              <a:off x="3179948" y="2912102"/>
              <a:ext cx="2835092" cy="549221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s-ES" sz="2300" b="1" dirty="0">
                  <a:solidFill>
                    <a:srgbClr val="FFFFFF"/>
                  </a:solidFill>
                  <a:latin typeface="Calibri"/>
                </a:rPr>
                <a:t>9 OND</a:t>
              </a:r>
              <a:endParaRPr dirty="0"/>
            </a:p>
          </p:txBody>
        </p:sp>
        <p:sp>
          <p:nvSpPr>
            <p:cNvPr id="18" name="CustomShape 39"/>
            <p:cNvSpPr/>
            <p:nvPr/>
          </p:nvSpPr>
          <p:spPr>
            <a:xfrm>
              <a:off x="2665296" y="3687256"/>
              <a:ext cx="3816001" cy="672120"/>
            </a:xfrm>
            <a:prstGeom prst="rect">
              <a:avLst/>
            </a:prstGeom>
            <a:gradFill>
              <a:gsLst>
                <a:gs pos="0">
                  <a:srgbClr val="984807"/>
                </a:gs>
                <a:gs pos="100000">
                  <a:srgbClr val="F79646"/>
                </a:gs>
              </a:gsLst>
              <a:lin ang="180000"/>
            </a:gradFill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19" name="CustomShape 40"/>
            <p:cNvSpPr/>
            <p:nvPr/>
          </p:nvSpPr>
          <p:spPr>
            <a:xfrm>
              <a:off x="2409432" y="3760006"/>
              <a:ext cx="4396499" cy="59886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s-ES" sz="2300" b="1" dirty="0">
                  <a:solidFill>
                    <a:srgbClr val="FFFFFF"/>
                  </a:solidFill>
                  <a:latin typeface="Calibri"/>
                </a:rPr>
                <a:t>81 Políticas</a:t>
              </a:r>
              <a:endParaRPr dirty="0"/>
            </a:p>
          </p:txBody>
        </p:sp>
        <p:sp>
          <p:nvSpPr>
            <p:cNvPr id="20" name="CustomShape 41"/>
            <p:cNvSpPr/>
            <p:nvPr/>
          </p:nvSpPr>
          <p:spPr>
            <a:xfrm>
              <a:off x="1981848" y="4563751"/>
              <a:ext cx="5153053" cy="822240"/>
            </a:xfrm>
            <a:prstGeom prst="rect">
              <a:avLst/>
            </a:prstGeom>
            <a:gradFill>
              <a:gsLst>
                <a:gs pos="0">
                  <a:srgbClr val="403152"/>
                </a:gs>
                <a:gs pos="100000">
                  <a:srgbClr val="9047C7"/>
                </a:gs>
              </a:gsLst>
              <a:lin ang="180000"/>
            </a:gradFill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21" name="CustomShape 42"/>
            <p:cNvSpPr/>
            <p:nvPr/>
          </p:nvSpPr>
          <p:spPr>
            <a:xfrm>
              <a:off x="1981848" y="4745610"/>
              <a:ext cx="5153053" cy="61524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s-ES" sz="2300" b="1" dirty="0">
                  <a:solidFill>
                    <a:srgbClr val="FFFFFF"/>
                  </a:solidFill>
                  <a:latin typeface="Calibri"/>
                </a:rPr>
                <a:t>149 Metas</a:t>
              </a:r>
              <a:endParaRPr dirty="0"/>
            </a:p>
          </p:txBody>
        </p:sp>
        <p:sp>
          <p:nvSpPr>
            <p:cNvPr id="22" name="CustomShape 43"/>
            <p:cNvSpPr/>
            <p:nvPr/>
          </p:nvSpPr>
          <p:spPr>
            <a:xfrm>
              <a:off x="1242735" y="5571127"/>
              <a:ext cx="6652308" cy="1210409"/>
            </a:xfrm>
            <a:prstGeom prst="rect">
              <a:avLst/>
            </a:prstGeom>
            <a:gradFill>
              <a:gsLst>
                <a:gs pos="0">
                  <a:srgbClr val="1D5A29"/>
                </a:gs>
                <a:gs pos="100000">
                  <a:srgbClr val="A5BD1C"/>
                </a:gs>
              </a:gsLst>
              <a:lin ang="180000"/>
            </a:gradFill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23" name="CustomShape 44"/>
            <p:cNvSpPr/>
            <p:nvPr/>
          </p:nvSpPr>
          <p:spPr>
            <a:xfrm>
              <a:off x="548265" y="5571128"/>
              <a:ext cx="8004697" cy="97650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s-ES" sz="2300" b="1" dirty="0">
                  <a:solidFill>
                    <a:srgbClr val="FFFFFF"/>
                  </a:solidFill>
                  <a:latin typeface="Calibri"/>
                </a:rPr>
                <a:t>7 directrices  y</a:t>
              </a:r>
            </a:p>
            <a:p>
              <a:pPr algn="ctr">
                <a:lnSpc>
                  <a:spcPct val="100000"/>
                </a:lnSpc>
              </a:pPr>
              <a:r>
                <a:rPr lang="es-ES" sz="2300" b="1" dirty="0">
                  <a:solidFill>
                    <a:srgbClr val="FFFFFF"/>
                  </a:solidFill>
                  <a:latin typeface="Calibri"/>
                </a:rPr>
                <a:t>70 lineamientos territoriales</a:t>
              </a:r>
              <a:endParaRPr dirty="0"/>
            </a:p>
          </p:txBody>
        </p:sp>
      </p:grpSp>
      <p:sp>
        <p:nvSpPr>
          <p:cNvPr id="3" name="2 Rectángulo"/>
          <p:cNvSpPr/>
          <p:nvPr/>
        </p:nvSpPr>
        <p:spPr>
          <a:xfrm>
            <a:off x="225739" y="3326247"/>
            <a:ext cx="730946" cy="27461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24" name="23 Rectángulo"/>
          <p:cNvSpPr/>
          <p:nvPr/>
        </p:nvSpPr>
        <p:spPr>
          <a:xfrm>
            <a:off x="3195158" y="2909743"/>
            <a:ext cx="804041" cy="27461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25" name="24 Rectángulo"/>
          <p:cNvSpPr/>
          <p:nvPr/>
        </p:nvSpPr>
        <p:spPr>
          <a:xfrm>
            <a:off x="6264173" y="2888436"/>
            <a:ext cx="2233448" cy="29591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3597173" y="2096819"/>
            <a:ext cx="1731481" cy="446238"/>
          </a:xfrm>
          <a:prstGeom prst="rect">
            <a:avLst/>
          </a:prstGeom>
          <a:noFill/>
        </p:spPr>
        <p:txBody>
          <a:bodyPr wrap="none" lIns="91399" tIns="45701" rIns="91399" bIns="45701" rtlCol="0">
            <a:spAutoFit/>
          </a:bodyPr>
          <a:lstStyle/>
          <a:p>
            <a:r>
              <a:rPr lang="es-ES" sz="2300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Desarrollo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6767662" y="2096819"/>
            <a:ext cx="1729878" cy="461626"/>
          </a:xfrm>
          <a:prstGeom prst="rect">
            <a:avLst/>
          </a:prstGeom>
          <a:noFill/>
        </p:spPr>
        <p:txBody>
          <a:bodyPr wrap="none" lIns="91399" tIns="45701" rIns="91399" bIns="45701" rtlCol="0">
            <a:spAutoFit/>
          </a:bodyPr>
          <a:lstStyle>
            <a:defPPr>
              <a:defRPr lang="es-EC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defRPr>
            </a:lvl1pPr>
          </a:lstStyle>
          <a:p>
            <a:r>
              <a:rPr lang="es-ES" dirty="0">
                <a:solidFill>
                  <a:srgbClr val="FF0000"/>
                </a:solidFill>
              </a:rPr>
              <a:t>Seguridad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1166648" y="157607"/>
            <a:ext cx="11795291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Análisis e interpretación de los resultados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6264173" y="6312137"/>
            <a:ext cx="2753235" cy="1050363"/>
          </a:xfrm>
          <a:prstGeom prst="rect">
            <a:avLst/>
          </a:prstGeom>
          <a:noFill/>
          <a:ln w="444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6" t="80856" r="49804" b="10288"/>
          <a:stretch/>
        </p:blipFill>
        <p:spPr bwMode="auto">
          <a:xfrm>
            <a:off x="8272648" y="7031423"/>
            <a:ext cx="4150580" cy="66215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29 Flecha derecha"/>
          <p:cNvSpPr/>
          <p:nvPr/>
        </p:nvSpPr>
        <p:spPr>
          <a:xfrm rot="10800000">
            <a:off x="5328654" y="2117739"/>
            <a:ext cx="1321058" cy="424939"/>
          </a:xfrm>
          <a:prstGeom prst="right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2396481" y="1141360"/>
            <a:ext cx="4132863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Potencial de recursos minerales</a:t>
            </a:r>
            <a:endParaRPr lang="es-ES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31" name="30 Flecha derecha"/>
          <p:cNvSpPr/>
          <p:nvPr/>
        </p:nvSpPr>
        <p:spPr>
          <a:xfrm rot="5400000">
            <a:off x="4153790" y="1667964"/>
            <a:ext cx="618245" cy="377649"/>
          </a:xfrm>
          <a:prstGeom prst="right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pic>
        <p:nvPicPr>
          <p:cNvPr id="32" name="Picture 2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24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7663">
        <p14:doors dir="vert"/>
      </p:transition>
    </mc:Choice>
    <mc:Fallback xmlns="">
      <p:transition spd="slow" advTm="276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1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animClr clrSpc="rgb" dir="cw">
                                      <p:cBhvr>
                                        <p:cTn id="12" dur="11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13" dur="11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1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1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animClr clrSpc="rgb" dir="cw">
                                      <p:cBhvr>
                                        <p:cTn id="20" dur="11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21" dur="11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1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50883" y="157607"/>
            <a:ext cx="11811056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Análisis e interpretación de los resultados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942759"/>
            <a:ext cx="12961938" cy="83095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marL="3941763" indent="-3581400" algn="just"/>
            <a:r>
              <a:rPr lang="es-ES" sz="2300" b="1" dirty="0" smtClean="0">
                <a:latin typeface="Lucida Bright" panose="02040602050505020304" pitchFamily="18" charset="0"/>
              </a:rPr>
              <a:t>Planificación Nacional: </a:t>
            </a:r>
            <a:r>
              <a:rPr lang="es-ES" sz="2300" dirty="0" smtClean="0">
                <a:latin typeface="Lucida Bright" panose="02040602050505020304" pitchFamily="18" charset="0"/>
              </a:rPr>
              <a:t>Errores conceptuales identificados en </a:t>
            </a:r>
            <a:r>
              <a:rPr lang="es-ES" sz="2400" dirty="0" smtClean="0">
                <a:latin typeface="Lucida Bright" panose="02040602050505020304" pitchFamily="18" charset="0"/>
              </a:rPr>
              <a:t>la definición de los Objetivos del </a:t>
            </a:r>
            <a:r>
              <a:rPr lang="es-ES" sz="2400" dirty="0">
                <a:latin typeface="Lucida Bright" panose="02040602050505020304" pitchFamily="18" charset="0"/>
              </a:rPr>
              <a:t>PND 2017-2021</a:t>
            </a:r>
            <a:endParaRPr lang="es-ES" sz="2300" b="1" dirty="0">
              <a:latin typeface="Lucida Bright" panose="02040602050505020304" pitchFamily="18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38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4108532678"/>
              </p:ext>
            </p:extLst>
          </p:nvPr>
        </p:nvGraphicFramePr>
        <p:xfrm>
          <a:off x="236483" y="1899844"/>
          <a:ext cx="12454758" cy="5919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762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2656">
        <p14:doors dir="vert"/>
      </p:transition>
    </mc:Choice>
    <mc:Fallback xmlns="">
      <p:transition spd="slow" advTm="226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172EA13-D720-4E7E-816D-4DB7C7A99D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073997-EFA8-4782-B263-DB863157AD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0B91A2-F1FC-40DD-808F-67CBA5240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5BA5F91-D32D-48B6-BAC8-AC2F0D384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C3B117-BD74-4BF0-85E1-4AC4A5351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87F2A2-A0CE-40FD-8818-E0F326FEE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66648" y="157607"/>
            <a:ext cx="11795291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Análisis e interpretación de los resultados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942759"/>
            <a:ext cx="12961938" cy="83095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marL="3941763" indent="-3581400" algn="just"/>
            <a:r>
              <a:rPr lang="es-ES" sz="2300" b="1" dirty="0" smtClean="0">
                <a:latin typeface="Lucida Bright" panose="02040602050505020304" pitchFamily="18" charset="0"/>
              </a:rPr>
              <a:t>Planificación Nacional: </a:t>
            </a:r>
            <a:r>
              <a:rPr lang="es-ES" sz="2300" dirty="0" smtClean="0">
                <a:latin typeface="Lucida Bright" panose="02040602050505020304" pitchFamily="18" charset="0"/>
              </a:rPr>
              <a:t>Errores conceptuales identificados en </a:t>
            </a:r>
            <a:r>
              <a:rPr lang="es-ES" sz="2400" dirty="0" smtClean="0">
                <a:latin typeface="Lucida Bright" panose="02040602050505020304" pitchFamily="18" charset="0"/>
              </a:rPr>
              <a:t>la definición de los Objetivos del </a:t>
            </a:r>
            <a:r>
              <a:rPr lang="es-ES" sz="2400" dirty="0">
                <a:latin typeface="Lucida Bright" panose="02040602050505020304" pitchFamily="18" charset="0"/>
              </a:rPr>
              <a:t>PND 2017-2021</a:t>
            </a:r>
            <a:endParaRPr lang="es-ES" sz="2300" b="1" dirty="0">
              <a:latin typeface="Lucida Bright" panose="02040602050505020304" pitchFamily="18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39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335673006"/>
              </p:ext>
            </p:extLst>
          </p:nvPr>
        </p:nvGraphicFramePr>
        <p:xfrm>
          <a:off x="-1324288" y="1919079"/>
          <a:ext cx="15938938" cy="5919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79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666">
        <p14:doors dir="vert"/>
      </p:transition>
    </mc:Choice>
    <mc:Fallback xmlns="">
      <p:transition spd="slow" advTm="106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0B91A2-F1FC-40DD-808F-67CBA5240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5BA5F91-D32D-48B6-BAC8-AC2F0D384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244570" y="157607"/>
            <a:ext cx="11717369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Introducción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t="11048" r="1853" b="8133"/>
          <a:stretch/>
        </p:blipFill>
        <p:spPr bwMode="auto">
          <a:xfrm>
            <a:off x="3" y="1718466"/>
            <a:ext cx="12947405" cy="605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322686" y="7388083"/>
            <a:ext cx="4340849" cy="400071"/>
          </a:xfrm>
          <a:prstGeom prst="rect">
            <a:avLst/>
          </a:prstGeom>
          <a:noFill/>
        </p:spPr>
        <p:txBody>
          <a:bodyPr wrap="none" lIns="91399" tIns="45701" rIns="91399" bIns="45701" rtlCol="0">
            <a:spAutoFit/>
          </a:bodyPr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Fuente: Global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Footprint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Network, 2013</a:t>
            </a:r>
          </a:p>
        </p:txBody>
      </p:sp>
      <p:sp>
        <p:nvSpPr>
          <p:cNvPr id="4" name="AutoShape 5" descr="https://www.footprintnetwork.org/content/documents/ecological_footprint_nations/images/icon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9" tIns="45701" rIns="91399" bIns="45701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127" name="Picture 7" descr="https://www.footprintnetwork.org/content/documents/ecological_footprint_nations/images/icon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016" y="1749972"/>
            <a:ext cx="820485" cy="8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0925510" y="2617753"/>
            <a:ext cx="2035559" cy="677070"/>
          </a:xfrm>
          <a:prstGeom prst="rect">
            <a:avLst/>
          </a:prstGeom>
        </p:spPr>
        <p:txBody>
          <a:bodyPr wrap="square" lIns="91399" tIns="45701" rIns="91399" bIns="45701">
            <a:spAutoFit/>
          </a:bodyPr>
          <a:lstStyle/>
          <a:p>
            <a:pPr algn="ctr"/>
            <a:r>
              <a:rPr lang="es-ES" sz="1900" dirty="0" smtClean="0">
                <a:latin typeface="Lucida Bright" panose="02040602050505020304" pitchFamily="18" charset="0"/>
              </a:rPr>
              <a:t>Déficit/Reserva Ecológica</a:t>
            </a:r>
            <a:endParaRPr lang="es-ES" sz="1900" dirty="0">
              <a:latin typeface="Lucida Bright" panose="02040602050505020304" pitchFamily="18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4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-2080" y="1128789"/>
            <a:ext cx="12949491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algn="ctr"/>
            <a:r>
              <a:rPr lang="es-ES" sz="2300" b="1" dirty="0">
                <a:latin typeface="Lucida Bright" panose="02040602050505020304" pitchFamily="18" charset="0"/>
              </a:rPr>
              <a:t>Actual escenario geopolítico y de ejercicio del poder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07975" y="4742661"/>
            <a:ext cx="1873190" cy="1015624"/>
          </a:xfrm>
          <a:prstGeom prst="rect">
            <a:avLst/>
          </a:prstGeom>
        </p:spPr>
        <p:txBody>
          <a:bodyPr wrap="square" lIns="91399" tIns="45701" rIns="91399" bIns="45701">
            <a:spAutoFit/>
          </a:bodyPr>
          <a:lstStyle/>
          <a:p>
            <a:pPr algn="ctr"/>
            <a:r>
              <a:rPr lang="es-ES" b="1" dirty="0">
                <a:latin typeface="Lucida Bright" panose="02040602050505020304" pitchFamily="18" charset="0"/>
              </a:rPr>
              <a:t>Espacios de desarrollo y crecimiento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358060" y="3523462"/>
            <a:ext cx="1966621" cy="1015624"/>
          </a:xfrm>
          <a:prstGeom prst="rect">
            <a:avLst/>
          </a:prstGeom>
        </p:spPr>
        <p:txBody>
          <a:bodyPr wrap="square" lIns="91399" tIns="45701" rIns="91399" bIns="45701">
            <a:spAutoFit/>
          </a:bodyPr>
          <a:lstStyle/>
          <a:p>
            <a:pPr algn="ctr"/>
            <a:r>
              <a:rPr lang="es-ES" b="1" dirty="0">
                <a:latin typeface="Lucida Bright" panose="02040602050505020304" pitchFamily="18" charset="0"/>
              </a:rPr>
              <a:t>Espacios de desarrollo y crecimiento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4327380" y="6493747"/>
            <a:ext cx="2057658" cy="1015624"/>
          </a:xfrm>
          <a:prstGeom prst="rect">
            <a:avLst/>
          </a:prstGeom>
        </p:spPr>
        <p:txBody>
          <a:bodyPr wrap="square" lIns="91399" tIns="45701" rIns="91399" bIns="45701">
            <a:spAutoFit/>
          </a:bodyPr>
          <a:lstStyle/>
          <a:p>
            <a:pPr algn="ctr"/>
            <a:r>
              <a:rPr lang="es-ES" b="1" dirty="0">
                <a:latin typeface="Lucida Bright" panose="02040602050505020304" pitchFamily="18" charset="0"/>
              </a:rPr>
              <a:t>Espacios de desarrollo y crecimiento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7961587" y="5705078"/>
            <a:ext cx="2164459" cy="1015624"/>
          </a:xfrm>
          <a:prstGeom prst="rect">
            <a:avLst/>
          </a:prstGeom>
        </p:spPr>
        <p:txBody>
          <a:bodyPr wrap="square" lIns="91399" tIns="45701" rIns="91399" bIns="45701">
            <a:spAutoFit/>
          </a:bodyPr>
          <a:lstStyle/>
          <a:p>
            <a:pPr algn="ctr"/>
            <a:r>
              <a:rPr lang="es-ES" b="1" dirty="0">
                <a:latin typeface="Lucida Bright" panose="02040602050505020304" pitchFamily="18" charset="0"/>
              </a:rPr>
              <a:t>Espacios de desarrollo y crecimiento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10776940" y="3871022"/>
            <a:ext cx="2184999" cy="1015624"/>
          </a:xfrm>
          <a:prstGeom prst="rect">
            <a:avLst/>
          </a:prstGeom>
        </p:spPr>
        <p:txBody>
          <a:bodyPr wrap="square" lIns="91399" tIns="45701" rIns="91399" bIns="45701">
            <a:spAutoFit/>
          </a:bodyPr>
          <a:lstStyle/>
          <a:p>
            <a:pPr algn="ctr"/>
            <a:r>
              <a:rPr lang="es-ES" b="1" dirty="0">
                <a:latin typeface="Lucida Bright" panose="02040602050505020304" pitchFamily="18" charset="0"/>
              </a:rPr>
              <a:t>Espacios de desarrollo y crecimiento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87109" y="5841480"/>
            <a:ext cx="2518555" cy="1862010"/>
          </a:xfrm>
          <a:prstGeom prst="rect">
            <a:avLst/>
          </a:prstGeom>
        </p:spPr>
        <p:txBody>
          <a:bodyPr wrap="none" lIns="91399" tIns="45701" rIns="91399" bIns="45701">
            <a:spAutoFit/>
          </a:bodyPr>
          <a:lstStyle/>
          <a:p>
            <a:r>
              <a:rPr lang="es-ES" sz="2300" dirty="0">
                <a:solidFill>
                  <a:srgbClr val="202076"/>
                </a:solidFill>
                <a:latin typeface="Lucida Bright" panose="02040602050505020304" pitchFamily="18" charset="0"/>
              </a:rPr>
              <a:t>Áreas de acción:</a:t>
            </a:r>
          </a:p>
          <a:p>
            <a:pPr marL="342747" indent="-342747">
              <a:buFont typeface="Wingdings" panose="05000000000000000000" pitchFamily="2" charset="2"/>
              <a:buChar char="§"/>
            </a:pPr>
            <a:r>
              <a:rPr lang="es-ES" sz="2300" dirty="0">
                <a:solidFill>
                  <a:srgbClr val="202076"/>
                </a:solidFill>
                <a:latin typeface="Lucida Bright" panose="02040602050505020304" pitchFamily="18" charset="0"/>
              </a:rPr>
              <a:t>Política</a:t>
            </a:r>
          </a:p>
          <a:p>
            <a:pPr marL="342747" indent="-342747">
              <a:buFont typeface="Wingdings" panose="05000000000000000000" pitchFamily="2" charset="2"/>
              <a:buChar char="§"/>
            </a:pPr>
            <a:r>
              <a:rPr lang="es-ES" sz="2300" dirty="0">
                <a:solidFill>
                  <a:srgbClr val="202076"/>
                </a:solidFill>
                <a:latin typeface="Lucida Bright" panose="02040602050505020304" pitchFamily="18" charset="0"/>
              </a:rPr>
              <a:t>Económica</a:t>
            </a:r>
          </a:p>
          <a:p>
            <a:pPr marL="342747" indent="-342747">
              <a:buFont typeface="Wingdings" panose="05000000000000000000" pitchFamily="2" charset="2"/>
              <a:buChar char="§"/>
            </a:pPr>
            <a:r>
              <a:rPr lang="es-ES" sz="2300" dirty="0">
                <a:solidFill>
                  <a:srgbClr val="202076"/>
                </a:solidFill>
                <a:latin typeface="Lucida Bright" panose="02040602050505020304" pitchFamily="18" charset="0"/>
              </a:rPr>
              <a:t>Social</a:t>
            </a:r>
          </a:p>
          <a:p>
            <a:pPr marL="342747" indent="-342747">
              <a:buFont typeface="Wingdings" panose="05000000000000000000" pitchFamily="2" charset="2"/>
              <a:buChar char="§"/>
            </a:pPr>
            <a:r>
              <a:rPr lang="es-ES" sz="2300" dirty="0">
                <a:solidFill>
                  <a:srgbClr val="202076"/>
                </a:solidFill>
                <a:latin typeface="Lucida Bright" panose="02040602050505020304" pitchFamily="18" charset="0"/>
              </a:rPr>
              <a:t>Militar</a:t>
            </a:r>
          </a:p>
        </p:txBody>
      </p:sp>
      <p:pic>
        <p:nvPicPr>
          <p:cNvPr id="17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12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613">
        <p14:doors dir="vert"/>
      </p:transition>
    </mc:Choice>
    <mc:Fallback xmlns="">
      <p:transition spd="slow" advTm="246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82414" y="157607"/>
            <a:ext cx="11779525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Análisis e interpretación de los resultados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942759"/>
            <a:ext cx="12961938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marL="3941763" indent="-3581400" algn="just"/>
            <a:r>
              <a:rPr lang="es-ES" sz="2300" b="1" dirty="0" smtClean="0">
                <a:latin typeface="Lucida Bright" panose="02040602050505020304" pitchFamily="18" charset="0"/>
              </a:rPr>
              <a:t>Comprobación de la hipótesis:</a:t>
            </a:r>
            <a:endParaRPr lang="es-ES" sz="2300" b="1" dirty="0">
              <a:latin typeface="Lucida Bright" panose="020406020505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4" t="32667" r="27859" b="11887"/>
          <a:stretch/>
        </p:blipFill>
        <p:spPr bwMode="auto">
          <a:xfrm>
            <a:off x="6369269" y="1010421"/>
            <a:ext cx="6592669" cy="679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40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61844"/>
              </p:ext>
            </p:extLst>
          </p:nvPr>
        </p:nvGraphicFramePr>
        <p:xfrm>
          <a:off x="189187" y="1502076"/>
          <a:ext cx="6053958" cy="6191496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759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4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7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Lucida Bright" panose="02040602050505020304" pitchFamily="18" charset="0"/>
                        </a:rPr>
                        <a:t>OB-1</a:t>
                      </a:r>
                      <a:endParaRPr lang="es-ES" sz="2000" dirty="0">
                        <a:solidFill>
                          <a:srgbClr val="76923C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Lucida Bright" panose="02040602050505020304" pitchFamily="18" charset="0"/>
                        </a:rPr>
                        <a:t>Objetivo 1: Garantizar una vida digna con iguales oportunidades para todas las </a:t>
                      </a:r>
                      <a:r>
                        <a:rPr lang="es-ES" sz="1600" dirty="0" smtClean="0">
                          <a:effectLst/>
                          <a:latin typeface="Lucida Bright" panose="02040602050505020304" pitchFamily="18" charset="0"/>
                        </a:rPr>
                        <a:t>personas.</a:t>
                      </a:r>
                      <a:endParaRPr lang="es-ES" sz="2000" dirty="0">
                        <a:solidFill>
                          <a:srgbClr val="76923C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7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Lucida Bright" panose="02040602050505020304" pitchFamily="18" charset="0"/>
                        </a:rPr>
                        <a:t>OB-2</a:t>
                      </a:r>
                      <a:endParaRPr lang="es-ES" sz="2000" dirty="0">
                        <a:solidFill>
                          <a:srgbClr val="76923C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Lucida Bright" panose="02040602050505020304" pitchFamily="18" charset="0"/>
                        </a:rPr>
                        <a:t>Objetivo 2:</a:t>
                      </a:r>
                      <a:r>
                        <a:rPr lang="es-ES" sz="1600" dirty="0">
                          <a:effectLst/>
                          <a:latin typeface="Lucida Bright" panose="02040602050505020304" pitchFamily="18" charset="0"/>
                        </a:rPr>
                        <a:t> Afirmar la interculturalidad y plurinacionalidad, revalorizando las </a:t>
                      </a:r>
                      <a:r>
                        <a:rPr lang="es-ES" sz="1600" dirty="0" smtClean="0">
                          <a:effectLst/>
                          <a:latin typeface="Lucida Bright" panose="02040602050505020304" pitchFamily="18" charset="0"/>
                        </a:rPr>
                        <a:t>identidades.</a:t>
                      </a:r>
                      <a:endParaRPr lang="es-ES" sz="2000" dirty="0">
                        <a:solidFill>
                          <a:srgbClr val="76923C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7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Lucida Bright" panose="02040602050505020304" pitchFamily="18" charset="0"/>
                        </a:rPr>
                        <a:t>OB-3</a:t>
                      </a:r>
                      <a:endParaRPr lang="es-ES" sz="2000" dirty="0">
                        <a:solidFill>
                          <a:srgbClr val="76923C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Lucida Bright" panose="02040602050505020304" pitchFamily="18" charset="0"/>
                        </a:rPr>
                        <a:t>Objetivo 3:</a:t>
                      </a:r>
                      <a:r>
                        <a:rPr lang="es-ES" sz="1600" dirty="0">
                          <a:effectLst/>
                          <a:latin typeface="Lucida Bright" panose="02040602050505020304" pitchFamily="18" charset="0"/>
                        </a:rPr>
                        <a:t> Garantizar los derechos de la naturaleza para las actuales y futuras </a:t>
                      </a:r>
                      <a:r>
                        <a:rPr lang="es-ES" sz="1600" dirty="0" smtClean="0">
                          <a:effectLst/>
                          <a:latin typeface="Lucida Bright" panose="02040602050505020304" pitchFamily="18" charset="0"/>
                        </a:rPr>
                        <a:t>generaciones.</a:t>
                      </a:r>
                      <a:endParaRPr lang="es-ES" sz="2000" dirty="0">
                        <a:solidFill>
                          <a:srgbClr val="76923C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Lucida Bright" panose="02040602050505020304" pitchFamily="18" charset="0"/>
                        </a:rPr>
                        <a:t>OB-4</a:t>
                      </a:r>
                      <a:endParaRPr lang="es-ES" sz="2000" dirty="0">
                        <a:solidFill>
                          <a:srgbClr val="76923C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Lucida Bright" panose="02040602050505020304" pitchFamily="18" charset="0"/>
                        </a:rPr>
                        <a:t>Objetivo 4: </a:t>
                      </a:r>
                      <a:r>
                        <a:rPr lang="es-ES" sz="1600" dirty="0">
                          <a:effectLst/>
                          <a:latin typeface="Lucida Bright" panose="02040602050505020304" pitchFamily="18" charset="0"/>
                        </a:rPr>
                        <a:t>Consolidar la sostenibilidad del sistema económico, social y solidario y afianzar la </a:t>
                      </a:r>
                      <a:r>
                        <a:rPr lang="es-ES" sz="1600" dirty="0" smtClean="0">
                          <a:effectLst/>
                          <a:latin typeface="Lucida Bright" panose="02040602050505020304" pitchFamily="18" charset="0"/>
                        </a:rPr>
                        <a:t>dolarización.</a:t>
                      </a:r>
                      <a:endParaRPr lang="es-ES" sz="2000" dirty="0">
                        <a:solidFill>
                          <a:srgbClr val="76923C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Lucida Bright" panose="02040602050505020304" pitchFamily="18" charset="0"/>
                        </a:rPr>
                        <a:t>OB-5</a:t>
                      </a:r>
                      <a:endParaRPr lang="es-ES" sz="2000" dirty="0">
                        <a:solidFill>
                          <a:srgbClr val="76923C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Lucida Bright" panose="02040602050505020304" pitchFamily="18" charset="0"/>
                        </a:rPr>
                        <a:t>Objetivo 5: </a:t>
                      </a:r>
                      <a:r>
                        <a:rPr lang="es-ES" sz="1600" dirty="0">
                          <a:effectLst/>
                          <a:latin typeface="Lucida Bright" panose="02040602050505020304" pitchFamily="18" charset="0"/>
                        </a:rPr>
                        <a:t>Impulsar la productividad y competitividad para el crecimiento económico sostenible, de manera redistributiva y </a:t>
                      </a:r>
                      <a:r>
                        <a:rPr lang="es-ES" sz="1600" dirty="0" smtClean="0">
                          <a:effectLst/>
                          <a:latin typeface="Lucida Bright" panose="02040602050505020304" pitchFamily="18" charset="0"/>
                        </a:rPr>
                        <a:t>solidaria.</a:t>
                      </a:r>
                      <a:endParaRPr lang="es-ES" sz="2000" dirty="0">
                        <a:solidFill>
                          <a:srgbClr val="76923C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Lucida Bright" panose="02040602050505020304" pitchFamily="18" charset="0"/>
                        </a:rPr>
                        <a:t>OB-6</a:t>
                      </a:r>
                      <a:endParaRPr lang="es-ES" sz="2000" dirty="0">
                        <a:solidFill>
                          <a:srgbClr val="76923C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Lucida Bright" panose="02040602050505020304" pitchFamily="18" charset="0"/>
                        </a:rPr>
                        <a:t>Objetivo 6: </a:t>
                      </a:r>
                      <a:r>
                        <a:rPr lang="es-ES" sz="1600" dirty="0">
                          <a:effectLst/>
                          <a:latin typeface="Lucida Bright" panose="02040602050505020304" pitchFamily="18" charset="0"/>
                        </a:rPr>
                        <a:t>Desarrollar las capacidades productivas y del entorno, para lograr la soberanía alimentaria y el Buen Vivir </a:t>
                      </a:r>
                      <a:r>
                        <a:rPr lang="es-ES" sz="1600" dirty="0" smtClean="0">
                          <a:effectLst/>
                          <a:latin typeface="Lucida Bright" panose="02040602050505020304" pitchFamily="18" charset="0"/>
                        </a:rPr>
                        <a:t>Rural.</a:t>
                      </a:r>
                      <a:endParaRPr lang="es-ES" sz="2000" dirty="0">
                        <a:solidFill>
                          <a:srgbClr val="76923C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7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Lucida Bright" panose="02040602050505020304" pitchFamily="18" charset="0"/>
                        </a:rPr>
                        <a:t>OB-7</a:t>
                      </a:r>
                      <a:endParaRPr lang="es-ES" sz="2000" dirty="0">
                        <a:solidFill>
                          <a:srgbClr val="76923C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Lucida Bright" panose="02040602050505020304" pitchFamily="18" charset="0"/>
                        </a:rPr>
                        <a:t>Objetivo 7: </a:t>
                      </a:r>
                      <a:r>
                        <a:rPr lang="es-ES" sz="1600" dirty="0">
                          <a:effectLst/>
                          <a:latin typeface="Lucida Bright" panose="02040602050505020304" pitchFamily="18" charset="0"/>
                        </a:rPr>
                        <a:t>Incentivar una sociedad participativa, con un Estado cercano al servicio de la </a:t>
                      </a:r>
                      <a:r>
                        <a:rPr lang="es-ES" sz="1600" dirty="0" smtClean="0">
                          <a:effectLst/>
                          <a:latin typeface="Lucida Bright" panose="02040602050505020304" pitchFamily="18" charset="0"/>
                        </a:rPr>
                        <a:t>ciudadanía.</a:t>
                      </a:r>
                      <a:endParaRPr lang="es-ES" sz="2000" dirty="0">
                        <a:solidFill>
                          <a:srgbClr val="76923C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7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Lucida Bright" panose="02040602050505020304" pitchFamily="18" charset="0"/>
                        </a:rPr>
                        <a:t>OB-8</a:t>
                      </a:r>
                      <a:endParaRPr lang="es-ES" sz="2000" dirty="0">
                        <a:solidFill>
                          <a:srgbClr val="76923C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Lucida Bright" panose="02040602050505020304" pitchFamily="18" charset="0"/>
                        </a:rPr>
                        <a:t>Objetivo 8: </a:t>
                      </a:r>
                      <a:r>
                        <a:rPr lang="es-ES" sz="1600" dirty="0">
                          <a:effectLst/>
                          <a:latin typeface="Lucida Bright" panose="02040602050505020304" pitchFamily="18" charset="0"/>
                        </a:rPr>
                        <a:t>Promover la transparencia y la corresponsabilidad para una nueva ética </a:t>
                      </a:r>
                      <a:r>
                        <a:rPr lang="es-ES" sz="1600" dirty="0" smtClean="0">
                          <a:effectLst/>
                          <a:latin typeface="Lucida Bright" panose="02040602050505020304" pitchFamily="18" charset="0"/>
                        </a:rPr>
                        <a:t>social.</a:t>
                      </a:r>
                      <a:endParaRPr lang="es-ES" sz="2000" dirty="0">
                        <a:solidFill>
                          <a:srgbClr val="76923C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35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Lucida Bright" panose="02040602050505020304" pitchFamily="18" charset="0"/>
                        </a:rPr>
                        <a:t>OB-9</a:t>
                      </a:r>
                      <a:endParaRPr lang="es-ES" sz="2000" dirty="0">
                        <a:solidFill>
                          <a:srgbClr val="76923C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Lucida Bright" panose="02040602050505020304" pitchFamily="18" charset="0"/>
                        </a:rPr>
                        <a:t>Objetivo 9: </a:t>
                      </a:r>
                      <a:r>
                        <a:rPr lang="es-ES" sz="1600" dirty="0">
                          <a:effectLst/>
                          <a:latin typeface="Lucida Bright" panose="02040602050505020304" pitchFamily="18" charset="0"/>
                        </a:rPr>
                        <a:t>Garantizar la soberanía y la paz, y posicionar estratégicamente al país en la región y el </a:t>
                      </a:r>
                      <a:r>
                        <a:rPr lang="es-ES" sz="1600" dirty="0" smtClean="0">
                          <a:effectLst/>
                          <a:latin typeface="Lucida Bright" panose="02040602050505020304" pitchFamily="18" charset="0"/>
                        </a:rPr>
                        <a:t>mundo.</a:t>
                      </a:r>
                      <a:endParaRPr lang="es-ES" sz="2000" dirty="0">
                        <a:solidFill>
                          <a:srgbClr val="76923C"/>
                        </a:solidFill>
                        <a:effectLst/>
                        <a:latin typeface="Lucida Bright" panose="020406020505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7 Rectángulo"/>
          <p:cNvSpPr/>
          <p:nvPr/>
        </p:nvSpPr>
        <p:spPr>
          <a:xfrm>
            <a:off x="1059561" y="6083647"/>
            <a:ext cx="10619416" cy="170632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399" tIns="45701" rIns="91399" bIns="45701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s-ES" sz="2300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Poder Marítimo </a:t>
            </a:r>
            <a:r>
              <a:rPr lang="es-ES" sz="2300" dirty="0">
                <a:latin typeface="Lucida Bright" panose="02040602050505020304" pitchFamily="18" charset="0"/>
              </a:rPr>
              <a:t>= </a:t>
            </a:r>
            <a:r>
              <a:rPr lang="es-ES" sz="2300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0"/>
              </a:rPr>
              <a:t>Intereses Marítimos   </a:t>
            </a:r>
            <a:r>
              <a:rPr lang="es-ES" sz="2300" dirty="0">
                <a:latin typeface="Lucida Bright" panose="02040602050505020304" pitchFamily="18" charset="0"/>
              </a:rPr>
              <a:t>+        </a:t>
            </a:r>
            <a:r>
              <a:rPr lang="es-ES" sz="2300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Poder Naval</a:t>
            </a:r>
          </a:p>
          <a:p>
            <a:pPr algn="ctr">
              <a:lnSpc>
                <a:spcPct val="114000"/>
              </a:lnSpc>
            </a:pPr>
            <a:r>
              <a:rPr lang="es-ES" sz="2300" dirty="0">
                <a:latin typeface="Lucida Bright" panose="02040602050505020304" pitchFamily="18" charset="0"/>
              </a:rPr>
              <a:t>                                     </a:t>
            </a:r>
            <a:r>
              <a:rPr lang="es-ES" sz="2300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0"/>
              </a:rPr>
              <a:t>OB-1 = DESARROLLO  </a:t>
            </a:r>
            <a:r>
              <a:rPr lang="es-ES" sz="2300" dirty="0">
                <a:latin typeface="Lucida Bright" panose="02040602050505020304" pitchFamily="18" charset="0"/>
              </a:rPr>
              <a:t>y   </a:t>
            </a:r>
            <a:r>
              <a:rPr lang="es-ES" sz="2300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OB-9 = SEGURIDAD;</a:t>
            </a:r>
            <a:endParaRPr lang="es-ES" sz="2300" dirty="0">
              <a:latin typeface="Lucida Bright" panose="0204060205050502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es-ES" sz="2300" dirty="0">
                <a:latin typeface="Lucida Bright" panose="02040602050505020304" pitchFamily="18" charset="0"/>
              </a:rPr>
              <a:t>por lo tanto,</a:t>
            </a:r>
          </a:p>
          <a:p>
            <a:pPr algn="ctr">
              <a:lnSpc>
                <a:spcPct val="114000"/>
              </a:lnSpc>
            </a:pPr>
            <a:r>
              <a:rPr lang="es-ES" sz="2300" b="1" dirty="0">
                <a:solidFill>
                  <a:srgbClr val="FF0000"/>
                </a:solidFill>
                <a:latin typeface="Lucida Bright" panose="02040602050505020304" pitchFamily="18" charset="0"/>
              </a:rPr>
              <a:t>“No hay desarrollo sin seguridad”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97343" y="3070548"/>
            <a:ext cx="6171925" cy="2308324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Lucida Bright" panose="02040602050505020304" pitchFamily="18" charset="0"/>
              </a:rPr>
              <a:t>“El planteamiento del Mar Equinoccial, como un factor estratégico </a:t>
            </a:r>
            <a:r>
              <a:rPr lang="es-ES" sz="24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y prospectivo de </a:t>
            </a:r>
            <a:r>
              <a:rPr lang="es-ES" sz="2400" dirty="0">
                <a:solidFill>
                  <a:schemeClr val="bg1"/>
                </a:solidFill>
                <a:latin typeface="Lucida Bright" panose="02040602050505020304" pitchFamily="18" charset="0"/>
              </a:rPr>
              <a:t>desarrollo, incide positivamente en los resultados de la planificación nacional del Estado ecuatoriano”</a:t>
            </a:r>
          </a:p>
        </p:txBody>
      </p:sp>
      <p:pic>
        <p:nvPicPr>
          <p:cNvPr id="9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994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4859">
        <p14:doors dir="vert"/>
      </p:transition>
    </mc:Choice>
    <mc:Fallback xmlns="">
      <p:transition spd="slow" advTm="1348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66648" y="157607"/>
            <a:ext cx="11795291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Análisis e interpretación de los resultados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942759"/>
            <a:ext cx="12961938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marL="3941763" indent="-3581400" algn="just"/>
            <a:r>
              <a:rPr lang="es-ES" sz="2300" b="1" dirty="0" smtClean="0">
                <a:latin typeface="Lucida Bright" panose="02040602050505020304" pitchFamily="18" charset="0"/>
              </a:rPr>
              <a:t>Comprobación de la hipótesis:</a:t>
            </a:r>
            <a:endParaRPr lang="es-ES" sz="2300" b="1" dirty="0">
              <a:latin typeface="Lucida Bright" panose="02040602050505020304" pitchFamily="18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41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t="36047" r="20028" b="16833"/>
          <a:stretch/>
        </p:blipFill>
        <p:spPr bwMode="auto">
          <a:xfrm>
            <a:off x="252226" y="1876099"/>
            <a:ext cx="9189350" cy="542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Flecha derecha"/>
          <p:cNvSpPr/>
          <p:nvPr/>
        </p:nvSpPr>
        <p:spPr>
          <a:xfrm>
            <a:off x="9441576" y="5213139"/>
            <a:ext cx="1215909" cy="861847"/>
          </a:xfrm>
          <a:prstGeom prst="right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10657485" y="3982068"/>
            <a:ext cx="21467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dirty="0" smtClean="0">
                <a:latin typeface="Lucida Bright" panose="02040602050505020304" pitchFamily="18" charset="0"/>
              </a:rPr>
              <a:t>Nuevo Objetivo Nacional de Desarrollo orientado a la gestión del uso del mar</a:t>
            </a:r>
            <a:endParaRPr lang="es-ES" b="1" dirty="0">
              <a:latin typeface="Lucida Bright" panose="02040602050505020304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0657484" y="1187810"/>
            <a:ext cx="21467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Lucida Bright" panose="02040602050505020304" pitchFamily="18" charset="0"/>
              </a:rPr>
              <a:t>E</a:t>
            </a:r>
            <a:r>
              <a:rPr lang="es-ES" dirty="0" smtClean="0">
                <a:latin typeface="Lucida Bright" panose="02040602050505020304" pitchFamily="18" charset="0"/>
              </a:rPr>
              <a:t>quilibrar </a:t>
            </a:r>
            <a:r>
              <a:rPr lang="es-ES" dirty="0">
                <a:latin typeface="Lucida Bright" panose="02040602050505020304" pitchFamily="18" charset="0"/>
              </a:rPr>
              <a:t>el sistema entre los </a:t>
            </a:r>
            <a:r>
              <a:rPr lang="es-ES" dirty="0" smtClean="0">
                <a:latin typeface="Lucida Bright" panose="02040602050505020304" pitchFamily="18" charset="0"/>
              </a:rPr>
              <a:t>OND </a:t>
            </a:r>
            <a:r>
              <a:rPr lang="es-ES" dirty="0">
                <a:latin typeface="Lucida Bright" panose="02040602050505020304" pitchFamily="18" charset="0"/>
              </a:rPr>
              <a:t>y las necesidades de </a:t>
            </a:r>
            <a:r>
              <a:rPr lang="es-ES" dirty="0" smtClean="0">
                <a:latin typeface="Lucida Bright" panose="02040602050505020304" pitchFamily="18" charset="0"/>
              </a:rPr>
              <a:t>desarrollo</a:t>
            </a:r>
            <a:endParaRPr lang="es-ES" dirty="0">
              <a:latin typeface="Lucida Bright" panose="02040602050505020304" pitchFamily="18" charset="0"/>
            </a:endParaRPr>
          </a:p>
        </p:txBody>
      </p:sp>
      <p:sp>
        <p:nvSpPr>
          <p:cNvPr id="13" name="12 Flecha derecha"/>
          <p:cNvSpPr/>
          <p:nvPr/>
        </p:nvSpPr>
        <p:spPr>
          <a:xfrm rot="16200000">
            <a:off x="11122926" y="2996056"/>
            <a:ext cx="1215909" cy="861847"/>
          </a:xfrm>
          <a:prstGeom prst="right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pic>
        <p:nvPicPr>
          <p:cNvPr id="11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1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328">
        <p14:doors dir="vert"/>
      </p:transition>
    </mc:Choice>
    <mc:Fallback xmlns="">
      <p:transition spd="slow" advTm="343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1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animClr clrSpc="rgb" dir="cw">
                                      <p:cBhvr>
                                        <p:cTn id="9" dur="11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10" dur="11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1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125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animClr clrSpc="rgb" dir="cw">
                                      <p:cBhvr>
                                        <p:cTn id="17" dur="1125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18" dur="1125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125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/>
      <p:bldP spid="13" grpId="0" animBg="1"/>
      <p:bldP spid="13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08662006"/>
              </p:ext>
            </p:extLst>
          </p:nvPr>
        </p:nvGraphicFramePr>
        <p:xfrm>
          <a:off x="3452653" y="1135121"/>
          <a:ext cx="9128234" cy="6460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42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44471" y="1668166"/>
            <a:ext cx="3092417" cy="4898858"/>
          </a:xfrm>
          <a:prstGeom prst="rect">
            <a:avLst/>
          </a:prstGeom>
          <a:solidFill>
            <a:srgbClr val="202076"/>
          </a:solidFill>
          <a:ln/>
          <a:scene3d>
            <a:camera prst="orthographicFront"/>
            <a:lightRig rig="threePt" dir="t"/>
          </a:scene3d>
          <a:sp3d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6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Incidencia del planteamiento del Mar Equinoccial en la planificación nacional del Estado ecuatoriano</a:t>
            </a:r>
            <a:endParaRPr lang="es-E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50883" y="157607"/>
            <a:ext cx="11811056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Esquema</a:t>
            </a:r>
          </a:p>
        </p:txBody>
      </p:sp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15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78">
        <p14:doors dir="vert"/>
      </p:transition>
    </mc:Choice>
    <mc:Fallback xmlns="">
      <p:transition spd="slow" advTm="6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82414" y="157607"/>
            <a:ext cx="11779525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Propuesta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43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738642" y="1758094"/>
            <a:ext cx="703142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s-ES" b="1" u="sng" dirty="0" smtClean="0">
                <a:latin typeface="Lucida Bright" panose="02040602050505020304" pitchFamily="18" charset="0"/>
              </a:rPr>
              <a:t>Propósito</a:t>
            </a:r>
            <a:r>
              <a:rPr lang="es-ES" b="1" dirty="0" smtClean="0">
                <a:latin typeface="Lucida Bright" panose="02040602050505020304" pitchFamily="18" charset="0"/>
              </a:rPr>
              <a:t>:</a:t>
            </a:r>
          </a:p>
          <a:p>
            <a:pPr algn="just">
              <a:lnSpc>
                <a:spcPct val="114000"/>
              </a:lnSpc>
            </a:pPr>
            <a:r>
              <a:rPr lang="es-ES" dirty="0">
                <a:latin typeface="Lucida Bright" panose="02040602050505020304" pitchFamily="18" charset="0"/>
              </a:rPr>
              <a:t>P</a:t>
            </a:r>
            <a:r>
              <a:rPr lang="es-ES" dirty="0" smtClean="0">
                <a:latin typeface="Lucida Bright" panose="02040602050505020304" pitchFamily="18" charset="0"/>
              </a:rPr>
              <a:t>roponer </a:t>
            </a:r>
            <a:r>
              <a:rPr lang="es-ES" dirty="0">
                <a:latin typeface="Lucida Bright" panose="02040602050505020304" pitchFamily="18" charset="0"/>
              </a:rPr>
              <a:t>acciones públicas con un enfoque intersectorial y de derechos, que  permitan 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poner a disposición de la población las potencialidades que el mar ofrece para su desarrollo </a:t>
            </a:r>
            <a:r>
              <a:rPr lang="es-ES" dirty="0" smtClean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integral.</a:t>
            </a:r>
            <a:endParaRPr lang="es-ES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085347" y="5388077"/>
            <a:ext cx="7700493" cy="1495794"/>
          </a:xfrm>
          <a:prstGeom prst="rect">
            <a:avLst/>
          </a:prstGeom>
          <a:solidFill>
            <a:srgbClr val="20207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s-ES" b="1" dirty="0">
                <a:solidFill>
                  <a:schemeClr val="bg1"/>
                </a:solidFill>
                <a:latin typeface="Lucida Bright" panose="02040602050505020304" pitchFamily="18" charset="0"/>
              </a:rPr>
              <a:t>Objetivo Nacional de Desarrollo No 10:</a:t>
            </a:r>
            <a:endParaRPr lang="es-ES" dirty="0">
              <a:solidFill>
                <a:schemeClr val="bg1"/>
              </a:solidFill>
              <a:latin typeface="Lucida Bright" panose="020406020505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s-ES" dirty="0">
                <a:solidFill>
                  <a:schemeClr val="bg1"/>
                </a:solidFill>
                <a:latin typeface="Lucida Bright" panose="02040602050505020304" pitchFamily="18" charset="0"/>
              </a:rPr>
              <a:t>Garantizar el aprovechamiento sostenible, justo, equitativo, soberano y digno en todas sus formas, para el uso eficiente e inclusivo de los Intereses Marítimos Nacionales.</a:t>
            </a:r>
          </a:p>
        </p:txBody>
      </p:sp>
      <p:sp>
        <p:nvSpPr>
          <p:cNvPr id="10" name="9 Flecha derecha"/>
          <p:cNvSpPr/>
          <p:nvPr/>
        </p:nvSpPr>
        <p:spPr>
          <a:xfrm rot="5400000">
            <a:off x="8327638" y="4013058"/>
            <a:ext cx="1215909" cy="861847"/>
          </a:xfrm>
          <a:prstGeom prst="right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9" name="8 Flecha derecha"/>
          <p:cNvSpPr/>
          <p:nvPr/>
        </p:nvSpPr>
        <p:spPr>
          <a:xfrm>
            <a:off x="4897397" y="2265853"/>
            <a:ext cx="841246" cy="861847"/>
          </a:xfrm>
          <a:prstGeom prst="right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pic>
        <p:nvPicPr>
          <p:cNvPr id="11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0 CuadroTexto"/>
          <p:cNvSpPr txBox="1"/>
          <p:nvPr/>
        </p:nvSpPr>
        <p:spPr>
          <a:xfrm>
            <a:off x="5582792" y="7089194"/>
            <a:ext cx="6705600" cy="446238"/>
          </a:xfrm>
          <a:prstGeom prst="rect">
            <a:avLst/>
          </a:prstGeom>
          <a:noFill/>
        </p:spPr>
        <p:txBody>
          <a:bodyPr wrap="square" lIns="91399" tIns="45701" rIns="91399" bIns="45701" rtlCol="0">
            <a:spAutoFit/>
          </a:bodyPr>
          <a:lstStyle/>
          <a:p>
            <a:pPr marL="3941763" indent="-3941763" algn="ctr"/>
            <a:r>
              <a:rPr lang="es-ES" sz="2300" b="1" dirty="0" smtClean="0">
                <a:latin typeface="Lucida Bright" panose="02040602050505020304" pitchFamily="18" charset="0"/>
              </a:rPr>
              <a:t>95 Lineamientos Estratégicos y 60 Metas</a:t>
            </a:r>
            <a:endParaRPr lang="es-ES" sz="2300" b="1" dirty="0">
              <a:latin typeface="Lucida Bright" panose="02040602050505020304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l="38657" t="24683" r="38287" b="17642"/>
          <a:stretch/>
        </p:blipFill>
        <p:spPr>
          <a:xfrm>
            <a:off x="0" y="893282"/>
            <a:ext cx="4897396" cy="68877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98464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5978">
        <p14:doors dir="vert"/>
      </p:transition>
    </mc:Choice>
    <mc:Fallback xmlns="">
      <p:transition spd="slow" advTm="45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1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animClr clrSpc="rgb" dir="cw">
                                      <p:cBhvr>
                                        <p:cTn id="9" dur="11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10" dur="11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125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1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animClr clrSpc="rgb" dir="cw">
                                      <p:cBhvr>
                                        <p:cTn id="17" dur="11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18" dur="11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1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0" grpId="1" animBg="1"/>
      <p:bldP spid="9" grpId="0" animBg="1"/>
      <p:bldP spid="9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218817" y="173376"/>
            <a:ext cx="11743129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>
            <a:defPPr>
              <a:defRPr lang="es-EC"/>
            </a:defPPr>
            <a:lvl1pPr algn="ctr">
              <a:defRPr sz="3700" b="1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AR" dirty="0"/>
              <a:t>Desafíos para el siglo XXI</a:t>
            </a:r>
          </a:p>
        </p:txBody>
      </p:sp>
      <p:pic>
        <p:nvPicPr>
          <p:cNvPr id="15" name="Picture 1"/>
          <p:cNvPicPr/>
          <p:nvPr/>
        </p:nvPicPr>
        <p:blipFill>
          <a:blip r:embed="rId3" cstate="print"/>
          <a:srcRect l="8212" t="26900" r="8473" b="3682"/>
          <a:stretch>
            <a:fillRect/>
          </a:stretch>
        </p:blipFill>
        <p:spPr bwMode="auto">
          <a:xfrm>
            <a:off x="576" y="872970"/>
            <a:ext cx="12961370" cy="70603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 vert="horz" lIns="96597" tIns="48300" rIns="96597" bIns="48300" rtlCol="0" anchor="ctr"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44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789335253"/>
              </p:ext>
            </p:extLst>
          </p:nvPr>
        </p:nvGraphicFramePr>
        <p:xfrm>
          <a:off x="261756" y="1090147"/>
          <a:ext cx="7289927" cy="4692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Imagen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039" y="1090142"/>
            <a:ext cx="3515906" cy="3791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13 Rectángulo"/>
          <p:cNvSpPr/>
          <p:nvPr/>
        </p:nvSpPr>
        <p:spPr>
          <a:xfrm>
            <a:off x="1876595" y="5990133"/>
            <a:ext cx="6480969" cy="71309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96597" tIns="48300" rIns="96597" bIns="48300">
            <a:spAutoFit/>
          </a:bodyPr>
          <a:lstStyle/>
          <a:p>
            <a:pPr algn="ctr"/>
            <a:r>
              <a:rPr lang="es-EC" dirty="0"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Desarrollar una economía marítima próspera y ecológicamente sostenible</a:t>
            </a:r>
            <a:endParaRPr lang="es-ES" dirty="0"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560975" y="6951805"/>
            <a:ext cx="6480969" cy="614929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96597" tIns="48300" rIns="96597" bIns="4830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C" b="1" dirty="0" smtClean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s-EC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s-EC" b="1" dirty="0" smtClean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 </a:t>
            </a:r>
            <a:r>
              <a:rPr lang="es-EC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hay </a:t>
            </a:r>
            <a:r>
              <a:rPr lang="es-EC" b="1" dirty="0" smtClean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desarrollo sin seguridad”</a:t>
            </a:r>
            <a:endParaRPr lang="es-ES" b="1" dirty="0">
              <a:solidFill>
                <a:schemeClr val="bg1"/>
              </a:solidFill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2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209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210">
        <p14:doors dir="vert"/>
      </p:transition>
    </mc:Choice>
    <mc:Fallback xmlns="">
      <p:transition spd="slow" advTm="412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485891A-CDF5-4E1A-A99F-0BB4A87B72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graphicEl>
                                              <a:dgm id="{A485891A-CDF5-4E1A-A99F-0BB4A87B72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885FD5E-73E4-46C6-B15B-3778774AC2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graphicEl>
                                              <a:dgm id="{D885FD5E-73E4-46C6-B15B-3778774AC2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6F0706E-4D97-4769-AFCE-2AB0F522A6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graphicEl>
                                              <a:dgm id="{E6F0706E-4D97-4769-AFCE-2AB0F522A6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4188818-054F-4B3F-9647-A8959501AC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D4188818-054F-4B3F-9647-A8959501AC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5FB39E9-EE9A-40C0-9479-09A569034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dgm id="{F5FB39E9-EE9A-40C0-9479-09A569034C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  <p:bldP spid="14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083109915"/>
              </p:ext>
            </p:extLst>
          </p:nvPr>
        </p:nvGraphicFramePr>
        <p:xfrm>
          <a:off x="3452653" y="1135121"/>
          <a:ext cx="9128234" cy="6460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45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44471" y="1668166"/>
            <a:ext cx="3092417" cy="4898858"/>
          </a:xfrm>
          <a:prstGeom prst="rect">
            <a:avLst/>
          </a:prstGeom>
          <a:solidFill>
            <a:srgbClr val="202076"/>
          </a:solidFill>
          <a:ln/>
          <a:scene3d>
            <a:camera prst="orthographicFront"/>
            <a:lightRig rig="threePt" dir="t"/>
          </a:scene3d>
          <a:sp3d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6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Incidencia del planteamiento del Mar Equinoccial en la planificación nacional del Estado ecuatoriano</a:t>
            </a:r>
            <a:endParaRPr lang="es-E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66648" y="157607"/>
            <a:ext cx="11795291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Esquema</a:t>
            </a:r>
          </a:p>
        </p:txBody>
      </p:sp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4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7">
        <p14:doors dir="vert"/>
      </p:transition>
    </mc:Choice>
    <mc:Fallback xmlns="">
      <p:transition spd="slow" advTm="4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95129" y="157607"/>
            <a:ext cx="11766810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Conclusiones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47603" y="910918"/>
            <a:ext cx="11854368" cy="25185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6597" tIns="48300" rIns="96597" bIns="48300">
            <a:spAutoFit/>
          </a:bodyPr>
          <a:lstStyle/>
          <a:p>
            <a:pPr marL="514119" indent="-514119" algn="just">
              <a:lnSpc>
                <a:spcPct val="114000"/>
              </a:lnSpc>
              <a:buFont typeface="+mj-lt"/>
              <a:buAutoNum type="alphaLcPeriod"/>
            </a:pPr>
            <a:r>
              <a:rPr lang="es-ES" sz="23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El Plan Nacional de Desarrollo 2017-2021, que basa su estrategia en un enfoque territorial </a:t>
            </a:r>
            <a:r>
              <a:rPr lang="es-ES" sz="2300" dirty="0">
                <a:latin typeface="Lucida Bright" panose="02040602050505020304" pitchFamily="18" charset="0"/>
              </a:rPr>
              <a:t>para articular las políticas públicas con los ejes de desarrollo, </a:t>
            </a:r>
            <a:r>
              <a:rPr lang="es-ES" sz="23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dificulta al Estado ecuatoriano visualizar nuevas y mejores potenciales oportunidades de desarrollo, al no identificar plenamente el grado de importancia que tiene el planteamiento del Mar Equinoccial como visión oceanopolítica, </a:t>
            </a:r>
            <a:r>
              <a:rPr lang="es-ES" sz="2300" dirty="0">
                <a:latin typeface="Lucida Bright" panose="02040602050505020304" pitchFamily="18" charset="0"/>
              </a:rPr>
              <a:t>en la definición de los Objetivos Nacionales de Desarrollo.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46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0"/>
          <a:stretch/>
        </p:blipFill>
        <p:spPr bwMode="auto">
          <a:xfrm>
            <a:off x="2858056" y="3429509"/>
            <a:ext cx="7440918" cy="432712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23 Rectángulo"/>
          <p:cNvSpPr/>
          <p:nvPr/>
        </p:nvSpPr>
        <p:spPr>
          <a:xfrm>
            <a:off x="547600" y="921385"/>
            <a:ext cx="11854368" cy="37291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6597" tIns="48300" rIns="96597" bIns="48300">
            <a:spAutoFit/>
          </a:bodyPr>
          <a:lstStyle/>
          <a:p>
            <a:pPr marL="514119" indent="-514119" algn="just">
              <a:lnSpc>
                <a:spcPct val="114000"/>
              </a:lnSpc>
              <a:buFont typeface="+mj-lt"/>
              <a:buAutoNum type="alphaLcPeriod" startAt="2"/>
            </a:pPr>
            <a:r>
              <a:rPr lang="es-ES" sz="23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La deficiencia en el cumplimiento de las metas del PNBV 2013-2017, que sirvieron de base para la construcción del Plan Nacional de Desarrollo 2017-2021, y el establecimiento en éste de una única meta específica,</a:t>
            </a:r>
            <a:r>
              <a:rPr lang="es-ES" sz="2300" dirty="0">
                <a:latin typeface="Lucida Bright" panose="02040602050505020304" pitchFamily="18" charset="0"/>
              </a:rPr>
              <a:t> de un total de 149, </a:t>
            </a:r>
            <a:r>
              <a:rPr lang="es-ES" sz="23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relacionada al ámbito marítimo, </a:t>
            </a:r>
            <a:r>
              <a:rPr lang="es-ES" sz="2300" dirty="0">
                <a:latin typeface="Lucida Bright" panose="02040602050505020304" pitchFamily="18" charset="0"/>
              </a:rPr>
              <a:t>como es la ampliación de la plataforma continental, </a:t>
            </a:r>
            <a:r>
              <a:rPr lang="es-ES" sz="23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permite establecer la existencia de una débil relación entre la planificación nacional del Estado ecuatoriano con los Intereses Marítimos Nacionales,</a:t>
            </a:r>
            <a:r>
              <a:rPr lang="es-ES" sz="2300" dirty="0">
                <a:latin typeface="Lucida Bright" panose="02040602050505020304" pitchFamily="18" charset="0"/>
              </a:rPr>
              <a:t> puesto que considera la meta dentro de un objetivo de seguridad más que de desarrollo, obviando el potencial de recursos minerales que en ella existen y los beneficios que se pueden obtener a partir de estos.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261239" y="5216280"/>
            <a:ext cx="10619416" cy="221595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399" tIns="45701" rIns="91399" bIns="4570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300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Poder Marítimo </a:t>
            </a:r>
            <a:r>
              <a:rPr lang="es-ES" sz="2300" dirty="0">
                <a:latin typeface="Lucida Bright" panose="02040602050505020304" pitchFamily="18" charset="0"/>
              </a:rPr>
              <a:t>= </a:t>
            </a:r>
            <a:r>
              <a:rPr lang="es-ES" sz="2300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0"/>
              </a:rPr>
              <a:t>Intereses Marítimos   </a:t>
            </a:r>
            <a:r>
              <a:rPr lang="es-ES" sz="2300" dirty="0">
                <a:latin typeface="Lucida Bright" panose="02040602050505020304" pitchFamily="18" charset="0"/>
              </a:rPr>
              <a:t>+        </a:t>
            </a:r>
            <a:r>
              <a:rPr lang="es-ES" sz="2300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Poder Naval</a:t>
            </a:r>
          </a:p>
          <a:p>
            <a:pPr algn="ctr">
              <a:lnSpc>
                <a:spcPct val="150000"/>
              </a:lnSpc>
            </a:pPr>
            <a:r>
              <a:rPr lang="es-ES" sz="2300" dirty="0">
                <a:latin typeface="Lucida Bright" panose="02040602050505020304" pitchFamily="18" charset="0"/>
              </a:rPr>
              <a:t>                                     </a:t>
            </a:r>
            <a:r>
              <a:rPr lang="es-ES" sz="2300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0"/>
              </a:rPr>
              <a:t>OB-1 = DESARROLLO  </a:t>
            </a:r>
            <a:r>
              <a:rPr lang="es-ES" sz="2300" dirty="0">
                <a:latin typeface="Lucida Bright" panose="02040602050505020304" pitchFamily="18" charset="0"/>
              </a:rPr>
              <a:t>y   </a:t>
            </a:r>
            <a:r>
              <a:rPr lang="es-ES" sz="2300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OB-9 = SEGURIDAD;</a:t>
            </a:r>
            <a:endParaRPr lang="es-ES" sz="2300" dirty="0">
              <a:latin typeface="Lucida Bright" panose="020406020505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ES" sz="2300" dirty="0">
                <a:latin typeface="Lucida Bright" panose="02040602050505020304" pitchFamily="18" charset="0"/>
              </a:rPr>
              <a:t>por lo tanto,</a:t>
            </a:r>
          </a:p>
          <a:p>
            <a:pPr algn="ctr">
              <a:lnSpc>
                <a:spcPct val="150000"/>
              </a:lnSpc>
            </a:pPr>
            <a:r>
              <a:rPr lang="es-ES" sz="2300" b="1" dirty="0">
                <a:solidFill>
                  <a:srgbClr val="FF0000"/>
                </a:solidFill>
                <a:latin typeface="Lucida Bright" panose="02040602050505020304" pitchFamily="18" charset="0"/>
              </a:rPr>
              <a:t>“No hay desarrollo sin seguridad”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558107" y="916122"/>
            <a:ext cx="11854368" cy="29220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6597" tIns="48300" rIns="96597" bIns="48300">
            <a:spAutoFit/>
          </a:bodyPr>
          <a:lstStyle/>
          <a:p>
            <a:pPr marL="514119" indent="-514119" algn="just">
              <a:lnSpc>
                <a:spcPct val="114000"/>
              </a:lnSpc>
              <a:buFont typeface="+mj-lt"/>
              <a:buAutoNum type="alphaLcPeriod" startAt="3"/>
            </a:pPr>
            <a:r>
              <a:rPr lang="es-ES" sz="23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El establecimiento de la meta de ampliación de la plataforma continental ecuatoriana en el PND 2017-2021, en términos de haber alcanzado el 66,67% de caracterización al 2021, dificultará concluir con los estudios pertinentes hasta antes del 2022 que es la fecha límite, poniendo en alto riesgo la posibilidad de su ampliación, debido a que la asignación presupuestaria y el tiempo restante no serían suficientes para finalizar el 33,33% de caracterización restante en tan solo un año.</a:t>
            </a: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6" t="54367" r="16151" b="10288"/>
          <a:stretch/>
        </p:blipFill>
        <p:spPr bwMode="auto">
          <a:xfrm>
            <a:off x="2427890" y="4540449"/>
            <a:ext cx="8529145" cy="258554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Rectángulo"/>
          <p:cNvSpPr/>
          <p:nvPr/>
        </p:nvSpPr>
        <p:spPr>
          <a:xfrm>
            <a:off x="2774737" y="6498532"/>
            <a:ext cx="3760613" cy="6243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2" t="10677" r="17630"/>
          <a:stretch/>
        </p:blipFill>
        <p:spPr bwMode="auto">
          <a:xfrm>
            <a:off x="425668" y="4946255"/>
            <a:ext cx="2002221" cy="1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8" t="35402" r="38931" b="24235"/>
          <a:stretch/>
        </p:blipFill>
        <p:spPr bwMode="auto">
          <a:xfrm>
            <a:off x="10957034" y="4709405"/>
            <a:ext cx="2004904" cy="230359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30 Rectángulo"/>
          <p:cNvSpPr/>
          <p:nvPr/>
        </p:nvSpPr>
        <p:spPr>
          <a:xfrm>
            <a:off x="568612" y="910861"/>
            <a:ext cx="11854368" cy="25185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6597" tIns="48300" rIns="96597" bIns="48300">
            <a:spAutoFit/>
          </a:bodyPr>
          <a:lstStyle/>
          <a:p>
            <a:pPr marL="514119" indent="-514119" algn="just">
              <a:lnSpc>
                <a:spcPct val="114000"/>
              </a:lnSpc>
              <a:buFont typeface="+mj-lt"/>
              <a:buAutoNum type="alphaLcPeriod" startAt="4"/>
            </a:pPr>
            <a:r>
              <a:rPr lang="es-ES" sz="23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El análisis FODA realizado a los Intereses Marítimos Nacionales, </a:t>
            </a:r>
            <a:r>
              <a:rPr lang="es-ES" sz="2300" dirty="0">
                <a:latin typeface="Lucida Bright" panose="02040602050505020304" pitchFamily="18" charset="0"/>
              </a:rPr>
              <a:t>sobre la base de la interpretación de los resultados alcanzados en la evaluación de la variable independiente y la variable dependiente, junto con sus correspondientes indicadores, </a:t>
            </a:r>
            <a:r>
              <a:rPr lang="es-ES" sz="2300" dirty="0" smtClean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permitió </a:t>
            </a:r>
            <a:r>
              <a:rPr lang="es-ES" sz="23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establecer objetivos y acciones estratégicas orientadas a la consolidación de la visión oceanopolítica del Estado ecuatoriano.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894753" y="4599042"/>
            <a:ext cx="6294300" cy="210983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399" tIns="45701" rIns="91399" bIns="45701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s-ES" sz="2300" dirty="0">
                <a:latin typeface="Lucida Bright" panose="02040602050505020304" pitchFamily="18" charset="0"/>
              </a:rPr>
              <a:t>O.E.I No. 1: Incrementar la participación, compromiso y ejecución en la gestión de la política y desarrollo marítimo, fluvial y antártico, con responsabilidad social y ambiental.</a:t>
            </a:r>
          </a:p>
        </p:txBody>
      </p:sp>
      <p:sp>
        <p:nvSpPr>
          <p:cNvPr id="33" name="32 Flecha derecha"/>
          <p:cNvSpPr/>
          <p:nvPr/>
        </p:nvSpPr>
        <p:spPr>
          <a:xfrm>
            <a:off x="7751461" y="5155324"/>
            <a:ext cx="1623795" cy="861847"/>
          </a:xfrm>
          <a:prstGeom prst="right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34" name="33 CuadroTexto"/>
          <p:cNvSpPr txBox="1"/>
          <p:nvPr/>
        </p:nvSpPr>
        <p:spPr>
          <a:xfrm>
            <a:off x="9744168" y="5193685"/>
            <a:ext cx="2332219" cy="785125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>
            <a:defPPr>
              <a:defRPr lang="es-EC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2600" b="1" spc="398" dirty="0">
                <a:latin typeface="Lucida Bright" panose="02040602050505020304" pitchFamily="18" charset="0"/>
              </a:rPr>
              <a:t>DIGEIM</a:t>
            </a:r>
          </a:p>
        </p:txBody>
      </p:sp>
      <p:sp>
        <p:nvSpPr>
          <p:cNvPr id="35" name="34 Rectángulo"/>
          <p:cNvSpPr/>
          <p:nvPr/>
        </p:nvSpPr>
        <p:spPr>
          <a:xfrm>
            <a:off x="563340" y="921366"/>
            <a:ext cx="11854368" cy="33256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6597" tIns="48300" rIns="96597" bIns="48300">
            <a:spAutoFit/>
          </a:bodyPr>
          <a:lstStyle/>
          <a:p>
            <a:pPr marL="514119" indent="-514119" algn="just">
              <a:lnSpc>
                <a:spcPct val="114000"/>
              </a:lnSpc>
              <a:buFont typeface="+mj-lt"/>
              <a:buAutoNum type="alphaLcPeriod" startAt="5"/>
            </a:pPr>
            <a:r>
              <a:rPr lang="es-ES" sz="23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La alta influencia y alta dependencia del Mar Equinoccial en los Objetivos Nacionales de Desarrollo, </a:t>
            </a:r>
            <a:r>
              <a:rPr lang="es-ES" sz="2300" dirty="0">
                <a:latin typeface="Lucida Bright" panose="02040602050505020304" pitchFamily="18" charset="0"/>
              </a:rPr>
              <a:t>evidenciada por la relación entre los Objetivos 9, 6, 1 y las variables claves que corresponden a los indicadores del Mar Equinoccial, y </a:t>
            </a:r>
            <a:r>
              <a:rPr lang="es-ES" sz="23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que dan énfasis a la premisa de que no hay desarrollo sin seguridad, permite demostrar la validez de la hipótesis </a:t>
            </a:r>
            <a:r>
              <a:rPr lang="es-ES" sz="2300" dirty="0">
                <a:latin typeface="Lucida Bright" panose="02040602050505020304" pitchFamily="18" charset="0"/>
              </a:rPr>
              <a:t>respecto a que “El planteamiento del Mar Equinoccial, como un factor estratégico </a:t>
            </a:r>
            <a:r>
              <a:rPr lang="es-ES" sz="2300" dirty="0" smtClean="0">
                <a:latin typeface="Lucida Bright" panose="02040602050505020304" pitchFamily="18" charset="0"/>
              </a:rPr>
              <a:t>y prospectivo de </a:t>
            </a:r>
            <a:r>
              <a:rPr lang="es-ES" sz="2300" dirty="0">
                <a:latin typeface="Lucida Bright" panose="02040602050505020304" pitchFamily="18" charset="0"/>
              </a:rPr>
              <a:t>desarrollo, incide positivamente en los resultados de la planificación nacional del Estado ecuatoriano”.</a:t>
            </a: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0" t="28758" r="26873" b="15445"/>
          <a:stretch/>
        </p:blipFill>
        <p:spPr bwMode="auto">
          <a:xfrm>
            <a:off x="4855779" y="4246973"/>
            <a:ext cx="4020207" cy="349835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36 Rectángulo"/>
          <p:cNvSpPr/>
          <p:nvPr/>
        </p:nvSpPr>
        <p:spPr>
          <a:xfrm>
            <a:off x="565392" y="916108"/>
            <a:ext cx="11854368" cy="29220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6597" tIns="48300" rIns="96597" bIns="48300">
            <a:spAutoFit/>
          </a:bodyPr>
          <a:lstStyle/>
          <a:p>
            <a:pPr marL="514119" indent="-514119" algn="just">
              <a:lnSpc>
                <a:spcPct val="114000"/>
              </a:lnSpc>
              <a:buFont typeface="+mj-lt"/>
              <a:buAutoNum type="alphaLcPeriod" startAt="6"/>
            </a:pPr>
            <a:r>
              <a:rPr lang="es-ES" sz="23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El alineamiento entre las directrices territoriales y los ejes del PND, complementada con la visión oceanopolítica del Mar Equinoccial, a través de la inclusión de un nuevo Objetivo Nacional de Desarrollo orientado a la gestión del buen uso del mar, facilitará equilibrar el sistema entre los Objetivos Nacionales y las necesidades de desarrollo que el Estado ecuatoriano requiere satisfacer para mejorar el bienestar de su población y sus futuras generaciones.</a:t>
            </a: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1" t="22255" r="54319" b="21114"/>
          <a:stretch/>
        </p:blipFill>
        <p:spPr bwMode="auto">
          <a:xfrm>
            <a:off x="5429304" y="3838221"/>
            <a:ext cx="2802831" cy="390710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38 Rectángulo"/>
          <p:cNvSpPr/>
          <p:nvPr/>
        </p:nvSpPr>
        <p:spPr>
          <a:xfrm>
            <a:off x="568598" y="910844"/>
            <a:ext cx="11854368" cy="21150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6597" tIns="48300" rIns="96597" bIns="48300">
            <a:spAutoFit/>
          </a:bodyPr>
          <a:lstStyle/>
          <a:p>
            <a:pPr marL="514119" indent="-514119" algn="just">
              <a:lnSpc>
                <a:spcPct val="114000"/>
              </a:lnSpc>
              <a:buFont typeface="+mj-lt"/>
              <a:buAutoNum type="alphaLcPeriod" startAt="7"/>
            </a:pPr>
            <a:r>
              <a:rPr lang="es-ES" sz="23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El empleo de los submarinos para ejercer la vigilancia y control de la plataforma continental y los fondos marinos, operando junto con las aeronaves y unidades de superficie en una tríada, impedirá a los buques extractores de minería de alta mar, la continuación o intento de ejecutar actividades extractivas en los espacios marítimos jurisdiccionales del Estado.</a:t>
            </a:r>
          </a:p>
        </p:txBody>
      </p:sp>
      <p:pic>
        <p:nvPicPr>
          <p:cNvPr id="40" name="39 Imagen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"/>
          <a:stretch/>
        </p:blipFill>
        <p:spPr bwMode="auto">
          <a:xfrm>
            <a:off x="3293528" y="3025927"/>
            <a:ext cx="6737424" cy="474647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sonar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89052" y="5985836"/>
            <a:ext cx="1597161" cy="15088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2" descr="Imagen relacionad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40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1343">
        <p14:doors dir="vert"/>
      </p:transition>
    </mc:Choice>
    <mc:Fallback xmlns="">
      <p:transition spd="slow" advTm="1513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11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animClr clrSpc="rgb" dir="cw">
                                      <p:cBhvr>
                                        <p:cTn id="67" dur="11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68" dur="11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1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704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4" repeatCount="indefinite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4" grpId="0" animBg="1"/>
      <p:bldP spid="4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3" grpId="2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9" grpId="0" animBg="1"/>
    </p:bldLst>
  </p:timing>
  <p:extLst>
    <p:ext uri="{E180D4A7-C9FB-4DFB-919C-405C955672EB}">
      <p14:showEvtLst xmlns:p14="http://schemas.microsoft.com/office/powerpoint/2010/main">
        <p14:playEvt time="133063" objId="41"/>
        <p14:playEvt time="140195" objId="41"/>
        <p14:playEvt time="147312" objId="41"/>
        <p14:stopEvt time="151343" objId="41"/>
      </p14:showEvt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157637866"/>
              </p:ext>
            </p:extLst>
          </p:nvPr>
        </p:nvGraphicFramePr>
        <p:xfrm>
          <a:off x="3452653" y="1135121"/>
          <a:ext cx="9128234" cy="6460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47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44471" y="1668166"/>
            <a:ext cx="3092417" cy="4898858"/>
          </a:xfrm>
          <a:prstGeom prst="rect">
            <a:avLst/>
          </a:prstGeom>
          <a:solidFill>
            <a:srgbClr val="202076"/>
          </a:solidFill>
          <a:ln/>
          <a:scene3d>
            <a:camera prst="orthographicFront"/>
            <a:lightRig rig="threePt" dir="t"/>
          </a:scene3d>
          <a:sp3d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6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Incidencia del planteamiento del Mar Equinoccial en la planificación nacional del Estado ecuatoriano</a:t>
            </a:r>
            <a:endParaRPr lang="es-E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82414" y="157607"/>
            <a:ext cx="11779525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Esquema</a:t>
            </a:r>
          </a:p>
        </p:txBody>
      </p:sp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40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10">
        <p14:doors dir="vert"/>
      </p:transition>
    </mc:Choice>
    <mc:Fallback xmlns="">
      <p:transition spd="slow" advTm="8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48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82414" y="157607"/>
            <a:ext cx="11779525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Recomendaciones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130043676"/>
              </p:ext>
            </p:extLst>
          </p:nvPr>
        </p:nvGraphicFramePr>
        <p:xfrm>
          <a:off x="116080" y="425671"/>
          <a:ext cx="12590927" cy="7639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4544620" y="1334552"/>
            <a:ext cx="423431" cy="446238"/>
          </a:xfrm>
          <a:prstGeom prst="rect">
            <a:avLst/>
          </a:prstGeom>
          <a:noFill/>
        </p:spPr>
        <p:txBody>
          <a:bodyPr wrap="none" lIns="91399" tIns="45701" rIns="91399" bIns="45701" rtlCol="0">
            <a:spAutoFit/>
          </a:bodyPr>
          <a:lstStyle/>
          <a:p>
            <a:r>
              <a:rPr lang="es-ES" sz="23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a.</a:t>
            </a:r>
          </a:p>
        </p:txBody>
      </p:sp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6114222" y="1399660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dirty="0" smtClean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b</a:t>
            </a:r>
            <a:endParaRPr lang="es-ES" dirty="0"/>
          </a:p>
        </p:txBody>
      </p:sp>
      <p:graphicFrame>
        <p:nvGraphicFramePr>
          <p:cNvPr id="9" name="5 Diagrama"/>
          <p:cNvGraphicFramePr/>
          <p:nvPr>
            <p:extLst/>
          </p:nvPr>
        </p:nvGraphicFramePr>
        <p:xfrm>
          <a:off x="252251" y="504495"/>
          <a:ext cx="12407462" cy="7583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6154328" y="1391640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dirty="0" smtClean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0"/>
              </a:rPr>
              <a:t>b</a:t>
            </a:r>
            <a:endParaRPr lang="es-E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65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2573">
        <p14:doors dir="vert"/>
      </p:transition>
    </mc:Choice>
    <mc:Fallback xmlns="">
      <p:transition spd="slow" advTm="42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/>
      <p:bldP spid="13" grpId="0"/>
      <p:bldGraphic spid="9" grpId="0">
        <p:bldAsOne/>
      </p:bldGraphic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961939" cy="793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49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8 Cinta hacia abajo"/>
          <p:cNvSpPr/>
          <p:nvPr/>
        </p:nvSpPr>
        <p:spPr>
          <a:xfrm>
            <a:off x="2626818" y="2538251"/>
            <a:ext cx="9894997" cy="2758965"/>
          </a:xfrm>
          <a:prstGeom prst="ribbon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glow>
              <a:schemeClr val="accent1"/>
            </a:glow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597" tIns="48300" rIns="96597" bIns="48300" rtlCol="0" anchor="ctr"/>
          <a:lstStyle/>
          <a:p>
            <a:pPr algn="just"/>
            <a:r>
              <a:rPr lang="es-ES" sz="25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“…</a:t>
            </a:r>
            <a:r>
              <a:rPr lang="es-ES" sz="2500" dirty="0">
                <a:solidFill>
                  <a:schemeClr val="tx1"/>
                </a:solidFill>
                <a:latin typeface="Consolas" panose="020B0609020204030204" pitchFamily="49" charset="0"/>
              </a:rPr>
              <a:t>No hay defensa sin desarrollo como no hay desarrollo sin defensa.- </a:t>
            </a:r>
            <a:r>
              <a:rPr lang="es-ES" sz="25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 La </a:t>
            </a:r>
            <a:r>
              <a:rPr lang="es-ES" sz="2500" dirty="0">
                <a:solidFill>
                  <a:schemeClr val="tx1"/>
                </a:solidFill>
                <a:latin typeface="Consolas" panose="020B0609020204030204" pitchFamily="49" charset="0"/>
              </a:rPr>
              <a:t>Marina no se improvisa</a:t>
            </a:r>
            <a:r>
              <a:rPr lang="es-ES" sz="25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…”</a:t>
            </a:r>
          </a:p>
          <a:p>
            <a:pPr algn="just"/>
            <a:endParaRPr lang="es-ES" sz="12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algn="r"/>
            <a:r>
              <a:rPr lang="es-ES" sz="2500" dirty="0" smtClean="0">
                <a:solidFill>
                  <a:schemeClr val="tx1"/>
                </a:solidFill>
              </a:rPr>
              <a:t>TNFG Manuel Alomía</a:t>
            </a:r>
            <a:endParaRPr lang="es-ES" sz="2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5" name="Imagen 4" descr="http://blogs.espe.edu.ec/wp-content/uploads/2013/10/Logo-RP-UFA-ESPE11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3"/>
          <a:stretch/>
        </p:blipFill>
        <p:spPr bwMode="auto">
          <a:xfrm>
            <a:off x="5101389" y="5297216"/>
            <a:ext cx="7840010" cy="13209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399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910">
        <p14:doors dir="vert"/>
      </p:transition>
    </mc:Choice>
    <mc:Fallback xmlns="">
      <p:transition spd="slow" advTm="69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213945" y="157607"/>
            <a:ext cx="11747994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Introducción</a:t>
            </a:r>
          </a:p>
        </p:txBody>
      </p:sp>
      <p:sp>
        <p:nvSpPr>
          <p:cNvPr id="4" name="AutoShape 5" descr="https://www.footprintnetwork.org/content/documents/ecological_footprint_nations/images/icon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9" tIns="45701" rIns="91399" bIns="45701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9554"/>
            <a:ext cx="12961939" cy="686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5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9210442" y="5555644"/>
            <a:ext cx="3307384" cy="1154124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99" tIns="45701" rIns="91399" bIns="45701">
            <a:spAutoFit/>
          </a:bodyPr>
          <a:lstStyle/>
          <a:p>
            <a:pPr algn="ctr"/>
            <a:r>
              <a:rPr lang="es-ES" sz="2300" dirty="0">
                <a:solidFill>
                  <a:schemeClr val="bg1"/>
                </a:solidFill>
                <a:latin typeface="Lucida Bright" panose="02040602050505020304" pitchFamily="18" charset="0"/>
              </a:rPr>
              <a:t>Ausencia conceptual del uso del mar y su gestión</a:t>
            </a:r>
          </a:p>
        </p:txBody>
      </p:sp>
      <p:cxnSp>
        <p:nvCxnSpPr>
          <p:cNvPr id="16" name="15 Conector angular"/>
          <p:cNvCxnSpPr/>
          <p:nvPr/>
        </p:nvCxnSpPr>
        <p:spPr>
          <a:xfrm flipV="1">
            <a:off x="6794944" y="6337744"/>
            <a:ext cx="2415503" cy="418233"/>
          </a:xfrm>
          <a:prstGeom prst="bentConnector3">
            <a:avLst>
              <a:gd name="adj1" fmla="val 75455"/>
            </a:avLst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angular"/>
          <p:cNvCxnSpPr/>
          <p:nvPr/>
        </p:nvCxnSpPr>
        <p:spPr>
          <a:xfrm>
            <a:off x="8002692" y="5555645"/>
            <a:ext cx="1207752" cy="419488"/>
          </a:xfrm>
          <a:prstGeom prst="bentConnector3">
            <a:avLst>
              <a:gd name="adj1" fmla="val 50000"/>
            </a:avLst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angular"/>
          <p:cNvCxnSpPr>
            <a:endCxn id="10" idx="0"/>
          </p:cNvCxnSpPr>
          <p:nvPr/>
        </p:nvCxnSpPr>
        <p:spPr>
          <a:xfrm>
            <a:off x="9210444" y="4478952"/>
            <a:ext cx="1653690" cy="1076692"/>
          </a:xfrm>
          <a:prstGeom prst="bentConnector2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angular"/>
          <p:cNvCxnSpPr/>
          <p:nvPr/>
        </p:nvCxnSpPr>
        <p:spPr>
          <a:xfrm rot="16200000" flipH="1">
            <a:off x="10243545" y="3896216"/>
            <a:ext cx="2280019" cy="1038832"/>
          </a:xfrm>
          <a:prstGeom prst="bentConnector3">
            <a:avLst>
              <a:gd name="adj1" fmla="val -477"/>
            </a:avLst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2" t="10677" r="17630"/>
          <a:stretch>
            <a:fillRect/>
          </a:stretch>
        </p:blipFill>
        <p:spPr bwMode="auto">
          <a:xfrm>
            <a:off x="114241" y="903784"/>
            <a:ext cx="4309628" cy="321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9230 Rectángulo"/>
          <p:cNvSpPr/>
          <p:nvPr/>
        </p:nvSpPr>
        <p:spPr>
          <a:xfrm>
            <a:off x="4530351" y="919372"/>
            <a:ext cx="6537050" cy="1107957"/>
          </a:xfrm>
          <a:prstGeom prst="rect">
            <a:avLst/>
          </a:prstGeom>
          <a:solidFill>
            <a:schemeClr val="bg1"/>
          </a:solidFill>
        </p:spPr>
        <p:txBody>
          <a:bodyPr wrap="square" lIns="91399" tIns="45701" rIns="91399" bIns="45701">
            <a:spAutoFit/>
          </a:bodyPr>
          <a:lstStyle/>
          <a:p>
            <a:pPr algn="ctr"/>
            <a:r>
              <a:rPr lang="es-ES" sz="2200" dirty="0" smtClean="0">
                <a:latin typeface="Lucida Bright" panose="02040602050505020304" pitchFamily="18" charset="0"/>
              </a:rPr>
              <a:t>Analizar </a:t>
            </a:r>
            <a:r>
              <a:rPr lang="es-ES" sz="2200" dirty="0">
                <a:latin typeface="Lucida Bright" panose="02040602050505020304" pitchFamily="18" charset="0"/>
              </a:rPr>
              <a:t>la incidencia que tiene el planteamiento del Mar Equinoccial, como un factor estratégico y prospectivo de desarrollo</a:t>
            </a:r>
          </a:p>
        </p:txBody>
      </p:sp>
      <p:sp>
        <p:nvSpPr>
          <p:cNvPr id="9233" name="9232 Rectángulo"/>
          <p:cNvSpPr/>
          <p:nvPr/>
        </p:nvSpPr>
        <p:spPr>
          <a:xfrm>
            <a:off x="1017602" y="4478958"/>
            <a:ext cx="2398439" cy="769403"/>
          </a:xfrm>
          <a:prstGeom prst="rect">
            <a:avLst/>
          </a:prstGeom>
        </p:spPr>
        <p:txBody>
          <a:bodyPr wrap="square" lIns="91399" tIns="45701" rIns="91399" bIns="45701">
            <a:spAutoFit/>
          </a:bodyPr>
          <a:lstStyle/>
          <a:p>
            <a:pPr algn="ctr"/>
            <a:r>
              <a:rPr lang="es-ES" sz="2200" dirty="0">
                <a:latin typeface="Lucida Bright" panose="02040602050505020304" pitchFamily="18" charset="0"/>
              </a:rPr>
              <a:t>Desafíos y oportunidades </a:t>
            </a:r>
          </a:p>
        </p:txBody>
      </p:sp>
      <p:sp>
        <p:nvSpPr>
          <p:cNvPr id="9235" name="9234 Flecha doblada hacia arriba"/>
          <p:cNvSpPr/>
          <p:nvPr/>
        </p:nvSpPr>
        <p:spPr>
          <a:xfrm rot="5400000">
            <a:off x="14942" y="4130572"/>
            <a:ext cx="1087819" cy="885958"/>
          </a:xfrm>
          <a:prstGeom prst="bentUpArrow">
            <a:avLst>
              <a:gd name="adj1" fmla="val 33897"/>
              <a:gd name="adj2" fmla="val 31228"/>
              <a:gd name="adj3" fmla="val 2500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pic>
        <p:nvPicPr>
          <p:cNvPr id="15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5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5145">
        <p14:doors dir="vert"/>
      </p:transition>
    </mc:Choice>
    <mc:Fallback xmlns="">
      <p:transition spd="slow" advTm="45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233" grpId="0"/>
      <p:bldP spid="92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188984914"/>
              </p:ext>
            </p:extLst>
          </p:nvPr>
        </p:nvGraphicFramePr>
        <p:xfrm>
          <a:off x="3452653" y="1135121"/>
          <a:ext cx="9128234" cy="6460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6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44471" y="1668166"/>
            <a:ext cx="3092417" cy="4898858"/>
          </a:xfrm>
          <a:prstGeom prst="rect">
            <a:avLst/>
          </a:prstGeom>
          <a:solidFill>
            <a:srgbClr val="202076"/>
          </a:solidFill>
          <a:ln/>
          <a:scene3d>
            <a:camera prst="orthographicFront"/>
            <a:lightRig rig="threePt" dir="t"/>
          </a:scene3d>
          <a:sp3d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6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Incidencia del planteamiento del Mar Equinoccial en la planificación nacional del Estado ecuatoriano</a:t>
            </a:r>
            <a:endParaRPr lang="es-E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50883" y="157607"/>
            <a:ext cx="11811056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Esquema</a:t>
            </a:r>
          </a:p>
        </p:txBody>
      </p:sp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7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2">
        <p14:doors dir="vert"/>
      </p:transition>
    </mc:Choice>
    <mc:Fallback xmlns="">
      <p:transition spd="slow" advTm="7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7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50883" y="157607"/>
            <a:ext cx="11811056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Problema</a:t>
            </a:r>
          </a:p>
        </p:txBody>
      </p:sp>
      <p:sp>
        <p:nvSpPr>
          <p:cNvPr id="119" name="118 Rectángulo"/>
          <p:cNvSpPr/>
          <p:nvPr/>
        </p:nvSpPr>
        <p:spPr>
          <a:xfrm>
            <a:off x="157663" y="7403823"/>
            <a:ext cx="2341456" cy="384682"/>
          </a:xfrm>
          <a:prstGeom prst="rect">
            <a:avLst/>
          </a:prstGeom>
        </p:spPr>
        <p:txBody>
          <a:bodyPr wrap="none" lIns="91399" tIns="45701" rIns="91399" bIns="45701">
            <a:spAutoFit/>
          </a:bodyPr>
          <a:lstStyle/>
          <a:p>
            <a:r>
              <a:rPr lang="es-ES" sz="1900" dirty="0">
                <a:solidFill>
                  <a:schemeClr val="bg1">
                    <a:lumMod val="50000"/>
                  </a:schemeClr>
                </a:solidFill>
              </a:rPr>
              <a:t>Diagrama de Ishikawa</a:t>
            </a:r>
          </a:p>
        </p:txBody>
      </p:sp>
      <p:sp>
        <p:nvSpPr>
          <p:cNvPr id="9" name="AutoShape 1"/>
          <p:cNvSpPr>
            <a:spLocks noChangeArrowheads="1"/>
          </p:cNvSpPr>
          <p:nvPr/>
        </p:nvSpPr>
        <p:spPr bwMode="auto">
          <a:xfrm>
            <a:off x="299551" y="4239287"/>
            <a:ext cx="10107806" cy="311150"/>
          </a:xfrm>
          <a:prstGeom prst="rightArrow">
            <a:avLst>
              <a:gd name="adj1" fmla="val 50000"/>
              <a:gd name="adj2" fmla="val 389516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0312109" y="3500060"/>
            <a:ext cx="2489494" cy="1782542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36560" tIns="27422" rIns="0" bIns="0" anchor="ctr" upright="1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CO" sz="2000" b="1" dirty="0" smtClean="0">
                <a:solidFill>
                  <a:schemeClr val="bg1"/>
                </a:solidFill>
                <a:latin typeface="Arial"/>
                <a:cs typeface="Arial"/>
              </a:rPr>
              <a:t>Resultados deficientes en el logro </a:t>
            </a:r>
            <a:r>
              <a:rPr lang="es-CO" sz="2000" b="1" dirty="0">
                <a:solidFill>
                  <a:schemeClr val="bg1"/>
                </a:solidFill>
                <a:latin typeface="Arial"/>
                <a:cs typeface="Arial"/>
              </a:rPr>
              <a:t>de Objetivos Nacionales de Desarrollo del PND</a:t>
            </a: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4098012" y="1953289"/>
            <a:ext cx="1276350" cy="2352673"/>
          </a:xfrm>
          <a:prstGeom prst="line">
            <a:avLst/>
          </a:prstGeom>
          <a:noFill/>
          <a:ln w="50800">
            <a:solidFill>
              <a:schemeClr val="accent1">
                <a:lumMod val="50000"/>
              </a:schemeClr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7830846" y="1962815"/>
            <a:ext cx="1276350" cy="2352673"/>
          </a:xfrm>
          <a:prstGeom prst="line">
            <a:avLst/>
          </a:prstGeom>
          <a:noFill/>
          <a:ln w="50800">
            <a:solidFill>
              <a:schemeClr val="accent1">
                <a:lumMod val="50000"/>
              </a:schemeClr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3840823" y="4458361"/>
            <a:ext cx="1066800" cy="2324101"/>
          </a:xfrm>
          <a:prstGeom prst="line">
            <a:avLst/>
          </a:prstGeom>
          <a:noFill/>
          <a:ln w="50800">
            <a:solidFill>
              <a:schemeClr val="accent1">
                <a:lumMod val="50000"/>
              </a:schemeClr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V="1">
            <a:off x="8030870" y="4467886"/>
            <a:ext cx="1066800" cy="2324101"/>
          </a:xfrm>
          <a:prstGeom prst="line">
            <a:avLst/>
          </a:prstGeom>
          <a:noFill/>
          <a:ln w="50800">
            <a:solidFill>
              <a:schemeClr val="accent1">
                <a:lumMod val="50000"/>
              </a:schemeClr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711673" y="1033024"/>
            <a:ext cx="2871273" cy="92026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27422" tIns="2285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CO" sz="2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Políticas Públicas</a:t>
            </a:r>
          </a:p>
          <a:p>
            <a:pPr algn="ctr" rtl="0">
              <a:defRPr sz="1000"/>
            </a:pPr>
            <a:r>
              <a:rPr lang="es-CO" sz="2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PND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628900" y="1024764"/>
            <a:ext cx="2763504" cy="94916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27422" tIns="2285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es-CO" sz="2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Políticas Públicas Oceánicas y Costeras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2527433" y="6709438"/>
            <a:ext cx="2591108" cy="8898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27422" tIns="2285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es-CO" sz="2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Instituciones del ámbito marítimo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6692608" y="6731661"/>
            <a:ext cx="2699797" cy="87221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27422" tIns="2285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es-CO" sz="20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Legislación nacional en el ámbito marítimo</a:t>
            </a:r>
          </a:p>
        </p:txBody>
      </p:sp>
      <p:sp>
        <p:nvSpPr>
          <p:cNvPr id="19" name="Line 28"/>
          <p:cNvSpPr>
            <a:spLocks noChangeShapeType="1"/>
          </p:cNvSpPr>
          <p:nvPr/>
        </p:nvSpPr>
        <p:spPr bwMode="auto">
          <a:xfrm>
            <a:off x="7240294" y="2239034"/>
            <a:ext cx="72390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5412414" y="2115429"/>
            <a:ext cx="2044060" cy="24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CO" sz="1400" dirty="0">
                <a:solidFill>
                  <a:srgbClr val="FF0000"/>
                </a:solidFill>
                <a:latin typeface="Arial"/>
                <a:cs typeface="Arial"/>
              </a:rPr>
              <a:t>Falta de impulso</a:t>
            </a:r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4691633" y="2508118"/>
            <a:ext cx="2824783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CO" sz="1400" dirty="0">
                <a:solidFill>
                  <a:srgbClr val="000000"/>
                </a:solidFill>
                <a:latin typeface="Arial"/>
                <a:cs typeface="Arial"/>
              </a:rPr>
              <a:t>Inadecuado aprovechamiento sostenible de recursos vivos y no vivos</a:t>
            </a:r>
          </a:p>
        </p:txBody>
      </p:sp>
      <p:sp>
        <p:nvSpPr>
          <p:cNvPr id="22" name="Line 28"/>
          <p:cNvSpPr>
            <a:spLocks noChangeShapeType="1"/>
          </p:cNvSpPr>
          <p:nvPr/>
        </p:nvSpPr>
        <p:spPr bwMode="auto">
          <a:xfrm>
            <a:off x="7911807" y="3469347"/>
            <a:ext cx="72390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23" name="Text Box 29"/>
          <p:cNvSpPr txBox="1">
            <a:spLocks noChangeArrowheads="1"/>
          </p:cNvSpPr>
          <p:nvPr/>
        </p:nvSpPr>
        <p:spPr bwMode="auto">
          <a:xfrm>
            <a:off x="5780717" y="3282573"/>
            <a:ext cx="2323681" cy="31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CO" sz="1400" dirty="0">
                <a:solidFill>
                  <a:srgbClr val="FF0000"/>
                </a:solidFill>
                <a:latin typeface="Arial"/>
                <a:cs typeface="Arial"/>
              </a:rPr>
              <a:t>Falta de consolidación</a:t>
            </a:r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>
            <a:off x="5943603" y="4010473"/>
            <a:ext cx="280323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CO" sz="1400" dirty="0">
                <a:solidFill>
                  <a:srgbClr val="FF0000"/>
                </a:solidFill>
                <a:latin typeface="Arial"/>
                <a:cs typeface="Arial"/>
              </a:rPr>
              <a:t>Desaparición de SETEMAR</a:t>
            </a:r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5333585" y="3534544"/>
            <a:ext cx="229329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CO" sz="1400" dirty="0">
                <a:solidFill>
                  <a:srgbClr val="000000"/>
                </a:solidFill>
                <a:latin typeface="Arial"/>
                <a:cs typeface="Arial"/>
              </a:rPr>
              <a:t>Falta de una Agenda del Mar</a:t>
            </a:r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 flipH="1" flipV="1">
            <a:off x="7500645" y="3705883"/>
            <a:ext cx="725489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8191209" y="4861585"/>
            <a:ext cx="72390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5051513" y="4503030"/>
            <a:ext cx="348994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913988">
              <a:defRPr sz="1000"/>
            </a:pPr>
            <a:r>
              <a:rPr lang="es-CO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Falta de articulación con legislación internacional del ámbito marítimo</a:t>
            </a:r>
            <a:endParaRPr lang="es-E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0">
              <a:defRPr sz="1000"/>
            </a:pPr>
            <a:endParaRPr lang="es-CO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>
            <a:off x="8411869" y="4879051"/>
            <a:ext cx="261938" cy="51911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6480234" y="5380124"/>
            <a:ext cx="2073401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CO" sz="1400" dirty="0">
                <a:solidFill>
                  <a:srgbClr val="FF0000"/>
                </a:solidFill>
                <a:latin typeface="Arial"/>
                <a:cs typeface="Arial"/>
              </a:rPr>
              <a:t>Deficiente marco jurídico</a:t>
            </a: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4664095" y="4896840"/>
            <a:ext cx="3287944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CO" sz="1400" dirty="0">
                <a:solidFill>
                  <a:srgbClr val="000000"/>
                </a:solidFill>
                <a:latin typeface="Arial"/>
                <a:cs typeface="Arial"/>
              </a:rPr>
              <a:t>Poca representatividad en organismos nacionales e internacionales</a:t>
            </a:r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 flipH="1" flipV="1">
            <a:off x="7816563" y="5098123"/>
            <a:ext cx="727075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>
            <a:off x="7714963" y="5902985"/>
            <a:ext cx="727075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148842" y="5747523"/>
            <a:ext cx="3074021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CO" sz="1400" dirty="0">
                <a:solidFill>
                  <a:srgbClr val="FF0000"/>
                </a:solidFill>
                <a:latin typeface="Arial"/>
                <a:cs typeface="Arial"/>
              </a:rPr>
              <a:t>Deficiente gobernanza</a:t>
            </a:r>
          </a:p>
        </p:txBody>
      </p:sp>
      <p:sp>
        <p:nvSpPr>
          <p:cNvPr id="35" name="Line 28"/>
          <p:cNvSpPr>
            <a:spLocks noChangeShapeType="1"/>
          </p:cNvSpPr>
          <p:nvPr/>
        </p:nvSpPr>
        <p:spPr bwMode="auto">
          <a:xfrm flipH="1">
            <a:off x="7940383" y="5920446"/>
            <a:ext cx="257175" cy="4953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5755483" y="6429929"/>
            <a:ext cx="2671998" cy="36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CO" sz="1400" dirty="0">
                <a:solidFill>
                  <a:srgbClr val="FF0000"/>
                </a:solidFill>
                <a:latin typeface="Arial"/>
                <a:cs typeface="Arial"/>
              </a:rPr>
              <a:t>Leyes desactualizadas</a:t>
            </a:r>
          </a:p>
        </p:txBody>
      </p:sp>
      <p:sp>
        <p:nvSpPr>
          <p:cNvPr id="37" name="Text Box 29"/>
          <p:cNvSpPr txBox="1">
            <a:spLocks noChangeArrowheads="1"/>
          </p:cNvSpPr>
          <p:nvPr/>
        </p:nvSpPr>
        <p:spPr bwMode="auto">
          <a:xfrm>
            <a:off x="4476036" y="5985541"/>
            <a:ext cx="3179590" cy="5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Deficiente establecimiento de competencias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Line 28"/>
          <p:cNvSpPr>
            <a:spLocks noChangeShapeType="1"/>
          </p:cNvSpPr>
          <p:nvPr/>
        </p:nvSpPr>
        <p:spPr bwMode="auto">
          <a:xfrm flipH="1" flipV="1">
            <a:off x="7343488" y="6141110"/>
            <a:ext cx="725487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39" name="Line 28"/>
          <p:cNvSpPr>
            <a:spLocks noChangeShapeType="1"/>
          </p:cNvSpPr>
          <p:nvPr/>
        </p:nvSpPr>
        <p:spPr bwMode="auto">
          <a:xfrm flipH="1">
            <a:off x="8119769" y="3464586"/>
            <a:ext cx="260350" cy="5207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40" name="Line 28"/>
          <p:cNvSpPr>
            <a:spLocks noChangeShapeType="1"/>
          </p:cNvSpPr>
          <p:nvPr/>
        </p:nvSpPr>
        <p:spPr bwMode="auto">
          <a:xfrm flipH="1">
            <a:off x="7453019" y="2248561"/>
            <a:ext cx="260350" cy="519112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41" name="Line 28"/>
          <p:cNvSpPr>
            <a:spLocks noChangeShapeType="1"/>
          </p:cNvSpPr>
          <p:nvPr/>
        </p:nvSpPr>
        <p:spPr bwMode="auto">
          <a:xfrm>
            <a:off x="3994810" y="4867937"/>
            <a:ext cx="72390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1954732" y="4721996"/>
            <a:ext cx="2268522" cy="36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CO" sz="1400" dirty="0">
                <a:solidFill>
                  <a:srgbClr val="FF0000"/>
                </a:solidFill>
                <a:latin typeface="Arial"/>
                <a:cs typeface="Arial"/>
              </a:rPr>
              <a:t>Falta de integración</a:t>
            </a:r>
          </a:p>
        </p:txBody>
      </p:sp>
      <p:sp>
        <p:nvSpPr>
          <p:cNvPr id="43" name="Line 28"/>
          <p:cNvSpPr>
            <a:spLocks noChangeShapeType="1"/>
          </p:cNvSpPr>
          <p:nvPr/>
        </p:nvSpPr>
        <p:spPr bwMode="auto">
          <a:xfrm flipH="1">
            <a:off x="4213887" y="4885398"/>
            <a:ext cx="263525" cy="5207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2876732" y="5358472"/>
            <a:ext cx="1801813" cy="35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s-CO" sz="1400" dirty="0">
                <a:solidFill>
                  <a:srgbClr val="FF0000"/>
                </a:solidFill>
                <a:latin typeface="Arial"/>
                <a:cs typeface="Arial"/>
              </a:rPr>
              <a:t>Falta de sinergia</a:t>
            </a:r>
          </a:p>
        </p:txBody>
      </p:sp>
      <p:sp>
        <p:nvSpPr>
          <p:cNvPr id="45" name="Line 28"/>
          <p:cNvSpPr>
            <a:spLocks noChangeShapeType="1"/>
          </p:cNvSpPr>
          <p:nvPr/>
        </p:nvSpPr>
        <p:spPr bwMode="auto">
          <a:xfrm>
            <a:off x="3518562" y="5910923"/>
            <a:ext cx="72390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46" name="Text Box 29"/>
          <p:cNvSpPr txBox="1">
            <a:spLocks noChangeArrowheads="1"/>
          </p:cNvSpPr>
          <p:nvPr/>
        </p:nvSpPr>
        <p:spPr bwMode="auto">
          <a:xfrm>
            <a:off x="914409" y="5663272"/>
            <a:ext cx="2667436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CO" sz="1400" dirty="0">
                <a:solidFill>
                  <a:srgbClr val="FF0000"/>
                </a:solidFill>
                <a:latin typeface="Arial"/>
                <a:cs typeface="Arial"/>
              </a:rPr>
              <a:t>Armada del Ecuador, a través de DIGEIM como único impulsor</a:t>
            </a:r>
          </a:p>
        </p:txBody>
      </p:sp>
      <p:sp>
        <p:nvSpPr>
          <p:cNvPr id="47" name="Line 28"/>
          <p:cNvSpPr>
            <a:spLocks noChangeShapeType="1"/>
          </p:cNvSpPr>
          <p:nvPr/>
        </p:nvSpPr>
        <p:spPr bwMode="auto">
          <a:xfrm>
            <a:off x="3534456" y="2272374"/>
            <a:ext cx="727075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662141" y="1995327"/>
            <a:ext cx="3216795" cy="29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CO" sz="1400" dirty="0">
                <a:solidFill>
                  <a:srgbClr val="FF0000"/>
                </a:solidFill>
                <a:latin typeface="Arial"/>
                <a:cs typeface="Arial"/>
              </a:rPr>
              <a:t>Débil enfoque Intereses Marítimos</a:t>
            </a:r>
          </a:p>
        </p:txBody>
      </p:sp>
      <p:sp>
        <p:nvSpPr>
          <p:cNvPr id="49" name="Text Box 29"/>
          <p:cNvSpPr txBox="1">
            <a:spLocks noChangeArrowheads="1"/>
          </p:cNvSpPr>
          <p:nvPr/>
        </p:nvSpPr>
        <p:spPr bwMode="auto">
          <a:xfrm>
            <a:off x="662143" y="2750431"/>
            <a:ext cx="3897834" cy="56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CO" sz="1400" dirty="0">
                <a:solidFill>
                  <a:srgbClr val="000000"/>
                </a:solidFill>
                <a:latin typeface="Arial"/>
                <a:cs typeface="Arial"/>
              </a:rPr>
              <a:t>Complejo geomarítimo no considerado como espacio geográfico de gestión</a:t>
            </a:r>
          </a:p>
        </p:txBody>
      </p:sp>
      <p:sp>
        <p:nvSpPr>
          <p:cNvPr id="50" name="Text Box 29"/>
          <p:cNvSpPr txBox="1">
            <a:spLocks noChangeArrowheads="1"/>
          </p:cNvSpPr>
          <p:nvPr/>
        </p:nvSpPr>
        <p:spPr bwMode="auto">
          <a:xfrm>
            <a:off x="299551" y="2232795"/>
            <a:ext cx="3288895" cy="53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CO" sz="1400" dirty="0">
                <a:solidFill>
                  <a:srgbClr val="000000"/>
                </a:solidFill>
                <a:latin typeface="Arial"/>
                <a:cs typeface="Arial"/>
              </a:rPr>
              <a:t>Poca conciencia y cultura marítima en población y líderes políticos</a:t>
            </a:r>
          </a:p>
        </p:txBody>
      </p:sp>
      <p:sp>
        <p:nvSpPr>
          <p:cNvPr id="51" name="Line 28"/>
          <p:cNvSpPr>
            <a:spLocks noChangeShapeType="1"/>
          </p:cNvSpPr>
          <p:nvPr/>
        </p:nvSpPr>
        <p:spPr bwMode="auto">
          <a:xfrm flipH="1" flipV="1">
            <a:off x="3153455" y="2508909"/>
            <a:ext cx="725487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4207549" y="3504272"/>
            <a:ext cx="72390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53" name="Text Box 29"/>
          <p:cNvSpPr txBox="1">
            <a:spLocks noChangeArrowheads="1"/>
          </p:cNvSpPr>
          <p:nvPr/>
        </p:nvSpPr>
        <p:spPr bwMode="auto">
          <a:xfrm>
            <a:off x="1403145" y="3241295"/>
            <a:ext cx="3331796" cy="25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CO" sz="1400" dirty="0">
                <a:solidFill>
                  <a:srgbClr val="FF0000"/>
                </a:solidFill>
                <a:latin typeface="Arial"/>
                <a:cs typeface="Arial"/>
              </a:rPr>
              <a:t>Falta de visión oceanopolítica</a:t>
            </a:r>
          </a:p>
        </p:txBody>
      </p:sp>
      <p:sp>
        <p:nvSpPr>
          <p:cNvPr id="54" name="Text Box 29"/>
          <p:cNvSpPr txBox="1">
            <a:spLocks noChangeArrowheads="1"/>
          </p:cNvSpPr>
          <p:nvPr/>
        </p:nvSpPr>
        <p:spPr bwMode="auto">
          <a:xfrm>
            <a:off x="662144" y="3881171"/>
            <a:ext cx="431375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CO" sz="1400" dirty="0">
                <a:solidFill>
                  <a:srgbClr val="000000"/>
                </a:solidFill>
                <a:latin typeface="Arial"/>
                <a:cs typeface="Arial"/>
              </a:rPr>
              <a:t>Inadecuada comprensión de oportunidades de desarrollo que ofrece el mar</a:t>
            </a:r>
          </a:p>
        </p:txBody>
      </p:sp>
      <p:sp>
        <p:nvSpPr>
          <p:cNvPr id="55" name="Text Box 29"/>
          <p:cNvSpPr txBox="1">
            <a:spLocks noChangeArrowheads="1"/>
          </p:cNvSpPr>
          <p:nvPr/>
        </p:nvSpPr>
        <p:spPr bwMode="auto">
          <a:xfrm>
            <a:off x="536019" y="3482051"/>
            <a:ext cx="3514539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2" tIns="228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CO" sz="1400" dirty="0">
                <a:solidFill>
                  <a:srgbClr val="000000"/>
                </a:solidFill>
                <a:latin typeface="Arial"/>
                <a:cs typeface="Arial"/>
              </a:rPr>
              <a:t>Limitada capacidad del Poder Naval para resguardar espacios y recursos</a:t>
            </a:r>
          </a:p>
        </p:txBody>
      </p:sp>
      <p:sp>
        <p:nvSpPr>
          <p:cNvPr id="56" name="Line 28"/>
          <p:cNvSpPr>
            <a:spLocks noChangeShapeType="1"/>
          </p:cNvSpPr>
          <p:nvPr/>
        </p:nvSpPr>
        <p:spPr bwMode="auto">
          <a:xfrm flipH="1" flipV="1">
            <a:off x="3797980" y="3739222"/>
            <a:ext cx="725487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57" name="Line 28"/>
          <p:cNvSpPr>
            <a:spLocks noChangeShapeType="1"/>
          </p:cNvSpPr>
          <p:nvPr/>
        </p:nvSpPr>
        <p:spPr bwMode="auto">
          <a:xfrm flipH="1">
            <a:off x="4415511" y="3499514"/>
            <a:ext cx="260350" cy="519112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sp>
        <p:nvSpPr>
          <p:cNvPr id="58" name="Line 28"/>
          <p:cNvSpPr>
            <a:spLocks noChangeShapeType="1"/>
          </p:cNvSpPr>
          <p:nvPr/>
        </p:nvSpPr>
        <p:spPr bwMode="auto">
          <a:xfrm flipH="1">
            <a:off x="3750349" y="2281899"/>
            <a:ext cx="260350" cy="5207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9" tIns="45701" rIns="91399" bIns="45701"/>
          <a:lstStyle/>
          <a:p>
            <a:endParaRPr lang="es-ES"/>
          </a:p>
        </p:txBody>
      </p:sp>
      <p:pic>
        <p:nvPicPr>
          <p:cNvPr id="59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12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6813">
        <p14:doors dir="vert"/>
      </p:transition>
    </mc:Choice>
    <mc:Fallback xmlns="">
      <p:transition spd="slow" advTm="968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800422567"/>
              </p:ext>
            </p:extLst>
          </p:nvPr>
        </p:nvGraphicFramePr>
        <p:xfrm>
          <a:off x="3452653" y="1135121"/>
          <a:ext cx="9128234" cy="6460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8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44471" y="1668166"/>
            <a:ext cx="3092417" cy="4898858"/>
          </a:xfrm>
          <a:prstGeom prst="rect">
            <a:avLst/>
          </a:prstGeom>
          <a:solidFill>
            <a:srgbClr val="202076"/>
          </a:solidFill>
          <a:ln/>
          <a:scene3d>
            <a:camera prst="orthographicFront"/>
            <a:lightRig rig="threePt" dir="t"/>
          </a:scene3d>
          <a:sp3d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6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Incidencia del planteamiento del Mar Equinoccial en la planificación nacional del Estado ecuatoriano</a:t>
            </a:r>
            <a:endParaRPr lang="es-E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Bright" panose="0204060205050502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66648" y="157607"/>
            <a:ext cx="11795291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Esquema</a:t>
            </a:r>
          </a:p>
        </p:txBody>
      </p:sp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7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367">
        <p14:doors dir="vert"/>
      </p:transition>
    </mc:Choice>
    <mc:Fallback xmlns="">
      <p:transition spd="slow" advTm="33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0024963" y="7358378"/>
            <a:ext cx="2916436" cy="422683"/>
          </a:xfrm>
        </p:spPr>
        <p:txBody>
          <a:bodyPr/>
          <a:lstStyle/>
          <a:p>
            <a:fld id="{98206FB5-132D-45F1-8950-71BB752CAE10}" type="slidenum">
              <a:rPr lang="es-EC"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9</a:t>
            </a:fld>
            <a:endParaRPr lang="es-EC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82414" y="157607"/>
            <a:ext cx="11779525" cy="66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97" tIns="48300" rIns="96597" bIns="48300">
            <a:spAutoFit/>
          </a:bodyPr>
          <a:lstStyle/>
          <a:p>
            <a:pPr algn="ctr">
              <a:defRPr/>
            </a:pPr>
            <a:r>
              <a:rPr lang="es-AR" sz="3700" b="1" dirty="0">
                <a:solidFill>
                  <a:schemeClr val="bg1"/>
                </a:solidFill>
                <a:latin typeface="Lucida Bright" panose="020406020505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Objetivo general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51794" y="921964"/>
            <a:ext cx="11871436" cy="274686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399" tIns="45701" rIns="91399" bIns="4570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300" dirty="0">
                <a:latin typeface="Lucida Bright" panose="02040602050505020304" pitchFamily="18" charset="0"/>
              </a:rPr>
              <a:t>Analizar la incidencia del planteamiento del Mar Equinoccial, como un factor estratégico </a:t>
            </a:r>
            <a:r>
              <a:rPr lang="es-ES" sz="2300" dirty="0" smtClean="0">
                <a:latin typeface="Lucida Bright" panose="02040602050505020304" pitchFamily="18" charset="0"/>
              </a:rPr>
              <a:t>y prospectivo de </a:t>
            </a:r>
            <a:r>
              <a:rPr lang="es-ES" sz="2300" dirty="0">
                <a:latin typeface="Lucida Bright" panose="02040602050505020304" pitchFamily="18" charset="0"/>
              </a:rPr>
              <a:t>desarrollo, en los resultados de la planificación nacional del Estado ecuatoriano, realizando una investigación de campo y documental, para </a:t>
            </a:r>
            <a:r>
              <a:rPr lang="es-ES" sz="2300" dirty="0" smtClean="0">
                <a:latin typeface="Lucida Bright" panose="02040602050505020304" pitchFamily="18" charset="0"/>
              </a:rPr>
              <a:t>establecer lineamientos estratégicos que permitan </a:t>
            </a:r>
            <a:r>
              <a:rPr lang="es-MX" sz="2300" dirty="0" smtClean="0">
                <a:latin typeface="Lucida Bright" panose="02040602050505020304" pitchFamily="18" charset="0"/>
              </a:rPr>
              <a:t>enfrentar </a:t>
            </a:r>
            <a:r>
              <a:rPr lang="es-MX" sz="2300" dirty="0">
                <a:latin typeface="Lucida Bright" panose="02040602050505020304" pitchFamily="18" charset="0"/>
              </a:rPr>
              <a:t>los nuevos desafíos del Mar Equinoccial y fortalecer su visión </a:t>
            </a:r>
            <a:r>
              <a:rPr lang="es-MX" sz="2300" dirty="0" smtClean="0">
                <a:latin typeface="Lucida Bright" panose="02040602050505020304" pitchFamily="18" charset="0"/>
              </a:rPr>
              <a:t>oceanopolítica</a:t>
            </a:r>
            <a:r>
              <a:rPr lang="es-ES" sz="2300" dirty="0" smtClean="0">
                <a:latin typeface="Lucida Bright" panose="02040602050505020304" pitchFamily="18" charset="0"/>
              </a:rPr>
              <a:t>.</a:t>
            </a:r>
            <a:endParaRPr lang="es-ES" sz="2300" dirty="0">
              <a:latin typeface="Lucida Bright" panose="02040602050505020304" pitchFamily="18" charset="0"/>
            </a:endParaRPr>
          </a:p>
        </p:txBody>
      </p:sp>
      <p:pic>
        <p:nvPicPr>
          <p:cNvPr id="8" name="Picture 1"/>
          <p:cNvPicPr/>
          <p:nvPr/>
        </p:nvPicPr>
        <p:blipFill>
          <a:blip r:embed="rId2" cstate="print"/>
          <a:srcRect l="8212" t="26900" r="8473" b="3682"/>
          <a:stretch>
            <a:fillRect/>
          </a:stretch>
        </p:blipFill>
        <p:spPr bwMode="auto">
          <a:xfrm>
            <a:off x="551795" y="3668830"/>
            <a:ext cx="6949555" cy="408780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4" r="11731"/>
          <a:stretch/>
        </p:blipFill>
        <p:spPr bwMode="auto">
          <a:xfrm>
            <a:off x="9459346" y="3923918"/>
            <a:ext cx="2869324" cy="3524250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lecha derecha"/>
          <p:cNvSpPr/>
          <p:nvPr/>
        </p:nvSpPr>
        <p:spPr>
          <a:xfrm>
            <a:off x="4903075" y="5255180"/>
            <a:ext cx="1623795" cy="861847"/>
          </a:xfrm>
          <a:prstGeom prst="rightArrow">
            <a:avLst/>
          </a:prstGeom>
          <a:solidFill>
            <a:schemeClr val="accent5">
              <a:lumMod val="50000"/>
              <a:alpha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sp>
        <p:nvSpPr>
          <p:cNvPr id="10" name="9 Flecha derecha"/>
          <p:cNvSpPr/>
          <p:nvPr/>
        </p:nvSpPr>
        <p:spPr>
          <a:xfrm>
            <a:off x="8114079" y="5265687"/>
            <a:ext cx="1623795" cy="861847"/>
          </a:xfrm>
          <a:prstGeom prst="right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9" tIns="45701" rIns="91399" bIns="45701" rtlCol="0" anchor="ctr"/>
          <a:lstStyle/>
          <a:p>
            <a:pPr algn="ctr"/>
            <a:endParaRPr lang="es-ES"/>
          </a:p>
        </p:txBody>
      </p:sp>
      <p:pic>
        <p:nvPicPr>
          <p:cNvPr id="9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86" b="94286" l="6286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-59697"/>
            <a:ext cx="1081562" cy="10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1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665">
        <p14:doors dir="vert"/>
      </p:transition>
    </mc:Choice>
    <mc:Fallback xmlns="">
      <p:transition spd="slow" advTm="126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1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animClr clrSpc="rgb" dir="cw">
                                      <p:cBhvr>
                                        <p:cTn id="22" dur="11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23" dur="11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1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5.7|6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|33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|24.1|32.3|11.4|14.5|26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2.9|2.1|3.3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3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4.5|3.5"/>
</p:tagLst>
</file>

<file path=ppt/theme/theme1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13521</TotalTime>
  <Words>3726</Words>
  <Application>Microsoft Office PowerPoint</Application>
  <PresentationFormat>Personalizado</PresentationFormat>
  <Paragraphs>539</Paragraphs>
  <Slides>49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9" baseType="lpstr">
      <vt:lpstr>Aharoni</vt:lpstr>
      <vt:lpstr>Arial</vt:lpstr>
      <vt:lpstr>Calibri</vt:lpstr>
      <vt:lpstr>Calibri Light</vt:lpstr>
      <vt:lpstr>Consolas</vt:lpstr>
      <vt:lpstr>Lucida Bright</vt:lpstr>
      <vt:lpstr>Times New Roman</vt:lpstr>
      <vt:lpstr>Verdana</vt:lpstr>
      <vt:lpstr>Wingdings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Marco Ivan Rivadeneira</dc:creator>
  <cp:lastModifiedBy>User</cp:lastModifiedBy>
  <cp:revision>719</cp:revision>
  <dcterms:created xsi:type="dcterms:W3CDTF">2017-04-05T15:23:04Z</dcterms:created>
  <dcterms:modified xsi:type="dcterms:W3CDTF">2019-04-06T14:14:29Z</dcterms:modified>
</cp:coreProperties>
</file>