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7" r:id="rId2"/>
  </p:sldMasterIdLst>
  <p:notesMasterIdLst>
    <p:notesMasterId r:id="rId44"/>
  </p:notesMasterIdLst>
  <p:sldIdLst>
    <p:sldId id="266" r:id="rId3"/>
    <p:sldId id="269" r:id="rId4"/>
    <p:sldId id="315" r:id="rId5"/>
    <p:sldId id="260" r:id="rId6"/>
    <p:sldId id="259" r:id="rId7"/>
    <p:sldId id="265" r:id="rId8"/>
    <p:sldId id="270" r:id="rId9"/>
    <p:sldId id="273" r:id="rId10"/>
    <p:sldId id="261" r:id="rId11"/>
    <p:sldId id="314" r:id="rId12"/>
    <p:sldId id="272" r:id="rId13"/>
    <p:sldId id="274" r:id="rId14"/>
    <p:sldId id="291" r:id="rId15"/>
    <p:sldId id="308" r:id="rId16"/>
    <p:sldId id="309" r:id="rId17"/>
    <p:sldId id="310" r:id="rId18"/>
    <p:sldId id="313" r:id="rId19"/>
    <p:sldId id="316" r:id="rId20"/>
    <p:sldId id="276" r:id="rId21"/>
    <p:sldId id="318" r:id="rId22"/>
    <p:sldId id="280" r:id="rId23"/>
    <p:sldId id="282" r:id="rId24"/>
    <p:sldId id="281" r:id="rId25"/>
    <p:sldId id="283" r:id="rId26"/>
    <p:sldId id="285" r:id="rId27"/>
    <p:sldId id="284" r:id="rId28"/>
    <p:sldId id="286" r:id="rId29"/>
    <p:sldId id="287" r:id="rId30"/>
    <p:sldId id="317" r:id="rId31"/>
    <p:sldId id="288" r:id="rId32"/>
    <p:sldId id="312" r:id="rId33"/>
    <p:sldId id="292" r:id="rId34"/>
    <p:sldId id="293" r:id="rId35"/>
    <p:sldId id="294" r:id="rId36"/>
    <p:sldId id="295" r:id="rId37"/>
    <p:sldId id="299" r:id="rId38"/>
    <p:sldId id="296" r:id="rId39"/>
    <p:sldId id="306" r:id="rId40"/>
    <p:sldId id="305" r:id="rId41"/>
    <p:sldId id="307" r:id="rId42"/>
    <p:sldId id="298" r:id="rId4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088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thita\Desktop\CARLOS%20GARZON%202018\ESTADO%20MAYOR%202018\TESIS%20USAR\TESIS\GARZON%20USAR%202018\segun%20getti%202018\RESUMEN%20DE%20PAISES%20CON%20FFAA%20PARA%20USA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thita\Desktop\CARLOS%20GARZON%202018\ESTADO%20MAYOR%202018\TESIS%20USAR\TESIS\GARZON%20USAR%202018\segun%20getti%202018\RESUMEN%20DE%20PAISES%20CON%20FFAA%20PARA%20USAR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thita\Desktop\CARLOS%20GARZON%202018\ESTADO%20MAYOR%202018\TESIS%20USAR\TESIS\GARZON%20USAR%202018\segun%20getti%202018\RESUMEN%20DE%20PAISES%20CON%20FFAA%20PARA%20USA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S" sz="1600"/>
              <a:t>24 PAÍSES INVESTIGADOS</a:t>
            </a:r>
          </a:p>
        </c:rich>
      </c:tx>
      <c:layout>
        <c:manualLayout>
          <c:xMode val="edge"/>
          <c:yMode val="edge"/>
          <c:x val="0.32887871429784415"/>
          <c:y val="2.32523528948656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555555555555579E-2"/>
          <c:y val="0.20358814523184601"/>
          <c:w val="0.93888888888888933"/>
          <c:h val="0.6488418635170610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elete val="1"/>
          </c:dLbls>
          <c:cat>
            <c:strRef>
              <c:f>datos!$H$4:$I$4</c:f>
              <c:strCache>
                <c:ptCount val="2"/>
                <c:pt idx="0">
                  <c:v>FF.AA. NO TIENE UNIDAD USAR</c:v>
                </c:pt>
                <c:pt idx="1">
                  <c:v>FF.AA. TIENE UNIDAD USAR</c:v>
                </c:pt>
              </c:strCache>
            </c:strRef>
          </c:cat>
          <c:val>
            <c:numRef>
              <c:f>datos!$H$5:$I$5</c:f>
              <c:numCache>
                <c:formatCode>General</c:formatCode>
                <c:ptCount val="2"/>
                <c:pt idx="0">
                  <c:v>9</c:v>
                </c:pt>
                <c:pt idx="1">
                  <c:v>14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19050" cap="flat" cmpd="sng" algn="ctr">
      <a:solidFill>
        <a:schemeClr val="tx1"/>
      </a:solidFill>
      <a:round/>
    </a:ln>
    <a:effectLst/>
  </c:spPr>
  <c:txPr>
    <a:bodyPr/>
    <a:lstStyle/>
    <a:p>
      <a:pPr>
        <a:defRPr sz="105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4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ENTIDAD RESPONSABLE</a:t>
            </a:r>
          </a:p>
        </c:rich>
      </c:tx>
      <c:layout>
        <c:manualLayout>
          <c:xMode val="edge"/>
          <c:yMode val="edge"/>
          <c:x val="0.61795505157479447"/>
          <c:y val="1.9816857904546722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s-ES"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3.333333333333334E-2"/>
                  <c:y val="0.1680129525672944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s-ES" sz="14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s-ES"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s-ES" sz="14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5.1834304231335365E-2"/>
                  <c:y val="3.30293968263380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s-ES"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9448599092392474"/>
                      <c:h val="0.1792434797466250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'proteccion civil'!$I$3:$I$8</c:f>
              <c:strCache>
                <c:ptCount val="6"/>
                <c:pt idx="0">
                  <c:v>Protección Civil</c:v>
                </c:pt>
                <c:pt idx="1">
                  <c:v>Ministerio de Defensa</c:v>
                </c:pt>
                <c:pt idx="2">
                  <c:v>Ministerio del Interior</c:v>
                </c:pt>
                <c:pt idx="3">
                  <c:v>Poder Ejecutivo</c:v>
                </c:pt>
                <c:pt idx="5">
                  <c:v>Gobiernos Locales</c:v>
                </c:pt>
              </c:strCache>
            </c:strRef>
          </c:cat>
          <c:val>
            <c:numRef>
              <c:f>'proteccion civil'!$J$3:$J$8</c:f>
              <c:numCache>
                <c:formatCode>General</c:formatCode>
                <c:ptCount val="6"/>
                <c:pt idx="0">
                  <c:v>8</c:v>
                </c:pt>
                <c:pt idx="1">
                  <c:v>4</c:v>
                </c:pt>
                <c:pt idx="2">
                  <c:v>6</c:v>
                </c:pt>
                <c:pt idx="3">
                  <c:v>3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19050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S" sz="1600"/>
              <a:t>24 PAÍSES INVESTIGADOS</a:t>
            </a:r>
          </a:p>
        </c:rich>
      </c:tx>
      <c:layout>
        <c:manualLayout>
          <c:xMode val="edge"/>
          <c:yMode val="edge"/>
          <c:x val="0.32887871429784415"/>
          <c:y val="2.32523528948656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555555555555572E-2"/>
          <c:y val="0.20358814523184601"/>
          <c:w val="0.93888888888888933"/>
          <c:h val="0.6488418635170610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2291F14E-4934-49F2-8C77-B77A21B16E93}" type="PERCENTAGE">
                      <a:rPr lang="en-US" baseline="0"/>
                      <a:pPr/>
                      <a:t>[PORCENTAJE]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B282D78D-16EC-4593-B8DD-76D100931664}" type="PERCENTAGE">
                      <a:rPr lang="en-US" baseline="0"/>
                      <a:pPr/>
                      <a:t>[PORCENTAJE]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ES"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datos!$H$4:$I$4</c:f>
              <c:strCache>
                <c:ptCount val="2"/>
                <c:pt idx="0">
                  <c:v>FF.AA. NO TIENE UNIDAD USAR</c:v>
                </c:pt>
                <c:pt idx="1">
                  <c:v>FF.AA. TIENE UNIDAD USAR</c:v>
                </c:pt>
              </c:strCache>
            </c:strRef>
          </c:cat>
          <c:val>
            <c:numRef>
              <c:f>datos!$H$5:$I$5</c:f>
              <c:numCache>
                <c:formatCode>General</c:formatCode>
                <c:ptCount val="2"/>
                <c:pt idx="0">
                  <c:v>9</c:v>
                </c:pt>
                <c:pt idx="1">
                  <c:v>14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19050" cap="flat" cmpd="sng" algn="ctr">
      <a:solidFill>
        <a:schemeClr val="tx1"/>
      </a:solidFill>
      <a:round/>
    </a:ln>
    <a:effectLst/>
  </c:spPr>
  <c:txPr>
    <a:bodyPr/>
    <a:lstStyle/>
    <a:p>
      <a:pPr>
        <a:defRPr sz="105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image" Target="../media/image121.png"/><Relationship Id="rId4" Type="http://schemas.openxmlformats.org/officeDocument/2006/relationships/image" Target="../media/image124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diagrams/_rels/data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image" Target="../media/image111.pn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3.png"/><Relationship Id="rId1" Type="http://schemas.openxmlformats.org/officeDocument/2006/relationships/image" Target="../media/image111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image" Target="../media/image121.png"/><Relationship Id="rId4" Type="http://schemas.openxmlformats.org/officeDocument/2006/relationships/image" Target="../media/image124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diagrams/_rels/drawing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image" Target="../media/image111.png"/></Relationships>
</file>

<file path=ppt/diagrams/_rels/drawing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1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1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#1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#1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#1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#1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#1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3FDE16-704D-4C27-B655-42204D3F3C69}" type="doc">
      <dgm:prSet loTypeId="urn:microsoft.com/office/officeart/2005/8/layout/vList4#1" loCatId="list" qsTypeId="urn:microsoft.com/office/officeart/2005/8/quickstyle/simple1" qsCatId="simple" csTypeId="urn:microsoft.com/office/officeart/2005/8/colors/colorful1#2" csCatId="colorful" phldr="1"/>
      <dgm:spPr/>
    </dgm:pt>
    <dgm:pt modelId="{194EEDE6-0712-4D03-B732-BCB115DE2BF8}">
      <dgm:prSet phldrT="[Texto]" custT="1"/>
      <dgm:spPr/>
      <dgm:t>
        <a:bodyPr/>
        <a:lstStyle/>
        <a:p>
          <a:pPr algn="just"/>
          <a:r>
            <a:rPr lang="es-ES" sz="1800" b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OE1. Explicar </a:t>
          </a:r>
          <a:r>
            <a:rPr lang="es-ES" sz="1800" b="0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modelo organizacional de una Unidad USAR</a:t>
          </a:r>
          <a:r>
            <a:rPr lang="es-ES" sz="1800" b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y su aplicación en </a:t>
          </a:r>
          <a:r>
            <a:rPr lang="es-ES" sz="1800" b="0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FF.AA. de otros países</a:t>
          </a:r>
          <a:r>
            <a:rPr lang="es-ES" sz="1800" b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para emplearlos en caso de desastres naturales en esos países y el exterior.</a:t>
          </a:r>
          <a:endParaRPr lang="es-ES" sz="1800" b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00BD2B-801B-4EBA-A34C-8865DAE9874C}" type="parTrans" cxnId="{23443B4D-D18D-4622-B975-EBB01711E4C7}">
      <dgm:prSet/>
      <dgm:spPr/>
      <dgm:t>
        <a:bodyPr/>
        <a:lstStyle/>
        <a:p>
          <a:pPr algn="just"/>
          <a:endParaRPr lang="es-ES" sz="24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E26A29-8D54-4A63-BA98-1D5E9D5A2844}" type="sibTrans" cxnId="{23443B4D-D18D-4622-B975-EBB01711E4C7}">
      <dgm:prSet/>
      <dgm:spPr/>
      <dgm:t>
        <a:bodyPr/>
        <a:lstStyle/>
        <a:p>
          <a:pPr algn="just"/>
          <a:endParaRPr lang="es-ES" sz="24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32EAF6-83F9-4B15-B05B-28AE71EF1461}">
      <dgm:prSet phldrT="[Texto]" custT="1"/>
      <dgm:spPr/>
      <dgm:t>
        <a:bodyPr/>
        <a:lstStyle/>
        <a:p>
          <a:pPr algn="just"/>
          <a:r>
            <a:rPr lang="es-ES" sz="1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OE2. Determinar cómo la </a:t>
          </a:r>
          <a:r>
            <a:rPr lang="es-ES" sz="1800" b="0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capacidad</a:t>
          </a:r>
          <a:r>
            <a:rPr lang="es-ES" sz="1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de realizar operaciones de ayuda humanitaria con alcance nacional e internacional ante desastres naturales por parte de la Armada, </a:t>
          </a:r>
          <a:r>
            <a:rPr lang="es-ES" sz="1800" b="0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salvaría vidas</a:t>
          </a:r>
          <a:r>
            <a:rPr lang="es-ES" sz="1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a través de una encuesta muestral representativa de miembros del CUINMA y entrevistas a expertos en gestión de riesgos.</a:t>
          </a:r>
          <a:endParaRPr lang="es-ES" sz="18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74EE81-323F-4C16-B661-0606C6417C86}" type="parTrans" cxnId="{FD9A19C9-8F4F-485A-A745-15CA8CD76AA4}">
      <dgm:prSet/>
      <dgm:spPr/>
      <dgm:t>
        <a:bodyPr/>
        <a:lstStyle/>
        <a:p>
          <a:pPr algn="just"/>
          <a:endParaRPr lang="es-ES" sz="24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5DA259-553D-40CB-8C5D-64E56FA8B493}" type="sibTrans" cxnId="{FD9A19C9-8F4F-485A-A745-15CA8CD76AA4}">
      <dgm:prSet/>
      <dgm:spPr/>
      <dgm:t>
        <a:bodyPr/>
        <a:lstStyle/>
        <a:p>
          <a:pPr algn="just"/>
          <a:endParaRPr lang="es-ES" sz="24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58F63A-6B97-413F-9D1D-7A35DA52B882}">
      <dgm:prSet phldrT="[Texto]" custT="1"/>
      <dgm:spPr/>
      <dgm:t>
        <a:bodyPr/>
        <a:lstStyle/>
        <a:p>
          <a:pPr algn="just"/>
          <a:r>
            <a:rPr lang="es-ES" sz="1800" b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OE3. </a:t>
          </a:r>
          <a:r>
            <a:rPr lang="es-E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Proponer la implementación de USAR mediana/pesada y liviana en CUINMA para desarrollar la capacidad de la Armada para realizar operaciones de ayuda humanitaria en el país y en el exterior</a:t>
          </a:r>
          <a:endParaRPr lang="es-ES" sz="1800" b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FD1376-73C6-4643-BC07-1255C8336FEC}" type="parTrans" cxnId="{CB8049C8-BFFF-4283-B160-CAF741CB3B33}">
      <dgm:prSet/>
      <dgm:spPr/>
      <dgm:t>
        <a:bodyPr/>
        <a:lstStyle/>
        <a:p>
          <a:pPr algn="just"/>
          <a:endParaRPr lang="es-ES" sz="24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54F01E-0455-43AF-9834-A556474685F7}" type="sibTrans" cxnId="{CB8049C8-BFFF-4283-B160-CAF741CB3B33}">
      <dgm:prSet/>
      <dgm:spPr/>
      <dgm:t>
        <a:bodyPr/>
        <a:lstStyle/>
        <a:p>
          <a:pPr algn="just"/>
          <a:endParaRPr lang="es-ES" sz="24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38F71C-8CB5-43BD-BE1A-3E9EDD77BCBE}" type="pres">
      <dgm:prSet presAssocID="{9A3FDE16-704D-4C27-B655-42204D3F3C69}" presName="linear" presStyleCnt="0">
        <dgm:presLayoutVars>
          <dgm:dir/>
          <dgm:resizeHandles val="exact"/>
        </dgm:presLayoutVars>
      </dgm:prSet>
      <dgm:spPr/>
    </dgm:pt>
    <dgm:pt modelId="{68A3F831-3027-477F-B2DF-072063FC1982}" type="pres">
      <dgm:prSet presAssocID="{194EEDE6-0712-4D03-B732-BCB115DE2BF8}" presName="comp" presStyleCnt="0"/>
      <dgm:spPr/>
    </dgm:pt>
    <dgm:pt modelId="{C25D3B9D-ED47-45C2-A08D-08AD47D9FD0E}" type="pres">
      <dgm:prSet presAssocID="{194EEDE6-0712-4D03-B732-BCB115DE2BF8}" presName="box" presStyleLbl="node1" presStyleIdx="0" presStyleCnt="3" custLinFactNeighborX="6656" custLinFactNeighborY="-1609"/>
      <dgm:spPr/>
      <dgm:t>
        <a:bodyPr/>
        <a:lstStyle/>
        <a:p>
          <a:endParaRPr lang="es-ES"/>
        </a:p>
      </dgm:t>
    </dgm:pt>
    <dgm:pt modelId="{3047E521-34C7-421B-859E-2677BC0FCB5F}" type="pres">
      <dgm:prSet presAssocID="{194EEDE6-0712-4D03-B732-BCB115DE2BF8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EC4C33B-65E7-4D41-A81C-2AB0930A23BB}" type="pres">
      <dgm:prSet presAssocID="{194EEDE6-0712-4D03-B732-BCB115DE2BF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51F732-CBAA-4734-9E36-EC541C9BB62D}" type="pres">
      <dgm:prSet presAssocID="{19E26A29-8D54-4A63-BA98-1D5E9D5A2844}" presName="spacer" presStyleCnt="0"/>
      <dgm:spPr/>
    </dgm:pt>
    <dgm:pt modelId="{81198D67-5359-4D19-B7D1-A0F7DE3AC5D1}" type="pres">
      <dgm:prSet presAssocID="{5132EAF6-83F9-4B15-B05B-28AE71EF1461}" presName="comp" presStyleCnt="0"/>
      <dgm:spPr/>
    </dgm:pt>
    <dgm:pt modelId="{CCD188EC-785A-429E-AA7C-3743B2B99FDA}" type="pres">
      <dgm:prSet presAssocID="{5132EAF6-83F9-4B15-B05B-28AE71EF1461}" presName="box" presStyleLbl="node1" presStyleIdx="1" presStyleCnt="3"/>
      <dgm:spPr/>
      <dgm:t>
        <a:bodyPr/>
        <a:lstStyle/>
        <a:p>
          <a:endParaRPr lang="es-ES"/>
        </a:p>
      </dgm:t>
    </dgm:pt>
    <dgm:pt modelId="{5DB0AF2D-4239-4CBE-B256-5AB32B208620}" type="pres">
      <dgm:prSet presAssocID="{5132EAF6-83F9-4B15-B05B-28AE71EF1461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242126B-A1AD-48F3-A390-D0B02B58DECB}" type="pres">
      <dgm:prSet presAssocID="{5132EAF6-83F9-4B15-B05B-28AE71EF1461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679E69-28C1-4847-A25D-F77E51F0058E}" type="pres">
      <dgm:prSet presAssocID="{BD5DA259-553D-40CB-8C5D-64E56FA8B493}" presName="spacer" presStyleCnt="0"/>
      <dgm:spPr/>
    </dgm:pt>
    <dgm:pt modelId="{21CF9765-5CC9-4A72-BA20-02F4EA7CABB0}" type="pres">
      <dgm:prSet presAssocID="{3C58F63A-6B97-413F-9D1D-7A35DA52B882}" presName="comp" presStyleCnt="0"/>
      <dgm:spPr/>
    </dgm:pt>
    <dgm:pt modelId="{AB37FF57-B36D-492B-A46F-156EB0A56973}" type="pres">
      <dgm:prSet presAssocID="{3C58F63A-6B97-413F-9D1D-7A35DA52B882}" presName="box" presStyleLbl="node1" presStyleIdx="2" presStyleCnt="3" custLinFactNeighborX="2887" custLinFactNeighborY="0"/>
      <dgm:spPr/>
      <dgm:t>
        <a:bodyPr/>
        <a:lstStyle/>
        <a:p>
          <a:endParaRPr lang="es-ES"/>
        </a:p>
      </dgm:t>
    </dgm:pt>
    <dgm:pt modelId="{E0147D21-A73E-4417-8E2F-1A762C55DF36}" type="pres">
      <dgm:prSet presAssocID="{3C58F63A-6B97-413F-9D1D-7A35DA52B882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8D4ADE9B-3E5E-4F2B-BB8F-DFAD3F0F8DB7}" type="pres">
      <dgm:prSet presAssocID="{3C58F63A-6B97-413F-9D1D-7A35DA52B88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C0355F-E24B-4A9F-A607-AFB0A84CDD11}" type="presOf" srcId="{3C58F63A-6B97-413F-9D1D-7A35DA52B882}" destId="{AB37FF57-B36D-492B-A46F-156EB0A56973}" srcOrd="0" destOrd="0" presId="urn:microsoft.com/office/officeart/2005/8/layout/vList4#1"/>
    <dgm:cxn modelId="{CE8D7C8C-C255-4BF7-9D23-C93FA8806446}" type="presOf" srcId="{3C58F63A-6B97-413F-9D1D-7A35DA52B882}" destId="{8D4ADE9B-3E5E-4F2B-BB8F-DFAD3F0F8DB7}" srcOrd="1" destOrd="0" presId="urn:microsoft.com/office/officeart/2005/8/layout/vList4#1"/>
    <dgm:cxn modelId="{166B86A1-CFC0-4273-998C-DF9C69D08D29}" type="presOf" srcId="{194EEDE6-0712-4D03-B732-BCB115DE2BF8}" destId="{C25D3B9D-ED47-45C2-A08D-08AD47D9FD0E}" srcOrd="0" destOrd="0" presId="urn:microsoft.com/office/officeart/2005/8/layout/vList4#1"/>
    <dgm:cxn modelId="{CB8049C8-BFFF-4283-B160-CAF741CB3B33}" srcId="{9A3FDE16-704D-4C27-B655-42204D3F3C69}" destId="{3C58F63A-6B97-413F-9D1D-7A35DA52B882}" srcOrd="2" destOrd="0" parTransId="{0EFD1376-73C6-4643-BC07-1255C8336FEC}" sibTransId="{D054F01E-0455-43AF-9834-A556474685F7}"/>
    <dgm:cxn modelId="{FDC8E8F5-EC59-42BB-9977-9A9EED3774A5}" type="presOf" srcId="{5132EAF6-83F9-4B15-B05B-28AE71EF1461}" destId="{B242126B-A1AD-48F3-A390-D0B02B58DECB}" srcOrd="1" destOrd="0" presId="urn:microsoft.com/office/officeart/2005/8/layout/vList4#1"/>
    <dgm:cxn modelId="{FD9A19C9-8F4F-485A-A745-15CA8CD76AA4}" srcId="{9A3FDE16-704D-4C27-B655-42204D3F3C69}" destId="{5132EAF6-83F9-4B15-B05B-28AE71EF1461}" srcOrd="1" destOrd="0" parTransId="{A074EE81-323F-4C16-B661-0606C6417C86}" sibTransId="{BD5DA259-553D-40CB-8C5D-64E56FA8B493}"/>
    <dgm:cxn modelId="{F2060B23-8D81-425A-80F5-DB86EF9CB62D}" type="presOf" srcId="{194EEDE6-0712-4D03-B732-BCB115DE2BF8}" destId="{BEC4C33B-65E7-4D41-A81C-2AB0930A23BB}" srcOrd="1" destOrd="0" presId="urn:microsoft.com/office/officeart/2005/8/layout/vList4#1"/>
    <dgm:cxn modelId="{EC01717E-24B7-42CE-9786-A05F5B8FD817}" type="presOf" srcId="{5132EAF6-83F9-4B15-B05B-28AE71EF1461}" destId="{CCD188EC-785A-429E-AA7C-3743B2B99FDA}" srcOrd="0" destOrd="0" presId="urn:microsoft.com/office/officeart/2005/8/layout/vList4#1"/>
    <dgm:cxn modelId="{23443B4D-D18D-4622-B975-EBB01711E4C7}" srcId="{9A3FDE16-704D-4C27-B655-42204D3F3C69}" destId="{194EEDE6-0712-4D03-B732-BCB115DE2BF8}" srcOrd="0" destOrd="0" parTransId="{8F00BD2B-801B-4EBA-A34C-8865DAE9874C}" sibTransId="{19E26A29-8D54-4A63-BA98-1D5E9D5A2844}"/>
    <dgm:cxn modelId="{46631576-9B70-4CD8-A5C7-70A3C0925D7B}" type="presOf" srcId="{9A3FDE16-704D-4C27-B655-42204D3F3C69}" destId="{1D38F71C-8CB5-43BD-BE1A-3E9EDD77BCBE}" srcOrd="0" destOrd="0" presId="urn:microsoft.com/office/officeart/2005/8/layout/vList4#1"/>
    <dgm:cxn modelId="{510A957E-5C1E-4FD7-8E9C-02733AC0F7C7}" type="presParOf" srcId="{1D38F71C-8CB5-43BD-BE1A-3E9EDD77BCBE}" destId="{68A3F831-3027-477F-B2DF-072063FC1982}" srcOrd="0" destOrd="0" presId="urn:microsoft.com/office/officeart/2005/8/layout/vList4#1"/>
    <dgm:cxn modelId="{388A4FDB-D639-483C-9212-0B4DAD6C62CD}" type="presParOf" srcId="{68A3F831-3027-477F-B2DF-072063FC1982}" destId="{C25D3B9D-ED47-45C2-A08D-08AD47D9FD0E}" srcOrd="0" destOrd="0" presId="urn:microsoft.com/office/officeart/2005/8/layout/vList4#1"/>
    <dgm:cxn modelId="{8E032100-4641-42FB-9099-3C9508A898C4}" type="presParOf" srcId="{68A3F831-3027-477F-B2DF-072063FC1982}" destId="{3047E521-34C7-421B-859E-2677BC0FCB5F}" srcOrd="1" destOrd="0" presId="urn:microsoft.com/office/officeart/2005/8/layout/vList4#1"/>
    <dgm:cxn modelId="{787B4D0F-9054-4008-AB45-7661A912EC79}" type="presParOf" srcId="{68A3F831-3027-477F-B2DF-072063FC1982}" destId="{BEC4C33B-65E7-4D41-A81C-2AB0930A23BB}" srcOrd="2" destOrd="0" presId="urn:microsoft.com/office/officeart/2005/8/layout/vList4#1"/>
    <dgm:cxn modelId="{5B2632D3-8412-45AF-9724-1CE1D76395D9}" type="presParOf" srcId="{1D38F71C-8CB5-43BD-BE1A-3E9EDD77BCBE}" destId="{2C51F732-CBAA-4734-9E36-EC541C9BB62D}" srcOrd="1" destOrd="0" presId="urn:microsoft.com/office/officeart/2005/8/layout/vList4#1"/>
    <dgm:cxn modelId="{8178F32E-CA99-402F-B917-136511E11F0D}" type="presParOf" srcId="{1D38F71C-8CB5-43BD-BE1A-3E9EDD77BCBE}" destId="{81198D67-5359-4D19-B7D1-A0F7DE3AC5D1}" srcOrd="2" destOrd="0" presId="urn:microsoft.com/office/officeart/2005/8/layout/vList4#1"/>
    <dgm:cxn modelId="{6BFAF4EE-AF85-4C38-BAF1-CBC0F3AD7B22}" type="presParOf" srcId="{81198D67-5359-4D19-B7D1-A0F7DE3AC5D1}" destId="{CCD188EC-785A-429E-AA7C-3743B2B99FDA}" srcOrd="0" destOrd="0" presId="urn:microsoft.com/office/officeart/2005/8/layout/vList4#1"/>
    <dgm:cxn modelId="{BF948E93-FF5F-4600-ABF3-691D97A536EF}" type="presParOf" srcId="{81198D67-5359-4D19-B7D1-A0F7DE3AC5D1}" destId="{5DB0AF2D-4239-4CBE-B256-5AB32B208620}" srcOrd="1" destOrd="0" presId="urn:microsoft.com/office/officeart/2005/8/layout/vList4#1"/>
    <dgm:cxn modelId="{A36F43B6-FE60-4BF9-8CEC-B4468D11BF55}" type="presParOf" srcId="{81198D67-5359-4D19-B7D1-A0F7DE3AC5D1}" destId="{B242126B-A1AD-48F3-A390-D0B02B58DECB}" srcOrd="2" destOrd="0" presId="urn:microsoft.com/office/officeart/2005/8/layout/vList4#1"/>
    <dgm:cxn modelId="{8DECB065-3EE0-4E86-BB67-1DC9FC91FB66}" type="presParOf" srcId="{1D38F71C-8CB5-43BD-BE1A-3E9EDD77BCBE}" destId="{2E679E69-28C1-4847-A25D-F77E51F0058E}" srcOrd="3" destOrd="0" presId="urn:microsoft.com/office/officeart/2005/8/layout/vList4#1"/>
    <dgm:cxn modelId="{F5A183B4-05C9-4EC2-A700-3F44CA69E79F}" type="presParOf" srcId="{1D38F71C-8CB5-43BD-BE1A-3E9EDD77BCBE}" destId="{21CF9765-5CC9-4A72-BA20-02F4EA7CABB0}" srcOrd="4" destOrd="0" presId="urn:microsoft.com/office/officeart/2005/8/layout/vList4#1"/>
    <dgm:cxn modelId="{F1ED9BB9-B294-4B4C-BFA0-5A9781E9ECFD}" type="presParOf" srcId="{21CF9765-5CC9-4A72-BA20-02F4EA7CABB0}" destId="{AB37FF57-B36D-492B-A46F-156EB0A56973}" srcOrd="0" destOrd="0" presId="urn:microsoft.com/office/officeart/2005/8/layout/vList4#1"/>
    <dgm:cxn modelId="{6111B4D0-1F51-4BEA-9203-678A85D820B5}" type="presParOf" srcId="{21CF9765-5CC9-4A72-BA20-02F4EA7CABB0}" destId="{E0147D21-A73E-4417-8E2F-1A762C55DF36}" srcOrd="1" destOrd="0" presId="urn:microsoft.com/office/officeart/2005/8/layout/vList4#1"/>
    <dgm:cxn modelId="{02576BA1-5847-4738-8D45-55134C180846}" type="presParOf" srcId="{21CF9765-5CC9-4A72-BA20-02F4EA7CABB0}" destId="{8D4ADE9B-3E5E-4F2B-BB8F-DFAD3F0F8DB7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C6A23A3-6194-479C-8C55-876BBD4BFEFE}" type="doc">
      <dgm:prSet loTypeId="urn:microsoft.com/office/officeart/2005/8/layout/equation1" loCatId="process" qsTypeId="urn:microsoft.com/office/officeart/2005/8/quickstyle/simple1" qsCatId="simple" csTypeId="urn:microsoft.com/office/officeart/2005/8/colors/colorful1#10" csCatId="colorful" phldr="1"/>
      <dgm:spPr/>
    </dgm:pt>
    <dgm:pt modelId="{CE048811-EF51-480A-B7E5-FF4825A884A0}">
      <dgm:prSet phldrT="[Texto]"/>
      <dgm:spPr/>
      <dgm:t>
        <a:bodyPr/>
        <a:lstStyle/>
        <a:p>
          <a:r>
            <a:rPr lang="es-EC" dirty="0" smtClean="0"/>
            <a:t>L</a:t>
          </a:r>
          <a:endParaRPr lang="es-ES" dirty="0"/>
        </a:p>
      </dgm:t>
    </dgm:pt>
    <dgm:pt modelId="{BD1458F2-B454-4463-B8C6-BBFE5450DE0A}" type="parTrans" cxnId="{FB23B667-6426-4853-B3F3-E92BC5E0876B}">
      <dgm:prSet/>
      <dgm:spPr/>
      <dgm:t>
        <a:bodyPr/>
        <a:lstStyle/>
        <a:p>
          <a:endParaRPr lang="es-ES"/>
        </a:p>
      </dgm:t>
    </dgm:pt>
    <dgm:pt modelId="{4485667A-FF1C-42B7-9C0C-273F4E7DC4C3}" type="sibTrans" cxnId="{FB23B667-6426-4853-B3F3-E92BC5E0876B}">
      <dgm:prSet/>
      <dgm:spPr/>
      <dgm:t>
        <a:bodyPr/>
        <a:lstStyle/>
        <a:p>
          <a:endParaRPr lang="es-ES"/>
        </a:p>
      </dgm:t>
    </dgm:pt>
    <dgm:pt modelId="{D03D9232-D116-4F57-B2A4-C59593BC292B}">
      <dgm:prSet phldrT="[Texto]"/>
      <dgm:spPr/>
      <dgm:t>
        <a:bodyPr/>
        <a:lstStyle/>
        <a:p>
          <a:r>
            <a:rPr lang="es-EC" dirty="0" smtClean="0"/>
            <a:t>M-P</a:t>
          </a:r>
          <a:endParaRPr lang="es-ES" dirty="0"/>
        </a:p>
      </dgm:t>
    </dgm:pt>
    <dgm:pt modelId="{32666E4C-9BB3-4B93-BBB9-4D74A325DF2D}" type="parTrans" cxnId="{997513E9-861F-445E-B2FE-A2112321C24A}">
      <dgm:prSet/>
      <dgm:spPr/>
      <dgm:t>
        <a:bodyPr/>
        <a:lstStyle/>
        <a:p>
          <a:endParaRPr lang="es-ES"/>
        </a:p>
      </dgm:t>
    </dgm:pt>
    <dgm:pt modelId="{DD9CC31B-02E2-403D-A07F-2A96D2DE57B0}" type="sibTrans" cxnId="{997513E9-861F-445E-B2FE-A2112321C24A}">
      <dgm:prSet/>
      <dgm:spPr/>
      <dgm:t>
        <a:bodyPr/>
        <a:lstStyle/>
        <a:p>
          <a:endParaRPr lang="es-ES"/>
        </a:p>
      </dgm:t>
    </dgm:pt>
    <dgm:pt modelId="{7519A115-8312-40F6-8B4A-F138DAB4A185}">
      <dgm:prSet phldrT="[Texto]" phldr="1"/>
      <dgm:spPr/>
      <dgm:t>
        <a:bodyPr/>
        <a:lstStyle/>
        <a:p>
          <a:endParaRPr lang="es-ES"/>
        </a:p>
      </dgm:t>
    </dgm:pt>
    <dgm:pt modelId="{76558E0A-E6FF-41FC-88BC-D4AEC6201EF2}" type="parTrans" cxnId="{5364140D-69BA-4BD4-AB88-ADB176CC1901}">
      <dgm:prSet/>
      <dgm:spPr/>
      <dgm:t>
        <a:bodyPr/>
        <a:lstStyle/>
        <a:p>
          <a:endParaRPr lang="es-ES"/>
        </a:p>
      </dgm:t>
    </dgm:pt>
    <dgm:pt modelId="{535E9503-6E82-4152-A97F-95A648AEA69B}" type="sibTrans" cxnId="{5364140D-69BA-4BD4-AB88-ADB176CC1901}">
      <dgm:prSet/>
      <dgm:spPr/>
      <dgm:t>
        <a:bodyPr/>
        <a:lstStyle/>
        <a:p>
          <a:endParaRPr lang="es-ES"/>
        </a:p>
      </dgm:t>
    </dgm:pt>
    <dgm:pt modelId="{47A268B9-36C0-4D62-9B21-A8E4123FFB47}" type="pres">
      <dgm:prSet presAssocID="{DC6A23A3-6194-479C-8C55-876BBD4BFEFE}" presName="linearFlow" presStyleCnt="0">
        <dgm:presLayoutVars>
          <dgm:dir/>
          <dgm:resizeHandles val="exact"/>
        </dgm:presLayoutVars>
      </dgm:prSet>
      <dgm:spPr/>
    </dgm:pt>
    <dgm:pt modelId="{2DE92B56-2F5D-41C1-8BF3-B9BDE01A04C3}" type="pres">
      <dgm:prSet presAssocID="{CE048811-EF51-480A-B7E5-FF4825A884A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18382A-A808-4F27-AD1B-3A07CA2719FD}" type="pres">
      <dgm:prSet presAssocID="{4485667A-FF1C-42B7-9C0C-273F4E7DC4C3}" presName="spacerL" presStyleCnt="0"/>
      <dgm:spPr/>
    </dgm:pt>
    <dgm:pt modelId="{F54FEADE-8B0F-4578-A849-0EAAE65C8C31}" type="pres">
      <dgm:prSet presAssocID="{4485667A-FF1C-42B7-9C0C-273F4E7DC4C3}" presName="sibTrans" presStyleLbl="sibTrans2D1" presStyleIdx="0" presStyleCnt="2"/>
      <dgm:spPr/>
      <dgm:t>
        <a:bodyPr/>
        <a:lstStyle/>
        <a:p>
          <a:endParaRPr lang="es-ES"/>
        </a:p>
      </dgm:t>
    </dgm:pt>
    <dgm:pt modelId="{2A039423-6478-4D81-A52C-B18B41B2D7A8}" type="pres">
      <dgm:prSet presAssocID="{4485667A-FF1C-42B7-9C0C-273F4E7DC4C3}" presName="spacerR" presStyleCnt="0"/>
      <dgm:spPr/>
    </dgm:pt>
    <dgm:pt modelId="{5A39446A-51F8-41FA-98BA-4C6DAE943839}" type="pres">
      <dgm:prSet presAssocID="{D03D9232-D116-4F57-B2A4-C59593BC292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A60395-5B41-4BFD-9185-7D0128EA1289}" type="pres">
      <dgm:prSet presAssocID="{DD9CC31B-02E2-403D-A07F-2A96D2DE57B0}" presName="spacerL" presStyleCnt="0"/>
      <dgm:spPr/>
    </dgm:pt>
    <dgm:pt modelId="{40D3356F-E2DA-4D1E-8659-DE44316178D4}" type="pres">
      <dgm:prSet presAssocID="{DD9CC31B-02E2-403D-A07F-2A96D2DE57B0}" presName="sibTrans" presStyleLbl="sibTrans2D1" presStyleIdx="1" presStyleCnt="2"/>
      <dgm:spPr/>
      <dgm:t>
        <a:bodyPr/>
        <a:lstStyle/>
        <a:p>
          <a:endParaRPr lang="es-ES"/>
        </a:p>
      </dgm:t>
    </dgm:pt>
    <dgm:pt modelId="{2F64CC1B-65B5-40E8-B513-BA810701C1C6}" type="pres">
      <dgm:prSet presAssocID="{DD9CC31B-02E2-403D-A07F-2A96D2DE57B0}" presName="spacerR" presStyleCnt="0"/>
      <dgm:spPr/>
    </dgm:pt>
    <dgm:pt modelId="{1A479ADF-90A3-42DA-82B6-136F038456BD}" type="pres">
      <dgm:prSet presAssocID="{7519A115-8312-40F6-8B4A-F138DAB4A18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3913413-D647-45BD-9C90-4C9CDEF8052A}" type="presOf" srcId="{DD9CC31B-02E2-403D-A07F-2A96D2DE57B0}" destId="{40D3356F-E2DA-4D1E-8659-DE44316178D4}" srcOrd="0" destOrd="0" presId="urn:microsoft.com/office/officeart/2005/8/layout/equation1"/>
    <dgm:cxn modelId="{5364140D-69BA-4BD4-AB88-ADB176CC1901}" srcId="{DC6A23A3-6194-479C-8C55-876BBD4BFEFE}" destId="{7519A115-8312-40F6-8B4A-F138DAB4A185}" srcOrd="2" destOrd="0" parTransId="{76558E0A-E6FF-41FC-88BC-D4AEC6201EF2}" sibTransId="{535E9503-6E82-4152-A97F-95A648AEA69B}"/>
    <dgm:cxn modelId="{5700F800-F923-4D1E-B4FA-8B31A4389E0C}" type="presOf" srcId="{DC6A23A3-6194-479C-8C55-876BBD4BFEFE}" destId="{47A268B9-36C0-4D62-9B21-A8E4123FFB47}" srcOrd="0" destOrd="0" presId="urn:microsoft.com/office/officeart/2005/8/layout/equation1"/>
    <dgm:cxn modelId="{843AF932-C93C-43AD-AE2D-AE374D035C21}" type="presOf" srcId="{4485667A-FF1C-42B7-9C0C-273F4E7DC4C3}" destId="{F54FEADE-8B0F-4578-A849-0EAAE65C8C31}" srcOrd="0" destOrd="0" presId="urn:microsoft.com/office/officeart/2005/8/layout/equation1"/>
    <dgm:cxn modelId="{FB23B667-6426-4853-B3F3-E92BC5E0876B}" srcId="{DC6A23A3-6194-479C-8C55-876BBD4BFEFE}" destId="{CE048811-EF51-480A-B7E5-FF4825A884A0}" srcOrd="0" destOrd="0" parTransId="{BD1458F2-B454-4463-B8C6-BBFE5450DE0A}" sibTransId="{4485667A-FF1C-42B7-9C0C-273F4E7DC4C3}"/>
    <dgm:cxn modelId="{A8A87FAD-426A-4BEA-8440-A1D544FE963F}" type="presOf" srcId="{7519A115-8312-40F6-8B4A-F138DAB4A185}" destId="{1A479ADF-90A3-42DA-82B6-136F038456BD}" srcOrd="0" destOrd="0" presId="urn:microsoft.com/office/officeart/2005/8/layout/equation1"/>
    <dgm:cxn modelId="{89CA7FB4-2C09-463D-8257-12522F6E3E12}" type="presOf" srcId="{CE048811-EF51-480A-B7E5-FF4825A884A0}" destId="{2DE92B56-2F5D-41C1-8BF3-B9BDE01A04C3}" srcOrd="0" destOrd="0" presId="urn:microsoft.com/office/officeart/2005/8/layout/equation1"/>
    <dgm:cxn modelId="{84A3DDE4-C86F-4FA3-B31A-9C10559735EF}" type="presOf" srcId="{D03D9232-D116-4F57-B2A4-C59593BC292B}" destId="{5A39446A-51F8-41FA-98BA-4C6DAE943839}" srcOrd="0" destOrd="0" presId="urn:microsoft.com/office/officeart/2005/8/layout/equation1"/>
    <dgm:cxn modelId="{997513E9-861F-445E-B2FE-A2112321C24A}" srcId="{DC6A23A3-6194-479C-8C55-876BBD4BFEFE}" destId="{D03D9232-D116-4F57-B2A4-C59593BC292B}" srcOrd="1" destOrd="0" parTransId="{32666E4C-9BB3-4B93-BBB9-4D74A325DF2D}" sibTransId="{DD9CC31B-02E2-403D-A07F-2A96D2DE57B0}"/>
    <dgm:cxn modelId="{12290D18-3B68-4286-B47B-6EE72E2B6085}" type="presParOf" srcId="{47A268B9-36C0-4D62-9B21-A8E4123FFB47}" destId="{2DE92B56-2F5D-41C1-8BF3-B9BDE01A04C3}" srcOrd="0" destOrd="0" presId="urn:microsoft.com/office/officeart/2005/8/layout/equation1"/>
    <dgm:cxn modelId="{9C498CB8-600A-4E2F-9B25-F6848DEF90F9}" type="presParOf" srcId="{47A268B9-36C0-4D62-9B21-A8E4123FFB47}" destId="{D418382A-A808-4F27-AD1B-3A07CA2719FD}" srcOrd="1" destOrd="0" presId="urn:microsoft.com/office/officeart/2005/8/layout/equation1"/>
    <dgm:cxn modelId="{78F47CE0-E6F1-4094-8A6F-DD53361626DF}" type="presParOf" srcId="{47A268B9-36C0-4D62-9B21-A8E4123FFB47}" destId="{F54FEADE-8B0F-4578-A849-0EAAE65C8C31}" srcOrd="2" destOrd="0" presId="urn:microsoft.com/office/officeart/2005/8/layout/equation1"/>
    <dgm:cxn modelId="{6E8B82F1-680B-4500-972F-5B3780431CCD}" type="presParOf" srcId="{47A268B9-36C0-4D62-9B21-A8E4123FFB47}" destId="{2A039423-6478-4D81-A52C-B18B41B2D7A8}" srcOrd="3" destOrd="0" presId="urn:microsoft.com/office/officeart/2005/8/layout/equation1"/>
    <dgm:cxn modelId="{D0A2B320-FF65-40E7-A3EF-B2C0A6281740}" type="presParOf" srcId="{47A268B9-36C0-4D62-9B21-A8E4123FFB47}" destId="{5A39446A-51F8-41FA-98BA-4C6DAE943839}" srcOrd="4" destOrd="0" presId="urn:microsoft.com/office/officeart/2005/8/layout/equation1"/>
    <dgm:cxn modelId="{AA69E364-83E2-4F89-A6C7-080DE5C42143}" type="presParOf" srcId="{47A268B9-36C0-4D62-9B21-A8E4123FFB47}" destId="{2BA60395-5B41-4BFD-9185-7D0128EA1289}" srcOrd="5" destOrd="0" presId="urn:microsoft.com/office/officeart/2005/8/layout/equation1"/>
    <dgm:cxn modelId="{62449268-FD45-47A9-A9AC-0E0B138C5E50}" type="presParOf" srcId="{47A268B9-36C0-4D62-9B21-A8E4123FFB47}" destId="{40D3356F-E2DA-4D1E-8659-DE44316178D4}" srcOrd="6" destOrd="0" presId="urn:microsoft.com/office/officeart/2005/8/layout/equation1"/>
    <dgm:cxn modelId="{444C29CB-059E-4C13-936F-C6314CEC07F0}" type="presParOf" srcId="{47A268B9-36C0-4D62-9B21-A8E4123FFB47}" destId="{2F64CC1B-65B5-40E8-B513-BA810701C1C6}" srcOrd="7" destOrd="0" presId="urn:microsoft.com/office/officeart/2005/8/layout/equation1"/>
    <dgm:cxn modelId="{8CFB7CB0-0BB1-4574-887D-DA741109EFEF}" type="presParOf" srcId="{47A268B9-36C0-4D62-9B21-A8E4123FFB47}" destId="{1A479ADF-90A3-42DA-82B6-136F038456BD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7993A80-A866-4B20-8E19-5804898BF491}" type="doc">
      <dgm:prSet loTypeId="urn:microsoft.com/office/officeart/2005/8/layout/pyramid2" loCatId="pyramid" qsTypeId="urn:microsoft.com/office/officeart/2005/8/quickstyle/simple1" qsCatId="simple" csTypeId="urn:microsoft.com/office/officeart/2005/8/colors/colorful1#11" csCatId="colorful" phldr="1"/>
      <dgm:spPr/>
    </dgm:pt>
    <dgm:pt modelId="{2A7E20C1-AB4D-45F8-B404-1F4BE019E59E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USAR Internacionales: mediana y/o pesado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28366D-7622-4B28-ADF3-7088081D1342}" type="parTrans" cxnId="{55BC6ACC-9C42-4A01-BE10-45A00C962A34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D6A091-EB19-4064-9B4D-A24879B3BF88}" type="sibTrans" cxnId="{55BC6ACC-9C42-4A01-BE10-45A00C962A34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018F60-645D-4619-B3A9-BD78C9F3432B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USAR Nacionales: liviana, mediana y/o pesada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58C2AA-2DA4-4E12-88D2-D8766600D7E0}" type="parTrans" cxnId="{9B54A80C-43EB-4FCA-A8FC-CBFEDC5C9C46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7E83CC-316E-485B-8E54-DFD5A4DA7412}" type="sibTrans" cxnId="{9B54A80C-43EB-4FCA-A8FC-CBFEDC5C9C46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55EF76-9CD5-4ADF-BB76-16D84E07349F}">
      <dgm:prSet phldrT="[Texto]"/>
      <dgm:spPr>
        <a:ln>
          <a:solidFill>
            <a:schemeClr val="tx1"/>
          </a:solidFill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Primera Respuesta</a:t>
          </a:r>
          <a:endParaRPr lang="es-ES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Respuesta Comunitaria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A53B13-D88C-4B7F-935E-8C6B283ED1AA}" type="parTrans" cxnId="{E548E8DF-0C71-4CE7-8E2D-73E6207C1D93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618354-F7DF-49C2-AC63-5CA1415BE2F7}" type="sibTrans" cxnId="{E548E8DF-0C71-4CE7-8E2D-73E6207C1D93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3DF0CE-56EE-4CA5-8F86-9F4BB0DDB8B9}" type="pres">
      <dgm:prSet presAssocID="{17993A80-A866-4B20-8E19-5804898BF491}" presName="compositeShape" presStyleCnt="0">
        <dgm:presLayoutVars>
          <dgm:dir/>
          <dgm:resizeHandles/>
        </dgm:presLayoutVars>
      </dgm:prSet>
      <dgm:spPr/>
    </dgm:pt>
    <dgm:pt modelId="{638FA729-8C5F-4AA6-9593-83660E03863D}" type="pres">
      <dgm:prSet presAssocID="{17993A80-A866-4B20-8E19-5804898BF491}" presName="pyramid" presStyleLbl="node1" presStyleIdx="0" presStyleCnt="1"/>
      <dgm:spPr>
        <a:solidFill>
          <a:schemeClr val="accent1">
            <a:lumMod val="75000"/>
          </a:schemeClr>
        </a:solidFill>
      </dgm:spPr>
    </dgm:pt>
    <dgm:pt modelId="{98C5130E-E0A5-43AE-8BE9-B3EBF4D0EE80}" type="pres">
      <dgm:prSet presAssocID="{17993A80-A866-4B20-8E19-5804898BF491}" presName="theList" presStyleCnt="0"/>
      <dgm:spPr/>
    </dgm:pt>
    <dgm:pt modelId="{842A3F50-D937-4B2A-A822-57B7745059E6}" type="pres">
      <dgm:prSet presAssocID="{2A7E20C1-AB4D-45F8-B404-1F4BE019E59E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67D696-8961-493B-A3BB-5057F760F614}" type="pres">
      <dgm:prSet presAssocID="{2A7E20C1-AB4D-45F8-B404-1F4BE019E59E}" presName="aSpace" presStyleCnt="0"/>
      <dgm:spPr/>
    </dgm:pt>
    <dgm:pt modelId="{57D3F902-DB88-461A-A6D4-15E59158A72F}" type="pres">
      <dgm:prSet presAssocID="{F8018F60-645D-4619-B3A9-BD78C9F3432B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EC9274-851C-4C89-ABD9-FE528BE47890}" type="pres">
      <dgm:prSet presAssocID="{F8018F60-645D-4619-B3A9-BD78C9F3432B}" presName="aSpace" presStyleCnt="0"/>
      <dgm:spPr/>
    </dgm:pt>
    <dgm:pt modelId="{079385CE-5041-4767-BB43-8134D41CB5B6}" type="pres">
      <dgm:prSet presAssocID="{A555EF76-9CD5-4ADF-BB76-16D84E07349F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AC4026-4FF1-47DB-BF0E-A16FFC9F9BA3}" type="pres">
      <dgm:prSet presAssocID="{A555EF76-9CD5-4ADF-BB76-16D84E07349F}" presName="aSpace" presStyleCnt="0"/>
      <dgm:spPr/>
    </dgm:pt>
  </dgm:ptLst>
  <dgm:cxnLst>
    <dgm:cxn modelId="{49F4723A-7EEF-43D0-8325-1ADF1DB63512}" type="presOf" srcId="{F8018F60-645D-4619-B3A9-BD78C9F3432B}" destId="{57D3F902-DB88-461A-A6D4-15E59158A72F}" srcOrd="0" destOrd="0" presId="urn:microsoft.com/office/officeart/2005/8/layout/pyramid2"/>
    <dgm:cxn modelId="{86605E41-B2B5-4754-8DA8-CF43CE7B5793}" type="presOf" srcId="{A555EF76-9CD5-4ADF-BB76-16D84E07349F}" destId="{079385CE-5041-4767-BB43-8134D41CB5B6}" srcOrd="0" destOrd="0" presId="urn:microsoft.com/office/officeart/2005/8/layout/pyramid2"/>
    <dgm:cxn modelId="{7630CB66-AF04-4CAB-820A-852095C3BFDE}" type="presOf" srcId="{17993A80-A866-4B20-8E19-5804898BF491}" destId="{803DF0CE-56EE-4CA5-8F86-9F4BB0DDB8B9}" srcOrd="0" destOrd="0" presId="urn:microsoft.com/office/officeart/2005/8/layout/pyramid2"/>
    <dgm:cxn modelId="{55BC6ACC-9C42-4A01-BE10-45A00C962A34}" srcId="{17993A80-A866-4B20-8E19-5804898BF491}" destId="{2A7E20C1-AB4D-45F8-B404-1F4BE019E59E}" srcOrd="0" destOrd="0" parTransId="{E428366D-7622-4B28-ADF3-7088081D1342}" sibTransId="{48D6A091-EB19-4064-9B4D-A24879B3BF88}"/>
    <dgm:cxn modelId="{E548E8DF-0C71-4CE7-8E2D-73E6207C1D93}" srcId="{17993A80-A866-4B20-8E19-5804898BF491}" destId="{A555EF76-9CD5-4ADF-BB76-16D84E07349F}" srcOrd="2" destOrd="0" parTransId="{B0A53B13-D88C-4B7F-935E-8C6B283ED1AA}" sibTransId="{D0618354-F7DF-49C2-AC63-5CA1415BE2F7}"/>
    <dgm:cxn modelId="{9B54A80C-43EB-4FCA-A8FC-CBFEDC5C9C46}" srcId="{17993A80-A866-4B20-8E19-5804898BF491}" destId="{F8018F60-645D-4619-B3A9-BD78C9F3432B}" srcOrd="1" destOrd="0" parTransId="{1E58C2AA-2DA4-4E12-88D2-D8766600D7E0}" sibTransId="{747E83CC-316E-485B-8E54-DFD5A4DA7412}"/>
    <dgm:cxn modelId="{CF6C5BA8-869D-445C-B81A-46F98A510CF5}" type="presOf" srcId="{2A7E20C1-AB4D-45F8-B404-1F4BE019E59E}" destId="{842A3F50-D937-4B2A-A822-57B7745059E6}" srcOrd="0" destOrd="0" presId="urn:microsoft.com/office/officeart/2005/8/layout/pyramid2"/>
    <dgm:cxn modelId="{5B7B91F9-AF99-4347-A79E-A86E9D1F88CC}" type="presParOf" srcId="{803DF0CE-56EE-4CA5-8F86-9F4BB0DDB8B9}" destId="{638FA729-8C5F-4AA6-9593-83660E03863D}" srcOrd="0" destOrd="0" presId="urn:microsoft.com/office/officeart/2005/8/layout/pyramid2"/>
    <dgm:cxn modelId="{D29C52D9-2752-403B-A579-B6118B5BE3AD}" type="presParOf" srcId="{803DF0CE-56EE-4CA5-8F86-9F4BB0DDB8B9}" destId="{98C5130E-E0A5-43AE-8BE9-B3EBF4D0EE80}" srcOrd="1" destOrd="0" presId="urn:microsoft.com/office/officeart/2005/8/layout/pyramid2"/>
    <dgm:cxn modelId="{F8A380CF-08CB-47F9-9AC7-6ACB70AE6603}" type="presParOf" srcId="{98C5130E-E0A5-43AE-8BE9-B3EBF4D0EE80}" destId="{842A3F50-D937-4B2A-A822-57B7745059E6}" srcOrd="0" destOrd="0" presId="urn:microsoft.com/office/officeart/2005/8/layout/pyramid2"/>
    <dgm:cxn modelId="{C7719552-7E38-4C62-93B5-8D6653F09125}" type="presParOf" srcId="{98C5130E-E0A5-43AE-8BE9-B3EBF4D0EE80}" destId="{E067D696-8961-493B-A3BB-5057F760F614}" srcOrd="1" destOrd="0" presId="urn:microsoft.com/office/officeart/2005/8/layout/pyramid2"/>
    <dgm:cxn modelId="{DD30D773-ED02-4416-9D1D-C9DC85D359C5}" type="presParOf" srcId="{98C5130E-E0A5-43AE-8BE9-B3EBF4D0EE80}" destId="{57D3F902-DB88-461A-A6D4-15E59158A72F}" srcOrd="2" destOrd="0" presId="urn:microsoft.com/office/officeart/2005/8/layout/pyramid2"/>
    <dgm:cxn modelId="{5CCE7902-3D87-4BCD-BC74-3251678DA776}" type="presParOf" srcId="{98C5130E-E0A5-43AE-8BE9-B3EBF4D0EE80}" destId="{29EC9274-851C-4C89-ABD9-FE528BE47890}" srcOrd="3" destOrd="0" presId="urn:microsoft.com/office/officeart/2005/8/layout/pyramid2"/>
    <dgm:cxn modelId="{9B902A4C-73C8-48A0-9656-8E2107E186B1}" type="presParOf" srcId="{98C5130E-E0A5-43AE-8BE9-B3EBF4D0EE80}" destId="{079385CE-5041-4767-BB43-8134D41CB5B6}" srcOrd="4" destOrd="0" presId="urn:microsoft.com/office/officeart/2005/8/layout/pyramid2"/>
    <dgm:cxn modelId="{95315096-C1A0-4F3A-A42B-7FCABBC35A30}" type="presParOf" srcId="{98C5130E-E0A5-43AE-8BE9-B3EBF4D0EE80}" destId="{9AAC4026-4FF1-47DB-BF0E-A16FFC9F9BA3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C27CEEA-DCD6-40E5-B40E-20CFDD6B3EF3}" type="doc">
      <dgm:prSet loTypeId="urn:microsoft.com/office/officeart/2005/8/layout/funnel1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s-ES"/>
        </a:p>
      </dgm:t>
    </dgm:pt>
    <dgm:pt modelId="{7229A7A5-027A-471F-9167-41CB25AFBDD6}">
      <dgm:prSet phldrT="[Texto]" custT="1"/>
      <dgm:spPr/>
      <dgm:t>
        <a:bodyPr/>
        <a:lstStyle/>
        <a:p>
          <a:r>
            <a:rPr lang="es-EC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CAPACIDAD</a:t>
          </a:r>
          <a:endParaRPr lang="es-ES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EDC66D-5EC3-4428-AC48-47F519D69034}" type="parTrans" cxnId="{B4277D81-59C1-4875-A98F-F58A040B1F06}">
      <dgm:prSet/>
      <dgm:spPr/>
      <dgm:t>
        <a:bodyPr/>
        <a:lstStyle/>
        <a:p>
          <a:endParaRPr lang="es-ES" sz="2000"/>
        </a:p>
      </dgm:t>
    </dgm:pt>
    <dgm:pt modelId="{50517ECE-072A-4145-BBED-0842DDAB8668}" type="sibTrans" cxnId="{B4277D81-59C1-4875-A98F-F58A040B1F06}">
      <dgm:prSet/>
      <dgm:spPr/>
      <dgm:t>
        <a:bodyPr/>
        <a:lstStyle/>
        <a:p>
          <a:endParaRPr lang="es-ES" sz="2000"/>
        </a:p>
      </dgm:t>
    </dgm:pt>
    <dgm:pt modelId="{F4BBE09B-3F1F-4A73-90D8-1C50D6CA042C}">
      <dgm:prSet phldrT="[Texto]" custT="1"/>
      <dgm:spPr/>
      <dgm:t>
        <a:bodyPr/>
        <a:lstStyle/>
        <a:p>
          <a:r>
            <a:rPr lang="es-EC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ENTRENA</a:t>
          </a:r>
        </a:p>
        <a:p>
          <a:r>
            <a:rPr lang="es-EC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MIENTO</a:t>
          </a:r>
          <a:endParaRPr lang="es-ES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465FFE-24BB-417A-8DE9-C120306D9EFB}" type="parTrans" cxnId="{0EFADB0F-E8F0-4686-AAD5-D8CE963C962D}">
      <dgm:prSet/>
      <dgm:spPr/>
      <dgm:t>
        <a:bodyPr/>
        <a:lstStyle/>
        <a:p>
          <a:endParaRPr lang="es-ES" sz="2000"/>
        </a:p>
      </dgm:t>
    </dgm:pt>
    <dgm:pt modelId="{61006A14-AFC0-4D5A-934B-DC563606F88C}" type="sibTrans" cxnId="{0EFADB0F-E8F0-4686-AAD5-D8CE963C962D}">
      <dgm:prSet/>
      <dgm:spPr/>
      <dgm:t>
        <a:bodyPr/>
        <a:lstStyle/>
        <a:p>
          <a:endParaRPr lang="es-ES" sz="2000"/>
        </a:p>
      </dgm:t>
    </dgm:pt>
    <dgm:pt modelId="{BEA5686A-D869-40A8-AD74-841B363134D5}">
      <dgm:prSet phldrT="[Texto]" custT="1"/>
      <dgm:spPr/>
      <dgm:t>
        <a:bodyPr/>
        <a:lstStyle/>
        <a:p>
          <a:r>
            <a:rPr lang="es-EC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EQUIPA MIENTO</a:t>
          </a:r>
          <a:endParaRPr lang="es-ES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6CEC4D-3255-4371-834D-1E685D6DC516}" type="parTrans" cxnId="{98ECCD9E-07E8-4AD4-802C-01401E53CC74}">
      <dgm:prSet/>
      <dgm:spPr/>
      <dgm:t>
        <a:bodyPr/>
        <a:lstStyle/>
        <a:p>
          <a:endParaRPr lang="es-ES" sz="2000"/>
        </a:p>
      </dgm:t>
    </dgm:pt>
    <dgm:pt modelId="{C726A46F-29EA-4DBE-8115-796FA82B661E}" type="sibTrans" cxnId="{98ECCD9E-07E8-4AD4-802C-01401E53CC74}">
      <dgm:prSet/>
      <dgm:spPr/>
      <dgm:t>
        <a:bodyPr/>
        <a:lstStyle/>
        <a:p>
          <a:endParaRPr lang="es-ES" sz="2000"/>
        </a:p>
      </dgm:t>
    </dgm:pt>
    <dgm:pt modelId="{39850274-C96C-49A4-98BE-362A098326F5}">
      <dgm:prSet phldrT="[Texto]" custT="1"/>
      <dgm:spPr/>
      <dgm:t>
        <a:bodyPr/>
        <a:lstStyle/>
        <a:p>
          <a:r>
            <a:rPr lang="es-EC" sz="3600" dirty="0" smtClean="0"/>
            <a:t>SALVAR VIDAS</a:t>
          </a:r>
          <a:endParaRPr lang="es-ES" sz="3600" dirty="0"/>
        </a:p>
      </dgm:t>
    </dgm:pt>
    <dgm:pt modelId="{3B6CF38B-20EA-435B-90D7-C39DDF9967D0}" type="parTrans" cxnId="{1ECA1718-453E-4753-B8F7-C8F45FBCBA25}">
      <dgm:prSet/>
      <dgm:spPr/>
      <dgm:t>
        <a:bodyPr/>
        <a:lstStyle/>
        <a:p>
          <a:endParaRPr lang="es-ES" sz="2000"/>
        </a:p>
      </dgm:t>
    </dgm:pt>
    <dgm:pt modelId="{FE4B7D0C-724C-4160-9453-8AB7B73C6F43}" type="sibTrans" cxnId="{1ECA1718-453E-4753-B8F7-C8F45FBCBA25}">
      <dgm:prSet/>
      <dgm:spPr/>
      <dgm:t>
        <a:bodyPr/>
        <a:lstStyle/>
        <a:p>
          <a:endParaRPr lang="es-ES" sz="2000"/>
        </a:p>
      </dgm:t>
    </dgm:pt>
    <dgm:pt modelId="{26CED1F8-9D56-47C5-BBCC-96C8F12CB81A}" type="pres">
      <dgm:prSet presAssocID="{6C27CEEA-DCD6-40E5-B40E-20CFDD6B3EF3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A7A175D-3FEF-4D16-880E-3176FB5A9CED}" type="pres">
      <dgm:prSet presAssocID="{6C27CEEA-DCD6-40E5-B40E-20CFDD6B3EF3}" presName="ellipse" presStyleLbl="trBgShp" presStyleIdx="0" presStyleCnt="1"/>
      <dgm:spPr/>
    </dgm:pt>
    <dgm:pt modelId="{1EA449F9-5D80-412C-A5D3-687CBB29A85D}" type="pres">
      <dgm:prSet presAssocID="{6C27CEEA-DCD6-40E5-B40E-20CFDD6B3EF3}" presName="arrow1" presStyleLbl="fgShp" presStyleIdx="0" presStyleCnt="1"/>
      <dgm:spPr/>
    </dgm:pt>
    <dgm:pt modelId="{9FC4E1D0-5F0C-4F5C-9903-B8B13329734A}" type="pres">
      <dgm:prSet presAssocID="{6C27CEEA-DCD6-40E5-B40E-20CFDD6B3EF3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11DF85-ECC5-43BD-BBA9-5B595A158BCA}" type="pres">
      <dgm:prSet presAssocID="{F4BBE09B-3F1F-4A73-90D8-1C50D6CA042C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355DFC-24F4-452E-ACC5-D82033467830}" type="pres">
      <dgm:prSet presAssocID="{BEA5686A-D869-40A8-AD74-841B363134D5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0C9816-89F6-4DAD-9926-5CFFEBA19943}" type="pres">
      <dgm:prSet presAssocID="{39850274-C96C-49A4-98BE-362A098326F5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9291AB-4CE5-4475-A50B-F550F098381D}" type="pres">
      <dgm:prSet presAssocID="{6C27CEEA-DCD6-40E5-B40E-20CFDD6B3EF3}" presName="funnel" presStyleLbl="trAlignAcc1" presStyleIdx="0" presStyleCnt="1" custScaleX="99519"/>
      <dgm:spPr/>
    </dgm:pt>
  </dgm:ptLst>
  <dgm:cxnLst>
    <dgm:cxn modelId="{B3A26EEE-785F-4A8F-A6C6-3DFB90CBD1E7}" type="presOf" srcId="{F4BBE09B-3F1F-4A73-90D8-1C50D6CA042C}" destId="{AC355DFC-24F4-452E-ACC5-D82033467830}" srcOrd="0" destOrd="0" presId="urn:microsoft.com/office/officeart/2005/8/layout/funnel1"/>
    <dgm:cxn modelId="{B4277D81-59C1-4875-A98F-F58A040B1F06}" srcId="{6C27CEEA-DCD6-40E5-B40E-20CFDD6B3EF3}" destId="{7229A7A5-027A-471F-9167-41CB25AFBDD6}" srcOrd="0" destOrd="0" parTransId="{2FEDC66D-5EC3-4428-AC48-47F519D69034}" sibTransId="{50517ECE-072A-4145-BBED-0842DDAB8668}"/>
    <dgm:cxn modelId="{61C7F0AE-F724-4096-AB5B-159D0FD12C25}" type="presOf" srcId="{7229A7A5-027A-471F-9167-41CB25AFBDD6}" destId="{150C9816-89F6-4DAD-9926-5CFFEBA19943}" srcOrd="0" destOrd="0" presId="urn:microsoft.com/office/officeart/2005/8/layout/funnel1"/>
    <dgm:cxn modelId="{83584EBA-6D09-43E5-A109-4A72B4BC9C78}" type="presOf" srcId="{BEA5686A-D869-40A8-AD74-841B363134D5}" destId="{3C11DF85-ECC5-43BD-BBA9-5B595A158BCA}" srcOrd="0" destOrd="0" presId="urn:microsoft.com/office/officeart/2005/8/layout/funnel1"/>
    <dgm:cxn modelId="{1ECA1718-453E-4753-B8F7-C8F45FBCBA25}" srcId="{6C27CEEA-DCD6-40E5-B40E-20CFDD6B3EF3}" destId="{39850274-C96C-49A4-98BE-362A098326F5}" srcOrd="3" destOrd="0" parTransId="{3B6CF38B-20EA-435B-90D7-C39DDF9967D0}" sibTransId="{FE4B7D0C-724C-4160-9453-8AB7B73C6F43}"/>
    <dgm:cxn modelId="{98ECCD9E-07E8-4AD4-802C-01401E53CC74}" srcId="{6C27CEEA-DCD6-40E5-B40E-20CFDD6B3EF3}" destId="{BEA5686A-D869-40A8-AD74-841B363134D5}" srcOrd="2" destOrd="0" parTransId="{3F6CEC4D-3255-4371-834D-1E685D6DC516}" sibTransId="{C726A46F-29EA-4DBE-8115-796FA82B661E}"/>
    <dgm:cxn modelId="{0EFADB0F-E8F0-4686-AAD5-D8CE963C962D}" srcId="{6C27CEEA-DCD6-40E5-B40E-20CFDD6B3EF3}" destId="{F4BBE09B-3F1F-4A73-90D8-1C50D6CA042C}" srcOrd="1" destOrd="0" parTransId="{40465FFE-24BB-417A-8DE9-C120306D9EFB}" sibTransId="{61006A14-AFC0-4D5A-934B-DC563606F88C}"/>
    <dgm:cxn modelId="{6BDD94B2-1AC1-434B-AEE5-A185D8070921}" type="presOf" srcId="{6C27CEEA-DCD6-40E5-B40E-20CFDD6B3EF3}" destId="{26CED1F8-9D56-47C5-BBCC-96C8F12CB81A}" srcOrd="0" destOrd="0" presId="urn:microsoft.com/office/officeart/2005/8/layout/funnel1"/>
    <dgm:cxn modelId="{1860B780-A818-41F5-8F5D-11039ECBD7F9}" type="presOf" srcId="{39850274-C96C-49A4-98BE-362A098326F5}" destId="{9FC4E1D0-5F0C-4F5C-9903-B8B13329734A}" srcOrd="0" destOrd="0" presId="urn:microsoft.com/office/officeart/2005/8/layout/funnel1"/>
    <dgm:cxn modelId="{6ACFFACD-6200-4616-B9CF-8E7B97ABAF16}" type="presParOf" srcId="{26CED1F8-9D56-47C5-BBCC-96C8F12CB81A}" destId="{6A7A175D-3FEF-4D16-880E-3176FB5A9CED}" srcOrd="0" destOrd="0" presId="urn:microsoft.com/office/officeart/2005/8/layout/funnel1"/>
    <dgm:cxn modelId="{CA255C60-8F30-4C82-8244-A92ADE25E2E7}" type="presParOf" srcId="{26CED1F8-9D56-47C5-BBCC-96C8F12CB81A}" destId="{1EA449F9-5D80-412C-A5D3-687CBB29A85D}" srcOrd="1" destOrd="0" presId="urn:microsoft.com/office/officeart/2005/8/layout/funnel1"/>
    <dgm:cxn modelId="{6579AC3B-53DC-4765-BF81-1CD8806CF759}" type="presParOf" srcId="{26CED1F8-9D56-47C5-BBCC-96C8F12CB81A}" destId="{9FC4E1D0-5F0C-4F5C-9903-B8B13329734A}" srcOrd="2" destOrd="0" presId="urn:microsoft.com/office/officeart/2005/8/layout/funnel1"/>
    <dgm:cxn modelId="{C40EECDF-639A-48FD-9140-98C4E33E0FCB}" type="presParOf" srcId="{26CED1F8-9D56-47C5-BBCC-96C8F12CB81A}" destId="{3C11DF85-ECC5-43BD-BBA9-5B595A158BCA}" srcOrd="3" destOrd="0" presId="urn:microsoft.com/office/officeart/2005/8/layout/funnel1"/>
    <dgm:cxn modelId="{BDE065E6-EC8C-4635-9B86-4B3CEC3F26E1}" type="presParOf" srcId="{26CED1F8-9D56-47C5-BBCC-96C8F12CB81A}" destId="{AC355DFC-24F4-452E-ACC5-D82033467830}" srcOrd="4" destOrd="0" presId="urn:microsoft.com/office/officeart/2005/8/layout/funnel1"/>
    <dgm:cxn modelId="{79B5B025-DAFE-4A57-B1EE-032EB9E78695}" type="presParOf" srcId="{26CED1F8-9D56-47C5-BBCC-96C8F12CB81A}" destId="{150C9816-89F6-4DAD-9926-5CFFEBA19943}" srcOrd="5" destOrd="0" presId="urn:microsoft.com/office/officeart/2005/8/layout/funnel1"/>
    <dgm:cxn modelId="{6853988E-2AC2-4141-A191-55E13AE70840}" type="presParOf" srcId="{26CED1F8-9D56-47C5-BBCC-96C8F12CB81A}" destId="{9A9291AB-4CE5-4475-A50B-F550F098381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6DB1BB9-FAC0-434E-A6D0-38194A1F0C51}" type="doc">
      <dgm:prSet loTypeId="urn:microsoft.com/office/officeart/2005/8/layout/equation1" loCatId="process" qsTypeId="urn:microsoft.com/office/officeart/2005/8/quickstyle/simple1" qsCatId="simple" csTypeId="urn:microsoft.com/office/officeart/2005/8/colors/colorful1#12" csCatId="colorful" phldr="1"/>
      <dgm:spPr/>
    </dgm:pt>
    <dgm:pt modelId="{EA52002C-3174-4A68-A601-9338379B92FF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 dirty="0" smtClean="0"/>
            <a:t>FC</a:t>
          </a:r>
          <a:endParaRPr lang="es-ES" dirty="0"/>
        </a:p>
      </dgm:t>
    </dgm:pt>
    <dgm:pt modelId="{D21EABDB-D0C0-4756-8B68-2D9B4C9343B5}" type="parTrans" cxnId="{168B9619-D3A8-4299-BD5A-75B353682B16}">
      <dgm:prSet/>
      <dgm:spPr/>
      <dgm:t>
        <a:bodyPr/>
        <a:lstStyle/>
        <a:p>
          <a:endParaRPr lang="es-ES"/>
        </a:p>
      </dgm:t>
    </dgm:pt>
    <dgm:pt modelId="{B66E43A9-9D5C-45AC-A172-912829F81230}" type="sibTrans" cxnId="{168B9619-D3A8-4299-BD5A-75B353682B16}">
      <dgm:prSet/>
      <dgm:spPr/>
      <dgm:t>
        <a:bodyPr/>
        <a:lstStyle/>
        <a:p>
          <a:endParaRPr lang="es-ES"/>
        </a:p>
      </dgm:t>
    </dgm:pt>
    <dgm:pt modelId="{CB8ACECB-4586-470A-8822-DFD68E15F98D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F8EA9BA1-18E7-41E2-9FF5-4427BA86EE11}" type="parTrans" cxnId="{CB75BC0B-6BA0-47B2-9BC5-44FDAC22C537}">
      <dgm:prSet/>
      <dgm:spPr/>
      <dgm:t>
        <a:bodyPr/>
        <a:lstStyle/>
        <a:p>
          <a:endParaRPr lang="es-ES"/>
        </a:p>
      </dgm:t>
    </dgm:pt>
    <dgm:pt modelId="{B9F80491-AAC0-47D0-8BCD-05E8DC0DD2D3}" type="sibTrans" cxnId="{CB75BC0B-6BA0-47B2-9BC5-44FDAC22C537}">
      <dgm:prSet/>
      <dgm:spPr/>
      <dgm:t>
        <a:bodyPr/>
        <a:lstStyle/>
        <a:p>
          <a:endParaRPr lang="es-ES"/>
        </a:p>
      </dgm:t>
    </dgm:pt>
    <dgm:pt modelId="{654E292D-7E82-4CC5-9F3C-E83FE633ADEE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0C60DC9-1873-4719-A9B5-F704F33FBC39}" type="sibTrans" cxnId="{9D4C0F75-2C9F-4E49-8128-1CE81EB25ED1}">
      <dgm:prSet/>
      <dgm:spPr/>
      <dgm:t>
        <a:bodyPr/>
        <a:lstStyle/>
        <a:p>
          <a:endParaRPr lang="es-ES"/>
        </a:p>
      </dgm:t>
    </dgm:pt>
    <dgm:pt modelId="{81776D17-DE83-4102-8EAB-ACFE0C46F43C}" type="parTrans" cxnId="{9D4C0F75-2C9F-4E49-8128-1CE81EB25ED1}">
      <dgm:prSet/>
      <dgm:spPr/>
      <dgm:t>
        <a:bodyPr/>
        <a:lstStyle/>
        <a:p>
          <a:endParaRPr lang="es-ES"/>
        </a:p>
      </dgm:t>
    </dgm:pt>
    <dgm:pt modelId="{468F527C-3EA9-489E-9F8C-483BE9B5CF86}" type="pres">
      <dgm:prSet presAssocID="{36DB1BB9-FAC0-434E-A6D0-38194A1F0C51}" presName="linearFlow" presStyleCnt="0">
        <dgm:presLayoutVars>
          <dgm:dir/>
          <dgm:resizeHandles val="exact"/>
        </dgm:presLayoutVars>
      </dgm:prSet>
      <dgm:spPr/>
    </dgm:pt>
    <dgm:pt modelId="{A7102EFB-5291-4C83-AEDC-0FE04D25C0B6}" type="pres">
      <dgm:prSet presAssocID="{EA52002C-3174-4A68-A601-9338379B92F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4D0069-CE1B-4E94-8524-AA49F430C66B}" type="pres">
      <dgm:prSet presAssocID="{B66E43A9-9D5C-45AC-A172-912829F81230}" presName="spacerL" presStyleCnt="0"/>
      <dgm:spPr/>
    </dgm:pt>
    <dgm:pt modelId="{91562B54-F365-4F1D-9BD7-E9F28C3C2405}" type="pres">
      <dgm:prSet presAssocID="{B66E43A9-9D5C-45AC-A172-912829F81230}" presName="sibTrans" presStyleLbl="sibTrans2D1" presStyleIdx="0" presStyleCnt="2"/>
      <dgm:spPr/>
      <dgm:t>
        <a:bodyPr/>
        <a:lstStyle/>
        <a:p>
          <a:endParaRPr lang="es-ES"/>
        </a:p>
      </dgm:t>
    </dgm:pt>
    <dgm:pt modelId="{BB284897-7F7C-40E1-A297-A4F25ABBF314}" type="pres">
      <dgm:prSet presAssocID="{B66E43A9-9D5C-45AC-A172-912829F81230}" presName="spacerR" presStyleCnt="0"/>
      <dgm:spPr/>
    </dgm:pt>
    <dgm:pt modelId="{405A9DBC-9D7E-46F5-AFD2-A0D61F4F1FB6}" type="pres">
      <dgm:prSet presAssocID="{654E292D-7E82-4CC5-9F3C-E83FE633ADE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87ADF4-9D6D-4D9E-8E0E-899C318400F0}" type="pres">
      <dgm:prSet presAssocID="{F0C60DC9-1873-4719-A9B5-F704F33FBC39}" presName="spacerL" presStyleCnt="0"/>
      <dgm:spPr/>
    </dgm:pt>
    <dgm:pt modelId="{2FB627E4-1416-4516-9283-90240DD4B581}" type="pres">
      <dgm:prSet presAssocID="{F0C60DC9-1873-4719-A9B5-F704F33FBC39}" presName="sibTrans" presStyleLbl="sibTrans2D1" presStyleIdx="1" presStyleCnt="2"/>
      <dgm:spPr/>
      <dgm:t>
        <a:bodyPr/>
        <a:lstStyle/>
        <a:p>
          <a:endParaRPr lang="es-ES"/>
        </a:p>
      </dgm:t>
    </dgm:pt>
    <dgm:pt modelId="{F58FDE75-803A-46D5-80F0-B4C254DE4F5E}" type="pres">
      <dgm:prSet presAssocID="{F0C60DC9-1873-4719-A9B5-F704F33FBC39}" presName="spacerR" presStyleCnt="0"/>
      <dgm:spPr/>
    </dgm:pt>
    <dgm:pt modelId="{5299A791-1712-471F-969C-F35A003AFA0B}" type="pres">
      <dgm:prSet presAssocID="{CB8ACECB-4586-470A-8822-DFD68E15F98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C93A65E-5D4A-4238-847A-10806C9BD289}" type="presOf" srcId="{B66E43A9-9D5C-45AC-A172-912829F81230}" destId="{91562B54-F365-4F1D-9BD7-E9F28C3C2405}" srcOrd="0" destOrd="0" presId="urn:microsoft.com/office/officeart/2005/8/layout/equation1"/>
    <dgm:cxn modelId="{710278BF-BF41-4A1A-BA8B-DD7FDD76D984}" type="presOf" srcId="{EA52002C-3174-4A68-A601-9338379B92FF}" destId="{A7102EFB-5291-4C83-AEDC-0FE04D25C0B6}" srcOrd="0" destOrd="0" presId="urn:microsoft.com/office/officeart/2005/8/layout/equation1"/>
    <dgm:cxn modelId="{52B479B9-EC20-4772-95FE-B67E42AA1E12}" type="presOf" srcId="{36DB1BB9-FAC0-434E-A6D0-38194A1F0C51}" destId="{468F527C-3EA9-489E-9F8C-483BE9B5CF86}" srcOrd="0" destOrd="0" presId="urn:microsoft.com/office/officeart/2005/8/layout/equation1"/>
    <dgm:cxn modelId="{6855BB66-4C13-423C-89EB-8B8D1A1952F7}" type="presOf" srcId="{654E292D-7E82-4CC5-9F3C-E83FE633ADEE}" destId="{405A9DBC-9D7E-46F5-AFD2-A0D61F4F1FB6}" srcOrd="0" destOrd="0" presId="urn:microsoft.com/office/officeart/2005/8/layout/equation1"/>
    <dgm:cxn modelId="{168B9619-D3A8-4299-BD5A-75B353682B16}" srcId="{36DB1BB9-FAC0-434E-A6D0-38194A1F0C51}" destId="{EA52002C-3174-4A68-A601-9338379B92FF}" srcOrd="0" destOrd="0" parTransId="{D21EABDB-D0C0-4756-8B68-2D9B4C9343B5}" sibTransId="{B66E43A9-9D5C-45AC-A172-912829F81230}"/>
    <dgm:cxn modelId="{CB75BC0B-6BA0-47B2-9BC5-44FDAC22C537}" srcId="{36DB1BB9-FAC0-434E-A6D0-38194A1F0C51}" destId="{CB8ACECB-4586-470A-8822-DFD68E15F98D}" srcOrd="2" destOrd="0" parTransId="{F8EA9BA1-18E7-41E2-9FF5-4427BA86EE11}" sibTransId="{B9F80491-AAC0-47D0-8BCD-05E8DC0DD2D3}"/>
    <dgm:cxn modelId="{9D4C0F75-2C9F-4E49-8128-1CE81EB25ED1}" srcId="{36DB1BB9-FAC0-434E-A6D0-38194A1F0C51}" destId="{654E292D-7E82-4CC5-9F3C-E83FE633ADEE}" srcOrd="1" destOrd="0" parTransId="{81776D17-DE83-4102-8EAB-ACFE0C46F43C}" sibTransId="{F0C60DC9-1873-4719-A9B5-F704F33FBC39}"/>
    <dgm:cxn modelId="{AA31A116-28B8-47D9-8AAD-1082DCCA7E80}" type="presOf" srcId="{CB8ACECB-4586-470A-8822-DFD68E15F98D}" destId="{5299A791-1712-471F-969C-F35A003AFA0B}" srcOrd="0" destOrd="0" presId="urn:microsoft.com/office/officeart/2005/8/layout/equation1"/>
    <dgm:cxn modelId="{8BDC5869-03AB-4D77-8080-46AD5BAB1E7E}" type="presOf" srcId="{F0C60DC9-1873-4719-A9B5-F704F33FBC39}" destId="{2FB627E4-1416-4516-9283-90240DD4B581}" srcOrd="0" destOrd="0" presId="urn:microsoft.com/office/officeart/2005/8/layout/equation1"/>
    <dgm:cxn modelId="{29E75828-4331-4474-AB91-8FC877174C31}" type="presParOf" srcId="{468F527C-3EA9-489E-9F8C-483BE9B5CF86}" destId="{A7102EFB-5291-4C83-AEDC-0FE04D25C0B6}" srcOrd="0" destOrd="0" presId="urn:microsoft.com/office/officeart/2005/8/layout/equation1"/>
    <dgm:cxn modelId="{4C5B0947-FC51-47A6-9CC2-AFE39C69A49D}" type="presParOf" srcId="{468F527C-3EA9-489E-9F8C-483BE9B5CF86}" destId="{034D0069-CE1B-4E94-8524-AA49F430C66B}" srcOrd="1" destOrd="0" presId="urn:microsoft.com/office/officeart/2005/8/layout/equation1"/>
    <dgm:cxn modelId="{E7F106DF-B73F-45ED-8A58-956B1B33E779}" type="presParOf" srcId="{468F527C-3EA9-489E-9F8C-483BE9B5CF86}" destId="{91562B54-F365-4F1D-9BD7-E9F28C3C2405}" srcOrd="2" destOrd="0" presId="urn:microsoft.com/office/officeart/2005/8/layout/equation1"/>
    <dgm:cxn modelId="{1D24DCF2-9522-46D2-B8A8-F920C4E1A511}" type="presParOf" srcId="{468F527C-3EA9-489E-9F8C-483BE9B5CF86}" destId="{BB284897-7F7C-40E1-A297-A4F25ABBF314}" srcOrd="3" destOrd="0" presId="urn:microsoft.com/office/officeart/2005/8/layout/equation1"/>
    <dgm:cxn modelId="{80D0960F-7955-4CEF-98DA-8D83831A0275}" type="presParOf" srcId="{468F527C-3EA9-489E-9F8C-483BE9B5CF86}" destId="{405A9DBC-9D7E-46F5-AFD2-A0D61F4F1FB6}" srcOrd="4" destOrd="0" presId="urn:microsoft.com/office/officeart/2005/8/layout/equation1"/>
    <dgm:cxn modelId="{D5FF9A5F-2EAD-4A06-AEB5-11D259FC76C6}" type="presParOf" srcId="{468F527C-3EA9-489E-9F8C-483BE9B5CF86}" destId="{7A87ADF4-9D6D-4D9E-8E0E-899C318400F0}" srcOrd="5" destOrd="0" presId="urn:microsoft.com/office/officeart/2005/8/layout/equation1"/>
    <dgm:cxn modelId="{C76EE540-CD7E-456C-8901-3388FD67578E}" type="presParOf" srcId="{468F527C-3EA9-489E-9F8C-483BE9B5CF86}" destId="{2FB627E4-1416-4516-9283-90240DD4B581}" srcOrd="6" destOrd="0" presId="urn:microsoft.com/office/officeart/2005/8/layout/equation1"/>
    <dgm:cxn modelId="{12443AE7-E6DC-43BD-8E73-E3DE4BDC3DDC}" type="presParOf" srcId="{468F527C-3EA9-489E-9F8C-483BE9B5CF86}" destId="{F58FDE75-803A-46D5-80F0-B4C254DE4F5E}" srcOrd="7" destOrd="0" presId="urn:microsoft.com/office/officeart/2005/8/layout/equation1"/>
    <dgm:cxn modelId="{E5C48628-E3B5-4E84-8E29-2F7CC4684777}" type="presParOf" srcId="{468F527C-3EA9-489E-9F8C-483BE9B5CF86}" destId="{5299A791-1712-471F-969C-F35A003AFA0B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C189B8D-0A77-4228-A4DA-18FF732AB9DA}" type="doc">
      <dgm:prSet loTypeId="urn:microsoft.com/office/officeart/2005/8/layout/process2" loCatId="process" qsTypeId="urn:microsoft.com/office/officeart/2005/8/quickstyle/simple1" qsCatId="simple" csTypeId="urn:microsoft.com/office/officeart/2005/8/colors/accent0_1" csCatId="mainScheme" phldr="1"/>
      <dgm:spPr/>
    </dgm:pt>
    <dgm:pt modelId="{53BE33A7-A2D9-4296-AB28-11A947FCB369}">
      <dgm:prSet phldrT="[Texto]"/>
      <dgm:spPr/>
      <dgm:t>
        <a:bodyPr/>
        <a:lstStyle/>
        <a:p>
          <a:r>
            <a:rPr lang="es-EC" dirty="0" smtClean="0"/>
            <a:t>BIMLOR</a:t>
          </a:r>
          <a:endParaRPr lang="es-ES" dirty="0"/>
        </a:p>
      </dgm:t>
    </dgm:pt>
    <dgm:pt modelId="{23F6A926-6D40-4311-BDB8-CF7589479405}" type="parTrans" cxnId="{A1C3D9FF-8A37-4FAF-B894-3D8BD3CEA341}">
      <dgm:prSet/>
      <dgm:spPr/>
      <dgm:t>
        <a:bodyPr/>
        <a:lstStyle/>
        <a:p>
          <a:endParaRPr lang="es-ES"/>
        </a:p>
      </dgm:t>
    </dgm:pt>
    <dgm:pt modelId="{2B9EF335-C503-47DB-AE00-30A0ACBFB160}" type="sibTrans" cxnId="{A1C3D9FF-8A37-4FAF-B894-3D8BD3CEA341}">
      <dgm:prSet/>
      <dgm:spPr/>
      <dgm:t>
        <a:bodyPr/>
        <a:lstStyle/>
        <a:p>
          <a:endParaRPr lang="es-ES"/>
        </a:p>
      </dgm:t>
    </dgm:pt>
    <dgm:pt modelId="{AF0D4A43-6B86-40FE-AECF-97BB1EDC9BCA}">
      <dgm:prSet phldrT="[Texto]"/>
      <dgm:spPr/>
      <dgm:t>
        <a:bodyPr/>
        <a:lstStyle/>
        <a:p>
          <a:r>
            <a:rPr lang="es-EC" dirty="0" smtClean="0"/>
            <a:t>BIMESM</a:t>
          </a:r>
          <a:endParaRPr lang="es-ES" dirty="0"/>
        </a:p>
      </dgm:t>
    </dgm:pt>
    <dgm:pt modelId="{7FF6074A-7970-4946-A13A-0ABADB4099FE}" type="parTrans" cxnId="{48ABFB20-0C81-400D-893C-BACC74F14904}">
      <dgm:prSet/>
      <dgm:spPr/>
      <dgm:t>
        <a:bodyPr/>
        <a:lstStyle/>
        <a:p>
          <a:endParaRPr lang="es-ES"/>
        </a:p>
      </dgm:t>
    </dgm:pt>
    <dgm:pt modelId="{2371C40E-AF57-4732-8FB6-ED23418F6562}" type="sibTrans" cxnId="{48ABFB20-0C81-400D-893C-BACC74F14904}">
      <dgm:prSet/>
      <dgm:spPr/>
      <dgm:t>
        <a:bodyPr/>
        <a:lstStyle/>
        <a:p>
          <a:endParaRPr lang="es-ES"/>
        </a:p>
      </dgm:t>
    </dgm:pt>
    <dgm:pt modelId="{6113AFC7-9194-41FC-8369-A9DBF8C41A36}">
      <dgm:prSet phldrT="[Texto]"/>
      <dgm:spPr/>
      <dgm:t>
        <a:bodyPr/>
        <a:lstStyle/>
        <a:p>
          <a:r>
            <a:rPr lang="es-EC" dirty="0" smtClean="0"/>
            <a:t>BIMJAR</a:t>
          </a:r>
          <a:endParaRPr lang="es-ES" dirty="0"/>
        </a:p>
      </dgm:t>
    </dgm:pt>
    <dgm:pt modelId="{75B9880B-E03F-4BB9-BB0D-29CA6DDDA5E9}" type="parTrans" cxnId="{F2C7CE7E-A8BF-4F96-8A3A-E8933DE03899}">
      <dgm:prSet/>
      <dgm:spPr/>
      <dgm:t>
        <a:bodyPr/>
        <a:lstStyle/>
        <a:p>
          <a:endParaRPr lang="es-ES"/>
        </a:p>
      </dgm:t>
    </dgm:pt>
    <dgm:pt modelId="{1E86C32C-E404-4E0E-B4FC-43E6FC639A60}" type="sibTrans" cxnId="{F2C7CE7E-A8BF-4F96-8A3A-E8933DE03899}">
      <dgm:prSet/>
      <dgm:spPr/>
      <dgm:t>
        <a:bodyPr/>
        <a:lstStyle/>
        <a:p>
          <a:endParaRPr lang="es-ES"/>
        </a:p>
      </dgm:t>
    </dgm:pt>
    <dgm:pt modelId="{422C724D-91B2-44AE-BA10-77C2D979A47E}">
      <dgm:prSet phldrT="[Texto]"/>
      <dgm:spPr/>
      <dgm:t>
        <a:bodyPr/>
        <a:lstStyle/>
        <a:p>
          <a:r>
            <a:rPr lang="es-EC" dirty="0" smtClean="0"/>
            <a:t>BIMUIL</a:t>
          </a:r>
          <a:endParaRPr lang="es-ES" dirty="0"/>
        </a:p>
      </dgm:t>
    </dgm:pt>
    <dgm:pt modelId="{65D16C1E-908D-4558-A4B6-7F866C3516F4}" type="parTrans" cxnId="{8E935CDE-C985-4B75-AA59-87EB7EB39B67}">
      <dgm:prSet/>
      <dgm:spPr/>
      <dgm:t>
        <a:bodyPr/>
        <a:lstStyle/>
        <a:p>
          <a:endParaRPr lang="es-ES"/>
        </a:p>
      </dgm:t>
    </dgm:pt>
    <dgm:pt modelId="{E9AE7DB1-D66F-450E-9ADA-0FD96835177F}" type="sibTrans" cxnId="{8E935CDE-C985-4B75-AA59-87EB7EB39B67}">
      <dgm:prSet/>
      <dgm:spPr/>
      <dgm:t>
        <a:bodyPr/>
        <a:lstStyle/>
        <a:p>
          <a:endParaRPr lang="es-ES"/>
        </a:p>
      </dgm:t>
    </dgm:pt>
    <dgm:pt modelId="{AE1EF7EF-FDE9-4706-92C3-4E98E607E7FF}">
      <dgm:prSet phldrT="[Texto]"/>
      <dgm:spPr/>
      <dgm:t>
        <a:bodyPr/>
        <a:lstStyle/>
        <a:p>
          <a:r>
            <a:rPr lang="es-EC" dirty="0" smtClean="0"/>
            <a:t>BIMJAM</a:t>
          </a:r>
          <a:endParaRPr lang="es-ES" dirty="0"/>
        </a:p>
      </dgm:t>
    </dgm:pt>
    <dgm:pt modelId="{2E16171F-580B-43FB-AB6C-1D63FA23E3A9}" type="parTrans" cxnId="{C955D441-E8FD-41EB-8AAA-50174245BE96}">
      <dgm:prSet/>
      <dgm:spPr/>
      <dgm:t>
        <a:bodyPr/>
        <a:lstStyle/>
        <a:p>
          <a:endParaRPr lang="es-ES"/>
        </a:p>
      </dgm:t>
    </dgm:pt>
    <dgm:pt modelId="{40C16C98-4C62-4C81-A0EE-6C4278A89CFB}" type="sibTrans" cxnId="{C955D441-E8FD-41EB-8AAA-50174245BE96}">
      <dgm:prSet/>
      <dgm:spPr/>
      <dgm:t>
        <a:bodyPr/>
        <a:lstStyle/>
        <a:p>
          <a:endParaRPr lang="es-ES"/>
        </a:p>
      </dgm:t>
    </dgm:pt>
    <dgm:pt modelId="{3A7B36DB-7746-4383-9698-D30FECB8DE4D}" type="pres">
      <dgm:prSet presAssocID="{AC189B8D-0A77-4228-A4DA-18FF732AB9DA}" presName="linearFlow" presStyleCnt="0">
        <dgm:presLayoutVars>
          <dgm:resizeHandles val="exact"/>
        </dgm:presLayoutVars>
      </dgm:prSet>
      <dgm:spPr/>
    </dgm:pt>
    <dgm:pt modelId="{020FB058-12FF-472D-8EA4-17CD1D553F3B}" type="pres">
      <dgm:prSet presAssocID="{53BE33A7-A2D9-4296-AB28-11A947FCB36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1ED235-4BC8-41A0-A895-27BE0490B8DD}" type="pres">
      <dgm:prSet presAssocID="{2B9EF335-C503-47DB-AE00-30A0ACBFB160}" presName="sibTrans" presStyleLbl="sibTrans2D1" presStyleIdx="0" presStyleCnt="4"/>
      <dgm:spPr/>
      <dgm:t>
        <a:bodyPr/>
        <a:lstStyle/>
        <a:p>
          <a:endParaRPr lang="es-ES"/>
        </a:p>
      </dgm:t>
    </dgm:pt>
    <dgm:pt modelId="{F8BE8AF2-D219-49D0-ABFE-1504B8B2F3D2}" type="pres">
      <dgm:prSet presAssocID="{2B9EF335-C503-47DB-AE00-30A0ACBFB160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AF50D201-AC9C-4E16-B2A8-3F588C07A1CB}" type="pres">
      <dgm:prSet presAssocID="{AF0D4A43-6B86-40FE-AECF-97BB1EDC9BC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B8BD20-E4A8-4E6C-844E-3A7BC9D9DC58}" type="pres">
      <dgm:prSet presAssocID="{2371C40E-AF57-4732-8FB6-ED23418F6562}" presName="sibTrans" presStyleLbl="sibTrans2D1" presStyleIdx="1" presStyleCnt="4"/>
      <dgm:spPr/>
      <dgm:t>
        <a:bodyPr/>
        <a:lstStyle/>
        <a:p>
          <a:endParaRPr lang="es-ES"/>
        </a:p>
      </dgm:t>
    </dgm:pt>
    <dgm:pt modelId="{F56A0211-6654-4BC6-B72C-881A76214639}" type="pres">
      <dgm:prSet presAssocID="{2371C40E-AF57-4732-8FB6-ED23418F6562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468A342E-85BC-46A2-8027-31F194AE7033}" type="pres">
      <dgm:prSet presAssocID="{6113AFC7-9194-41FC-8369-A9DBF8C41A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EE03DA-CC2B-4D5C-A45A-C81EB45F5A70}" type="pres">
      <dgm:prSet presAssocID="{1E86C32C-E404-4E0E-B4FC-43E6FC639A60}" presName="sibTrans" presStyleLbl="sibTrans2D1" presStyleIdx="2" presStyleCnt="4"/>
      <dgm:spPr/>
      <dgm:t>
        <a:bodyPr/>
        <a:lstStyle/>
        <a:p>
          <a:endParaRPr lang="es-ES"/>
        </a:p>
      </dgm:t>
    </dgm:pt>
    <dgm:pt modelId="{2A0345C6-2B52-4708-8AEA-E6E3961972A3}" type="pres">
      <dgm:prSet presAssocID="{1E86C32C-E404-4E0E-B4FC-43E6FC639A60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8403D2BB-CC71-4997-AC36-ECA151F97A3D}" type="pres">
      <dgm:prSet presAssocID="{422C724D-91B2-44AE-BA10-77C2D979A47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A457E4-0019-47EC-9BD6-CAFDEA779314}" type="pres">
      <dgm:prSet presAssocID="{E9AE7DB1-D66F-450E-9ADA-0FD96835177F}" presName="sibTrans" presStyleLbl="sibTrans2D1" presStyleIdx="3" presStyleCnt="4"/>
      <dgm:spPr/>
      <dgm:t>
        <a:bodyPr/>
        <a:lstStyle/>
        <a:p>
          <a:endParaRPr lang="es-ES"/>
        </a:p>
      </dgm:t>
    </dgm:pt>
    <dgm:pt modelId="{6823FDFD-B25B-49CC-AE7E-70645BE710C6}" type="pres">
      <dgm:prSet presAssocID="{E9AE7DB1-D66F-450E-9ADA-0FD96835177F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2AD747B2-593F-463E-B4B0-097E6A2A948E}" type="pres">
      <dgm:prSet presAssocID="{AE1EF7EF-FDE9-4706-92C3-4E98E607E7F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547DE15-B789-4108-8F9C-3F17A091ABE6}" type="presOf" srcId="{2B9EF335-C503-47DB-AE00-30A0ACBFB160}" destId="{701ED235-4BC8-41A0-A895-27BE0490B8DD}" srcOrd="0" destOrd="0" presId="urn:microsoft.com/office/officeart/2005/8/layout/process2"/>
    <dgm:cxn modelId="{A1C3D9FF-8A37-4FAF-B894-3D8BD3CEA341}" srcId="{AC189B8D-0A77-4228-A4DA-18FF732AB9DA}" destId="{53BE33A7-A2D9-4296-AB28-11A947FCB369}" srcOrd="0" destOrd="0" parTransId="{23F6A926-6D40-4311-BDB8-CF7589479405}" sibTransId="{2B9EF335-C503-47DB-AE00-30A0ACBFB160}"/>
    <dgm:cxn modelId="{76206DDB-3F20-4311-BFAF-453321AB409C}" type="presOf" srcId="{2B9EF335-C503-47DB-AE00-30A0ACBFB160}" destId="{F8BE8AF2-D219-49D0-ABFE-1504B8B2F3D2}" srcOrd="1" destOrd="0" presId="urn:microsoft.com/office/officeart/2005/8/layout/process2"/>
    <dgm:cxn modelId="{8E935CDE-C985-4B75-AA59-87EB7EB39B67}" srcId="{AC189B8D-0A77-4228-A4DA-18FF732AB9DA}" destId="{422C724D-91B2-44AE-BA10-77C2D979A47E}" srcOrd="3" destOrd="0" parTransId="{65D16C1E-908D-4558-A4B6-7F866C3516F4}" sibTransId="{E9AE7DB1-D66F-450E-9ADA-0FD96835177F}"/>
    <dgm:cxn modelId="{C955D441-E8FD-41EB-8AAA-50174245BE96}" srcId="{AC189B8D-0A77-4228-A4DA-18FF732AB9DA}" destId="{AE1EF7EF-FDE9-4706-92C3-4E98E607E7FF}" srcOrd="4" destOrd="0" parTransId="{2E16171F-580B-43FB-AB6C-1D63FA23E3A9}" sibTransId="{40C16C98-4C62-4C81-A0EE-6C4278A89CFB}"/>
    <dgm:cxn modelId="{0D9B361F-3FB3-481B-BBA8-7905F498F6A9}" type="presOf" srcId="{AE1EF7EF-FDE9-4706-92C3-4E98E607E7FF}" destId="{2AD747B2-593F-463E-B4B0-097E6A2A948E}" srcOrd="0" destOrd="0" presId="urn:microsoft.com/office/officeart/2005/8/layout/process2"/>
    <dgm:cxn modelId="{C705DCDF-C049-4B13-84A8-85C64EBC4460}" type="presOf" srcId="{1E86C32C-E404-4E0E-B4FC-43E6FC639A60}" destId="{2A0345C6-2B52-4708-8AEA-E6E3961972A3}" srcOrd="1" destOrd="0" presId="urn:microsoft.com/office/officeart/2005/8/layout/process2"/>
    <dgm:cxn modelId="{AB6381D8-5CDD-4579-BA24-D33B6280B54B}" type="presOf" srcId="{6113AFC7-9194-41FC-8369-A9DBF8C41A36}" destId="{468A342E-85BC-46A2-8027-31F194AE7033}" srcOrd="0" destOrd="0" presId="urn:microsoft.com/office/officeart/2005/8/layout/process2"/>
    <dgm:cxn modelId="{7AD1D1C4-4827-4E2F-B3F6-41A06986C74B}" type="presOf" srcId="{422C724D-91B2-44AE-BA10-77C2D979A47E}" destId="{8403D2BB-CC71-4997-AC36-ECA151F97A3D}" srcOrd="0" destOrd="0" presId="urn:microsoft.com/office/officeart/2005/8/layout/process2"/>
    <dgm:cxn modelId="{CEF6241E-D927-4305-BB58-338DE2342B33}" type="presOf" srcId="{E9AE7DB1-D66F-450E-9ADA-0FD96835177F}" destId="{F2A457E4-0019-47EC-9BD6-CAFDEA779314}" srcOrd="0" destOrd="0" presId="urn:microsoft.com/office/officeart/2005/8/layout/process2"/>
    <dgm:cxn modelId="{48ABFB20-0C81-400D-893C-BACC74F14904}" srcId="{AC189B8D-0A77-4228-A4DA-18FF732AB9DA}" destId="{AF0D4A43-6B86-40FE-AECF-97BB1EDC9BCA}" srcOrd="1" destOrd="0" parTransId="{7FF6074A-7970-4946-A13A-0ABADB4099FE}" sibTransId="{2371C40E-AF57-4732-8FB6-ED23418F6562}"/>
    <dgm:cxn modelId="{7A8C8FD8-FDBB-4C7C-8966-FA932140F099}" type="presOf" srcId="{2371C40E-AF57-4732-8FB6-ED23418F6562}" destId="{C7B8BD20-E4A8-4E6C-844E-3A7BC9D9DC58}" srcOrd="0" destOrd="0" presId="urn:microsoft.com/office/officeart/2005/8/layout/process2"/>
    <dgm:cxn modelId="{32513CE2-CCF3-4920-9193-A15F0461EC28}" type="presOf" srcId="{1E86C32C-E404-4E0E-B4FC-43E6FC639A60}" destId="{45EE03DA-CC2B-4D5C-A45A-C81EB45F5A70}" srcOrd="0" destOrd="0" presId="urn:microsoft.com/office/officeart/2005/8/layout/process2"/>
    <dgm:cxn modelId="{2DB15ACF-B541-4EDA-8F8A-0144D49AD4F1}" type="presOf" srcId="{2371C40E-AF57-4732-8FB6-ED23418F6562}" destId="{F56A0211-6654-4BC6-B72C-881A76214639}" srcOrd="1" destOrd="0" presId="urn:microsoft.com/office/officeart/2005/8/layout/process2"/>
    <dgm:cxn modelId="{34552FF5-FD54-44CF-B141-B197066F9345}" type="presOf" srcId="{E9AE7DB1-D66F-450E-9ADA-0FD96835177F}" destId="{6823FDFD-B25B-49CC-AE7E-70645BE710C6}" srcOrd="1" destOrd="0" presId="urn:microsoft.com/office/officeart/2005/8/layout/process2"/>
    <dgm:cxn modelId="{091A4FC9-94C2-46DA-8732-FD3AFD5F47C4}" type="presOf" srcId="{53BE33A7-A2D9-4296-AB28-11A947FCB369}" destId="{020FB058-12FF-472D-8EA4-17CD1D553F3B}" srcOrd="0" destOrd="0" presId="urn:microsoft.com/office/officeart/2005/8/layout/process2"/>
    <dgm:cxn modelId="{30DDA0C6-16F5-4AF3-92F7-CDD5F6F85393}" type="presOf" srcId="{AF0D4A43-6B86-40FE-AECF-97BB1EDC9BCA}" destId="{AF50D201-AC9C-4E16-B2A8-3F588C07A1CB}" srcOrd="0" destOrd="0" presId="urn:microsoft.com/office/officeart/2005/8/layout/process2"/>
    <dgm:cxn modelId="{EB5577B4-4EAA-4382-B91D-5882386AF845}" type="presOf" srcId="{AC189B8D-0A77-4228-A4DA-18FF732AB9DA}" destId="{3A7B36DB-7746-4383-9698-D30FECB8DE4D}" srcOrd="0" destOrd="0" presId="urn:microsoft.com/office/officeart/2005/8/layout/process2"/>
    <dgm:cxn modelId="{F2C7CE7E-A8BF-4F96-8A3A-E8933DE03899}" srcId="{AC189B8D-0A77-4228-A4DA-18FF732AB9DA}" destId="{6113AFC7-9194-41FC-8369-A9DBF8C41A36}" srcOrd="2" destOrd="0" parTransId="{75B9880B-E03F-4BB9-BB0D-29CA6DDDA5E9}" sibTransId="{1E86C32C-E404-4E0E-B4FC-43E6FC639A60}"/>
    <dgm:cxn modelId="{64759FB6-9500-4F4C-BB83-2372F5959184}" type="presParOf" srcId="{3A7B36DB-7746-4383-9698-D30FECB8DE4D}" destId="{020FB058-12FF-472D-8EA4-17CD1D553F3B}" srcOrd="0" destOrd="0" presId="urn:microsoft.com/office/officeart/2005/8/layout/process2"/>
    <dgm:cxn modelId="{F5398F68-692D-4FF7-A929-4D60B7E516F6}" type="presParOf" srcId="{3A7B36DB-7746-4383-9698-D30FECB8DE4D}" destId="{701ED235-4BC8-41A0-A895-27BE0490B8DD}" srcOrd="1" destOrd="0" presId="urn:microsoft.com/office/officeart/2005/8/layout/process2"/>
    <dgm:cxn modelId="{D63D733F-AD67-44DE-8397-27A23F52FAB2}" type="presParOf" srcId="{701ED235-4BC8-41A0-A895-27BE0490B8DD}" destId="{F8BE8AF2-D219-49D0-ABFE-1504B8B2F3D2}" srcOrd="0" destOrd="0" presId="urn:microsoft.com/office/officeart/2005/8/layout/process2"/>
    <dgm:cxn modelId="{E731801A-C437-48DB-84E6-EBF3348D123C}" type="presParOf" srcId="{3A7B36DB-7746-4383-9698-D30FECB8DE4D}" destId="{AF50D201-AC9C-4E16-B2A8-3F588C07A1CB}" srcOrd="2" destOrd="0" presId="urn:microsoft.com/office/officeart/2005/8/layout/process2"/>
    <dgm:cxn modelId="{89A40823-1CD0-435C-8A4B-24B4528AB8D5}" type="presParOf" srcId="{3A7B36DB-7746-4383-9698-D30FECB8DE4D}" destId="{C7B8BD20-E4A8-4E6C-844E-3A7BC9D9DC58}" srcOrd="3" destOrd="0" presId="urn:microsoft.com/office/officeart/2005/8/layout/process2"/>
    <dgm:cxn modelId="{AA3C05EC-9EDC-4E6A-B657-DB73368B1B7C}" type="presParOf" srcId="{C7B8BD20-E4A8-4E6C-844E-3A7BC9D9DC58}" destId="{F56A0211-6654-4BC6-B72C-881A76214639}" srcOrd="0" destOrd="0" presId="urn:microsoft.com/office/officeart/2005/8/layout/process2"/>
    <dgm:cxn modelId="{CCCC77A9-6B80-4A97-84D2-736F6D918F09}" type="presParOf" srcId="{3A7B36DB-7746-4383-9698-D30FECB8DE4D}" destId="{468A342E-85BC-46A2-8027-31F194AE7033}" srcOrd="4" destOrd="0" presId="urn:microsoft.com/office/officeart/2005/8/layout/process2"/>
    <dgm:cxn modelId="{EA50FCF1-91AF-41B6-9A66-1F9F27B62C65}" type="presParOf" srcId="{3A7B36DB-7746-4383-9698-D30FECB8DE4D}" destId="{45EE03DA-CC2B-4D5C-A45A-C81EB45F5A70}" srcOrd="5" destOrd="0" presId="urn:microsoft.com/office/officeart/2005/8/layout/process2"/>
    <dgm:cxn modelId="{F971F35E-A50C-41A9-AA32-2DFD7EA79593}" type="presParOf" srcId="{45EE03DA-CC2B-4D5C-A45A-C81EB45F5A70}" destId="{2A0345C6-2B52-4708-8AEA-E6E3961972A3}" srcOrd="0" destOrd="0" presId="urn:microsoft.com/office/officeart/2005/8/layout/process2"/>
    <dgm:cxn modelId="{AAFABA4F-8650-4E6B-B8A6-7169092E6C8F}" type="presParOf" srcId="{3A7B36DB-7746-4383-9698-D30FECB8DE4D}" destId="{8403D2BB-CC71-4997-AC36-ECA151F97A3D}" srcOrd="6" destOrd="0" presId="urn:microsoft.com/office/officeart/2005/8/layout/process2"/>
    <dgm:cxn modelId="{8D3995E5-2BE8-47FA-84C1-D5E0BA9362B7}" type="presParOf" srcId="{3A7B36DB-7746-4383-9698-D30FECB8DE4D}" destId="{F2A457E4-0019-47EC-9BD6-CAFDEA779314}" srcOrd="7" destOrd="0" presId="urn:microsoft.com/office/officeart/2005/8/layout/process2"/>
    <dgm:cxn modelId="{D254E327-C111-406B-8022-56123E2DD18C}" type="presParOf" srcId="{F2A457E4-0019-47EC-9BD6-CAFDEA779314}" destId="{6823FDFD-B25B-49CC-AE7E-70645BE710C6}" srcOrd="0" destOrd="0" presId="urn:microsoft.com/office/officeart/2005/8/layout/process2"/>
    <dgm:cxn modelId="{69350E9E-CB15-4BCB-BD0E-C7D84DF405D6}" type="presParOf" srcId="{3A7B36DB-7746-4383-9698-D30FECB8DE4D}" destId="{2AD747B2-593F-463E-B4B0-097E6A2A948E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60FE284-C0DB-4616-AB54-8AC08D5B51B1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C4C4690-7875-4790-8626-2EE18775D3B8}">
      <dgm:prSet phldrT="[Texto]" custT="1"/>
      <dgm:spPr/>
      <dgm:t>
        <a:bodyPr/>
        <a:lstStyle/>
        <a:p>
          <a:r>
            <a:rPr lang="es-EC" sz="1400" dirty="0" smtClean="0"/>
            <a:t>C2</a:t>
          </a:r>
          <a:endParaRPr lang="es-ES" sz="1400" dirty="0"/>
        </a:p>
      </dgm:t>
    </dgm:pt>
    <dgm:pt modelId="{5D48DB85-C86B-4113-BA7E-5FCF8052B231}" type="parTrans" cxnId="{E8A98874-AA8B-4431-A551-2618CAC8FF34}">
      <dgm:prSet/>
      <dgm:spPr/>
      <dgm:t>
        <a:bodyPr/>
        <a:lstStyle/>
        <a:p>
          <a:endParaRPr lang="es-ES" sz="4000"/>
        </a:p>
      </dgm:t>
    </dgm:pt>
    <dgm:pt modelId="{8DA9ECD4-5D10-4FD3-BD54-850295ACCB99}" type="sibTrans" cxnId="{E8A98874-AA8B-4431-A551-2618CAC8FF34}">
      <dgm:prSet/>
      <dgm:spPr/>
      <dgm:t>
        <a:bodyPr/>
        <a:lstStyle/>
        <a:p>
          <a:endParaRPr lang="es-ES" sz="4000"/>
        </a:p>
      </dgm:t>
    </dgm:pt>
    <dgm:pt modelId="{8C025AF3-5955-4E7B-B1A0-0FC2B97FB882}">
      <dgm:prSet phldrT="[Texto]" custT="1"/>
      <dgm:spPr/>
      <dgm:t>
        <a:bodyPr/>
        <a:lstStyle/>
        <a:p>
          <a:r>
            <a:rPr lang="es-EC" sz="1400" dirty="0" smtClean="0"/>
            <a:t>MANIO BRA</a:t>
          </a:r>
          <a:endParaRPr lang="es-ES" sz="1400" dirty="0"/>
        </a:p>
      </dgm:t>
    </dgm:pt>
    <dgm:pt modelId="{517901A8-36C2-4221-BB01-B0B4BBEB1147}" type="parTrans" cxnId="{4CBDDFB0-06AC-43AB-9955-455F89519B47}">
      <dgm:prSet/>
      <dgm:spPr/>
      <dgm:t>
        <a:bodyPr/>
        <a:lstStyle/>
        <a:p>
          <a:endParaRPr lang="es-ES" sz="4000"/>
        </a:p>
      </dgm:t>
    </dgm:pt>
    <dgm:pt modelId="{E1586BA2-5BC5-474B-A8DA-0657C7A77697}" type="sibTrans" cxnId="{4CBDDFB0-06AC-43AB-9955-455F89519B47}">
      <dgm:prSet/>
      <dgm:spPr/>
      <dgm:t>
        <a:bodyPr/>
        <a:lstStyle/>
        <a:p>
          <a:endParaRPr lang="es-ES" sz="4000"/>
        </a:p>
      </dgm:t>
    </dgm:pt>
    <dgm:pt modelId="{21B5DB11-326D-4B76-BEE0-180CAD66B2BA}">
      <dgm:prSet phldrT="[Texto]" custT="1"/>
      <dgm:spPr/>
      <dgm:t>
        <a:bodyPr/>
        <a:lstStyle/>
        <a:p>
          <a:r>
            <a:rPr lang="es-EC" sz="1400" dirty="0" smtClean="0"/>
            <a:t>INTELI GENCIA</a:t>
          </a:r>
          <a:endParaRPr lang="es-ES" sz="1400" dirty="0"/>
        </a:p>
      </dgm:t>
    </dgm:pt>
    <dgm:pt modelId="{9CCCF173-A955-4B23-8294-E3A51F92ADB5}" type="parTrans" cxnId="{D06953C5-C0E9-4283-B5AB-0A8D2F403808}">
      <dgm:prSet/>
      <dgm:spPr/>
      <dgm:t>
        <a:bodyPr/>
        <a:lstStyle/>
        <a:p>
          <a:endParaRPr lang="es-ES" sz="4000"/>
        </a:p>
      </dgm:t>
    </dgm:pt>
    <dgm:pt modelId="{68962C57-C007-449B-A82A-B571D5C7AC30}" type="sibTrans" cxnId="{D06953C5-C0E9-4283-B5AB-0A8D2F403808}">
      <dgm:prSet/>
      <dgm:spPr/>
      <dgm:t>
        <a:bodyPr/>
        <a:lstStyle/>
        <a:p>
          <a:endParaRPr lang="es-ES" sz="4000"/>
        </a:p>
      </dgm:t>
    </dgm:pt>
    <dgm:pt modelId="{C519B8C7-D6D1-47A1-B0C2-5E8E5E0E3884}">
      <dgm:prSet phldrT="[Texto]" custT="1"/>
      <dgm:spPr/>
      <dgm:t>
        <a:bodyPr/>
        <a:lstStyle/>
        <a:p>
          <a:r>
            <a:rPr lang="es-EC" sz="1400" dirty="0" smtClean="0"/>
            <a:t>SOSTENIMIENTO</a:t>
          </a:r>
          <a:endParaRPr lang="es-ES" sz="1400" dirty="0"/>
        </a:p>
      </dgm:t>
    </dgm:pt>
    <dgm:pt modelId="{5FE0B7C8-53A3-4CBB-BB00-8265ED131458}" type="parTrans" cxnId="{555E10B4-3E5A-4DC2-B04E-1FEFFF3FB3CA}">
      <dgm:prSet/>
      <dgm:spPr/>
      <dgm:t>
        <a:bodyPr/>
        <a:lstStyle/>
        <a:p>
          <a:endParaRPr lang="es-ES" sz="4000"/>
        </a:p>
      </dgm:t>
    </dgm:pt>
    <dgm:pt modelId="{24B8D21F-8585-4A97-AFC4-DFA48EEFF315}" type="sibTrans" cxnId="{555E10B4-3E5A-4DC2-B04E-1FEFFF3FB3CA}">
      <dgm:prSet/>
      <dgm:spPr/>
      <dgm:t>
        <a:bodyPr/>
        <a:lstStyle/>
        <a:p>
          <a:endParaRPr lang="es-ES" sz="4000"/>
        </a:p>
      </dgm:t>
    </dgm:pt>
    <dgm:pt modelId="{BAA731BF-1189-41BD-B096-AD2B242C8BEF}" type="pres">
      <dgm:prSet presAssocID="{B60FE284-C0DB-4616-AB54-8AC08D5B51B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5F6AF748-8B65-448C-B101-F2C2256BC4DC}" type="pres">
      <dgm:prSet presAssocID="{BC4C4690-7875-4790-8626-2EE18775D3B8}" presName="Accent1" presStyleCnt="0"/>
      <dgm:spPr/>
    </dgm:pt>
    <dgm:pt modelId="{18054DE6-3D92-4AC2-8750-126B1611E33B}" type="pres">
      <dgm:prSet presAssocID="{BC4C4690-7875-4790-8626-2EE18775D3B8}" presName="Accent" presStyleLbl="node1" presStyleIdx="0" presStyleCnt="4"/>
      <dgm:spPr/>
    </dgm:pt>
    <dgm:pt modelId="{6269F8BC-8CB4-497F-85E8-86605A770BD0}" type="pres">
      <dgm:prSet presAssocID="{BC4C4690-7875-4790-8626-2EE18775D3B8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657B3ED-B235-4C85-A087-B8BDBFE752CA}" type="pres">
      <dgm:prSet presAssocID="{8C025AF3-5955-4E7B-B1A0-0FC2B97FB882}" presName="Accent2" presStyleCnt="0"/>
      <dgm:spPr/>
    </dgm:pt>
    <dgm:pt modelId="{31B80A20-B8BB-4E78-A9B3-774CAAC798B1}" type="pres">
      <dgm:prSet presAssocID="{8C025AF3-5955-4E7B-B1A0-0FC2B97FB882}" presName="Accent" presStyleLbl="node1" presStyleIdx="1" presStyleCnt="4"/>
      <dgm:spPr/>
    </dgm:pt>
    <dgm:pt modelId="{0E499709-E0BD-4BF4-B0CD-06A4ED1593ED}" type="pres">
      <dgm:prSet presAssocID="{8C025AF3-5955-4E7B-B1A0-0FC2B97FB882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C85F2F-C4D4-4299-A9DA-569D1B23AFB5}" type="pres">
      <dgm:prSet presAssocID="{21B5DB11-326D-4B76-BEE0-180CAD66B2BA}" presName="Accent3" presStyleCnt="0"/>
      <dgm:spPr/>
    </dgm:pt>
    <dgm:pt modelId="{A71E1930-6072-43A1-A80A-72D4DF101F60}" type="pres">
      <dgm:prSet presAssocID="{21B5DB11-326D-4B76-BEE0-180CAD66B2BA}" presName="Accent" presStyleLbl="node1" presStyleIdx="2" presStyleCnt="4"/>
      <dgm:spPr/>
    </dgm:pt>
    <dgm:pt modelId="{11C9C97C-7E0C-4222-A941-1D950B189F6B}" type="pres">
      <dgm:prSet presAssocID="{21B5DB11-326D-4B76-BEE0-180CAD66B2BA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A1214D-0878-4AFE-80EE-B2213174D5C5}" type="pres">
      <dgm:prSet presAssocID="{C519B8C7-D6D1-47A1-B0C2-5E8E5E0E3884}" presName="Accent4" presStyleCnt="0"/>
      <dgm:spPr/>
    </dgm:pt>
    <dgm:pt modelId="{C9CC8D1A-4BFF-4607-B191-CC039295FFBE}" type="pres">
      <dgm:prSet presAssocID="{C519B8C7-D6D1-47A1-B0C2-5E8E5E0E3884}" presName="Accent" presStyleLbl="node1" presStyleIdx="3" presStyleCnt="4"/>
      <dgm:spPr/>
    </dgm:pt>
    <dgm:pt modelId="{6220AE24-E333-4983-B8FB-2DA71A1DAB7C}" type="pres">
      <dgm:prSet presAssocID="{C519B8C7-D6D1-47A1-B0C2-5E8E5E0E3884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482370B-B630-441C-8BC8-F7DE073E569D}" type="presOf" srcId="{21B5DB11-326D-4B76-BEE0-180CAD66B2BA}" destId="{11C9C97C-7E0C-4222-A941-1D950B189F6B}" srcOrd="0" destOrd="0" presId="urn:microsoft.com/office/officeart/2009/layout/CircleArrowProcess"/>
    <dgm:cxn modelId="{4CBDDFB0-06AC-43AB-9955-455F89519B47}" srcId="{B60FE284-C0DB-4616-AB54-8AC08D5B51B1}" destId="{8C025AF3-5955-4E7B-B1A0-0FC2B97FB882}" srcOrd="1" destOrd="0" parTransId="{517901A8-36C2-4221-BB01-B0B4BBEB1147}" sibTransId="{E1586BA2-5BC5-474B-A8DA-0657C7A77697}"/>
    <dgm:cxn modelId="{555E10B4-3E5A-4DC2-B04E-1FEFFF3FB3CA}" srcId="{B60FE284-C0DB-4616-AB54-8AC08D5B51B1}" destId="{C519B8C7-D6D1-47A1-B0C2-5E8E5E0E3884}" srcOrd="3" destOrd="0" parTransId="{5FE0B7C8-53A3-4CBB-BB00-8265ED131458}" sibTransId="{24B8D21F-8585-4A97-AFC4-DFA48EEFF315}"/>
    <dgm:cxn modelId="{2ABAD960-32FA-4369-B094-177D9DE4EA88}" type="presOf" srcId="{BC4C4690-7875-4790-8626-2EE18775D3B8}" destId="{6269F8BC-8CB4-497F-85E8-86605A770BD0}" srcOrd="0" destOrd="0" presId="urn:microsoft.com/office/officeart/2009/layout/CircleArrowProcess"/>
    <dgm:cxn modelId="{59C2D1A6-B959-4B07-9586-2E71E11D4896}" type="presOf" srcId="{8C025AF3-5955-4E7B-B1A0-0FC2B97FB882}" destId="{0E499709-E0BD-4BF4-B0CD-06A4ED1593ED}" srcOrd="0" destOrd="0" presId="urn:microsoft.com/office/officeart/2009/layout/CircleArrowProcess"/>
    <dgm:cxn modelId="{6D81BC49-44CF-445F-8A3A-81261230758B}" type="presOf" srcId="{B60FE284-C0DB-4616-AB54-8AC08D5B51B1}" destId="{BAA731BF-1189-41BD-B096-AD2B242C8BEF}" srcOrd="0" destOrd="0" presId="urn:microsoft.com/office/officeart/2009/layout/CircleArrowProcess"/>
    <dgm:cxn modelId="{D06953C5-C0E9-4283-B5AB-0A8D2F403808}" srcId="{B60FE284-C0DB-4616-AB54-8AC08D5B51B1}" destId="{21B5DB11-326D-4B76-BEE0-180CAD66B2BA}" srcOrd="2" destOrd="0" parTransId="{9CCCF173-A955-4B23-8294-E3A51F92ADB5}" sibTransId="{68962C57-C007-449B-A82A-B571D5C7AC30}"/>
    <dgm:cxn modelId="{3FA88D3F-7600-4C97-AEE3-F370D66C4B55}" type="presOf" srcId="{C519B8C7-D6D1-47A1-B0C2-5E8E5E0E3884}" destId="{6220AE24-E333-4983-B8FB-2DA71A1DAB7C}" srcOrd="0" destOrd="0" presId="urn:microsoft.com/office/officeart/2009/layout/CircleArrowProcess"/>
    <dgm:cxn modelId="{E8A98874-AA8B-4431-A551-2618CAC8FF34}" srcId="{B60FE284-C0DB-4616-AB54-8AC08D5B51B1}" destId="{BC4C4690-7875-4790-8626-2EE18775D3B8}" srcOrd="0" destOrd="0" parTransId="{5D48DB85-C86B-4113-BA7E-5FCF8052B231}" sibTransId="{8DA9ECD4-5D10-4FD3-BD54-850295ACCB99}"/>
    <dgm:cxn modelId="{FCA20DEF-E12B-4858-94C6-4EB478786025}" type="presParOf" srcId="{BAA731BF-1189-41BD-B096-AD2B242C8BEF}" destId="{5F6AF748-8B65-448C-B101-F2C2256BC4DC}" srcOrd="0" destOrd="0" presId="urn:microsoft.com/office/officeart/2009/layout/CircleArrowProcess"/>
    <dgm:cxn modelId="{46A01215-0939-457F-A812-4DCFB0F99D10}" type="presParOf" srcId="{5F6AF748-8B65-448C-B101-F2C2256BC4DC}" destId="{18054DE6-3D92-4AC2-8750-126B1611E33B}" srcOrd="0" destOrd="0" presId="urn:microsoft.com/office/officeart/2009/layout/CircleArrowProcess"/>
    <dgm:cxn modelId="{54AC52D5-112E-4615-A27D-AC34B2840C6C}" type="presParOf" srcId="{BAA731BF-1189-41BD-B096-AD2B242C8BEF}" destId="{6269F8BC-8CB4-497F-85E8-86605A770BD0}" srcOrd="1" destOrd="0" presId="urn:microsoft.com/office/officeart/2009/layout/CircleArrowProcess"/>
    <dgm:cxn modelId="{5FB1DC21-1259-46AC-BB72-C372AC48352B}" type="presParOf" srcId="{BAA731BF-1189-41BD-B096-AD2B242C8BEF}" destId="{6657B3ED-B235-4C85-A087-B8BDBFE752CA}" srcOrd="2" destOrd="0" presId="urn:microsoft.com/office/officeart/2009/layout/CircleArrowProcess"/>
    <dgm:cxn modelId="{83D6FB0A-869E-4091-8627-9F8EA38EAAF4}" type="presParOf" srcId="{6657B3ED-B235-4C85-A087-B8BDBFE752CA}" destId="{31B80A20-B8BB-4E78-A9B3-774CAAC798B1}" srcOrd="0" destOrd="0" presId="urn:microsoft.com/office/officeart/2009/layout/CircleArrowProcess"/>
    <dgm:cxn modelId="{D2AA3EB2-4791-4885-9DD5-07656A568DE4}" type="presParOf" srcId="{BAA731BF-1189-41BD-B096-AD2B242C8BEF}" destId="{0E499709-E0BD-4BF4-B0CD-06A4ED1593ED}" srcOrd="3" destOrd="0" presId="urn:microsoft.com/office/officeart/2009/layout/CircleArrowProcess"/>
    <dgm:cxn modelId="{F9B851BA-0910-43F7-96AB-15F7FD653BC5}" type="presParOf" srcId="{BAA731BF-1189-41BD-B096-AD2B242C8BEF}" destId="{CDC85F2F-C4D4-4299-A9DA-569D1B23AFB5}" srcOrd="4" destOrd="0" presId="urn:microsoft.com/office/officeart/2009/layout/CircleArrowProcess"/>
    <dgm:cxn modelId="{8BE27150-3E8E-4AC3-B869-1FC753FAD0D3}" type="presParOf" srcId="{CDC85F2F-C4D4-4299-A9DA-569D1B23AFB5}" destId="{A71E1930-6072-43A1-A80A-72D4DF101F60}" srcOrd="0" destOrd="0" presId="urn:microsoft.com/office/officeart/2009/layout/CircleArrowProcess"/>
    <dgm:cxn modelId="{829FC734-4AB5-4887-A322-DC906553E649}" type="presParOf" srcId="{BAA731BF-1189-41BD-B096-AD2B242C8BEF}" destId="{11C9C97C-7E0C-4222-A941-1D950B189F6B}" srcOrd="5" destOrd="0" presId="urn:microsoft.com/office/officeart/2009/layout/CircleArrowProcess"/>
    <dgm:cxn modelId="{088E4C86-F6D4-4EB8-9832-52CFE326F97A}" type="presParOf" srcId="{BAA731BF-1189-41BD-B096-AD2B242C8BEF}" destId="{B8A1214D-0878-4AFE-80EE-B2213174D5C5}" srcOrd="6" destOrd="0" presId="urn:microsoft.com/office/officeart/2009/layout/CircleArrowProcess"/>
    <dgm:cxn modelId="{CD1F6199-62F3-4EEE-8FF4-44444051C84D}" type="presParOf" srcId="{B8A1214D-0878-4AFE-80EE-B2213174D5C5}" destId="{C9CC8D1A-4BFF-4607-B191-CC039295FFBE}" srcOrd="0" destOrd="0" presId="urn:microsoft.com/office/officeart/2009/layout/CircleArrowProcess"/>
    <dgm:cxn modelId="{E327E494-0343-4E92-A67A-949511F0F5BF}" type="presParOf" srcId="{BAA731BF-1189-41BD-B096-AD2B242C8BEF}" destId="{6220AE24-E333-4983-B8FB-2DA71A1DAB7C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60FE284-C0DB-4616-AB54-8AC08D5B51B1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C4C4690-7875-4790-8626-2EE18775D3B8}">
      <dgm:prSet phldrT="[Texto]" custT="1"/>
      <dgm:spPr/>
      <dgm:t>
        <a:bodyPr/>
        <a:lstStyle/>
        <a:p>
          <a:r>
            <a:rPr lang="es-EC" sz="1400" dirty="0" smtClean="0"/>
            <a:t>C2</a:t>
          </a:r>
          <a:endParaRPr lang="es-ES" sz="1400" dirty="0"/>
        </a:p>
      </dgm:t>
    </dgm:pt>
    <dgm:pt modelId="{5D48DB85-C86B-4113-BA7E-5FCF8052B231}" type="parTrans" cxnId="{E8A98874-AA8B-4431-A551-2618CAC8FF34}">
      <dgm:prSet/>
      <dgm:spPr/>
      <dgm:t>
        <a:bodyPr/>
        <a:lstStyle/>
        <a:p>
          <a:endParaRPr lang="es-ES" sz="4000"/>
        </a:p>
      </dgm:t>
    </dgm:pt>
    <dgm:pt modelId="{8DA9ECD4-5D10-4FD3-BD54-850295ACCB99}" type="sibTrans" cxnId="{E8A98874-AA8B-4431-A551-2618CAC8FF34}">
      <dgm:prSet/>
      <dgm:spPr/>
      <dgm:t>
        <a:bodyPr/>
        <a:lstStyle/>
        <a:p>
          <a:endParaRPr lang="es-ES" sz="4000"/>
        </a:p>
      </dgm:t>
    </dgm:pt>
    <dgm:pt modelId="{8C025AF3-5955-4E7B-B1A0-0FC2B97FB882}">
      <dgm:prSet phldrT="[Texto]" custT="1"/>
      <dgm:spPr/>
      <dgm:t>
        <a:bodyPr/>
        <a:lstStyle/>
        <a:p>
          <a:r>
            <a:rPr lang="es-EC" sz="1400" dirty="0" smtClean="0"/>
            <a:t>MANIO BRA</a:t>
          </a:r>
          <a:endParaRPr lang="es-ES" sz="1400" dirty="0"/>
        </a:p>
      </dgm:t>
    </dgm:pt>
    <dgm:pt modelId="{517901A8-36C2-4221-BB01-B0B4BBEB1147}" type="parTrans" cxnId="{4CBDDFB0-06AC-43AB-9955-455F89519B47}">
      <dgm:prSet/>
      <dgm:spPr/>
      <dgm:t>
        <a:bodyPr/>
        <a:lstStyle/>
        <a:p>
          <a:endParaRPr lang="es-ES" sz="4000"/>
        </a:p>
      </dgm:t>
    </dgm:pt>
    <dgm:pt modelId="{E1586BA2-5BC5-474B-A8DA-0657C7A77697}" type="sibTrans" cxnId="{4CBDDFB0-06AC-43AB-9955-455F89519B47}">
      <dgm:prSet/>
      <dgm:spPr/>
      <dgm:t>
        <a:bodyPr/>
        <a:lstStyle/>
        <a:p>
          <a:endParaRPr lang="es-ES" sz="4000"/>
        </a:p>
      </dgm:t>
    </dgm:pt>
    <dgm:pt modelId="{21B5DB11-326D-4B76-BEE0-180CAD66B2BA}">
      <dgm:prSet phldrT="[Texto]" custT="1"/>
      <dgm:spPr/>
      <dgm:t>
        <a:bodyPr/>
        <a:lstStyle/>
        <a:p>
          <a:r>
            <a:rPr lang="es-EC" sz="1400" dirty="0" smtClean="0"/>
            <a:t>INTELI GENCIA</a:t>
          </a:r>
          <a:endParaRPr lang="es-ES" sz="1400" dirty="0"/>
        </a:p>
      </dgm:t>
    </dgm:pt>
    <dgm:pt modelId="{9CCCF173-A955-4B23-8294-E3A51F92ADB5}" type="parTrans" cxnId="{D06953C5-C0E9-4283-B5AB-0A8D2F403808}">
      <dgm:prSet/>
      <dgm:spPr/>
      <dgm:t>
        <a:bodyPr/>
        <a:lstStyle/>
        <a:p>
          <a:endParaRPr lang="es-ES" sz="4000"/>
        </a:p>
      </dgm:t>
    </dgm:pt>
    <dgm:pt modelId="{68962C57-C007-449B-A82A-B571D5C7AC30}" type="sibTrans" cxnId="{D06953C5-C0E9-4283-B5AB-0A8D2F403808}">
      <dgm:prSet/>
      <dgm:spPr/>
      <dgm:t>
        <a:bodyPr/>
        <a:lstStyle/>
        <a:p>
          <a:endParaRPr lang="es-ES" sz="4000"/>
        </a:p>
      </dgm:t>
    </dgm:pt>
    <dgm:pt modelId="{C519B8C7-D6D1-47A1-B0C2-5E8E5E0E3884}">
      <dgm:prSet phldrT="[Texto]" custT="1"/>
      <dgm:spPr/>
      <dgm:t>
        <a:bodyPr/>
        <a:lstStyle/>
        <a:p>
          <a:r>
            <a:rPr lang="es-EC" sz="1400" dirty="0" smtClean="0"/>
            <a:t>SOSTENIMIENTO</a:t>
          </a:r>
          <a:endParaRPr lang="es-ES" sz="1400" dirty="0"/>
        </a:p>
      </dgm:t>
    </dgm:pt>
    <dgm:pt modelId="{5FE0B7C8-53A3-4CBB-BB00-8265ED131458}" type="parTrans" cxnId="{555E10B4-3E5A-4DC2-B04E-1FEFFF3FB3CA}">
      <dgm:prSet/>
      <dgm:spPr/>
      <dgm:t>
        <a:bodyPr/>
        <a:lstStyle/>
        <a:p>
          <a:endParaRPr lang="es-ES" sz="4000"/>
        </a:p>
      </dgm:t>
    </dgm:pt>
    <dgm:pt modelId="{24B8D21F-8585-4A97-AFC4-DFA48EEFF315}" type="sibTrans" cxnId="{555E10B4-3E5A-4DC2-B04E-1FEFFF3FB3CA}">
      <dgm:prSet/>
      <dgm:spPr/>
      <dgm:t>
        <a:bodyPr/>
        <a:lstStyle/>
        <a:p>
          <a:endParaRPr lang="es-ES" sz="4000"/>
        </a:p>
      </dgm:t>
    </dgm:pt>
    <dgm:pt modelId="{BAA731BF-1189-41BD-B096-AD2B242C8BEF}" type="pres">
      <dgm:prSet presAssocID="{B60FE284-C0DB-4616-AB54-8AC08D5B51B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5F6AF748-8B65-448C-B101-F2C2256BC4DC}" type="pres">
      <dgm:prSet presAssocID="{BC4C4690-7875-4790-8626-2EE18775D3B8}" presName="Accent1" presStyleCnt="0"/>
      <dgm:spPr/>
    </dgm:pt>
    <dgm:pt modelId="{18054DE6-3D92-4AC2-8750-126B1611E33B}" type="pres">
      <dgm:prSet presAssocID="{BC4C4690-7875-4790-8626-2EE18775D3B8}" presName="Accent" presStyleLbl="node1" presStyleIdx="0" presStyleCnt="4"/>
      <dgm:spPr/>
    </dgm:pt>
    <dgm:pt modelId="{6269F8BC-8CB4-497F-85E8-86605A770BD0}" type="pres">
      <dgm:prSet presAssocID="{BC4C4690-7875-4790-8626-2EE18775D3B8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657B3ED-B235-4C85-A087-B8BDBFE752CA}" type="pres">
      <dgm:prSet presAssocID="{8C025AF3-5955-4E7B-B1A0-0FC2B97FB882}" presName="Accent2" presStyleCnt="0"/>
      <dgm:spPr/>
    </dgm:pt>
    <dgm:pt modelId="{31B80A20-B8BB-4E78-A9B3-774CAAC798B1}" type="pres">
      <dgm:prSet presAssocID="{8C025AF3-5955-4E7B-B1A0-0FC2B97FB882}" presName="Accent" presStyleLbl="node1" presStyleIdx="1" presStyleCnt="4"/>
      <dgm:spPr/>
    </dgm:pt>
    <dgm:pt modelId="{0E499709-E0BD-4BF4-B0CD-06A4ED1593ED}" type="pres">
      <dgm:prSet presAssocID="{8C025AF3-5955-4E7B-B1A0-0FC2B97FB882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C85F2F-C4D4-4299-A9DA-569D1B23AFB5}" type="pres">
      <dgm:prSet presAssocID="{21B5DB11-326D-4B76-BEE0-180CAD66B2BA}" presName="Accent3" presStyleCnt="0"/>
      <dgm:spPr/>
    </dgm:pt>
    <dgm:pt modelId="{A71E1930-6072-43A1-A80A-72D4DF101F60}" type="pres">
      <dgm:prSet presAssocID="{21B5DB11-326D-4B76-BEE0-180CAD66B2BA}" presName="Accent" presStyleLbl="node1" presStyleIdx="2" presStyleCnt="4"/>
      <dgm:spPr/>
    </dgm:pt>
    <dgm:pt modelId="{11C9C97C-7E0C-4222-A941-1D950B189F6B}" type="pres">
      <dgm:prSet presAssocID="{21B5DB11-326D-4B76-BEE0-180CAD66B2BA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A1214D-0878-4AFE-80EE-B2213174D5C5}" type="pres">
      <dgm:prSet presAssocID="{C519B8C7-D6D1-47A1-B0C2-5E8E5E0E3884}" presName="Accent4" presStyleCnt="0"/>
      <dgm:spPr/>
    </dgm:pt>
    <dgm:pt modelId="{C9CC8D1A-4BFF-4607-B191-CC039295FFBE}" type="pres">
      <dgm:prSet presAssocID="{C519B8C7-D6D1-47A1-B0C2-5E8E5E0E3884}" presName="Accent" presStyleLbl="node1" presStyleIdx="3" presStyleCnt="4"/>
      <dgm:spPr/>
    </dgm:pt>
    <dgm:pt modelId="{6220AE24-E333-4983-B8FB-2DA71A1DAB7C}" type="pres">
      <dgm:prSet presAssocID="{C519B8C7-D6D1-47A1-B0C2-5E8E5E0E3884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CBDDFB0-06AC-43AB-9955-455F89519B47}" srcId="{B60FE284-C0DB-4616-AB54-8AC08D5B51B1}" destId="{8C025AF3-5955-4E7B-B1A0-0FC2B97FB882}" srcOrd="1" destOrd="0" parTransId="{517901A8-36C2-4221-BB01-B0B4BBEB1147}" sibTransId="{E1586BA2-5BC5-474B-A8DA-0657C7A77697}"/>
    <dgm:cxn modelId="{8241BAAE-6BB7-47DA-AD25-D504EB7BA4B4}" type="presOf" srcId="{B60FE284-C0DB-4616-AB54-8AC08D5B51B1}" destId="{BAA731BF-1189-41BD-B096-AD2B242C8BEF}" srcOrd="0" destOrd="0" presId="urn:microsoft.com/office/officeart/2009/layout/CircleArrowProcess"/>
    <dgm:cxn modelId="{555E10B4-3E5A-4DC2-B04E-1FEFFF3FB3CA}" srcId="{B60FE284-C0DB-4616-AB54-8AC08D5B51B1}" destId="{C519B8C7-D6D1-47A1-B0C2-5E8E5E0E3884}" srcOrd="3" destOrd="0" parTransId="{5FE0B7C8-53A3-4CBB-BB00-8265ED131458}" sibTransId="{24B8D21F-8585-4A97-AFC4-DFA48EEFF315}"/>
    <dgm:cxn modelId="{221B99E8-E01D-4FEF-AA36-905CEF6C7D67}" type="presOf" srcId="{8C025AF3-5955-4E7B-B1A0-0FC2B97FB882}" destId="{0E499709-E0BD-4BF4-B0CD-06A4ED1593ED}" srcOrd="0" destOrd="0" presId="urn:microsoft.com/office/officeart/2009/layout/CircleArrowProcess"/>
    <dgm:cxn modelId="{40AE5941-9ADC-4B9E-9EC8-853EF0AA1950}" type="presOf" srcId="{21B5DB11-326D-4B76-BEE0-180CAD66B2BA}" destId="{11C9C97C-7E0C-4222-A941-1D950B189F6B}" srcOrd="0" destOrd="0" presId="urn:microsoft.com/office/officeart/2009/layout/CircleArrowProcess"/>
    <dgm:cxn modelId="{D06953C5-C0E9-4283-B5AB-0A8D2F403808}" srcId="{B60FE284-C0DB-4616-AB54-8AC08D5B51B1}" destId="{21B5DB11-326D-4B76-BEE0-180CAD66B2BA}" srcOrd="2" destOrd="0" parTransId="{9CCCF173-A955-4B23-8294-E3A51F92ADB5}" sibTransId="{68962C57-C007-449B-A82A-B571D5C7AC30}"/>
    <dgm:cxn modelId="{00D45354-A32E-4BFE-A8BD-1EFFA753D72F}" type="presOf" srcId="{C519B8C7-D6D1-47A1-B0C2-5E8E5E0E3884}" destId="{6220AE24-E333-4983-B8FB-2DA71A1DAB7C}" srcOrd="0" destOrd="0" presId="urn:microsoft.com/office/officeart/2009/layout/CircleArrowProcess"/>
    <dgm:cxn modelId="{E8A98874-AA8B-4431-A551-2618CAC8FF34}" srcId="{B60FE284-C0DB-4616-AB54-8AC08D5B51B1}" destId="{BC4C4690-7875-4790-8626-2EE18775D3B8}" srcOrd="0" destOrd="0" parTransId="{5D48DB85-C86B-4113-BA7E-5FCF8052B231}" sibTransId="{8DA9ECD4-5D10-4FD3-BD54-850295ACCB99}"/>
    <dgm:cxn modelId="{8F4C8D58-87E2-42FD-A0D1-3DF2C063F8AE}" type="presOf" srcId="{BC4C4690-7875-4790-8626-2EE18775D3B8}" destId="{6269F8BC-8CB4-497F-85E8-86605A770BD0}" srcOrd="0" destOrd="0" presId="urn:microsoft.com/office/officeart/2009/layout/CircleArrowProcess"/>
    <dgm:cxn modelId="{E0CED75D-DA1A-42F3-89BA-27AD5D3B787C}" type="presParOf" srcId="{BAA731BF-1189-41BD-B096-AD2B242C8BEF}" destId="{5F6AF748-8B65-448C-B101-F2C2256BC4DC}" srcOrd="0" destOrd="0" presId="urn:microsoft.com/office/officeart/2009/layout/CircleArrowProcess"/>
    <dgm:cxn modelId="{4596B743-C254-48EF-A405-AB7942B45B55}" type="presParOf" srcId="{5F6AF748-8B65-448C-B101-F2C2256BC4DC}" destId="{18054DE6-3D92-4AC2-8750-126B1611E33B}" srcOrd="0" destOrd="0" presId="urn:microsoft.com/office/officeart/2009/layout/CircleArrowProcess"/>
    <dgm:cxn modelId="{EAA7E57D-620A-42AF-9BA9-00C0BC49BA87}" type="presParOf" srcId="{BAA731BF-1189-41BD-B096-AD2B242C8BEF}" destId="{6269F8BC-8CB4-497F-85E8-86605A770BD0}" srcOrd="1" destOrd="0" presId="urn:microsoft.com/office/officeart/2009/layout/CircleArrowProcess"/>
    <dgm:cxn modelId="{D29834F7-B1E9-483D-AADA-EB77BCA41860}" type="presParOf" srcId="{BAA731BF-1189-41BD-B096-AD2B242C8BEF}" destId="{6657B3ED-B235-4C85-A087-B8BDBFE752CA}" srcOrd="2" destOrd="0" presId="urn:microsoft.com/office/officeart/2009/layout/CircleArrowProcess"/>
    <dgm:cxn modelId="{A27DA8BC-19E6-4858-9E96-E696259F7827}" type="presParOf" srcId="{6657B3ED-B235-4C85-A087-B8BDBFE752CA}" destId="{31B80A20-B8BB-4E78-A9B3-774CAAC798B1}" srcOrd="0" destOrd="0" presId="urn:microsoft.com/office/officeart/2009/layout/CircleArrowProcess"/>
    <dgm:cxn modelId="{D7DE0F91-0BCD-4456-A77D-DD9097928066}" type="presParOf" srcId="{BAA731BF-1189-41BD-B096-AD2B242C8BEF}" destId="{0E499709-E0BD-4BF4-B0CD-06A4ED1593ED}" srcOrd="3" destOrd="0" presId="urn:microsoft.com/office/officeart/2009/layout/CircleArrowProcess"/>
    <dgm:cxn modelId="{343B4B69-38CB-4547-B1A7-0310627B396B}" type="presParOf" srcId="{BAA731BF-1189-41BD-B096-AD2B242C8BEF}" destId="{CDC85F2F-C4D4-4299-A9DA-569D1B23AFB5}" srcOrd="4" destOrd="0" presId="urn:microsoft.com/office/officeart/2009/layout/CircleArrowProcess"/>
    <dgm:cxn modelId="{21598A5B-3E72-48A6-9345-614ADDBD196E}" type="presParOf" srcId="{CDC85F2F-C4D4-4299-A9DA-569D1B23AFB5}" destId="{A71E1930-6072-43A1-A80A-72D4DF101F60}" srcOrd="0" destOrd="0" presId="urn:microsoft.com/office/officeart/2009/layout/CircleArrowProcess"/>
    <dgm:cxn modelId="{3A25AA44-82E9-4646-91E3-DCEAA8A4C03E}" type="presParOf" srcId="{BAA731BF-1189-41BD-B096-AD2B242C8BEF}" destId="{11C9C97C-7E0C-4222-A941-1D950B189F6B}" srcOrd="5" destOrd="0" presId="urn:microsoft.com/office/officeart/2009/layout/CircleArrowProcess"/>
    <dgm:cxn modelId="{452BB7D1-A7A1-472F-B51B-4104CA6720CF}" type="presParOf" srcId="{BAA731BF-1189-41BD-B096-AD2B242C8BEF}" destId="{B8A1214D-0878-4AFE-80EE-B2213174D5C5}" srcOrd="6" destOrd="0" presId="urn:microsoft.com/office/officeart/2009/layout/CircleArrowProcess"/>
    <dgm:cxn modelId="{563F591E-24F7-4250-9115-0E78F4794B5B}" type="presParOf" srcId="{B8A1214D-0878-4AFE-80EE-B2213174D5C5}" destId="{C9CC8D1A-4BFF-4607-B191-CC039295FFBE}" srcOrd="0" destOrd="0" presId="urn:microsoft.com/office/officeart/2009/layout/CircleArrowProcess"/>
    <dgm:cxn modelId="{84F7D0A7-F6F9-4CE1-B768-7B3D46D522E3}" type="presParOf" srcId="{BAA731BF-1189-41BD-B096-AD2B242C8BEF}" destId="{6220AE24-E333-4983-B8FB-2DA71A1DAB7C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341D22F-542C-42BB-AB17-2D55034ED804}" type="doc">
      <dgm:prSet loTypeId="urn:microsoft.com/office/officeart/2008/layout/CaptionedPictures" loCatId="picture" qsTypeId="urn:microsoft.com/office/officeart/2005/8/quickstyle/simple1" qsCatId="simple" csTypeId="urn:microsoft.com/office/officeart/2005/8/colors/colorful1#13" csCatId="colorful" phldr="1"/>
      <dgm:spPr/>
      <dgm:t>
        <a:bodyPr/>
        <a:lstStyle/>
        <a:p>
          <a:endParaRPr lang="es-ES"/>
        </a:p>
      </dgm:t>
    </dgm:pt>
    <dgm:pt modelId="{3DC9EFF8-58D0-4369-AE96-206BBDA79664}">
      <dgm:prSet phldrT="[Texto]"/>
      <dgm:spPr/>
      <dgm:t>
        <a:bodyPr/>
        <a:lstStyle/>
        <a:p>
          <a:r>
            <a:rPr lang="es-EC" dirty="0" smtClean="0"/>
            <a:t>HF, VHF, UHF</a:t>
          </a:r>
          <a:endParaRPr lang="es-ES" dirty="0"/>
        </a:p>
      </dgm:t>
    </dgm:pt>
    <dgm:pt modelId="{F81A26BD-BCAA-45CD-9FD2-B2D6C1FA2FCB}" type="parTrans" cxnId="{FC79C569-C711-48E6-AF99-854C6774560C}">
      <dgm:prSet/>
      <dgm:spPr/>
      <dgm:t>
        <a:bodyPr/>
        <a:lstStyle/>
        <a:p>
          <a:endParaRPr lang="es-ES"/>
        </a:p>
      </dgm:t>
    </dgm:pt>
    <dgm:pt modelId="{BDF2B69A-A63D-433F-996C-CA8D2EDE88D3}" type="sibTrans" cxnId="{FC79C569-C711-48E6-AF99-854C6774560C}">
      <dgm:prSet/>
      <dgm:spPr/>
      <dgm:t>
        <a:bodyPr/>
        <a:lstStyle/>
        <a:p>
          <a:endParaRPr lang="es-ES"/>
        </a:p>
      </dgm:t>
    </dgm:pt>
    <dgm:pt modelId="{64E8FC53-3096-4262-9311-9E5179CE4203}">
      <dgm:prSet phldrT="[Texto]"/>
      <dgm:spPr/>
      <dgm:t>
        <a:bodyPr/>
        <a:lstStyle/>
        <a:p>
          <a:r>
            <a:rPr lang="es-EC" dirty="0" smtClean="0"/>
            <a:t>SATELITAL CON BGAN</a:t>
          </a:r>
          <a:endParaRPr lang="es-ES" dirty="0"/>
        </a:p>
      </dgm:t>
    </dgm:pt>
    <dgm:pt modelId="{DDCBDCCC-DA12-4AB2-B6C5-AD7C9DBFA3F6}" type="parTrans" cxnId="{C7B38573-585F-4657-8852-83CE1F7D28D1}">
      <dgm:prSet/>
      <dgm:spPr/>
      <dgm:t>
        <a:bodyPr/>
        <a:lstStyle/>
        <a:p>
          <a:endParaRPr lang="es-ES"/>
        </a:p>
      </dgm:t>
    </dgm:pt>
    <dgm:pt modelId="{0DCCB406-EA24-436B-A7AA-2577878CB0D5}" type="sibTrans" cxnId="{C7B38573-585F-4657-8852-83CE1F7D28D1}">
      <dgm:prSet/>
      <dgm:spPr/>
      <dgm:t>
        <a:bodyPr/>
        <a:lstStyle/>
        <a:p>
          <a:endParaRPr lang="es-ES"/>
        </a:p>
      </dgm:t>
    </dgm:pt>
    <dgm:pt modelId="{138B36E7-6E95-4A8C-B168-7AF0FAC6E9D5}">
      <dgm:prSet phldrT="[Texto]"/>
      <dgm:spPr/>
      <dgm:t>
        <a:bodyPr/>
        <a:lstStyle/>
        <a:p>
          <a:r>
            <a:rPr lang="es-EC" dirty="0" smtClean="0"/>
            <a:t>POR BATALLONES</a:t>
          </a:r>
          <a:endParaRPr lang="es-ES" dirty="0"/>
        </a:p>
      </dgm:t>
    </dgm:pt>
    <dgm:pt modelId="{A1C4C1C6-0CA9-45F7-96CD-7B6AD70B84C3}" type="parTrans" cxnId="{9B7C54EC-D4AD-4C2C-BE85-11C057D95C5E}">
      <dgm:prSet/>
      <dgm:spPr/>
      <dgm:t>
        <a:bodyPr/>
        <a:lstStyle/>
        <a:p>
          <a:endParaRPr lang="es-ES"/>
        </a:p>
      </dgm:t>
    </dgm:pt>
    <dgm:pt modelId="{42E98DB4-1517-4881-B2A2-E12EE58D1096}" type="sibTrans" cxnId="{9B7C54EC-D4AD-4C2C-BE85-11C057D95C5E}">
      <dgm:prSet/>
      <dgm:spPr/>
      <dgm:t>
        <a:bodyPr/>
        <a:lstStyle/>
        <a:p>
          <a:endParaRPr lang="es-ES"/>
        </a:p>
      </dgm:t>
    </dgm:pt>
    <dgm:pt modelId="{D8829256-9D1F-4339-A776-5989F7363217}">
      <dgm:prSet phldrT="[Texto]"/>
      <dgm:spPr/>
      <dgm:t>
        <a:bodyPr/>
        <a:lstStyle/>
        <a:p>
          <a:r>
            <a:rPr lang="es-EC" dirty="0" smtClean="0"/>
            <a:t>RESCATE </a:t>
          </a:r>
          <a:endParaRPr lang="es-ES" dirty="0"/>
        </a:p>
      </dgm:t>
    </dgm:pt>
    <dgm:pt modelId="{45FF94FE-2C9B-466D-93BA-8C7F33C0D3E8}" type="parTrans" cxnId="{604A70FA-C8E8-4400-9C66-3784B83C2990}">
      <dgm:prSet/>
      <dgm:spPr/>
      <dgm:t>
        <a:bodyPr/>
        <a:lstStyle/>
        <a:p>
          <a:endParaRPr lang="es-ES"/>
        </a:p>
      </dgm:t>
    </dgm:pt>
    <dgm:pt modelId="{33E61452-58FF-47FB-A373-270254895E1A}" type="sibTrans" cxnId="{604A70FA-C8E8-4400-9C66-3784B83C2990}">
      <dgm:prSet/>
      <dgm:spPr/>
      <dgm:t>
        <a:bodyPr/>
        <a:lstStyle/>
        <a:p>
          <a:endParaRPr lang="es-ES"/>
        </a:p>
      </dgm:t>
    </dgm:pt>
    <dgm:pt modelId="{13884A34-D9B1-443C-9FEC-75A4F42AD89C}">
      <dgm:prSet phldrT="[Texto]"/>
      <dgm:spPr/>
      <dgm:t>
        <a:bodyPr/>
        <a:lstStyle/>
        <a:p>
          <a:r>
            <a:rPr lang="es-EC" dirty="0" smtClean="0"/>
            <a:t>RECON</a:t>
          </a:r>
          <a:endParaRPr lang="es-ES" dirty="0"/>
        </a:p>
      </dgm:t>
    </dgm:pt>
    <dgm:pt modelId="{246C4BA4-E79A-46D6-9272-70427C1E6E54}" type="parTrans" cxnId="{C810F8FF-308C-49D8-8495-3B7C22F328DD}">
      <dgm:prSet/>
      <dgm:spPr/>
      <dgm:t>
        <a:bodyPr/>
        <a:lstStyle/>
        <a:p>
          <a:endParaRPr lang="es-ES"/>
        </a:p>
      </dgm:t>
    </dgm:pt>
    <dgm:pt modelId="{97C71066-2867-4792-9F51-4AC3C67E7B3E}" type="sibTrans" cxnId="{C810F8FF-308C-49D8-8495-3B7C22F328DD}">
      <dgm:prSet/>
      <dgm:spPr/>
      <dgm:t>
        <a:bodyPr/>
        <a:lstStyle/>
        <a:p>
          <a:endParaRPr lang="es-ES"/>
        </a:p>
      </dgm:t>
    </dgm:pt>
    <dgm:pt modelId="{030AD027-1AAC-453E-831D-CDA5E7AE1D29}">
      <dgm:prSet phldrT="[Texto]"/>
      <dgm:spPr/>
      <dgm:t>
        <a:bodyPr/>
        <a:lstStyle/>
        <a:p>
          <a:r>
            <a:rPr lang="es-EC" dirty="0" smtClean="0"/>
            <a:t>UAS</a:t>
          </a:r>
          <a:endParaRPr lang="es-ES" dirty="0"/>
        </a:p>
      </dgm:t>
    </dgm:pt>
    <dgm:pt modelId="{7AF74200-071A-45FF-8E4F-42568564D79D}" type="parTrans" cxnId="{D1FDCF27-FDA3-4A9C-9AD3-2A622BB22CD4}">
      <dgm:prSet/>
      <dgm:spPr/>
      <dgm:t>
        <a:bodyPr/>
        <a:lstStyle/>
        <a:p>
          <a:endParaRPr lang="es-ES"/>
        </a:p>
      </dgm:t>
    </dgm:pt>
    <dgm:pt modelId="{778D4DD0-59E1-4C4A-8B48-7E1A565B44E8}" type="sibTrans" cxnId="{D1FDCF27-FDA3-4A9C-9AD3-2A622BB22CD4}">
      <dgm:prSet/>
      <dgm:spPr/>
      <dgm:t>
        <a:bodyPr/>
        <a:lstStyle/>
        <a:p>
          <a:endParaRPr lang="es-ES"/>
        </a:p>
      </dgm:t>
    </dgm:pt>
    <dgm:pt modelId="{0B58BB12-6ACF-45F3-B71A-173401556F58}">
      <dgm:prSet phldrT="[Texto]"/>
      <dgm:spPr/>
      <dgm:t>
        <a:bodyPr/>
        <a:lstStyle/>
        <a:p>
          <a:r>
            <a:rPr lang="es-EC" dirty="0" smtClean="0"/>
            <a:t>TRP L,M; CAMP MÓVIL M,P</a:t>
          </a:r>
          <a:endParaRPr lang="es-ES" dirty="0"/>
        </a:p>
      </dgm:t>
    </dgm:pt>
    <dgm:pt modelId="{3244FCB9-EE87-447D-8AC1-D6D4D57FE86E}" type="parTrans" cxnId="{B3609D68-8C55-4F09-97EB-A78C2C1FD0C7}">
      <dgm:prSet/>
      <dgm:spPr/>
      <dgm:t>
        <a:bodyPr/>
        <a:lstStyle/>
        <a:p>
          <a:endParaRPr lang="es-ES"/>
        </a:p>
      </dgm:t>
    </dgm:pt>
    <dgm:pt modelId="{ED65B9FB-4B09-4626-94CC-B2C6F5366D75}" type="sibTrans" cxnId="{B3609D68-8C55-4F09-97EB-A78C2C1FD0C7}">
      <dgm:prSet/>
      <dgm:spPr/>
      <dgm:t>
        <a:bodyPr/>
        <a:lstStyle/>
        <a:p>
          <a:endParaRPr lang="es-ES"/>
        </a:p>
      </dgm:t>
    </dgm:pt>
    <dgm:pt modelId="{4B2DC701-3033-4469-A96F-C25E598F3721}">
      <dgm:prSet phldrT="[Texto]"/>
      <dgm:spPr/>
      <dgm:t>
        <a:bodyPr/>
        <a:lstStyle/>
        <a:p>
          <a:r>
            <a:rPr lang="es-EC" dirty="0" smtClean="0"/>
            <a:t>SERV CAMPAÑA E ING GRAL</a:t>
          </a:r>
          <a:endParaRPr lang="es-ES" dirty="0"/>
        </a:p>
      </dgm:t>
    </dgm:pt>
    <dgm:pt modelId="{A22FAC15-15E5-40B0-A214-B8B074179D43}" type="parTrans" cxnId="{F9CB148A-EA9F-4647-A46F-357B6245CE2B}">
      <dgm:prSet/>
      <dgm:spPr/>
      <dgm:t>
        <a:bodyPr/>
        <a:lstStyle/>
        <a:p>
          <a:endParaRPr lang="es-ES"/>
        </a:p>
      </dgm:t>
    </dgm:pt>
    <dgm:pt modelId="{33044FEE-1A3B-4DCF-BEB5-A5783F9C5527}" type="sibTrans" cxnId="{F9CB148A-EA9F-4647-A46F-357B6245CE2B}">
      <dgm:prSet/>
      <dgm:spPr/>
      <dgm:t>
        <a:bodyPr/>
        <a:lstStyle/>
        <a:p>
          <a:endParaRPr lang="es-ES"/>
        </a:p>
      </dgm:t>
    </dgm:pt>
    <dgm:pt modelId="{72D5F70D-A2DB-465C-9E76-CD8EEE74247C}" type="pres">
      <dgm:prSet presAssocID="{4341D22F-542C-42BB-AB17-2D55034ED804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54404107-8915-45BA-870C-DD284BDE20C9}" type="pres">
      <dgm:prSet presAssocID="{3DC9EFF8-58D0-4369-AE96-206BBDA79664}" presName="composite" presStyleCnt="0">
        <dgm:presLayoutVars>
          <dgm:chMax val="1"/>
          <dgm:chPref val="1"/>
        </dgm:presLayoutVars>
      </dgm:prSet>
      <dgm:spPr/>
    </dgm:pt>
    <dgm:pt modelId="{19D72480-0B34-486C-8EDF-6115D93B0251}" type="pres">
      <dgm:prSet presAssocID="{3DC9EFF8-58D0-4369-AE96-206BBDA79664}" presName="Accent" presStyleLbl="trAlignAcc1" presStyleIdx="0" presStyleCnt="4">
        <dgm:presLayoutVars>
          <dgm:chMax val="0"/>
          <dgm:chPref val="0"/>
        </dgm:presLayoutVars>
      </dgm:prSet>
      <dgm:spPr/>
    </dgm:pt>
    <dgm:pt modelId="{607A58AF-F47E-4BAF-911B-FD07814A42BD}" type="pres">
      <dgm:prSet presAssocID="{3DC9EFF8-58D0-4369-AE96-206BBDA79664}" presName="Image" presStyleLbl="alignImgPlace1" presStyleIdx="0" presStyleCnt="4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6854F54-C42B-492A-8195-82AAEBC756EB}" type="pres">
      <dgm:prSet presAssocID="{3DC9EFF8-58D0-4369-AE96-206BBDA79664}" presName="ChildComposite" presStyleCnt="0"/>
      <dgm:spPr/>
    </dgm:pt>
    <dgm:pt modelId="{FD7EFCB3-0C7A-47FF-811C-F4EA534EB4D9}" type="pres">
      <dgm:prSet presAssocID="{3DC9EFF8-58D0-4369-AE96-206BBDA79664}" presName="Child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62B29B-8290-40B9-B74B-3A20C5213D69}" type="pres">
      <dgm:prSet presAssocID="{3DC9EFF8-58D0-4369-AE96-206BBDA79664}" presName="Parent" presStyleLbl="revTx" presStyleIdx="0" presStyleCnt="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151D84-5844-4585-8373-57D0A11A3ED6}" type="pres">
      <dgm:prSet presAssocID="{BDF2B69A-A63D-433F-996C-CA8D2EDE88D3}" presName="sibTrans" presStyleCnt="0"/>
      <dgm:spPr/>
    </dgm:pt>
    <dgm:pt modelId="{B1796632-B7A4-4BD5-81E4-BD35371204E5}" type="pres">
      <dgm:prSet presAssocID="{138B36E7-6E95-4A8C-B168-7AF0FAC6E9D5}" presName="composite" presStyleCnt="0">
        <dgm:presLayoutVars>
          <dgm:chMax val="1"/>
          <dgm:chPref val="1"/>
        </dgm:presLayoutVars>
      </dgm:prSet>
      <dgm:spPr/>
    </dgm:pt>
    <dgm:pt modelId="{735EE0CB-CDB9-4F3F-ACE9-35BC1835FC64}" type="pres">
      <dgm:prSet presAssocID="{138B36E7-6E95-4A8C-B168-7AF0FAC6E9D5}" presName="Accent" presStyleLbl="trAlignAcc1" presStyleIdx="1" presStyleCnt="4">
        <dgm:presLayoutVars>
          <dgm:chMax val="0"/>
          <dgm:chPref val="0"/>
        </dgm:presLayoutVars>
      </dgm:prSet>
      <dgm:spPr/>
    </dgm:pt>
    <dgm:pt modelId="{3DDA98D7-A78C-4164-84A1-3F35714B494A}" type="pres">
      <dgm:prSet presAssocID="{138B36E7-6E95-4A8C-B168-7AF0FAC6E9D5}" presName="Image" presStyleLbl="alignImgPlace1" presStyleIdx="1" presStyleCnt="4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D9A20C4-D8DC-4C4F-831E-25CEBA1683DD}" type="pres">
      <dgm:prSet presAssocID="{138B36E7-6E95-4A8C-B168-7AF0FAC6E9D5}" presName="ChildComposite" presStyleCnt="0"/>
      <dgm:spPr/>
    </dgm:pt>
    <dgm:pt modelId="{960A03D8-0152-49C1-8230-72A19E8FFE10}" type="pres">
      <dgm:prSet presAssocID="{138B36E7-6E95-4A8C-B168-7AF0FAC6E9D5}" presName="Child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F984D5-1A8B-4295-8493-F97DDEF42D7F}" type="pres">
      <dgm:prSet presAssocID="{138B36E7-6E95-4A8C-B168-7AF0FAC6E9D5}" presName="Parent" presStyleLbl="revTx" presStyleIdx="1" presStyleCnt="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A4901E-1E13-4594-8F80-C8A6450888C2}" type="pres">
      <dgm:prSet presAssocID="{42E98DB4-1517-4881-B2A2-E12EE58D1096}" presName="sibTrans" presStyleCnt="0"/>
      <dgm:spPr/>
    </dgm:pt>
    <dgm:pt modelId="{6B15D4B2-4BF6-41F6-9B78-720E2A71DD5D}" type="pres">
      <dgm:prSet presAssocID="{13884A34-D9B1-443C-9FEC-75A4F42AD89C}" presName="composite" presStyleCnt="0">
        <dgm:presLayoutVars>
          <dgm:chMax val="1"/>
          <dgm:chPref val="1"/>
        </dgm:presLayoutVars>
      </dgm:prSet>
      <dgm:spPr/>
    </dgm:pt>
    <dgm:pt modelId="{EED24C11-80B4-4C4C-BE31-69C906D065D6}" type="pres">
      <dgm:prSet presAssocID="{13884A34-D9B1-443C-9FEC-75A4F42AD89C}" presName="Accent" presStyleLbl="trAlignAcc1" presStyleIdx="2" presStyleCnt="4">
        <dgm:presLayoutVars>
          <dgm:chMax val="0"/>
          <dgm:chPref val="0"/>
        </dgm:presLayoutVars>
      </dgm:prSet>
      <dgm:spPr/>
    </dgm:pt>
    <dgm:pt modelId="{0925AC48-D9EC-43C2-A879-4F56F9CDC41D}" type="pres">
      <dgm:prSet presAssocID="{13884A34-D9B1-443C-9FEC-75A4F42AD89C}" presName="Image" presStyleLbl="alignImgPlace1" presStyleIdx="2" presStyleCnt="4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242CF2D-FE09-42EA-90C0-922E56AF8D15}" type="pres">
      <dgm:prSet presAssocID="{13884A34-D9B1-443C-9FEC-75A4F42AD89C}" presName="ChildComposite" presStyleCnt="0"/>
      <dgm:spPr/>
    </dgm:pt>
    <dgm:pt modelId="{4EAC44CA-5A74-40E8-A1B4-49E4A5304E59}" type="pres">
      <dgm:prSet presAssocID="{13884A34-D9B1-443C-9FEC-75A4F42AD89C}" presName="Child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61C180-2557-4A65-98B1-88E5C3A51AD9}" type="pres">
      <dgm:prSet presAssocID="{13884A34-D9B1-443C-9FEC-75A4F42AD89C}" presName="Parent" presStyleLbl="revTx" presStyleIdx="2" presStyleCnt="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344BD9-406A-44A0-AF57-59E25CAAB62F}" type="pres">
      <dgm:prSet presAssocID="{97C71066-2867-4792-9F51-4AC3C67E7B3E}" presName="sibTrans" presStyleCnt="0"/>
      <dgm:spPr/>
    </dgm:pt>
    <dgm:pt modelId="{EE5050FE-5EA0-47FF-A6EB-EAB0BB87E334}" type="pres">
      <dgm:prSet presAssocID="{0B58BB12-6ACF-45F3-B71A-173401556F58}" presName="composite" presStyleCnt="0">
        <dgm:presLayoutVars>
          <dgm:chMax val="1"/>
          <dgm:chPref val="1"/>
        </dgm:presLayoutVars>
      </dgm:prSet>
      <dgm:spPr/>
    </dgm:pt>
    <dgm:pt modelId="{33A65224-15E5-4CC4-B7EC-2C2DA2117525}" type="pres">
      <dgm:prSet presAssocID="{0B58BB12-6ACF-45F3-B71A-173401556F58}" presName="Accent" presStyleLbl="trAlignAcc1" presStyleIdx="3" presStyleCnt="4">
        <dgm:presLayoutVars>
          <dgm:chMax val="0"/>
          <dgm:chPref val="0"/>
        </dgm:presLayoutVars>
      </dgm:prSet>
      <dgm:spPr/>
    </dgm:pt>
    <dgm:pt modelId="{0AA98C4D-8848-41D0-AC1B-8BEF5F97B4CA}" type="pres">
      <dgm:prSet presAssocID="{0B58BB12-6ACF-45F3-B71A-173401556F58}" presName="Image" presStyleLbl="alignImgPlace1" presStyleIdx="3" presStyleCnt="4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3FECB49-9114-40CB-A45D-42BF9CAE0062}" type="pres">
      <dgm:prSet presAssocID="{0B58BB12-6ACF-45F3-B71A-173401556F58}" presName="ChildComposite" presStyleCnt="0"/>
      <dgm:spPr/>
    </dgm:pt>
    <dgm:pt modelId="{F50EC9B9-8BDF-4CDE-9171-F6A895F9A805}" type="pres">
      <dgm:prSet presAssocID="{0B58BB12-6ACF-45F3-B71A-173401556F58}" presName="Child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35ABEA-CC01-45D1-818B-714D51BB6AF8}" type="pres">
      <dgm:prSet presAssocID="{0B58BB12-6ACF-45F3-B71A-173401556F58}" presName="Parent" presStyleLbl="revTx" presStyleIdx="3" presStyleCnt="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9CB148A-EA9F-4647-A46F-357B6245CE2B}" srcId="{0B58BB12-6ACF-45F3-B71A-173401556F58}" destId="{4B2DC701-3033-4469-A96F-C25E598F3721}" srcOrd="0" destOrd="0" parTransId="{A22FAC15-15E5-40B0-A214-B8B074179D43}" sibTransId="{33044FEE-1A3B-4DCF-BEB5-A5783F9C5527}"/>
    <dgm:cxn modelId="{DFB21B01-6543-4ABB-877C-7B16B883F445}" type="presOf" srcId="{4B2DC701-3033-4469-A96F-C25E598F3721}" destId="{F50EC9B9-8BDF-4CDE-9171-F6A895F9A805}" srcOrd="0" destOrd="0" presId="urn:microsoft.com/office/officeart/2008/layout/CaptionedPictures"/>
    <dgm:cxn modelId="{9B7C54EC-D4AD-4C2C-BE85-11C057D95C5E}" srcId="{4341D22F-542C-42BB-AB17-2D55034ED804}" destId="{138B36E7-6E95-4A8C-B168-7AF0FAC6E9D5}" srcOrd="1" destOrd="0" parTransId="{A1C4C1C6-0CA9-45F7-96CD-7B6AD70B84C3}" sibTransId="{42E98DB4-1517-4881-B2A2-E12EE58D1096}"/>
    <dgm:cxn modelId="{34F7FDD0-83A1-40B5-BB5F-5C8588AED8E3}" type="presOf" srcId="{4341D22F-542C-42BB-AB17-2D55034ED804}" destId="{72D5F70D-A2DB-465C-9E76-CD8EEE74247C}" srcOrd="0" destOrd="0" presId="urn:microsoft.com/office/officeart/2008/layout/CaptionedPictures"/>
    <dgm:cxn modelId="{5F0CDEB6-93CC-4E51-9A42-7EB2CF5D641B}" type="presOf" srcId="{3DC9EFF8-58D0-4369-AE96-206BBDA79664}" destId="{2962B29B-8290-40B9-B74B-3A20C5213D69}" srcOrd="0" destOrd="0" presId="urn:microsoft.com/office/officeart/2008/layout/CaptionedPictures"/>
    <dgm:cxn modelId="{C7B38573-585F-4657-8852-83CE1F7D28D1}" srcId="{3DC9EFF8-58D0-4369-AE96-206BBDA79664}" destId="{64E8FC53-3096-4262-9311-9E5179CE4203}" srcOrd="0" destOrd="0" parTransId="{DDCBDCCC-DA12-4AB2-B6C5-AD7C9DBFA3F6}" sibTransId="{0DCCB406-EA24-436B-A7AA-2577878CB0D5}"/>
    <dgm:cxn modelId="{D1FDCF27-FDA3-4A9C-9AD3-2A622BB22CD4}" srcId="{13884A34-D9B1-443C-9FEC-75A4F42AD89C}" destId="{030AD027-1AAC-453E-831D-CDA5E7AE1D29}" srcOrd="0" destOrd="0" parTransId="{7AF74200-071A-45FF-8E4F-42568564D79D}" sibTransId="{778D4DD0-59E1-4C4A-8B48-7E1A565B44E8}"/>
    <dgm:cxn modelId="{03915FA5-4C22-451A-9BCE-1B772D4AADC2}" type="presOf" srcId="{138B36E7-6E95-4A8C-B168-7AF0FAC6E9D5}" destId="{1AF984D5-1A8B-4295-8493-F97DDEF42D7F}" srcOrd="0" destOrd="0" presId="urn:microsoft.com/office/officeart/2008/layout/CaptionedPictures"/>
    <dgm:cxn modelId="{59C10EE5-89D6-4E42-A042-275BB6236218}" type="presOf" srcId="{64E8FC53-3096-4262-9311-9E5179CE4203}" destId="{FD7EFCB3-0C7A-47FF-811C-F4EA534EB4D9}" srcOrd="0" destOrd="0" presId="urn:microsoft.com/office/officeart/2008/layout/CaptionedPictures"/>
    <dgm:cxn modelId="{40779974-0CDC-4D69-810F-A8109CD69468}" type="presOf" srcId="{030AD027-1AAC-453E-831D-CDA5E7AE1D29}" destId="{4EAC44CA-5A74-40E8-A1B4-49E4A5304E59}" srcOrd="0" destOrd="0" presId="urn:microsoft.com/office/officeart/2008/layout/CaptionedPictures"/>
    <dgm:cxn modelId="{FC79C569-C711-48E6-AF99-854C6774560C}" srcId="{4341D22F-542C-42BB-AB17-2D55034ED804}" destId="{3DC9EFF8-58D0-4369-AE96-206BBDA79664}" srcOrd="0" destOrd="0" parTransId="{F81A26BD-BCAA-45CD-9FD2-B2D6C1FA2FCB}" sibTransId="{BDF2B69A-A63D-433F-996C-CA8D2EDE88D3}"/>
    <dgm:cxn modelId="{212F8DB0-BFCF-4CAE-B591-5CAB51C9361F}" type="presOf" srcId="{0B58BB12-6ACF-45F3-B71A-173401556F58}" destId="{AD35ABEA-CC01-45D1-818B-714D51BB6AF8}" srcOrd="0" destOrd="0" presId="urn:microsoft.com/office/officeart/2008/layout/CaptionedPictures"/>
    <dgm:cxn modelId="{B3609D68-8C55-4F09-97EB-A78C2C1FD0C7}" srcId="{4341D22F-542C-42BB-AB17-2D55034ED804}" destId="{0B58BB12-6ACF-45F3-B71A-173401556F58}" srcOrd="3" destOrd="0" parTransId="{3244FCB9-EE87-447D-8AC1-D6D4D57FE86E}" sibTransId="{ED65B9FB-4B09-4626-94CC-B2C6F5366D75}"/>
    <dgm:cxn modelId="{D29EF558-09A4-4BFE-A5A3-E76497DAC86A}" type="presOf" srcId="{13884A34-D9B1-443C-9FEC-75A4F42AD89C}" destId="{3161C180-2557-4A65-98B1-88E5C3A51AD9}" srcOrd="0" destOrd="0" presId="urn:microsoft.com/office/officeart/2008/layout/CaptionedPictures"/>
    <dgm:cxn modelId="{C810F8FF-308C-49D8-8495-3B7C22F328DD}" srcId="{4341D22F-542C-42BB-AB17-2D55034ED804}" destId="{13884A34-D9B1-443C-9FEC-75A4F42AD89C}" srcOrd="2" destOrd="0" parTransId="{246C4BA4-E79A-46D6-9272-70427C1E6E54}" sibTransId="{97C71066-2867-4792-9F51-4AC3C67E7B3E}"/>
    <dgm:cxn modelId="{71620C54-B884-4678-9026-32172791B1B2}" type="presOf" srcId="{D8829256-9D1F-4339-A776-5989F7363217}" destId="{960A03D8-0152-49C1-8230-72A19E8FFE10}" srcOrd="0" destOrd="0" presId="urn:microsoft.com/office/officeart/2008/layout/CaptionedPictures"/>
    <dgm:cxn modelId="{604A70FA-C8E8-4400-9C66-3784B83C2990}" srcId="{138B36E7-6E95-4A8C-B168-7AF0FAC6E9D5}" destId="{D8829256-9D1F-4339-A776-5989F7363217}" srcOrd="0" destOrd="0" parTransId="{45FF94FE-2C9B-466D-93BA-8C7F33C0D3E8}" sibTransId="{33E61452-58FF-47FB-A373-270254895E1A}"/>
    <dgm:cxn modelId="{7F15812E-C94A-4BA1-BE54-E5D64518B731}" type="presParOf" srcId="{72D5F70D-A2DB-465C-9E76-CD8EEE74247C}" destId="{54404107-8915-45BA-870C-DD284BDE20C9}" srcOrd="0" destOrd="0" presId="urn:microsoft.com/office/officeart/2008/layout/CaptionedPictures"/>
    <dgm:cxn modelId="{BB81507C-8E9E-4535-A917-E6211E8BE378}" type="presParOf" srcId="{54404107-8915-45BA-870C-DD284BDE20C9}" destId="{19D72480-0B34-486C-8EDF-6115D93B0251}" srcOrd="0" destOrd="0" presId="urn:microsoft.com/office/officeart/2008/layout/CaptionedPictures"/>
    <dgm:cxn modelId="{1B40A1DC-48A1-4358-AEC6-99F20F985475}" type="presParOf" srcId="{54404107-8915-45BA-870C-DD284BDE20C9}" destId="{607A58AF-F47E-4BAF-911B-FD07814A42BD}" srcOrd="1" destOrd="0" presId="urn:microsoft.com/office/officeart/2008/layout/CaptionedPictures"/>
    <dgm:cxn modelId="{CA09226B-DBE5-4E12-B48E-AD0B76E53855}" type="presParOf" srcId="{54404107-8915-45BA-870C-DD284BDE20C9}" destId="{66854F54-C42B-492A-8195-82AAEBC756EB}" srcOrd="2" destOrd="0" presId="urn:microsoft.com/office/officeart/2008/layout/CaptionedPictures"/>
    <dgm:cxn modelId="{05544F4C-80D4-453F-BBD1-8EBB2397BCD8}" type="presParOf" srcId="{66854F54-C42B-492A-8195-82AAEBC756EB}" destId="{FD7EFCB3-0C7A-47FF-811C-F4EA534EB4D9}" srcOrd="0" destOrd="0" presId="urn:microsoft.com/office/officeart/2008/layout/CaptionedPictures"/>
    <dgm:cxn modelId="{CBC7D384-0342-47AE-8FA0-AD8992A07903}" type="presParOf" srcId="{66854F54-C42B-492A-8195-82AAEBC756EB}" destId="{2962B29B-8290-40B9-B74B-3A20C5213D69}" srcOrd="1" destOrd="0" presId="urn:microsoft.com/office/officeart/2008/layout/CaptionedPictures"/>
    <dgm:cxn modelId="{F6D4CE0D-C7C3-4B44-8620-4A267D08BEFA}" type="presParOf" srcId="{72D5F70D-A2DB-465C-9E76-CD8EEE74247C}" destId="{7A151D84-5844-4585-8373-57D0A11A3ED6}" srcOrd="1" destOrd="0" presId="urn:microsoft.com/office/officeart/2008/layout/CaptionedPictures"/>
    <dgm:cxn modelId="{1073668D-7E8B-4517-B227-F56733966B04}" type="presParOf" srcId="{72D5F70D-A2DB-465C-9E76-CD8EEE74247C}" destId="{B1796632-B7A4-4BD5-81E4-BD35371204E5}" srcOrd="2" destOrd="0" presId="urn:microsoft.com/office/officeart/2008/layout/CaptionedPictures"/>
    <dgm:cxn modelId="{775AAF4C-B9C2-402E-956B-5C32CEED9A5A}" type="presParOf" srcId="{B1796632-B7A4-4BD5-81E4-BD35371204E5}" destId="{735EE0CB-CDB9-4F3F-ACE9-35BC1835FC64}" srcOrd="0" destOrd="0" presId="urn:microsoft.com/office/officeart/2008/layout/CaptionedPictures"/>
    <dgm:cxn modelId="{45105833-11DD-40A2-B166-1701F28D866A}" type="presParOf" srcId="{B1796632-B7A4-4BD5-81E4-BD35371204E5}" destId="{3DDA98D7-A78C-4164-84A1-3F35714B494A}" srcOrd="1" destOrd="0" presId="urn:microsoft.com/office/officeart/2008/layout/CaptionedPictures"/>
    <dgm:cxn modelId="{06E713EA-6907-4A88-9E76-478E00A84D6D}" type="presParOf" srcId="{B1796632-B7A4-4BD5-81E4-BD35371204E5}" destId="{BD9A20C4-D8DC-4C4F-831E-25CEBA1683DD}" srcOrd="2" destOrd="0" presId="urn:microsoft.com/office/officeart/2008/layout/CaptionedPictures"/>
    <dgm:cxn modelId="{2ADAC886-BA36-4E39-8072-F9E6327FD9C1}" type="presParOf" srcId="{BD9A20C4-D8DC-4C4F-831E-25CEBA1683DD}" destId="{960A03D8-0152-49C1-8230-72A19E8FFE10}" srcOrd="0" destOrd="0" presId="urn:microsoft.com/office/officeart/2008/layout/CaptionedPictures"/>
    <dgm:cxn modelId="{94603BF8-1A6D-4EE3-A509-F54AD39902DC}" type="presParOf" srcId="{BD9A20C4-D8DC-4C4F-831E-25CEBA1683DD}" destId="{1AF984D5-1A8B-4295-8493-F97DDEF42D7F}" srcOrd="1" destOrd="0" presId="urn:microsoft.com/office/officeart/2008/layout/CaptionedPictures"/>
    <dgm:cxn modelId="{013DFBBB-156E-4B7B-B99B-FFE6389FA428}" type="presParOf" srcId="{72D5F70D-A2DB-465C-9E76-CD8EEE74247C}" destId="{F1A4901E-1E13-4594-8F80-C8A6450888C2}" srcOrd="3" destOrd="0" presId="urn:microsoft.com/office/officeart/2008/layout/CaptionedPictures"/>
    <dgm:cxn modelId="{BB9FCC40-EC6D-4DD8-B63D-C5D7A908E2EA}" type="presParOf" srcId="{72D5F70D-A2DB-465C-9E76-CD8EEE74247C}" destId="{6B15D4B2-4BF6-41F6-9B78-720E2A71DD5D}" srcOrd="4" destOrd="0" presId="urn:microsoft.com/office/officeart/2008/layout/CaptionedPictures"/>
    <dgm:cxn modelId="{97C92077-5E04-4132-9344-38687903F162}" type="presParOf" srcId="{6B15D4B2-4BF6-41F6-9B78-720E2A71DD5D}" destId="{EED24C11-80B4-4C4C-BE31-69C906D065D6}" srcOrd="0" destOrd="0" presId="urn:microsoft.com/office/officeart/2008/layout/CaptionedPictures"/>
    <dgm:cxn modelId="{E680D572-56CF-4BFB-AFA0-B4F894C3DCBE}" type="presParOf" srcId="{6B15D4B2-4BF6-41F6-9B78-720E2A71DD5D}" destId="{0925AC48-D9EC-43C2-A879-4F56F9CDC41D}" srcOrd="1" destOrd="0" presId="urn:microsoft.com/office/officeart/2008/layout/CaptionedPictures"/>
    <dgm:cxn modelId="{8648B6DC-E56F-4C36-8697-89CB52C4A11A}" type="presParOf" srcId="{6B15D4B2-4BF6-41F6-9B78-720E2A71DD5D}" destId="{2242CF2D-FE09-42EA-90C0-922E56AF8D15}" srcOrd="2" destOrd="0" presId="urn:microsoft.com/office/officeart/2008/layout/CaptionedPictures"/>
    <dgm:cxn modelId="{9A6CBBDB-0526-4661-922D-89227BE3F3FA}" type="presParOf" srcId="{2242CF2D-FE09-42EA-90C0-922E56AF8D15}" destId="{4EAC44CA-5A74-40E8-A1B4-49E4A5304E59}" srcOrd="0" destOrd="0" presId="urn:microsoft.com/office/officeart/2008/layout/CaptionedPictures"/>
    <dgm:cxn modelId="{9D18951E-DFB4-42D1-897E-C364502C02C4}" type="presParOf" srcId="{2242CF2D-FE09-42EA-90C0-922E56AF8D15}" destId="{3161C180-2557-4A65-98B1-88E5C3A51AD9}" srcOrd="1" destOrd="0" presId="urn:microsoft.com/office/officeart/2008/layout/CaptionedPictures"/>
    <dgm:cxn modelId="{99D2E2E9-9314-4ED0-A1FA-6E03B989A55E}" type="presParOf" srcId="{72D5F70D-A2DB-465C-9E76-CD8EEE74247C}" destId="{BC344BD9-406A-44A0-AF57-59E25CAAB62F}" srcOrd="5" destOrd="0" presId="urn:microsoft.com/office/officeart/2008/layout/CaptionedPictures"/>
    <dgm:cxn modelId="{27838B4B-716C-4650-8014-16E807F04F8A}" type="presParOf" srcId="{72D5F70D-A2DB-465C-9E76-CD8EEE74247C}" destId="{EE5050FE-5EA0-47FF-A6EB-EAB0BB87E334}" srcOrd="6" destOrd="0" presId="urn:microsoft.com/office/officeart/2008/layout/CaptionedPictures"/>
    <dgm:cxn modelId="{9BE3CE2B-077E-48D5-8CAD-E64A175B5902}" type="presParOf" srcId="{EE5050FE-5EA0-47FF-A6EB-EAB0BB87E334}" destId="{33A65224-15E5-4CC4-B7EC-2C2DA2117525}" srcOrd="0" destOrd="0" presId="urn:microsoft.com/office/officeart/2008/layout/CaptionedPictures"/>
    <dgm:cxn modelId="{7B7F0A99-55BC-4E50-A193-826B8A821C23}" type="presParOf" srcId="{EE5050FE-5EA0-47FF-A6EB-EAB0BB87E334}" destId="{0AA98C4D-8848-41D0-AC1B-8BEF5F97B4CA}" srcOrd="1" destOrd="0" presId="urn:microsoft.com/office/officeart/2008/layout/CaptionedPictures"/>
    <dgm:cxn modelId="{6C544413-7324-45E7-B11D-B854916C0F67}" type="presParOf" srcId="{EE5050FE-5EA0-47FF-A6EB-EAB0BB87E334}" destId="{53FECB49-9114-40CB-A45D-42BF9CAE0062}" srcOrd="2" destOrd="0" presId="urn:microsoft.com/office/officeart/2008/layout/CaptionedPictures"/>
    <dgm:cxn modelId="{37C199F1-CB0F-4639-865A-686155BEB712}" type="presParOf" srcId="{53FECB49-9114-40CB-A45D-42BF9CAE0062}" destId="{F50EC9B9-8BDF-4CDE-9171-F6A895F9A805}" srcOrd="0" destOrd="0" presId="urn:microsoft.com/office/officeart/2008/layout/CaptionedPictures"/>
    <dgm:cxn modelId="{88F38C68-0933-4A55-B924-77CAEC7A5F5F}" type="presParOf" srcId="{53FECB49-9114-40CB-A45D-42BF9CAE0062}" destId="{AD35ABEA-CC01-45D1-818B-714D51BB6AF8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C20DF04-E9D6-412F-98EB-7CC2FD58349B}" type="doc">
      <dgm:prSet loTypeId="urn:microsoft.com/office/officeart/2005/8/layout/hList7#2" loCatId="relationship" qsTypeId="urn:microsoft.com/office/officeart/2005/8/quickstyle/simple1" qsCatId="simple" csTypeId="urn:microsoft.com/office/officeart/2005/8/colors/colorful1#14" csCatId="colorful" phldr="1"/>
      <dgm:spPr/>
    </dgm:pt>
    <dgm:pt modelId="{C27DADDC-CC82-4B04-97FA-77F8D05150E1}">
      <dgm:prSet phldrT="[Texto]"/>
      <dgm:spPr/>
      <dgm:t>
        <a:bodyPr/>
        <a:lstStyle/>
        <a:p>
          <a:r>
            <a:rPr lang="es-EC" dirty="0" smtClean="0"/>
            <a:t>GESTIÓN</a:t>
          </a:r>
          <a:endParaRPr lang="es-ES" dirty="0"/>
        </a:p>
      </dgm:t>
    </dgm:pt>
    <dgm:pt modelId="{2D511DC7-2291-4E12-99BE-917F757E0C56}" type="parTrans" cxnId="{A3FD53EB-E042-4253-A3AB-1885C4E91EFD}">
      <dgm:prSet/>
      <dgm:spPr/>
      <dgm:t>
        <a:bodyPr/>
        <a:lstStyle/>
        <a:p>
          <a:endParaRPr lang="es-ES"/>
        </a:p>
      </dgm:t>
    </dgm:pt>
    <dgm:pt modelId="{31828119-0355-4AE0-8219-78DBCF6B1AD1}" type="sibTrans" cxnId="{A3FD53EB-E042-4253-A3AB-1885C4E91EFD}">
      <dgm:prSet/>
      <dgm:spPr/>
      <dgm:t>
        <a:bodyPr/>
        <a:lstStyle/>
        <a:p>
          <a:endParaRPr lang="es-ES"/>
        </a:p>
      </dgm:t>
    </dgm:pt>
    <dgm:pt modelId="{A73C4A9B-78CD-41CF-B049-017A50F71A4D}">
      <dgm:prSet phldrT="[Texto]"/>
      <dgm:spPr/>
      <dgm:t>
        <a:bodyPr/>
        <a:lstStyle/>
        <a:p>
          <a:r>
            <a:rPr lang="es-EC" dirty="0" smtClean="0"/>
            <a:t>BÚSQUEDA</a:t>
          </a:r>
          <a:endParaRPr lang="es-ES" dirty="0"/>
        </a:p>
      </dgm:t>
    </dgm:pt>
    <dgm:pt modelId="{3887D95B-406D-4EC1-90A5-1BABEB256D1A}" type="parTrans" cxnId="{0A3E20FE-8417-4B5B-A90F-EF6A24B99989}">
      <dgm:prSet/>
      <dgm:spPr/>
      <dgm:t>
        <a:bodyPr/>
        <a:lstStyle/>
        <a:p>
          <a:endParaRPr lang="es-ES"/>
        </a:p>
      </dgm:t>
    </dgm:pt>
    <dgm:pt modelId="{22199E42-4F7E-4577-9EB8-20277338FF6E}" type="sibTrans" cxnId="{0A3E20FE-8417-4B5B-A90F-EF6A24B99989}">
      <dgm:prSet/>
      <dgm:spPr/>
      <dgm:t>
        <a:bodyPr/>
        <a:lstStyle/>
        <a:p>
          <a:endParaRPr lang="es-ES"/>
        </a:p>
      </dgm:t>
    </dgm:pt>
    <dgm:pt modelId="{8A81C111-AA9F-4B73-888E-B76E57F54976}">
      <dgm:prSet phldrT="[Texto]"/>
      <dgm:spPr/>
      <dgm:t>
        <a:bodyPr/>
        <a:lstStyle/>
        <a:p>
          <a:r>
            <a:rPr lang="es-EC" dirty="0" smtClean="0"/>
            <a:t>RESCATE</a:t>
          </a:r>
          <a:endParaRPr lang="es-ES" dirty="0"/>
        </a:p>
      </dgm:t>
    </dgm:pt>
    <dgm:pt modelId="{CEA8A1A1-08BF-448D-B7AD-FBEF49AF43E2}" type="parTrans" cxnId="{B4D7BC44-FE44-414F-A154-6543386B19F7}">
      <dgm:prSet/>
      <dgm:spPr/>
      <dgm:t>
        <a:bodyPr/>
        <a:lstStyle/>
        <a:p>
          <a:endParaRPr lang="es-ES"/>
        </a:p>
      </dgm:t>
    </dgm:pt>
    <dgm:pt modelId="{A1DA75D7-4FB5-4DF7-AE86-B465D851325E}" type="sibTrans" cxnId="{B4D7BC44-FE44-414F-A154-6543386B19F7}">
      <dgm:prSet/>
      <dgm:spPr/>
      <dgm:t>
        <a:bodyPr/>
        <a:lstStyle/>
        <a:p>
          <a:endParaRPr lang="es-ES"/>
        </a:p>
      </dgm:t>
    </dgm:pt>
    <dgm:pt modelId="{99AB330D-67F7-493C-80D6-FFB4A0FB62D3}">
      <dgm:prSet phldrT="[Texto]"/>
      <dgm:spPr/>
      <dgm:t>
        <a:bodyPr/>
        <a:lstStyle/>
        <a:p>
          <a:r>
            <a:rPr lang="es-EC" dirty="0" smtClean="0"/>
            <a:t>ASISTENCIA MÉDICA</a:t>
          </a:r>
          <a:endParaRPr lang="es-ES" dirty="0"/>
        </a:p>
      </dgm:t>
    </dgm:pt>
    <dgm:pt modelId="{888B3AA2-3357-456F-911E-661B9244C826}" type="parTrans" cxnId="{08EC13EE-321C-4735-B0E5-E5E3A459661C}">
      <dgm:prSet/>
      <dgm:spPr/>
      <dgm:t>
        <a:bodyPr/>
        <a:lstStyle/>
        <a:p>
          <a:endParaRPr lang="es-ES"/>
        </a:p>
      </dgm:t>
    </dgm:pt>
    <dgm:pt modelId="{84C12A5E-8CE6-409D-A96E-C05112EEFE7F}" type="sibTrans" cxnId="{08EC13EE-321C-4735-B0E5-E5E3A459661C}">
      <dgm:prSet/>
      <dgm:spPr/>
      <dgm:t>
        <a:bodyPr/>
        <a:lstStyle/>
        <a:p>
          <a:endParaRPr lang="es-ES"/>
        </a:p>
      </dgm:t>
    </dgm:pt>
    <dgm:pt modelId="{8B521B09-A0C0-4837-AC9D-38F6AE27C2C9}">
      <dgm:prSet phldrT="[Texto]"/>
      <dgm:spPr/>
      <dgm:t>
        <a:bodyPr/>
        <a:lstStyle/>
        <a:p>
          <a:r>
            <a:rPr lang="es-EC" dirty="0" smtClean="0"/>
            <a:t>LOGÍSTICA</a:t>
          </a:r>
          <a:endParaRPr lang="es-ES" dirty="0"/>
        </a:p>
      </dgm:t>
    </dgm:pt>
    <dgm:pt modelId="{EA7FB3D9-34E8-43DB-A567-79152149621F}" type="parTrans" cxnId="{1CAA5AB6-8B8E-4D16-A7FC-18B18F5DDAE8}">
      <dgm:prSet/>
      <dgm:spPr/>
      <dgm:t>
        <a:bodyPr/>
        <a:lstStyle/>
        <a:p>
          <a:endParaRPr lang="es-ES"/>
        </a:p>
      </dgm:t>
    </dgm:pt>
    <dgm:pt modelId="{D6A5FC77-23FC-471C-B2CC-578499B26B2D}" type="sibTrans" cxnId="{1CAA5AB6-8B8E-4D16-A7FC-18B18F5DDAE8}">
      <dgm:prSet/>
      <dgm:spPr/>
      <dgm:t>
        <a:bodyPr/>
        <a:lstStyle/>
        <a:p>
          <a:endParaRPr lang="es-ES"/>
        </a:p>
      </dgm:t>
    </dgm:pt>
    <dgm:pt modelId="{7CE75B40-936E-4BAD-9A60-E860A0254C6F}" type="pres">
      <dgm:prSet presAssocID="{FC20DF04-E9D6-412F-98EB-7CC2FD58349B}" presName="Name0" presStyleCnt="0">
        <dgm:presLayoutVars>
          <dgm:dir/>
          <dgm:resizeHandles val="exact"/>
        </dgm:presLayoutVars>
      </dgm:prSet>
      <dgm:spPr/>
    </dgm:pt>
    <dgm:pt modelId="{B708824E-8820-4A2B-87C4-5DFEEBB9D617}" type="pres">
      <dgm:prSet presAssocID="{FC20DF04-E9D6-412F-98EB-7CC2FD58349B}" presName="fgShape" presStyleLbl="fgShp" presStyleIdx="0" presStyleCnt="1"/>
      <dgm:spPr/>
    </dgm:pt>
    <dgm:pt modelId="{F03EA694-57E8-4B5C-8EAA-0E89A3848C7E}" type="pres">
      <dgm:prSet presAssocID="{FC20DF04-E9D6-412F-98EB-7CC2FD58349B}" presName="linComp" presStyleCnt="0"/>
      <dgm:spPr/>
    </dgm:pt>
    <dgm:pt modelId="{0784945B-1599-4B61-A212-81999AA3AF3D}" type="pres">
      <dgm:prSet presAssocID="{C27DADDC-CC82-4B04-97FA-77F8D05150E1}" presName="compNode" presStyleCnt="0"/>
      <dgm:spPr/>
    </dgm:pt>
    <dgm:pt modelId="{C0927309-2CED-40FF-BEEC-4FA370FCDBC9}" type="pres">
      <dgm:prSet presAssocID="{C27DADDC-CC82-4B04-97FA-77F8D05150E1}" presName="bkgdShape" presStyleLbl="node1" presStyleIdx="0" presStyleCnt="5"/>
      <dgm:spPr/>
      <dgm:t>
        <a:bodyPr/>
        <a:lstStyle/>
        <a:p>
          <a:endParaRPr lang="es-ES"/>
        </a:p>
      </dgm:t>
    </dgm:pt>
    <dgm:pt modelId="{391FD1D9-9390-4FCC-B80A-46000202EFAE}" type="pres">
      <dgm:prSet presAssocID="{C27DADDC-CC82-4B04-97FA-77F8D05150E1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6E3C87-5F87-4624-9EFB-659D4C9394D6}" type="pres">
      <dgm:prSet presAssocID="{C27DADDC-CC82-4B04-97FA-77F8D05150E1}" presName="invisiNode" presStyleLbl="node1" presStyleIdx="0" presStyleCnt="5"/>
      <dgm:spPr/>
    </dgm:pt>
    <dgm:pt modelId="{6D6BC47B-F235-4733-81EC-E7A9CDC95782}" type="pres">
      <dgm:prSet presAssocID="{C27DADDC-CC82-4B04-97FA-77F8D05150E1}" presName="imagNod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C691125-66E9-4D0D-9860-FD4BF42469C2}" type="pres">
      <dgm:prSet presAssocID="{31828119-0355-4AE0-8219-78DBCF6B1AD1}" presName="sibTrans" presStyleLbl="sibTrans2D1" presStyleIdx="0" presStyleCnt="0"/>
      <dgm:spPr/>
      <dgm:t>
        <a:bodyPr/>
        <a:lstStyle/>
        <a:p>
          <a:endParaRPr lang="es-ES"/>
        </a:p>
      </dgm:t>
    </dgm:pt>
    <dgm:pt modelId="{079B2028-E531-470F-8F47-2E6AFD533307}" type="pres">
      <dgm:prSet presAssocID="{A73C4A9B-78CD-41CF-B049-017A50F71A4D}" presName="compNode" presStyleCnt="0"/>
      <dgm:spPr/>
    </dgm:pt>
    <dgm:pt modelId="{0A9F737F-04BE-4CEB-A983-17B55CCE1ACC}" type="pres">
      <dgm:prSet presAssocID="{A73C4A9B-78CD-41CF-B049-017A50F71A4D}" presName="bkgdShape" presStyleLbl="node1" presStyleIdx="1" presStyleCnt="5"/>
      <dgm:spPr/>
      <dgm:t>
        <a:bodyPr/>
        <a:lstStyle/>
        <a:p>
          <a:endParaRPr lang="es-ES"/>
        </a:p>
      </dgm:t>
    </dgm:pt>
    <dgm:pt modelId="{30EB07C9-91E5-4F41-8B38-CD6E9EC53F33}" type="pres">
      <dgm:prSet presAssocID="{A73C4A9B-78CD-41CF-B049-017A50F71A4D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090B29-DB34-4368-869E-992562EEB399}" type="pres">
      <dgm:prSet presAssocID="{A73C4A9B-78CD-41CF-B049-017A50F71A4D}" presName="invisiNode" presStyleLbl="node1" presStyleIdx="1" presStyleCnt="5"/>
      <dgm:spPr/>
    </dgm:pt>
    <dgm:pt modelId="{095017DC-D560-4CA4-857D-87754A173758}" type="pres">
      <dgm:prSet presAssocID="{A73C4A9B-78CD-41CF-B049-017A50F71A4D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685AA94-2B0E-4FB2-8159-CC77C8BD93B8}" type="pres">
      <dgm:prSet presAssocID="{22199E42-4F7E-4577-9EB8-20277338FF6E}" presName="sibTrans" presStyleLbl="sibTrans2D1" presStyleIdx="0" presStyleCnt="0"/>
      <dgm:spPr/>
      <dgm:t>
        <a:bodyPr/>
        <a:lstStyle/>
        <a:p>
          <a:endParaRPr lang="es-ES"/>
        </a:p>
      </dgm:t>
    </dgm:pt>
    <dgm:pt modelId="{43FE324B-F0B0-4A1B-B78E-402AD9C19B73}" type="pres">
      <dgm:prSet presAssocID="{8A81C111-AA9F-4B73-888E-B76E57F54976}" presName="compNode" presStyleCnt="0"/>
      <dgm:spPr/>
    </dgm:pt>
    <dgm:pt modelId="{9635EBAF-698B-49F8-BCFC-EF12519D1D1D}" type="pres">
      <dgm:prSet presAssocID="{8A81C111-AA9F-4B73-888E-B76E57F54976}" presName="bkgdShape" presStyleLbl="node1" presStyleIdx="2" presStyleCnt="5"/>
      <dgm:spPr/>
      <dgm:t>
        <a:bodyPr/>
        <a:lstStyle/>
        <a:p>
          <a:endParaRPr lang="es-ES"/>
        </a:p>
      </dgm:t>
    </dgm:pt>
    <dgm:pt modelId="{AA3B2676-CCB2-4AE7-9407-019A0CCA3EFC}" type="pres">
      <dgm:prSet presAssocID="{8A81C111-AA9F-4B73-888E-B76E57F54976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1B887C-3904-4010-9D7E-A6DFD218CF25}" type="pres">
      <dgm:prSet presAssocID="{8A81C111-AA9F-4B73-888E-B76E57F54976}" presName="invisiNode" presStyleLbl="node1" presStyleIdx="2" presStyleCnt="5"/>
      <dgm:spPr/>
    </dgm:pt>
    <dgm:pt modelId="{74A7B886-907D-4B15-BFC0-7994875A98B0}" type="pres">
      <dgm:prSet presAssocID="{8A81C111-AA9F-4B73-888E-B76E57F54976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0AB2F86-2D92-4573-807C-18221287ACF0}" type="pres">
      <dgm:prSet presAssocID="{A1DA75D7-4FB5-4DF7-AE86-B465D851325E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123472C-907E-483E-A224-ADE908692B5B}" type="pres">
      <dgm:prSet presAssocID="{99AB330D-67F7-493C-80D6-FFB4A0FB62D3}" presName="compNode" presStyleCnt="0"/>
      <dgm:spPr/>
    </dgm:pt>
    <dgm:pt modelId="{FF009DDD-C62B-4646-B553-C5BAC2CD1861}" type="pres">
      <dgm:prSet presAssocID="{99AB330D-67F7-493C-80D6-FFB4A0FB62D3}" presName="bkgdShape" presStyleLbl="node1" presStyleIdx="3" presStyleCnt="5"/>
      <dgm:spPr/>
      <dgm:t>
        <a:bodyPr/>
        <a:lstStyle/>
        <a:p>
          <a:endParaRPr lang="es-ES"/>
        </a:p>
      </dgm:t>
    </dgm:pt>
    <dgm:pt modelId="{9877B50A-8AE1-4EDE-BE7B-4374CADEB19C}" type="pres">
      <dgm:prSet presAssocID="{99AB330D-67F7-493C-80D6-FFB4A0FB62D3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A14858-E8FA-4941-A2D4-C38BC11D660A}" type="pres">
      <dgm:prSet presAssocID="{99AB330D-67F7-493C-80D6-FFB4A0FB62D3}" presName="invisiNode" presStyleLbl="node1" presStyleIdx="3" presStyleCnt="5"/>
      <dgm:spPr/>
    </dgm:pt>
    <dgm:pt modelId="{4C6A5417-1322-4597-9BAB-66996CFE9152}" type="pres">
      <dgm:prSet presAssocID="{99AB330D-67F7-493C-80D6-FFB4A0FB62D3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9AD0836-6FF6-4991-83CA-2551FDF4CC45}" type="pres">
      <dgm:prSet presAssocID="{84C12A5E-8CE6-409D-A96E-C05112EEFE7F}" presName="sibTrans" presStyleLbl="sibTrans2D1" presStyleIdx="0" presStyleCnt="0"/>
      <dgm:spPr/>
      <dgm:t>
        <a:bodyPr/>
        <a:lstStyle/>
        <a:p>
          <a:endParaRPr lang="es-ES"/>
        </a:p>
      </dgm:t>
    </dgm:pt>
    <dgm:pt modelId="{4934550E-E28A-496D-9EB3-F257234F151A}" type="pres">
      <dgm:prSet presAssocID="{8B521B09-A0C0-4837-AC9D-38F6AE27C2C9}" presName="compNode" presStyleCnt="0"/>
      <dgm:spPr/>
    </dgm:pt>
    <dgm:pt modelId="{E1E40CF8-157C-496B-BA9C-B654A65A5DA2}" type="pres">
      <dgm:prSet presAssocID="{8B521B09-A0C0-4837-AC9D-38F6AE27C2C9}" presName="bkgdShape" presStyleLbl="node1" presStyleIdx="4" presStyleCnt="5"/>
      <dgm:spPr/>
      <dgm:t>
        <a:bodyPr/>
        <a:lstStyle/>
        <a:p>
          <a:endParaRPr lang="es-ES"/>
        </a:p>
      </dgm:t>
    </dgm:pt>
    <dgm:pt modelId="{2CA29936-FBFD-4E4D-A83D-43B6F8943573}" type="pres">
      <dgm:prSet presAssocID="{8B521B09-A0C0-4837-AC9D-38F6AE27C2C9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03E967-4FC3-407B-AB0F-5DA8DCC79E80}" type="pres">
      <dgm:prSet presAssocID="{8B521B09-A0C0-4837-AC9D-38F6AE27C2C9}" presName="invisiNode" presStyleLbl="node1" presStyleIdx="4" presStyleCnt="5"/>
      <dgm:spPr/>
    </dgm:pt>
    <dgm:pt modelId="{8528C19D-5CAF-4A78-8F88-DEBC971C222A}" type="pres">
      <dgm:prSet presAssocID="{8B521B09-A0C0-4837-AC9D-38F6AE27C2C9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DCD9738D-88EF-4C63-BF2F-FED9CB41BB43}" type="presOf" srcId="{FC20DF04-E9D6-412F-98EB-7CC2FD58349B}" destId="{7CE75B40-936E-4BAD-9A60-E860A0254C6F}" srcOrd="0" destOrd="0" presId="urn:microsoft.com/office/officeart/2005/8/layout/hList7#2"/>
    <dgm:cxn modelId="{A3FD53EB-E042-4253-A3AB-1885C4E91EFD}" srcId="{FC20DF04-E9D6-412F-98EB-7CC2FD58349B}" destId="{C27DADDC-CC82-4B04-97FA-77F8D05150E1}" srcOrd="0" destOrd="0" parTransId="{2D511DC7-2291-4E12-99BE-917F757E0C56}" sibTransId="{31828119-0355-4AE0-8219-78DBCF6B1AD1}"/>
    <dgm:cxn modelId="{1C3D4A80-E5C0-4A3C-B71B-FFF30354BAD5}" type="presOf" srcId="{8B521B09-A0C0-4837-AC9D-38F6AE27C2C9}" destId="{2CA29936-FBFD-4E4D-A83D-43B6F8943573}" srcOrd="1" destOrd="0" presId="urn:microsoft.com/office/officeart/2005/8/layout/hList7#2"/>
    <dgm:cxn modelId="{A7257759-F04D-4963-AC05-7C28FCD32D81}" type="presOf" srcId="{A1DA75D7-4FB5-4DF7-AE86-B465D851325E}" destId="{B0AB2F86-2D92-4573-807C-18221287ACF0}" srcOrd="0" destOrd="0" presId="urn:microsoft.com/office/officeart/2005/8/layout/hList7#2"/>
    <dgm:cxn modelId="{255CEDC1-171B-452B-9AEB-F86282B76EBC}" type="presOf" srcId="{A73C4A9B-78CD-41CF-B049-017A50F71A4D}" destId="{0A9F737F-04BE-4CEB-A983-17B55CCE1ACC}" srcOrd="0" destOrd="0" presId="urn:microsoft.com/office/officeart/2005/8/layout/hList7#2"/>
    <dgm:cxn modelId="{1B8A0428-90C4-4DE1-AEB0-A350B598FD6C}" type="presOf" srcId="{A73C4A9B-78CD-41CF-B049-017A50F71A4D}" destId="{30EB07C9-91E5-4F41-8B38-CD6E9EC53F33}" srcOrd="1" destOrd="0" presId="urn:microsoft.com/office/officeart/2005/8/layout/hList7#2"/>
    <dgm:cxn modelId="{0A3E20FE-8417-4B5B-A90F-EF6A24B99989}" srcId="{FC20DF04-E9D6-412F-98EB-7CC2FD58349B}" destId="{A73C4A9B-78CD-41CF-B049-017A50F71A4D}" srcOrd="1" destOrd="0" parTransId="{3887D95B-406D-4EC1-90A5-1BABEB256D1A}" sibTransId="{22199E42-4F7E-4577-9EB8-20277338FF6E}"/>
    <dgm:cxn modelId="{9942FAEA-833E-42FF-843D-27422755B9B8}" type="presOf" srcId="{22199E42-4F7E-4577-9EB8-20277338FF6E}" destId="{6685AA94-2B0E-4FB2-8159-CC77C8BD93B8}" srcOrd="0" destOrd="0" presId="urn:microsoft.com/office/officeart/2005/8/layout/hList7#2"/>
    <dgm:cxn modelId="{08EC13EE-321C-4735-B0E5-E5E3A459661C}" srcId="{FC20DF04-E9D6-412F-98EB-7CC2FD58349B}" destId="{99AB330D-67F7-493C-80D6-FFB4A0FB62D3}" srcOrd="3" destOrd="0" parTransId="{888B3AA2-3357-456F-911E-661B9244C826}" sibTransId="{84C12A5E-8CE6-409D-A96E-C05112EEFE7F}"/>
    <dgm:cxn modelId="{3FF64EE5-0998-4DE0-8302-13A6C60A982A}" type="presOf" srcId="{99AB330D-67F7-493C-80D6-FFB4A0FB62D3}" destId="{FF009DDD-C62B-4646-B553-C5BAC2CD1861}" srcOrd="0" destOrd="0" presId="urn:microsoft.com/office/officeart/2005/8/layout/hList7#2"/>
    <dgm:cxn modelId="{B4D7BC44-FE44-414F-A154-6543386B19F7}" srcId="{FC20DF04-E9D6-412F-98EB-7CC2FD58349B}" destId="{8A81C111-AA9F-4B73-888E-B76E57F54976}" srcOrd="2" destOrd="0" parTransId="{CEA8A1A1-08BF-448D-B7AD-FBEF49AF43E2}" sibTransId="{A1DA75D7-4FB5-4DF7-AE86-B465D851325E}"/>
    <dgm:cxn modelId="{CBF2052D-DF8F-49B1-8039-B9F7BEBA330E}" type="presOf" srcId="{C27DADDC-CC82-4B04-97FA-77F8D05150E1}" destId="{391FD1D9-9390-4FCC-B80A-46000202EFAE}" srcOrd="1" destOrd="0" presId="urn:microsoft.com/office/officeart/2005/8/layout/hList7#2"/>
    <dgm:cxn modelId="{A0F50FEA-4B1E-41D2-868E-0EABFE4E67B1}" type="presOf" srcId="{84C12A5E-8CE6-409D-A96E-C05112EEFE7F}" destId="{09AD0836-6FF6-4991-83CA-2551FDF4CC45}" srcOrd="0" destOrd="0" presId="urn:microsoft.com/office/officeart/2005/8/layout/hList7#2"/>
    <dgm:cxn modelId="{6AABF29C-C8EB-4AB3-AAF4-ED46766958B1}" type="presOf" srcId="{C27DADDC-CC82-4B04-97FA-77F8D05150E1}" destId="{C0927309-2CED-40FF-BEEC-4FA370FCDBC9}" srcOrd="0" destOrd="0" presId="urn:microsoft.com/office/officeart/2005/8/layout/hList7#2"/>
    <dgm:cxn modelId="{1CAA5AB6-8B8E-4D16-A7FC-18B18F5DDAE8}" srcId="{FC20DF04-E9D6-412F-98EB-7CC2FD58349B}" destId="{8B521B09-A0C0-4837-AC9D-38F6AE27C2C9}" srcOrd="4" destOrd="0" parTransId="{EA7FB3D9-34E8-43DB-A567-79152149621F}" sibTransId="{D6A5FC77-23FC-471C-B2CC-578499B26B2D}"/>
    <dgm:cxn modelId="{E06C33DB-A094-4BCD-9608-92E4BBDDA680}" type="presOf" srcId="{99AB330D-67F7-493C-80D6-FFB4A0FB62D3}" destId="{9877B50A-8AE1-4EDE-BE7B-4374CADEB19C}" srcOrd="1" destOrd="0" presId="urn:microsoft.com/office/officeart/2005/8/layout/hList7#2"/>
    <dgm:cxn modelId="{1F5BD91B-D8F3-4B4D-9437-6ED366E070F9}" type="presOf" srcId="{8B521B09-A0C0-4837-AC9D-38F6AE27C2C9}" destId="{E1E40CF8-157C-496B-BA9C-B654A65A5DA2}" srcOrd="0" destOrd="0" presId="urn:microsoft.com/office/officeart/2005/8/layout/hList7#2"/>
    <dgm:cxn modelId="{2990A033-221C-415E-AC30-F02FBF889DC2}" type="presOf" srcId="{8A81C111-AA9F-4B73-888E-B76E57F54976}" destId="{9635EBAF-698B-49F8-BCFC-EF12519D1D1D}" srcOrd="0" destOrd="0" presId="urn:microsoft.com/office/officeart/2005/8/layout/hList7#2"/>
    <dgm:cxn modelId="{2C917375-832A-4BA5-B226-37CA73DDB133}" type="presOf" srcId="{8A81C111-AA9F-4B73-888E-B76E57F54976}" destId="{AA3B2676-CCB2-4AE7-9407-019A0CCA3EFC}" srcOrd="1" destOrd="0" presId="urn:microsoft.com/office/officeart/2005/8/layout/hList7#2"/>
    <dgm:cxn modelId="{2465A4B9-2AF9-4C51-9D20-7EBF0E9A3F76}" type="presOf" srcId="{31828119-0355-4AE0-8219-78DBCF6B1AD1}" destId="{4C691125-66E9-4D0D-9860-FD4BF42469C2}" srcOrd="0" destOrd="0" presId="urn:microsoft.com/office/officeart/2005/8/layout/hList7#2"/>
    <dgm:cxn modelId="{06701469-14E3-416C-B376-F5BD60E80B60}" type="presParOf" srcId="{7CE75B40-936E-4BAD-9A60-E860A0254C6F}" destId="{B708824E-8820-4A2B-87C4-5DFEEBB9D617}" srcOrd="0" destOrd="0" presId="urn:microsoft.com/office/officeart/2005/8/layout/hList7#2"/>
    <dgm:cxn modelId="{C6765486-891F-476D-9C83-8FBF76BC371B}" type="presParOf" srcId="{7CE75B40-936E-4BAD-9A60-E860A0254C6F}" destId="{F03EA694-57E8-4B5C-8EAA-0E89A3848C7E}" srcOrd="1" destOrd="0" presId="urn:microsoft.com/office/officeart/2005/8/layout/hList7#2"/>
    <dgm:cxn modelId="{20515914-1DB6-494F-BE0F-96383DF99F29}" type="presParOf" srcId="{F03EA694-57E8-4B5C-8EAA-0E89A3848C7E}" destId="{0784945B-1599-4B61-A212-81999AA3AF3D}" srcOrd="0" destOrd="0" presId="urn:microsoft.com/office/officeart/2005/8/layout/hList7#2"/>
    <dgm:cxn modelId="{A260832D-BF26-4352-96E1-5BE24A642FD9}" type="presParOf" srcId="{0784945B-1599-4B61-A212-81999AA3AF3D}" destId="{C0927309-2CED-40FF-BEEC-4FA370FCDBC9}" srcOrd="0" destOrd="0" presId="urn:microsoft.com/office/officeart/2005/8/layout/hList7#2"/>
    <dgm:cxn modelId="{57C0D1E3-ACB9-4FA7-A9E6-B90CEC778C1C}" type="presParOf" srcId="{0784945B-1599-4B61-A212-81999AA3AF3D}" destId="{391FD1D9-9390-4FCC-B80A-46000202EFAE}" srcOrd="1" destOrd="0" presId="urn:microsoft.com/office/officeart/2005/8/layout/hList7#2"/>
    <dgm:cxn modelId="{79FD6858-0250-46BF-9B55-5EE49B12C5B2}" type="presParOf" srcId="{0784945B-1599-4B61-A212-81999AA3AF3D}" destId="{FE6E3C87-5F87-4624-9EFB-659D4C9394D6}" srcOrd="2" destOrd="0" presId="urn:microsoft.com/office/officeart/2005/8/layout/hList7#2"/>
    <dgm:cxn modelId="{60F049FC-6291-4C10-B031-09DFF0E041D1}" type="presParOf" srcId="{0784945B-1599-4B61-A212-81999AA3AF3D}" destId="{6D6BC47B-F235-4733-81EC-E7A9CDC95782}" srcOrd="3" destOrd="0" presId="urn:microsoft.com/office/officeart/2005/8/layout/hList7#2"/>
    <dgm:cxn modelId="{2C42D49D-22E7-403B-9DBA-5CEF6F8A6FA8}" type="presParOf" srcId="{F03EA694-57E8-4B5C-8EAA-0E89A3848C7E}" destId="{4C691125-66E9-4D0D-9860-FD4BF42469C2}" srcOrd="1" destOrd="0" presId="urn:microsoft.com/office/officeart/2005/8/layout/hList7#2"/>
    <dgm:cxn modelId="{27325616-A81E-467E-845A-4B279760E9CE}" type="presParOf" srcId="{F03EA694-57E8-4B5C-8EAA-0E89A3848C7E}" destId="{079B2028-E531-470F-8F47-2E6AFD533307}" srcOrd="2" destOrd="0" presId="urn:microsoft.com/office/officeart/2005/8/layout/hList7#2"/>
    <dgm:cxn modelId="{0E642DC4-D2A7-4016-B2FE-0D2A22CD3755}" type="presParOf" srcId="{079B2028-E531-470F-8F47-2E6AFD533307}" destId="{0A9F737F-04BE-4CEB-A983-17B55CCE1ACC}" srcOrd="0" destOrd="0" presId="urn:microsoft.com/office/officeart/2005/8/layout/hList7#2"/>
    <dgm:cxn modelId="{808F7AE8-0393-4741-AC63-3C810AB12899}" type="presParOf" srcId="{079B2028-E531-470F-8F47-2E6AFD533307}" destId="{30EB07C9-91E5-4F41-8B38-CD6E9EC53F33}" srcOrd="1" destOrd="0" presId="urn:microsoft.com/office/officeart/2005/8/layout/hList7#2"/>
    <dgm:cxn modelId="{83B6A754-B749-421D-B972-ABAA29943F35}" type="presParOf" srcId="{079B2028-E531-470F-8F47-2E6AFD533307}" destId="{9D090B29-DB34-4368-869E-992562EEB399}" srcOrd="2" destOrd="0" presId="urn:microsoft.com/office/officeart/2005/8/layout/hList7#2"/>
    <dgm:cxn modelId="{54F3C526-4A25-48EA-8D0F-A6A0F30140C4}" type="presParOf" srcId="{079B2028-E531-470F-8F47-2E6AFD533307}" destId="{095017DC-D560-4CA4-857D-87754A173758}" srcOrd="3" destOrd="0" presId="urn:microsoft.com/office/officeart/2005/8/layout/hList7#2"/>
    <dgm:cxn modelId="{2832878A-8DD9-40A1-AA62-A14AFAE64188}" type="presParOf" srcId="{F03EA694-57E8-4B5C-8EAA-0E89A3848C7E}" destId="{6685AA94-2B0E-4FB2-8159-CC77C8BD93B8}" srcOrd="3" destOrd="0" presId="urn:microsoft.com/office/officeart/2005/8/layout/hList7#2"/>
    <dgm:cxn modelId="{8E538FEC-F958-452F-A7C6-22F75BCBFAFE}" type="presParOf" srcId="{F03EA694-57E8-4B5C-8EAA-0E89A3848C7E}" destId="{43FE324B-F0B0-4A1B-B78E-402AD9C19B73}" srcOrd="4" destOrd="0" presId="urn:microsoft.com/office/officeart/2005/8/layout/hList7#2"/>
    <dgm:cxn modelId="{11EAE125-9363-466F-AEB9-0A320F1618A2}" type="presParOf" srcId="{43FE324B-F0B0-4A1B-B78E-402AD9C19B73}" destId="{9635EBAF-698B-49F8-BCFC-EF12519D1D1D}" srcOrd="0" destOrd="0" presId="urn:microsoft.com/office/officeart/2005/8/layout/hList7#2"/>
    <dgm:cxn modelId="{B02F78C3-9768-4BFF-90F7-ECF52D05FB42}" type="presParOf" srcId="{43FE324B-F0B0-4A1B-B78E-402AD9C19B73}" destId="{AA3B2676-CCB2-4AE7-9407-019A0CCA3EFC}" srcOrd="1" destOrd="0" presId="urn:microsoft.com/office/officeart/2005/8/layout/hList7#2"/>
    <dgm:cxn modelId="{270C7966-A785-4F1E-8880-6A2EBF8BD782}" type="presParOf" srcId="{43FE324B-F0B0-4A1B-B78E-402AD9C19B73}" destId="{6A1B887C-3904-4010-9D7E-A6DFD218CF25}" srcOrd="2" destOrd="0" presId="urn:microsoft.com/office/officeart/2005/8/layout/hList7#2"/>
    <dgm:cxn modelId="{37E49EE9-29C4-4CC7-B28E-FE3B6BD5AAE0}" type="presParOf" srcId="{43FE324B-F0B0-4A1B-B78E-402AD9C19B73}" destId="{74A7B886-907D-4B15-BFC0-7994875A98B0}" srcOrd="3" destOrd="0" presId="urn:microsoft.com/office/officeart/2005/8/layout/hList7#2"/>
    <dgm:cxn modelId="{A987FB44-BD41-4951-ADBA-979F002B014D}" type="presParOf" srcId="{F03EA694-57E8-4B5C-8EAA-0E89A3848C7E}" destId="{B0AB2F86-2D92-4573-807C-18221287ACF0}" srcOrd="5" destOrd="0" presId="urn:microsoft.com/office/officeart/2005/8/layout/hList7#2"/>
    <dgm:cxn modelId="{3607C3B0-7CE6-4F95-9F98-A395C19ABB1C}" type="presParOf" srcId="{F03EA694-57E8-4B5C-8EAA-0E89A3848C7E}" destId="{6123472C-907E-483E-A224-ADE908692B5B}" srcOrd="6" destOrd="0" presId="urn:microsoft.com/office/officeart/2005/8/layout/hList7#2"/>
    <dgm:cxn modelId="{CDBB5EC4-6607-41D8-A576-F15E05571370}" type="presParOf" srcId="{6123472C-907E-483E-A224-ADE908692B5B}" destId="{FF009DDD-C62B-4646-B553-C5BAC2CD1861}" srcOrd="0" destOrd="0" presId="urn:microsoft.com/office/officeart/2005/8/layout/hList7#2"/>
    <dgm:cxn modelId="{5A5BF048-AFD9-4CCB-B085-32145612223F}" type="presParOf" srcId="{6123472C-907E-483E-A224-ADE908692B5B}" destId="{9877B50A-8AE1-4EDE-BE7B-4374CADEB19C}" srcOrd="1" destOrd="0" presId="urn:microsoft.com/office/officeart/2005/8/layout/hList7#2"/>
    <dgm:cxn modelId="{06BFA40F-3D90-4AAE-BB02-8C8803F8B3BB}" type="presParOf" srcId="{6123472C-907E-483E-A224-ADE908692B5B}" destId="{48A14858-E8FA-4941-A2D4-C38BC11D660A}" srcOrd="2" destOrd="0" presId="urn:microsoft.com/office/officeart/2005/8/layout/hList7#2"/>
    <dgm:cxn modelId="{6B4D5C4E-9701-43A0-A0EA-CF66DE66B257}" type="presParOf" srcId="{6123472C-907E-483E-A224-ADE908692B5B}" destId="{4C6A5417-1322-4597-9BAB-66996CFE9152}" srcOrd="3" destOrd="0" presId="urn:microsoft.com/office/officeart/2005/8/layout/hList7#2"/>
    <dgm:cxn modelId="{E47C7C44-4B93-4923-B5AA-193DF1406EAD}" type="presParOf" srcId="{F03EA694-57E8-4B5C-8EAA-0E89A3848C7E}" destId="{09AD0836-6FF6-4991-83CA-2551FDF4CC45}" srcOrd="7" destOrd="0" presId="urn:microsoft.com/office/officeart/2005/8/layout/hList7#2"/>
    <dgm:cxn modelId="{D65DCF66-65B2-4BE6-A39E-19770FC8BD06}" type="presParOf" srcId="{F03EA694-57E8-4B5C-8EAA-0E89A3848C7E}" destId="{4934550E-E28A-496D-9EB3-F257234F151A}" srcOrd="8" destOrd="0" presId="urn:microsoft.com/office/officeart/2005/8/layout/hList7#2"/>
    <dgm:cxn modelId="{317B300B-46BA-468F-901F-BD8FBB3D39B0}" type="presParOf" srcId="{4934550E-E28A-496D-9EB3-F257234F151A}" destId="{E1E40CF8-157C-496B-BA9C-B654A65A5DA2}" srcOrd="0" destOrd="0" presId="urn:microsoft.com/office/officeart/2005/8/layout/hList7#2"/>
    <dgm:cxn modelId="{8A777822-DA96-4A12-AB23-09C2B5D65D71}" type="presParOf" srcId="{4934550E-E28A-496D-9EB3-F257234F151A}" destId="{2CA29936-FBFD-4E4D-A83D-43B6F8943573}" srcOrd="1" destOrd="0" presId="urn:microsoft.com/office/officeart/2005/8/layout/hList7#2"/>
    <dgm:cxn modelId="{33F92BD7-26BE-4625-A75B-040A553112D2}" type="presParOf" srcId="{4934550E-E28A-496D-9EB3-F257234F151A}" destId="{9803E967-4FC3-407B-AB0F-5DA8DCC79E80}" srcOrd="2" destOrd="0" presId="urn:microsoft.com/office/officeart/2005/8/layout/hList7#2"/>
    <dgm:cxn modelId="{1C56F3A8-D173-4F38-8781-A94A7B8019D7}" type="presParOf" srcId="{4934550E-E28A-496D-9EB3-F257234F151A}" destId="{8528C19D-5CAF-4A78-8F88-DEBC971C222A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4C114D9-B6EE-4DE1-9C22-1CA8664C7CC2}" type="doc">
      <dgm:prSet loTypeId="urn:microsoft.com/office/officeart/2005/8/layout/equation1" loCatId="process" qsTypeId="urn:microsoft.com/office/officeart/2005/8/quickstyle/simple1" qsCatId="simple" csTypeId="urn:microsoft.com/office/officeart/2005/8/colors/colorful1#15" csCatId="colorful" phldr="1"/>
      <dgm:spPr/>
    </dgm:pt>
    <dgm:pt modelId="{BAAFE3E9-7FCF-4C74-B3D4-00FAE3510DDF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65384691-BE26-4F46-B690-97F6C0914C49}" type="parTrans" cxnId="{F4D3F343-7BEE-49FD-AD39-559C827B8D37}">
      <dgm:prSet/>
      <dgm:spPr/>
      <dgm:t>
        <a:bodyPr/>
        <a:lstStyle/>
        <a:p>
          <a:endParaRPr lang="es-ES"/>
        </a:p>
      </dgm:t>
    </dgm:pt>
    <dgm:pt modelId="{8B213EBE-090A-4B01-A97E-27B3FC547D30}" type="sibTrans" cxnId="{F4D3F343-7BEE-49FD-AD39-559C827B8D37}">
      <dgm:prSet/>
      <dgm:spPr/>
      <dgm:t>
        <a:bodyPr/>
        <a:lstStyle/>
        <a:p>
          <a:endParaRPr lang="es-ES"/>
        </a:p>
      </dgm:t>
    </dgm:pt>
    <dgm:pt modelId="{1E74A376-72D5-46CF-A9B9-E3A1D73F47E5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9E845D2-9ABD-420E-A68F-374047C12169}" type="parTrans" cxnId="{9DA3B089-2051-4881-A67B-6C63E237C05D}">
      <dgm:prSet/>
      <dgm:spPr/>
      <dgm:t>
        <a:bodyPr/>
        <a:lstStyle/>
        <a:p>
          <a:endParaRPr lang="es-ES"/>
        </a:p>
      </dgm:t>
    </dgm:pt>
    <dgm:pt modelId="{76D3CED9-2502-487D-9EB7-EF3D7ECCC819}" type="sibTrans" cxnId="{9DA3B089-2051-4881-A67B-6C63E237C05D}">
      <dgm:prSet/>
      <dgm:spPr/>
      <dgm:t>
        <a:bodyPr/>
        <a:lstStyle/>
        <a:p>
          <a:endParaRPr lang="es-ES"/>
        </a:p>
      </dgm:t>
    </dgm:pt>
    <dgm:pt modelId="{DEFAF058-D23D-479B-B49E-2F56A99E9912}">
      <dgm:prSet phldrT="[Texto]"/>
      <dgm:spPr/>
      <dgm:t>
        <a:bodyPr/>
        <a:lstStyle/>
        <a:p>
          <a:r>
            <a:rPr lang="es-EC" dirty="0" smtClean="0"/>
            <a:t>USAR M/G</a:t>
          </a:r>
          <a:endParaRPr lang="es-ES" dirty="0"/>
        </a:p>
      </dgm:t>
    </dgm:pt>
    <dgm:pt modelId="{F5C15ACE-0356-476A-82E3-52CD24E14EF6}" type="parTrans" cxnId="{0B866F9E-CCC2-4E16-81DD-3F5E4E51E00B}">
      <dgm:prSet/>
      <dgm:spPr/>
      <dgm:t>
        <a:bodyPr/>
        <a:lstStyle/>
        <a:p>
          <a:endParaRPr lang="es-ES"/>
        </a:p>
      </dgm:t>
    </dgm:pt>
    <dgm:pt modelId="{5E954344-6D5E-43FE-9196-0EF10C40D980}" type="sibTrans" cxnId="{0B866F9E-CCC2-4E16-81DD-3F5E4E51E00B}">
      <dgm:prSet/>
      <dgm:spPr/>
      <dgm:t>
        <a:bodyPr/>
        <a:lstStyle/>
        <a:p>
          <a:endParaRPr lang="es-ES"/>
        </a:p>
      </dgm:t>
    </dgm:pt>
    <dgm:pt modelId="{BC4BCDA6-6E4A-4D33-B58C-306A726181C9}" type="pres">
      <dgm:prSet presAssocID="{A4C114D9-B6EE-4DE1-9C22-1CA8664C7CC2}" presName="linearFlow" presStyleCnt="0">
        <dgm:presLayoutVars>
          <dgm:dir/>
          <dgm:resizeHandles val="exact"/>
        </dgm:presLayoutVars>
      </dgm:prSet>
      <dgm:spPr/>
    </dgm:pt>
    <dgm:pt modelId="{33DE8F35-849B-4597-BBE3-280448EED7C8}" type="pres">
      <dgm:prSet presAssocID="{BAAFE3E9-7FCF-4C74-B3D4-00FAE3510DD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BE47B4-F65A-45F4-A537-9D3E9E7920DC}" type="pres">
      <dgm:prSet presAssocID="{8B213EBE-090A-4B01-A97E-27B3FC547D30}" presName="spacerL" presStyleCnt="0"/>
      <dgm:spPr/>
    </dgm:pt>
    <dgm:pt modelId="{76B1A0F1-6C6E-4B31-A7EA-0ABEFC6B22B3}" type="pres">
      <dgm:prSet presAssocID="{8B213EBE-090A-4B01-A97E-27B3FC547D30}" presName="sibTrans" presStyleLbl="sibTrans2D1" presStyleIdx="0" presStyleCnt="2"/>
      <dgm:spPr/>
      <dgm:t>
        <a:bodyPr/>
        <a:lstStyle/>
        <a:p>
          <a:endParaRPr lang="es-ES"/>
        </a:p>
      </dgm:t>
    </dgm:pt>
    <dgm:pt modelId="{C6F50C50-2712-4AF8-B994-56FE2EE587F2}" type="pres">
      <dgm:prSet presAssocID="{8B213EBE-090A-4B01-A97E-27B3FC547D30}" presName="spacerR" presStyleCnt="0"/>
      <dgm:spPr/>
    </dgm:pt>
    <dgm:pt modelId="{00804035-2E0F-4ABD-BC06-4F18D42C33B9}" type="pres">
      <dgm:prSet presAssocID="{1E74A376-72D5-46CF-A9B9-E3A1D73F47E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5279BC-DF9C-4F72-BC32-1CC04B1D6C24}" type="pres">
      <dgm:prSet presAssocID="{76D3CED9-2502-487D-9EB7-EF3D7ECCC819}" presName="spacerL" presStyleCnt="0"/>
      <dgm:spPr/>
    </dgm:pt>
    <dgm:pt modelId="{733F609F-B1A6-4018-BF6B-62FB6A0A6240}" type="pres">
      <dgm:prSet presAssocID="{76D3CED9-2502-487D-9EB7-EF3D7ECCC819}" presName="sibTrans" presStyleLbl="sibTrans2D1" presStyleIdx="1" presStyleCnt="2"/>
      <dgm:spPr/>
      <dgm:t>
        <a:bodyPr/>
        <a:lstStyle/>
        <a:p>
          <a:endParaRPr lang="es-ES"/>
        </a:p>
      </dgm:t>
    </dgm:pt>
    <dgm:pt modelId="{D772CFF4-F19E-41A0-97BE-F9470253DA29}" type="pres">
      <dgm:prSet presAssocID="{76D3CED9-2502-487D-9EB7-EF3D7ECCC819}" presName="spacerR" presStyleCnt="0"/>
      <dgm:spPr/>
    </dgm:pt>
    <dgm:pt modelId="{6D164B7B-4F38-46DB-AD23-A8CFB8783D5E}" type="pres">
      <dgm:prSet presAssocID="{DEFAF058-D23D-479B-B49E-2F56A99E991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37EE948-A7B1-4AB8-A609-B770A5658708}" type="presOf" srcId="{A4C114D9-B6EE-4DE1-9C22-1CA8664C7CC2}" destId="{BC4BCDA6-6E4A-4D33-B58C-306A726181C9}" srcOrd="0" destOrd="0" presId="urn:microsoft.com/office/officeart/2005/8/layout/equation1"/>
    <dgm:cxn modelId="{DC232F5F-CCF9-49D0-A9A0-CA7AA11DA41B}" type="presOf" srcId="{76D3CED9-2502-487D-9EB7-EF3D7ECCC819}" destId="{733F609F-B1A6-4018-BF6B-62FB6A0A6240}" srcOrd="0" destOrd="0" presId="urn:microsoft.com/office/officeart/2005/8/layout/equation1"/>
    <dgm:cxn modelId="{E69B4A8D-525C-4DF0-885C-B5B70F776A9B}" type="presOf" srcId="{1E74A376-72D5-46CF-A9B9-E3A1D73F47E5}" destId="{00804035-2E0F-4ABD-BC06-4F18D42C33B9}" srcOrd="0" destOrd="0" presId="urn:microsoft.com/office/officeart/2005/8/layout/equation1"/>
    <dgm:cxn modelId="{F4D3F343-7BEE-49FD-AD39-559C827B8D37}" srcId="{A4C114D9-B6EE-4DE1-9C22-1CA8664C7CC2}" destId="{BAAFE3E9-7FCF-4C74-B3D4-00FAE3510DDF}" srcOrd="0" destOrd="0" parTransId="{65384691-BE26-4F46-B690-97F6C0914C49}" sibTransId="{8B213EBE-090A-4B01-A97E-27B3FC547D30}"/>
    <dgm:cxn modelId="{962424F7-C97D-4A01-9993-1D1310F01A1D}" type="presOf" srcId="{8B213EBE-090A-4B01-A97E-27B3FC547D30}" destId="{76B1A0F1-6C6E-4B31-A7EA-0ABEFC6B22B3}" srcOrd="0" destOrd="0" presId="urn:microsoft.com/office/officeart/2005/8/layout/equation1"/>
    <dgm:cxn modelId="{7730B64B-7FFC-4281-BB4E-CD521A019EF0}" type="presOf" srcId="{DEFAF058-D23D-479B-B49E-2F56A99E9912}" destId="{6D164B7B-4F38-46DB-AD23-A8CFB8783D5E}" srcOrd="0" destOrd="0" presId="urn:microsoft.com/office/officeart/2005/8/layout/equation1"/>
    <dgm:cxn modelId="{38D162B6-30EC-4993-97F6-756B14CAA54B}" type="presOf" srcId="{BAAFE3E9-7FCF-4C74-B3D4-00FAE3510DDF}" destId="{33DE8F35-849B-4597-BBE3-280448EED7C8}" srcOrd="0" destOrd="0" presId="urn:microsoft.com/office/officeart/2005/8/layout/equation1"/>
    <dgm:cxn modelId="{0B866F9E-CCC2-4E16-81DD-3F5E4E51E00B}" srcId="{A4C114D9-B6EE-4DE1-9C22-1CA8664C7CC2}" destId="{DEFAF058-D23D-479B-B49E-2F56A99E9912}" srcOrd="2" destOrd="0" parTransId="{F5C15ACE-0356-476A-82E3-52CD24E14EF6}" sibTransId="{5E954344-6D5E-43FE-9196-0EF10C40D980}"/>
    <dgm:cxn modelId="{9DA3B089-2051-4881-A67B-6C63E237C05D}" srcId="{A4C114D9-B6EE-4DE1-9C22-1CA8664C7CC2}" destId="{1E74A376-72D5-46CF-A9B9-E3A1D73F47E5}" srcOrd="1" destOrd="0" parTransId="{49E845D2-9ABD-420E-A68F-374047C12169}" sibTransId="{76D3CED9-2502-487D-9EB7-EF3D7ECCC819}"/>
    <dgm:cxn modelId="{CA61F6C0-1B09-4F0D-8E89-EC626AC79952}" type="presParOf" srcId="{BC4BCDA6-6E4A-4D33-B58C-306A726181C9}" destId="{33DE8F35-849B-4597-BBE3-280448EED7C8}" srcOrd="0" destOrd="0" presId="urn:microsoft.com/office/officeart/2005/8/layout/equation1"/>
    <dgm:cxn modelId="{16C755F8-7E6A-40F8-8DE6-F98BA0B82BEB}" type="presParOf" srcId="{BC4BCDA6-6E4A-4D33-B58C-306A726181C9}" destId="{D4BE47B4-F65A-45F4-A537-9D3E9E7920DC}" srcOrd="1" destOrd="0" presId="urn:microsoft.com/office/officeart/2005/8/layout/equation1"/>
    <dgm:cxn modelId="{D062F3A7-CFE8-4A81-8B9E-4C37B0617C49}" type="presParOf" srcId="{BC4BCDA6-6E4A-4D33-B58C-306A726181C9}" destId="{76B1A0F1-6C6E-4B31-A7EA-0ABEFC6B22B3}" srcOrd="2" destOrd="0" presId="urn:microsoft.com/office/officeart/2005/8/layout/equation1"/>
    <dgm:cxn modelId="{5023530A-74AF-4FD9-AB60-4586C9CAFE73}" type="presParOf" srcId="{BC4BCDA6-6E4A-4D33-B58C-306A726181C9}" destId="{C6F50C50-2712-4AF8-B994-56FE2EE587F2}" srcOrd="3" destOrd="0" presId="urn:microsoft.com/office/officeart/2005/8/layout/equation1"/>
    <dgm:cxn modelId="{563ED40C-C2E2-43F0-9A7D-3F3302677541}" type="presParOf" srcId="{BC4BCDA6-6E4A-4D33-B58C-306A726181C9}" destId="{00804035-2E0F-4ABD-BC06-4F18D42C33B9}" srcOrd="4" destOrd="0" presId="urn:microsoft.com/office/officeart/2005/8/layout/equation1"/>
    <dgm:cxn modelId="{6842585E-FD89-47F9-A234-AD3391CEB211}" type="presParOf" srcId="{BC4BCDA6-6E4A-4D33-B58C-306A726181C9}" destId="{FE5279BC-DF9C-4F72-BC32-1CC04B1D6C24}" srcOrd="5" destOrd="0" presId="urn:microsoft.com/office/officeart/2005/8/layout/equation1"/>
    <dgm:cxn modelId="{883EAEB1-BDEB-429E-9922-E0400F1A2668}" type="presParOf" srcId="{BC4BCDA6-6E4A-4D33-B58C-306A726181C9}" destId="{733F609F-B1A6-4018-BF6B-62FB6A0A6240}" srcOrd="6" destOrd="0" presId="urn:microsoft.com/office/officeart/2005/8/layout/equation1"/>
    <dgm:cxn modelId="{CF86CD36-7694-4545-B68C-A89B6BF86FBC}" type="presParOf" srcId="{BC4BCDA6-6E4A-4D33-B58C-306A726181C9}" destId="{D772CFF4-F19E-41A0-97BE-F9470253DA29}" srcOrd="7" destOrd="0" presId="urn:microsoft.com/office/officeart/2005/8/layout/equation1"/>
    <dgm:cxn modelId="{792F70FD-0BA8-4762-A858-CF08D3D2B660}" type="presParOf" srcId="{BC4BCDA6-6E4A-4D33-B58C-306A726181C9}" destId="{6D164B7B-4F38-46DB-AD23-A8CFB8783D5E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15B44E-4CB2-452E-85BE-325AC492F9E3}" type="doc">
      <dgm:prSet loTypeId="urn:microsoft.com/office/officeart/2005/8/layout/venn1" loCatId="relationship" qsTypeId="urn:microsoft.com/office/officeart/2005/8/quickstyle/simple1" qsCatId="simple" csTypeId="urn:microsoft.com/office/officeart/2005/8/colors/colorful1#3" csCatId="colorful" phldr="1"/>
      <dgm:spPr/>
    </dgm:pt>
    <dgm:pt modelId="{0573AD7F-FC2A-4471-8DD3-ADD70572687D}">
      <dgm:prSet phldrT="[Texto]" custT="1"/>
      <dgm:spPr/>
      <dgm:t>
        <a:bodyPr/>
        <a:lstStyle/>
        <a:p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capacidad en la Armada del Ecuador para realizar operaciones de búsqueda y rescate urbano</a:t>
          </a:r>
          <a:endParaRPr lang="es-E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5C3D16-F504-4A92-948E-B7307E352CE1}" type="parTrans" cxnId="{0381427C-96D6-4093-A11D-486770F89FF3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405C9F-27A6-4491-9CF9-0334FC500EC5}" type="sibTrans" cxnId="{0381427C-96D6-4093-A11D-486770F89FF3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9B63F4-DB0F-4B01-BCF4-AC2694BA0435}">
      <dgm:prSet phldrT="[Texto]" custT="1"/>
      <dgm:spPr/>
      <dgm:t>
        <a:bodyPr/>
        <a:lstStyle/>
        <a:p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capacidad en la Armada del Ecuador para realizar operaciones de ayuda humanitaria con alcance nacional e internacional ante desastres  o antrópicos</a:t>
          </a:r>
          <a:endParaRPr lang="es-E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33022F-BEFF-4643-962F-C674D9136E51}" type="parTrans" cxnId="{EE9ED286-B85A-4FA0-AD07-CF83646EB039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8AAFDF-A67C-45DA-A0DB-BBD48918E690}" type="sibTrans" cxnId="{EE9ED286-B85A-4FA0-AD07-CF83646EB039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F7FBDA-18DC-4447-98F1-11BADC72264D}" type="pres">
      <dgm:prSet presAssocID="{9215B44E-4CB2-452E-85BE-325AC492F9E3}" presName="compositeShape" presStyleCnt="0">
        <dgm:presLayoutVars>
          <dgm:chMax val="7"/>
          <dgm:dir/>
          <dgm:resizeHandles val="exact"/>
        </dgm:presLayoutVars>
      </dgm:prSet>
      <dgm:spPr/>
    </dgm:pt>
    <dgm:pt modelId="{92C4B82D-B7F0-4507-86F8-F8EC2E883397}" type="pres">
      <dgm:prSet presAssocID="{0573AD7F-FC2A-4471-8DD3-ADD70572687D}" presName="circ1" presStyleLbl="vennNode1" presStyleIdx="0" presStyleCnt="2"/>
      <dgm:spPr/>
      <dgm:t>
        <a:bodyPr/>
        <a:lstStyle/>
        <a:p>
          <a:endParaRPr lang="es-ES"/>
        </a:p>
      </dgm:t>
    </dgm:pt>
    <dgm:pt modelId="{794AF8D6-C1A1-4FDF-BE41-03C48D6B7CAA}" type="pres">
      <dgm:prSet presAssocID="{0573AD7F-FC2A-4471-8DD3-ADD70572687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FD31FA-D1EA-43C8-841C-0EA8235A8849}" type="pres">
      <dgm:prSet presAssocID="{8D9B63F4-DB0F-4B01-BCF4-AC2694BA0435}" presName="circ2" presStyleLbl="vennNode1" presStyleIdx="1" presStyleCnt="2"/>
      <dgm:spPr/>
      <dgm:t>
        <a:bodyPr/>
        <a:lstStyle/>
        <a:p>
          <a:endParaRPr lang="es-ES"/>
        </a:p>
      </dgm:t>
    </dgm:pt>
    <dgm:pt modelId="{BE849337-8AD9-4D03-9479-D320C1EE120F}" type="pres">
      <dgm:prSet presAssocID="{8D9B63F4-DB0F-4B01-BCF4-AC2694BA043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D504F4A-97C9-4C03-8E68-F75754FF6EBE}" type="presOf" srcId="{8D9B63F4-DB0F-4B01-BCF4-AC2694BA0435}" destId="{1AFD31FA-D1EA-43C8-841C-0EA8235A8849}" srcOrd="0" destOrd="0" presId="urn:microsoft.com/office/officeart/2005/8/layout/venn1"/>
    <dgm:cxn modelId="{1E9220CD-D144-47CB-83D3-E74D14F2034F}" type="presOf" srcId="{0573AD7F-FC2A-4471-8DD3-ADD70572687D}" destId="{92C4B82D-B7F0-4507-86F8-F8EC2E883397}" srcOrd="0" destOrd="0" presId="urn:microsoft.com/office/officeart/2005/8/layout/venn1"/>
    <dgm:cxn modelId="{40C10D37-8215-46F0-A3CF-C48E7F9AE188}" type="presOf" srcId="{9215B44E-4CB2-452E-85BE-325AC492F9E3}" destId="{47F7FBDA-18DC-4447-98F1-11BADC72264D}" srcOrd="0" destOrd="0" presId="urn:microsoft.com/office/officeart/2005/8/layout/venn1"/>
    <dgm:cxn modelId="{0381427C-96D6-4093-A11D-486770F89FF3}" srcId="{9215B44E-4CB2-452E-85BE-325AC492F9E3}" destId="{0573AD7F-FC2A-4471-8DD3-ADD70572687D}" srcOrd="0" destOrd="0" parTransId="{5E5C3D16-F504-4A92-948E-B7307E352CE1}" sibTransId="{14405C9F-27A6-4491-9CF9-0334FC500EC5}"/>
    <dgm:cxn modelId="{1BF76A3E-C496-4488-A0E1-6DD18BF81FB2}" type="presOf" srcId="{8D9B63F4-DB0F-4B01-BCF4-AC2694BA0435}" destId="{BE849337-8AD9-4D03-9479-D320C1EE120F}" srcOrd="1" destOrd="0" presId="urn:microsoft.com/office/officeart/2005/8/layout/venn1"/>
    <dgm:cxn modelId="{46101E14-9B8E-43F2-A9E2-1D2DBC5A401E}" type="presOf" srcId="{0573AD7F-FC2A-4471-8DD3-ADD70572687D}" destId="{794AF8D6-C1A1-4FDF-BE41-03C48D6B7CAA}" srcOrd="1" destOrd="0" presId="urn:microsoft.com/office/officeart/2005/8/layout/venn1"/>
    <dgm:cxn modelId="{EE9ED286-B85A-4FA0-AD07-CF83646EB039}" srcId="{9215B44E-4CB2-452E-85BE-325AC492F9E3}" destId="{8D9B63F4-DB0F-4B01-BCF4-AC2694BA0435}" srcOrd="1" destOrd="0" parTransId="{6333022F-BEFF-4643-962F-C674D9136E51}" sibTransId="{CE8AAFDF-A67C-45DA-A0DB-BBD48918E690}"/>
    <dgm:cxn modelId="{709DDC37-2107-438F-B106-FB4EBAF5AE07}" type="presParOf" srcId="{47F7FBDA-18DC-4447-98F1-11BADC72264D}" destId="{92C4B82D-B7F0-4507-86F8-F8EC2E883397}" srcOrd="0" destOrd="0" presId="urn:microsoft.com/office/officeart/2005/8/layout/venn1"/>
    <dgm:cxn modelId="{08A8D141-BE12-4785-A444-D19FBCD78A04}" type="presParOf" srcId="{47F7FBDA-18DC-4447-98F1-11BADC72264D}" destId="{794AF8D6-C1A1-4FDF-BE41-03C48D6B7CAA}" srcOrd="1" destOrd="0" presId="urn:microsoft.com/office/officeart/2005/8/layout/venn1"/>
    <dgm:cxn modelId="{153CDCD8-71C5-480E-890A-2D470F5370A4}" type="presParOf" srcId="{47F7FBDA-18DC-4447-98F1-11BADC72264D}" destId="{1AFD31FA-D1EA-43C8-841C-0EA8235A8849}" srcOrd="2" destOrd="0" presId="urn:microsoft.com/office/officeart/2005/8/layout/venn1"/>
    <dgm:cxn modelId="{8CD76857-07FA-4281-A9D0-759FE93FAECB}" type="presParOf" srcId="{47F7FBDA-18DC-4447-98F1-11BADC72264D}" destId="{BE849337-8AD9-4D03-9479-D320C1EE120F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4C114D9-B6EE-4DE1-9C22-1CA8664C7CC2}" type="doc">
      <dgm:prSet loTypeId="urn:microsoft.com/office/officeart/2005/8/layout/equation1" loCatId="process" qsTypeId="urn:microsoft.com/office/officeart/2005/8/quickstyle/simple1" qsCatId="simple" csTypeId="urn:microsoft.com/office/officeart/2005/8/colors/colorful1#16" csCatId="colorful" phldr="1"/>
      <dgm:spPr/>
    </dgm:pt>
    <dgm:pt modelId="{BAAFE3E9-7FCF-4C74-B3D4-00FAE3510DDF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65384691-BE26-4F46-B690-97F6C0914C49}" type="parTrans" cxnId="{F4D3F343-7BEE-49FD-AD39-559C827B8D37}">
      <dgm:prSet/>
      <dgm:spPr/>
      <dgm:t>
        <a:bodyPr/>
        <a:lstStyle/>
        <a:p>
          <a:endParaRPr lang="es-ES"/>
        </a:p>
      </dgm:t>
    </dgm:pt>
    <dgm:pt modelId="{8B213EBE-090A-4B01-A97E-27B3FC547D30}" type="sibTrans" cxnId="{F4D3F343-7BEE-49FD-AD39-559C827B8D37}">
      <dgm:prSet/>
      <dgm:spPr/>
      <dgm:t>
        <a:bodyPr/>
        <a:lstStyle/>
        <a:p>
          <a:endParaRPr lang="es-ES"/>
        </a:p>
      </dgm:t>
    </dgm:pt>
    <dgm:pt modelId="{DEFAF058-D23D-479B-B49E-2F56A99E9912}">
      <dgm:prSet phldrT="[Texto]"/>
      <dgm:spPr/>
      <dgm:t>
        <a:bodyPr/>
        <a:lstStyle/>
        <a:p>
          <a:r>
            <a:rPr lang="es-EC" dirty="0" smtClean="0"/>
            <a:t>USAR L</a:t>
          </a:r>
          <a:endParaRPr lang="es-ES" dirty="0"/>
        </a:p>
      </dgm:t>
    </dgm:pt>
    <dgm:pt modelId="{F5C15ACE-0356-476A-82E3-52CD24E14EF6}" type="parTrans" cxnId="{0B866F9E-CCC2-4E16-81DD-3F5E4E51E00B}">
      <dgm:prSet/>
      <dgm:spPr/>
      <dgm:t>
        <a:bodyPr/>
        <a:lstStyle/>
        <a:p>
          <a:endParaRPr lang="es-ES"/>
        </a:p>
      </dgm:t>
    </dgm:pt>
    <dgm:pt modelId="{5E954344-6D5E-43FE-9196-0EF10C40D980}" type="sibTrans" cxnId="{0B866F9E-CCC2-4E16-81DD-3F5E4E51E00B}">
      <dgm:prSet/>
      <dgm:spPr/>
      <dgm:t>
        <a:bodyPr/>
        <a:lstStyle/>
        <a:p>
          <a:endParaRPr lang="es-ES"/>
        </a:p>
      </dgm:t>
    </dgm:pt>
    <dgm:pt modelId="{BC4BCDA6-6E4A-4D33-B58C-306A726181C9}" type="pres">
      <dgm:prSet presAssocID="{A4C114D9-B6EE-4DE1-9C22-1CA8664C7CC2}" presName="linearFlow" presStyleCnt="0">
        <dgm:presLayoutVars>
          <dgm:dir/>
          <dgm:resizeHandles val="exact"/>
        </dgm:presLayoutVars>
      </dgm:prSet>
      <dgm:spPr/>
    </dgm:pt>
    <dgm:pt modelId="{33DE8F35-849B-4597-BBE3-280448EED7C8}" type="pres">
      <dgm:prSet presAssocID="{BAAFE3E9-7FCF-4C74-B3D4-00FAE3510DDF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BE47B4-F65A-45F4-A537-9D3E9E7920DC}" type="pres">
      <dgm:prSet presAssocID="{8B213EBE-090A-4B01-A97E-27B3FC547D30}" presName="spacerL" presStyleCnt="0"/>
      <dgm:spPr/>
    </dgm:pt>
    <dgm:pt modelId="{76B1A0F1-6C6E-4B31-A7EA-0ABEFC6B22B3}" type="pres">
      <dgm:prSet presAssocID="{8B213EBE-090A-4B01-A97E-27B3FC547D30}" presName="sibTrans" presStyleLbl="sibTrans2D1" presStyleIdx="0" presStyleCnt="1"/>
      <dgm:spPr/>
      <dgm:t>
        <a:bodyPr/>
        <a:lstStyle/>
        <a:p>
          <a:endParaRPr lang="es-ES"/>
        </a:p>
      </dgm:t>
    </dgm:pt>
    <dgm:pt modelId="{C6F50C50-2712-4AF8-B994-56FE2EE587F2}" type="pres">
      <dgm:prSet presAssocID="{8B213EBE-090A-4B01-A97E-27B3FC547D30}" presName="spacerR" presStyleCnt="0"/>
      <dgm:spPr/>
    </dgm:pt>
    <dgm:pt modelId="{6D164B7B-4F38-46DB-AD23-A8CFB8783D5E}" type="pres">
      <dgm:prSet presAssocID="{DEFAF058-D23D-479B-B49E-2F56A99E9912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B146C30-5231-424B-9367-95356FACBBC3}" type="presOf" srcId="{DEFAF058-D23D-479B-B49E-2F56A99E9912}" destId="{6D164B7B-4F38-46DB-AD23-A8CFB8783D5E}" srcOrd="0" destOrd="0" presId="urn:microsoft.com/office/officeart/2005/8/layout/equation1"/>
    <dgm:cxn modelId="{5957CC9B-14D4-41C9-B0A7-B0E40500A962}" type="presOf" srcId="{8B213EBE-090A-4B01-A97E-27B3FC547D30}" destId="{76B1A0F1-6C6E-4B31-A7EA-0ABEFC6B22B3}" srcOrd="0" destOrd="0" presId="urn:microsoft.com/office/officeart/2005/8/layout/equation1"/>
    <dgm:cxn modelId="{059FEA67-C53E-488C-8364-2B102A629AC4}" type="presOf" srcId="{BAAFE3E9-7FCF-4C74-B3D4-00FAE3510DDF}" destId="{33DE8F35-849B-4597-BBE3-280448EED7C8}" srcOrd="0" destOrd="0" presId="urn:microsoft.com/office/officeart/2005/8/layout/equation1"/>
    <dgm:cxn modelId="{F4D3F343-7BEE-49FD-AD39-559C827B8D37}" srcId="{A4C114D9-B6EE-4DE1-9C22-1CA8664C7CC2}" destId="{BAAFE3E9-7FCF-4C74-B3D4-00FAE3510DDF}" srcOrd="0" destOrd="0" parTransId="{65384691-BE26-4F46-B690-97F6C0914C49}" sibTransId="{8B213EBE-090A-4B01-A97E-27B3FC547D30}"/>
    <dgm:cxn modelId="{0B866F9E-CCC2-4E16-81DD-3F5E4E51E00B}" srcId="{A4C114D9-B6EE-4DE1-9C22-1CA8664C7CC2}" destId="{DEFAF058-D23D-479B-B49E-2F56A99E9912}" srcOrd="1" destOrd="0" parTransId="{F5C15ACE-0356-476A-82E3-52CD24E14EF6}" sibTransId="{5E954344-6D5E-43FE-9196-0EF10C40D980}"/>
    <dgm:cxn modelId="{1CBB7623-E9BF-477A-86CE-6E244BDA0D92}" type="presOf" srcId="{A4C114D9-B6EE-4DE1-9C22-1CA8664C7CC2}" destId="{BC4BCDA6-6E4A-4D33-B58C-306A726181C9}" srcOrd="0" destOrd="0" presId="urn:microsoft.com/office/officeart/2005/8/layout/equation1"/>
    <dgm:cxn modelId="{CC7036ED-430D-4841-80E2-E6998D109716}" type="presParOf" srcId="{BC4BCDA6-6E4A-4D33-B58C-306A726181C9}" destId="{33DE8F35-849B-4597-BBE3-280448EED7C8}" srcOrd="0" destOrd="0" presId="urn:microsoft.com/office/officeart/2005/8/layout/equation1"/>
    <dgm:cxn modelId="{4B1141B4-2784-4DD5-ADEF-6684D897E53A}" type="presParOf" srcId="{BC4BCDA6-6E4A-4D33-B58C-306A726181C9}" destId="{D4BE47B4-F65A-45F4-A537-9D3E9E7920DC}" srcOrd="1" destOrd="0" presId="urn:microsoft.com/office/officeart/2005/8/layout/equation1"/>
    <dgm:cxn modelId="{7F6917A0-7F99-4917-B21D-CD098B00C215}" type="presParOf" srcId="{BC4BCDA6-6E4A-4D33-B58C-306A726181C9}" destId="{76B1A0F1-6C6E-4B31-A7EA-0ABEFC6B22B3}" srcOrd="2" destOrd="0" presId="urn:microsoft.com/office/officeart/2005/8/layout/equation1"/>
    <dgm:cxn modelId="{9CC8D1A0-9125-450C-A001-741DF9523D0A}" type="presParOf" srcId="{BC4BCDA6-6E4A-4D33-B58C-306A726181C9}" destId="{C6F50C50-2712-4AF8-B994-56FE2EE587F2}" srcOrd="3" destOrd="0" presId="urn:microsoft.com/office/officeart/2005/8/layout/equation1"/>
    <dgm:cxn modelId="{18FB0D61-26EF-4179-866D-398D598CCD82}" type="presParOf" srcId="{BC4BCDA6-6E4A-4D33-B58C-306A726181C9}" destId="{6D164B7B-4F38-46DB-AD23-A8CFB8783D5E}" srcOrd="4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451066-3730-4067-B5FF-15087AAFCC8C}" type="doc">
      <dgm:prSet loTypeId="urn:microsoft.com/office/officeart/2005/8/layout/pyramid2" loCatId="pyramid" qsTypeId="urn:microsoft.com/office/officeart/2005/8/quickstyle/simple1#4" qsCatId="simple" csTypeId="urn:microsoft.com/office/officeart/2005/8/colors/accent1_2#1" csCatId="accent1" phldr="1"/>
      <dgm:spPr/>
    </dgm:pt>
    <dgm:pt modelId="{03C5F50D-E8A1-49C5-9D83-9E81B69BA8AF}">
      <dgm:prSet phldrT="[Texto]" custT="1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pPr algn="ctr"/>
          <a:r>
            <a:rPr lang="es-EC" sz="1600" b="1" dirty="0" smtClean="0">
              <a:latin typeface="Arial" panose="020B0604020202020204" pitchFamily="34" charset="0"/>
              <a:cs typeface="Arial" panose="020B0604020202020204" pitchFamily="34" charset="0"/>
            </a:rPr>
            <a:t>Constitución de la República del Ecuador   </a:t>
          </a:r>
        </a:p>
        <a:p>
          <a:pPr algn="ctr"/>
          <a:r>
            <a:rPr lang="es-EC" sz="1600" b="1" dirty="0" smtClean="0">
              <a:latin typeface="Arial" panose="020B0604020202020204" pitchFamily="34" charset="0"/>
              <a:cs typeface="Arial" panose="020B0604020202020204" pitchFamily="34" charset="0"/>
            </a:rPr>
            <a:t>(Art. 389, 390)</a:t>
          </a:r>
          <a:endParaRPr lang="es-EC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94ED29-764E-4671-82CC-11911B310756}" type="parTrans" cxnId="{815429E5-C380-43AE-9C4D-59D0E295A0A1}">
      <dgm:prSet/>
      <dgm:spPr/>
      <dgm:t>
        <a:bodyPr/>
        <a:lstStyle/>
        <a:p>
          <a:endParaRPr lang="es-EC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93EA2B-5C47-4774-A04A-71CE2C76581A}" type="sibTrans" cxnId="{815429E5-C380-43AE-9C4D-59D0E295A0A1}">
      <dgm:prSet/>
      <dgm:spPr/>
      <dgm:t>
        <a:bodyPr/>
        <a:lstStyle/>
        <a:p>
          <a:endParaRPr lang="es-EC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615823-3031-4798-969E-97D3D5EEC05F}">
      <dgm:prSet phldrT="[Texto]" custT="1"/>
      <dgm:spPr>
        <a:solidFill>
          <a:schemeClr val="bg1">
            <a:lumMod val="85000"/>
          </a:schemeClr>
        </a:solidFill>
        <a:ln>
          <a:noFill/>
        </a:ln>
      </dgm:spPr>
      <dgm:t>
        <a:bodyPr/>
        <a:lstStyle/>
        <a:p>
          <a:pPr algn="ctr"/>
          <a:r>
            <a:rPr lang="es-EC" sz="1600" b="1" dirty="0" smtClean="0">
              <a:latin typeface="Arial" panose="020B0604020202020204" pitchFamily="34" charset="0"/>
              <a:cs typeface="Arial" panose="020B0604020202020204" pitchFamily="34" charset="0"/>
            </a:rPr>
            <a:t>Carta de la ONU (Art. 43)</a:t>
          </a:r>
        </a:p>
        <a:p>
          <a:pPr algn="ctr"/>
          <a:r>
            <a:rPr lang="es-EC" sz="1600" b="1" dirty="0" smtClean="0">
              <a:latin typeface="Arial" panose="020B0604020202020204" pitchFamily="34" charset="0"/>
              <a:cs typeface="Arial" panose="020B0604020202020204" pitchFamily="34" charset="0"/>
            </a:rPr>
            <a:t>Memo ECU-ONU</a:t>
          </a:r>
          <a:endParaRPr lang="es-EC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ACE12D-EF35-4A1E-B4B5-6FBADEE00DD7}" type="parTrans" cxnId="{F796B6E7-AB14-4BAA-AA31-61AFC78EFD83}">
      <dgm:prSet/>
      <dgm:spPr/>
      <dgm:t>
        <a:bodyPr/>
        <a:lstStyle/>
        <a:p>
          <a:endParaRPr lang="es-EC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117C36-FC0C-437C-9509-82D488948171}" type="sibTrans" cxnId="{F796B6E7-AB14-4BAA-AA31-61AFC78EFD83}">
      <dgm:prSet/>
      <dgm:spPr/>
      <dgm:t>
        <a:bodyPr/>
        <a:lstStyle/>
        <a:p>
          <a:endParaRPr lang="es-EC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EB8075-DB45-4445-BA92-E59C59BF5153}">
      <dgm:prSet phldrT="[Texto]" custT="1"/>
      <dgm:spPr>
        <a:solidFill>
          <a:schemeClr val="bg1">
            <a:lumMod val="85000"/>
          </a:schemeClr>
        </a:solidFill>
        <a:ln>
          <a:noFill/>
        </a:ln>
      </dgm:spPr>
      <dgm:t>
        <a:bodyPr/>
        <a:lstStyle/>
        <a:p>
          <a:pPr algn="l"/>
          <a:r>
            <a:rPr lang="es-EC" sz="1600" b="1" dirty="0" smtClean="0">
              <a:latin typeface="Arial" panose="020B0604020202020204" pitchFamily="34" charset="0"/>
              <a:cs typeface="Arial" panose="020B0604020202020204" pitchFamily="34" charset="0"/>
            </a:rPr>
            <a:t>Plan de Gestión Institucional de ARE</a:t>
          </a:r>
        </a:p>
        <a:p>
          <a:pPr algn="l"/>
          <a:endParaRPr lang="es-EC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F18DCA-4DC2-49BC-8430-9B2A25E712C0}" type="parTrans" cxnId="{A6F99771-9817-4003-AC1F-FFA938EA30F1}">
      <dgm:prSet/>
      <dgm:spPr/>
      <dgm:t>
        <a:bodyPr/>
        <a:lstStyle/>
        <a:p>
          <a:endParaRPr lang="es-EC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8AF6F7-88FB-4450-A57B-17582C73F262}" type="sibTrans" cxnId="{A6F99771-9817-4003-AC1F-FFA938EA30F1}">
      <dgm:prSet/>
      <dgm:spPr/>
      <dgm:t>
        <a:bodyPr/>
        <a:lstStyle/>
        <a:p>
          <a:endParaRPr lang="es-EC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B3316A-3600-4624-A358-6C4049CED9CA}">
      <dgm:prSet custT="1"/>
      <dgm:spPr>
        <a:solidFill>
          <a:schemeClr val="bg1">
            <a:lumMod val="85000"/>
          </a:schemeClr>
        </a:solidFill>
        <a:ln>
          <a:noFill/>
        </a:ln>
      </dgm:spPr>
      <dgm:t>
        <a:bodyPr/>
        <a:lstStyle/>
        <a:p>
          <a:pPr algn="l"/>
          <a:r>
            <a:rPr lang="es-EC" sz="1600" b="1" dirty="0" smtClean="0">
              <a:latin typeface="Arial" panose="020B0604020202020204" pitchFamily="34" charset="0"/>
              <a:cs typeface="Arial" panose="020B0604020202020204" pitchFamily="34" charset="0"/>
            </a:rPr>
            <a:t>Ley Orgánica de la Defensa</a:t>
          </a:r>
        </a:p>
        <a:p>
          <a:pPr algn="l"/>
          <a:r>
            <a:rPr lang="es-EC" sz="1600" b="1" dirty="0" smtClean="0">
              <a:latin typeface="Arial" panose="020B0604020202020204" pitchFamily="34" charset="0"/>
              <a:cs typeface="Arial" panose="020B0604020202020204" pitchFamily="34" charset="0"/>
            </a:rPr>
            <a:t>Ley Orgánica de Seguridad Pública y del Estado y su Reglamento</a:t>
          </a:r>
        </a:p>
        <a:p>
          <a:pPr algn="l"/>
          <a:r>
            <a:rPr lang="es-EC" sz="1600" b="1" dirty="0" smtClean="0">
              <a:latin typeface="Arial" panose="020B0604020202020204" pitchFamily="34" charset="0"/>
              <a:cs typeface="Arial" panose="020B0604020202020204" pitchFamily="34" charset="0"/>
            </a:rPr>
            <a:t>Agenda Política de la Defensa</a:t>
          </a:r>
          <a:endParaRPr lang="es-EC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83D1F8-DF7D-4F23-8688-AEC306CBB5C2}" type="parTrans" cxnId="{5E5C3B01-D18E-4156-A8E2-819FC559B081}">
      <dgm:prSet/>
      <dgm:spPr/>
      <dgm:t>
        <a:bodyPr/>
        <a:lstStyle/>
        <a:p>
          <a:endParaRPr lang="es-EC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7E0236-81A7-4A76-B62D-3893484E9142}" type="sibTrans" cxnId="{5E5C3B01-D18E-4156-A8E2-819FC559B081}">
      <dgm:prSet/>
      <dgm:spPr/>
      <dgm:t>
        <a:bodyPr/>
        <a:lstStyle/>
        <a:p>
          <a:endParaRPr lang="es-EC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0AEE19-BCCE-4B66-9503-260D262E10BB}" type="pres">
      <dgm:prSet presAssocID="{AE451066-3730-4067-B5FF-15087AAFCC8C}" presName="compositeShape" presStyleCnt="0">
        <dgm:presLayoutVars>
          <dgm:dir/>
          <dgm:resizeHandles/>
        </dgm:presLayoutVars>
      </dgm:prSet>
      <dgm:spPr/>
    </dgm:pt>
    <dgm:pt modelId="{751D577C-7825-4041-8FB4-9140A1AEFDA6}" type="pres">
      <dgm:prSet presAssocID="{AE451066-3730-4067-B5FF-15087AAFCC8C}" presName="pyramid" presStyleLbl="node1" presStyleIdx="0" presStyleCnt="1" custScaleX="84450" custLinFactNeighborX="-17833"/>
      <dgm:spPr>
        <a:blipFill rotWithShape="1">
          <a:blip xmlns:r="http://schemas.openxmlformats.org/officeDocument/2006/relationships" r:embed="rId1">
            <a:alphaModFix amt="65000"/>
          </a:blip>
          <a:tile tx="0" ty="0" sx="100000" sy="100000" flip="none" algn="tl"/>
        </a:blipFill>
      </dgm:spPr>
    </dgm:pt>
    <dgm:pt modelId="{BCD582BB-C2B9-4286-AF41-E31B2ACF3A5C}" type="pres">
      <dgm:prSet presAssocID="{AE451066-3730-4067-B5FF-15087AAFCC8C}" presName="theList" presStyleCnt="0"/>
      <dgm:spPr/>
    </dgm:pt>
    <dgm:pt modelId="{07F70887-FEA8-47F0-9C9E-F46946691F55}" type="pres">
      <dgm:prSet presAssocID="{03C5F50D-E8A1-49C5-9D83-9E81B69BA8AF}" presName="aNode" presStyleLbl="fgAcc1" presStyleIdx="0" presStyleCnt="4" custScaleX="142988" custScaleY="324931" custLinFactY="-80639" custLinFactNeighborX="11633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39A186-1C14-40CF-8D54-CE2B8BAD13BC}" type="pres">
      <dgm:prSet presAssocID="{03C5F50D-E8A1-49C5-9D83-9E81B69BA8AF}" presName="aSpace" presStyleCnt="0"/>
      <dgm:spPr/>
    </dgm:pt>
    <dgm:pt modelId="{370F7F4C-936A-4378-A4B9-1958EAAD8D40}" type="pres">
      <dgm:prSet presAssocID="{C4615823-3031-4798-969E-97D3D5EEC05F}" presName="aNode" presStyleLbl="fgAcc1" presStyleIdx="1" presStyleCnt="4" custScaleX="94110" custScaleY="350463" custLinFactNeighborX="-95994" custLinFactNeighborY="1498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2F329A-61FC-4288-8EDB-C9E4AF1696CA}" type="pres">
      <dgm:prSet presAssocID="{C4615823-3031-4798-969E-97D3D5EEC05F}" presName="aSpace" presStyleCnt="0"/>
      <dgm:spPr/>
    </dgm:pt>
    <dgm:pt modelId="{41D89DB9-108C-4CC9-80CC-7E90E8F07719}" type="pres">
      <dgm:prSet presAssocID="{11B3316A-3600-4624-A358-6C4049CED9CA}" presName="aNode" presStyleLbl="fgAcc1" presStyleIdx="2" presStyleCnt="4" custScaleX="149132" custScaleY="814535" custLinFactY="79957" custLinFactNeighborX="13791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9C6915F-BA27-4178-AB9F-783EF4A14D3B}" type="pres">
      <dgm:prSet presAssocID="{11B3316A-3600-4624-A358-6C4049CED9CA}" presName="aSpace" presStyleCnt="0"/>
      <dgm:spPr/>
    </dgm:pt>
    <dgm:pt modelId="{B751803B-AD8C-479B-B111-D8BAA83D5274}" type="pres">
      <dgm:prSet presAssocID="{3AEB8075-DB45-4445-BA92-E59C59BF5153}" presName="aNode" presStyleLbl="fgAcc1" presStyleIdx="3" presStyleCnt="4" custScaleX="148320" custScaleY="743624" custLinFactY="177098" custLinFactNeighborX="29439" custLinFactNeighborY="2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303DC03-7493-4066-B196-8CA651729785}" type="pres">
      <dgm:prSet presAssocID="{3AEB8075-DB45-4445-BA92-E59C59BF5153}" presName="aSpace" presStyleCnt="0"/>
      <dgm:spPr/>
    </dgm:pt>
  </dgm:ptLst>
  <dgm:cxnLst>
    <dgm:cxn modelId="{A6F99771-9817-4003-AC1F-FFA938EA30F1}" srcId="{AE451066-3730-4067-B5FF-15087AAFCC8C}" destId="{3AEB8075-DB45-4445-BA92-E59C59BF5153}" srcOrd="3" destOrd="0" parTransId="{8DF18DCA-4DC2-49BC-8430-9B2A25E712C0}" sibTransId="{468AF6F7-88FB-4450-A57B-17582C73F262}"/>
    <dgm:cxn modelId="{5E5C3B01-D18E-4156-A8E2-819FC559B081}" srcId="{AE451066-3730-4067-B5FF-15087AAFCC8C}" destId="{11B3316A-3600-4624-A358-6C4049CED9CA}" srcOrd="2" destOrd="0" parTransId="{DD83D1F8-DF7D-4F23-8688-AEC306CBB5C2}" sibTransId="{B77E0236-81A7-4A76-B62D-3893484E9142}"/>
    <dgm:cxn modelId="{815429E5-C380-43AE-9C4D-59D0E295A0A1}" srcId="{AE451066-3730-4067-B5FF-15087AAFCC8C}" destId="{03C5F50D-E8A1-49C5-9D83-9E81B69BA8AF}" srcOrd="0" destOrd="0" parTransId="{AE94ED29-764E-4671-82CC-11911B310756}" sibTransId="{1193EA2B-5C47-4774-A04A-71CE2C76581A}"/>
    <dgm:cxn modelId="{9E4C53CD-2DC5-4D54-A810-FE09338EA823}" type="presOf" srcId="{11B3316A-3600-4624-A358-6C4049CED9CA}" destId="{41D89DB9-108C-4CC9-80CC-7E90E8F07719}" srcOrd="0" destOrd="0" presId="urn:microsoft.com/office/officeart/2005/8/layout/pyramid2"/>
    <dgm:cxn modelId="{F796B6E7-AB14-4BAA-AA31-61AFC78EFD83}" srcId="{AE451066-3730-4067-B5FF-15087AAFCC8C}" destId="{C4615823-3031-4798-969E-97D3D5EEC05F}" srcOrd="1" destOrd="0" parTransId="{07ACE12D-EF35-4A1E-B4B5-6FBADEE00DD7}" sibTransId="{AB117C36-FC0C-437C-9509-82D488948171}"/>
    <dgm:cxn modelId="{E3BBBED8-85A2-4F6A-A7DD-EFDE551FED7D}" type="presOf" srcId="{03C5F50D-E8A1-49C5-9D83-9E81B69BA8AF}" destId="{07F70887-FEA8-47F0-9C9E-F46946691F55}" srcOrd="0" destOrd="0" presId="urn:microsoft.com/office/officeart/2005/8/layout/pyramid2"/>
    <dgm:cxn modelId="{A8B40734-FFF2-47B1-B353-D317607AFB2E}" type="presOf" srcId="{C4615823-3031-4798-969E-97D3D5EEC05F}" destId="{370F7F4C-936A-4378-A4B9-1958EAAD8D40}" srcOrd="0" destOrd="0" presId="urn:microsoft.com/office/officeart/2005/8/layout/pyramid2"/>
    <dgm:cxn modelId="{27130D4E-2502-4404-A665-8C259D6C33C5}" type="presOf" srcId="{3AEB8075-DB45-4445-BA92-E59C59BF5153}" destId="{B751803B-AD8C-479B-B111-D8BAA83D5274}" srcOrd="0" destOrd="0" presId="urn:microsoft.com/office/officeart/2005/8/layout/pyramid2"/>
    <dgm:cxn modelId="{360DDF8B-39E0-426A-A331-FABA96156FA6}" type="presOf" srcId="{AE451066-3730-4067-B5FF-15087AAFCC8C}" destId="{170AEE19-BCCE-4B66-9503-260D262E10BB}" srcOrd="0" destOrd="0" presId="urn:microsoft.com/office/officeart/2005/8/layout/pyramid2"/>
    <dgm:cxn modelId="{1BAE09A8-5B1C-44AD-A425-0497C503DE27}" type="presParOf" srcId="{170AEE19-BCCE-4B66-9503-260D262E10BB}" destId="{751D577C-7825-4041-8FB4-9140A1AEFDA6}" srcOrd="0" destOrd="0" presId="urn:microsoft.com/office/officeart/2005/8/layout/pyramid2"/>
    <dgm:cxn modelId="{E4C598DA-E42B-4A9D-B7D6-9FB245D67396}" type="presParOf" srcId="{170AEE19-BCCE-4B66-9503-260D262E10BB}" destId="{BCD582BB-C2B9-4286-AF41-E31B2ACF3A5C}" srcOrd="1" destOrd="0" presId="urn:microsoft.com/office/officeart/2005/8/layout/pyramid2"/>
    <dgm:cxn modelId="{47BCFCC1-7A1E-4D7F-B7DD-AD59F2B61E97}" type="presParOf" srcId="{BCD582BB-C2B9-4286-AF41-E31B2ACF3A5C}" destId="{07F70887-FEA8-47F0-9C9E-F46946691F55}" srcOrd="0" destOrd="0" presId="urn:microsoft.com/office/officeart/2005/8/layout/pyramid2"/>
    <dgm:cxn modelId="{CA8A5F0A-DEEF-4720-994E-8DA4BBC78FCF}" type="presParOf" srcId="{BCD582BB-C2B9-4286-AF41-E31B2ACF3A5C}" destId="{7B39A186-1C14-40CF-8D54-CE2B8BAD13BC}" srcOrd="1" destOrd="0" presId="urn:microsoft.com/office/officeart/2005/8/layout/pyramid2"/>
    <dgm:cxn modelId="{487F6FA2-8A92-44A9-909F-ECC3F1215B77}" type="presParOf" srcId="{BCD582BB-C2B9-4286-AF41-E31B2ACF3A5C}" destId="{370F7F4C-936A-4378-A4B9-1958EAAD8D40}" srcOrd="2" destOrd="0" presId="urn:microsoft.com/office/officeart/2005/8/layout/pyramid2"/>
    <dgm:cxn modelId="{58326A68-0E75-493E-942C-B4F2D7338340}" type="presParOf" srcId="{BCD582BB-C2B9-4286-AF41-E31B2ACF3A5C}" destId="{BE2F329A-61FC-4288-8EDB-C9E4AF1696CA}" srcOrd="3" destOrd="0" presId="urn:microsoft.com/office/officeart/2005/8/layout/pyramid2"/>
    <dgm:cxn modelId="{D7177257-0CD3-482F-8DD9-25663792DA54}" type="presParOf" srcId="{BCD582BB-C2B9-4286-AF41-E31B2ACF3A5C}" destId="{41D89DB9-108C-4CC9-80CC-7E90E8F07719}" srcOrd="4" destOrd="0" presId="urn:microsoft.com/office/officeart/2005/8/layout/pyramid2"/>
    <dgm:cxn modelId="{D058E0AA-1B51-40BC-8635-06FA8AACDC7B}" type="presParOf" srcId="{BCD582BB-C2B9-4286-AF41-E31B2ACF3A5C}" destId="{F9C6915F-BA27-4178-AB9F-783EF4A14D3B}" srcOrd="5" destOrd="0" presId="urn:microsoft.com/office/officeart/2005/8/layout/pyramid2"/>
    <dgm:cxn modelId="{C4726E28-3A29-4CC9-9827-5B3D549E576F}" type="presParOf" srcId="{BCD582BB-C2B9-4286-AF41-E31B2ACF3A5C}" destId="{B751803B-AD8C-479B-B111-D8BAA83D5274}" srcOrd="6" destOrd="0" presId="urn:microsoft.com/office/officeart/2005/8/layout/pyramid2"/>
    <dgm:cxn modelId="{9846B8E9-0D46-465D-BCCD-8AE23B8B194E}" type="presParOf" srcId="{BCD582BB-C2B9-4286-AF41-E31B2ACF3A5C}" destId="{1303DC03-7493-4066-B196-8CA651729785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993A80-A866-4B20-8E19-5804898BF491}" type="doc">
      <dgm:prSet loTypeId="urn:microsoft.com/office/officeart/2005/8/layout/pyramid2" loCatId="pyramid" qsTypeId="urn:microsoft.com/office/officeart/2005/8/quickstyle/simple1" qsCatId="simple" csTypeId="urn:microsoft.com/office/officeart/2005/8/colors/colorful1#4" csCatId="colorful" phldr="1"/>
      <dgm:spPr/>
    </dgm:pt>
    <dgm:pt modelId="{2A7E20C1-AB4D-45F8-B404-1F4BE019E59E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USAR Internacionales</a:t>
          </a:r>
          <a:endParaRPr lang="es-E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28366D-7622-4B28-ADF3-7088081D1342}" type="parTrans" cxnId="{55BC6ACC-9C42-4A01-BE10-45A00C962A34}">
      <dgm:prSet/>
      <dgm:spPr/>
      <dgm:t>
        <a:bodyPr/>
        <a:lstStyle/>
        <a:p>
          <a:endParaRPr lang="es-E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D6A091-EB19-4064-9B4D-A24879B3BF88}" type="sibTrans" cxnId="{55BC6ACC-9C42-4A01-BE10-45A00C962A34}">
      <dgm:prSet/>
      <dgm:spPr/>
      <dgm:t>
        <a:bodyPr/>
        <a:lstStyle/>
        <a:p>
          <a:endParaRPr lang="es-E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018F60-645D-4619-B3A9-BD78C9F3432B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USAR Nacionales:</a:t>
          </a:r>
          <a:endParaRPr lang="es-E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58C2AA-2DA4-4E12-88D2-D8766600D7E0}" type="parTrans" cxnId="{9B54A80C-43EB-4FCA-A8FC-CBFEDC5C9C46}">
      <dgm:prSet/>
      <dgm:spPr/>
      <dgm:t>
        <a:bodyPr/>
        <a:lstStyle/>
        <a:p>
          <a:endParaRPr lang="es-E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7E83CC-316E-485B-8E54-DFD5A4DA7412}" type="sibTrans" cxnId="{9B54A80C-43EB-4FCA-A8FC-CBFEDC5C9C46}">
      <dgm:prSet/>
      <dgm:spPr/>
      <dgm:t>
        <a:bodyPr/>
        <a:lstStyle/>
        <a:p>
          <a:endParaRPr lang="es-E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55EF76-9CD5-4ADF-BB76-16D84E07349F}">
      <dgm:prSet phldrT="[Texto]"/>
      <dgm:spPr>
        <a:ln>
          <a:solidFill>
            <a:schemeClr val="tx1"/>
          </a:solidFill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Primera Respuesta</a:t>
          </a:r>
          <a:endParaRPr lang="es-ES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Respuesta Comunitaria</a:t>
          </a:r>
          <a:endParaRPr lang="es-E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A53B13-D88C-4B7F-935E-8C6B283ED1AA}" type="parTrans" cxnId="{E548E8DF-0C71-4CE7-8E2D-73E6207C1D93}">
      <dgm:prSet/>
      <dgm:spPr/>
      <dgm:t>
        <a:bodyPr/>
        <a:lstStyle/>
        <a:p>
          <a:endParaRPr lang="es-E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618354-F7DF-49C2-AC63-5CA1415BE2F7}" type="sibTrans" cxnId="{E548E8DF-0C71-4CE7-8E2D-73E6207C1D93}">
      <dgm:prSet/>
      <dgm:spPr/>
      <dgm:t>
        <a:bodyPr/>
        <a:lstStyle/>
        <a:p>
          <a:endParaRPr lang="es-E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3DF0CE-56EE-4CA5-8F86-9F4BB0DDB8B9}" type="pres">
      <dgm:prSet presAssocID="{17993A80-A866-4B20-8E19-5804898BF491}" presName="compositeShape" presStyleCnt="0">
        <dgm:presLayoutVars>
          <dgm:dir/>
          <dgm:resizeHandles/>
        </dgm:presLayoutVars>
      </dgm:prSet>
      <dgm:spPr/>
    </dgm:pt>
    <dgm:pt modelId="{638FA729-8C5F-4AA6-9593-83660E03863D}" type="pres">
      <dgm:prSet presAssocID="{17993A80-A866-4B20-8E19-5804898BF491}" presName="pyramid" presStyleLbl="node1" presStyleIdx="0" presStyleCnt="1" custAng="0" custLinFactNeighborX="-24093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98C5130E-E0A5-43AE-8BE9-B3EBF4D0EE80}" type="pres">
      <dgm:prSet presAssocID="{17993A80-A866-4B20-8E19-5804898BF491}" presName="theList" presStyleCnt="0"/>
      <dgm:spPr/>
    </dgm:pt>
    <dgm:pt modelId="{842A3F50-D937-4B2A-A822-57B7745059E6}" type="pres">
      <dgm:prSet presAssocID="{2A7E20C1-AB4D-45F8-B404-1F4BE019E59E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67D696-8961-493B-A3BB-5057F760F614}" type="pres">
      <dgm:prSet presAssocID="{2A7E20C1-AB4D-45F8-B404-1F4BE019E59E}" presName="aSpace" presStyleCnt="0"/>
      <dgm:spPr/>
    </dgm:pt>
    <dgm:pt modelId="{57D3F902-DB88-461A-A6D4-15E59158A72F}" type="pres">
      <dgm:prSet presAssocID="{F8018F60-645D-4619-B3A9-BD78C9F3432B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EC9274-851C-4C89-ABD9-FE528BE47890}" type="pres">
      <dgm:prSet presAssocID="{F8018F60-645D-4619-B3A9-BD78C9F3432B}" presName="aSpace" presStyleCnt="0"/>
      <dgm:spPr/>
    </dgm:pt>
    <dgm:pt modelId="{079385CE-5041-4767-BB43-8134D41CB5B6}" type="pres">
      <dgm:prSet presAssocID="{A555EF76-9CD5-4ADF-BB76-16D84E07349F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AC4026-4FF1-47DB-BF0E-A16FFC9F9BA3}" type="pres">
      <dgm:prSet presAssocID="{A555EF76-9CD5-4ADF-BB76-16D84E07349F}" presName="aSpace" presStyleCnt="0"/>
      <dgm:spPr/>
    </dgm:pt>
  </dgm:ptLst>
  <dgm:cxnLst>
    <dgm:cxn modelId="{912A7903-C702-49EC-A127-8474A7F784CC}" type="presOf" srcId="{A555EF76-9CD5-4ADF-BB76-16D84E07349F}" destId="{079385CE-5041-4767-BB43-8134D41CB5B6}" srcOrd="0" destOrd="0" presId="urn:microsoft.com/office/officeart/2005/8/layout/pyramid2"/>
    <dgm:cxn modelId="{55BC6ACC-9C42-4A01-BE10-45A00C962A34}" srcId="{17993A80-A866-4B20-8E19-5804898BF491}" destId="{2A7E20C1-AB4D-45F8-B404-1F4BE019E59E}" srcOrd="0" destOrd="0" parTransId="{E428366D-7622-4B28-ADF3-7088081D1342}" sibTransId="{48D6A091-EB19-4064-9B4D-A24879B3BF88}"/>
    <dgm:cxn modelId="{6A777CB5-B390-42CB-A6D8-2732AF6F4D25}" type="presOf" srcId="{F8018F60-645D-4619-B3A9-BD78C9F3432B}" destId="{57D3F902-DB88-461A-A6D4-15E59158A72F}" srcOrd="0" destOrd="0" presId="urn:microsoft.com/office/officeart/2005/8/layout/pyramid2"/>
    <dgm:cxn modelId="{D1E8632B-F236-4F3D-9BE1-F630CAC7B3D6}" type="presOf" srcId="{2A7E20C1-AB4D-45F8-B404-1F4BE019E59E}" destId="{842A3F50-D937-4B2A-A822-57B7745059E6}" srcOrd="0" destOrd="0" presId="urn:microsoft.com/office/officeart/2005/8/layout/pyramid2"/>
    <dgm:cxn modelId="{C3EFD01E-4A49-4CD4-AC5D-286E6E1CC66D}" type="presOf" srcId="{17993A80-A866-4B20-8E19-5804898BF491}" destId="{803DF0CE-56EE-4CA5-8F86-9F4BB0DDB8B9}" srcOrd="0" destOrd="0" presId="urn:microsoft.com/office/officeart/2005/8/layout/pyramid2"/>
    <dgm:cxn modelId="{E548E8DF-0C71-4CE7-8E2D-73E6207C1D93}" srcId="{17993A80-A866-4B20-8E19-5804898BF491}" destId="{A555EF76-9CD5-4ADF-BB76-16D84E07349F}" srcOrd="2" destOrd="0" parTransId="{B0A53B13-D88C-4B7F-935E-8C6B283ED1AA}" sibTransId="{D0618354-F7DF-49C2-AC63-5CA1415BE2F7}"/>
    <dgm:cxn modelId="{9B54A80C-43EB-4FCA-A8FC-CBFEDC5C9C46}" srcId="{17993A80-A866-4B20-8E19-5804898BF491}" destId="{F8018F60-645D-4619-B3A9-BD78C9F3432B}" srcOrd="1" destOrd="0" parTransId="{1E58C2AA-2DA4-4E12-88D2-D8766600D7E0}" sibTransId="{747E83CC-316E-485B-8E54-DFD5A4DA7412}"/>
    <dgm:cxn modelId="{779E31F6-445C-4E0C-8EFE-C8917646CF7F}" type="presParOf" srcId="{803DF0CE-56EE-4CA5-8F86-9F4BB0DDB8B9}" destId="{638FA729-8C5F-4AA6-9593-83660E03863D}" srcOrd="0" destOrd="0" presId="urn:microsoft.com/office/officeart/2005/8/layout/pyramid2"/>
    <dgm:cxn modelId="{3324773A-FB50-46FC-A159-70A4E0A9B7A0}" type="presParOf" srcId="{803DF0CE-56EE-4CA5-8F86-9F4BB0DDB8B9}" destId="{98C5130E-E0A5-43AE-8BE9-B3EBF4D0EE80}" srcOrd="1" destOrd="0" presId="urn:microsoft.com/office/officeart/2005/8/layout/pyramid2"/>
    <dgm:cxn modelId="{C2ED8A23-84A6-461F-AA70-DDF2D9D113B8}" type="presParOf" srcId="{98C5130E-E0A5-43AE-8BE9-B3EBF4D0EE80}" destId="{842A3F50-D937-4B2A-A822-57B7745059E6}" srcOrd="0" destOrd="0" presId="urn:microsoft.com/office/officeart/2005/8/layout/pyramid2"/>
    <dgm:cxn modelId="{ED66FA3A-7CA1-4937-BDB2-88B16DE42DEC}" type="presParOf" srcId="{98C5130E-E0A5-43AE-8BE9-B3EBF4D0EE80}" destId="{E067D696-8961-493B-A3BB-5057F760F614}" srcOrd="1" destOrd="0" presId="urn:microsoft.com/office/officeart/2005/8/layout/pyramid2"/>
    <dgm:cxn modelId="{615DC4F6-5A7B-4648-A0C1-D03094961050}" type="presParOf" srcId="{98C5130E-E0A5-43AE-8BE9-B3EBF4D0EE80}" destId="{57D3F902-DB88-461A-A6D4-15E59158A72F}" srcOrd="2" destOrd="0" presId="urn:microsoft.com/office/officeart/2005/8/layout/pyramid2"/>
    <dgm:cxn modelId="{BE0A5922-0C3F-402F-8A2B-1F5DED583460}" type="presParOf" srcId="{98C5130E-E0A5-43AE-8BE9-B3EBF4D0EE80}" destId="{29EC9274-851C-4C89-ABD9-FE528BE47890}" srcOrd="3" destOrd="0" presId="urn:microsoft.com/office/officeart/2005/8/layout/pyramid2"/>
    <dgm:cxn modelId="{843F798B-AD46-4430-8BB1-5DA01CA57074}" type="presParOf" srcId="{98C5130E-E0A5-43AE-8BE9-B3EBF4D0EE80}" destId="{079385CE-5041-4767-BB43-8134D41CB5B6}" srcOrd="4" destOrd="0" presId="urn:microsoft.com/office/officeart/2005/8/layout/pyramid2"/>
    <dgm:cxn modelId="{F8C0A983-BA3E-4A1B-91FF-11D13477C8C9}" type="presParOf" srcId="{98C5130E-E0A5-43AE-8BE9-B3EBF4D0EE80}" destId="{9AAC4026-4FF1-47DB-BF0E-A16FFC9F9BA3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9F8E51-264A-49BB-9CCE-B30872015483}" type="doc">
      <dgm:prSet loTypeId="urn:microsoft.com/office/officeart/2005/8/layout/arrow2" loCatId="process" qsTypeId="urn:microsoft.com/office/officeart/2005/8/quickstyle/simple1" qsCatId="simple" csTypeId="urn:microsoft.com/office/officeart/2005/8/colors/colorful1#5" csCatId="colorful" phldr="1"/>
      <dgm:spPr/>
    </dgm:pt>
    <dgm:pt modelId="{31F4D8DA-1B77-4EF3-8470-3D7080382438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2013 UME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B6D51E-BBA9-439C-9897-CB33EA697DE3}" type="parTrans" cxnId="{756350FB-055F-49E1-A3F2-104BE55A970E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FFA416-7538-4369-803A-1BBD61E37CB9}" type="sibTrans" cxnId="{756350FB-055F-49E1-A3F2-104BE55A970E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A6CCAC-8477-4B05-A64D-DC40C1B837B1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16ABR2016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58529B-7302-4C72-B03F-6697C7F2617E}" type="parTrans" cxnId="{99A08622-D28C-456C-BCDC-3535320ACC4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F7124B-7382-454D-B433-C1CCD4897757}" type="sibTrans" cxnId="{99A08622-D28C-456C-BCDC-3535320ACC4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138EEA-24B9-4B4B-98FA-F63956D883A7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07SEP2018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386AEB-F58F-4082-B367-F92E8E972D1F}" type="parTrans" cxnId="{8A5C4943-2E7A-4AA4-BAC1-519C6CF76B06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A38E7A-A3BB-41ED-863B-4FCA0B5BF5D5}" type="sibTrans" cxnId="{8A5C4943-2E7A-4AA4-BAC1-519C6CF76B06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F49186-9DCD-45B9-BB9B-F485C45D5494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2009 FT2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33DD71-D2ED-41C6-B43B-05AD6EDE1BE0}" type="parTrans" cxnId="{BA30DB5A-46FE-40D0-8467-2A941FD4239A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455972-CDBA-445E-8514-A938ED99FA1A}" type="sibTrans" cxnId="{BA30DB5A-46FE-40D0-8467-2A941FD4239A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D00C8C-56E3-4C7D-867E-37977A8468B0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2016 CUINMA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BED896-70C7-4EF0-AE44-65BF0F34804D}" type="parTrans" cxnId="{138CB615-50F7-45F9-8B3E-643E5D609C83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A9B2B7-293C-4661-8A2A-70275E7FF9B1}" type="sibTrans" cxnId="{138CB615-50F7-45F9-8B3E-643E5D609C83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869795-5CF6-44F8-8AF9-F9679E5C1112}" type="pres">
      <dgm:prSet presAssocID="{619F8E51-264A-49BB-9CCE-B30872015483}" presName="arrowDiagram" presStyleCnt="0">
        <dgm:presLayoutVars>
          <dgm:chMax val="5"/>
          <dgm:dir/>
          <dgm:resizeHandles val="exact"/>
        </dgm:presLayoutVars>
      </dgm:prSet>
      <dgm:spPr/>
    </dgm:pt>
    <dgm:pt modelId="{700633D2-4F0C-4A71-8ECB-838EB85E4057}" type="pres">
      <dgm:prSet presAssocID="{619F8E51-264A-49BB-9CCE-B30872015483}" presName="arrow" presStyleLbl="bgShp" presStyleIdx="0" presStyleCnt="1"/>
      <dgm:spPr/>
    </dgm:pt>
    <dgm:pt modelId="{C153F8C0-7704-4B79-A387-8D1A98EAE62C}" type="pres">
      <dgm:prSet presAssocID="{619F8E51-264A-49BB-9CCE-B30872015483}" presName="arrowDiagram5" presStyleCnt="0"/>
      <dgm:spPr/>
    </dgm:pt>
    <dgm:pt modelId="{B2891D7D-D9D3-4596-9606-0C20C48FCA00}" type="pres">
      <dgm:prSet presAssocID="{8AF49186-9DCD-45B9-BB9B-F485C45D5494}" presName="bullet5a" presStyleLbl="node1" presStyleIdx="0" presStyleCnt="5"/>
      <dgm:spPr/>
    </dgm:pt>
    <dgm:pt modelId="{FEF51FEF-9556-4C7F-B3E8-3C482B4C571D}" type="pres">
      <dgm:prSet presAssocID="{8AF49186-9DCD-45B9-BB9B-F485C45D5494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4AD530-B1BE-4640-A441-3ABA83E2249C}" type="pres">
      <dgm:prSet presAssocID="{31F4D8DA-1B77-4EF3-8470-3D7080382438}" presName="bullet5b" presStyleLbl="node1" presStyleIdx="1" presStyleCnt="5"/>
      <dgm:spPr/>
    </dgm:pt>
    <dgm:pt modelId="{A9DA48A5-6018-438C-B324-4E461406F97F}" type="pres">
      <dgm:prSet presAssocID="{31F4D8DA-1B77-4EF3-8470-3D7080382438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7282C5-FB01-4510-9C80-DD832001FA7E}" type="pres">
      <dgm:prSet presAssocID="{B1A6CCAC-8477-4B05-A64D-DC40C1B837B1}" presName="bullet5c" presStyleLbl="node1" presStyleIdx="2" presStyleCnt="5"/>
      <dgm:spPr/>
    </dgm:pt>
    <dgm:pt modelId="{8F6C5D8F-B46B-4085-83D3-EA7A5466B0ED}" type="pres">
      <dgm:prSet presAssocID="{B1A6CCAC-8477-4B05-A64D-DC40C1B837B1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A7ADC9-BB41-42A8-B226-2C19E4B6F2BD}" type="pres">
      <dgm:prSet presAssocID="{1CD00C8C-56E3-4C7D-867E-37977A8468B0}" presName="bullet5d" presStyleLbl="node1" presStyleIdx="3" presStyleCnt="5"/>
      <dgm:spPr/>
    </dgm:pt>
    <dgm:pt modelId="{30A0EDCE-00E0-4010-B152-726C71D0862D}" type="pres">
      <dgm:prSet presAssocID="{1CD00C8C-56E3-4C7D-867E-37977A8468B0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7EA0E6-CFC6-49FC-BE6B-6B9308307D5A}" type="pres">
      <dgm:prSet presAssocID="{F6138EEA-24B9-4B4B-98FA-F63956D883A7}" presName="bullet5e" presStyleLbl="node1" presStyleIdx="4" presStyleCnt="5"/>
      <dgm:spPr/>
    </dgm:pt>
    <dgm:pt modelId="{37139E6B-0FAD-43F9-841D-9DA1C776101F}" type="pres">
      <dgm:prSet presAssocID="{F6138EEA-24B9-4B4B-98FA-F63956D883A7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A5C4943-2E7A-4AA4-BAC1-519C6CF76B06}" srcId="{619F8E51-264A-49BB-9CCE-B30872015483}" destId="{F6138EEA-24B9-4B4B-98FA-F63956D883A7}" srcOrd="4" destOrd="0" parTransId="{43386AEB-F58F-4082-B367-F92E8E972D1F}" sibTransId="{2CA38E7A-A3BB-41ED-863B-4FCA0B5BF5D5}"/>
    <dgm:cxn modelId="{0E50DAEB-6A6A-4B4A-9CEC-8DB61F3B830B}" type="presOf" srcId="{1CD00C8C-56E3-4C7D-867E-37977A8468B0}" destId="{30A0EDCE-00E0-4010-B152-726C71D0862D}" srcOrd="0" destOrd="0" presId="urn:microsoft.com/office/officeart/2005/8/layout/arrow2"/>
    <dgm:cxn modelId="{C43864B6-7187-4772-B1E7-14EDE813EF74}" type="presOf" srcId="{31F4D8DA-1B77-4EF3-8470-3D7080382438}" destId="{A9DA48A5-6018-438C-B324-4E461406F97F}" srcOrd="0" destOrd="0" presId="urn:microsoft.com/office/officeart/2005/8/layout/arrow2"/>
    <dgm:cxn modelId="{138CB615-50F7-45F9-8B3E-643E5D609C83}" srcId="{619F8E51-264A-49BB-9CCE-B30872015483}" destId="{1CD00C8C-56E3-4C7D-867E-37977A8468B0}" srcOrd="3" destOrd="0" parTransId="{34BED896-70C7-4EF0-AE44-65BF0F34804D}" sibTransId="{D3A9B2B7-293C-4661-8A2A-70275E7FF9B1}"/>
    <dgm:cxn modelId="{756350FB-055F-49E1-A3F2-104BE55A970E}" srcId="{619F8E51-264A-49BB-9CCE-B30872015483}" destId="{31F4D8DA-1B77-4EF3-8470-3D7080382438}" srcOrd="1" destOrd="0" parTransId="{CAB6D51E-BBA9-439C-9897-CB33EA697DE3}" sibTransId="{67FFA416-7538-4369-803A-1BBD61E37CB9}"/>
    <dgm:cxn modelId="{3782F3DF-C079-4BAA-AD58-6014BE4FEA0A}" type="presOf" srcId="{8AF49186-9DCD-45B9-BB9B-F485C45D5494}" destId="{FEF51FEF-9556-4C7F-B3E8-3C482B4C571D}" srcOrd="0" destOrd="0" presId="urn:microsoft.com/office/officeart/2005/8/layout/arrow2"/>
    <dgm:cxn modelId="{BA30DB5A-46FE-40D0-8467-2A941FD4239A}" srcId="{619F8E51-264A-49BB-9CCE-B30872015483}" destId="{8AF49186-9DCD-45B9-BB9B-F485C45D5494}" srcOrd="0" destOrd="0" parTransId="{0033DD71-D2ED-41C6-B43B-05AD6EDE1BE0}" sibTransId="{AF455972-CDBA-445E-8514-A938ED99FA1A}"/>
    <dgm:cxn modelId="{9F891111-AC35-4089-9DF5-D8BCA825B0A0}" type="presOf" srcId="{B1A6CCAC-8477-4B05-A64D-DC40C1B837B1}" destId="{8F6C5D8F-B46B-4085-83D3-EA7A5466B0ED}" srcOrd="0" destOrd="0" presId="urn:microsoft.com/office/officeart/2005/8/layout/arrow2"/>
    <dgm:cxn modelId="{933FF243-AAF1-4B07-80C7-C90631B91B3F}" type="presOf" srcId="{619F8E51-264A-49BB-9CCE-B30872015483}" destId="{83869795-5CF6-44F8-8AF9-F9679E5C1112}" srcOrd="0" destOrd="0" presId="urn:microsoft.com/office/officeart/2005/8/layout/arrow2"/>
    <dgm:cxn modelId="{F6D1AF12-C6E2-456D-A62A-A34A121F296E}" type="presOf" srcId="{F6138EEA-24B9-4B4B-98FA-F63956D883A7}" destId="{37139E6B-0FAD-43F9-841D-9DA1C776101F}" srcOrd="0" destOrd="0" presId="urn:microsoft.com/office/officeart/2005/8/layout/arrow2"/>
    <dgm:cxn modelId="{99A08622-D28C-456C-BCDC-3535320ACC40}" srcId="{619F8E51-264A-49BB-9CCE-B30872015483}" destId="{B1A6CCAC-8477-4B05-A64D-DC40C1B837B1}" srcOrd="2" destOrd="0" parTransId="{B958529B-7302-4C72-B03F-6697C7F2617E}" sibTransId="{0BF7124B-7382-454D-B433-C1CCD4897757}"/>
    <dgm:cxn modelId="{D6B2F1EF-663E-469C-855E-AED5FC3F8230}" type="presParOf" srcId="{83869795-5CF6-44F8-8AF9-F9679E5C1112}" destId="{700633D2-4F0C-4A71-8ECB-838EB85E4057}" srcOrd="0" destOrd="0" presId="urn:microsoft.com/office/officeart/2005/8/layout/arrow2"/>
    <dgm:cxn modelId="{653C70AA-2E90-4711-98A3-9D06C52EACD1}" type="presParOf" srcId="{83869795-5CF6-44F8-8AF9-F9679E5C1112}" destId="{C153F8C0-7704-4B79-A387-8D1A98EAE62C}" srcOrd="1" destOrd="0" presId="urn:microsoft.com/office/officeart/2005/8/layout/arrow2"/>
    <dgm:cxn modelId="{03E0FB42-0DAE-458E-82DD-2303D14E08A1}" type="presParOf" srcId="{C153F8C0-7704-4B79-A387-8D1A98EAE62C}" destId="{B2891D7D-D9D3-4596-9606-0C20C48FCA00}" srcOrd="0" destOrd="0" presId="urn:microsoft.com/office/officeart/2005/8/layout/arrow2"/>
    <dgm:cxn modelId="{5CA462EA-CCE2-49BA-9E54-0EDACE799788}" type="presParOf" srcId="{C153F8C0-7704-4B79-A387-8D1A98EAE62C}" destId="{FEF51FEF-9556-4C7F-B3E8-3C482B4C571D}" srcOrd="1" destOrd="0" presId="urn:microsoft.com/office/officeart/2005/8/layout/arrow2"/>
    <dgm:cxn modelId="{AB5459A1-1809-4449-968E-A6DB8CD0379A}" type="presParOf" srcId="{C153F8C0-7704-4B79-A387-8D1A98EAE62C}" destId="{FB4AD530-B1BE-4640-A441-3ABA83E2249C}" srcOrd="2" destOrd="0" presId="urn:microsoft.com/office/officeart/2005/8/layout/arrow2"/>
    <dgm:cxn modelId="{C7D3C9A1-6CC6-465B-8017-87F6B43489DF}" type="presParOf" srcId="{C153F8C0-7704-4B79-A387-8D1A98EAE62C}" destId="{A9DA48A5-6018-438C-B324-4E461406F97F}" srcOrd="3" destOrd="0" presId="urn:microsoft.com/office/officeart/2005/8/layout/arrow2"/>
    <dgm:cxn modelId="{43814178-742C-4D97-803D-C31967EC678B}" type="presParOf" srcId="{C153F8C0-7704-4B79-A387-8D1A98EAE62C}" destId="{937282C5-FB01-4510-9C80-DD832001FA7E}" srcOrd="4" destOrd="0" presId="urn:microsoft.com/office/officeart/2005/8/layout/arrow2"/>
    <dgm:cxn modelId="{81A57F5F-70F2-4282-AC9B-9F1521D91315}" type="presParOf" srcId="{C153F8C0-7704-4B79-A387-8D1A98EAE62C}" destId="{8F6C5D8F-B46B-4085-83D3-EA7A5466B0ED}" srcOrd="5" destOrd="0" presId="urn:microsoft.com/office/officeart/2005/8/layout/arrow2"/>
    <dgm:cxn modelId="{FED999A0-8D65-4066-B4A3-4F727FEBB25A}" type="presParOf" srcId="{C153F8C0-7704-4B79-A387-8D1A98EAE62C}" destId="{C8A7ADC9-BB41-42A8-B226-2C19E4B6F2BD}" srcOrd="6" destOrd="0" presId="urn:microsoft.com/office/officeart/2005/8/layout/arrow2"/>
    <dgm:cxn modelId="{CFCB63F8-DE4A-4B7C-A762-BF264D0DCB8B}" type="presParOf" srcId="{C153F8C0-7704-4B79-A387-8D1A98EAE62C}" destId="{30A0EDCE-00E0-4010-B152-726C71D0862D}" srcOrd="7" destOrd="0" presId="urn:microsoft.com/office/officeart/2005/8/layout/arrow2"/>
    <dgm:cxn modelId="{6858B684-16C9-4EE7-A169-A77BC4394F6C}" type="presParOf" srcId="{C153F8C0-7704-4B79-A387-8D1A98EAE62C}" destId="{027EA0E6-CFC6-49FC-BE6B-6B9308307D5A}" srcOrd="8" destOrd="0" presId="urn:microsoft.com/office/officeart/2005/8/layout/arrow2"/>
    <dgm:cxn modelId="{C6C87130-78A9-46B2-984F-E0F26ECD4DC9}" type="presParOf" srcId="{C153F8C0-7704-4B79-A387-8D1A98EAE62C}" destId="{37139E6B-0FAD-43F9-841D-9DA1C776101F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7993A80-A866-4B20-8E19-5804898BF491}" type="doc">
      <dgm:prSet loTypeId="urn:microsoft.com/office/officeart/2005/8/layout/pyramid2" loCatId="pyramid" qsTypeId="urn:microsoft.com/office/officeart/2005/8/quickstyle/simple1" qsCatId="simple" csTypeId="urn:microsoft.com/office/officeart/2005/8/colors/colorful1#6" csCatId="colorful" phldr="1"/>
      <dgm:spPr/>
    </dgm:pt>
    <dgm:pt modelId="{2A7E20C1-AB4D-45F8-B404-1F4BE019E59E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USAR Internacionales</a:t>
          </a:r>
          <a:endParaRPr lang="es-E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28366D-7622-4B28-ADF3-7088081D1342}" type="parTrans" cxnId="{55BC6ACC-9C42-4A01-BE10-45A00C962A34}">
      <dgm:prSet/>
      <dgm:spPr/>
      <dgm:t>
        <a:bodyPr/>
        <a:lstStyle/>
        <a:p>
          <a:endParaRPr lang="es-E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D6A091-EB19-4064-9B4D-A24879B3BF88}" type="sibTrans" cxnId="{55BC6ACC-9C42-4A01-BE10-45A00C962A34}">
      <dgm:prSet/>
      <dgm:spPr/>
      <dgm:t>
        <a:bodyPr/>
        <a:lstStyle/>
        <a:p>
          <a:endParaRPr lang="es-E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018F60-645D-4619-B3A9-BD78C9F3432B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USAR Nacionales:</a:t>
          </a:r>
          <a:endParaRPr lang="es-E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58C2AA-2DA4-4E12-88D2-D8766600D7E0}" type="parTrans" cxnId="{9B54A80C-43EB-4FCA-A8FC-CBFEDC5C9C46}">
      <dgm:prSet/>
      <dgm:spPr/>
      <dgm:t>
        <a:bodyPr/>
        <a:lstStyle/>
        <a:p>
          <a:endParaRPr lang="es-E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7E83CC-316E-485B-8E54-DFD5A4DA7412}" type="sibTrans" cxnId="{9B54A80C-43EB-4FCA-A8FC-CBFEDC5C9C46}">
      <dgm:prSet/>
      <dgm:spPr/>
      <dgm:t>
        <a:bodyPr/>
        <a:lstStyle/>
        <a:p>
          <a:endParaRPr lang="es-E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55EF76-9CD5-4ADF-BB76-16D84E07349F}">
      <dgm:prSet phldrT="[Texto]"/>
      <dgm:spPr>
        <a:ln>
          <a:solidFill>
            <a:schemeClr val="tx1"/>
          </a:solidFill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Primera Respuesta</a:t>
          </a:r>
          <a:endParaRPr lang="es-ES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Respuesta Comunitaria</a:t>
          </a:r>
          <a:endParaRPr lang="es-E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A53B13-D88C-4B7F-935E-8C6B283ED1AA}" type="parTrans" cxnId="{E548E8DF-0C71-4CE7-8E2D-73E6207C1D93}">
      <dgm:prSet/>
      <dgm:spPr/>
      <dgm:t>
        <a:bodyPr/>
        <a:lstStyle/>
        <a:p>
          <a:endParaRPr lang="es-E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618354-F7DF-49C2-AC63-5CA1415BE2F7}" type="sibTrans" cxnId="{E548E8DF-0C71-4CE7-8E2D-73E6207C1D93}">
      <dgm:prSet/>
      <dgm:spPr/>
      <dgm:t>
        <a:bodyPr/>
        <a:lstStyle/>
        <a:p>
          <a:endParaRPr lang="es-E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3DF0CE-56EE-4CA5-8F86-9F4BB0DDB8B9}" type="pres">
      <dgm:prSet presAssocID="{17993A80-A866-4B20-8E19-5804898BF491}" presName="compositeShape" presStyleCnt="0">
        <dgm:presLayoutVars>
          <dgm:dir/>
          <dgm:resizeHandles/>
        </dgm:presLayoutVars>
      </dgm:prSet>
      <dgm:spPr/>
    </dgm:pt>
    <dgm:pt modelId="{638FA729-8C5F-4AA6-9593-83660E03863D}" type="pres">
      <dgm:prSet presAssocID="{17993A80-A866-4B20-8E19-5804898BF491}" presName="pyramid" presStyleLbl="node1" presStyleIdx="0" presStyleCnt="1" custLinFactNeighborX="-1464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98C5130E-E0A5-43AE-8BE9-B3EBF4D0EE80}" type="pres">
      <dgm:prSet presAssocID="{17993A80-A866-4B20-8E19-5804898BF491}" presName="theList" presStyleCnt="0"/>
      <dgm:spPr/>
    </dgm:pt>
    <dgm:pt modelId="{842A3F50-D937-4B2A-A822-57B7745059E6}" type="pres">
      <dgm:prSet presAssocID="{2A7E20C1-AB4D-45F8-B404-1F4BE019E59E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67D696-8961-493B-A3BB-5057F760F614}" type="pres">
      <dgm:prSet presAssocID="{2A7E20C1-AB4D-45F8-B404-1F4BE019E59E}" presName="aSpace" presStyleCnt="0"/>
      <dgm:spPr/>
    </dgm:pt>
    <dgm:pt modelId="{57D3F902-DB88-461A-A6D4-15E59158A72F}" type="pres">
      <dgm:prSet presAssocID="{F8018F60-645D-4619-B3A9-BD78C9F3432B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EC9274-851C-4C89-ABD9-FE528BE47890}" type="pres">
      <dgm:prSet presAssocID="{F8018F60-645D-4619-B3A9-BD78C9F3432B}" presName="aSpace" presStyleCnt="0"/>
      <dgm:spPr/>
    </dgm:pt>
    <dgm:pt modelId="{079385CE-5041-4767-BB43-8134D41CB5B6}" type="pres">
      <dgm:prSet presAssocID="{A555EF76-9CD5-4ADF-BB76-16D84E07349F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AC4026-4FF1-47DB-BF0E-A16FFC9F9BA3}" type="pres">
      <dgm:prSet presAssocID="{A555EF76-9CD5-4ADF-BB76-16D84E07349F}" presName="aSpace" presStyleCnt="0"/>
      <dgm:spPr/>
    </dgm:pt>
  </dgm:ptLst>
  <dgm:cxnLst>
    <dgm:cxn modelId="{9F499F75-3102-4F64-A111-8B4814A697B1}" type="presOf" srcId="{2A7E20C1-AB4D-45F8-B404-1F4BE019E59E}" destId="{842A3F50-D937-4B2A-A822-57B7745059E6}" srcOrd="0" destOrd="0" presId="urn:microsoft.com/office/officeart/2005/8/layout/pyramid2"/>
    <dgm:cxn modelId="{3A2FC055-AFD8-4A5E-8807-8AB200BD1862}" type="presOf" srcId="{F8018F60-645D-4619-B3A9-BD78C9F3432B}" destId="{57D3F902-DB88-461A-A6D4-15E59158A72F}" srcOrd="0" destOrd="0" presId="urn:microsoft.com/office/officeart/2005/8/layout/pyramid2"/>
    <dgm:cxn modelId="{55BC6ACC-9C42-4A01-BE10-45A00C962A34}" srcId="{17993A80-A866-4B20-8E19-5804898BF491}" destId="{2A7E20C1-AB4D-45F8-B404-1F4BE019E59E}" srcOrd="0" destOrd="0" parTransId="{E428366D-7622-4B28-ADF3-7088081D1342}" sibTransId="{48D6A091-EB19-4064-9B4D-A24879B3BF88}"/>
    <dgm:cxn modelId="{EDDA6CC6-460B-45F2-AEE0-72ACCBF5DDD5}" type="presOf" srcId="{A555EF76-9CD5-4ADF-BB76-16D84E07349F}" destId="{079385CE-5041-4767-BB43-8134D41CB5B6}" srcOrd="0" destOrd="0" presId="urn:microsoft.com/office/officeart/2005/8/layout/pyramid2"/>
    <dgm:cxn modelId="{F69AC028-16F8-438D-B276-C3A692C18CD2}" type="presOf" srcId="{17993A80-A866-4B20-8E19-5804898BF491}" destId="{803DF0CE-56EE-4CA5-8F86-9F4BB0DDB8B9}" srcOrd="0" destOrd="0" presId="urn:microsoft.com/office/officeart/2005/8/layout/pyramid2"/>
    <dgm:cxn modelId="{E548E8DF-0C71-4CE7-8E2D-73E6207C1D93}" srcId="{17993A80-A866-4B20-8E19-5804898BF491}" destId="{A555EF76-9CD5-4ADF-BB76-16D84E07349F}" srcOrd="2" destOrd="0" parTransId="{B0A53B13-D88C-4B7F-935E-8C6B283ED1AA}" sibTransId="{D0618354-F7DF-49C2-AC63-5CA1415BE2F7}"/>
    <dgm:cxn modelId="{9B54A80C-43EB-4FCA-A8FC-CBFEDC5C9C46}" srcId="{17993A80-A866-4B20-8E19-5804898BF491}" destId="{F8018F60-645D-4619-B3A9-BD78C9F3432B}" srcOrd="1" destOrd="0" parTransId="{1E58C2AA-2DA4-4E12-88D2-D8766600D7E0}" sibTransId="{747E83CC-316E-485B-8E54-DFD5A4DA7412}"/>
    <dgm:cxn modelId="{98A04A49-C8B0-4FBE-9C6E-26001DC8AA18}" type="presParOf" srcId="{803DF0CE-56EE-4CA5-8F86-9F4BB0DDB8B9}" destId="{638FA729-8C5F-4AA6-9593-83660E03863D}" srcOrd="0" destOrd="0" presId="urn:microsoft.com/office/officeart/2005/8/layout/pyramid2"/>
    <dgm:cxn modelId="{F00F9622-989F-4E48-B019-731E6915DEAE}" type="presParOf" srcId="{803DF0CE-56EE-4CA5-8F86-9F4BB0DDB8B9}" destId="{98C5130E-E0A5-43AE-8BE9-B3EBF4D0EE80}" srcOrd="1" destOrd="0" presId="urn:microsoft.com/office/officeart/2005/8/layout/pyramid2"/>
    <dgm:cxn modelId="{B17A5F37-B5F8-4F7A-81E5-D65C7930AFFD}" type="presParOf" srcId="{98C5130E-E0A5-43AE-8BE9-B3EBF4D0EE80}" destId="{842A3F50-D937-4B2A-A822-57B7745059E6}" srcOrd="0" destOrd="0" presId="urn:microsoft.com/office/officeart/2005/8/layout/pyramid2"/>
    <dgm:cxn modelId="{2DB2A04B-4209-43B1-AE98-138561F7EA1E}" type="presParOf" srcId="{98C5130E-E0A5-43AE-8BE9-B3EBF4D0EE80}" destId="{E067D696-8961-493B-A3BB-5057F760F614}" srcOrd="1" destOrd="0" presId="urn:microsoft.com/office/officeart/2005/8/layout/pyramid2"/>
    <dgm:cxn modelId="{193DB44F-1B7F-4D87-80AF-A2BEB2CBB211}" type="presParOf" srcId="{98C5130E-E0A5-43AE-8BE9-B3EBF4D0EE80}" destId="{57D3F902-DB88-461A-A6D4-15E59158A72F}" srcOrd="2" destOrd="0" presId="urn:microsoft.com/office/officeart/2005/8/layout/pyramid2"/>
    <dgm:cxn modelId="{29FE0C6D-9927-4B2D-8B63-29A05C2B61C5}" type="presParOf" srcId="{98C5130E-E0A5-43AE-8BE9-B3EBF4D0EE80}" destId="{29EC9274-851C-4C89-ABD9-FE528BE47890}" srcOrd="3" destOrd="0" presId="urn:microsoft.com/office/officeart/2005/8/layout/pyramid2"/>
    <dgm:cxn modelId="{7B1F3AFC-0CFA-422F-9770-F16A218C3BD0}" type="presParOf" srcId="{98C5130E-E0A5-43AE-8BE9-B3EBF4D0EE80}" destId="{079385CE-5041-4767-BB43-8134D41CB5B6}" srcOrd="4" destOrd="0" presId="urn:microsoft.com/office/officeart/2005/8/layout/pyramid2"/>
    <dgm:cxn modelId="{382E006E-E7F1-403F-9F91-0302B80D3EF5}" type="presParOf" srcId="{98C5130E-E0A5-43AE-8BE9-B3EBF4D0EE80}" destId="{9AAC4026-4FF1-47DB-BF0E-A16FFC9F9BA3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60D7D0D-C6A8-4F3E-94C2-24BAF0BE1A47}" type="doc">
      <dgm:prSet loTypeId="urn:microsoft.com/office/officeart/2005/8/layout/hProcess11" loCatId="process" qsTypeId="urn:microsoft.com/office/officeart/2005/8/quickstyle/simple1" qsCatId="simple" csTypeId="urn:microsoft.com/office/officeart/2005/8/colors/colorful1#7" csCatId="colorful" phldr="1"/>
      <dgm:spPr/>
    </dgm:pt>
    <dgm:pt modelId="{C0DC79AC-9EED-4255-AC2A-DBA24235B755}">
      <dgm:prSet phldrT="[Texto]" custT="1"/>
      <dgm:spPr/>
      <dgm:t>
        <a:bodyPr/>
        <a:lstStyle/>
        <a:p>
          <a:r>
            <a:rPr lang="es-EC" sz="4800" dirty="0" smtClean="0"/>
            <a:t>1985</a:t>
          </a:r>
          <a:endParaRPr lang="es-ES" sz="4800" dirty="0"/>
        </a:p>
      </dgm:t>
    </dgm:pt>
    <dgm:pt modelId="{0097CBCD-9D91-46EB-AA7A-E23097106691}" type="parTrans" cxnId="{6DB06323-42E3-474A-B467-334C15F072B7}">
      <dgm:prSet/>
      <dgm:spPr/>
      <dgm:t>
        <a:bodyPr/>
        <a:lstStyle/>
        <a:p>
          <a:endParaRPr lang="es-ES" sz="1600"/>
        </a:p>
      </dgm:t>
    </dgm:pt>
    <dgm:pt modelId="{08A11586-3338-4703-90EC-210F5243D25B}" type="sibTrans" cxnId="{6DB06323-42E3-474A-B467-334C15F072B7}">
      <dgm:prSet/>
      <dgm:spPr/>
      <dgm:t>
        <a:bodyPr/>
        <a:lstStyle/>
        <a:p>
          <a:endParaRPr lang="es-ES" sz="1600"/>
        </a:p>
      </dgm:t>
    </dgm:pt>
    <dgm:pt modelId="{5760A1F9-76D3-4DD4-987A-5A5F08B9D2D0}">
      <dgm:prSet phldrT="[Texto]" custT="1"/>
      <dgm:spPr/>
      <dgm:t>
        <a:bodyPr/>
        <a:lstStyle/>
        <a:p>
          <a:r>
            <a:rPr lang="es-EC" sz="4800" dirty="0" smtClean="0"/>
            <a:t>1988</a:t>
          </a:r>
          <a:endParaRPr lang="es-ES" sz="4800" dirty="0"/>
        </a:p>
      </dgm:t>
    </dgm:pt>
    <dgm:pt modelId="{694FEDE7-29B1-4D62-9924-6EC36AD38355}" type="parTrans" cxnId="{701D9351-6168-4BC3-B763-7A39778365F6}">
      <dgm:prSet/>
      <dgm:spPr/>
      <dgm:t>
        <a:bodyPr/>
        <a:lstStyle/>
        <a:p>
          <a:endParaRPr lang="es-ES" sz="1600"/>
        </a:p>
      </dgm:t>
    </dgm:pt>
    <dgm:pt modelId="{5793C830-5571-47C1-AA35-BA82229B15CF}" type="sibTrans" cxnId="{701D9351-6168-4BC3-B763-7A39778365F6}">
      <dgm:prSet/>
      <dgm:spPr/>
      <dgm:t>
        <a:bodyPr/>
        <a:lstStyle/>
        <a:p>
          <a:endParaRPr lang="es-ES" sz="1600"/>
        </a:p>
      </dgm:t>
    </dgm:pt>
    <dgm:pt modelId="{58C379E1-8B87-4AEE-BEDA-C8ADAE5D856E}">
      <dgm:prSet phldrT="[Texto]" custT="1"/>
      <dgm:spPr/>
      <dgm:t>
        <a:bodyPr/>
        <a:lstStyle/>
        <a:p>
          <a:r>
            <a:rPr lang="es-EC" sz="4800" dirty="0" smtClean="0"/>
            <a:t>1991</a:t>
          </a:r>
          <a:endParaRPr lang="es-ES" sz="4800" dirty="0"/>
        </a:p>
      </dgm:t>
    </dgm:pt>
    <dgm:pt modelId="{9FE843FF-513E-4364-A642-CADEFBE12C0E}" type="parTrans" cxnId="{3E952A1C-F87F-4B18-8752-A853BA711130}">
      <dgm:prSet/>
      <dgm:spPr/>
      <dgm:t>
        <a:bodyPr/>
        <a:lstStyle/>
        <a:p>
          <a:endParaRPr lang="es-ES" sz="1600"/>
        </a:p>
      </dgm:t>
    </dgm:pt>
    <dgm:pt modelId="{3CF50164-07CA-4128-804E-6E0FCF030134}" type="sibTrans" cxnId="{3E952A1C-F87F-4B18-8752-A853BA711130}">
      <dgm:prSet/>
      <dgm:spPr/>
      <dgm:t>
        <a:bodyPr/>
        <a:lstStyle/>
        <a:p>
          <a:endParaRPr lang="es-ES" sz="1600"/>
        </a:p>
      </dgm:t>
    </dgm:pt>
    <dgm:pt modelId="{443EEBCC-C146-41B2-A6EC-9949DFFB2221}" type="pres">
      <dgm:prSet presAssocID="{060D7D0D-C6A8-4F3E-94C2-24BAF0BE1A47}" presName="Name0" presStyleCnt="0">
        <dgm:presLayoutVars>
          <dgm:dir/>
          <dgm:resizeHandles val="exact"/>
        </dgm:presLayoutVars>
      </dgm:prSet>
      <dgm:spPr/>
    </dgm:pt>
    <dgm:pt modelId="{E05FE9C0-A4F5-4B63-A956-82A40EC66253}" type="pres">
      <dgm:prSet presAssocID="{060D7D0D-C6A8-4F3E-94C2-24BAF0BE1A47}" presName="arrow" presStyleLbl="bgShp" presStyleIdx="0" presStyleCnt="1"/>
      <dgm:spPr/>
    </dgm:pt>
    <dgm:pt modelId="{99F474CD-4216-43C5-A1AF-159EC56904DF}" type="pres">
      <dgm:prSet presAssocID="{060D7D0D-C6A8-4F3E-94C2-24BAF0BE1A47}" presName="points" presStyleCnt="0"/>
      <dgm:spPr/>
    </dgm:pt>
    <dgm:pt modelId="{592D0EAE-1752-4FC2-9157-8C340FB8155B}" type="pres">
      <dgm:prSet presAssocID="{C0DC79AC-9EED-4255-AC2A-DBA24235B755}" presName="compositeA" presStyleCnt="0"/>
      <dgm:spPr/>
    </dgm:pt>
    <dgm:pt modelId="{6288E508-E4DD-4FD2-BAED-BEAE9B272FBD}" type="pres">
      <dgm:prSet presAssocID="{C0DC79AC-9EED-4255-AC2A-DBA24235B755}" presName="text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685124-EF8C-4680-A0CF-17D5350C81DC}" type="pres">
      <dgm:prSet presAssocID="{C0DC79AC-9EED-4255-AC2A-DBA24235B755}" presName="circleA" presStyleLbl="node1" presStyleIdx="0" presStyleCnt="3"/>
      <dgm:spPr/>
    </dgm:pt>
    <dgm:pt modelId="{D77A5043-6FE6-4CDF-87C6-F48A53102870}" type="pres">
      <dgm:prSet presAssocID="{C0DC79AC-9EED-4255-AC2A-DBA24235B755}" presName="spaceA" presStyleCnt="0"/>
      <dgm:spPr/>
    </dgm:pt>
    <dgm:pt modelId="{C8AF3C65-CDA4-4D0D-A69C-C7CDF9BBCA97}" type="pres">
      <dgm:prSet presAssocID="{08A11586-3338-4703-90EC-210F5243D25B}" presName="space" presStyleCnt="0"/>
      <dgm:spPr/>
    </dgm:pt>
    <dgm:pt modelId="{7D4DEEE1-AFCF-4437-8B00-CB80D675E51B}" type="pres">
      <dgm:prSet presAssocID="{5760A1F9-76D3-4DD4-987A-5A5F08B9D2D0}" presName="compositeB" presStyleCnt="0"/>
      <dgm:spPr/>
    </dgm:pt>
    <dgm:pt modelId="{59CB9D7C-F25A-4BA0-972F-E3601E19C086}" type="pres">
      <dgm:prSet presAssocID="{5760A1F9-76D3-4DD4-987A-5A5F08B9D2D0}" presName="text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0B09BD6-F3A0-468C-AA69-35F2022B1EFE}" type="pres">
      <dgm:prSet presAssocID="{5760A1F9-76D3-4DD4-987A-5A5F08B9D2D0}" presName="circleB" presStyleLbl="node1" presStyleIdx="1" presStyleCnt="3"/>
      <dgm:spPr/>
    </dgm:pt>
    <dgm:pt modelId="{646CC0DF-AA6E-4D7F-8C0B-55BC056B4491}" type="pres">
      <dgm:prSet presAssocID="{5760A1F9-76D3-4DD4-987A-5A5F08B9D2D0}" presName="spaceB" presStyleCnt="0"/>
      <dgm:spPr/>
    </dgm:pt>
    <dgm:pt modelId="{8471D6F2-E577-4228-972D-5AB0A01D4DCB}" type="pres">
      <dgm:prSet presAssocID="{5793C830-5571-47C1-AA35-BA82229B15CF}" presName="space" presStyleCnt="0"/>
      <dgm:spPr/>
    </dgm:pt>
    <dgm:pt modelId="{7BBF5DD8-0EFF-4638-BD2C-91DCDA2DED58}" type="pres">
      <dgm:prSet presAssocID="{58C379E1-8B87-4AEE-BEDA-C8ADAE5D856E}" presName="compositeA" presStyleCnt="0"/>
      <dgm:spPr/>
    </dgm:pt>
    <dgm:pt modelId="{DC10A85E-1839-44A7-9373-FB6181335B37}" type="pres">
      <dgm:prSet presAssocID="{58C379E1-8B87-4AEE-BEDA-C8ADAE5D856E}" presName="textA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D45873-A13E-42BF-9660-AC7CF8C9A09C}" type="pres">
      <dgm:prSet presAssocID="{58C379E1-8B87-4AEE-BEDA-C8ADAE5D856E}" presName="circleA" presStyleLbl="node1" presStyleIdx="2" presStyleCnt="3"/>
      <dgm:spPr/>
    </dgm:pt>
    <dgm:pt modelId="{6B84D8AE-957C-49BE-BD3C-467ECF91BA34}" type="pres">
      <dgm:prSet presAssocID="{58C379E1-8B87-4AEE-BEDA-C8ADAE5D856E}" presName="spaceA" presStyleCnt="0"/>
      <dgm:spPr/>
    </dgm:pt>
  </dgm:ptLst>
  <dgm:cxnLst>
    <dgm:cxn modelId="{F6229F00-2A1F-4AE8-9979-EE9647636E3D}" type="presOf" srcId="{58C379E1-8B87-4AEE-BEDA-C8ADAE5D856E}" destId="{DC10A85E-1839-44A7-9373-FB6181335B37}" srcOrd="0" destOrd="0" presId="urn:microsoft.com/office/officeart/2005/8/layout/hProcess11"/>
    <dgm:cxn modelId="{3E952A1C-F87F-4B18-8752-A853BA711130}" srcId="{060D7D0D-C6A8-4F3E-94C2-24BAF0BE1A47}" destId="{58C379E1-8B87-4AEE-BEDA-C8ADAE5D856E}" srcOrd="2" destOrd="0" parTransId="{9FE843FF-513E-4364-A642-CADEFBE12C0E}" sibTransId="{3CF50164-07CA-4128-804E-6E0FCF030134}"/>
    <dgm:cxn modelId="{6DB06323-42E3-474A-B467-334C15F072B7}" srcId="{060D7D0D-C6A8-4F3E-94C2-24BAF0BE1A47}" destId="{C0DC79AC-9EED-4255-AC2A-DBA24235B755}" srcOrd="0" destOrd="0" parTransId="{0097CBCD-9D91-46EB-AA7A-E23097106691}" sibTransId="{08A11586-3338-4703-90EC-210F5243D25B}"/>
    <dgm:cxn modelId="{51474DE9-D316-4DDD-B43E-54A15041E7B3}" type="presOf" srcId="{C0DC79AC-9EED-4255-AC2A-DBA24235B755}" destId="{6288E508-E4DD-4FD2-BAED-BEAE9B272FBD}" srcOrd="0" destOrd="0" presId="urn:microsoft.com/office/officeart/2005/8/layout/hProcess11"/>
    <dgm:cxn modelId="{B3C912DB-8734-46BC-880B-1BCE9C217CB1}" type="presOf" srcId="{060D7D0D-C6A8-4F3E-94C2-24BAF0BE1A47}" destId="{443EEBCC-C146-41B2-A6EC-9949DFFB2221}" srcOrd="0" destOrd="0" presId="urn:microsoft.com/office/officeart/2005/8/layout/hProcess11"/>
    <dgm:cxn modelId="{D305CF85-A060-4B05-8E84-ED168E475840}" type="presOf" srcId="{5760A1F9-76D3-4DD4-987A-5A5F08B9D2D0}" destId="{59CB9D7C-F25A-4BA0-972F-E3601E19C086}" srcOrd="0" destOrd="0" presId="urn:microsoft.com/office/officeart/2005/8/layout/hProcess11"/>
    <dgm:cxn modelId="{701D9351-6168-4BC3-B763-7A39778365F6}" srcId="{060D7D0D-C6A8-4F3E-94C2-24BAF0BE1A47}" destId="{5760A1F9-76D3-4DD4-987A-5A5F08B9D2D0}" srcOrd="1" destOrd="0" parTransId="{694FEDE7-29B1-4D62-9924-6EC36AD38355}" sibTransId="{5793C830-5571-47C1-AA35-BA82229B15CF}"/>
    <dgm:cxn modelId="{CE795F98-E9B8-486B-BC3E-1587A699F059}" type="presParOf" srcId="{443EEBCC-C146-41B2-A6EC-9949DFFB2221}" destId="{E05FE9C0-A4F5-4B63-A956-82A40EC66253}" srcOrd="0" destOrd="0" presId="urn:microsoft.com/office/officeart/2005/8/layout/hProcess11"/>
    <dgm:cxn modelId="{EA11ED9D-F313-4D62-B9C9-D8A0F77AE364}" type="presParOf" srcId="{443EEBCC-C146-41B2-A6EC-9949DFFB2221}" destId="{99F474CD-4216-43C5-A1AF-159EC56904DF}" srcOrd="1" destOrd="0" presId="urn:microsoft.com/office/officeart/2005/8/layout/hProcess11"/>
    <dgm:cxn modelId="{1AFEC253-AA55-4824-851B-48FE476AA402}" type="presParOf" srcId="{99F474CD-4216-43C5-A1AF-159EC56904DF}" destId="{592D0EAE-1752-4FC2-9157-8C340FB8155B}" srcOrd="0" destOrd="0" presId="urn:microsoft.com/office/officeart/2005/8/layout/hProcess11"/>
    <dgm:cxn modelId="{19C7E3DF-50C0-49EE-98A8-A36FC144DC1F}" type="presParOf" srcId="{592D0EAE-1752-4FC2-9157-8C340FB8155B}" destId="{6288E508-E4DD-4FD2-BAED-BEAE9B272FBD}" srcOrd="0" destOrd="0" presId="urn:microsoft.com/office/officeart/2005/8/layout/hProcess11"/>
    <dgm:cxn modelId="{8663641B-AF64-4469-A7C9-70B5B6ACF317}" type="presParOf" srcId="{592D0EAE-1752-4FC2-9157-8C340FB8155B}" destId="{13685124-EF8C-4680-A0CF-17D5350C81DC}" srcOrd="1" destOrd="0" presId="urn:microsoft.com/office/officeart/2005/8/layout/hProcess11"/>
    <dgm:cxn modelId="{247642EC-A721-47DE-9DA8-057433E7CAE9}" type="presParOf" srcId="{592D0EAE-1752-4FC2-9157-8C340FB8155B}" destId="{D77A5043-6FE6-4CDF-87C6-F48A53102870}" srcOrd="2" destOrd="0" presId="urn:microsoft.com/office/officeart/2005/8/layout/hProcess11"/>
    <dgm:cxn modelId="{8587D26F-BC87-4224-9812-352A87EFD3AF}" type="presParOf" srcId="{99F474CD-4216-43C5-A1AF-159EC56904DF}" destId="{C8AF3C65-CDA4-4D0D-A69C-C7CDF9BBCA97}" srcOrd="1" destOrd="0" presId="urn:microsoft.com/office/officeart/2005/8/layout/hProcess11"/>
    <dgm:cxn modelId="{1AED34E5-F03C-4AE4-B5FB-7B3329B7AAB1}" type="presParOf" srcId="{99F474CD-4216-43C5-A1AF-159EC56904DF}" destId="{7D4DEEE1-AFCF-4437-8B00-CB80D675E51B}" srcOrd="2" destOrd="0" presId="urn:microsoft.com/office/officeart/2005/8/layout/hProcess11"/>
    <dgm:cxn modelId="{D3D45265-64FE-4491-AA6B-1013F58545B6}" type="presParOf" srcId="{7D4DEEE1-AFCF-4437-8B00-CB80D675E51B}" destId="{59CB9D7C-F25A-4BA0-972F-E3601E19C086}" srcOrd="0" destOrd="0" presId="urn:microsoft.com/office/officeart/2005/8/layout/hProcess11"/>
    <dgm:cxn modelId="{04F18F86-A96B-43C8-8F0D-BCB8C746B2AF}" type="presParOf" srcId="{7D4DEEE1-AFCF-4437-8B00-CB80D675E51B}" destId="{A0B09BD6-F3A0-468C-AA69-35F2022B1EFE}" srcOrd="1" destOrd="0" presId="urn:microsoft.com/office/officeart/2005/8/layout/hProcess11"/>
    <dgm:cxn modelId="{8F388DDE-37AA-4FB6-9165-073BBEC9CBFE}" type="presParOf" srcId="{7D4DEEE1-AFCF-4437-8B00-CB80D675E51B}" destId="{646CC0DF-AA6E-4D7F-8C0B-55BC056B4491}" srcOrd="2" destOrd="0" presId="urn:microsoft.com/office/officeart/2005/8/layout/hProcess11"/>
    <dgm:cxn modelId="{96454EE4-61F3-411A-9F09-8D1A60225D8E}" type="presParOf" srcId="{99F474CD-4216-43C5-A1AF-159EC56904DF}" destId="{8471D6F2-E577-4228-972D-5AB0A01D4DCB}" srcOrd="3" destOrd="0" presId="urn:microsoft.com/office/officeart/2005/8/layout/hProcess11"/>
    <dgm:cxn modelId="{82BA8100-E8EF-4DFB-BB0F-3F74C3FD18EA}" type="presParOf" srcId="{99F474CD-4216-43C5-A1AF-159EC56904DF}" destId="{7BBF5DD8-0EFF-4638-BD2C-91DCDA2DED58}" srcOrd="4" destOrd="0" presId="urn:microsoft.com/office/officeart/2005/8/layout/hProcess11"/>
    <dgm:cxn modelId="{1DD15771-4A65-415F-847F-F21DB01F2FC3}" type="presParOf" srcId="{7BBF5DD8-0EFF-4638-BD2C-91DCDA2DED58}" destId="{DC10A85E-1839-44A7-9373-FB6181335B37}" srcOrd="0" destOrd="0" presId="urn:microsoft.com/office/officeart/2005/8/layout/hProcess11"/>
    <dgm:cxn modelId="{2F2405E8-5B81-48E1-A672-0B6EC8F3B1DC}" type="presParOf" srcId="{7BBF5DD8-0EFF-4638-BD2C-91DCDA2DED58}" destId="{BCD45873-A13E-42BF-9660-AC7CF8C9A09C}" srcOrd="1" destOrd="0" presId="urn:microsoft.com/office/officeart/2005/8/layout/hProcess11"/>
    <dgm:cxn modelId="{3D317A81-D8F4-4BFB-9E14-59931EF06679}" type="presParOf" srcId="{7BBF5DD8-0EFF-4638-BD2C-91DCDA2DED58}" destId="{6B84D8AE-957C-49BE-BD3C-467ECF91BA3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C20DF04-E9D6-412F-98EB-7CC2FD58349B}" type="doc">
      <dgm:prSet loTypeId="urn:microsoft.com/office/officeart/2005/8/layout/hList7#1" loCatId="relationship" qsTypeId="urn:microsoft.com/office/officeart/2005/8/quickstyle/simple1" qsCatId="simple" csTypeId="urn:microsoft.com/office/officeart/2005/8/colors/colorful1#8" csCatId="colorful" phldr="1"/>
      <dgm:spPr/>
    </dgm:pt>
    <dgm:pt modelId="{C27DADDC-CC82-4B04-97FA-77F8D05150E1}">
      <dgm:prSet phldrT="[Texto]"/>
      <dgm:spPr/>
      <dgm:t>
        <a:bodyPr/>
        <a:lstStyle/>
        <a:p>
          <a:r>
            <a: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GESTIÓN</a:t>
          </a:r>
          <a:endParaRPr lang="es-E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11DC7-2291-4E12-99BE-917F757E0C56}" type="parTrans" cxnId="{A3FD53EB-E042-4253-A3AB-1885C4E91EFD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828119-0355-4AE0-8219-78DBCF6B1AD1}" type="sibTrans" cxnId="{A3FD53EB-E042-4253-A3AB-1885C4E91EFD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3C4A9B-78CD-41CF-B049-017A50F71A4D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BÚSQUEDA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87D95B-406D-4EC1-90A5-1BABEB256D1A}" type="parTrans" cxnId="{0A3E20FE-8417-4B5B-A90F-EF6A24B99989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199E42-4F7E-4577-9EB8-20277338FF6E}" type="sibTrans" cxnId="{0A3E20FE-8417-4B5B-A90F-EF6A24B99989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81C111-AA9F-4B73-888E-B76E57F54976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RESCATE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A8A1A1-08BF-448D-B7AD-FBEF49AF43E2}" type="parTrans" cxnId="{B4D7BC44-FE44-414F-A154-6543386B19F7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DA75D7-4FB5-4DF7-AE86-B465D851325E}" type="sibTrans" cxnId="{B4D7BC44-FE44-414F-A154-6543386B19F7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AB330D-67F7-493C-80D6-FFB4A0FB62D3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ASISTENCIA MÉDICA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8B3AA2-3357-456F-911E-661B9244C826}" type="parTrans" cxnId="{08EC13EE-321C-4735-B0E5-E5E3A459661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C12A5E-8CE6-409D-A96E-C05112EEFE7F}" type="sibTrans" cxnId="{08EC13EE-321C-4735-B0E5-E5E3A459661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521B09-A0C0-4837-AC9D-38F6AE27C2C9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LOGÍSTICA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7FB3D9-34E8-43DB-A567-79152149621F}" type="parTrans" cxnId="{1CAA5AB6-8B8E-4D16-A7FC-18B18F5DDAE8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A5FC77-23FC-471C-B2CC-578499B26B2D}" type="sibTrans" cxnId="{1CAA5AB6-8B8E-4D16-A7FC-18B18F5DDAE8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E75B40-936E-4BAD-9A60-E860A0254C6F}" type="pres">
      <dgm:prSet presAssocID="{FC20DF04-E9D6-412F-98EB-7CC2FD58349B}" presName="Name0" presStyleCnt="0">
        <dgm:presLayoutVars>
          <dgm:dir/>
          <dgm:resizeHandles val="exact"/>
        </dgm:presLayoutVars>
      </dgm:prSet>
      <dgm:spPr/>
    </dgm:pt>
    <dgm:pt modelId="{B708824E-8820-4A2B-87C4-5DFEEBB9D617}" type="pres">
      <dgm:prSet presAssocID="{FC20DF04-E9D6-412F-98EB-7CC2FD58349B}" presName="fgShape" presStyleLbl="fgShp" presStyleIdx="0" presStyleCnt="1"/>
      <dgm:spPr/>
    </dgm:pt>
    <dgm:pt modelId="{F03EA694-57E8-4B5C-8EAA-0E89A3848C7E}" type="pres">
      <dgm:prSet presAssocID="{FC20DF04-E9D6-412F-98EB-7CC2FD58349B}" presName="linComp" presStyleCnt="0"/>
      <dgm:spPr/>
    </dgm:pt>
    <dgm:pt modelId="{0784945B-1599-4B61-A212-81999AA3AF3D}" type="pres">
      <dgm:prSet presAssocID="{C27DADDC-CC82-4B04-97FA-77F8D05150E1}" presName="compNode" presStyleCnt="0"/>
      <dgm:spPr/>
    </dgm:pt>
    <dgm:pt modelId="{C0927309-2CED-40FF-BEEC-4FA370FCDBC9}" type="pres">
      <dgm:prSet presAssocID="{C27DADDC-CC82-4B04-97FA-77F8D05150E1}" presName="bkgdShape" presStyleLbl="node1" presStyleIdx="0" presStyleCnt="5"/>
      <dgm:spPr/>
      <dgm:t>
        <a:bodyPr/>
        <a:lstStyle/>
        <a:p>
          <a:endParaRPr lang="es-ES"/>
        </a:p>
      </dgm:t>
    </dgm:pt>
    <dgm:pt modelId="{391FD1D9-9390-4FCC-B80A-46000202EFAE}" type="pres">
      <dgm:prSet presAssocID="{C27DADDC-CC82-4B04-97FA-77F8D05150E1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6E3C87-5F87-4624-9EFB-659D4C9394D6}" type="pres">
      <dgm:prSet presAssocID="{C27DADDC-CC82-4B04-97FA-77F8D05150E1}" presName="invisiNode" presStyleLbl="node1" presStyleIdx="0" presStyleCnt="5"/>
      <dgm:spPr/>
    </dgm:pt>
    <dgm:pt modelId="{6D6BC47B-F235-4733-81EC-E7A9CDC95782}" type="pres">
      <dgm:prSet presAssocID="{C27DADDC-CC82-4B04-97FA-77F8D05150E1}" presName="imagNod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C691125-66E9-4D0D-9860-FD4BF42469C2}" type="pres">
      <dgm:prSet presAssocID="{31828119-0355-4AE0-8219-78DBCF6B1AD1}" presName="sibTrans" presStyleLbl="sibTrans2D1" presStyleIdx="0" presStyleCnt="0"/>
      <dgm:spPr/>
      <dgm:t>
        <a:bodyPr/>
        <a:lstStyle/>
        <a:p>
          <a:endParaRPr lang="es-ES"/>
        </a:p>
      </dgm:t>
    </dgm:pt>
    <dgm:pt modelId="{079B2028-E531-470F-8F47-2E6AFD533307}" type="pres">
      <dgm:prSet presAssocID="{A73C4A9B-78CD-41CF-B049-017A50F71A4D}" presName="compNode" presStyleCnt="0"/>
      <dgm:spPr/>
    </dgm:pt>
    <dgm:pt modelId="{0A9F737F-04BE-4CEB-A983-17B55CCE1ACC}" type="pres">
      <dgm:prSet presAssocID="{A73C4A9B-78CD-41CF-B049-017A50F71A4D}" presName="bkgdShape" presStyleLbl="node1" presStyleIdx="1" presStyleCnt="5"/>
      <dgm:spPr/>
      <dgm:t>
        <a:bodyPr/>
        <a:lstStyle/>
        <a:p>
          <a:endParaRPr lang="es-ES"/>
        </a:p>
      </dgm:t>
    </dgm:pt>
    <dgm:pt modelId="{30EB07C9-91E5-4F41-8B38-CD6E9EC53F33}" type="pres">
      <dgm:prSet presAssocID="{A73C4A9B-78CD-41CF-B049-017A50F71A4D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090B29-DB34-4368-869E-992562EEB399}" type="pres">
      <dgm:prSet presAssocID="{A73C4A9B-78CD-41CF-B049-017A50F71A4D}" presName="invisiNode" presStyleLbl="node1" presStyleIdx="1" presStyleCnt="5"/>
      <dgm:spPr/>
    </dgm:pt>
    <dgm:pt modelId="{095017DC-D560-4CA4-857D-87754A173758}" type="pres">
      <dgm:prSet presAssocID="{A73C4A9B-78CD-41CF-B049-017A50F71A4D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685AA94-2B0E-4FB2-8159-CC77C8BD93B8}" type="pres">
      <dgm:prSet presAssocID="{22199E42-4F7E-4577-9EB8-20277338FF6E}" presName="sibTrans" presStyleLbl="sibTrans2D1" presStyleIdx="0" presStyleCnt="0"/>
      <dgm:spPr/>
      <dgm:t>
        <a:bodyPr/>
        <a:lstStyle/>
        <a:p>
          <a:endParaRPr lang="es-ES"/>
        </a:p>
      </dgm:t>
    </dgm:pt>
    <dgm:pt modelId="{43FE324B-F0B0-4A1B-B78E-402AD9C19B73}" type="pres">
      <dgm:prSet presAssocID="{8A81C111-AA9F-4B73-888E-B76E57F54976}" presName="compNode" presStyleCnt="0"/>
      <dgm:spPr/>
    </dgm:pt>
    <dgm:pt modelId="{9635EBAF-698B-49F8-BCFC-EF12519D1D1D}" type="pres">
      <dgm:prSet presAssocID="{8A81C111-AA9F-4B73-888E-B76E57F54976}" presName="bkgdShape" presStyleLbl="node1" presStyleIdx="2" presStyleCnt="5"/>
      <dgm:spPr/>
      <dgm:t>
        <a:bodyPr/>
        <a:lstStyle/>
        <a:p>
          <a:endParaRPr lang="es-ES"/>
        </a:p>
      </dgm:t>
    </dgm:pt>
    <dgm:pt modelId="{AA3B2676-CCB2-4AE7-9407-019A0CCA3EFC}" type="pres">
      <dgm:prSet presAssocID="{8A81C111-AA9F-4B73-888E-B76E57F54976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1B887C-3904-4010-9D7E-A6DFD218CF25}" type="pres">
      <dgm:prSet presAssocID="{8A81C111-AA9F-4B73-888E-B76E57F54976}" presName="invisiNode" presStyleLbl="node1" presStyleIdx="2" presStyleCnt="5"/>
      <dgm:spPr/>
    </dgm:pt>
    <dgm:pt modelId="{74A7B886-907D-4B15-BFC0-7994875A98B0}" type="pres">
      <dgm:prSet presAssocID="{8A81C111-AA9F-4B73-888E-B76E57F54976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0AB2F86-2D92-4573-807C-18221287ACF0}" type="pres">
      <dgm:prSet presAssocID="{A1DA75D7-4FB5-4DF7-AE86-B465D851325E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123472C-907E-483E-A224-ADE908692B5B}" type="pres">
      <dgm:prSet presAssocID="{99AB330D-67F7-493C-80D6-FFB4A0FB62D3}" presName="compNode" presStyleCnt="0"/>
      <dgm:spPr/>
    </dgm:pt>
    <dgm:pt modelId="{FF009DDD-C62B-4646-B553-C5BAC2CD1861}" type="pres">
      <dgm:prSet presAssocID="{99AB330D-67F7-493C-80D6-FFB4A0FB62D3}" presName="bkgdShape" presStyleLbl="node1" presStyleIdx="3" presStyleCnt="5"/>
      <dgm:spPr/>
      <dgm:t>
        <a:bodyPr/>
        <a:lstStyle/>
        <a:p>
          <a:endParaRPr lang="es-ES"/>
        </a:p>
      </dgm:t>
    </dgm:pt>
    <dgm:pt modelId="{9877B50A-8AE1-4EDE-BE7B-4374CADEB19C}" type="pres">
      <dgm:prSet presAssocID="{99AB330D-67F7-493C-80D6-FFB4A0FB62D3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A14858-E8FA-4941-A2D4-C38BC11D660A}" type="pres">
      <dgm:prSet presAssocID="{99AB330D-67F7-493C-80D6-FFB4A0FB62D3}" presName="invisiNode" presStyleLbl="node1" presStyleIdx="3" presStyleCnt="5"/>
      <dgm:spPr/>
    </dgm:pt>
    <dgm:pt modelId="{4C6A5417-1322-4597-9BAB-66996CFE9152}" type="pres">
      <dgm:prSet presAssocID="{99AB330D-67F7-493C-80D6-FFB4A0FB62D3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9AD0836-6FF6-4991-83CA-2551FDF4CC45}" type="pres">
      <dgm:prSet presAssocID="{84C12A5E-8CE6-409D-A96E-C05112EEFE7F}" presName="sibTrans" presStyleLbl="sibTrans2D1" presStyleIdx="0" presStyleCnt="0"/>
      <dgm:spPr/>
      <dgm:t>
        <a:bodyPr/>
        <a:lstStyle/>
        <a:p>
          <a:endParaRPr lang="es-ES"/>
        </a:p>
      </dgm:t>
    </dgm:pt>
    <dgm:pt modelId="{4934550E-E28A-496D-9EB3-F257234F151A}" type="pres">
      <dgm:prSet presAssocID="{8B521B09-A0C0-4837-AC9D-38F6AE27C2C9}" presName="compNode" presStyleCnt="0"/>
      <dgm:spPr/>
    </dgm:pt>
    <dgm:pt modelId="{E1E40CF8-157C-496B-BA9C-B654A65A5DA2}" type="pres">
      <dgm:prSet presAssocID="{8B521B09-A0C0-4837-AC9D-38F6AE27C2C9}" presName="bkgdShape" presStyleLbl="node1" presStyleIdx="4" presStyleCnt="5"/>
      <dgm:spPr/>
      <dgm:t>
        <a:bodyPr/>
        <a:lstStyle/>
        <a:p>
          <a:endParaRPr lang="es-ES"/>
        </a:p>
      </dgm:t>
    </dgm:pt>
    <dgm:pt modelId="{2CA29936-FBFD-4E4D-A83D-43B6F8943573}" type="pres">
      <dgm:prSet presAssocID="{8B521B09-A0C0-4837-AC9D-38F6AE27C2C9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03E967-4FC3-407B-AB0F-5DA8DCC79E80}" type="pres">
      <dgm:prSet presAssocID="{8B521B09-A0C0-4837-AC9D-38F6AE27C2C9}" presName="invisiNode" presStyleLbl="node1" presStyleIdx="4" presStyleCnt="5"/>
      <dgm:spPr/>
    </dgm:pt>
    <dgm:pt modelId="{8528C19D-5CAF-4A78-8F88-DEBC971C222A}" type="pres">
      <dgm:prSet presAssocID="{8B521B09-A0C0-4837-AC9D-38F6AE27C2C9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08E18990-BC43-4E39-9A28-0BBA167C08D5}" type="presOf" srcId="{84C12A5E-8CE6-409D-A96E-C05112EEFE7F}" destId="{09AD0836-6FF6-4991-83CA-2551FDF4CC45}" srcOrd="0" destOrd="0" presId="urn:microsoft.com/office/officeart/2005/8/layout/hList7#1"/>
    <dgm:cxn modelId="{9A528015-E937-4906-960F-A4045BDC9A4E}" type="presOf" srcId="{FC20DF04-E9D6-412F-98EB-7CC2FD58349B}" destId="{7CE75B40-936E-4BAD-9A60-E860A0254C6F}" srcOrd="0" destOrd="0" presId="urn:microsoft.com/office/officeart/2005/8/layout/hList7#1"/>
    <dgm:cxn modelId="{1CAA5AB6-8B8E-4D16-A7FC-18B18F5DDAE8}" srcId="{FC20DF04-E9D6-412F-98EB-7CC2FD58349B}" destId="{8B521B09-A0C0-4837-AC9D-38F6AE27C2C9}" srcOrd="4" destOrd="0" parTransId="{EA7FB3D9-34E8-43DB-A567-79152149621F}" sibTransId="{D6A5FC77-23FC-471C-B2CC-578499B26B2D}"/>
    <dgm:cxn modelId="{81F21847-F80B-4B28-BC67-3AA8E0BE0E27}" type="presOf" srcId="{C27DADDC-CC82-4B04-97FA-77F8D05150E1}" destId="{391FD1D9-9390-4FCC-B80A-46000202EFAE}" srcOrd="1" destOrd="0" presId="urn:microsoft.com/office/officeart/2005/8/layout/hList7#1"/>
    <dgm:cxn modelId="{4954EE8B-FEC9-4DD0-9E96-A6D32810C7D4}" type="presOf" srcId="{8B521B09-A0C0-4837-AC9D-38F6AE27C2C9}" destId="{2CA29936-FBFD-4E4D-A83D-43B6F8943573}" srcOrd="1" destOrd="0" presId="urn:microsoft.com/office/officeart/2005/8/layout/hList7#1"/>
    <dgm:cxn modelId="{08EC13EE-321C-4735-B0E5-E5E3A459661C}" srcId="{FC20DF04-E9D6-412F-98EB-7CC2FD58349B}" destId="{99AB330D-67F7-493C-80D6-FFB4A0FB62D3}" srcOrd="3" destOrd="0" parTransId="{888B3AA2-3357-456F-911E-661B9244C826}" sibTransId="{84C12A5E-8CE6-409D-A96E-C05112EEFE7F}"/>
    <dgm:cxn modelId="{18469B8D-1920-4AEE-9369-87920708588E}" type="presOf" srcId="{99AB330D-67F7-493C-80D6-FFB4A0FB62D3}" destId="{9877B50A-8AE1-4EDE-BE7B-4374CADEB19C}" srcOrd="1" destOrd="0" presId="urn:microsoft.com/office/officeart/2005/8/layout/hList7#1"/>
    <dgm:cxn modelId="{A3FD53EB-E042-4253-A3AB-1885C4E91EFD}" srcId="{FC20DF04-E9D6-412F-98EB-7CC2FD58349B}" destId="{C27DADDC-CC82-4B04-97FA-77F8D05150E1}" srcOrd="0" destOrd="0" parTransId="{2D511DC7-2291-4E12-99BE-917F757E0C56}" sibTransId="{31828119-0355-4AE0-8219-78DBCF6B1AD1}"/>
    <dgm:cxn modelId="{9C9E3512-2091-415E-8BF2-91544C048921}" type="presOf" srcId="{A73C4A9B-78CD-41CF-B049-017A50F71A4D}" destId="{30EB07C9-91E5-4F41-8B38-CD6E9EC53F33}" srcOrd="1" destOrd="0" presId="urn:microsoft.com/office/officeart/2005/8/layout/hList7#1"/>
    <dgm:cxn modelId="{26D539D6-04BB-4766-91FF-5727DD653A8E}" type="presOf" srcId="{31828119-0355-4AE0-8219-78DBCF6B1AD1}" destId="{4C691125-66E9-4D0D-9860-FD4BF42469C2}" srcOrd="0" destOrd="0" presId="urn:microsoft.com/office/officeart/2005/8/layout/hList7#1"/>
    <dgm:cxn modelId="{AA4CF5DD-E8F4-4C25-A7AE-4803F815F0E1}" type="presOf" srcId="{C27DADDC-CC82-4B04-97FA-77F8D05150E1}" destId="{C0927309-2CED-40FF-BEEC-4FA370FCDBC9}" srcOrd="0" destOrd="0" presId="urn:microsoft.com/office/officeart/2005/8/layout/hList7#1"/>
    <dgm:cxn modelId="{4EFA20D0-31FA-42FF-B269-07383860C8EC}" type="presOf" srcId="{8A81C111-AA9F-4B73-888E-B76E57F54976}" destId="{9635EBAF-698B-49F8-BCFC-EF12519D1D1D}" srcOrd="0" destOrd="0" presId="urn:microsoft.com/office/officeart/2005/8/layout/hList7#1"/>
    <dgm:cxn modelId="{09DE2029-A285-4B39-A16B-18A0D280C00B}" type="presOf" srcId="{A73C4A9B-78CD-41CF-B049-017A50F71A4D}" destId="{0A9F737F-04BE-4CEB-A983-17B55CCE1ACC}" srcOrd="0" destOrd="0" presId="urn:microsoft.com/office/officeart/2005/8/layout/hList7#1"/>
    <dgm:cxn modelId="{F408BB38-89CC-4EDB-979F-C5A481CCCF1C}" type="presOf" srcId="{A1DA75D7-4FB5-4DF7-AE86-B465D851325E}" destId="{B0AB2F86-2D92-4573-807C-18221287ACF0}" srcOrd="0" destOrd="0" presId="urn:microsoft.com/office/officeart/2005/8/layout/hList7#1"/>
    <dgm:cxn modelId="{0A3E20FE-8417-4B5B-A90F-EF6A24B99989}" srcId="{FC20DF04-E9D6-412F-98EB-7CC2FD58349B}" destId="{A73C4A9B-78CD-41CF-B049-017A50F71A4D}" srcOrd="1" destOrd="0" parTransId="{3887D95B-406D-4EC1-90A5-1BABEB256D1A}" sibTransId="{22199E42-4F7E-4577-9EB8-20277338FF6E}"/>
    <dgm:cxn modelId="{5556C446-BD7A-4EA9-B49D-0B73F9318B1C}" type="presOf" srcId="{8A81C111-AA9F-4B73-888E-B76E57F54976}" destId="{AA3B2676-CCB2-4AE7-9407-019A0CCA3EFC}" srcOrd="1" destOrd="0" presId="urn:microsoft.com/office/officeart/2005/8/layout/hList7#1"/>
    <dgm:cxn modelId="{F9A00D37-30A0-43B0-8E5B-B3D9A2074542}" type="presOf" srcId="{8B521B09-A0C0-4837-AC9D-38F6AE27C2C9}" destId="{E1E40CF8-157C-496B-BA9C-B654A65A5DA2}" srcOrd="0" destOrd="0" presId="urn:microsoft.com/office/officeart/2005/8/layout/hList7#1"/>
    <dgm:cxn modelId="{3D65668A-6192-4B39-BBC1-0B6189213F64}" type="presOf" srcId="{99AB330D-67F7-493C-80D6-FFB4A0FB62D3}" destId="{FF009DDD-C62B-4646-B553-C5BAC2CD1861}" srcOrd="0" destOrd="0" presId="urn:microsoft.com/office/officeart/2005/8/layout/hList7#1"/>
    <dgm:cxn modelId="{B4D7BC44-FE44-414F-A154-6543386B19F7}" srcId="{FC20DF04-E9D6-412F-98EB-7CC2FD58349B}" destId="{8A81C111-AA9F-4B73-888E-B76E57F54976}" srcOrd="2" destOrd="0" parTransId="{CEA8A1A1-08BF-448D-B7AD-FBEF49AF43E2}" sibTransId="{A1DA75D7-4FB5-4DF7-AE86-B465D851325E}"/>
    <dgm:cxn modelId="{E5EBE631-3011-4829-B715-B53F71A0A3A3}" type="presOf" srcId="{22199E42-4F7E-4577-9EB8-20277338FF6E}" destId="{6685AA94-2B0E-4FB2-8159-CC77C8BD93B8}" srcOrd="0" destOrd="0" presId="urn:microsoft.com/office/officeart/2005/8/layout/hList7#1"/>
    <dgm:cxn modelId="{992C248F-55EC-4899-8D8F-2E4EFADE0083}" type="presParOf" srcId="{7CE75B40-936E-4BAD-9A60-E860A0254C6F}" destId="{B708824E-8820-4A2B-87C4-5DFEEBB9D617}" srcOrd="0" destOrd="0" presId="urn:microsoft.com/office/officeart/2005/8/layout/hList7#1"/>
    <dgm:cxn modelId="{966AFF63-A473-419A-9F3A-42676D6E5E49}" type="presParOf" srcId="{7CE75B40-936E-4BAD-9A60-E860A0254C6F}" destId="{F03EA694-57E8-4B5C-8EAA-0E89A3848C7E}" srcOrd="1" destOrd="0" presId="urn:microsoft.com/office/officeart/2005/8/layout/hList7#1"/>
    <dgm:cxn modelId="{F4D8CA6A-FDC8-402D-968D-0B8EF371C9F7}" type="presParOf" srcId="{F03EA694-57E8-4B5C-8EAA-0E89A3848C7E}" destId="{0784945B-1599-4B61-A212-81999AA3AF3D}" srcOrd="0" destOrd="0" presId="urn:microsoft.com/office/officeart/2005/8/layout/hList7#1"/>
    <dgm:cxn modelId="{AF330658-476B-40E3-B3F9-221EFC085B16}" type="presParOf" srcId="{0784945B-1599-4B61-A212-81999AA3AF3D}" destId="{C0927309-2CED-40FF-BEEC-4FA370FCDBC9}" srcOrd="0" destOrd="0" presId="urn:microsoft.com/office/officeart/2005/8/layout/hList7#1"/>
    <dgm:cxn modelId="{81751D4B-A818-4D5C-9B8A-DD88A4F97040}" type="presParOf" srcId="{0784945B-1599-4B61-A212-81999AA3AF3D}" destId="{391FD1D9-9390-4FCC-B80A-46000202EFAE}" srcOrd="1" destOrd="0" presId="urn:microsoft.com/office/officeart/2005/8/layout/hList7#1"/>
    <dgm:cxn modelId="{D3502301-ECE6-44AE-995C-83646B18C3A5}" type="presParOf" srcId="{0784945B-1599-4B61-A212-81999AA3AF3D}" destId="{FE6E3C87-5F87-4624-9EFB-659D4C9394D6}" srcOrd="2" destOrd="0" presId="urn:microsoft.com/office/officeart/2005/8/layout/hList7#1"/>
    <dgm:cxn modelId="{A32F0F28-398C-4603-AC4F-C20D7CC0C290}" type="presParOf" srcId="{0784945B-1599-4B61-A212-81999AA3AF3D}" destId="{6D6BC47B-F235-4733-81EC-E7A9CDC95782}" srcOrd="3" destOrd="0" presId="urn:microsoft.com/office/officeart/2005/8/layout/hList7#1"/>
    <dgm:cxn modelId="{AC0FECFE-9A3A-419A-AA14-D7CDF495725B}" type="presParOf" srcId="{F03EA694-57E8-4B5C-8EAA-0E89A3848C7E}" destId="{4C691125-66E9-4D0D-9860-FD4BF42469C2}" srcOrd="1" destOrd="0" presId="urn:microsoft.com/office/officeart/2005/8/layout/hList7#1"/>
    <dgm:cxn modelId="{DC416BAE-63D2-4761-AD4F-9DE2DEC0C233}" type="presParOf" srcId="{F03EA694-57E8-4B5C-8EAA-0E89A3848C7E}" destId="{079B2028-E531-470F-8F47-2E6AFD533307}" srcOrd="2" destOrd="0" presId="urn:microsoft.com/office/officeart/2005/8/layout/hList7#1"/>
    <dgm:cxn modelId="{A3DFCE32-1DE8-4B29-8649-AC13BB7F83BB}" type="presParOf" srcId="{079B2028-E531-470F-8F47-2E6AFD533307}" destId="{0A9F737F-04BE-4CEB-A983-17B55CCE1ACC}" srcOrd="0" destOrd="0" presId="urn:microsoft.com/office/officeart/2005/8/layout/hList7#1"/>
    <dgm:cxn modelId="{2FE62062-10E4-480C-8450-969D7A03924F}" type="presParOf" srcId="{079B2028-E531-470F-8F47-2E6AFD533307}" destId="{30EB07C9-91E5-4F41-8B38-CD6E9EC53F33}" srcOrd="1" destOrd="0" presId="urn:microsoft.com/office/officeart/2005/8/layout/hList7#1"/>
    <dgm:cxn modelId="{C8B36F26-768C-4D40-8B43-989C3543F67C}" type="presParOf" srcId="{079B2028-E531-470F-8F47-2E6AFD533307}" destId="{9D090B29-DB34-4368-869E-992562EEB399}" srcOrd="2" destOrd="0" presId="urn:microsoft.com/office/officeart/2005/8/layout/hList7#1"/>
    <dgm:cxn modelId="{AC816729-F210-47E5-A542-225A4C3766BD}" type="presParOf" srcId="{079B2028-E531-470F-8F47-2E6AFD533307}" destId="{095017DC-D560-4CA4-857D-87754A173758}" srcOrd="3" destOrd="0" presId="urn:microsoft.com/office/officeart/2005/8/layout/hList7#1"/>
    <dgm:cxn modelId="{9F8A8472-26FC-47C3-96F3-C4EE13B25E86}" type="presParOf" srcId="{F03EA694-57E8-4B5C-8EAA-0E89A3848C7E}" destId="{6685AA94-2B0E-4FB2-8159-CC77C8BD93B8}" srcOrd="3" destOrd="0" presId="urn:microsoft.com/office/officeart/2005/8/layout/hList7#1"/>
    <dgm:cxn modelId="{2DD3E920-30BD-446D-9ADD-B578EDE374BD}" type="presParOf" srcId="{F03EA694-57E8-4B5C-8EAA-0E89A3848C7E}" destId="{43FE324B-F0B0-4A1B-B78E-402AD9C19B73}" srcOrd="4" destOrd="0" presId="urn:microsoft.com/office/officeart/2005/8/layout/hList7#1"/>
    <dgm:cxn modelId="{2A1DD3F4-D92B-482F-826F-84CC20F53B4A}" type="presParOf" srcId="{43FE324B-F0B0-4A1B-B78E-402AD9C19B73}" destId="{9635EBAF-698B-49F8-BCFC-EF12519D1D1D}" srcOrd="0" destOrd="0" presId="urn:microsoft.com/office/officeart/2005/8/layout/hList7#1"/>
    <dgm:cxn modelId="{2B7039F6-4B9A-4B59-A305-0E50C127F13B}" type="presParOf" srcId="{43FE324B-F0B0-4A1B-B78E-402AD9C19B73}" destId="{AA3B2676-CCB2-4AE7-9407-019A0CCA3EFC}" srcOrd="1" destOrd="0" presId="urn:microsoft.com/office/officeart/2005/8/layout/hList7#1"/>
    <dgm:cxn modelId="{B2C681B4-E251-4EFA-930C-A2F390D39A96}" type="presParOf" srcId="{43FE324B-F0B0-4A1B-B78E-402AD9C19B73}" destId="{6A1B887C-3904-4010-9D7E-A6DFD218CF25}" srcOrd="2" destOrd="0" presId="urn:microsoft.com/office/officeart/2005/8/layout/hList7#1"/>
    <dgm:cxn modelId="{DA6B5064-AFBA-4BD7-8790-7A46D9CC5A1C}" type="presParOf" srcId="{43FE324B-F0B0-4A1B-B78E-402AD9C19B73}" destId="{74A7B886-907D-4B15-BFC0-7994875A98B0}" srcOrd="3" destOrd="0" presId="urn:microsoft.com/office/officeart/2005/8/layout/hList7#1"/>
    <dgm:cxn modelId="{A8B7E6BD-B274-4346-B6DC-2BAD2141D293}" type="presParOf" srcId="{F03EA694-57E8-4B5C-8EAA-0E89A3848C7E}" destId="{B0AB2F86-2D92-4573-807C-18221287ACF0}" srcOrd="5" destOrd="0" presId="urn:microsoft.com/office/officeart/2005/8/layout/hList7#1"/>
    <dgm:cxn modelId="{3CE06FDD-3E6E-47E5-92C1-E86D8450E45C}" type="presParOf" srcId="{F03EA694-57E8-4B5C-8EAA-0E89A3848C7E}" destId="{6123472C-907E-483E-A224-ADE908692B5B}" srcOrd="6" destOrd="0" presId="urn:microsoft.com/office/officeart/2005/8/layout/hList7#1"/>
    <dgm:cxn modelId="{66AE1769-F44C-4BA2-BF54-F938CB5F6884}" type="presParOf" srcId="{6123472C-907E-483E-A224-ADE908692B5B}" destId="{FF009DDD-C62B-4646-B553-C5BAC2CD1861}" srcOrd="0" destOrd="0" presId="urn:microsoft.com/office/officeart/2005/8/layout/hList7#1"/>
    <dgm:cxn modelId="{A80B6426-37D3-46C4-8235-08A1883CBC0A}" type="presParOf" srcId="{6123472C-907E-483E-A224-ADE908692B5B}" destId="{9877B50A-8AE1-4EDE-BE7B-4374CADEB19C}" srcOrd="1" destOrd="0" presId="urn:microsoft.com/office/officeart/2005/8/layout/hList7#1"/>
    <dgm:cxn modelId="{2FBC2AC4-2DAE-4DE4-A92A-2A55F76E0F18}" type="presParOf" srcId="{6123472C-907E-483E-A224-ADE908692B5B}" destId="{48A14858-E8FA-4941-A2D4-C38BC11D660A}" srcOrd="2" destOrd="0" presId="urn:microsoft.com/office/officeart/2005/8/layout/hList7#1"/>
    <dgm:cxn modelId="{16E7512D-E9C2-4A88-9391-43930B416599}" type="presParOf" srcId="{6123472C-907E-483E-A224-ADE908692B5B}" destId="{4C6A5417-1322-4597-9BAB-66996CFE9152}" srcOrd="3" destOrd="0" presId="urn:microsoft.com/office/officeart/2005/8/layout/hList7#1"/>
    <dgm:cxn modelId="{FADA2234-551F-4731-82F9-1F4933800697}" type="presParOf" srcId="{F03EA694-57E8-4B5C-8EAA-0E89A3848C7E}" destId="{09AD0836-6FF6-4991-83CA-2551FDF4CC45}" srcOrd="7" destOrd="0" presId="urn:microsoft.com/office/officeart/2005/8/layout/hList7#1"/>
    <dgm:cxn modelId="{F4A992DB-C027-4F6C-BF66-3ED2F668240C}" type="presParOf" srcId="{F03EA694-57E8-4B5C-8EAA-0E89A3848C7E}" destId="{4934550E-E28A-496D-9EB3-F257234F151A}" srcOrd="8" destOrd="0" presId="urn:microsoft.com/office/officeart/2005/8/layout/hList7#1"/>
    <dgm:cxn modelId="{C1D9C0C6-D429-4112-ACD6-1813D71D9C01}" type="presParOf" srcId="{4934550E-E28A-496D-9EB3-F257234F151A}" destId="{E1E40CF8-157C-496B-BA9C-B654A65A5DA2}" srcOrd="0" destOrd="0" presId="urn:microsoft.com/office/officeart/2005/8/layout/hList7#1"/>
    <dgm:cxn modelId="{E1890B43-392C-4976-BAAF-1A50EA00CBDF}" type="presParOf" srcId="{4934550E-E28A-496D-9EB3-F257234F151A}" destId="{2CA29936-FBFD-4E4D-A83D-43B6F8943573}" srcOrd="1" destOrd="0" presId="urn:microsoft.com/office/officeart/2005/8/layout/hList7#1"/>
    <dgm:cxn modelId="{E19040A9-70F4-4A20-A603-926B78B98DDB}" type="presParOf" srcId="{4934550E-E28A-496D-9EB3-F257234F151A}" destId="{9803E967-4FC3-407B-AB0F-5DA8DCC79E80}" srcOrd="2" destOrd="0" presId="urn:microsoft.com/office/officeart/2005/8/layout/hList7#1"/>
    <dgm:cxn modelId="{F52125FE-BDF8-4526-9DF5-6EE22130350B}" type="presParOf" srcId="{4934550E-E28A-496D-9EB3-F257234F151A}" destId="{8528C19D-5CAF-4A78-8F88-DEBC971C222A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08F0BCF-13D5-47A8-9043-79592AECCFFF}" type="doc">
      <dgm:prSet loTypeId="urn:microsoft.com/office/officeart/2005/8/layout/hList1" loCatId="list" qsTypeId="urn:microsoft.com/office/officeart/2005/8/quickstyle/simple1" qsCatId="simple" csTypeId="urn:microsoft.com/office/officeart/2005/8/colors/colorful1#9" csCatId="colorful" phldr="1"/>
      <dgm:spPr/>
      <dgm:t>
        <a:bodyPr/>
        <a:lstStyle/>
        <a:p>
          <a:endParaRPr lang="es-ES"/>
        </a:p>
      </dgm:t>
    </dgm:pt>
    <dgm:pt modelId="{89807CE0-D764-4ED7-8476-3AE25E5C18AA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ANÁLISIS DOCUMENTAL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BF9BD7-E611-48A1-8BA8-046825EE246D}" type="parTrans" cxnId="{CF097A6C-C3DB-47A4-B233-8FE7EC898E24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6C06A8-799B-498A-B1C6-1C50E59290DE}" type="sibTrans" cxnId="{CF097A6C-C3DB-47A4-B233-8FE7EC898E24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31835D-1604-4E5D-A7A4-CD79C790CBA8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194 países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5C5B81-ED52-40F2-B2DB-806958592CEA}" type="parTrans" cxnId="{977674DF-36A8-4519-868E-718BE4DC2164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D7F352-7043-4D4F-A73E-90C5F1FDE6FF}" type="sibTrans" cxnId="{977674DF-36A8-4519-868E-718BE4DC2164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AE1564-A996-4217-B3F2-ED26CDF73E83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 + 1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E67A21-432F-4685-AF56-A636280F09B3}" type="parTrans" cxnId="{9FD27F71-195B-4689-A6F7-6EE0471E8F75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F6E44C-3F1E-47DD-A2BC-CF9A812F3A4D}" type="sibTrans" cxnId="{9FD27F71-195B-4689-A6F7-6EE0471E8F75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E9D727-83E4-4F69-9AF2-EAFD3A23EE79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ENCUESTAS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326902-0E7D-475A-9091-FA32ADC66B29}" type="parTrans" cxnId="{3D19B514-8358-439F-9E4F-6DC36F7D4FF6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0F2505-A93A-45BE-9C0E-CED3E553C301}" type="sibTrans" cxnId="{3D19B514-8358-439F-9E4F-6DC36F7D4FF6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E0CCE8-25BE-4CAB-B36D-C0C44FA35844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70+2291=2361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32A333-2B39-4ED8-BD4D-98D6EF3CF14F}" type="parTrans" cxnId="{C205A297-195F-4383-88CA-BB4893E2AA53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7CD371-6360-48BC-9200-9B51CEF17FAE}" type="sibTrans" cxnId="{C205A297-195F-4383-88CA-BB4893E2AA53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87CE32-3AF4-4324-9758-EDB847731192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10+321=331 (95%) (Tics) (formulario)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B963D1-118D-42D0-A6FB-10E2BD0C5F09}" type="parTrans" cxnId="{C595686F-66B6-44DB-A4D3-CC31D267461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B4E2AB-6C18-478D-807F-A23AF575B302}" type="sibTrans" cxnId="{C595686F-66B6-44DB-A4D3-CC31D267461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C0C7BE-FB92-4CF0-85E0-B0F220F778B0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ENTREVISTAS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220AAD-6C83-4649-92B3-C1BDA32AE68C}" type="parTrans" cxnId="{E77CD538-55CA-4B4B-9709-CE421B138024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3CBEAB-8140-4448-8503-6C9DE2A30726}" type="sibTrans" cxnId="{E77CD538-55CA-4B4B-9709-CE421B138024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A3D0EB-BDB8-4878-B530-8BDA29D37930}">
      <dgm:prSet phldrT="[Texto]"/>
      <dgm:spPr/>
      <dgm:t>
        <a:bodyPr/>
        <a:lstStyle/>
        <a:p>
          <a:pPr algn="ctr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Tipos (5)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104AE1-D6FF-4887-9ADD-01D26B1B61D0}" type="parTrans" cxnId="{E13D4B28-7028-4459-A93E-56BA4CB7385D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226E46-E174-4F21-A16E-2F9265062D77}" type="sibTrans" cxnId="{E13D4B28-7028-4459-A93E-56BA4CB7385D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21B8C4-DD7F-476C-B6A5-985D8EFDB565}">
      <dgm:prSet phldrT="[Texto]"/>
      <dgm:spPr/>
      <dgm:t>
        <a:bodyPr/>
        <a:lstStyle/>
        <a:p>
          <a:pPr algn="ctr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Opinión, estandarizada, abierta (guía)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54F8EA-F448-4962-9521-E535FD0B1100}" type="parTrans" cxnId="{FBE86695-BCC3-4EE2-9A06-6314FEFE146E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5B6C9A-3C50-47C4-A158-E639848F211B}" type="sibTrans" cxnId="{FBE86695-BCC3-4EE2-9A06-6314FEFE146E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28C4F1-F62B-4851-B17C-5069DCB33D19}" type="pres">
      <dgm:prSet presAssocID="{908F0BCF-13D5-47A8-9043-79592AECCFF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70F4A22-AE85-415B-84AA-ED249FCECAE7}" type="pres">
      <dgm:prSet presAssocID="{89807CE0-D764-4ED7-8476-3AE25E5C18AA}" presName="composite" presStyleCnt="0"/>
      <dgm:spPr/>
    </dgm:pt>
    <dgm:pt modelId="{3BAEC3C0-940D-45BB-9177-9C3AA0630BB6}" type="pres">
      <dgm:prSet presAssocID="{89807CE0-D764-4ED7-8476-3AE25E5C18A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2C76D1-1F94-40D5-BE16-8EB6B79EBE90}" type="pres">
      <dgm:prSet presAssocID="{89807CE0-D764-4ED7-8476-3AE25E5C18AA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FF04A8-0046-46E6-A09A-5477F4E22A81}" type="pres">
      <dgm:prSet presAssocID="{166C06A8-799B-498A-B1C6-1C50E59290DE}" presName="space" presStyleCnt="0"/>
      <dgm:spPr/>
    </dgm:pt>
    <dgm:pt modelId="{688D8FC1-E80D-47D5-90AB-A1176CED67C3}" type="pres">
      <dgm:prSet presAssocID="{4AE9D727-83E4-4F69-9AF2-EAFD3A23EE79}" presName="composite" presStyleCnt="0"/>
      <dgm:spPr/>
    </dgm:pt>
    <dgm:pt modelId="{12B49FD2-BA08-4AE7-8A99-CF1C7A1E0611}" type="pres">
      <dgm:prSet presAssocID="{4AE9D727-83E4-4F69-9AF2-EAFD3A23EE7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ED01AB-C200-4FE2-AED2-3B13FC3216C7}" type="pres">
      <dgm:prSet presAssocID="{4AE9D727-83E4-4F69-9AF2-EAFD3A23EE79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C747B5-413C-47DC-9028-395C56202CEB}" type="pres">
      <dgm:prSet presAssocID="{700F2505-A93A-45BE-9C0E-CED3E553C301}" presName="space" presStyleCnt="0"/>
      <dgm:spPr/>
    </dgm:pt>
    <dgm:pt modelId="{A03A1BF5-10B6-4086-BAEA-C43C02BA0DE9}" type="pres">
      <dgm:prSet presAssocID="{A3C0C7BE-FB92-4CF0-85E0-B0F220F778B0}" presName="composite" presStyleCnt="0"/>
      <dgm:spPr/>
    </dgm:pt>
    <dgm:pt modelId="{F49BA762-75F6-4C3C-93F5-69B6F3827101}" type="pres">
      <dgm:prSet presAssocID="{A3C0C7BE-FB92-4CF0-85E0-B0F220F778B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09ACD2-F15F-41D2-ACF8-53D00414985A}" type="pres">
      <dgm:prSet presAssocID="{A3C0C7BE-FB92-4CF0-85E0-B0F220F778B0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D19B514-8358-439F-9E4F-6DC36F7D4FF6}" srcId="{908F0BCF-13D5-47A8-9043-79592AECCFFF}" destId="{4AE9D727-83E4-4F69-9AF2-EAFD3A23EE79}" srcOrd="1" destOrd="0" parTransId="{F8326902-0E7D-475A-9091-FA32ADC66B29}" sibTransId="{700F2505-A93A-45BE-9C0E-CED3E553C301}"/>
    <dgm:cxn modelId="{7FE7716A-D21E-44F7-82A3-70877CE3C497}" type="presOf" srcId="{7FE0CCE8-25BE-4CAB-B36D-C0C44FA35844}" destId="{6AED01AB-C200-4FE2-AED2-3B13FC3216C7}" srcOrd="0" destOrd="0" presId="urn:microsoft.com/office/officeart/2005/8/layout/hList1"/>
    <dgm:cxn modelId="{0406E278-30D6-48FA-918F-3DA74DE2ED80}" type="presOf" srcId="{C1AE1564-A996-4217-B3F2-ED26CDF73E83}" destId="{7D2C76D1-1F94-40D5-BE16-8EB6B79EBE90}" srcOrd="0" destOrd="1" presId="urn:microsoft.com/office/officeart/2005/8/layout/hList1"/>
    <dgm:cxn modelId="{447A7070-1249-4DF3-9AC9-63D0973D9B6B}" type="presOf" srcId="{1621B8C4-DD7F-476C-B6A5-985D8EFDB565}" destId="{BC09ACD2-F15F-41D2-ACF8-53D00414985A}" srcOrd="0" destOrd="1" presId="urn:microsoft.com/office/officeart/2005/8/layout/hList1"/>
    <dgm:cxn modelId="{CF097A6C-C3DB-47A4-B233-8FE7EC898E24}" srcId="{908F0BCF-13D5-47A8-9043-79592AECCFFF}" destId="{89807CE0-D764-4ED7-8476-3AE25E5C18AA}" srcOrd="0" destOrd="0" parTransId="{25BF9BD7-E611-48A1-8BA8-046825EE246D}" sibTransId="{166C06A8-799B-498A-B1C6-1C50E59290DE}"/>
    <dgm:cxn modelId="{3AD49C18-13C1-43C8-B748-E7C7F30A2275}" type="presOf" srcId="{0A87CE32-3AF4-4324-9758-EDB847731192}" destId="{6AED01AB-C200-4FE2-AED2-3B13FC3216C7}" srcOrd="0" destOrd="1" presId="urn:microsoft.com/office/officeart/2005/8/layout/hList1"/>
    <dgm:cxn modelId="{E13D4B28-7028-4459-A93E-56BA4CB7385D}" srcId="{A3C0C7BE-FB92-4CF0-85E0-B0F220F778B0}" destId="{73A3D0EB-BDB8-4878-B530-8BDA29D37930}" srcOrd="0" destOrd="0" parTransId="{8C104AE1-D6FF-4887-9ADD-01D26B1B61D0}" sibTransId="{A0226E46-E174-4F21-A16E-2F9265062D77}"/>
    <dgm:cxn modelId="{8A4BD173-DD99-46EC-AFFE-6B5EE7CE1C1D}" type="presOf" srcId="{A3C0C7BE-FB92-4CF0-85E0-B0F220F778B0}" destId="{F49BA762-75F6-4C3C-93F5-69B6F3827101}" srcOrd="0" destOrd="0" presId="urn:microsoft.com/office/officeart/2005/8/layout/hList1"/>
    <dgm:cxn modelId="{C205A297-195F-4383-88CA-BB4893E2AA53}" srcId="{4AE9D727-83E4-4F69-9AF2-EAFD3A23EE79}" destId="{7FE0CCE8-25BE-4CAB-B36D-C0C44FA35844}" srcOrd="0" destOrd="0" parTransId="{2132A333-2B39-4ED8-BD4D-98D6EF3CF14F}" sibTransId="{497CD371-6360-48BC-9200-9B51CEF17FAE}"/>
    <dgm:cxn modelId="{B1AAFC37-974F-40F8-987A-54F9647ADD78}" type="presOf" srcId="{73A3D0EB-BDB8-4878-B530-8BDA29D37930}" destId="{BC09ACD2-F15F-41D2-ACF8-53D00414985A}" srcOrd="0" destOrd="0" presId="urn:microsoft.com/office/officeart/2005/8/layout/hList1"/>
    <dgm:cxn modelId="{09664804-BB90-41DD-A116-537E9603402C}" type="presOf" srcId="{4AE9D727-83E4-4F69-9AF2-EAFD3A23EE79}" destId="{12B49FD2-BA08-4AE7-8A99-CF1C7A1E0611}" srcOrd="0" destOrd="0" presId="urn:microsoft.com/office/officeart/2005/8/layout/hList1"/>
    <dgm:cxn modelId="{FBE86695-BCC3-4EE2-9A06-6314FEFE146E}" srcId="{A3C0C7BE-FB92-4CF0-85E0-B0F220F778B0}" destId="{1621B8C4-DD7F-476C-B6A5-985D8EFDB565}" srcOrd="1" destOrd="0" parTransId="{2554F8EA-F448-4962-9521-E535FD0B1100}" sibTransId="{F35B6C9A-3C50-47C4-A158-E639848F211B}"/>
    <dgm:cxn modelId="{BE102AEA-1470-437E-AF4A-6F8A820A0B37}" type="presOf" srcId="{89807CE0-D764-4ED7-8476-3AE25E5C18AA}" destId="{3BAEC3C0-940D-45BB-9177-9C3AA0630BB6}" srcOrd="0" destOrd="0" presId="urn:microsoft.com/office/officeart/2005/8/layout/hList1"/>
    <dgm:cxn modelId="{9FD27F71-195B-4689-A6F7-6EE0471E8F75}" srcId="{89807CE0-D764-4ED7-8476-3AE25E5C18AA}" destId="{C1AE1564-A996-4217-B3F2-ED26CDF73E83}" srcOrd="1" destOrd="0" parTransId="{A2E67A21-432F-4685-AF56-A636280F09B3}" sibTransId="{F4F6E44C-3F1E-47DD-A2BC-CF9A812F3A4D}"/>
    <dgm:cxn modelId="{977674DF-36A8-4519-868E-718BE4DC2164}" srcId="{89807CE0-D764-4ED7-8476-3AE25E5C18AA}" destId="{5831835D-1604-4E5D-A7A4-CD79C790CBA8}" srcOrd="0" destOrd="0" parTransId="{BD5C5B81-ED52-40F2-B2DB-806958592CEA}" sibTransId="{D8D7F352-7043-4D4F-A73E-90C5F1FDE6FF}"/>
    <dgm:cxn modelId="{B5286DA0-57F6-4738-BED4-FECFEAF6A1A4}" type="presOf" srcId="{908F0BCF-13D5-47A8-9043-79592AECCFFF}" destId="{3628C4F1-F62B-4851-B17C-5069DCB33D19}" srcOrd="0" destOrd="0" presId="urn:microsoft.com/office/officeart/2005/8/layout/hList1"/>
    <dgm:cxn modelId="{C595686F-66B6-44DB-A4D3-CC31D2674610}" srcId="{4AE9D727-83E4-4F69-9AF2-EAFD3A23EE79}" destId="{0A87CE32-3AF4-4324-9758-EDB847731192}" srcOrd="1" destOrd="0" parTransId="{3CB963D1-118D-42D0-A6FB-10E2BD0C5F09}" sibTransId="{8BB4E2AB-6C18-478D-807F-A23AF575B302}"/>
    <dgm:cxn modelId="{E77CD538-55CA-4B4B-9709-CE421B138024}" srcId="{908F0BCF-13D5-47A8-9043-79592AECCFFF}" destId="{A3C0C7BE-FB92-4CF0-85E0-B0F220F778B0}" srcOrd="2" destOrd="0" parTransId="{EB220AAD-6C83-4649-92B3-C1BDA32AE68C}" sibTransId="{F03CBEAB-8140-4448-8503-6C9DE2A30726}"/>
    <dgm:cxn modelId="{5D73D846-CB88-41FB-8374-3FA348359965}" type="presOf" srcId="{5831835D-1604-4E5D-A7A4-CD79C790CBA8}" destId="{7D2C76D1-1F94-40D5-BE16-8EB6B79EBE90}" srcOrd="0" destOrd="0" presId="urn:microsoft.com/office/officeart/2005/8/layout/hList1"/>
    <dgm:cxn modelId="{435E34BD-E93D-4D62-B1B7-E79E89888799}" type="presParOf" srcId="{3628C4F1-F62B-4851-B17C-5069DCB33D19}" destId="{170F4A22-AE85-415B-84AA-ED249FCECAE7}" srcOrd="0" destOrd="0" presId="urn:microsoft.com/office/officeart/2005/8/layout/hList1"/>
    <dgm:cxn modelId="{70AC766F-7301-4A63-A928-3702FCC01EB8}" type="presParOf" srcId="{170F4A22-AE85-415B-84AA-ED249FCECAE7}" destId="{3BAEC3C0-940D-45BB-9177-9C3AA0630BB6}" srcOrd="0" destOrd="0" presId="urn:microsoft.com/office/officeart/2005/8/layout/hList1"/>
    <dgm:cxn modelId="{463A0D47-E11C-4970-8C3B-9DC64EE5E412}" type="presParOf" srcId="{170F4A22-AE85-415B-84AA-ED249FCECAE7}" destId="{7D2C76D1-1F94-40D5-BE16-8EB6B79EBE90}" srcOrd="1" destOrd="0" presId="urn:microsoft.com/office/officeart/2005/8/layout/hList1"/>
    <dgm:cxn modelId="{4257E535-E17A-4A55-8992-4161482E7D37}" type="presParOf" srcId="{3628C4F1-F62B-4851-B17C-5069DCB33D19}" destId="{7CFF04A8-0046-46E6-A09A-5477F4E22A81}" srcOrd="1" destOrd="0" presId="urn:microsoft.com/office/officeart/2005/8/layout/hList1"/>
    <dgm:cxn modelId="{2646D85F-625E-466E-ADA5-AD8408C21288}" type="presParOf" srcId="{3628C4F1-F62B-4851-B17C-5069DCB33D19}" destId="{688D8FC1-E80D-47D5-90AB-A1176CED67C3}" srcOrd="2" destOrd="0" presId="urn:microsoft.com/office/officeart/2005/8/layout/hList1"/>
    <dgm:cxn modelId="{2A79922A-2560-4BDC-8705-A45408B5458B}" type="presParOf" srcId="{688D8FC1-E80D-47D5-90AB-A1176CED67C3}" destId="{12B49FD2-BA08-4AE7-8A99-CF1C7A1E0611}" srcOrd="0" destOrd="0" presId="urn:microsoft.com/office/officeart/2005/8/layout/hList1"/>
    <dgm:cxn modelId="{A702A7EE-13EA-4814-A799-2AA969A17E8D}" type="presParOf" srcId="{688D8FC1-E80D-47D5-90AB-A1176CED67C3}" destId="{6AED01AB-C200-4FE2-AED2-3B13FC3216C7}" srcOrd="1" destOrd="0" presId="urn:microsoft.com/office/officeart/2005/8/layout/hList1"/>
    <dgm:cxn modelId="{F05F556B-8B3C-4B4B-A184-30EE353BA4FB}" type="presParOf" srcId="{3628C4F1-F62B-4851-B17C-5069DCB33D19}" destId="{20C747B5-413C-47DC-9028-395C56202CEB}" srcOrd="3" destOrd="0" presId="urn:microsoft.com/office/officeart/2005/8/layout/hList1"/>
    <dgm:cxn modelId="{7ED92639-D9DC-4A9F-AC49-559BF7E33A95}" type="presParOf" srcId="{3628C4F1-F62B-4851-B17C-5069DCB33D19}" destId="{A03A1BF5-10B6-4086-BAEA-C43C02BA0DE9}" srcOrd="4" destOrd="0" presId="urn:microsoft.com/office/officeart/2005/8/layout/hList1"/>
    <dgm:cxn modelId="{67B4660C-7A70-4DFE-8FEC-73117CFA6FE2}" type="presParOf" srcId="{A03A1BF5-10B6-4086-BAEA-C43C02BA0DE9}" destId="{F49BA762-75F6-4C3C-93F5-69B6F3827101}" srcOrd="0" destOrd="0" presId="urn:microsoft.com/office/officeart/2005/8/layout/hList1"/>
    <dgm:cxn modelId="{924B695F-7008-420F-B276-52C9AD9A0081}" type="presParOf" srcId="{A03A1BF5-10B6-4086-BAEA-C43C02BA0DE9}" destId="{BC09ACD2-F15F-41D2-ACF8-53D00414985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5D3B9D-ED47-45C2-A08D-08AD47D9FD0E}">
      <dsp:nvSpPr>
        <dsp:cNvPr id="0" name=""/>
        <dsp:cNvSpPr/>
      </dsp:nvSpPr>
      <dsp:spPr>
        <a:xfrm>
          <a:off x="0" y="0"/>
          <a:ext cx="8283388" cy="16718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OE1. Explicar </a:t>
          </a:r>
          <a:r>
            <a:rPr lang="es-ES" sz="1800" b="0" u="sng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modelo organizacional de una Unidad USAR</a:t>
          </a:r>
          <a:r>
            <a:rPr lang="es-ES" sz="1800" b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y su aplicación en </a:t>
          </a:r>
          <a:r>
            <a:rPr lang="es-ES" sz="1800" b="0" u="sng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FF.AA. de otros países</a:t>
          </a:r>
          <a:r>
            <a:rPr lang="es-ES" sz="1800" b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para emplearlos en caso de desastres naturales en esos países y el exterior.</a:t>
          </a:r>
          <a:endParaRPr lang="es-ES" sz="1800" b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23861" y="0"/>
        <a:ext cx="6459526" cy="1671835"/>
      </dsp:txXfrm>
    </dsp:sp>
    <dsp:sp modelId="{3047E521-34C7-421B-859E-2677BC0FCB5F}">
      <dsp:nvSpPr>
        <dsp:cNvPr id="0" name=""/>
        <dsp:cNvSpPr/>
      </dsp:nvSpPr>
      <dsp:spPr>
        <a:xfrm>
          <a:off x="167183" y="167183"/>
          <a:ext cx="1656677" cy="13374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D188EC-785A-429E-AA7C-3743B2B99FDA}">
      <dsp:nvSpPr>
        <dsp:cNvPr id="0" name=""/>
        <dsp:cNvSpPr/>
      </dsp:nvSpPr>
      <dsp:spPr>
        <a:xfrm>
          <a:off x="0" y="1839019"/>
          <a:ext cx="8283388" cy="16718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OE2. Determinar cómo la </a:t>
          </a:r>
          <a:r>
            <a:rPr lang="es-ES" sz="1800" b="0" u="sng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capacidad</a:t>
          </a:r>
          <a:r>
            <a:rPr lang="es-ES" sz="18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de realizar operaciones de ayuda humanitaria con alcance nacional e internacional ante desastres naturales por parte de la Armada, </a:t>
          </a:r>
          <a:r>
            <a:rPr lang="es-ES" sz="1800" b="0" u="sng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salvaría vidas</a:t>
          </a:r>
          <a:r>
            <a:rPr lang="es-ES" sz="18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a través de una encuesta muestral representativa de miembros del CUINMA y entrevistas a expertos en gestión de riesgos.</a:t>
          </a:r>
          <a:endParaRPr lang="es-ES" sz="18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23861" y="1839019"/>
        <a:ext cx="6459526" cy="1671835"/>
      </dsp:txXfrm>
    </dsp:sp>
    <dsp:sp modelId="{5DB0AF2D-4239-4CBE-B256-5AB32B208620}">
      <dsp:nvSpPr>
        <dsp:cNvPr id="0" name=""/>
        <dsp:cNvSpPr/>
      </dsp:nvSpPr>
      <dsp:spPr>
        <a:xfrm>
          <a:off x="167183" y="2006203"/>
          <a:ext cx="1656677" cy="13374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37FF57-B36D-492B-A46F-156EB0A56973}">
      <dsp:nvSpPr>
        <dsp:cNvPr id="0" name=""/>
        <dsp:cNvSpPr/>
      </dsp:nvSpPr>
      <dsp:spPr>
        <a:xfrm>
          <a:off x="0" y="3678039"/>
          <a:ext cx="8283388" cy="16718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OE3. </a:t>
          </a:r>
          <a:r>
            <a:rPr lang="es-E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Proponer la implementación de USAR mediana/pesada y liviana en CUINMA para desarrollar la capacidad de la Armada para realizar operaciones de ayuda humanitaria en el país y en el exterior</a:t>
          </a:r>
          <a:endParaRPr lang="es-ES" sz="1800" b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23861" y="3678039"/>
        <a:ext cx="6459526" cy="1671835"/>
      </dsp:txXfrm>
    </dsp:sp>
    <dsp:sp modelId="{E0147D21-A73E-4417-8E2F-1A762C55DF36}">
      <dsp:nvSpPr>
        <dsp:cNvPr id="0" name=""/>
        <dsp:cNvSpPr/>
      </dsp:nvSpPr>
      <dsp:spPr>
        <a:xfrm>
          <a:off x="167183" y="3845222"/>
          <a:ext cx="1656677" cy="13374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E92B56-2F5D-41C1-8BF3-B9BDE01A04C3}">
      <dsp:nvSpPr>
        <dsp:cNvPr id="0" name=""/>
        <dsp:cNvSpPr/>
      </dsp:nvSpPr>
      <dsp:spPr>
        <a:xfrm>
          <a:off x="597" y="1162559"/>
          <a:ext cx="792134" cy="79213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L</a:t>
          </a:r>
          <a:endParaRPr lang="es-ES" sz="2300" kern="1200" dirty="0"/>
        </a:p>
      </dsp:txBody>
      <dsp:txXfrm>
        <a:off x="116602" y="1278564"/>
        <a:ext cx="560124" cy="560124"/>
      </dsp:txXfrm>
    </dsp:sp>
    <dsp:sp modelId="{F54FEADE-8B0F-4578-A849-0EAAE65C8C31}">
      <dsp:nvSpPr>
        <dsp:cNvPr id="0" name=""/>
        <dsp:cNvSpPr/>
      </dsp:nvSpPr>
      <dsp:spPr>
        <a:xfrm>
          <a:off x="857053" y="1328907"/>
          <a:ext cx="459437" cy="459437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917951" y="1504596"/>
        <a:ext cx="337641" cy="108059"/>
      </dsp:txXfrm>
    </dsp:sp>
    <dsp:sp modelId="{5A39446A-51F8-41FA-98BA-4C6DAE943839}">
      <dsp:nvSpPr>
        <dsp:cNvPr id="0" name=""/>
        <dsp:cNvSpPr/>
      </dsp:nvSpPr>
      <dsp:spPr>
        <a:xfrm>
          <a:off x="1380812" y="1162559"/>
          <a:ext cx="792134" cy="79213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M-P</a:t>
          </a:r>
          <a:endParaRPr lang="es-ES" sz="2300" kern="1200" dirty="0"/>
        </a:p>
      </dsp:txBody>
      <dsp:txXfrm>
        <a:off x="1496817" y="1278564"/>
        <a:ext cx="560124" cy="560124"/>
      </dsp:txXfrm>
    </dsp:sp>
    <dsp:sp modelId="{40D3356F-E2DA-4D1E-8659-DE44316178D4}">
      <dsp:nvSpPr>
        <dsp:cNvPr id="0" name=""/>
        <dsp:cNvSpPr/>
      </dsp:nvSpPr>
      <dsp:spPr>
        <a:xfrm>
          <a:off x="2237267" y="1328907"/>
          <a:ext cx="459437" cy="459437"/>
        </a:xfrm>
        <a:prstGeom prst="mathEqual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/>
        </a:p>
      </dsp:txBody>
      <dsp:txXfrm>
        <a:off x="2298165" y="1423551"/>
        <a:ext cx="337641" cy="270149"/>
      </dsp:txXfrm>
    </dsp:sp>
    <dsp:sp modelId="{1A479ADF-90A3-42DA-82B6-136F038456BD}">
      <dsp:nvSpPr>
        <dsp:cNvPr id="0" name=""/>
        <dsp:cNvSpPr/>
      </dsp:nvSpPr>
      <dsp:spPr>
        <a:xfrm>
          <a:off x="2761027" y="1162559"/>
          <a:ext cx="792134" cy="79213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2877032" y="1278564"/>
        <a:ext cx="560124" cy="56012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8FA729-8C5F-4AA6-9593-83660E03863D}">
      <dsp:nvSpPr>
        <dsp:cNvPr id="0" name=""/>
        <dsp:cNvSpPr/>
      </dsp:nvSpPr>
      <dsp:spPr>
        <a:xfrm>
          <a:off x="1762085" y="0"/>
          <a:ext cx="2995449" cy="2995449"/>
        </a:xfrm>
        <a:prstGeom prst="triangl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2A3F50-D937-4B2A-A822-57B7745059E6}">
      <dsp:nvSpPr>
        <dsp:cNvPr id="0" name=""/>
        <dsp:cNvSpPr/>
      </dsp:nvSpPr>
      <dsp:spPr>
        <a:xfrm>
          <a:off x="3259810" y="301153"/>
          <a:ext cx="1947041" cy="7090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USAR Internacionales: mediana y/o pesado</a:t>
          </a:r>
          <a:endParaRPr lang="es-E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4424" y="335767"/>
        <a:ext cx="1877813" cy="639850"/>
      </dsp:txXfrm>
    </dsp:sp>
    <dsp:sp modelId="{57D3F902-DB88-461A-A6D4-15E59158A72F}">
      <dsp:nvSpPr>
        <dsp:cNvPr id="0" name=""/>
        <dsp:cNvSpPr/>
      </dsp:nvSpPr>
      <dsp:spPr>
        <a:xfrm>
          <a:off x="3259810" y="1098867"/>
          <a:ext cx="1947041" cy="7090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USAR Nacionales: liviana, mediana y/o pesada</a:t>
          </a:r>
          <a:endParaRPr lang="es-E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4424" y="1133481"/>
        <a:ext cx="1877813" cy="639850"/>
      </dsp:txXfrm>
    </dsp:sp>
    <dsp:sp modelId="{079385CE-5041-4767-BB43-8134D41CB5B6}">
      <dsp:nvSpPr>
        <dsp:cNvPr id="0" name=""/>
        <dsp:cNvSpPr/>
      </dsp:nvSpPr>
      <dsp:spPr>
        <a:xfrm>
          <a:off x="3259810" y="1896581"/>
          <a:ext cx="1947041" cy="7090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C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Primera Respuesta</a:t>
          </a:r>
          <a:endParaRPr lang="es-ES" sz="13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Respuesta Comunitaria</a:t>
          </a:r>
          <a:endParaRPr lang="es-E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4424" y="1931195"/>
        <a:ext cx="1877813" cy="63985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7A175D-3FEF-4D16-880E-3176FB5A9CED}">
      <dsp:nvSpPr>
        <dsp:cNvPr id="0" name=""/>
        <dsp:cNvSpPr/>
      </dsp:nvSpPr>
      <dsp:spPr>
        <a:xfrm>
          <a:off x="1091388" y="196568"/>
          <a:ext cx="3901126" cy="1354809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A449F9-5D80-412C-A5D3-687CBB29A85D}">
      <dsp:nvSpPr>
        <dsp:cNvPr id="0" name=""/>
        <dsp:cNvSpPr/>
      </dsp:nvSpPr>
      <dsp:spPr>
        <a:xfrm>
          <a:off x="2669983" y="3514037"/>
          <a:ext cx="756032" cy="483860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C4E1D0-5F0C-4F5C-9903-B8B13329734A}">
      <dsp:nvSpPr>
        <dsp:cNvPr id="0" name=""/>
        <dsp:cNvSpPr/>
      </dsp:nvSpPr>
      <dsp:spPr>
        <a:xfrm>
          <a:off x="1233522" y="3901126"/>
          <a:ext cx="3628954" cy="907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 smtClean="0"/>
            <a:t>SALVAR VIDAS</a:t>
          </a:r>
          <a:endParaRPr lang="es-ES" sz="3600" kern="1200" dirty="0"/>
        </a:p>
      </dsp:txBody>
      <dsp:txXfrm>
        <a:off x="1233522" y="3901126"/>
        <a:ext cx="3628954" cy="907238"/>
      </dsp:txXfrm>
    </dsp:sp>
    <dsp:sp modelId="{3C11DF85-ECC5-43BD-BBA9-5B595A158BCA}">
      <dsp:nvSpPr>
        <dsp:cNvPr id="0" name=""/>
        <dsp:cNvSpPr/>
      </dsp:nvSpPr>
      <dsp:spPr>
        <a:xfrm>
          <a:off x="2509705" y="1656012"/>
          <a:ext cx="1360857" cy="136085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EQUIPA MIENTO</a:t>
          </a:r>
          <a:endParaRPr lang="es-ES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08998" y="1855305"/>
        <a:ext cx="962271" cy="962271"/>
      </dsp:txXfrm>
    </dsp:sp>
    <dsp:sp modelId="{AC355DFC-24F4-452E-ACC5-D82033467830}">
      <dsp:nvSpPr>
        <dsp:cNvPr id="0" name=""/>
        <dsp:cNvSpPr/>
      </dsp:nvSpPr>
      <dsp:spPr>
        <a:xfrm>
          <a:off x="1535935" y="635067"/>
          <a:ext cx="1360857" cy="136085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ENTRENA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MIENTO</a:t>
          </a:r>
          <a:endParaRPr lang="es-ES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5228" y="834360"/>
        <a:ext cx="962271" cy="962271"/>
      </dsp:txXfrm>
    </dsp:sp>
    <dsp:sp modelId="{150C9816-89F6-4DAD-9926-5CFFEBA19943}">
      <dsp:nvSpPr>
        <dsp:cNvPr id="0" name=""/>
        <dsp:cNvSpPr/>
      </dsp:nvSpPr>
      <dsp:spPr>
        <a:xfrm>
          <a:off x="2927034" y="306041"/>
          <a:ext cx="1360857" cy="136085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CAPACIDAD</a:t>
          </a:r>
          <a:endParaRPr lang="es-ES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26327" y="505334"/>
        <a:ext cx="962271" cy="962271"/>
      </dsp:txXfrm>
    </dsp:sp>
    <dsp:sp modelId="{9A9291AB-4CE5-4475-A50B-F550F098381D}">
      <dsp:nvSpPr>
        <dsp:cNvPr id="0" name=""/>
        <dsp:cNvSpPr/>
      </dsp:nvSpPr>
      <dsp:spPr>
        <a:xfrm>
          <a:off x="941292" y="30241"/>
          <a:ext cx="4213415" cy="338702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102EFB-5291-4C83-AEDC-0FE04D25C0B6}">
      <dsp:nvSpPr>
        <dsp:cNvPr id="0" name=""/>
        <dsp:cNvSpPr/>
      </dsp:nvSpPr>
      <dsp:spPr>
        <a:xfrm>
          <a:off x="1302" y="1117069"/>
          <a:ext cx="1726476" cy="172647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6500" kern="1200" dirty="0" smtClean="0"/>
            <a:t>FC</a:t>
          </a:r>
          <a:endParaRPr lang="es-ES" sz="6500" kern="1200" dirty="0"/>
        </a:p>
      </dsp:txBody>
      <dsp:txXfrm>
        <a:off x="254139" y="1369906"/>
        <a:ext cx="1220802" cy="1220802"/>
      </dsp:txXfrm>
    </dsp:sp>
    <dsp:sp modelId="{91562B54-F365-4F1D-9BD7-E9F28C3C2405}">
      <dsp:nvSpPr>
        <dsp:cNvPr id="0" name=""/>
        <dsp:cNvSpPr/>
      </dsp:nvSpPr>
      <dsp:spPr>
        <a:xfrm>
          <a:off x="1867968" y="1479629"/>
          <a:ext cx="1001356" cy="1001356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>
        <a:off x="2000698" y="1862548"/>
        <a:ext cx="735896" cy="235518"/>
      </dsp:txXfrm>
    </dsp:sp>
    <dsp:sp modelId="{405A9DBC-9D7E-46F5-AFD2-A0D61F4F1FB6}">
      <dsp:nvSpPr>
        <dsp:cNvPr id="0" name=""/>
        <dsp:cNvSpPr/>
      </dsp:nvSpPr>
      <dsp:spPr>
        <a:xfrm>
          <a:off x="3009514" y="1117069"/>
          <a:ext cx="1726476" cy="172647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200" kern="1200"/>
        </a:p>
      </dsp:txBody>
      <dsp:txXfrm>
        <a:off x="3262351" y="1369906"/>
        <a:ext cx="1220802" cy="1220802"/>
      </dsp:txXfrm>
    </dsp:sp>
    <dsp:sp modelId="{2FB627E4-1416-4516-9283-90240DD4B581}">
      <dsp:nvSpPr>
        <dsp:cNvPr id="0" name=""/>
        <dsp:cNvSpPr/>
      </dsp:nvSpPr>
      <dsp:spPr>
        <a:xfrm>
          <a:off x="4876181" y="1479629"/>
          <a:ext cx="1001356" cy="1001356"/>
        </a:xfrm>
        <a:prstGeom prst="mathEqual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200" kern="1200"/>
        </a:p>
      </dsp:txBody>
      <dsp:txXfrm>
        <a:off x="5008911" y="1685908"/>
        <a:ext cx="735896" cy="588798"/>
      </dsp:txXfrm>
    </dsp:sp>
    <dsp:sp modelId="{5299A791-1712-471F-969C-F35A003AFA0B}">
      <dsp:nvSpPr>
        <dsp:cNvPr id="0" name=""/>
        <dsp:cNvSpPr/>
      </dsp:nvSpPr>
      <dsp:spPr>
        <a:xfrm>
          <a:off x="6017727" y="1117069"/>
          <a:ext cx="1726476" cy="172647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200" kern="1200" dirty="0"/>
        </a:p>
      </dsp:txBody>
      <dsp:txXfrm>
        <a:off x="6270564" y="1369906"/>
        <a:ext cx="1220802" cy="122080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FB058-12FF-472D-8EA4-17CD1D553F3B}">
      <dsp:nvSpPr>
        <dsp:cNvPr id="0" name=""/>
        <dsp:cNvSpPr/>
      </dsp:nvSpPr>
      <dsp:spPr>
        <a:xfrm>
          <a:off x="2029504" y="377"/>
          <a:ext cx="970190" cy="4419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BIMLOR</a:t>
          </a:r>
          <a:endParaRPr lang="es-ES" sz="1800" kern="1200" dirty="0"/>
        </a:p>
      </dsp:txBody>
      <dsp:txXfrm>
        <a:off x="2042448" y="13321"/>
        <a:ext cx="944302" cy="416049"/>
      </dsp:txXfrm>
    </dsp:sp>
    <dsp:sp modelId="{701ED235-4BC8-41A0-A895-27BE0490B8DD}">
      <dsp:nvSpPr>
        <dsp:cNvPr id="0" name=""/>
        <dsp:cNvSpPr/>
      </dsp:nvSpPr>
      <dsp:spPr>
        <a:xfrm rot="5400000">
          <a:off x="2431736" y="453363"/>
          <a:ext cx="165726" cy="19887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 rot="-5400000">
        <a:off x="2454938" y="469935"/>
        <a:ext cx="119323" cy="116008"/>
      </dsp:txXfrm>
    </dsp:sp>
    <dsp:sp modelId="{AF50D201-AC9C-4E16-B2A8-3F588C07A1CB}">
      <dsp:nvSpPr>
        <dsp:cNvPr id="0" name=""/>
        <dsp:cNvSpPr/>
      </dsp:nvSpPr>
      <dsp:spPr>
        <a:xfrm>
          <a:off x="2029504" y="663283"/>
          <a:ext cx="970190" cy="4419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BIMESM</a:t>
          </a:r>
          <a:endParaRPr lang="es-ES" sz="1800" kern="1200" dirty="0"/>
        </a:p>
      </dsp:txBody>
      <dsp:txXfrm>
        <a:off x="2042448" y="676227"/>
        <a:ext cx="944302" cy="416049"/>
      </dsp:txXfrm>
    </dsp:sp>
    <dsp:sp modelId="{C7B8BD20-E4A8-4E6C-844E-3A7BC9D9DC58}">
      <dsp:nvSpPr>
        <dsp:cNvPr id="0" name=""/>
        <dsp:cNvSpPr/>
      </dsp:nvSpPr>
      <dsp:spPr>
        <a:xfrm rot="5400000">
          <a:off x="2431736" y="1116269"/>
          <a:ext cx="165726" cy="19887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 rot="-5400000">
        <a:off x="2454938" y="1132841"/>
        <a:ext cx="119323" cy="116008"/>
      </dsp:txXfrm>
    </dsp:sp>
    <dsp:sp modelId="{468A342E-85BC-46A2-8027-31F194AE7033}">
      <dsp:nvSpPr>
        <dsp:cNvPr id="0" name=""/>
        <dsp:cNvSpPr/>
      </dsp:nvSpPr>
      <dsp:spPr>
        <a:xfrm>
          <a:off x="2029504" y="1326190"/>
          <a:ext cx="970190" cy="4419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BIMJAR</a:t>
          </a:r>
          <a:endParaRPr lang="es-ES" sz="1800" kern="1200" dirty="0"/>
        </a:p>
      </dsp:txBody>
      <dsp:txXfrm>
        <a:off x="2042448" y="1339134"/>
        <a:ext cx="944302" cy="416049"/>
      </dsp:txXfrm>
    </dsp:sp>
    <dsp:sp modelId="{45EE03DA-CC2B-4D5C-A45A-C81EB45F5A70}">
      <dsp:nvSpPr>
        <dsp:cNvPr id="0" name=""/>
        <dsp:cNvSpPr/>
      </dsp:nvSpPr>
      <dsp:spPr>
        <a:xfrm rot="5400000">
          <a:off x="2431736" y="1779176"/>
          <a:ext cx="165726" cy="19887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 rot="-5400000">
        <a:off x="2454938" y="1795748"/>
        <a:ext cx="119323" cy="116008"/>
      </dsp:txXfrm>
    </dsp:sp>
    <dsp:sp modelId="{8403D2BB-CC71-4997-AC36-ECA151F97A3D}">
      <dsp:nvSpPr>
        <dsp:cNvPr id="0" name=""/>
        <dsp:cNvSpPr/>
      </dsp:nvSpPr>
      <dsp:spPr>
        <a:xfrm>
          <a:off x="2029504" y="1989096"/>
          <a:ext cx="970190" cy="4419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BIMUIL</a:t>
          </a:r>
          <a:endParaRPr lang="es-ES" sz="1800" kern="1200" dirty="0"/>
        </a:p>
      </dsp:txBody>
      <dsp:txXfrm>
        <a:off x="2042448" y="2002040"/>
        <a:ext cx="944302" cy="416049"/>
      </dsp:txXfrm>
    </dsp:sp>
    <dsp:sp modelId="{F2A457E4-0019-47EC-9BD6-CAFDEA779314}">
      <dsp:nvSpPr>
        <dsp:cNvPr id="0" name=""/>
        <dsp:cNvSpPr/>
      </dsp:nvSpPr>
      <dsp:spPr>
        <a:xfrm rot="5400000">
          <a:off x="2431736" y="2442082"/>
          <a:ext cx="165726" cy="19887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 rot="-5400000">
        <a:off x="2454938" y="2458654"/>
        <a:ext cx="119323" cy="116008"/>
      </dsp:txXfrm>
    </dsp:sp>
    <dsp:sp modelId="{2AD747B2-593F-463E-B4B0-097E6A2A948E}">
      <dsp:nvSpPr>
        <dsp:cNvPr id="0" name=""/>
        <dsp:cNvSpPr/>
      </dsp:nvSpPr>
      <dsp:spPr>
        <a:xfrm>
          <a:off x="2029504" y="2652002"/>
          <a:ext cx="970190" cy="4419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BIMJAM</a:t>
          </a:r>
          <a:endParaRPr lang="es-ES" sz="1800" kern="1200" dirty="0"/>
        </a:p>
      </dsp:txBody>
      <dsp:txXfrm>
        <a:off x="2042448" y="2664946"/>
        <a:ext cx="944302" cy="41604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54DE6-3D92-4AC2-8750-126B1611E33B}">
      <dsp:nvSpPr>
        <dsp:cNvPr id="0" name=""/>
        <dsp:cNvSpPr/>
      </dsp:nvSpPr>
      <dsp:spPr>
        <a:xfrm>
          <a:off x="1795277" y="0"/>
          <a:ext cx="1278296" cy="127842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69F8BC-8CB4-497F-85E8-86605A770BD0}">
      <dsp:nvSpPr>
        <dsp:cNvPr id="0" name=""/>
        <dsp:cNvSpPr/>
      </dsp:nvSpPr>
      <dsp:spPr>
        <a:xfrm>
          <a:off x="2077504" y="462755"/>
          <a:ext cx="713361" cy="356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C2</a:t>
          </a:r>
          <a:endParaRPr lang="es-ES" sz="1400" kern="1200" dirty="0"/>
        </a:p>
      </dsp:txBody>
      <dsp:txXfrm>
        <a:off x="2077504" y="462755"/>
        <a:ext cx="713361" cy="356644"/>
      </dsp:txXfrm>
    </dsp:sp>
    <dsp:sp modelId="{31B80A20-B8BB-4E78-A9B3-774CAAC798B1}">
      <dsp:nvSpPr>
        <dsp:cNvPr id="0" name=""/>
        <dsp:cNvSpPr/>
      </dsp:nvSpPr>
      <dsp:spPr>
        <a:xfrm>
          <a:off x="1440155" y="734646"/>
          <a:ext cx="1278296" cy="12784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499709-E0BD-4BF4-B0CD-06A4ED1593ED}">
      <dsp:nvSpPr>
        <dsp:cNvPr id="0" name=""/>
        <dsp:cNvSpPr/>
      </dsp:nvSpPr>
      <dsp:spPr>
        <a:xfrm>
          <a:off x="1720943" y="1198758"/>
          <a:ext cx="713361" cy="356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MANIO BRA</a:t>
          </a:r>
          <a:endParaRPr lang="es-ES" sz="1400" kern="1200" dirty="0"/>
        </a:p>
      </dsp:txBody>
      <dsp:txXfrm>
        <a:off x="1720943" y="1198758"/>
        <a:ext cx="713361" cy="356644"/>
      </dsp:txXfrm>
    </dsp:sp>
    <dsp:sp modelId="{A71E1930-6072-43A1-A80A-72D4DF101F60}">
      <dsp:nvSpPr>
        <dsp:cNvPr id="0" name=""/>
        <dsp:cNvSpPr/>
      </dsp:nvSpPr>
      <dsp:spPr>
        <a:xfrm>
          <a:off x="1795277" y="1472004"/>
          <a:ext cx="1278296" cy="127842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C9C97C-7E0C-4222-A941-1D950B189F6B}">
      <dsp:nvSpPr>
        <dsp:cNvPr id="0" name=""/>
        <dsp:cNvSpPr/>
      </dsp:nvSpPr>
      <dsp:spPr>
        <a:xfrm>
          <a:off x="2077504" y="1934760"/>
          <a:ext cx="713361" cy="356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INTELI GENCIA</a:t>
          </a:r>
          <a:endParaRPr lang="es-ES" sz="1400" kern="1200" dirty="0"/>
        </a:p>
      </dsp:txBody>
      <dsp:txXfrm>
        <a:off x="2077504" y="1934760"/>
        <a:ext cx="713361" cy="356644"/>
      </dsp:txXfrm>
    </dsp:sp>
    <dsp:sp modelId="{C9CC8D1A-4BFF-4607-B191-CC039295FFBE}">
      <dsp:nvSpPr>
        <dsp:cNvPr id="0" name=""/>
        <dsp:cNvSpPr/>
      </dsp:nvSpPr>
      <dsp:spPr>
        <a:xfrm>
          <a:off x="1531273" y="2291404"/>
          <a:ext cx="1098217" cy="1098748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20AE24-E333-4983-B8FB-2DA71A1DAB7C}">
      <dsp:nvSpPr>
        <dsp:cNvPr id="0" name=""/>
        <dsp:cNvSpPr/>
      </dsp:nvSpPr>
      <dsp:spPr>
        <a:xfrm>
          <a:off x="1720943" y="2670762"/>
          <a:ext cx="713361" cy="356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SOSTENIMIENTO</a:t>
          </a:r>
          <a:endParaRPr lang="es-ES" sz="1400" kern="1200" dirty="0"/>
        </a:p>
      </dsp:txBody>
      <dsp:txXfrm>
        <a:off x="1720943" y="2670762"/>
        <a:ext cx="713361" cy="35664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54DE6-3D92-4AC2-8750-126B1611E33B}">
      <dsp:nvSpPr>
        <dsp:cNvPr id="0" name=""/>
        <dsp:cNvSpPr/>
      </dsp:nvSpPr>
      <dsp:spPr>
        <a:xfrm>
          <a:off x="1795277" y="0"/>
          <a:ext cx="1278296" cy="127842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69F8BC-8CB4-497F-85E8-86605A770BD0}">
      <dsp:nvSpPr>
        <dsp:cNvPr id="0" name=""/>
        <dsp:cNvSpPr/>
      </dsp:nvSpPr>
      <dsp:spPr>
        <a:xfrm>
          <a:off x="2077504" y="462755"/>
          <a:ext cx="713361" cy="356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C2</a:t>
          </a:r>
          <a:endParaRPr lang="es-ES" sz="1400" kern="1200" dirty="0"/>
        </a:p>
      </dsp:txBody>
      <dsp:txXfrm>
        <a:off x="2077504" y="462755"/>
        <a:ext cx="713361" cy="356644"/>
      </dsp:txXfrm>
    </dsp:sp>
    <dsp:sp modelId="{31B80A20-B8BB-4E78-A9B3-774CAAC798B1}">
      <dsp:nvSpPr>
        <dsp:cNvPr id="0" name=""/>
        <dsp:cNvSpPr/>
      </dsp:nvSpPr>
      <dsp:spPr>
        <a:xfrm>
          <a:off x="1440155" y="734646"/>
          <a:ext cx="1278296" cy="12784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499709-E0BD-4BF4-B0CD-06A4ED1593ED}">
      <dsp:nvSpPr>
        <dsp:cNvPr id="0" name=""/>
        <dsp:cNvSpPr/>
      </dsp:nvSpPr>
      <dsp:spPr>
        <a:xfrm>
          <a:off x="1720943" y="1198758"/>
          <a:ext cx="713361" cy="356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MANIO BRA</a:t>
          </a:r>
          <a:endParaRPr lang="es-ES" sz="1400" kern="1200" dirty="0"/>
        </a:p>
      </dsp:txBody>
      <dsp:txXfrm>
        <a:off x="1720943" y="1198758"/>
        <a:ext cx="713361" cy="356644"/>
      </dsp:txXfrm>
    </dsp:sp>
    <dsp:sp modelId="{A71E1930-6072-43A1-A80A-72D4DF101F60}">
      <dsp:nvSpPr>
        <dsp:cNvPr id="0" name=""/>
        <dsp:cNvSpPr/>
      </dsp:nvSpPr>
      <dsp:spPr>
        <a:xfrm>
          <a:off x="1795277" y="1472004"/>
          <a:ext cx="1278296" cy="127842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C9C97C-7E0C-4222-A941-1D950B189F6B}">
      <dsp:nvSpPr>
        <dsp:cNvPr id="0" name=""/>
        <dsp:cNvSpPr/>
      </dsp:nvSpPr>
      <dsp:spPr>
        <a:xfrm>
          <a:off x="2077504" y="1934760"/>
          <a:ext cx="713361" cy="356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INTELI GENCIA</a:t>
          </a:r>
          <a:endParaRPr lang="es-ES" sz="1400" kern="1200" dirty="0"/>
        </a:p>
      </dsp:txBody>
      <dsp:txXfrm>
        <a:off x="2077504" y="1934760"/>
        <a:ext cx="713361" cy="356644"/>
      </dsp:txXfrm>
    </dsp:sp>
    <dsp:sp modelId="{C9CC8D1A-4BFF-4607-B191-CC039295FFBE}">
      <dsp:nvSpPr>
        <dsp:cNvPr id="0" name=""/>
        <dsp:cNvSpPr/>
      </dsp:nvSpPr>
      <dsp:spPr>
        <a:xfrm>
          <a:off x="1531273" y="2291404"/>
          <a:ext cx="1098217" cy="1098748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20AE24-E333-4983-B8FB-2DA71A1DAB7C}">
      <dsp:nvSpPr>
        <dsp:cNvPr id="0" name=""/>
        <dsp:cNvSpPr/>
      </dsp:nvSpPr>
      <dsp:spPr>
        <a:xfrm>
          <a:off x="1720943" y="2670762"/>
          <a:ext cx="713361" cy="356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SOSTENIMIENTO</a:t>
          </a:r>
          <a:endParaRPr lang="es-ES" sz="1400" kern="1200" dirty="0"/>
        </a:p>
      </dsp:txBody>
      <dsp:txXfrm>
        <a:off x="1720943" y="2670762"/>
        <a:ext cx="713361" cy="35664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D72480-0B34-486C-8EDF-6115D93B0251}">
      <dsp:nvSpPr>
        <dsp:cNvPr id="0" name=""/>
        <dsp:cNvSpPr/>
      </dsp:nvSpPr>
      <dsp:spPr>
        <a:xfrm>
          <a:off x="1131556" y="55840"/>
          <a:ext cx="2277169" cy="267902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7A58AF-F47E-4BAF-911B-FD07814A42BD}">
      <dsp:nvSpPr>
        <dsp:cNvPr id="0" name=""/>
        <dsp:cNvSpPr/>
      </dsp:nvSpPr>
      <dsp:spPr>
        <a:xfrm>
          <a:off x="1245414" y="163001"/>
          <a:ext cx="2049452" cy="174136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7EFCB3-0C7A-47FF-811C-F4EA534EB4D9}">
      <dsp:nvSpPr>
        <dsp:cNvPr id="0" name=""/>
        <dsp:cNvSpPr/>
      </dsp:nvSpPr>
      <dsp:spPr>
        <a:xfrm>
          <a:off x="1245414" y="2172290"/>
          <a:ext cx="2049452" cy="4554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SATELITAL CON BGAN</a:t>
          </a:r>
          <a:endParaRPr lang="es-ES" sz="1200" kern="1200" dirty="0"/>
        </a:p>
      </dsp:txBody>
      <dsp:txXfrm>
        <a:off x="1245414" y="2172290"/>
        <a:ext cx="2049452" cy="455412"/>
      </dsp:txXfrm>
    </dsp:sp>
    <dsp:sp modelId="{2962B29B-8290-40B9-B74B-3A20C5213D69}">
      <dsp:nvSpPr>
        <dsp:cNvPr id="0" name=""/>
        <dsp:cNvSpPr/>
      </dsp:nvSpPr>
      <dsp:spPr>
        <a:xfrm>
          <a:off x="1245414" y="1904366"/>
          <a:ext cx="2049452" cy="267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HF, VHF, UHF</a:t>
          </a:r>
          <a:endParaRPr lang="es-ES" sz="1200" kern="1200" dirty="0"/>
        </a:p>
      </dsp:txBody>
      <dsp:txXfrm>
        <a:off x="1245414" y="1904366"/>
        <a:ext cx="2049452" cy="267923"/>
      </dsp:txXfrm>
    </dsp:sp>
    <dsp:sp modelId="{735EE0CB-CDB9-4F3F-ACE9-35BC1835FC64}">
      <dsp:nvSpPr>
        <dsp:cNvPr id="0" name=""/>
        <dsp:cNvSpPr/>
      </dsp:nvSpPr>
      <dsp:spPr>
        <a:xfrm>
          <a:off x="3745109" y="55840"/>
          <a:ext cx="2277169" cy="267902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DA98D7-A78C-4164-84A1-3F35714B494A}">
      <dsp:nvSpPr>
        <dsp:cNvPr id="0" name=""/>
        <dsp:cNvSpPr/>
      </dsp:nvSpPr>
      <dsp:spPr>
        <a:xfrm>
          <a:off x="3858967" y="163001"/>
          <a:ext cx="2049452" cy="174136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0A03D8-0152-49C1-8230-72A19E8FFE10}">
      <dsp:nvSpPr>
        <dsp:cNvPr id="0" name=""/>
        <dsp:cNvSpPr/>
      </dsp:nvSpPr>
      <dsp:spPr>
        <a:xfrm>
          <a:off x="3858967" y="2172290"/>
          <a:ext cx="2049452" cy="45541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RESCATE </a:t>
          </a:r>
          <a:endParaRPr lang="es-ES" sz="1200" kern="1200" dirty="0"/>
        </a:p>
      </dsp:txBody>
      <dsp:txXfrm>
        <a:off x="3858967" y="2172290"/>
        <a:ext cx="2049452" cy="455412"/>
      </dsp:txXfrm>
    </dsp:sp>
    <dsp:sp modelId="{1AF984D5-1A8B-4295-8493-F97DDEF42D7F}">
      <dsp:nvSpPr>
        <dsp:cNvPr id="0" name=""/>
        <dsp:cNvSpPr/>
      </dsp:nvSpPr>
      <dsp:spPr>
        <a:xfrm>
          <a:off x="3858967" y="1904366"/>
          <a:ext cx="2049452" cy="267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POR BATALLONES</a:t>
          </a:r>
          <a:endParaRPr lang="es-ES" sz="1200" kern="1200" dirty="0"/>
        </a:p>
      </dsp:txBody>
      <dsp:txXfrm>
        <a:off x="3858967" y="1904366"/>
        <a:ext cx="2049452" cy="267923"/>
      </dsp:txXfrm>
    </dsp:sp>
    <dsp:sp modelId="{EED24C11-80B4-4C4C-BE31-69C906D065D6}">
      <dsp:nvSpPr>
        <dsp:cNvPr id="0" name=""/>
        <dsp:cNvSpPr/>
      </dsp:nvSpPr>
      <dsp:spPr>
        <a:xfrm>
          <a:off x="1131556" y="2962580"/>
          <a:ext cx="2277169" cy="267902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25AC48-D9EC-43C2-A879-4F56F9CDC41D}">
      <dsp:nvSpPr>
        <dsp:cNvPr id="0" name=""/>
        <dsp:cNvSpPr/>
      </dsp:nvSpPr>
      <dsp:spPr>
        <a:xfrm>
          <a:off x="1245414" y="3069741"/>
          <a:ext cx="2049452" cy="174136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AC44CA-5A74-40E8-A1B4-49E4A5304E59}">
      <dsp:nvSpPr>
        <dsp:cNvPr id="0" name=""/>
        <dsp:cNvSpPr/>
      </dsp:nvSpPr>
      <dsp:spPr>
        <a:xfrm>
          <a:off x="1245414" y="5079029"/>
          <a:ext cx="2049452" cy="45541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UAS</a:t>
          </a:r>
          <a:endParaRPr lang="es-ES" sz="1200" kern="1200" dirty="0"/>
        </a:p>
      </dsp:txBody>
      <dsp:txXfrm>
        <a:off x="1245414" y="5079029"/>
        <a:ext cx="2049452" cy="455412"/>
      </dsp:txXfrm>
    </dsp:sp>
    <dsp:sp modelId="{3161C180-2557-4A65-98B1-88E5C3A51AD9}">
      <dsp:nvSpPr>
        <dsp:cNvPr id="0" name=""/>
        <dsp:cNvSpPr/>
      </dsp:nvSpPr>
      <dsp:spPr>
        <a:xfrm>
          <a:off x="1245414" y="4811106"/>
          <a:ext cx="2049452" cy="267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RECON</a:t>
          </a:r>
          <a:endParaRPr lang="es-ES" sz="1200" kern="1200" dirty="0"/>
        </a:p>
      </dsp:txBody>
      <dsp:txXfrm>
        <a:off x="1245414" y="4811106"/>
        <a:ext cx="2049452" cy="267923"/>
      </dsp:txXfrm>
    </dsp:sp>
    <dsp:sp modelId="{33A65224-15E5-4CC4-B7EC-2C2DA2117525}">
      <dsp:nvSpPr>
        <dsp:cNvPr id="0" name=""/>
        <dsp:cNvSpPr/>
      </dsp:nvSpPr>
      <dsp:spPr>
        <a:xfrm>
          <a:off x="3745109" y="2962580"/>
          <a:ext cx="2277169" cy="267902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A98C4D-8848-41D0-AC1B-8BEF5F97B4CA}">
      <dsp:nvSpPr>
        <dsp:cNvPr id="0" name=""/>
        <dsp:cNvSpPr/>
      </dsp:nvSpPr>
      <dsp:spPr>
        <a:xfrm>
          <a:off x="3858967" y="3069741"/>
          <a:ext cx="2049452" cy="174136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EC9B9-8BDF-4CDE-9171-F6A895F9A805}">
      <dsp:nvSpPr>
        <dsp:cNvPr id="0" name=""/>
        <dsp:cNvSpPr/>
      </dsp:nvSpPr>
      <dsp:spPr>
        <a:xfrm>
          <a:off x="3858967" y="5079029"/>
          <a:ext cx="2049452" cy="45541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SERV CAMPAÑA E ING GRAL</a:t>
          </a:r>
          <a:endParaRPr lang="es-ES" sz="1200" kern="1200" dirty="0"/>
        </a:p>
      </dsp:txBody>
      <dsp:txXfrm>
        <a:off x="3858967" y="5079029"/>
        <a:ext cx="2049452" cy="455412"/>
      </dsp:txXfrm>
    </dsp:sp>
    <dsp:sp modelId="{AD35ABEA-CC01-45D1-818B-714D51BB6AF8}">
      <dsp:nvSpPr>
        <dsp:cNvPr id="0" name=""/>
        <dsp:cNvSpPr/>
      </dsp:nvSpPr>
      <dsp:spPr>
        <a:xfrm>
          <a:off x="3858967" y="4811106"/>
          <a:ext cx="2049452" cy="267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TRP L,M; CAMP MÓVIL M,P</a:t>
          </a:r>
          <a:endParaRPr lang="es-ES" sz="1200" kern="1200" dirty="0"/>
        </a:p>
      </dsp:txBody>
      <dsp:txXfrm>
        <a:off x="3858967" y="4811106"/>
        <a:ext cx="2049452" cy="26792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27309-2CED-40FF-BEEC-4FA370FCDBC9}">
      <dsp:nvSpPr>
        <dsp:cNvPr id="0" name=""/>
        <dsp:cNvSpPr/>
      </dsp:nvSpPr>
      <dsp:spPr>
        <a:xfrm>
          <a:off x="0" y="0"/>
          <a:ext cx="1730783" cy="32577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GESTIÓN</a:t>
          </a:r>
          <a:endParaRPr lang="es-ES" sz="2300" kern="1200" dirty="0"/>
        </a:p>
      </dsp:txBody>
      <dsp:txXfrm>
        <a:off x="0" y="1303104"/>
        <a:ext cx="1730783" cy="1303104"/>
      </dsp:txXfrm>
    </dsp:sp>
    <dsp:sp modelId="{6D6BC47B-F235-4733-81EC-E7A9CDC95782}">
      <dsp:nvSpPr>
        <dsp:cNvPr id="0" name=""/>
        <dsp:cNvSpPr/>
      </dsp:nvSpPr>
      <dsp:spPr>
        <a:xfrm>
          <a:off x="322974" y="195465"/>
          <a:ext cx="1084834" cy="108483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F737F-04BE-4CEB-A983-17B55CCE1ACC}">
      <dsp:nvSpPr>
        <dsp:cNvPr id="0" name=""/>
        <dsp:cNvSpPr/>
      </dsp:nvSpPr>
      <dsp:spPr>
        <a:xfrm>
          <a:off x="1782707" y="0"/>
          <a:ext cx="1730783" cy="325776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BÚSQUEDA</a:t>
          </a:r>
          <a:endParaRPr lang="es-ES" sz="2300" kern="1200" dirty="0"/>
        </a:p>
      </dsp:txBody>
      <dsp:txXfrm>
        <a:off x="1782707" y="1303104"/>
        <a:ext cx="1730783" cy="1303104"/>
      </dsp:txXfrm>
    </dsp:sp>
    <dsp:sp modelId="{095017DC-D560-4CA4-857D-87754A173758}">
      <dsp:nvSpPr>
        <dsp:cNvPr id="0" name=""/>
        <dsp:cNvSpPr/>
      </dsp:nvSpPr>
      <dsp:spPr>
        <a:xfrm>
          <a:off x="2105681" y="195465"/>
          <a:ext cx="1084834" cy="108483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5EBAF-698B-49F8-BCFC-EF12519D1D1D}">
      <dsp:nvSpPr>
        <dsp:cNvPr id="0" name=""/>
        <dsp:cNvSpPr/>
      </dsp:nvSpPr>
      <dsp:spPr>
        <a:xfrm>
          <a:off x="3565414" y="0"/>
          <a:ext cx="1730783" cy="32577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RESCATE</a:t>
          </a:r>
          <a:endParaRPr lang="es-ES" sz="2300" kern="1200" dirty="0"/>
        </a:p>
      </dsp:txBody>
      <dsp:txXfrm>
        <a:off x="3565414" y="1303104"/>
        <a:ext cx="1730783" cy="1303104"/>
      </dsp:txXfrm>
    </dsp:sp>
    <dsp:sp modelId="{74A7B886-907D-4B15-BFC0-7994875A98B0}">
      <dsp:nvSpPr>
        <dsp:cNvPr id="0" name=""/>
        <dsp:cNvSpPr/>
      </dsp:nvSpPr>
      <dsp:spPr>
        <a:xfrm>
          <a:off x="3888388" y="195465"/>
          <a:ext cx="1084834" cy="108483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09DDD-C62B-4646-B553-C5BAC2CD1861}">
      <dsp:nvSpPr>
        <dsp:cNvPr id="0" name=""/>
        <dsp:cNvSpPr/>
      </dsp:nvSpPr>
      <dsp:spPr>
        <a:xfrm>
          <a:off x="5348121" y="0"/>
          <a:ext cx="1730783" cy="325776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ASISTENCIA MÉDICA</a:t>
          </a:r>
          <a:endParaRPr lang="es-ES" sz="2300" kern="1200" dirty="0"/>
        </a:p>
      </dsp:txBody>
      <dsp:txXfrm>
        <a:off x="5348121" y="1303104"/>
        <a:ext cx="1730783" cy="1303104"/>
      </dsp:txXfrm>
    </dsp:sp>
    <dsp:sp modelId="{4C6A5417-1322-4597-9BAB-66996CFE9152}">
      <dsp:nvSpPr>
        <dsp:cNvPr id="0" name=""/>
        <dsp:cNvSpPr/>
      </dsp:nvSpPr>
      <dsp:spPr>
        <a:xfrm>
          <a:off x="5671095" y="195465"/>
          <a:ext cx="1084834" cy="1084834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E40CF8-157C-496B-BA9C-B654A65A5DA2}">
      <dsp:nvSpPr>
        <dsp:cNvPr id="0" name=""/>
        <dsp:cNvSpPr/>
      </dsp:nvSpPr>
      <dsp:spPr>
        <a:xfrm>
          <a:off x="7130828" y="0"/>
          <a:ext cx="1730783" cy="325776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LOGÍSTICA</a:t>
          </a:r>
          <a:endParaRPr lang="es-ES" sz="2300" kern="1200" dirty="0"/>
        </a:p>
      </dsp:txBody>
      <dsp:txXfrm>
        <a:off x="7130828" y="1303104"/>
        <a:ext cx="1730783" cy="1303104"/>
      </dsp:txXfrm>
    </dsp:sp>
    <dsp:sp modelId="{8528C19D-5CAF-4A78-8F88-DEBC971C222A}">
      <dsp:nvSpPr>
        <dsp:cNvPr id="0" name=""/>
        <dsp:cNvSpPr/>
      </dsp:nvSpPr>
      <dsp:spPr>
        <a:xfrm>
          <a:off x="7453802" y="195465"/>
          <a:ext cx="1084834" cy="1084834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08824E-8820-4A2B-87C4-5DFEEBB9D617}">
      <dsp:nvSpPr>
        <dsp:cNvPr id="0" name=""/>
        <dsp:cNvSpPr/>
      </dsp:nvSpPr>
      <dsp:spPr>
        <a:xfrm>
          <a:off x="354464" y="2606209"/>
          <a:ext cx="8152683" cy="488664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E8F35-849B-4597-BBE3-280448EED7C8}">
      <dsp:nvSpPr>
        <dsp:cNvPr id="0" name=""/>
        <dsp:cNvSpPr/>
      </dsp:nvSpPr>
      <dsp:spPr>
        <a:xfrm>
          <a:off x="1025" y="1352599"/>
          <a:ext cx="1358800" cy="135880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500" kern="1200" dirty="0"/>
        </a:p>
      </dsp:txBody>
      <dsp:txXfrm>
        <a:off x="200017" y="1551591"/>
        <a:ext cx="960816" cy="960816"/>
      </dsp:txXfrm>
    </dsp:sp>
    <dsp:sp modelId="{76B1A0F1-6C6E-4B31-A7EA-0ABEFC6B22B3}">
      <dsp:nvSpPr>
        <dsp:cNvPr id="0" name=""/>
        <dsp:cNvSpPr/>
      </dsp:nvSpPr>
      <dsp:spPr>
        <a:xfrm>
          <a:off x="1470160" y="1637947"/>
          <a:ext cx="788104" cy="788104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/>
        </a:p>
      </dsp:txBody>
      <dsp:txXfrm>
        <a:off x="1574623" y="1939318"/>
        <a:ext cx="579178" cy="185362"/>
      </dsp:txXfrm>
    </dsp:sp>
    <dsp:sp modelId="{00804035-2E0F-4ABD-BC06-4F18D42C33B9}">
      <dsp:nvSpPr>
        <dsp:cNvPr id="0" name=""/>
        <dsp:cNvSpPr/>
      </dsp:nvSpPr>
      <dsp:spPr>
        <a:xfrm>
          <a:off x="2368599" y="1352599"/>
          <a:ext cx="1358800" cy="135880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500" kern="1200"/>
        </a:p>
      </dsp:txBody>
      <dsp:txXfrm>
        <a:off x="2567591" y="1551591"/>
        <a:ext cx="960816" cy="960816"/>
      </dsp:txXfrm>
    </dsp:sp>
    <dsp:sp modelId="{733F609F-B1A6-4018-BF6B-62FB6A0A6240}">
      <dsp:nvSpPr>
        <dsp:cNvPr id="0" name=""/>
        <dsp:cNvSpPr/>
      </dsp:nvSpPr>
      <dsp:spPr>
        <a:xfrm>
          <a:off x="3837735" y="1637947"/>
          <a:ext cx="788104" cy="788104"/>
        </a:xfrm>
        <a:prstGeom prst="mathEqual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300" kern="1200"/>
        </a:p>
      </dsp:txBody>
      <dsp:txXfrm>
        <a:off x="3942198" y="1800296"/>
        <a:ext cx="579178" cy="463406"/>
      </dsp:txXfrm>
    </dsp:sp>
    <dsp:sp modelId="{6D164B7B-4F38-46DB-AD23-A8CFB8783D5E}">
      <dsp:nvSpPr>
        <dsp:cNvPr id="0" name=""/>
        <dsp:cNvSpPr/>
      </dsp:nvSpPr>
      <dsp:spPr>
        <a:xfrm>
          <a:off x="4736174" y="1352599"/>
          <a:ext cx="1358800" cy="13588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/>
            <a:t>USAR M/G</a:t>
          </a:r>
          <a:endParaRPr lang="es-ES" sz="3100" kern="1200" dirty="0"/>
        </a:p>
      </dsp:txBody>
      <dsp:txXfrm>
        <a:off x="4935166" y="1551591"/>
        <a:ext cx="960816" cy="9608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C4B82D-B7F0-4507-86F8-F8EC2E883397}">
      <dsp:nvSpPr>
        <dsp:cNvPr id="0" name=""/>
        <dsp:cNvSpPr/>
      </dsp:nvSpPr>
      <dsp:spPr>
        <a:xfrm>
          <a:off x="156624" y="192629"/>
          <a:ext cx="3863407" cy="386340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capacidad en la Armada del Ecuador para realizar operaciones de búsqueda y rescate urbano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6109" y="648208"/>
        <a:ext cx="2227550" cy="2952249"/>
      </dsp:txXfrm>
    </dsp:sp>
    <dsp:sp modelId="{1AFD31FA-D1EA-43C8-841C-0EA8235A8849}">
      <dsp:nvSpPr>
        <dsp:cNvPr id="0" name=""/>
        <dsp:cNvSpPr/>
      </dsp:nvSpPr>
      <dsp:spPr>
        <a:xfrm>
          <a:off x="2941062" y="192629"/>
          <a:ext cx="3863407" cy="3863407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capacidad en la Armada del Ecuador para realizar operaciones de ayuda humanitaria con alcance nacional e internacional ante desastres  o antrópicos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37434" y="648208"/>
        <a:ext cx="2227550" cy="295224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E8F35-849B-4597-BBE3-280448EED7C8}">
      <dsp:nvSpPr>
        <dsp:cNvPr id="0" name=""/>
        <dsp:cNvSpPr/>
      </dsp:nvSpPr>
      <dsp:spPr>
        <a:xfrm>
          <a:off x="1586836" y="485"/>
          <a:ext cx="1065609" cy="106560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 dirty="0"/>
        </a:p>
      </dsp:txBody>
      <dsp:txXfrm>
        <a:off x="1742891" y="156540"/>
        <a:ext cx="753499" cy="753499"/>
      </dsp:txXfrm>
    </dsp:sp>
    <dsp:sp modelId="{76B1A0F1-6C6E-4B31-A7EA-0ABEFC6B22B3}">
      <dsp:nvSpPr>
        <dsp:cNvPr id="0" name=""/>
        <dsp:cNvSpPr/>
      </dsp:nvSpPr>
      <dsp:spPr>
        <a:xfrm>
          <a:off x="2738973" y="224263"/>
          <a:ext cx="618053" cy="618053"/>
        </a:xfrm>
        <a:prstGeom prst="mathEqual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/>
        </a:p>
      </dsp:txBody>
      <dsp:txXfrm>
        <a:off x="2820896" y="351582"/>
        <a:ext cx="454207" cy="363415"/>
      </dsp:txXfrm>
    </dsp:sp>
    <dsp:sp modelId="{6D164B7B-4F38-46DB-AD23-A8CFB8783D5E}">
      <dsp:nvSpPr>
        <dsp:cNvPr id="0" name=""/>
        <dsp:cNvSpPr/>
      </dsp:nvSpPr>
      <dsp:spPr>
        <a:xfrm>
          <a:off x="3443554" y="485"/>
          <a:ext cx="1065609" cy="106560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USAR L</a:t>
          </a:r>
          <a:endParaRPr lang="es-ES" sz="2400" kern="1200" dirty="0"/>
        </a:p>
      </dsp:txBody>
      <dsp:txXfrm>
        <a:off x="3599609" y="156540"/>
        <a:ext cx="753499" cy="7534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1D577C-7825-4041-8FB4-9140A1AEFDA6}">
      <dsp:nvSpPr>
        <dsp:cNvPr id="0" name=""/>
        <dsp:cNvSpPr/>
      </dsp:nvSpPr>
      <dsp:spPr>
        <a:xfrm>
          <a:off x="0" y="0"/>
          <a:ext cx="3891889" cy="4608513"/>
        </a:xfrm>
        <a:prstGeom prst="triangle">
          <a:avLst/>
        </a:prstGeom>
        <a:blipFill rotWithShape="1">
          <a:blip xmlns:r="http://schemas.openxmlformats.org/officeDocument/2006/relationships" r:embed="rId1">
            <a:alphaModFix amt="65000"/>
          </a:blip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F70887-FEA8-47F0-9C9E-F46946691F55}">
      <dsp:nvSpPr>
        <dsp:cNvPr id="0" name=""/>
        <dsp:cNvSpPr/>
      </dsp:nvSpPr>
      <dsp:spPr>
        <a:xfrm>
          <a:off x="2088238" y="311807"/>
          <a:ext cx="4283253" cy="524253"/>
        </a:xfrm>
        <a:prstGeom prst="round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Constitución de la República del Ecuador 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(Art. 389, 390)</a:t>
          </a:r>
          <a:endParaRPr lang="es-EC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13830" y="337399"/>
        <a:ext cx="4232069" cy="473069"/>
      </dsp:txXfrm>
    </dsp:sp>
    <dsp:sp modelId="{370F7F4C-936A-4378-A4B9-1958EAAD8D40}">
      <dsp:nvSpPr>
        <dsp:cNvPr id="0" name=""/>
        <dsp:cNvSpPr/>
      </dsp:nvSpPr>
      <dsp:spPr>
        <a:xfrm>
          <a:off x="0" y="1009524"/>
          <a:ext cx="2819096" cy="565447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Carta de la ONU (Art. 43)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Memo ECU-ONU</a:t>
          </a:r>
          <a:endParaRPr lang="es-EC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603" y="1037127"/>
        <a:ext cx="2763890" cy="510241"/>
      </dsp:txXfrm>
    </dsp:sp>
    <dsp:sp modelId="{41D89DB9-108C-4CC9-80CC-7E90E8F07719}">
      <dsp:nvSpPr>
        <dsp:cNvPr id="0" name=""/>
        <dsp:cNvSpPr/>
      </dsp:nvSpPr>
      <dsp:spPr>
        <a:xfrm>
          <a:off x="2060859" y="1741289"/>
          <a:ext cx="4467298" cy="1314194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Ley Orgánica de la Defensa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Ley Orgánica de Seguridad Pública y del Estado y su Reglamento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Agenda Política de la Defensa</a:t>
          </a:r>
          <a:endParaRPr lang="es-EC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25013" y="1805443"/>
        <a:ext cx="4338990" cy="1185886"/>
      </dsp:txXfrm>
    </dsp:sp>
    <dsp:sp modelId="{B751803B-AD8C-479B-B111-D8BAA83D5274}">
      <dsp:nvSpPr>
        <dsp:cNvPr id="0" name=""/>
        <dsp:cNvSpPr/>
      </dsp:nvSpPr>
      <dsp:spPr>
        <a:xfrm>
          <a:off x="2109752" y="3252550"/>
          <a:ext cx="4442975" cy="1199784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Plan de Gestión Institucional de ARE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68321" y="3311119"/>
        <a:ext cx="4325837" cy="10826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8FA729-8C5F-4AA6-9593-83660E03863D}">
      <dsp:nvSpPr>
        <dsp:cNvPr id="0" name=""/>
        <dsp:cNvSpPr/>
      </dsp:nvSpPr>
      <dsp:spPr>
        <a:xfrm>
          <a:off x="0" y="0"/>
          <a:ext cx="4667402" cy="4667402"/>
        </a:xfrm>
        <a:prstGeom prst="triangl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2A3F50-D937-4B2A-A822-57B7745059E6}">
      <dsp:nvSpPr>
        <dsp:cNvPr id="0" name=""/>
        <dsp:cNvSpPr/>
      </dsp:nvSpPr>
      <dsp:spPr>
        <a:xfrm>
          <a:off x="3449088" y="469247"/>
          <a:ext cx="3033811" cy="110486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USAR Internacionales</a:t>
          </a:r>
          <a:endParaRPr lang="es-ES" sz="2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03023" y="523182"/>
        <a:ext cx="2925941" cy="996991"/>
      </dsp:txXfrm>
    </dsp:sp>
    <dsp:sp modelId="{57D3F902-DB88-461A-A6D4-15E59158A72F}">
      <dsp:nvSpPr>
        <dsp:cNvPr id="0" name=""/>
        <dsp:cNvSpPr/>
      </dsp:nvSpPr>
      <dsp:spPr>
        <a:xfrm>
          <a:off x="3449088" y="1712216"/>
          <a:ext cx="3033811" cy="110486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USAR Nacionales:</a:t>
          </a:r>
          <a:endParaRPr lang="es-ES" sz="2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03023" y="1766151"/>
        <a:ext cx="2925941" cy="996991"/>
      </dsp:txXfrm>
    </dsp:sp>
    <dsp:sp modelId="{079385CE-5041-4767-BB43-8134D41CB5B6}">
      <dsp:nvSpPr>
        <dsp:cNvPr id="0" name=""/>
        <dsp:cNvSpPr/>
      </dsp:nvSpPr>
      <dsp:spPr>
        <a:xfrm>
          <a:off x="3449088" y="2955185"/>
          <a:ext cx="3033811" cy="110486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C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Primera Respuesta</a:t>
          </a:r>
          <a:endParaRPr lang="es-ES" sz="21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Respuesta Comunitaria</a:t>
          </a:r>
          <a:endParaRPr lang="es-ES" sz="2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03023" y="3009120"/>
        <a:ext cx="2925941" cy="9969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633D2-4F0C-4A71-8ECB-838EB85E4057}">
      <dsp:nvSpPr>
        <dsp:cNvPr id="0" name=""/>
        <dsp:cNvSpPr/>
      </dsp:nvSpPr>
      <dsp:spPr>
        <a:xfrm>
          <a:off x="0" y="75452"/>
          <a:ext cx="9049871" cy="565616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891D7D-D9D3-4596-9606-0C20C48FCA00}">
      <dsp:nvSpPr>
        <dsp:cNvPr id="0" name=""/>
        <dsp:cNvSpPr/>
      </dsp:nvSpPr>
      <dsp:spPr>
        <a:xfrm>
          <a:off x="891412" y="4281379"/>
          <a:ext cx="208147" cy="20814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F51FEF-9556-4C7F-B3E8-3C482B4C571D}">
      <dsp:nvSpPr>
        <dsp:cNvPr id="0" name=""/>
        <dsp:cNvSpPr/>
      </dsp:nvSpPr>
      <dsp:spPr>
        <a:xfrm>
          <a:off x="995485" y="4385453"/>
          <a:ext cx="1185533" cy="1346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293" tIns="0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2009 FT2</a:t>
          </a:r>
          <a:endParaRPr lang="es-E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5485" y="4385453"/>
        <a:ext cx="1185533" cy="1346168"/>
      </dsp:txXfrm>
    </dsp:sp>
    <dsp:sp modelId="{FB4AD530-B1BE-4640-A441-3ABA83E2249C}">
      <dsp:nvSpPr>
        <dsp:cNvPr id="0" name=""/>
        <dsp:cNvSpPr/>
      </dsp:nvSpPr>
      <dsp:spPr>
        <a:xfrm>
          <a:off x="2018121" y="3198789"/>
          <a:ext cx="325795" cy="32579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DA48A5-6018-438C-B324-4E461406F97F}">
      <dsp:nvSpPr>
        <dsp:cNvPr id="0" name=""/>
        <dsp:cNvSpPr/>
      </dsp:nvSpPr>
      <dsp:spPr>
        <a:xfrm>
          <a:off x="2181018" y="3361686"/>
          <a:ext cx="1502278" cy="2369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632" tIns="0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2013 UME</a:t>
          </a:r>
          <a:endParaRPr lang="es-E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81018" y="3361686"/>
        <a:ext cx="1502278" cy="2369934"/>
      </dsp:txXfrm>
    </dsp:sp>
    <dsp:sp modelId="{937282C5-FB01-4510-9C80-DD832001FA7E}">
      <dsp:nvSpPr>
        <dsp:cNvPr id="0" name=""/>
        <dsp:cNvSpPr/>
      </dsp:nvSpPr>
      <dsp:spPr>
        <a:xfrm>
          <a:off x="3466100" y="2335657"/>
          <a:ext cx="434393" cy="43439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6C5D8F-B46B-4085-83D3-EA7A5466B0ED}">
      <dsp:nvSpPr>
        <dsp:cNvPr id="0" name=""/>
        <dsp:cNvSpPr/>
      </dsp:nvSpPr>
      <dsp:spPr>
        <a:xfrm>
          <a:off x="3683297" y="2552854"/>
          <a:ext cx="1746625" cy="3178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0176" tIns="0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16ABR2016</a:t>
          </a:r>
          <a:endParaRPr lang="es-E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83297" y="2552854"/>
        <a:ext cx="1746625" cy="3178767"/>
      </dsp:txXfrm>
    </dsp:sp>
    <dsp:sp modelId="{C8A7ADC9-BB41-42A8-B226-2C19E4B6F2BD}">
      <dsp:nvSpPr>
        <dsp:cNvPr id="0" name=""/>
        <dsp:cNvSpPr/>
      </dsp:nvSpPr>
      <dsp:spPr>
        <a:xfrm>
          <a:off x="5149376" y="1661442"/>
          <a:ext cx="561092" cy="56109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A0EDCE-00E0-4010-B152-726C71D0862D}">
      <dsp:nvSpPr>
        <dsp:cNvPr id="0" name=""/>
        <dsp:cNvSpPr/>
      </dsp:nvSpPr>
      <dsp:spPr>
        <a:xfrm>
          <a:off x="5429922" y="1941988"/>
          <a:ext cx="1809974" cy="3789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7311" tIns="0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2016 CUINMA</a:t>
          </a:r>
          <a:endParaRPr lang="es-E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29922" y="1941988"/>
        <a:ext cx="1809974" cy="3789633"/>
      </dsp:txXfrm>
    </dsp:sp>
    <dsp:sp modelId="{027EA0E6-CFC6-49FC-BE6B-6B9308307D5A}">
      <dsp:nvSpPr>
        <dsp:cNvPr id="0" name=""/>
        <dsp:cNvSpPr/>
      </dsp:nvSpPr>
      <dsp:spPr>
        <a:xfrm>
          <a:off x="6882426" y="1211211"/>
          <a:ext cx="714939" cy="71493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139E6B-0FAD-43F9-841D-9DA1C776101F}">
      <dsp:nvSpPr>
        <dsp:cNvPr id="0" name=""/>
        <dsp:cNvSpPr/>
      </dsp:nvSpPr>
      <dsp:spPr>
        <a:xfrm>
          <a:off x="7239896" y="1568681"/>
          <a:ext cx="1809974" cy="416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8832" tIns="0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07SEP2018</a:t>
          </a:r>
          <a:endParaRPr lang="es-E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39896" y="1568681"/>
        <a:ext cx="1809974" cy="41629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8FA729-8C5F-4AA6-9593-83660E03863D}">
      <dsp:nvSpPr>
        <dsp:cNvPr id="0" name=""/>
        <dsp:cNvSpPr/>
      </dsp:nvSpPr>
      <dsp:spPr>
        <a:xfrm>
          <a:off x="1776355" y="0"/>
          <a:ext cx="2985247" cy="2985247"/>
        </a:xfrm>
        <a:prstGeom prst="triangl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2A3F50-D937-4B2A-A822-57B7745059E6}">
      <dsp:nvSpPr>
        <dsp:cNvPr id="0" name=""/>
        <dsp:cNvSpPr/>
      </dsp:nvSpPr>
      <dsp:spPr>
        <a:xfrm>
          <a:off x="3312683" y="300128"/>
          <a:ext cx="1940410" cy="70666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USAR Internacionales</a:t>
          </a:r>
          <a:endParaRPr lang="es-ES" sz="1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47179" y="334624"/>
        <a:ext cx="1871418" cy="637671"/>
      </dsp:txXfrm>
    </dsp:sp>
    <dsp:sp modelId="{57D3F902-DB88-461A-A6D4-15E59158A72F}">
      <dsp:nvSpPr>
        <dsp:cNvPr id="0" name=""/>
        <dsp:cNvSpPr/>
      </dsp:nvSpPr>
      <dsp:spPr>
        <a:xfrm>
          <a:off x="3312683" y="1095125"/>
          <a:ext cx="1940410" cy="70666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USAR Nacionales:</a:t>
          </a:r>
          <a:endParaRPr lang="es-ES" sz="1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47179" y="1129621"/>
        <a:ext cx="1871418" cy="637671"/>
      </dsp:txXfrm>
    </dsp:sp>
    <dsp:sp modelId="{079385CE-5041-4767-BB43-8134D41CB5B6}">
      <dsp:nvSpPr>
        <dsp:cNvPr id="0" name=""/>
        <dsp:cNvSpPr/>
      </dsp:nvSpPr>
      <dsp:spPr>
        <a:xfrm>
          <a:off x="3312683" y="1890121"/>
          <a:ext cx="1940410" cy="70666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C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Primera Respuesta</a:t>
          </a:r>
          <a:endParaRPr lang="es-ES" sz="13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Respuesta Comunitaria</a:t>
          </a:r>
          <a:endParaRPr lang="es-ES" sz="1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47179" y="1924617"/>
        <a:ext cx="1871418" cy="63767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5FE9C0-A4F5-4B63-A956-82A40EC66253}">
      <dsp:nvSpPr>
        <dsp:cNvPr id="0" name=""/>
        <dsp:cNvSpPr/>
      </dsp:nvSpPr>
      <dsp:spPr>
        <a:xfrm>
          <a:off x="0" y="1134035"/>
          <a:ext cx="8915399" cy="1512047"/>
        </a:xfrm>
        <a:prstGeom prst="notched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88E508-E4DD-4FD2-BAED-BEAE9B272FBD}">
      <dsp:nvSpPr>
        <dsp:cNvPr id="0" name=""/>
        <dsp:cNvSpPr/>
      </dsp:nvSpPr>
      <dsp:spPr>
        <a:xfrm>
          <a:off x="3917" y="0"/>
          <a:ext cx="2585813" cy="1512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41376" rIns="341376" bIns="341376" numCol="1" spcCol="1270" anchor="b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800" kern="1200" dirty="0" smtClean="0"/>
            <a:t>1985</a:t>
          </a:r>
          <a:endParaRPr lang="es-ES" sz="4800" kern="1200" dirty="0"/>
        </a:p>
      </dsp:txBody>
      <dsp:txXfrm>
        <a:off x="3917" y="0"/>
        <a:ext cx="2585813" cy="1512047"/>
      </dsp:txXfrm>
    </dsp:sp>
    <dsp:sp modelId="{13685124-EF8C-4680-A0CF-17D5350C81DC}">
      <dsp:nvSpPr>
        <dsp:cNvPr id="0" name=""/>
        <dsp:cNvSpPr/>
      </dsp:nvSpPr>
      <dsp:spPr>
        <a:xfrm>
          <a:off x="1107818" y="1701053"/>
          <a:ext cx="378011" cy="37801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CB9D7C-F25A-4BA0-972F-E3601E19C086}">
      <dsp:nvSpPr>
        <dsp:cNvPr id="0" name=""/>
        <dsp:cNvSpPr/>
      </dsp:nvSpPr>
      <dsp:spPr>
        <a:xfrm>
          <a:off x="2719022" y="2268070"/>
          <a:ext cx="2585813" cy="1512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41376" rIns="341376" bIns="341376" numCol="1" spcCol="1270" anchor="t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800" kern="1200" dirty="0" smtClean="0"/>
            <a:t>1988</a:t>
          </a:r>
          <a:endParaRPr lang="es-ES" sz="4800" kern="1200" dirty="0"/>
        </a:p>
      </dsp:txBody>
      <dsp:txXfrm>
        <a:off x="2719022" y="2268070"/>
        <a:ext cx="2585813" cy="1512047"/>
      </dsp:txXfrm>
    </dsp:sp>
    <dsp:sp modelId="{A0B09BD6-F3A0-468C-AA69-35F2022B1EFE}">
      <dsp:nvSpPr>
        <dsp:cNvPr id="0" name=""/>
        <dsp:cNvSpPr/>
      </dsp:nvSpPr>
      <dsp:spPr>
        <a:xfrm>
          <a:off x="3822923" y="1701053"/>
          <a:ext cx="378011" cy="37801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10A85E-1839-44A7-9373-FB6181335B37}">
      <dsp:nvSpPr>
        <dsp:cNvPr id="0" name=""/>
        <dsp:cNvSpPr/>
      </dsp:nvSpPr>
      <dsp:spPr>
        <a:xfrm>
          <a:off x="5434127" y="0"/>
          <a:ext cx="2585813" cy="1512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41376" rIns="341376" bIns="341376" numCol="1" spcCol="1270" anchor="b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800" kern="1200" dirty="0" smtClean="0"/>
            <a:t>1991</a:t>
          </a:r>
          <a:endParaRPr lang="es-ES" sz="4800" kern="1200" dirty="0"/>
        </a:p>
      </dsp:txBody>
      <dsp:txXfrm>
        <a:off x="5434127" y="0"/>
        <a:ext cx="2585813" cy="1512047"/>
      </dsp:txXfrm>
    </dsp:sp>
    <dsp:sp modelId="{BCD45873-A13E-42BF-9660-AC7CF8C9A09C}">
      <dsp:nvSpPr>
        <dsp:cNvPr id="0" name=""/>
        <dsp:cNvSpPr/>
      </dsp:nvSpPr>
      <dsp:spPr>
        <a:xfrm>
          <a:off x="6538028" y="1701053"/>
          <a:ext cx="378011" cy="37801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27309-2CED-40FF-BEEC-4FA370FCDBC9}">
      <dsp:nvSpPr>
        <dsp:cNvPr id="0" name=""/>
        <dsp:cNvSpPr/>
      </dsp:nvSpPr>
      <dsp:spPr>
        <a:xfrm>
          <a:off x="0" y="0"/>
          <a:ext cx="1540371" cy="32635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GESTIÓN</a:t>
          </a:r>
          <a:endParaRPr lang="es-ES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305401"/>
        <a:ext cx="1540371" cy="1305401"/>
      </dsp:txXfrm>
    </dsp:sp>
    <dsp:sp modelId="{6D6BC47B-F235-4733-81EC-E7A9CDC95782}">
      <dsp:nvSpPr>
        <dsp:cNvPr id="0" name=""/>
        <dsp:cNvSpPr/>
      </dsp:nvSpPr>
      <dsp:spPr>
        <a:xfrm>
          <a:off x="226812" y="195810"/>
          <a:ext cx="1086746" cy="108674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F737F-04BE-4CEB-A983-17B55CCE1ACC}">
      <dsp:nvSpPr>
        <dsp:cNvPr id="0" name=""/>
        <dsp:cNvSpPr/>
      </dsp:nvSpPr>
      <dsp:spPr>
        <a:xfrm>
          <a:off x="1586582" y="0"/>
          <a:ext cx="1540371" cy="32635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BÚSQUEDA</a:t>
          </a:r>
          <a:endParaRPr lang="es-ES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86582" y="1305401"/>
        <a:ext cx="1540371" cy="1305401"/>
      </dsp:txXfrm>
    </dsp:sp>
    <dsp:sp modelId="{095017DC-D560-4CA4-857D-87754A173758}">
      <dsp:nvSpPr>
        <dsp:cNvPr id="0" name=""/>
        <dsp:cNvSpPr/>
      </dsp:nvSpPr>
      <dsp:spPr>
        <a:xfrm>
          <a:off x="1813394" y="195810"/>
          <a:ext cx="1086746" cy="108674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5EBAF-698B-49F8-BCFC-EF12519D1D1D}">
      <dsp:nvSpPr>
        <dsp:cNvPr id="0" name=""/>
        <dsp:cNvSpPr/>
      </dsp:nvSpPr>
      <dsp:spPr>
        <a:xfrm>
          <a:off x="3173164" y="0"/>
          <a:ext cx="1540371" cy="326350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RESCATE</a:t>
          </a:r>
          <a:endParaRPr lang="es-ES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73164" y="1305401"/>
        <a:ext cx="1540371" cy="1305401"/>
      </dsp:txXfrm>
    </dsp:sp>
    <dsp:sp modelId="{74A7B886-907D-4B15-BFC0-7994875A98B0}">
      <dsp:nvSpPr>
        <dsp:cNvPr id="0" name=""/>
        <dsp:cNvSpPr/>
      </dsp:nvSpPr>
      <dsp:spPr>
        <a:xfrm>
          <a:off x="3399976" y="195810"/>
          <a:ext cx="1086746" cy="108674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09DDD-C62B-4646-B553-C5BAC2CD1861}">
      <dsp:nvSpPr>
        <dsp:cNvPr id="0" name=""/>
        <dsp:cNvSpPr/>
      </dsp:nvSpPr>
      <dsp:spPr>
        <a:xfrm>
          <a:off x="4759746" y="0"/>
          <a:ext cx="1540371" cy="326350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ASISTENCIA MÉDICA</a:t>
          </a:r>
          <a:endParaRPr lang="es-ES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9746" y="1305401"/>
        <a:ext cx="1540371" cy="1305401"/>
      </dsp:txXfrm>
    </dsp:sp>
    <dsp:sp modelId="{4C6A5417-1322-4597-9BAB-66996CFE9152}">
      <dsp:nvSpPr>
        <dsp:cNvPr id="0" name=""/>
        <dsp:cNvSpPr/>
      </dsp:nvSpPr>
      <dsp:spPr>
        <a:xfrm>
          <a:off x="4986558" y="195810"/>
          <a:ext cx="1086746" cy="1086746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E40CF8-157C-496B-BA9C-B654A65A5DA2}">
      <dsp:nvSpPr>
        <dsp:cNvPr id="0" name=""/>
        <dsp:cNvSpPr/>
      </dsp:nvSpPr>
      <dsp:spPr>
        <a:xfrm>
          <a:off x="6346328" y="0"/>
          <a:ext cx="1540371" cy="326350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LOGÍSTICA</a:t>
          </a:r>
          <a:endParaRPr lang="es-ES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46328" y="1305401"/>
        <a:ext cx="1540371" cy="1305401"/>
      </dsp:txXfrm>
    </dsp:sp>
    <dsp:sp modelId="{8528C19D-5CAF-4A78-8F88-DEBC971C222A}">
      <dsp:nvSpPr>
        <dsp:cNvPr id="0" name=""/>
        <dsp:cNvSpPr/>
      </dsp:nvSpPr>
      <dsp:spPr>
        <a:xfrm>
          <a:off x="6573141" y="195810"/>
          <a:ext cx="1086746" cy="1086746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08824E-8820-4A2B-87C4-5DFEEBB9D617}">
      <dsp:nvSpPr>
        <dsp:cNvPr id="0" name=""/>
        <dsp:cNvSpPr/>
      </dsp:nvSpPr>
      <dsp:spPr>
        <a:xfrm>
          <a:off x="315467" y="2610803"/>
          <a:ext cx="7255764" cy="489525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AEC3C0-940D-45BB-9177-9C3AA0630BB6}">
      <dsp:nvSpPr>
        <dsp:cNvPr id="0" name=""/>
        <dsp:cNvSpPr/>
      </dsp:nvSpPr>
      <dsp:spPr>
        <a:xfrm>
          <a:off x="2309" y="897693"/>
          <a:ext cx="2252067" cy="75886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ANÁLISIS DOCUMENTAL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09" y="897693"/>
        <a:ext cx="2252067" cy="758862"/>
      </dsp:txXfrm>
    </dsp:sp>
    <dsp:sp modelId="{7D2C76D1-1F94-40D5-BE16-8EB6B79EBE90}">
      <dsp:nvSpPr>
        <dsp:cNvPr id="0" name=""/>
        <dsp:cNvSpPr/>
      </dsp:nvSpPr>
      <dsp:spPr>
        <a:xfrm>
          <a:off x="2309" y="1656556"/>
          <a:ext cx="2252067" cy="150975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194 países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 + 1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09" y="1656556"/>
        <a:ext cx="2252067" cy="1509750"/>
      </dsp:txXfrm>
    </dsp:sp>
    <dsp:sp modelId="{12B49FD2-BA08-4AE7-8A99-CF1C7A1E0611}">
      <dsp:nvSpPr>
        <dsp:cNvPr id="0" name=""/>
        <dsp:cNvSpPr/>
      </dsp:nvSpPr>
      <dsp:spPr>
        <a:xfrm>
          <a:off x="2569666" y="897693"/>
          <a:ext cx="2252067" cy="7588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ENCUESTAS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69666" y="897693"/>
        <a:ext cx="2252067" cy="758862"/>
      </dsp:txXfrm>
    </dsp:sp>
    <dsp:sp modelId="{6AED01AB-C200-4FE2-AED2-3B13FC3216C7}">
      <dsp:nvSpPr>
        <dsp:cNvPr id="0" name=""/>
        <dsp:cNvSpPr/>
      </dsp:nvSpPr>
      <dsp:spPr>
        <a:xfrm>
          <a:off x="2569666" y="1656556"/>
          <a:ext cx="2252067" cy="150975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70+2291=2361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10+321=331 (95%) (Tics) (formulario)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69666" y="1656556"/>
        <a:ext cx="2252067" cy="1509750"/>
      </dsp:txXfrm>
    </dsp:sp>
    <dsp:sp modelId="{F49BA762-75F6-4C3C-93F5-69B6F3827101}">
      <dsp:nvSpPr>
        <dsp:cNvPr id="0" name=""/>
        <dsp:cNvSpPr/>
      </dsp:nvSpPr>
      <dsp:spPr>
        <a:xfrm>
          <a:off x="5137022" y="897693"/>
          <a:ext cx="2252067" cy="75886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ENTREVISTAS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37022" y="897693"/>
        <a:ext cx="2252067" cy="758862"/>
      </dsp:txXfrm>
    </dsp:sp>
    <dsp:sp modelId="{BC09ACD2-F15F-41D2-ACF8-53D00414985A}">
      <dsp:nvSpPr>
        <dsp:cNvPr id="0" name=""/>
        <dsp:cNvSpPr/>
      </dsp:nvSpPr>
      <dsp:spPr>
        <a:xfrm>
          <a:off x="5137022" y="1656556"/>
          <a:ext cx="2252067" cy="150975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Tipos (5)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Opinión, estandarizada, abierta (guía)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37022" y="1656556"/>
        <a:ext cx="2252067" cy="1509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D652E-B936-4EE7-9CC0-9EDFD6E790D0}" type="datetimeFigureOut">
              <a:rPr lang="es-ES" smtClean="0"/>
              <a:pPr/>
              <a:t>12/11/2019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203B4-1DD1-4AA6-A3C4-E4EB1EB8CA6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168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s-P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68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203B4-1DD1-4AA6-A3C4-E4EB1EB8CA69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8098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s-P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62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Pictures\Princip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531440"/>
            <a:ext cx="9611817" cy="73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79E8-C975-45DD-9ECE-5908327AB5B2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38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C87CEB8-9B44-4024-A117-D9309D78FC5F}" type="datetime1">
              <a:rPr lang="es-ES" smtClean="0"/>
              <a:pPr>
                <a:defRPr/>
              </a:pPr>
              <a:t>12/11/2019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7C71F40-53AD-4B94-BA7C-42FABD058CF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900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6D4DA5F-42FE-4328-8A26-EC83AEEF64D0}" type="datetime1">
              <a:rPr lang="es-ES" smtClean="0"/>
              <a:pPr>
                <a:defRPr/>
              </a:pPr>
              <a:t>12/11/2019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0A4F446-C47D-4B9B-A674-ECB5D2FD841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559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B1138B0-2287-48E0-9F22-FA333DD48E6F}" type="datetime1">
              <a:rPr lang="es-ES" smtClean="0"/>
              <a:pPr>
                <a:defRPr/>
              </a:pPr>
              <a:t>12/11/2019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0DDD8B6-88D2-48B5-AD6C-7AD6F6FA66F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16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AE8B603-D29A-414D-802A-B9F10F176C34}" type="datetime1">
              <a:rPr lang="es-ES" smtClean="0"/>
              <a:pPr>
                <a:defRPr/>
              </a:pPr>
              <a:t>12/11/2019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245FE3C-3B79-4BED-8623-20BD7061693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75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8188BB2-E2B8-4F85-9931-EB4979E33996}" type="datetime1">
              <a:rPr lang="es-ES" smtClean="0"/>
              <a:pPr>
                <a:defRPr/>
              </a:pPr>
              <a:t>12/11/2019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1701EE2-382F-4BE0-B26B-6D7696861EA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345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DDD34FF-542C-4371-B2B9-6F0D855162D7}" type="datetime1">
              <a:rPr lang="es-ES" smtClean="0"/>
              <a:pPr>
                <a:defRPr/>
              </a:pPr>
              <a:t>12/11/2019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85DFCDE-E891-4F76-BE01-9B8860BC44C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600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E850267-BEF1-4561-BB3B-9A159D1CFF77}" type="datetime1">
              <a:rPr lang="es-ES" smtClean="0"/>
              <a:pPr>
                <a:defRPr/>
              </a:pPr>
              <a:t>12/11/2019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0DA712A-5096-4C31-A0EE-738DE5E56C9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909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AppData\Local\Microsoft\Windows\Temporary Internet Files\Content.IE5\9MTM4X7M\Presentacion 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6800-70A5-45B3-AD81-373CE7343EB1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0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1C09F-6D30-4C58-9B85-C4684670ED78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12/11/2019</a:t>
            </a:fld>
            <a:endParaRPr lang="es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90A1E-0B7A-463E-931A-857D5AF37560}" type="slidenum">
              <a:rPr lang="es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58456A3-6D10-4FA7-817D-B93BAEBE9A74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0DDD8B6-88D2-48B5-AD6C-7AD6F6FA66F1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86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7B8D7-5427-4D78-9FA6-50F049A07F2B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50C0-23E9-4B9D-969C-435E1633D4CB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26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4902933-FCE2-4548-B393-DD29EF156BE2}" type="datetime1">
              <a:rPr lang="es-ES" smtClean="0"/>
              <a:pPr>
                <a:defRPr/>
              </a:pPr>
              <a:t>12/11/2019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345456E-BDDF-4625-8B65-6B50146C671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88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481D5E2-C7CC-4DA5-8743-1369D407FAC6}" type="datetime1">
              <a:rPr lang="es-ES" smtClean="0"/>
              <a:pPr>
                <a:defRPr/>
              </a:pPr>
              <a:t>12/11/2019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DB685F8-400C-46AA-9743-D25DB70AA21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256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C493FD6-781D-47DA-8B6A-3A489220B82F}" type="datetime1">
              <a:rPr lang="es-ES" smtClean="0"/>
              <a:pPr>
                <a:defRPr/>
              </a:pPr>
              <a:t>12/11/2019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5C05ABB-0BA8-47EB-9CCC-6A2D398184B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154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AAED4CC-49DC-4706-A8AA-3D3C92C684EC}" type="datetime1">
              <a:rPr lang="es-ES" smtClean="0"/>
              <a:pPr>
                <a:defRPr/>
              </a:pPr>
              <a:t>12/11/2019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160AA9D-EA16-4FB9-BE53-46F8BAB81CB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517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\AppData\Local\Microsoft\Windows\Temporary Internet Files\Content.IE5\9MTM4X7M\Presentacion 1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035DE-0BE3-4C3C-8A49-CB2C53F33C54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4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710" r:id="rId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/>
              <a:t>Haga clic para modificar el estilo de título del patrón</a:t>
            </a:r>
          </a:p>
        </p:txBody>
      </p:sp>
      <p:sp>
        <p:nvSpPr>
          <p:cNvPr id="205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/>
              <a:t>Haga clic para modificar el estilo de texto del patrón</a:t>
            </a:r>
          </a:p>
          <a:p>
            <a:pPr lvl="1"/>
            <a:r>
              <a:rPr lang="es-ES" altLang="es-EC"/>
              <a:t>Segundo nivel</a:t>
            </a:r>
          </a:p>
          <a:p>
            <a:pPr lvl="2"/>
            <a:r>
              <a:rPr lang="es-ES" altLang="es-EC"/>
              <a:t>Tercer nivel</a:t>
            </a:r>
          </a:p>
          <a:p>
            <a:pPr lvl="3"/>
            <a:r>
              <a:rPr lang="es-ES" altLang="es-EC"/>
              <a:t>Cuarto nivel</a:t>
            </a:r>
          </a:p>
          <a:p>
            <a:pPr lvl="4"/>
            <a:r>
              <a:rPr lang="es-ES" altLang="es-EC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ct val="0"/>
              </a:spcBef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7DC38C7-B9F9-4D3C-ADD1-1DC53F654AB8}" type="datetime1">
              <a:rPr lang="es-ES" smtClean="0"/>
              <a:pPr fontAlgn="base">
                <a:spcAft>
                  <a:spcPct val="0"/>
                </a:spcAft>
                <a:defRPr/>
              </a:pPr>
              <a:t>12/11/2019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ct val="0"/>
              </a:spcBef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spcBef>
                <a:spcPct val="0"/>
              </a:spcBef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21730D28-C6CC-4793-A89A-B3BE8DDB1BAE}" type="slidenum">
              <a:rPr lang="es-ES"/>
              <a:pPr fontAlgn="base">
                <a:spcAft>
                  <a:spcPct val="0"/>
                </a:spcAft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660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0.jpeg"/><Relationship Id="rId7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diagramColors" Target="../diagrams/colors5.xml"/><Relationship Id="rId12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42.jpeg"/><Relationship Id="rId5" Type="http://schemas.openxmlformats.org/officeDocument/2006/relationships/diagramLayout" Target="../diagrams/layout5.xml"/><Relationship Id="rId15" Type="http://schemas.openxmlformats.org/officeDocument/2006/relationships/image" Target="../media/image46.png"/><Relationship Id="rId10" Type="http://schemas.openxmlformats.org/officeDocument/2006/relationships/image" Target="../media/image41.jpeg"/><Relationship Id="rId4" Type="http://schemas.openxmlformats.org/officeDocument/2006/relationships/diagramData" Target="../diagrams/data5.xml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image" Target="../media/image48.jpeg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" Type="http://schemas.openxmlformats.org/officeDocument/2006/relationships/diagramData" Target="../diagrams/data6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5" Type="http://schemas.openxmlformats.org/officeDocument/2006/relationships/image" Target="../media/image50.png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58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8.png"/><Relationship Id="rId7" Type="http://schemas.openxmlformats.org/officeDocument/2006/relationships/image" Target="../media/image66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79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74.jpeg"/><Relationship Id="rId12" Type="http://schemas.openxmlformats.org/officeDocument/2006/relationships/image" Target="../media/image7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openxmlformats.org/officeDocument/2006/relationships/image" Target="../media/image77.jpeg"/><Relationship Id="rId5" Type="http://schemas.openxmlformats.org/officeDocument/2006/relationships/diagramColors" Target="../diagrams/colors9.xml"/><Relationship Id="rId10" Type="http://schemas.openxmlformats.org/officeDocument/2006/relationships/image" Target="../media/image76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chart" Target="../charts/chart1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14.jpe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png"/><Relationship Id="rId3" Type="http://schemas.openxmlformats.org/officeDocument/2006/relationships/image" Target="../media/image76.jpeg"/><Relationship Id="rId7" Type="http://schemas.openxmlformats.org/officeDocument/2006/relationships/image" Target="../media/image93.jpeg"/><Relationship Id="rId12" Type="http://schemas.openxmlformats.org/officeDocument/2006/relationships/image" Target="../media/image9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0" Type="http://schemas.openxmlformats.org/officeDocument/2006/relationships/image" Target="../media/image96.png"/><Relationship Id="rId4" Type="http://schemas.openxmlformats.org/officeDocument/2006/relationships/image" Target="../media/image75.png"/><Relationship Id="rId9" Type="http://schemas.openxmlformats.org/officeDocument/2006/relationships/image" Target="../media/image9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75.png"/><Relationship Id="rId7" Type="http://schemas.openxmlformats.org/officeDocument/2006/relationships/image" Target="../media/image86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25.png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diagramLayout" Target="../diagrams/layout11.xml"/><Relationship Id="rId18" Type="http://schemas.openxmlformats.org/officeDocument/2006/relationships/image" Target="../media/image105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76.jpeg"/><Relationship Id="rId12" Type="http://schemas.openxmlformats.org/officeDocument/2006/relationships/diagramData" Target="../diagrams/data11.xml"/><Relationship Id="rId17" Type="http://schemas.openxmlformats.org/officeDocument/2006/relationships/image" Target="../media/image104.png"/><Relationship Id="rId2" Type="http://schemas.openxmlformats.org/officeDocument/2006/relationships/diagramData" Target="../diagrams/data10.xml"/><Relationship Id="rId16" Type="http://schemas.microsoft.com/office/2007/relationships/diagramDrawing" Target="../diagrams/drawing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openxmlformats.org/officeDocument/2006/relationships/image" Target="../media/image50.png"/><Relationship Id="rId5" Type="http://schemas.openxmlformats.org/officeDocument/2006/relationships/diagramColors" Target="../diagrams/colors10.xml"/><Relationship Id="rId15" Type="http://schemas.openxmlformats.org/officeDocument/2006/relationships/diagramColors" Target="../diagrams/colors11.xml"/><Relationship Id="rId10" Type="http://schemas.openxmlformats.org/officeDocument/2006/relationships/image" Target="../media/image75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77.jpeg"/><Relationship Id="rId14" Type="http://schemas.openxmlformats.org/officeDocument/2006/relationships/diagramQuickStyle" Target="../diagrams/quickStyle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108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openxmlformats.org/officeDocument/2006/relationships/image" Target="../media/image77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image" Target="../media/image50.png"/><Relationship Id="rId5" Type="http://schemas.openxmlformats.org/officeDocument/2006/relationships/diagramQuickStyle" Target="../diagrams/quickStyle12.xml"/><Relationship Id="rId15" Type="http://schemas.openxmlformats.org/officeDocument/2006/relationships/image" Target="../media/image75.png"/><Relationship Id="rId10" Type="http://schemas.openxmlformats.org/officeDocument/2006/relationships/image" Target="../media/image107.jpeg"/><Relationship Id="rId4" Type="http://schemas.openxmlformats.org/officeDocument/2006/relationships/diagramLayout" Target="../diagrams/layout12.xml"/><Relationship Id="rId9" Type="http://schemas.openxmlformats.org/officeDocument/2006/relationships/image" Target="../media/image106.jpeg"/><Relationship Id="rId1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diagramData" Target="../diagrams/data15.xml"/><Relationship Id="rId18" Type="http://schemas.openxmlformats.org/officeDocument/2006/relationships/image" Target="../media/image94.jpeg"/><Relationship Id="rId3" Type="http://schemas.openxmlformats.org/officeDocument/2006/relationships/diagramData" Target="../diagrams/data13.xml"/><Relationship Id="rId21" Type="http://schemas.openxmlformats.org/officeDocument/2006/relationships/image" Target="../media/image116.jpeg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17" Type="http://schemas.microsoft.com/office/2007/relationships/diagramDrawing" Target="../diagrams/drawing15.xml"/><Relationship Id="rId2" Type="http://schemas.openxmlformats.org/officeDocument/2006/relationships/image" Target="../media/image110.png"/><Relationship Id="rId16" Type="http://schemas.openxmlformats.org/officeDocument/2006/relationships/diagramColors" Target="../diagrams/colors15.xml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5" Type="http://schemas.openxmlformats.org/officeDocument/2006/relationships/diagramQuickStyle" Target="../diagrams/quickStyle15.xml"/><Relationship Id="rId10" Type="http://schemas.openxmlformats.org/officeDocument/2006/relationships/diagramQuickStyle" Target="../diagrams/quickStyle14.xml"/><Relationship Id="rId19" Type="http://schemas.openxmlformats.org/officeDocument/2006/relationships/image" Target="../media/image114.jpeg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Relationship Id="rId14" Type="http://schemas.openxmlformats.org/officeDocument/2006/relationships/diagramLayout" Target="../diagrams/layout15.xml"/><Relationship Id="rId22" Type="http://schemas.openxmlformats.org/officeDocument/2006/relationships/image" Target="../media/image1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12" Type="http://schemas.openxmlformats.org/officeDocument/2006/relationships/image" Target="../media/image117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13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diagramColors" Target="../diagrams/colors18.xml"/><Relationship Id="rId12" Type="http://schemas.openxmlformats.org/officeDocument/2006/relationships/image" Target="../media/image134.jpeg"/><Relationship Id="rId2" Type="http://schemas.openxmlformats.org/officeDocument/2006/relationships/image" Target="../media/image129.pn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8.xml"/><Relationship Id="rId11" Type="http://schemas.openxmlformats.org/officeDocument/2006/relationships/image" Target="../media/image133.jpeg"/><Relationship Id="rId5" Type="http://schemas.openxmlformats.org/officeDocument/2006/relationships/diagramLayout" Target="../diagrams/layout18.xml"/><Relationship Id="rId15" Type="http://schemas.openxmlformats.org/officeDocument/2006/relationships/image" Target="../media/image137.jpeg"/><Relationship Id="rId10" Type="http://schemas.openxmlformats.org/officeDocument/2006/relationships/image" Target="../media/image132.jpeg"/><Relationship Id="rId4" Type="http://schemas.openxmlformats.org/officeDocument/2006/relationships/diagramData" Target="../diagrams/data18.xml"/><Relationship Id="rId9" Type="http://schemas.openxmlformats.org/officeDocument/2006/relationships/image" Target="../media/image131.jpeg"/><Relationship Id="rId14" Type="http://schemas.openxmlformats.org/officeDocument/2006/relationships/image" Target="../media/image136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13" Type="http://schemas.microsoft.com/office/2007/relationships/diagramDrawing" Target="../diagrams/drawing20.xml"/><Relationship Id="rId3" Type="http://schemas.openxmlformats.org/officeDocument/2006/relationships/image" Target="../media/image140.png"/><Relationship Id="rId7" Type="http://schemas.openxmlformats.org/officeDocument/2006/relationships/diagramColors" Target="../diagrams/colors19.xml"/><Relationship Id="rId12" Type="http://schemas.openxmlformats.org/officeDocument/2006/relationships/diagramColors" Target="../diagrams/colors20.xm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9.xml"/><Relationship Id="rId11" Type="http://schemas.openxmlformats.org/officeDocument/2006/relationships/diagramQuickStyle" Target="../diagrams/quickStyle20.xml"/><Relationship Id="rId5" Type="http://schemas.openxmlformats.org/officeDocument/2006/relationships/diagramLayout" Target="../diagrams/layout19.xml"/><Relationship Id="rId10" Type="http://schemas.openxmlformats.org/officeDocument/2006/relationships/diagramLayout" Target="../diagrams/layout20.xml"/><Relationship Id="rId4" Type="http://schemas.openxmlformats.org/officeDocument/2006/relationships/diagramData" Target="../diagrams/data19.xml"/><Relationship Id="rId9" Type="http://schemas.openxmlformats.org/officeDocument/2006/relationships/diagramData" Target="../diagrams/data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5.emf"/><Relationship Id="rId4" Type="http://schemas.openxmlformats.org/officeDocument/2006/relationships/image" Target="../media/image1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diagramDrawing" Target="../diagrams/drawing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QuickStyle" Target="../diagrams/quickStyle4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34.png"/><Relationship Id="rId10" Type="http://schemas.openxmlformats.org/officeDocument/2006/relationships/diagramLayout" Target="../diagrams/layout4.xml"/><Relationship Id="rId4" Type="http://schemas.openxmlformats.org/officeDocument/2006/relationships/diagramLayout" Target="../diagrams/layout3.xml"/><Relationship Id="rId9" Type="http://schemas.openxmlformats.org/officeDocument/2006/relationships/diagramData" Target="../diagrams/data4.xml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PC\Documents\AGUENA 2012\AGUENAazu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221163"/>
            <a:ext cx="1739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3CE4F67-4200-4FE2-B351-45D466763E12}" type="slidenum">
              <a:rPr lang="es-ES" altLang="es-EC" sz="1600" b="1" smtClean="0">
                <a:solidFill>
                  <a:prstClr val="white"/>
                </a:solidFill>
              </a:rPr>
              <a:pPr eaLnBrk="1" hangingPunct="1"/>
              <a:t>1</a:t>
            </a:fld>
            <a:endParaRPr lang="es-ES" altLang="es-EC" sz="1600" b="1">
              <a:solidFill>
                <a:prstClr val="white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53239"/>
              </p:ext>
            </p:extLst>
          </p:nvPr>
        </p:nvGraphicFramePr>
        <p:xfrm>
          <a:off x="4839424" y="6294473"/>
          <a:ext cx="4021509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15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4953"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CPCB-EM </a:t>
                      </a:r>
                      <a:r>
                        <a:rPr lang="es-EC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Carlos Garzón E.</a:t>
                      </a:r>
                      <a:endParaRPr lang="es-EC" sz="2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043608" y="31177"/>
            <a:ext cx="7128792" cy="707886"/>
          </a:xfrm>
          <a:prstGeom prst="rect">
            <a:avLst/>
          </a:prstGeom>
          <a:solidFill>
            <a:schemeClr val="tx2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C" sz="4000" b="1" dirty="0" smtClean="0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TESIS</a:t>
            </a:r>
            <a:endParaRPr lang="es-EC" sz="4000" b="1" dirty="0">
              <a:ln/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79512" y="982821"/>
            <a:ext cx="8856984" cy="2554545"/>
          </a:xfrm>
          <a:prstGeom prst="rect">
            <a:avLst/>
          </a:prstGeom>
          <a:solidFill>
            <a:schemeClr val="tx2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s-EC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Incidencia de la capacidad de realizar operaciones de búsqueda y rescate urbano en las operaciones de ayuda humanitaria con alcance nacional e internacional. </a:t>
            </a:r>
            <a:r>
              <a:rPr lang="es-E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Formulación de un modelo de organización.</a:t>
            </a:r>
            <a:endParaRPr lang="es-EC" sz="3200" b="1" dirty="0">
              <a:ln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2" name="AutoShape 2" descr="Resultado de imagen de ESPE&quot;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graphicFrame>
        <p:nvGraphicFramePr>
          <p:cNvPr id="8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004530"/>
              </p:ext>
            </p:extLst>
          </p:nvPr>
        </p:nvGraphicFramePr>
        <p:xfrm>
          <a:off x="350507" y="6263492"/>
          <a:ext cx="412587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58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13888"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CPCB-EM Mark </a:t>
                      </a:r>
                      <a:r>
                        <a:rPr lang="es-EC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Mendez</a:t>
                      </a:r>
                      <a:r>
                        <a:rPr lang="es-EC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S.</a:t>
                      </a:r>
                      <a:endParaRPr lang="es-EC" sz="2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0964" name="AutoShape 4" descr="Resultado de imagen de ESP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690825"/>
            <a:ext cx="8856984" cy="2381507"/>
          </a:xfrm>
          <a:prstGeom prst="rect">
            <a:avLst/>
          </a:prstGeom>
          <a:solidFill>
            <a:schemeClr val="tx2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60206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esultado de imagen para QUESTIONI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18" y="768719"/>
            <a:ext cx="2837577" cy="382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787224" y="307054"/>
            <a:ext cx="5356776" cy="461665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lvl="0" algn="ctr"/>
            <a:r>
              <a:rPr lang="es-EC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PROBLEMA</a:t>
            </a:r>
            <a:endParaRPr lang="es-EC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836871" y="820662"/>
            <a:ext cx="63233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¿Cuál sería el </a:t>
            </a:r>
            <a:r>
              <a:rPr lang="es-E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modelo de organización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que le permitiría a la Armada del Ecuador en el mediano plazo, </a:t>
            </a:r>
            <a:r>
              <a:rPr lang="es-E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desarrollar la capacidad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para realizar operaciones de ayuda humanitaria </a:t>
            </a:r>
            <a:r>
              <a:rPr lang="es-E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 alcance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nacional e internacional ante desastres naturales? Actualmente no existe una Unidad de Búsqueda y Rescate Urbano en la Armada.</a:t>
            </a:r>
            <a:endParaRPr lang="es-ES" dirty="0"/>
          </a:p>
        </p:txBody>
      </p:sp>
      <p:pic>
        <p:nvPicPr>
          <p:cNvPr id="6" name="Picture 6" descr="Resultado de imagen para operaciones de ayuda humanita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295" y="4525249"/>
            <a:ext cx="2653054" cy="21116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n para MODELO ORGANIZACIO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8" y="4525249"/>
            <a:ext cx="2457702" cy="20578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530" y="4525249"/>
            <a:ext cx="2619375" cy="21116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10" descr="Resultado de imagen para in out 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t="37754" r="10011" b="38024"/>
          <a:stretch/>
        </p:blipFill>
        <p:spPr bwMode="auto">
          <a:xfrm>
            <a:off x="6214601" y="6099797"/>
            <a:ext cx="1691546" cy="49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sultado de imagen para ARMADA DEL ECUADOR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61" y="2430615"/>
            <a:ext cx="1861678" cy="186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978" y="6851"/>
            <a:ext cx="1546505" cy="14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5553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78" y="6851"/>
            <a:ext cx="1546505" cy="14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n 8" descr="Bobcat_S650_with_Grappl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083" y="4274730"/>
            <a:ext cx="2433917" cy="2283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190301365"/>
              </p:ext>
            </p:extLst>
          </p:nvPr>
        </p:nvGraphicFramePr>
        <p:xfrm>
          <a:off x="-1" y="914401"/>
          <a:ext cx="9049871" cy="5807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ángulo 2"/>
          <p:cNvSpPr/>
          <p:nvPr/>
        </p:nvSpPr>
        <p:spPr>
          <a:xfrm>
            <a:off x="3787224" y="307054"/>
            <a:ext cx="5356776" cy="461665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lvl="0" algn="ctr"/>
            <a:r>
              <a:rPr lang="es-EC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MARCO DE REFERENCIA</a:t>
            </a:r>
            <a:endParaRPr lang="es-EC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esultado de imagen para CAMPAMENTOS MILITARES MOVIL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044"/>
            <a:ext cx="2902644" cy="169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ume espaÃ±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" y="1701439"/>
            <a:ext cx="2894985" cy="175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16 de abril terremoto en ecuado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19" y="4288177"/>
            <a:ext cx="3590369" cy="228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328073" y="841560"/>
            <a:ext cx="1960014" cy="3398130"/>
          </a:xfrm>
          <a:prstGeom prst="rect">
            <a:avLst/>
          </a:prstGeom>
        </p:spPr>
      </p:pic>
      <p:pic>
        <p:nvPicPr>
          <p:cNvPr id="11" name="Imagen 10" descr="Resultado de imagen para terremoto 7 septiembre 2018 fiji japon panama ecuador chile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367" y="3780640"/>
            <a:ext cx="5970491" cy="3040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z="1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es-EC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Imagen relacionada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812"/>
            <a:ext cx="3241326" cy="345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23127" y="817206"/>
            <a:ext cx="1808588" cy="2319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440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1773201"/>
              </p:ext>
            </p:extLst>
          </p:nvPr>
        </p:nvGraphicFramePr>
        <p:xfrm>
          <a:off x="3827286" y="3890311"/>
          <a:ext cx="7073154" cy="2985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875928" y="6410216"/>
            <a:ext cx="2133600" cy="365125"/>
          </a:xfrm>
        </p:spPr>
        <p:txBody>
          <a:bodyPr/>
          <a:lstStyle/>
          <a:p>
            <a:fld id="{B8E02949-4CF0-41F9-868E-9DB81E933003}" type="slidenum">
              <a:rPr lang="es-EC" sz="1400" b="1" smtClean="0">
                <a:solidFill>
                  <a:schemeClr val="tx1"/>
                </a:solidFill>
              </a:rPr>
              <a:pPr/>
              <a:t>12</a:t>
            </a:fld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375212" y="307054"/>
            <a:ext cx="5768788" cy="461665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lvl="0" algn="ctr"/>
            <a:r>
              <a:rPr lang="es-EC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BÚSQUEDA Y RESCATE URBANO</a:t>
            </a:r>
            <a:endParaRPr lang="es-EC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956599716"/>
              </p:ext>
            </p:extLst>
          </p:nvPr>
        </p:nvGraphicFramePr>
        <p:xfrm>
          <a:off x="94129" y="1397000"/>
          <a:ext cx="8915399" cy="3780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28" name="Picture 4" descr="Resultado de imagen para TERREMOTO MEXICO 198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" y="4773707"/>
            <a:ext cx="3942140" cy="208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TERREMOTO MEXICO 1985 MONCHIT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5" y="4773707"/>
            <a:ext cx="4228166" cy="21018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terremoto spitak 198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076" y="833718"/>
            <a:ext cx="3059284" cy="2042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insarag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041" y="4867256"/>
            <a:ext cx="1821872" cy="8790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94729" y="2872658"/>
            <a:ext cx="4179793" cy="8286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978" y="6851"/>
            <a:ext cx="1546505" cy="14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2766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06070" y="0"/>
            <a:ext cx="7637929" cy="954107"/>
          </a:xfr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r>
              <a:rPr lang="es-EC" sz="28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Componentes clave de la búsqueda y rescate urbano</a:t>
            </a:r>
            <a:endParaRPr lang="es-ES" sz="2800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1177342"/>
              </p:ext>
            </p:extLst>
          </p:nvPr>
        </p:nvGraphicFramePr>
        <p:xfrm>
          <a:off x="709332" y="2253364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B90A1E-0B7A-463E-931A-857D5AF37560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s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78" y="6851"/>
            <a:ext cx="1546505" cy="14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4569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1425543"/>
              </p:ext>
            </p:extLst>
          </p:nvPr>
        </p:nvGraphicFramePr>
        <p:xfrm>
          <a:off x="1758462" y="1641421"/>
          <a:ext cx="7251068" cy="4296353"/>
        </p:xfrm>
        <a:graphic>
          <a:graphicData uri="http://schemas.openxmlformats.org/drawingml/2006/table">
            <a:tbl>
              <a:tblPr firstRow="1" firstCol="1" bandRow="1"/>
              <a:tblGrid>
                <a:gridCol w="1765313"/>
                <a:gridCol w="1828585"/>
                <a:gridCol w="1828585"/>
                <a:gridCol w="1828585"/>
              </a:tblGrid>
              <a:tr h="54068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240"/>
                        </a:spcAft>
                      </a:pPr>
                      <a:r>
                        <a:rPr lang="es-ES" sz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Componente USAR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240"/>
                        </a:spcAft>
                      </a:pPr>
                      <a:r>
                        <a:rPr lang="es-ES" sz="1400" kern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Tareas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240"/>
                        </a:spcAft>
                      </a:pPr>
                      <a:r>
                        <a:rPr lang="es-ES" sz="1400" kern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Asignación sugerida de personal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240"/>
                        </a:spcAft>
                      </a:pPr>
                      <a:r>
                        <a:rPr lang="es-ES" sz="1400" kern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Número sugerido (20)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270344"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240"/>
                        </a:spcAft>
                      </a:pPr>
                      <a:r>
                        <a:rPr lang="es-ES" sz="1400" kern="1200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Gestión/</a:t>
                      </a:r>
                      <a:r>
                        <a:rPr lang="es-ES" sz="1400" kern="1200" dirty="0" err="1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Admin</a:t>
                      </a:r>
                      <a:r>
                        <a:rPr lang="es-ES" sz="1400" kern="1200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S" sz="1400" kern="12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Mando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Líder de equipo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68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Enlace, planificación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Equipo de operaciones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344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240"/>
                        </a:spcAft>
                      </a:pPr>
                      <a:r>
                        <a:rPr lang="es-ES" sz="1400" kern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Búsqueda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Búsqueda superficial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S" sz="14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Técnicos de búsqueda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S" sz="14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344"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240"/>
                        </a:spcAft>
                      </a:pPr>
                      <a:r>
                        <a:rPr lang="es-ES" sz="1400" kern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Rescate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Corte y estabilización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S" sz="14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Técnicos de rescate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S" sz="14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34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Levantamiento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70344"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240"/>
                        </a:spcAft>
                      </a:pPr>
                      <a:r>
                        <a:rPr lang="es-ES" sz="1400" kern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Asistencia Médica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Atención al equipo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S" sz="14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Paramédicos, enfermeros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34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Atención a pacientes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40689"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240"/>
                        </a:spcAft>
                      </a:pPr>
                      <a:r>
                        <a:rPr lang="es-ES" sz="1400" kern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Logística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Hospedaje, servicios sanitarios, alimentación, agua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Equipo logístico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103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Transporte, combustibles, reparación de herramientas</a:t>
                      </a:r>
                    </a:p>
                  </a:txBody>
                  <a:tcPr marL="67586" marR="675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B90A1E-0B7A-463E-931A-857D5AF37560}" type="slidenum">
              <a:rPr lang="es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14</a:t>
            </a:fld>
            <a:endParaRPr lang="es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758462" y="154748"/>
            <a:ext cx="7385537" cy="584775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Modelo organizacional USAR Liviana</a:t>
            </a:r>
            <a:endParaRPr lang="es-ES" sz="3200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10" descr="Resultado de imagen para insarag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0" y="96106"/>
            <a:ext cx="1562032" cy="12965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para light usar te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5" y="1668315"/>
            <a:ext cx="1674593" cy="1263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light usar team first aid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38" b="25993"/>
          <a:stretch/>
        </p:blipFill>
        <p:spPr bwMode="auto">
          <a:xfrm>
            <a:off x="31932" y="2970028"/>
            <a:ext cx="1659779" cy="1704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light usar team campi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6" b="21344"/>
          <a:stretch/>
        </p:blipFill>
        <p:spPr bwMode="auto">
          <a:xfrm>
            <a:off x="30565" y="4766988"/>
            <a:ext cx="1674593" cy="1129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73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B90A1E-0B7A-463E-931A-857D5AF37560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s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758462" y="154748"/>
            <a:ext cx="7385537" cy="584775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Modelo organizacional USAR Mediana</a:t>
            </a:r>
            <a:endParaRPr lang="es-ES" sz="3200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10" descr="Resultado de imagen para insarag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0" y="96106"/>
            <a:ext cx="1562032" cy="12965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577" y="1425574"/>
            <a:ext cx="5994176" cy="5113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Resultado de imagen para k 9 search and rescu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" t="23545" r="11179"/>
          <a:stretch/>
        </p:blipFill>
        <p:spPr bwMode="auto">
          <a:xfrm>
            <a:off x="0" y="2771309"/>
            <a:ext cx="1546097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n para usar teams breaching wal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76919"/>
            <a:ext cx="1546097" cy="112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n para ingeniero civil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8" y="1425574"/>
            <a:ext cx="1356309" cy="135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sultado de imagen para doctor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9" y="4819614"/>
            <a:ext cx="1526048" cy="97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20049" y="5811055"/>
            <a:ext cx="1499468" cy="1046945"/>
          </a:xfrm>
          <a:prstGeom prst="rect">
            <a:avLst/>
          </a:prstGeom>
          <a:blipFill rotWithShape="1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-13089511"/>
              <a:satOff val="-703"/>
              <a:lumOff val="113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Elipse 2"/>
          <p:cNvSpPr/>
          <p:nvPr/>
        </p:nvSpPr>
        <p:spPr>
          <a:xfrm>
            <a:off x="7342094" y="3482789"/>
            <a:ext cx="1015659" cy="7799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/>
          <p:cNvSpPr/>
          <p:nvPr/>
        </p:nvSpPr>
        <p:spPr>
          <a:xfrm>
            <a:off x="5957047" y="2405112"/>
            <a:ext cx="1385047" cy="2057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/>
          <p:cNvSpPr/>
          <p:nvPr/>
        </p:nvSpPr>
        <p:spPr>
          <a:xfrm>
            <a:off x="5887570" y="4382601"/>
            <a:ext cx="1385047" cy="2057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66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B90A1E-0B7A-463E-931A-857D5AF37560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s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758462" y="154748"/>
            <a:ext cx="7385537" cy="584775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Modelo organizacional USAR Pesada</a:t>
            </a:r>
            <a:endParaRPr lang="es-ES" sz="3200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10" descr="Resultado de imagen para insarag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0" y="96106"/>
            <a:ext cx="1562032" cy="12965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693" y="1252537"/>
            <a:ext cx="6474199" cy="5468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4" descr="Resultado de imagen para k 9 search and rescu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" t="23545" r="11179"/>
          <a:stretch/>
        </p:blipFill>
        <p:spPr bwMode="auto">
          <a:xfrm>
            <a:off x="0" y="2771309"/>
            <a:ext cx="1546097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sultado de imagen para usar teams breaching wal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76919"/>
            <a:ext cx="1546097" cy="112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Resultado de imagen para ingeniero civil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8" y="1425574"/>
            <a:ext cx="1356309" cy="135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Resultado de imagen para doctor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9" y="4819614"/>
            <a:ext cx="1526048" cy="97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20049" y="5811055"/>
            <a:ext cx="1499468" cy="1046945"/>
          </a:xfrm>
          <a:prstGeom prst="rect">
            <a:avLst/>
          </a:prstGeom>
          <a:blipFill rotWithShape="1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-13089511"/>
              <a:satOff val="-703"/>
              <a:lumOff val="113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Elipse 14"/>
          <p:cNvSpPr/>
          <p:nvPr/>
        </p:nvSpPr>
        <p:spPr>
          <a:xfrm>
            <a:off x="6696636" y="3482789"/>
            <a:ext cx="1661118" cy="8606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/>
          <p:cNvSpPr/>
          <p:nvPr/>
        </p:nvSpPr>
        <p:spPr>
          <a:xfrm>
            <a:off x="5235389" y="3052483"/>
            <a:ext cx="1661118" cy="322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54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B90A1E-0B7A-463E-931A-857D5AF37560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s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745016" y="40341"/>
            <a:ext cx="7385537" cy="107721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Capacidades de FF.AA. para ayuda humanitaria</a:t>
            </a:r>
            <a:endParaRPr lang="es-ES" sz="3200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65" y="1344399"/>
            <a:ext cx="7234517" cy="5231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61" y="1344399"/>
            <a:ext cx="7234518" cy="5231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Elipse 8"/>
          <p:cNvSpPr/>
          <p:nvPr/>
        </p:nvSpPr>
        <p:spPr>
          <a:xfrm>
            <a:off x="3012140" y="5325036"/>
            <a:ext cx="3541059" cy="1250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78" y="6851"/>
            <a:ext cx="1546505" cy="14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7569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479176" y="5459506"/>
            <a:ext cx="6279777" cy="11026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MARCO DE REFERENCIA</a:t>
            </a:r>
          </a:p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PROBLEMA</a:t>
            </a:r>
          </a:p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787224" y="307054"/>
            <a:ext cx="5356776" cy="523220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lvl="0" algn="ctr"/>
            <a:r>
              <a:rPr lang="es-EC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MAPA CONCEPTUAL</a:t>
            </a:r>
            <a:endParaRPr lang="es-EC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 rot="16200000">
            <a:off x="921125" y="3798793"/>
            <a:ext cx="2218765" cy="110266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 rot="16200000">
            <a:off x="6098242" y="3798792"/>
            <a:ext cx="2218765" cy="110266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PRESENTACIÓN Y ANÁLISIS DE RESULTADOS</a:t>
            </a:r>
            <a:endParaRPr lang="es-E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riángulo isósceles 7"/>
          <p:cNvSpPr/>
          <p:nvPr/>
        </p:nvSpPr>
        <p:spPr>
          <a:xfrm>
            <a:off x="1479176" y="1331259"/>
            <a:ext cx="6279777" cy="1909481"/>
          </a:xfrm>
          <a:prstGeom prst="triangl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</a:p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</a:p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PROPUESTA</a:t>
            </a:r>
            <a:endParaRPr lang="es-E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655" y="3348877"/>
            <a:ext cx="1541858" cy="19647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78" y="6851"/>
            <a:ext cx="1546505" cy="14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3541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375212" y="307054"/>
            <a:ext cx="5768788" cy="461665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lvl="0" algn="ctr"/>
            <a:r>
              <a:rPr lang="es-EC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164305225"/>
              </p:ext>
            </p:extLst>
          </p:nvPr>
        </p:nvGraphicFramePr>
        <p:xfrm>
          <a:off x="1685357" y="1531470"/>
          <a:ext cx="7391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Resultado de imagen para ENFOQUE CUALITATIV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5357" cy="14119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97775" y="4861462"/>
            <a:ext cx="1706037" cy="1727597"/>
          </a:xfrm>
          <a:prstGeom prst="rect">
            <a:avLst/>
          </a:prstGeom>
        </p:spPr>
      </p:pic>
      <p:pic>
        <p:nvPicPr>
          <p:cNvPr id="2052" name="Picture 4" descr="Resultado de imagen para ENTREVISTAS A EXPERT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395" y="957267"/>
            <a:ext cx="2300151" cy="1504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para google encuesta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2"/>
          <a:stretch/>
        </p:blipFill>
        <p:spPr bwMode="auto">
          <a:xfrm>
            <a:off x="4249268" y="957267"/>
            <a:ext cx="2245657" cy="1504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357" y="957267"/>
            <a:ext cx="2282230" cy="1504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mapa mundi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62" y="4794227"/>
            <a:ext cx="3386028" cy="1961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n relacionad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606" y="4838623"/>
            <a:ext cx="2267731" cy="1882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lang="es-EC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4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3122592"/>
            <a:ext cx="90364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“hay nuevas oportunidades que se va a tener con el mando, </a:t>
            </a:r>
            <a:r>
              <a:rPr lang="es-EC" sz="2400" u="sng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es exclusivamente de carácter ofensivo</a:t>
            </a:r>
            <a:r>
              <a:rPr lang="es-EC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es-EC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enfrentar </a:t>
            </a:r>
            <a:r>
              <a:rPr lang="es-EC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las diferentes amenazas que se </a:t>
            </a:r>
            <a:r>
              <a:rPr lang="es-EC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posee </a:t>
            </a:r>
            <a:r>
              <a:rPr lang="es-EC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 el Estado Ecuatoriano. </a:t>
            </a:r>
            <a:r>
              <a:rPr lang="es-EC" sz="2400" u="sng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FF.AA tiene el deber de defender a la población</a:t>
            </a:r>
            <a:r>
              <a:rPr lang="es-EC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este es un trabajo en conjunto para precautelar los objetivos y obligaciones que están estipulados en la Constitución y los estamentos internos</a:t>
            </a:r>
            <a:r>
              <a:rPr lang="es-EC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s-EC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Oswaldo </a:t>
            </a:r>
            <a:r>
              <a:rPr lang="es-EC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Jarr</a:t>
            </a:r>
            <a:r>
              <a:rPr lang="es-EC" sz="2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es-EC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EC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MIDENA, </a:t>
            </a:r>
            <a:r>
              <a:rPr lang="es-EC" sz="2400" u="sng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de Noviembre de 2018</a:t>
            </a:r>
            <a:r>
              <a:rPr lang="es-EC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respecto a la elaboración del </a:t>
            </a:r>
            <a:r>
              <a:rPr lang="es-EC" sz="2400" u="sng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Código de Defensa Nacional </a:t>
            </a:r>
            <a:r>
              <a:rPr lang="es-EC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contiene 4 leyes: seguridad pública, defensa nacional, inteligencia y </a:t>
            </a:r>
            <a:r>
              <a:rPr lang="es-EC" sz="2400" u="sng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gestión de riesgos</a:t>
            </a:r>
            <a:endParaRPr lang="es-E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radiohuancavilca.com.ec/wp-content/uploads/2018/11/Untitled-1-Recovered-Recovered-Recovered-265-696x4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9" y="26894"/>
            <a:ext cx="3818964" cy="2933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Resultado de imagen para MINISTERIO DE DEFENSA ECUADOR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948" y="26893"/>
            <a:ext cx="5178051" cy="291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18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479176" y="5459506"/>
            <a:ext cx="6279777" cy="11026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MARCO DE REFERENCIA</a:t>
            </a:r>
          </a:p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PROBLEMA</a:t>
            </a:r>
          </a:p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787224" y="307054"/>
            <a:ext cx="5356776" cy="523220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lvl="0" algn="ctr"/>
            <a:r>
              <a:rPr lang="es-EC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MAPA CONCEPTUAL</a:t>
            </a:r>
            <a:endParaRPr lang="es-EC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 rot="16200000">
            <a:off x="921125" y="3798793"/>
            <a:ext cx="2218765" cy="110266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 rot="16200000">
            <a:off x="6098242" y="3798792"/>
            <a:ext cx="2218765" cy="110266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PRESENTACIÓN Y ANÁLISIS DE RESULTADOS</a:t>
            </a:r>
            <a:endParaRPr lang="es-E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riángulo isósceles 7"/>
          <p:cNvSpPr/>
          <p:nvPr/>
        </p:nvSpPr>
        <p:spPr>
          <a:xfrm>
            <a:off x="1479176" y="1331259"/>
            <a:ext cx="6279777" cy="1909481"/>
          </a:xfrm>
          <a:prstGeom prst="triangl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</a:p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</a:p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PROPUESTA</a:t>
            </a:r>
            <a:endParaRPr lang="es-E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655" y="3348877"/>
            <a:ext cx="1541858" cy="19647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78" y="6851"/>
            <a:ext cx="1546505" cy="14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0477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990165" y="307054"/>
            <a:ext cx="7153835" cy="461665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lvl="0" algn="ctr"/>
            <a:r>
              <a:rPr lang="es-EC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PRESENTACIÓN </a:t>
            </a:r>
            <a:r>
              <a:rPr lang="es-EC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RESULTADOS</a:t>
            </a:r>
            <a:endParaRPr lang="es-EC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165" y="795613"/>
            <a:ext cx="5915025" cy="1247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 descr="Resultado de imagen para mapa mund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1" y="2918012"/>
            <a:ext cx="6636628" cy="3590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7" y="16517"/>
            <a:ext cx="1990165" cy="1395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03" y="2190515"/>
            <a:ext cx="6696626" cy="4661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18" y="2134243"/>
            <a:ext cx="6723529" cy="4684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257675" y="216726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257675" y="56629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14" name="Gráfico 13"/>
          <p:cNvGraphicFramePr/>
          <p:nvPr>
            <p:extLst>
              <p:ext uri="{D42A27DB-BD31-4B8C-83A1-F6EECF244321}">
                <p14:modId xmlns:p14="http://schemas.microsoft.com/office/powerpoint/2010/main" val="1934681633"/>
              </p:ext>
            </p:extLst>
          </p:nvPr>
        </p:nvGraphicFramePr>
        <p:xfrm>
          <a:off x="3031169" y="2189205"/>
          <a:ext cx="6112831" cy="3823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66276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990165" y="307054"/>
            <a:ext cx="7153835" cy="461665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lvl="0" algn="ctr"/>
            <a:r>
              <a:rPr lang="es-EC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PRESENTACIÓN </a:t>
            </a:r>
            <a:r>
              <a:rPr lang="es-EC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RESULTADOS</a:t>
            </a:r>
            <a:endParaRPr lang="es-EC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165" y="795613"/>
            <a:ext cx="5915025" cy="1247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7" y="16517"/>
            <a:ext cx="1990165" cy="1395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02" y="2070282"/>
            <a:ext cx="6723529" cy="4684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257675" y="216726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257675" y="56629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3817082071"/>
              </p:ext>
            </p:extLst>
          </p:nvPr>
        </p:nvGraphicFramePr>
        <p:xfrm>
          <a:off x="3123028" y="2181968"/>
          <a:ext cx="5880295" cy="3845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9478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990165" y="24667"/>
            <a:ext cx="7153835" cy="461665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lvl="0" algn="ctr"/>
            <a:r>
              <a:rPr lang="es-EC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 </a:t>
            </a:r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C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RESULTADOS</a:t>
            </a:r>
            <a:endParaRPr lang="es-EC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Resultado de imagen para google encuest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2"/>
          <a:stretch/>
        </p:blipFill>
        <p:spPr bwMode="auto">
          <a:xfrm>
            <a:off x="26895" y="56859"/>
            <a:ext cx="1922400" cy="14027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39" y="4573679"/>
            <a:ext cx="5305425" cy="2162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39" y="1842996"/>
            <a:ext cx="5305425" cy="2295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741" y="1842995"/>
            <a:ext cx="3469870" cy="2295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ángulo 17"/>
          <p:cNvSpPr/>
          <p:nvPr/>
        </p:nvSpPr>
        <p:spPr>
          <a:xfrm>
            <a:off x="5981068" y="6085010"/>
            <a:ext cx="2170719" cy="54267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0505" y="486332"/>
            <a:ext cx="6966105" cy="1279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9040" y="4235118"/>
            <a:ext cx="2494774" cy="252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8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2" y="1825059"/>
            <a:ext cx="5305425" cy="2524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Resultado de imagen para google encuest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2"/>
          <a:stretch/>
        </p:blipFill>
        <p:spPr bwMode="auto">
          <a:xfrm>
            <a:off x="41675" y="113025"/>
            <a:ext cx="1922400" cy="14027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1990165" y="24667"/>
            <a:ext cx="7153835" cy="461665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lvl="0" algn="ctr"/>
            <a:r>
              <a:rPr lang="es-EC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 </a:t>
            </a:r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C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RESULTADOS</a:t>
            </a:r>
            <a:endParaRPr lang="es-EC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Resultado de imagen para ENTREVISTAS A EXPERT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92" y="4943007"/>
            <a:ext cx="1948490" cy="1348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sultado de imagen para infanteria de marina terremoto 16 abril 201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6"/>
          <a:stretch/>
        </p:blipFill>
        <p:spPr bwMode="auto">
          <a:xfrm>
            <a:off x="2440332" y="4531659"/>
            <a:ext cx="2920215" cy="2257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errar llave 11"/>
          <p:cNvSpPr/>
          <p:nvPr/>
        </p:nvSpPr>
        <p:spPr>
          <a:xfrm>
            <a:off x="5567082" y="1825059"/>
            <a:ext cx="550484" cy="4963651"/>
          </a:xfrm>
          <a:prstGeom prst="rightBrace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0505" y="486332"/>
            <a:ext cx="6966105" cy="1279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528" y="2201456"/>
            <a:ext cx="2840082" cy="417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4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359" y="56859"/>
            <a:ext cx="5124256" cy="2786459"/>
          </a:xfrm>
          <a:prstGeom prst="rect">
            <a:avLst/>
          </a:prstGeom>
        </p:spPr>
      </p:pic>
      <p:pic>
        <p:nvPicPr>
          <p:cNvPr id="5" name="Picture 2" descr="Resultado de imagen para google encuest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2"/>
          <a:stretch/>
        </p:blipFill>
        <p:spPr bwMode="auto">
          <a:xfrm>
            <a:off x="26895" y="56859"/>
            <a:ext cx="1922400" cy="14027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n para ENTREVISTAS A EXPERT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2" y="4773706"/>
            <a:ext cx="1948490" cy="2015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n para FUERZAS ARMADAS, TERREMOTO 16 ABR 201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1" r="32728"/>
          <a:stretch/>
        </p:blipFill>
        <p:spPr bwMode="auto">
          <a:xfrm>
            <a:off x="2217604" y="4853821"/>
            <a:ext cx="1911442" cy="18683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sultado de imagen para infanteria de marina ecuador control de arm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8" r="46515"/>
          <a:stretch/>
        </p:blipFill>
        <p:spPr bwMode="auto">
          <a:xfrm>
            <a:off x="4224618" y="4773706"/>
            <a:ext cx="1977173" cy="2015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esultado de imagen para infanteria de marina ecuador inundacione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4"/>
          <a:stretch/>
        </p:blipFill>
        <p:spPr bwMode="auto">
          <a:xfrm>
            <a:off x="6304415" y="4760403"/>
            <a:ext cx="2812691" cy="2055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z="1400" b="1" smtClean="0">
                <a:solidFill>
                  <a:schemeClr val="tx1"/>
                </a:solidFill>
              </a:rPr>
              <a:pPr/>
              <a:t>25</a:t>
            </a:fld>
            <a:endParaRPr lang="es-EC" sz="1400" b="1" dirty="0">
              <a:solidFill>
                <a:schemeClr val="tx1"/>
              </a:solidFill>
            </a:endParaRPr>
          </a:p>
        </p:txBody>
      </p:sp>
      <p:pic>
        <p:nvPicPr>
          <p:cNvPr id="12" name="Imagen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5" y="1522127"/>
            <a:ext cx="1914177" cy="12001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Imagen 1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2" y="2937449"/>
            <a:ext cx="1948490" cy="1659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071" y="2937449"/>
            <a:ext cx="2680379" cy="1659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609" y="2937448"/>
            <a:ext cx="2070847" cy="1657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615" y="2937448"/>
            <a:ext cx="1925873" cy="1659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ángulo 9"/>
          <p:cNvSpPr/>
          <p:nvPr/>
        </p:nvSpPr>
        <p:spPr>
          <a:xfrm>
            <a:off x="7168615" y="265176"/>
            <a:ext cx="1783361" cy="8138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68615" y="56858"/>
            <a:ext cx="1975385" cy="278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8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Resultado de imagen para google encuest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2"/>
          <a:stretch/>
        </p:blipFill>
        <p:spPr bwMode="auto">
          <a:xfrm>
            <a:off x="26895" y="56859"/>
            <a:ext cx="1922400" cy="14027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990165" y="24667"/>
            <a:ext cx="7153835" cy="461665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lvl="0" algn="ctr"/>
            <a:r>
              <a:rPr lang="es-EC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PRESENTACIÓN </a:t>
            </a:r>
            <a:r>
              <a:rPr lang="es-EC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RESULTADOS</a:t>
            </a:r>
            <a:endParaRPr lang="es-EC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Resultado de imagen para ENTREVISTAS A EXPER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2" y="5440546"/>
            <a:ext cx="1948490" cy="1348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553200" y="5552668"/>
            <a:ext cx="2170719" cy="54267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Imagen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5" y="1844533"/>
            <a:ext cx="5305425" cy="3076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6174" y="5130403"/>
            <a:ext cx="1706037" cy="1727597"/>
          </a:xfrm>
          <a:prstGeom prst="rect">
            <a:avLst/>
          </a:prstGeom>
        </p:spPr>
      </p:pic>
      <p:pic>
        <p:nvPicPr>
          <p:cNvPr id="2050" name="Picture 2" descr="Resultado de imagen para terremoto 16 de abril 2016 ecuador ARMAD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43"/>
          <a:stretch/>
        </p:blipFill>
        <p:spPr bwMode="auto">
          <a:xfrm>
            <a:off x="3850209" y="5440546"/>
            <a:ext cx="2148865" cy="1348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0505" y="486332"/>
            <a:ext cx="6966105" cy="1279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7072" y="2227456"/>
            <a:ext cx="2898643" cy="412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4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982079312"/>
              </p:ext>
            </p:extLst>
          </p:nvPr>
        </p:nvGraphicFramePr>
        <p:xfrm>
          <a:off x="4507028" y="3822850"/>
          <a:ext cx="3553759" cy="3117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z="1400" b="1" smtClean="0">
                <a:solidFill>
                  <a:schemeClr val="tx1"/>
                </a:solidFill>
              </a:rPr>
              <a:pPr/>
              <a:t>27</a:t>
            </a:fld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Resultado de imagen para google encuesta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2"/>
          <a:stretch/>
        </p:blipFill>
        <p:spPr bwMode="auto">
          <a:xfrm>
            <a:off x="26895" y="56859"/>
            <a:ext cx="1922400" cy="14027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041459" y="45513"/>
            <a:ext cx="4931140" cy="830997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lvl="0" algn="ctr"/>
            <a:r>
              <a:rPr lang="es-EC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PRESENTACIÓN </a:t>
            </a:r>
            <a:r>
              <a:rPr lang="es-EC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RESULTADOS</a:t>
            </a:r>
            <a:endParaRPr lang="es-EC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" y="1664585"/>
            <a:ext cx="4348356" cy="34346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7053696" y="5996233"/>
            <a:ext cx="2170719" cy="54267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6" name="Picture 4" descr="Imagen relaciona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600" y="56859"/>
            <a:ext cx="2082330" cy="1395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ENTREVISTAS A EXPERTO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2" y="5440546"/>
            <a:ext cx="1948490" cy="1348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Resultado de imagen para insarag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073" y="5440546"/>
            <a:ext cx="2174178" cy="12922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 21"/>
          <p:cNvSpPr/>
          <p:nvPr/>
        </p:nvSpPr>
        <p:spPr>
          <a:xfrm>
            <a:off x="4632729" y="6016771"/>
            <a:ext cx="2170719" cy="54267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COMACO, CO, 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debe certificarse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Nacional e internacional</a:t>
            </a:r>
            <a:endParaRPr lang="es-ES" sz="15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3534625"/>
              </p:ext>
            </p:extLst>
          </p:nvPr>
        </p:nvGraphicFramePr>
        <p:xfrm>
          <a:off x="3563473" y="1433093"/>
          <a:ext cx="6968938" cy="2995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08507" y="4233788"/>
            <a:ext cx="1861095" cy="2565322"/>
          </a:xfrm>
          <a:prstGeom prst="rect">
            <a:avLst/>
          </a:prstGeom>
        </p:spPr>
      </p:pic>
      <p:pic>
        <p:nvPicPr>
          <p:cNvPr id="21" name="Imagen 20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8" y="1691058"/>
            <a:ext cx="4320129" cy="34346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402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2030641889"/>
              </p:ext>
            </p:extLst>
          </p:nvPr>
        </p:nvGraphicFramePr>
        <p:xfrm>
          <a:off x="3125473" y="24667"/>
          <a:ext cx="3767696" cy="2423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776594427"/>
              </p:ext>
            </p:extLst>
          </p:nvPr>
        </p:nvGraphicFramePr>
        <p:xfrm>
          <a:off x="3845852" y="2019394"/>
          <a:ext cx="6096000" cy="4838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Resultado de imagen para google encuesta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2"/>
          <a:stretch/>
        </p:blipFill>
        <p:spPr bwMode="auto">
          <a:xfrm>
            <a:off x="3323549" y="5359944"/>
            <a:ext cx="1922400" cy="14027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sultado de imagen para FUERZAS ARMADAS MISION SALVAR VIDA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" y="1463502"/>
            <a:ext cx="3007172" cy="1694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NEVER LEAVE A MAN BEHIN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" y="3262216"/>
            <a:ext cx="3029779" cy="2014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Resultado de imagen para insarag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39" y="5429262"/>
            <a:ext cx="2938391" cy="12922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n relacionad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398" y="63239"/>
            <a:ext cx="2082330" cy="1395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" descr="Resultado de imagen para CHE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5240" y="3174407"/>
            <a:ext cx="1239017" cy="1239017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3436090" y="3009086"/>
            <a:ext cx="13469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s-E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333" y="17081"/>
            <a:ext cx="1546505" cy="14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4" descr="Resultado de imagen para ENTREVISTAS A EXPERTO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" y="34566"/>
            <a:ext cx="1948490" cy="1348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54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479176" y="5459506"/>
            <a:ext cx="6279777" cy="11026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MARCO DE REFERENCIA</a:t>
            </a:r>
          </a:p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PROBLEMA</a:t>
            </a:r>
          </a:p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787224" y="307054"/>
            <a:ext cx="5356776" cy="461665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lvl="0" algn="ctr"/>
            <a:r>
              <a:rPr lang="es-EC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MAPA CONCEPTUAL</a:t>
            </a:r>
            <a:endParaRPr lang="es-EC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 rot="16200000">
            <a:off x="921125" y="3798793"/>
            <a:ext cx="2218765" cy="110266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 rot="16200000">
            <a:off x="6098242" y="3798792"/>
            <a:ext cx="2218765" cy="110266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PRESENTACIÓN Y ANÁLISIS DE RESULTADOS</a:t>
            </a:r>
            <a:endParaRPr lang="es-E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riángulo isósceles 7"/>
          <p:cNvSpPr/>
          <p:nvPr/>
        </p:nvSpPr>
        <p:spPr>
          <a:xfrm>
            <a:off x="1479176" y="1129553"/>
            <a:ext cx="6279777" cy="2111187"/>
          </a:xfrm>
          <a:prstGeom prst="triangl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</a:p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</a:p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PROPUESTA</a:t>
            </a:r>
            <a:endParaRPr lang="es-E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655" y="3348877"/>
            <a:ext cx="1541858" cy="19647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78" y="6851"/>
            <a:ext cx="1546505" cy="14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1250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b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es-EC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479176" y="5459506"/>
            <a:ext cx="6279777" cy="11026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MARCO DE REFERENCIA</a:t>
            </a:r>
          </a:p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PROBLEMA</a:t>
            </a:r>
          </a:p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787224" y="307054"/>
            <a:ext cx="5356776" cy="461665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lvl="0" algn="ctr"/>
            <a:r>
              <a:rPr lang="es-EC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MAPA CONCEPTUAL</a:t>
            </a:r>
            <a:endParaRPr lang="es-EC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 rot="16200000">
            <a:off x="921125" y="3798793"/>
            <a:ext cx="2218765" cy="110266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 rot="16200000">
            <a:off x="6098242" y="3798792"/>
            <a:ext cx="2218765" cy="110266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PRESENTACIÓN Y ANÁLISIS DE RESULTADOS</a:t>
            </a:r>
            <a:endParaRPr lang="es-E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riángulo isósceles 7"/>
          <p:cNvSpPr/>
          <p:nvPr/>
        </p:nvSpPr>
        <p:spPr>
          <a:xfrm>
            <a:off x="1479176" y="1089212"/>
            <a:ext cx="6279777" cy="2151528"/>
          </a:xfrm>
          <a:prstGeom prst="triangle">
            <a:avLst>
              <a:gd name="adj" fmla="val 49143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</a:p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</a:p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PROPUESTA</a:t>
            </a:r>
            <a:endParaRPr lang="es-E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655" y="3348877"/>
            <a:ext cx="1541858" cy="19647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890" name="AutoShape 2" descr="Resultado de imagen de ESPE&quot;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78" y="6851"/>
            <a:ext cx="1546505" cy="14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524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4" y="0"/>
            <a:ext cx="7739347" cy="1544280"/>
          </a:xfrm>
          <a:prstGeom prst="rect">
            <a:avLst/>
          </a:pr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468186963"/>
              </p:ext>
            </p:extLst>
          </p:nvPr>
        </p:nvGraphicFramePr>
        <p:xfrm>
          <a:off x="753035" y="423125"/>
          <a:ext cx="7745506" cy="3960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740070739"/>
              </p:ext>
            </p:extLst>
          </p:nvPr>
        </p:nvGraphicFramePr>
        <p:xfrm>
          <a:off x="3557306" y="3605958"/>
          <a:ext cx="5029200" cy="309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1" name="Grupo 10"/>
          <p:cNvGrpSpPr/>
          <p:nvPr/>
        </p:nvGrpSpPr>
        <p:grpSpPr>
          <a:xfrm>
            <a:off x="7095461" y="5365377"/>
            <a:ext cx="1335844" cy="768069"/>
            <a:chOff x="2029504" y="377"/>
            <a:chExt cx="970190" cy="441937"/>
          </a:xfrm>
        </p:grpSpPr>
        <p:sp>
          <p:nvSpPr>
            <p:cNvPr id="12" name="Rectángulo redondeado 11"/>
            <p:cNvSpPr/>
            <p:nvPr/>
          </p:nvSpPr>
          <p:spPr>
            <a:xfrm>
              <a:off x="2029504" y="377"/>
              <a:ext cx="970190" cy="44193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ángulo 12"/>
            <p:cNvSpPr/>
            <p:nvPr/>
          </p:nvSpPr>
          <p:spPr>
            <a:xfrm>
              <a:off x="2042448" y="13321"/>
              <a:ext cx="944302" cy="4160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dirty="0" smtClean="0"/>
                <a:t>CUINMA</a:t>
              </a:r>
              <a:endParaRPr lang="es-ES" sz="2400" kern="1200" dirty="0"/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6870505" y="3913094"/>
            <a:ext cx="1722166" cy="991450"/>
            <a:chOff x="2029504" y="377"/>
            <a:chExt cx="970190" cy="441937"/>
          </a:xfrm>
        </p:grpSpPr>
        <p:sp>
          <p:nvSpPr>
            <p:cNvPr id="15" name="Rectángulo redondeado 14"/>
            <p:cNvSpPr/>
            <p:nvPr/>
          </p:nvSpPr>
          <p:spPr>
            <a:xfrm>
              <a:off x="2029504" y="377"/>
              <a:ext cx="970190" cy="44193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ctángulo 15"/>
            <p:cNvSpPr/>
            <p:nvPr/>
          </p:nvSpPr>
          <p:spPr>
            <a:xfrm>
              <a:off x="2042448" y="13321"/>
              <a:ext cx="944302" cy="4160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dirty="0" smtClean="0"/>
                <a:t>ARE</a:t>
              </a:r>
              <a:endParaRPr lang="es-ES" sz="3200" kern="1200" dirty="0"/>
            </a:p>
          </p:txBody>
        </p:sp>
      </p:grpSp>
      <p:graphicFrame>
        <p:nvGraphicFramePr>
          <p:cNvPr id="17" name="Diagrama 16"/>
          <p:cNvGraphicFramePr/>
          <p:nvPr>
            <p:extLst>
              <p:ext uri="{D42A27DB-BD31-4B8C-83A1-F6EECF244321}">
                <p14:modId xmlns:p14="http://schemas.microsoft.com/office/powerpoint/2010/main" val="3625768411"/>
              </p:ext>
            </p:extLst>
          </p:nvPr>
        </p:nvGraphicFramePr>
        <p:xfrm>
          <a:off x="-895727" y="3331322"/>
          <a:ext cx="4513729" cy="3390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9" name="Imagen 18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1" y="3513041"/>
            <a:ext cx="1465333" cy="12140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46" name="Picture 2" descr="Resultado de imagen para INFANTE DE MARINA ECUADOR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607" y="3442539"/>
            <a:ext cx="1327502" cy="12845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para CAPACITACION LOGO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1" y="5253403"/>
            <a:ext cx="1424995" cy="11648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n para NAVAL communications logo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354" y="5244354"/>
            <a:ext cx="1404907" cy="1175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2"/>
          <a:srcRect l="-1047" t="-2537" r="-1047" b="725"/>
          <a:stretch/>
        </p:blipFill>
        <p:spPr>
          <a:xfrm>
            <a:off x="7697891" y="-19050"/>
            <a:ext cx="1449016" cy="159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9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8" t="-491" r="-687" b="-1324"/>
          <a:stretch>
            <a:fillRect/>
          </a:stretch>
        </p:blipFill>
        <p:spPr bwMode="auto">
          <a:xfrm>
            <a:off x="1707778" y="1817052"/>
            <a:ext cx="6238650" cy="4005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6137920" y="5472952"/>
            <a:ext cx="830559" cy="5109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077" y="1856439"/>
            <a:ext cx="6238651" cy="4127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78" y="6851"/>
            <a:ext cx="1546505" cy="14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9669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722926117"/>
              </p:ext>
            </p:extLst>
          </p:nvPr>
        </p:nvGraphicFramePr>
        <p:xfrm>
          <a:off x="-667127" y="2322792"/>
          <a:ext cx="4513729" cy="3390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991763111"/>
              </p:ext>
            </p:extLst>
          </p:nvPr>
        </p:nvGraphicFramePr>
        <p:xfrm>
          <a:off x="1801906" y="981634"/>
          <a:ext cx="7153835" cy="5697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Rectángulo 4"/>
          <p:cNvSpPr/>
          <p:nvPr/>
        </p:nvSpPr>
        <p:spPr>
          <a:xfrm>
            <a:off x="1828801" y="253266"/>
            <a:ext cx="7153835" cy="461665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lvl="0" algn="ctr"/>
            <a:r>
              <a:rPr lang="es-EC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PROPUESTA: SITUACIÓN ACTUAL</a:t>
            </a:r>
            <a:endParaRPr lang="es-EC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2"/>
          <a:srcRect l="-1047" t="-2537" r="-1047" b="725"/>
          <a:stretch/>
        </p:blipFill>
        <p:spPr>
          <a:xfrm>
            <a:off x="0" y="62471"/>
            <a:ext cx="166844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828801" y="253266"/>
            <a:ext cx="7153835" cy="461665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lvl="0" algn="ctr"/>
            <a:r>
              <a:rPr lang="es-EC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 DE ORGANIZACIÓN</a:t>
            </a:r>
            <a:endParaRPr lang="es-EC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 descr="EQUIPOS USAR LIVIAN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4" y="2460813"/>
            <a:ext cx="5957047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EQUIPOS USAR MEDIAN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3" y="1748118"/>
            <a:ext cx="7059707" cy="5056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Elipse 7"/>
          <p:cNvSpPr/>
          <p:nvPr/>
        </p:nvSpPr>
        <p:spPr>
          <a:xfrm>
            <a:off x="1484832" y="4178105"/>
            <a:ext cx="1261779" cy="7737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2966196" y="3502442"/>
            <a:ext cx="1261779" cy="7737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47453" y="5430129"/>
            <a:ext cx="1261779" cy="295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/>
          <p:cNvSpPr/>
          <p:nvPr/>
        </p:nvSpPr>
        <p:spPr>
          <a:xfrm>
            <a:off x="4186563" y="3502442"/>
            <a:ext cx="1099640" cy="2254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EQUIPOS USAR PESAD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08" y="1414179"/>
            <a:ext cx="8915404" cy="5376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Elipse 10"/>
          <p:cNvSpPr/>
          <p:nvPr/>
        </p:nvSpPr>
        <p:spPr>
          <a:xfrm>
            <a:off x="3555673" y="3150267"/>
            <a:ext cx="1527315" cy="11258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1839313" y="4035049"/>
            <a:ext cx="1261779" cy="7737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/>
          <p:cNvSpPr/>
          <p:nvPr/>
        </p:nvSpPr>
        <p:spPr>
          <a:xfrm>
            <a:off x="-32107" y="5542670"/>
            <a:ext cx="1261779" cy="2602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/>
          <p:cNvSpPr/>
          <p:nvPr/>
        </p:nvSpPr>
        <p:spPr>
          <a:xfrm>
            <a:off x="5469532" y="3242189"/>
            <a:ext cx="1261779" cy="7928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78" y="6851"/>
            <a:ext cx="1546505" cy="14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3237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1" grpId="0" animBg="1"/>
      <p:bldP spid="10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817" y="5643319"/>
            <a:ext cx="1629819" cy="11497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78" y="6851"/>
            <a:ext cx="1546505" cy="14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849036" y="6181884"/>
            <a:ext cx="2133600" cy="365125"/>
          </a:xfrm>
        </p:spPr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828801" y="253266"/>
            <a:ext cx="7153835" cy="461665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lvl="0" algn="ctr"/>
            <a:r>
              <a:rPr lang="es-EC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PROPUESTA: REQUERIMIENTOS</a:t>
            </a:r>
            <a:endParaRPr lang="es-EC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2127356"/>
              </p:ext>
            </p:extLst>
          </p:nvPr>
        </p:nvGraphicFramePr>
        <p:xfrm>
          <a:off x="121024" y="900953"/>
          <a:ext cx="8861612" cy="3257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170" name="Picture 2" descr="Resultado de imagen para unmanned aircraft system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4" y="4222789"/>
            <a:ext cx="1674159" cy="1116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824" y="4222789"/>
            <a:ext cx="1600200" cy="1116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sultado de imagen para GEOFONO PARA BUSQUEDA Y RESCAT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05"/>
          <a:stretch/>
        </p:blipFill>
        <p:spPr bwMode="auto">
          <a:xfrm>
            <a:off x="1465729" y="5633530"/>
            <a:ext cx="968189" cy="11315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n relacionada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9" t="31371" r="31007"/>
          <a:stretch/>
        </p:blipFill>
        <p:spPr bwMode="auto">
          <a:xfrm>
            <a:off x="2534771" y="5633530"/>
            <a:ext cx="1015253" cy="11315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163" y="4321418"/>
            <a:ext cx="1465333" cy="10174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162" y="5661118"/>
            <a:ext cx="1465333" cy="1114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8" name="Picture 10" descr="Resultado de imagen para BOTIQUIN DE PRIMEROS AUXILIOS DE COMBAT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633" y="4241160"/>
            <a:ext cx="1627096" cy="1097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o 12"/>
          <p:cNvGrpSpPr/>
          <p:nvPr/>
        </p:nvGrpSpPr>
        <p:grpSpPr>
          <a:xfrm>
            <a:off x="5553633" y="5661118"/>
            <a:ext cx="1667489" cy="922215"/>
            <a:chOff x="2029504" y="377"/>
            <a:chExt cx="970190" cy="441937"/>
          </a:xfrm>
        </p:grpSpPr>
        <p:sp>
          <p:nvSpPr>
            <p:cNvPr id="14" name="Rectángulo redondeado 13"/>
            <p:cNvSpPr/>
            <p:nvPr/>
          </p:nvSpPr>
          <p:spPr>
            <a:xfrm>
              <a:off x="2029504" y="377"/>
              <a:ext cx="970190" cy="44193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ángulo 14"/>
            <p:cNvSpPr/>
            <p:nvPr/>
          </p:nvSpPr>
          <p:spPr>
            <a:xfrm>
              <a:off x="2042448" y="13321"/>
              <a:ext cx="944302" cy="4160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dirty="0" smtClean="0"/>
                <a:t>CM San Eduardo</a:t>
              </a:r>
              <a:endParaRPr lang="es-ES" sz="2400" kern="1200" dirty="0"/>
            </a:p>
          </p:txBody>
        </p:sp>
      </p:grpSp>
      <p:sp>
        <p:nvSpPr>
          <p:cNvPr id="16" name="Rectángulo 15"/>
          <p:cNvSpPr/>
          <p:nvPr/>
        </p:nvSpPr>
        <p:spPr>
          <a:xfrm>
            <a:off x="7352817" y="4176296"/>
            <a:ext cx="1629819" cy="1162599"/>
          </a:xfrm>
          <a:prstGeom prst="rect">
            <a:avLst/>
          </a:prstGeom>
          <a:blipFill rotWithShape="1">
            <a:blip r:embed="rId1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-13089511"/>
              <a:satOff val="-703"/>
              <a:lumOff val="113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60860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32"/>
            <a:ext cx="5954245" cy="3575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b="25079"/>
          <a:stretch/>
        </p:blipFill>
        <p:spPr>
          <a:xfrm>
            <a:off x="5954245" y="15132"/>
            <a:ext cx="3189755" cy="3575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22907" y="3664324"/>
            <a:ext cx="4437530" cy="461665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>
            <a:defPPr>
              <a:defRPr lang="es-ES"/>
            </a:defPPr>
            <a:lvl1pPr lvl="0" algn="ctr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C" dirty="0"/>
              <a:t>Requerimientos de personal:</a:t>
            </a:r>
            <a:endParaRPr lang="es-ES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050012273"/>
              </p:ext>
            </p:extLst>
          </p:nvPr>
        </p:nvGraphicFramePr>
        <p:xfrm>
          <a:off x="1999624" y="400784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813264020"/>
              </p:ext>
            </p:extLst>
          </p:nvPr>
        </p:nvGraphicFramePr>
        <p:xfrm>
          <a:off x="1884587" y="4199947"/>
          <a:ext cx="6096000" cy="1066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7687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50C0-23E9-4B9D-969C-435E1633D4CB}" type="slidenum">
              <a:rPr lang="es-EC" smtClean="0"/>
              <a:pPr/>
              <a:t>36</a:t>
            </a:fld>
            <a:endParaRPr lang="es-EC"/>
          </a:p>
        </p:txBody>
      </p:sp>
      <p:pic>
        <p:nvPicPr>
          <p:cNvPr id="7" name="Picture 4" descr="Resultado de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886" y="869074"/>
            <a:ext cx="987814" cy="117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echa derecha 8"/>
          <p:cNvSpPr/>
          <p:nvPr/>
        </p:nvSpPr>
        <p:spPr>
          <a:xfrm>
            <a:off x="6669743" y="1426601"/>
            <a:ext cx="579665" cy="253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0" name="Rectángulo 9"/>
          <p:cNvSpPr/>
          <p:nvPr/>
        </p:nvSpPr>
        <p:spPr>
          <a:xfrm>
            <a:off x="301599" y="2068684"/>
            <a:ext cx="71927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err="1">
                <a:solidFill>
                  <a:srgbClr val="000000"/>
                </a:solidFill>
                <a:latin typeface="Arial" panose="020B0604020202020204" pitchFamily="34" charset="0"/>
              </a:rPr>
              <a:t>Myr</a:t>
            </a:r>
            <a:r>
              <a:rPr lang="es-EC" dirty="0">
                <a:solidFill>
                  <a:srgbClr val="000000"/>
                </a:solidFill>
                <a:latin typeface="Arial" panose="020B0604020202020204" pitchFamily="34" charset="0"/>
              </a:rPr>
              <a:t>. Reinaldo </a:t>
            </a:r>
            <a:r>
              <a:rPr lang="es-EC" dirty="0" err="1">
                <a:solidFill>
                  <a:srgbClr val="000000"/>
                </a:solidFill>
                <a:latin typeface="Arial" panose="020B0604020202020204" pitchFamily="34" charset="0"/>
              </a:rPr>
              <a:t>Carbo</a:t>
            </a:r>
            <a:endParaRPr lang="es-EC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es-EC" dirty="0">
                <a:solidFill>
                  <a:srgbClr val="000000"/>
                </a:solidFill>
                <a:latin typeface="Arial" panose="020B0604020202020204" pitchFamily="34" charset="0"/>
              </a:rPr>
              <a:t>Jefe Comisionado de la Academia de Bomberos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EC" dirty="0">
                <a:solidFill>
                  <a:srgbClr val="000000"/>
                </a:solidFill>
                <a:latin typeface="Arial" panose="020B0604020202020204" pitchFamily="34" charset="0"/>
              </a:rPr>
              <a:t>Certificación para capacitar USAR</a:t>
            </a:r>
          </a:p>
          <a:p>
            <a:pPr marL="214313" indent="-214313" algn="just">
              <a:buFont typeface="Wingdings" panose="05000000000000000000" pitchFamily="2" charset="2"/>
              <a:buChar char="ü"/>
            </a:pPr>
            <a:r>
              <a:rPr lang="es-EC" dirty="0">
                <a:solidFill>
                  <a:srgbClr val="000000"/>
                </a:solidFill>
                <a:latin typeface="Arial" panose="020B0604020202020204" pitchFamily="34" charset="0"/>
              </a:rPr>
              <a:t> nivel liviano (búsqueda superficial) </a:t>
            </a:r>
          </a:p>
          <a:p>
            <a:pPr marL="214313" indent="-214313" algn="just">
              <a:buFont typeface="Wingdings" panose="05000000000000000000" pitchFamily="2" charset="2"/>
              <a:buChar char="ü"/>
            </a:pPr>
            <a:r>
              <a:rPr lang="es-EC" dirty="0">
                <a:solidFill>
                  <a:srgbClr val="000000"/>
                </a:solidFill>
                <a:latin typeface="Arial" panose="020B0604020202020204" pitchFamily="34" charset="0"/>
              </a:rPr>
              <a:t> mediano (búsqueda con el empleo de canes y equipo tecnológico)</a:t>
            </a:r>
            <a:endParaRPr lang="es-EC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032200" y="274010"/>
            <a:ext cx="5041462" cy="461665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>
            <a:defPPr>
              <a:defRPr lang="es-ES"/>
            </a:defPPr>
            <a:lvl1pPr lvl="0" algn="ctr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C" dirty="0"/>
              <a:t>Requerimientos de </a:t>
            </a:r>
            <a:r>
              <a:rPr lang="es-EC" dirty="0" smtClean="0"/>
              <a:t>capacitación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8879" y="897775"/>
            <a:ext cx="1294386" cy="1310744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76572" y="3566702"/>
            <a:ext cx="61966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s-EC" dirty="0">
                <a:solidFill>
                  <a:srgbClr val="000000"/>
                </a:solidFill>
                <a:latin typeface="Arial" panose="020B0604020202020204" pitchFamily="34" charset="0"/>
              </a:rPr>
              <a:t>Curso de formación para personal USAR (43 alumnos)</a:t>
            </a:r>
          </a:p>
          <a:p>
            <a:endParaRPr lang="es-EC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C" dirty="0">
                <a:solidFill>
                  <a:srgbClr val="000000"/>
                </a:solidFill>
                <a:latin typeface="Arial" panose="020B0604020202020204" pitchFamily="34" charset="0"/>
              </a:rPr>
              <a:t>Curso de formación para Instructores (16 alumnos) </a:t>
            </a:r>
            <a:endParaRPr lang="es-EC" dirty="0"/>
          </a:p>
        </p:txBody>
      </p:sp>
      <p:sp>
        <p:nvSpPr>
          <p:cNvPr id="14" name="Rectángulo 13"/>
          <p:cNvSpPr/>
          <p:nvPr/>
        </p:nvSpPr>
        <p:spPr>
          <a:xfrm>
            <a:off x="5535356" y="4913136"/>
            <a:ext cx="341465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EC" sz="1350" b="1" u="sng" dirty="0">
                <a:solidFill>
                  <a:srgbClr val="000000"/>
                </a:solidFill>
                <a:latin typeface="Arial" panose="020B0604020202020204" pitchFamily="34" charset="0"/>
              </a:rPr>
              <a:t>No tienen ningún costo para el personal ni para la institución </a:t>
            </a:r>
          </a:p>
          <a:p>
            <a:pPr algn="just"/>
            <a:endParaRPr lang="es-EC" sz="13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EC" sz="1350" dirty="0">
                <a:solidFill>
                  <a:srgbClr val="000000"/>
                </a:solidFill>
                <a:latin typeface="Arial" panose="020B0604020202020204" pitchFamily="34" charset="0"/>
              </a:rPr>
              <a:t>Se lo realizaría mediante un convenio interinstitucional. </a:t>
            </a:r>
            <a:endParaRPr lang="es-EC" sz="1350" dirty="0"/>
          </a:p>
        </p:txBody>
      </p:sp>
      <p:sp>
        <p:nvSpPr>
          <p:cNvPr id="15" name="Rectángulo 14"/>
          <p:cNvSpPr/>
          <p:nvPr/>
        </p:nvSpPr>
        <p:spPr>
          <a:xfrm>
            <a:off x="6273264" y="3843701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Arial" panose="020B0604020202020204" pitchFamily="34" charset="0"/>
              </a:rPr>
              <a:t>Duración de 06 meses </a:t>
            </a:r>
            <a:endParaRPr lang="es-EC" dirty="0"/>
          </a:p>
        </p:txBody>
      </p:sp>
      <p:sp>
        <p:nvSpPr>
          <p:cNvPr id="16" name="Flecha abajo 15"/>
          <p:cNvSpPr/>
          <p:nvPr/>
        </p:nvSpPr>
        <p:spPr>
          <a:xfrm>
            <a:off x="7103928" y="4466950"/>
            <a:ext cx="220436" cy="2671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 cstate="print"/>
          <a:srcRect l="5977" t="20406" r="23048" b="10260"/>
          <a:stretch/>
        </p:blipFill>
        <p:spPr>
          <a:xfrm>
            <a:off x="1" y="-1"/>
            <a:ext cx="3725472" cy="2047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99" y="4558355"/>
            <a:ext cx="4077503" cy="2236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190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78" y="6851"/>
            <a:ext cx="1546505" cy="14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538044" y="3579153"/>
            <a:ext cx="7530353" cy="523220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>
            <a:defPPr>
              <a:defRPr lang="es-ES"/>
            </a:defPPr>
            <a:lvl1pPr lvl="0" algn="ctr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Requerimientos de </a:t>
            </a:r>
            <a:r>
              <a:rPr lang="es-EC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comunicaciones y redes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827929" y="4102373"/>
            <a:ext cx="3792071" cy="2649633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266" name="Picture 2" descr="Resultado de imagen para telefono satelit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2" y="5331595"/>
            <a:ext cx="1552201" cy="1420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130" y="5331595"/>
            <a:ext cx="1552201" cy="1420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022" y="1267624"/>
            <a:ext cx="7830954" cy="1911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CuadroTexto 12"/>
          <p:cNvSpPr txBox="1"/>
          <p:nvPr/>
        </p:nvSpPr>
        <p:spPr>
          <a:xfrm>
            <a:off x="1577915" y="80504"/>
            <a:ext cx="7530353" cy="954107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>
            <a:defPPr>
              <a:defRPr lang="es-ES"/>
            </a:defPPr>
            <a:lvl1pPr lvl="0" algn="ctr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C" sz="2800" dirty="0"/>
              <a:t>Estimación de tiempo en años para certificar a unidades USAR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3315331" y="1410448"/>
            <a:ext cx="1261779" cy="7737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/>
          <p:cNvSpPr/>
          <p:nvPr/>
        </p:nvSpPr>
        <p:spPr>
          <a:xfrm>
            <a:off x="4706471" y="2210015"/>
            <a:ext cx="497542" cy="4839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/>
          <p:cNvSpPr/>
          <p:nvPr/>
        </p:nvSpPr>
        <p:spPr>
          <a:xfrm>
            <a:off x="7736542" y="2223461"/>
            <a:ext cx="497542" cy="4839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87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bre 4"/>
          <p:cNvSpPr/>
          <p:nvPr/>
        </p:nvSpPr>
        <p:spPr>
          <a:xfrm>
            <a:off x="2043546" y="116632"/>
            <a:ext cx="7073158" cy="753499"/>
          </a:xfrm>
          <a:custGeom>
            <a:avLst/>
            <a:gdLst>
              <a:gd name="connsiteX0" fmla="*/ 0 w 7073158"/>
              <a:gd name="connsiteY0" fmla="*/ 75350 h 753499"/>
              <a:gd name="connsiteX1" fmla="*/ 75350 w 7073158"/>
              <a:gd name="connsiteY1" fmla="*/ 0 h 753499"/>
              <a:gd name="connsiteX2" fmla="*/ 6997808 w 7073158"/>
              <a:gd name="connsiteY2" fmla="*/ 0 h 753499"/>
              <a:gd name="connsiteX3" fmla="*/ 7073158 w 7073158"/>
              <a:gd name="connsiteY3" fmla="*/ 75350 h 753499"/>
              <a:gd name="connsiteX4" fmla="*/ 7073158 w 7073158"/>
              <a:gd name="connsiteY4" fmla="*/ 678149 h 753499"/>
              <a:gd name="connsiteX5" fmla="*/ 6997808 w 7073158"/>
              <a:gd name="connsiteY5" fmla="*/ 753499 h 753499"/>
              <a:gd name="connsiteX6" fmla="*/ 75350 w 7073158"/>
              <a:gd name="connsiteY6" fmla="*/ 753499 h 753499"/>
              <a:gd name="connsiteX7" fmla="*/ 0 w 7073158"/>
              <a:gd name="connsiteY7" fmla="*/ 678149 h 753499"/>
              <a:gd name="connsiteX8" fmla="*/ 0 w 7073158"/>
              <a:gd name="connsiteY8" fmla="*/ 75350 h 75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73158" h="753499">
                <a:moveTo>
                  <a:pt x="0" y="75350"/>
                </a:moveTo>
                <a:cubicBezTo>
                  <a:pt x="0" y="33735"/>
                  <a:pt x="33735" y="0"/>
                  <a:pt x="75350" y="0"/>
                </a:cubicBezTo>
                <a:lnTo>
                  <a:pt x="6997808" y="0"/>
                </a:lnTo>
                <a:cubicBezTo>
                  <a:pt x="7039423" y="0"/>
                  <a:pt x="7073158" y="33735"/>
                  <a:pt x="7073158" y="75350"/>
                </a:cubicBezTo>
                <a:lnTo>
                  <a:pt x="7073158" y="678149"/>
                </a:lnTo>
                <a:cubicBezTo>
                  <a:pt x="7073158" y="719764"/>
                  <a:pt x="7039423" y="753499"/>
                  <a:pt x="6997808" y="753499"/>
                </a:cubicBezTo>
                <a:lnTo>
                  <a:pt x="75350" y="753499"/>
                </a:lnTo>
                <a:cubicBezTo>
                  <a:pt x="33735" y="753499"/>
                  <a:pt x="0" y="719764"/>
                  <a:pt x="0" y="678149"/>
                </a:cubicBezTo>
                <a:lnTo>
                  <a:pt x="0" y="7535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029" tIns="62709" rIns="83029" bIns="62709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orma libre 6"/>
          <p:cNvSpPr/>
          <p:nvPr/>
        </p:nvSpPr>
        <p:spPr>
          <a:xfrm>
            <a:off x="1786462" y="1020978"/>
            <a:ext cx="7357537" cy="2805858"/>
          </a:xfrm>
          <a:custGeom>
            <a:avLst/>
            <a:gdLst>
              <a:gd name="connsiteX0" fmla="*/ 0 w 7357537"/>
              <a:gd name="connsiteY0" fmla="*/ 467737 h 2805858"/>
              <a:gd name="connsiteX1" fmla="*/ 467737 w 7357537"/>
              <a:gd name="connsiteY1" fmla="*/ 0 h 2805858"/>
              <a:gd name="connsiteX2" fmla="*/ 6889800 w 7357537"/>
              <a:gd name="connsiteY2" fmla="*/ 0 h 2805858"/>
              <a:gd name="connsiteX3" fmla="*/ 7357537 w 7357537"/>
              <a:gd name="connsiteY3" fmla="*/ 467737 h 2805858"/>
              <a:gd name="connsiteX4" fmla="*/ 7357537 w 7357537"/>
              <a:gd name="connsiteY4" fmla="*/ 2338121 h 2805858"/>
              <a:gd name="connsiteX5" fmla="*/ 6889800 w 7357537"/>
              <a:gd name="connsiteY5" fmla="*/ 2805858 h 2805858"/>
              <a:gd name="connsiteX6" fmla="*/ 467737 w 7357537"/>
              <a:gd name="connsiteY6" fmla="*/ 2805858 h 2805858"/>
              <a:gd name="connsiteX7" fmla="*/ 0 w 7357537"/>
              <a:gd name="connsiteY7" fmla="*/ 2338121 h 2805858"/>
              <a:gd name="connsiteX8" fmla="*/ 0 w 7357537"/>
              <a:gd name="connsiteY8" fmla="*/ 467737 h 280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7537" h="2805858">
                <a:moveTo>
                  <a:pt x="0" y="467737"/>
                </a:moveTo>
                <a:cubicBezTo>
                  <a:pt x="0" y="209413"/>
                  <a:pt x="209413" y="0"/>
                  <a:pt x="467737" y="0"/>
                </a:cubicBezTo>
                <a:lnTo>
                  <a:pt x="6889800" y="0"/>
                </a:lnTo>
                <a:cubicBezTo>
                  <a:pt x="7148124" y="0"/>
                  <a:pt x="7357537" y="209413"/>
                  <a:pt x="7357537" y="467737"/>
                </a:cubicBezTo>
                <a:lnTo>
                  <a:pt x="7357537" y="2338121"/>
                </a:lnTo>
                <a:cubicBezTo>
                  <a:pt x="7357537" y="2596445"/>
                  <a:pt x="7148124" y="2805858"/>
                  <a:pt x="6889800" y="2805858"/>
                </a:cubicBezTo>
                <a:lnTo>
                  <a:pt x="467737" y="2805858"/>
                </a:lnTo>
                <a:cubicBezTo>
                  <a:pt x="209413" y="2805858"/>
                  <a:pt x="0" y="2596445"/>
                  <a:pt x="0" y="2338121"/>
                </a:cubicBezTo>
                <a:lnTo>
                  <a:pt x="0" y="467737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9235" tIns="279235" rIns="279235" bIns="279235" numCol="1" spcCol="1270" anchor="ctr" anchorCtr="0">
            <a:noAutofit/>
          </a:bodyPr>
          <a:lstStyle/>
          <a:p>
            <a:pPr lvl="0" algn="just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0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El análisis documental reveló que países como Chile y México, emplean FF.AA. para apoyo a la Protección Civil ante desastres naturales o antrópicos, siguiendo las normas del INSARAG, como unidades USAR, </a:t>
            </a:r>
            <a:r>
              <a:rPr lang="es-EC" sz="2000" u="sn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 que facilita</a:t>
            </a:r>
            <a:r>
              <a:rPr lang="es-EC" sz="20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las operaciones de búsqueda y rescate urbano, para actuar luego de ocurrido un desastre natural o antrópico en esos países o en el exterior, con una fuerza organizada, de rápido despliegue, efectiva y con procedimientos comunes para operar combinadamente y brindar la mejor ayuda disponible.</a:t>
            </a:r>
            <a:endParaRPr lang="es-ES" sz="20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rma libre 8"/>
          <p:cNvSpPr/>
          <p:nvPr/>
        </p:nvSpPr>
        <p:spPr>
          <a:xfrm>
            <a:off x="1786462" y="4418341"/>
            <a:ext cx="7357537" cy="2432824"/>
          </a:xfrm>
          <a:custGeom>
            <a:avLst/>
            <a:gdLst>
              <a:gd name="connsiteX0" fmla="*/ 0 w 7357537"/>
              <a:gd name="connsiteY0" fmla="*/ 405552 h 2432824"/>
              <a:gd name="connsiteX1" fmla="*/ 405552 w 7357537"/>
              <a:gd name="connsiteY1" fmla="*/ 0 h 2432824"/>
              <a:gd name="connsiteX2" fmla="*/ 6951985 w 7357537"/>
              <a:gd name="connsiteY2" fmla="*/ 0 h 2432824"/>
              <a:gd name="connsiteX3" fmla="*/ 7357537 w 7357537"/>
              <a:gd name="connsiteY3" fmla="*/ 405552 h 2432824"/>
              <a:gd name="connsiteX4" fmla="*/ 7357537 w 7357537"/>
              <a:gd name="connsiteY4" fmla="*/ 2027272 h 2432824"/>
              <a:gd name="connsiteX5" fmla="*/ 6951985 w 7357537"/>
              <a:gd name="connsiteY5" fmla="*/ 2432824 h 2432824"/>
              <a:gd name="connsiteX6" fmla="*/ 405552 w 7357537"/>
              <a:gd name="connsiteY6" fmla="*/ 2432824 h 2432824"/>
              <a:gd name="connsiteX7" fmla="*/ 0 w 7357537"/>
              <a:gd name="connsiteY7" fmla="*/ 2027272 h 2432824"/>
              <a:gd name="connsiteX8" fmla="*/ 0 w 7357537"/>
              <a:gd name="connsiteY8" fmla="*/ 405552 h 243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7537" h="2432824">
                <a:moveTo>
                  <a:pt x="0" y="405552"/>
                </a:moveTo>
                <a:cubicBezTo>
                  <a:pt x="0" y="181572"/>
                  <a:pt x="181572" y="0"/>
                  <a:pt x="405552" y="0"/>
                </a:cubicBezTo>
                <a:lnTo>
                  <a:pt x="6951985" y="0"/>
                </a:lnTo>
                <a:cubicBezTo>
                  <a:pt x="7175965" y="0"/>
                  <a:pt x="7357537" y="181572"/>
                  <a:pt x="7357537" y="405552"/>
                </a:cubicBezTo>
                <a:lnTo>
                  <a:pt x="7357537" y="2027272"/>
                </a:lnTo>
                <a:cubicBezTo>
                  <a:pt x="7357537" y="2251252"/>
                  <a:pt x="7175965" y="2432824"/>
                  <a:pt x="6951985" y="2432824"/>
                </a:cubicBezTo>
                <a:lnTo>
                  <a:pt x="405552" y="2432824"/>
                </a:lnTo>
                <a:cubicBezTo>
                  <a:pt x="181572" y="2432824"/>
                  <a:pt x="0" y="2251252"/>
                  <a:pt x="0" y="2027272"/>
                </a:cubicBezTo>
                <a:lnTo>
                  <a:pt x="0" y="405552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1022" tIns="261022" rIns="261022" bIns="261022" numCol="1" spcCol="1270" anchor="ctr" anchorCtr="0">
            <a:noAutofit/>
          </a:bodyPr>
          <a:lstStyle/>
          <a:p>
            <a:pPr lvl="0" algn="just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0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Tanto las encuestas realizadas donde el 93,5% del personal de CUINMA </a:t>
            </a:r>
            <a:r>
              <a:rPr lang="es-ES" sz="20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entiende la importancia de tener la capacidad de realizar operaciones de USAR; así como </a:t>
            </a:r>
            <a:r>
              <a:rPr lang="es-EC" sz="20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 entrevistas a expertos donde </a:t>
            </a:r>
            <a:r>
              <a:rPr lang="es-ES" sz="20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todos ellos coinciden en que  </a:t>
            </a:r>
            <a:r>
              <a:rPr lang="es-EC" sz="20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Armada, a través de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CUINMA</a:t>
            </a:r>
            <a:r>
              <a:rPr lang="es-EC" sz="20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al alcanzar la capacidad de realizar operaciones de búsqueda y rescate urbano, de acuerdo a normas INSARAG, </a:t>
            </a:r>
            <a:r>
              <a:rPr lang="es-ES" sz="2000" u="sn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facilitaría salvar más vidas</a:t>
            </a:r>
            <a:r>
              <a:rPr lang="es-EC" sz="20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luego de desastres naturales o antrópicos</a:t>
            </a:r>
            <a:endParaRPr lang="es-ES" sz="20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schemeClr val="tx1"/>
                </a:solidFill>
              </a:rPr>
              <a:pPr/>
              <a:t>38</a:t>
            </a:fld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2964"/>
            <a:ext cx="1717538" cy="1546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01" y="4628753"/>
            <a:ext cx="1706037" cy="1727597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78" y="6851"/>
            <a:ext cx="1546505" cy="14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6351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1786463" y="57282"/>
            <a:ext cx="7357537" cy="6734533"/>
            <a:chOff x="1786462" y="116632"/>
            <a:chExt cx="7357537" cy="6734533"/>
          </a:xfrm>
        </p:grpSpPr>
        <p:sp>
          <p:nvSpPr>
            <p:cNvPr id="12" name="Forma libre 11"/>
            <p:cNvSpPr/>
            <p:nvPr/>
          </p:nvSpPr>
          <p:spPr>
            <a:xfrm>
              <a:off x="2043546" y="116632"/>
              <a:ext cx="7073158" cy="753499"/>
            </a:xfrm>
            <a:custGeom>
              <a:avLst/>
              <a:gdLst>
                <a:gd name="connsiteX0" fmla="*/ 0 w 7073158"/>
                <a:gd name="connsiteY0" fmla="*/ 75350 h 753499"/>
                <a:gd name="connsiteX1" fmla="*/ 75350 w 7073158"/>
                <a:gd name="connsiteY1" fmla="*/ 0 h 753499"/>
                <a:gd name="connsiteX2" fmla="*/ 6997808 w 7073158"/>
                <a:gd name="connsiteY2" fmla="*/ 0 h 753499"/>
                <a:gd name="connsiteX3" fmla="*/ 7073158 w 7073158"/>
                <a:gd name="connsiteY3" fmla="*/ 75350 h 753499"/>
                <a:gd name="connsiteX4" fmla="*/ 7073158 w 7073158"/>
                <a:gd name="connsiteY4" fmla="*/ 678149 h 753499"/>
                <a:gd name="connsiteX5" fmla="*/ 6997808 w 7073158"/>
                <a:gd name="connsiteY5" fmla="*/ 753499 h 753499"/>
                <a:gd name="connsiteX6" fmla="*/ 75350 w 7073158"/>
                <a:gd name="connsiteY6" fmla="*/ 753499 h 753499"/>
                <a:gd name="connsiteX7" fmla="*/ 0 w 7073158"/>
                <a:gd name="connsiteY7" fmla="*/ 678149 h 753499"/>
                <a:gd name="connsiteX8" fmla="*/ 0 w 7073158"/>
                <a:gd name="connsiteY8" fmla="*/ 75350 h 75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3158" h="753499">
                  <a:moveTo>
                    <a:pt x="0" y="75350"/>
                  </a:moveTo>
                  <a:cubicBezTo>
                    <a:pt x="0" y="33735"/>
                    <a:pt x="33735" y="0"/>
                    <a:pt x="75350" y="0"/>
                  </a:cubicBezTo>
                  <a:lnTo>
                    <a:pt x="6997808" y="0"/>
                  </a:lnTo>
                  <a:cubicBezTo>
                    <a:pt x="7039423" y="0"/>
                    <a:pt x="7073158" y="33735"/>
                    <a:pt x="7073158" y="75350"/>
                  </a:cubicBezTo>
                  <a:lnTo>
                    <a:pt x="7073158" y="678149"/>
                  </a:lnTo>
                  <a:cubicBezTo>
                    <a:pt x="7073158" y="719764"/>
                    <a:pt x="7039423" y="753499"/>
                    <a:pt x="6997808" y="753499"/>
                  </a:cubicBezTo>
                  <a:lnTo>
                    <a:pt x="75350" y="753499"/>
                  </a:lnTo>
                  <a:cubicBezTo>
                    <a:pt x="33735" y="753499"/>
                    <a:pt x="0" y="719764"/>
                    <a:pt x="0" y="678149"/>
                  </a:cubicBezTo>
                  <a:lnTo>
                    <a:pt x="0" y="75350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029" tIns="62709" rIns="83029" bIns="62709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CONCLUSIONES</a:t>
              </a:r>
              <a:endParaRPr lang="es-E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Forma libre 13"/>
            <p:cNvSpPr/>
            <p:nvPr/>
          </p:nvSpPr>
          <p:spPr>
            <a:xfrm>
              <a:off x="1786462" y="1020978"/>
              <a:ext cx="7357537" cy="2805858"/>
            </a:xfrm>
            <a:custGeom>
              <a:avLst/>
              <a:gdLst>
                <a:gd name="connsiteX0" fmla="*/ 0 w 7357537"/>
                <a:gd name="connsiteY0" fmla="*/ 467737 h 2805858"/>
                <a:gd name="connsiteX1" fmla="*/ 467737 w 7357537"/>
                <a:gd name="connsiteY1" fmla="*/ 0 h 2805858"/>
                <a:gd name="connsiteX2" fmla="*/ 6889800 w 7357537"/>
                <a:gd name="connsiteY2" fmla="*/ 0 h 2805858"/>
                <a:gd name="connsiteX3" fmla="*/ 7357537 w 7357537"/>
                <a:gd name="connsiteY3" fmla="*/ 467737 h 2805858"/>
                <a:gd name="connsiteX4" fmla="*/ 7357537 w 7357537"/>
                <a:gd name="connsiteY4" fmla="*/ 2338121 h 2805858"/>
                <a:gd name="connsiteX5" fmla="*/ 6889800 w 7357537"/>
                <a:gd name="connsiteY5" fmla="*/ 2805858 h 2805858"/>
                <a:gd name="connsiteX6" fmla="*/ 467737 w 7357537"/>
                <a:gd name="connsiteY6" fmla="*/ 2805858 h 2805858"/>
                <a:gd name="connsiteX7" fmla="*/ 0 w 7357537"/>
                <a:gd name="connsiteY7" fmla="*/ 2338121 h 2805858"/>
                <a:gd name="connsiteX8" fmla="*/ 0 w 7357537"/>
                <a:gd name="connsiteY8" fmla="*/ 467737 h 280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57537" h="2805858">
                  <a:moveTo>
                    <a:pt x="0" y="467737"/>
                  </a:moveTo>
                  <a:cubicBezTo>
                    <a:pt x="0" y="209413"/>
                    <a:pt x="209413" y="0"/>
                    <a:pt x="467737" y="0"/>
                  </a:cubicBezTo>
                  <a:lnTo>
                    <a:pt x="6889800" y="0"/>
                  </a:lnTo>
                  <a:cubicBezTo>
                    <a:pt x="7148124" y="0"/>
                    <a:pt x="7357537" y="209413"/>
                    <a:pt x="7357537" y="467737"/>
                  </a:cubicBezTo>
                  <a:lnTo>
                    <a:pt x="7357537" y="2338121"/>
                  </a:lnTo>
                  <a:cubicBezTo>
                    <a:pt x="7357537" y="2596445"/>
                    <a:pt x="7148124" y="2805858"/>
                    <a:pt x="6889800" y="2805858"/>
                  </a:cubicBezTo>
                  <a:lnTo>
                    <a:pt x="467737" y="2805858"/>
                  </a:lnTo>
                  <a:cubicBezTo>
                    <a:pt x="209413" y="2805858"/>
                    <a:pt x="0" y="2596445"/>
                    <a:pt x="0" y="2338121"/>
                  </a:cubicBezTo>
                  <a:lnTo>
                    <a:pt x="0" y="467737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9235" tIns="279235" rIns="279235" bIns="279235" numCol="1" spcCol="1270" anchor="ctr" anchorCtr="0">
              <a:noAutofit/>
            </a:bodyPr>
            <a:lstStyle/>
            <a:p>
              <a:pPr lvl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s-EC" sz="2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s-EC" sz="2000" dirty="0"/>
                <a:t>La propuesta de implementación de Unidades </a:t>
              </a:r>
              <a:r>
                <a:rPr lang="es-EC" sz="2000" dirty="0" smtClean="0"/>
                <a:t>USAR </a:t>
              </a:r>
              <a:r>
                <a:rPr lang="es-EC" sz="2000" dirty="0"/>
                <a:t>en el </a:t>
              </a:r>
              <a:r>
                <a:rPr lang="es-EC" sz="2000" dirty="0" smtClean="0"/>
                <a:t>CUINMA </a:t>
              </a:r>
              <a:r>
                <a:rPr lang="es-EC" sz="2000" dirty="0"/>
                <a:t>livianas, mediana y pesada; que cumplen las normas INSARAG, de acuerdo a su situación actual y los diferentes requerimientos </a:t>
              </a:r>
              <a:r>
                <a:rPr lang="es-EC" sz="2000" dirty="0" smtClean="0"/>
                <a:t>detallados, </a:t>
              </a:r>
              <a:r>
                <a:rPr lang="es-EC" sz="2000" u="sng" dirty="0" smtClean="0"/>
                <a:t>permitirá</a:t>
              </a:r>
              <a:r>
                <a:rPr lang="es-EC" sz="2000" dirty="0" smtClean="0"/>
                <a:t> </a:t>
              </a:r>
              <a:r>
                <a:rPr lang="es-EC" sz="2000" dirty="0"/>
                <a:t>a la </a:t>
              </a:r>
              <a:r>
                <a:rPr lang="es-EC" sz="2000" dirty="0" smtClean="0"/>
                <a:t>Armada </a:t>
              </a:r>
              <a:r>
                <a:rPr lang="es-EC" sz="2000" dirty="0"/>
                <a:t>disponer de la capacidad de realizar operaciones </a:t>
              </a:r>
              <a:r>
                <a:rPr lang="es-EC" sz="2000" dirty="0" smtClean="0"/>
                <a:t>USAR, </a:t>
              </a:r>
              <a:r>
                <a:rPr lang="es-EC" sz="2000" dirty="0"/>
                <a:t>tanto en el país como en el exterior.</a:t>
              </a:r>
              <a:endParaRPr lang="es-ES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orma libre 15"/>
            <p:cNvSpPr/>
            <p:nvPr/>
          </p:nvSpPr>
          <p:spPr>
            <a:xfrm>
              <a:off x="1786462" y="4174150"/>
              <a:ext cx="7357537" cy="2677015"/>
            </a:xfrm>
            <a:custGeom>
              <a:avLst/>
              <a:gdLst>
                <a:gd name="connsiteX0" fmla="*/ 0 w 7357537"/>
                <a:gd name="connsiteY0" fmla="*/ 405552 h 2432824"/>
                <a:gd name="connsiteX1" fmla="*/ 405552 w 7357537"/>
                <a:gd name="connsiteY1" fmla="*/ 0 h 2432824"/>
                <a:gd name="connsiteX2" fmla="*/ 6951985 w 7357537"/>
                <a:gd name="connsiteY2" fmla="*/ 0 h 2432824"/>
                <a:gd name="connsiteX3" fmla="*/ 7357537 w 7357537"/>
                <a:gd name="connsiteY3" fmla="*/ 405552 h 2432824"/>
                <a:gd name="connsiteX4" fmla="*/ 7357537 w 7357537"/>
                <a:gd name="connsiteY4" fmla="*/ 2027272 h 2432824"/>
                <a:gd name="connsiteX5" fmla="*/ 6951985 w 7357537"/>
                <a:gd name="connsiteY5" fmla="*/ 2432824 h 2432824"/>
                <a:gd name="connsiteX6" fmla="*/ 405552 w 7357537"/>
                <a:gd name="connsiteY6" fmla="*/ 2432824 h 2432824"/>
                <a:gd name="connsiteX7" fmla="*/ 0 w 7357537"/>
                <a:gd name="connsiteY7" fmla="*/ 2027272 h 2432824"/>
                <a:gd name="connsiteX8" fmla="*/ 0 w 7357537"/>
                <a:gd name="connsiteY8" fmla="*/ 405552 h 243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57537" h="2432824">
                  <a:moveTo>
                    <a:pt x="0" y="405552"/>
                  </a:moveTo>
                  <a:cubicBezTo>
                    <a:pt x="0" y="181572"/>
                    <a:pt x="181572" y="0"/>
                    <a:pt x="405552" y="0"/>
                  </a:cubicBezTo>
                  <a:lnTo>
                    <a:pt x="6951985" y="0"/>
                  </a:lnTo>
                  <a:cubicBezTo>
                    <a:pt x="7175965" y="0"/>
                    <a:pt x="7357537" y="181572"/>
                    <a:pt x="7357537" y="405552"/>
                  </a:cubicBezTo>
                  <a:lnTo>
                    <a:pt x="7357537" y="2027272"/>
                  </a:lnTo>
                  <a:cubicBezTo>
                    <a:pt x="7357537" y="2251252"/>
                    <a:pt x="7175965" y="2432824"/>
                    <a:pt x="6951985" y="2432824"/>
                  </a:cubicBezTo>
                  <a:lnTo>
                    <a:pt x="405552" y="2432824"/>
                  </a:lnTo>
                  <a:cubicBezTo>
                    <a:pt x="181572" y="2432824"/>
                    <a:pt x="0" y="2251252"/>
                    <a:pt x="0" y="2027272"/>
                  </a:cubicBezTo>
                  <a:lnTo>
                    <a:pt x="0" y="405552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1022" tIns="261022" rIns="261022" bIns="261022" numCol="1" spcCol="1270" anchor="ctr" anchorCtr="0">
              <a:noAutofit/>
            </a:bodyPr>
            <a:lstStyle/>
            <a:p>
              <a:pPr lvl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s-EC" sz="2000" dirty="0"/>
                <a:t>El </a:t>
              </a:r>
              <a:r>
                <a:rPr lang="es-EC" sz="2000" u="sng" dirty="0"/>
                <a:t>análisis documental</a:t>
              </a:r>
              <a:r>
                <a:rPr lang="es-EC" sz="2000" dirty="0"/>
                <a:t>, que compara cómo emplean otros países a sus FF.AA., para operaciones USAR; </a:t>
              </a:r>
              <a:r>
                <a:rPr lang="es-EC" sz="2000" u="sng" dirty="0"/>
                <a:t>las encuestas </a:t>
              </a:r>
              <a:r>
                <a:rPr lang="es-EC" sz="2000" dirty="0"/>
                <a:t>realizadas al personal de CUINMA que reflejan el pensamiento de quienes ejecutarían estas operaciones y </a:t>
              </a:r>
              <a:r>
                <a:rPr lang="es-EC" sz="2000" i="1" u="sng" dirty="0"/>
                <a:t>la entrevista a expertos</a:t>
              </a:r>
              <a:r>
                <a:rPr lang="es-EC" sz="2000" dirty="0"/>
                <a:t>, que </a:t>
              </a:r>
              <a:r>
                <a:rPr lang="es-EC" sz="2000" u="sng" dirty="0"/>
                <a:t>contribuyó</a:t>
              </a:r>
              <a:r>
                <a:rPr lang="es-EC" sz="2000" dirty="0"/>
                <a:t> a diseñar la propuesta entregada; permitieron comprobar la hipótesis </a:t>
              </a:r>
              <a:r>
                <a:rPr lang="es-ES" sz="2000" dirty="0"/>
                <a:t>sobre la implementación de un modelo organizacional en el CUINMA de unidades USAR y su contribución positiva a desarrollar la capacidad de realizar operaciones de ayuda humanitaria con alcance nacional o internacional.</a:t>
              </a:r>
              <a:endParaRPr lang="es-ES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schemeClr val="tx1"/>
                </a:solidFill>
              </a:rPr>
              <a:pPr/>
              <a:t>39</a:t>
            </a:fld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17" name="Picture 10" descr="Resultado de imagen para insarag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030"/>
            <a:ext cx="1685343" cy="8790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78" y="6851"/>
            <a:ext cx="1546505" cy="14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-1047" t="-2537" r="-1047" b="725"/>
          <a:stretch/>
        </p:blipFill>
        <p:spPr>
          <a:xfrm>
            <a:off x="31306" y="4419601"/>
            <a:ext cx="1654037" cy="19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3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 descr="Resultado de imagen para cinturon de fuego del pacif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03" y="1285107"/>
            <a:ext cx="7024489" cy="530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n para cinturon de fuego del pacif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552728" cy="4912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5290048" y="723603"/>
            <a:ext cx="2810344" cy="461665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>
            <a:defPPr>
              <a:defRPr lang="es-ES"/>
            </a:defPPr>
            <a:lvl1pPr lvl="0" algn="ctr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ANTECEDENTES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78" y="6851"/>
            <a:ext cx="1546505" cy="14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2319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78" y="6851"/>
            <a:ext cx="1546505" cy="14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rma libre 2"/>
          <p:cNvSpPr/>
          <p:nvPr/>
        </p:nvSpPr>
        <p:spPr>
          <a:xfrm>
            <a:off x="2043547" y="57282"/>
            <a:ext cx="7073158" cy="753499"/>
          </a:xfrm>
          <a:custGeom>
            <a:avLst/>
            <a:gdLst>
              <a:gd name="connsiteX0" fmla="*/ 0 w 7073158"/>
              <a:gd name="connsiteY0" fmla="*/ 75350 h 753499"/>
              <a:gd name="connsiteX1" fmla="*/ 75350 w 7073158"/>
              <a:gd name="connsiteY1" fmla="*/ 0 h 753499"/>
              <a:gd name="connsiteX2" fmla="*/ 6997808 w 7073158"/>
              <a:gd name="connsiteY2" fmla="*/ 0 h 753499"/>
              <a:gd name="connsiteX3" fmla="*/ 7073158 w 7073158"/>
              <a:gd name="connsiteY3" fmla="*/ 75350 h 753499"/>
              <a:gd name="connsiteX4" fmla="*/ 7073158 w 7073158"/>
              <a:gd name="connsiteY4" fmla="*/ 678149 h 753499"/>
              <a:gd name="connsiteX5" fmla="*/ 6997808 w 7073158"/>
              <a:gd name="connsiteY5" fmla="*/ 753499 h 753499"/>
              <a:gd name="connsiteX6" fmla="*/ 75350 w 7073158"/>
              <a:gd name="connsiteY6" fmla="*/ 753499 h 753499"/>
              <a:gd name="connsiteX7" fmla="*/ 0 w 7073158"/>
              <a:gd name="connsiteY7" fmla="*/ 678149 h 753499"/>
              <a:gd name="connsiteX8" fmla="*/ 0 w 7073158"/>
              <a:gd name="connsiteY8" fmla="*/ 75350 h 75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73158" h="753499">
                <a:moveTo>
                  <a:pt x="0" y="75350"/>
                </a:moveTo>
                <a:cubicBezTo>
                  <a:pt x="0" y="33735"/>
                  <a:pt x="33735" y="0"/>
                  <a:pt x="75350" y="0"/>
                </a:cubicBezTo>
                <a:lnTo>
                  <a:pt x="6997808" y="0"/>
                </a:lnTo>
                <a:cubicBezTo>
                  <a:pt x="7039423" y="0"/>
                  <a:pt x="7073158" y="33735"/>
                  <a:pt x="7073158" y="75350"/>
                </a:cubicBezTo>
                <a:lnTo>
                  <a:pt x="7073158" y="678149"/>
                </a:lnTo>
                <a:cubicBezTo>
                  <a:pt x="7073158" y="719764"/>
                  <a:pt x="7039423" y="753499"/>
                  <a:pt x="6997808" y="753499"/>
                </a:cubicBezTo>
                <a:lnTo>
                  <a:pt x="75350" y="753499"/>
                </a:lnTo>
                <a:cubicBezTo>
                  <a:pt x="33735" y="753499"/>
                  <a:pt x="0" y="719764"/>
                  <a:pt x="0" y="678149"/>
                </a:cubicBezTo>
                <a:lnTo>
                  <a:pt x="0" y="7535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029" tIns="62709" rIns="83029" bIns="62709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rma libre 3"/>
          <p:cNvSpPr/>
          <p:nvPr/>
        </p:nvSpPr>
        <p:spPr>
          <a:xfrm>
            <a:off x="1786462" y="1667434"/>
            <a:ext cx="7196173" cy="1707777"/>
          </a:xfrm>
          <a:custGeom>
            <a:avLst/>
            <a:gdLst>
              <a:gd name="connsiteX0" fmla="*/ 0 w 7357537"/>
              <a:gd name="connsiteY0" fmla="*/ 467737 h 2805858"/>
              <a:gd name="connsiteX1" fmla="*/ 467737 w 7357537"/>
              <a:gd name="connsiteY1" fmla="*/ 0 h 2805858"/>
              <a:gd name="connsiteX2" fmla="*/ 6889800 w 7357537"/>
              <a:gd name="connsiteY2" fmla="*/ 0 h 2805858"/>
              <a:gd name="connsiteX3" fmla="*/ 7357537 w 7357537"/>
              <a:gd name="connsiteY3" fmla="*/ 467737 h 2805858"/>
              <a:gd name="connsiteX4" fmla="*/ 7357537 w 7357537"/>
              <a:gd name="connsiteY4" fmla="*/ 2338121 h 2805858"/>
              <a:gd name="connsiteX5" fmla="*/ 6889800 w 7357537"/>
              <a:gd name="connsiteY5" fmla="*/ 2805858 h 2805858"/>
              <a:gd name="connsiteX6" fmla="*/ 467737 w 7357537"/>
              <a:gd name="connsiteY6" fmla="*/ 2805858 h 2805858"/>
              <a:gd name="connsiteX7" fmla="*/ 0 w 7357537"/>
              <a:gd name="connsiteY7" fmla="*/ 2338121 h 2805858"/>
              <a:gd name="connsiteX8" fmla="*/ 0 w 7357537"/>
              <a:gd name="connsiteY8" fmla="*/ 467737 h 280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7537" h="2805858">
                <a:moveTo>
                  <a:pt x="0" y="467737"/>
                </a:moveTo>
                <a:cubicBezTo>
                  <a:pt x="0" y="209413"/>
                  <a:pt x="209413" y="0"/>
                  <a:pt x="467737" y="0"/>
                </a:cubicBezTo>
                <a:lnTo>
                  <a:pt x="6889800" y="0"/>
                </a:lnTo>
                <a:cubicBezTo>
                  <a:pt x="7148124" y="0"/>
                  <a:pt x="7357537" y="209413"/>
                  <a:pt x="7357537" y="467737"/>
                </a:cubicBezTo>
                <a:lnTo>
                  <a:pt x="7357537" y="2338121"/>
                </a:lnTo>
                <a:cubicBezTo>
                  <a:pt x="7357537" y="2596445"/>
                  <a:pt x="7148124" y="2805858"/>
                  <a:pt x="6889800" y="2805858"/>
                </a:cubicBezTo>
                <a:lnTo>
                  <a:pt x="467737" y="2805858"/>
                </a:lnTo>
                <a:cubicBezTo>
                  <a:pt x="209413" y="2805858"/>
                  <a:pt x="0" y="2596445"/>
                  <a:pt x="0" y="2338121"/>
                </a:cubicBezTo>
                <a:lnTo>
                  <a:pt x="0" y="467737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9235" tIns="279235" rIns="279235" bIns="279235" numCol="1" spcCol="1270" anchor="ctr" anchorCtr="0">
            <a:noAutofit/>
          </a:bodyPr>
          <a:lstStyle/>
          <a:p>
            <a:pPr lvl="0" algn="just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Incorporar como insumo al Plan de Gestión Institucional “Corcel Negro” el presente trabajo,  para su implementación en el </a:t>
            </a: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CUINMA.</a:t>
            </a:r>
            <a:endParaRPr lang="es-E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rma libre 5"/>
          <p:cNvSpPr/>
          <p:nvPr/>
        </p:nvSpPr>
        <p:spPr>
          <a:xfrm>
            <a:off x="1786462" y="4418341"/>
            <a:ext cx="7196173" cy="1834541"/>
          </a:xfrm>
          <a:custGeom>
            <a:avLst/>
            <a:gdLst>
              <a:gd name="connsiteX0" fmla="*/ 0 w 7357537"/>
              <a:gd name="connsiteY0" fmla="*/ 405552 h 2432824"/>
              <a:gd name="connsiteX1" fmla="*/ 405552 w 7357537"/>
              <a:gd name="connsiteY1" fmla="*/ 0 h 2432824"/>
              <a:gd name="connsiteX2" fmla="*/ 6951985 w 7357537"/>
              <a:gd name="connsiteY2" fmla="*/ 0 h 2432824"/>
              <a:gd name="connsiteX3" fmla="*/ 7357537 w 7357537"/>
              <a:gd name="connsiteY3" fmla="*/ 405552 h 2432824"/>
              <a:gd name="connsiteX4" fmla="*/ 7357537 w 7357537"/>
              <a:gd name="connsiteY4" fmla="*/ 2027272 h 2432824"/>
              <a:gd name="connsiteX5" fmla="*/ 6951985 w 7357537"/>
              <a:gd name="connsiteY5" fmla="*/ 2432824 h 2432824"/>
              <a:gd name="connsiteX6" fmla="*/ 405552 w 7357537"/>
              <a:gd name="connsiteY6" fmla="*/ 2432824 h 2432824"/>
              <a:gd name="connsiteX7" fmla="*/ 0 w 7357537"/>
              <a:gd name="connsiteY7" fmla="*/ 2027272 h 2432824"/>
              <a:gd name="connsiteX8" fmla="*/ 0 w 7357537"/>
              <a:gd name="connsiteY8" fmla="*/ 405552 h 243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7537" h="2432824">
                <a:moveTo>
                  <a:pt x="0" y="405552"/>
                </a:moveTo>
                <a:cubicBezTo>
                  <a:pt x="0" y="181572"/>
                  <a:pt x="181572" y="0"/>
                  <a:pt x="405552" y="0"/>
                </a:cubicBezTo>
                <a:lnTo>
                  <a:pt x="6951985" y="0"/>
                </a:lnTo>
                <a:cubicBezTo>
                  <a:pt x="7175965" y="0"/>
                  <a:pt x="7357537" y="181572"/>
                  <a:pt x="7357537" y="405552"/>
                </a:cubicBezTo>
                <a:lnTo>
                  <a:pt x="7357537" y="2027272"/>
                </a:lnTo>
                <a:cubicBezTo>
                  <a:pt x="7357537" y="2251252"/>
                  <a:pt x="7175965" y="2432824"/>
                  <a:pt x="6951985" y="2432824"/>
                </a:cubicBezTo>
                <a:lnTo>
                  <a:pt x="405552" y="2432824"/>
                </a:lnTo>
                <a:cubicBezTo>
                  <a:pt x="181572" y="2432824"/>
                  <a:pt x="0" y="2251252"/>
                  <a:pt x="0" y="2027272"/>
                </a:cubicBezTo>
                <a:lnTo>
                  <a:pt x="0" y="405552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1022" tIns="261022" rIns="261022" bIns="261022" numCol="1" spcCol="1270" anchor="ctr" anchorCtr="0">
            <a:noAutofit/>
          </a:bodyPr>
          <a:lstStyle/>
          <a:p>
            <a:pPr lvl="0" algn="just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Solventar los requerimientos de material, personal, capacitación, comunicaciones y redes previamente detallados, para materializar las 5 Unidades USAR Livianas y 1 Unidad USAR mediana o pesada.</a:t>
            </a:r>
            <a:endParaRPr lang="es-E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01" y="4453942"/>
            <a:ext cx="1706037" cy="17275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01" y="1143000"/>
            <a:ext cx="1960014" cy="240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0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15552" y="753159"/>
            <a:ext cx="5728447" cy="354133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1990167" y="1497217"/>
            <a:ext cx="6609458" cy="1569660"/>
          </a:xfrm>
          <a:prstGeom prst="rect">
            <a:avLst/>
          </a:prstGeom>
          <a:noFill/>
          <a:effectLst>
            <a:outerShdw blurRad="50800" dist="12700" dir="5400000" algn="ctr" rotWithShape="0">
              <a:schemeClr val="tx1"/>
            </a:outerShdw>
          </a:effectLst>
        </p:spPr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 algn="ctr">
              <a:defRPr/>
            </a:pPr>
            <a:r>
              <a:rPr lang="es-ES" sz="480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GRACIAS POR SU ATENCIÓN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/>
          <a:stretch/>
        </p:blipFill>
        <p:spPr bwMode="auto">
          <a:xfrm>
            <a:off x="131579" y="1282913"/>
            <a:ext cx="3665577" cy="286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25723" y="3764742"/>
            <a:ext cx="8856984" cy="3046988"/>
          </a:xfrm>
          <a:prstGeom prst="rect">
            <a:avLst/>
          </a:prstGeom>
          <a:solidFill>
            <a:schemeClr val="tx2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s-ES" sz="3200" b="1" dirty="0">
                <a:ln/>
                <a:solidFill>
                  <a:prstClr val="white"/>
                </a:solidFill>
                <a:latin typeface="Arial" pitchFamily="34" charset="0"/>
              </a:rPr>
              <a:t>Formulación de modelo de organización que permita a la Armada del Ecuador realizar ayuda humanitaria con alcance nacional e internacional. Propuesta de implementación de </a:t>
            </a:r>
            <a:r>
              <a:rPr lang="es-ES" sz="3200" b="1" dirty="0" smtClean="0">
                <a:ln/>
                <a:solidFill>
                  <a:prstClr val="white"/>
                </a:solidFill>
                <a:latin typeface="Arial" pitchFamily="34" charset="0"/>
              </a:rPr>
              <a:t>una Unidad </a:t>
            </a:r>
            <a:r>
              <a:rPr lang="es-ES" sz="3200" b="1" dirty="0">
                <a:ln/>
                <a:solidFill>
                  <a:prstClr val="white"/>
                </a:solidFill>
                <a:latin typeface="Arial" pitchFamily="34" charset="0"/>
              </a:rPr>
              <a:t>de Búsqueda y Rescate Urbano.</a:t>
            </a:r>
            <a:endParaRPr lang="es-EC" sz="3200" b="1" dirty="0">
              <a:ln/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7592-DAFB-42E9-B71E-89322032B14A}" type="slidenum">
              <a:rPr lang="en-US" b="1" smtClean="0">
                <a:solidFill>
                  <a:schemeClr val="bg1"/>
                </a:solidFill>
              </a:rPr>
              <a:pPr/>
              <a:t>41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78" y="6851"/>
            <a:ext cx="1546505" cy="14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7559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n para infanteria de marina terremoto 16 abril 20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6"/>
          <a:stretch/>
        </p:blipFill>
        <p:spPr bwMode="auto">
          <a:xfrm>
            <a:off x="5695763" y="4696480"/>
            <a:ext cx="2619374" cy="1896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7741" y="930538"/>
            <a:ext cx="6723529" cy="1143000"/>
          </a:xfrm>
        </p:spPr>
        <p:txBody>
          <a:bodyPr/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de Abril 2016…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D5F5-3E04-4033-B985-2351199457BD}" type="slidenum">
              <a:rPr lang="es-ES" smtClean="0"/>
              <a:pPr/>
              <a:t>5</a:t>
            </a:fld>
            <a:endParaRPr lang="es-ES"/>
          </a:p>
        </p:txBody>
      </p:sp>
      <p:pic>
        <p:nvPicPr>
          <p:cNvPr id="1026" name="Picture 2" descr="Resultado de imagen para terremoto 19 abril 20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733907"/>
            <a:ext cx="4358041" cy="2765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terremoto 16 de abril 20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763" y="2074302"/>
            <a:ext cx="2619375" cy="17430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esultado de imagen para infanteria de marina terremoto 16 abril 20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13" y="4666129"/>
            <a:ext cx="4380777" cy="1926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978" y="20706"/>
            <a:ext cx="1546505" cy="14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43958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941548" y="1113874"/>
            <a:ext cx="3368486" cy="461665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>
            <a:spAutoFit/>
          </a:bodyPr>
          <a:lstStyle/>
          <a:p>
            <a:pPr lvl="0" algn="ctr"/>
            <a:r>
              <a:rPr lang="es-EC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</a:t>
            </a:r>
            <a:endParaRPr lang="es-EC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878315" y="7433106"/>
            <a:ext cx="2119491" cy="46166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>
            <a:spAutoFit/>
          </a:bodyPr>
          <a:lstStyle/>
          <a:p>
            <a:pPr lvl="0"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Desarrollar…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109" y="3810423"/>
            <a:ext cx="1666875" cy="2124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Resultado de imagen para operaciones de ayuda humanita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73" y="3810423"/>
            <a:ext cx="2653054" cy="21116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MODELO ORGANIZACIO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8" y="4114799"/>
            <a:ext cx="2457702" cy="1460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lecha derecha 13"/>
          <p:cNvSpPr/>
          <p:nvPr/>
        </p:nvSpPr>
        <p:spPr>
          <a:xfrm rot="18235818">
            <a:off x="1897761" y="3428678"/>
            <a:ext cx="1025697" cy="33745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252" y="2009799"/>
            <a:ext cx="2619375" cy="17430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34" name="Picture 10" descr="Resultado de imagen para in out 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t="37754" r="10011" b="38024"/>
          <a:stretch/>
        </p:blipFill>
        <p:spPr bwMode="auto">
          <a:xfrm>
            <a:off x="5516081" y="3200280"/>
            <a:ext cx="1691546" cy="49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sultado de imagen para insarag guidelin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00" y="2813868"/>
            <a:ext cx="2002865" cy="2616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00947" y="1856449"/>
            <a:ext cx="1706037" cy="1727597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978" y="6851"/>
            <a:ext cx="1546505" cy="14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6255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865569873"/>
              </p:ext>
            </p:extLst>
          </p:nvPr>
        </p:nvGraphicFramePr>
        <p:xfrm>
          <a:off x="403412" y="1508125"/>
          <a:ext cx="8283388" cy="534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3787224" y="307054"/>
            <a:ext cx="5356776" cy="461665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lvl="0" algn="ctr"/>
            <a:r>
              <a:rPr lang="es-EC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  <a:endParaRPr lang="es-EC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z="1600" smtClean="0">
                <a:solidFill>
                  <a:schemeClr val="tx1"/>
                </a:solidFill>
              </a:rPr>
              <a:pPr/>
              <a:t>7</a:t>
            </a:fld>
            <a:endParaRPr lang="es-EC" sz="1600">
              <a:solidFill>
                <a:schemeClr val="tx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78" y="6851"/>
            <a:ext cx="1546505" cy="14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3826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787224" y="307054"/>
            <a:ext cx="5356776" cy="461665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lvl="0" algn="ctr"/>
            <a:r>
              <a:rPr lang="es-EC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HIPÓTESIS</a:t>
            </a:r>
            <a:endParaRPr lang="es-EC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576303750"/>
              </p:ext>
            </p:extLst>
          </p:nvPr>
        </p:nvGraphicFramePr>
        <p:xfrm>
          <a:off x="1129554" y="1894542"/>
          <a:ext cx="6961094" cy="4248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7231823" y="1709876"/>
            <a:ext cx="1717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(v. dependiente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67282" y="1709876"/>
            <a:ext cx="1892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(v. independiente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732040" y="6074066"/>
            <a:ext cx="3838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Contribuye positivamente a desarrollar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78" y="6851"/>
            <a:ext cx="1546505" cy="14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4959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z="1600" b="1" smtClean="0">
                <a:solidFill>
                  <a:prstClr val="black"/>
                </a:solidFill>
              </a:rPr>
              <a:pPr/>
              <a:t>9</a:t>
            </a:fld>
            <a:endParaRPr lang="es-EC" sz="1600" b="1" dirty="0">
              <a:solidFill>
                <a:prstClr val="black"/>
              </a:solidFill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1763688" y="1340768"/>
            <a:ext cx="720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2483768" y="851659"/>
            <a:ext cx="504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C" sz="2400" b="1" dirty="0" smtClean="0">
                <a:solidFill>
                  <a:prstClr val="black"/>
                </a:solidFill>
                <a:latin typeface="Arial" pitchFamily="34" charset="0"/>
              </a:rPr>
              <a:t>JUSTIFICACIÓN E IMPORTANCIA</a:t>
            </a:r>
            <a:endParaRPr lang="es-EC" sz="2400" b="1" dirty="0">
              <a:solidFill>
                <a:prstClr val="black"/>
              </a:solidFill>
              <a:latin typeface="Arial" pitchFamily="34" charset="0"/>
            </a:endParaRPr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89591310"/>
              </p:ext>
            </p:extLst>
          </p:nvPr>
        </p:nvGraphicFramePr>
        <p:xfrm>
          <a:off x="293688" y="980727"/>
          <a:ext cx="6552728" cy="4608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107504" y="5733256"/>
            <a:ext cx="8280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s-ES_tradnl" sz="2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Incrementar la participación</a:t>
            </a:r>
            <a:r>
              <a:rPr lang="es-ES_tradnl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institucional en operaciones de mantenimiento de paz, </a:t>
            </a:r>
            <a:r>
              <a:rPr lang="es-ES_tradnl" sz="2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ayuda humanitaria y de cooperación internacional</a:t>
            </a:r>
            <a:endParaRPr lang="es-EC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0878" y="862670"/>
            <a:ext cx="1071562" cy="1071562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7082718" y="2175103"/>
            <a:ext cx="1896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C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UME</a:t>
            </a:r>
            <a:endParaRPr lang="es-EC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092280" y="2679303"/>
            <a:ext cx="1896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C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CUINMA</a:t>
            </a:r>
            <a:endParaRPr lang="es-EC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7092280" y="3255367"/>
            <a:ext cx="1896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C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CMDA 2014-2018</a:t>
            </a:r>
            <a:endParaRPr lang="es-EC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3203598"/>
              </p:ext>
            </p:extLst>
          </p:nvPr>
        </p:nvGraphicFramePr>
        <p:xfrm>
          <a:off x="-14591" y="980727"/>
          <a:ext cx="7598288" cy="4667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050" name="Picture 2" descr="Resultado de imagen para INSARA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" y="1546411"/>
            <a:ext cx="1532965" cy="943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4 Imagen" descr="Logo SGR transparente.p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26"/>
          <a:stretch/>
        </p:blipFill>
        <p:spPr bwMode="auto">
          <a:xfrm>
            <a:off x="1950748" y="3127877"/>
            <a:ext cx="63281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978" y="6851"/>
            <a:ext cx="1546505" cy="144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3591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Graphic spid="20" grpId="0">
        <p:bldAsOne/>
      </p:bldGraphic>
    </p:bldLst>
  </p:timing>
</p:sld>
</file>

<file path=ppt/theme/theme1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5825</TotalTime>
  <Words>1399</Words>
  <Application>Microsoft Office PowerPoint</Application>
  <PresentationFormat>Presentación en pantalla (4:3)</PresentationFormat>
  <Paragraphs>276</Paragraphs>
  <Slides>41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41</vt:i4>
      </vt:variant>
    </vt:vector>
  </HeadingPairs>
  <TitlesOfParts>
    <vt:vector size="48" baseType="lpstr">
      <vt:lpstr>Arial</vt:lpstr>
      <vt:lpstr>Arial Black</vt:lpstr>
      <vt:lpstr>Calibri</vt:lpstr>
      <vt:lpstr>Times New Roman</vt:lpstr>
      <vt:lpstr>Wingdings</vt:lpstr>
      <vt:lpstr>4_Tema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16 de Abril 2016…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Componentes clave de la búsqueda y rescate urbano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Garzón</dc:creator>
  <cp:lastModifiedBy>Gabriel Mendez</cp:lastModifiedBy>
  <cp:revision>210</cp:revision>
  <dcterms:created xsi:type="dcterms:W3CDTF">2018-11-17T05:03:42Z</dcterms:created>
  <dcterms:modified xsi:type="dcterms:W3CDTF">2019-11-12T15:38:53Z</dcterms:modified>
</cp:coreProperties>
</file>