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9"/>
  </p:notesMasterIdLst>
  <p:sldIdLst>
    <p:sldId id="256" r:id="rId2"/>
    <p:sldId id="257" r:id="rId3"/>
    <p:sldId id="259" r:id="rId4"/>
    <p:sldId id="278" r:id="rId5"/>
    <p:sldId id="276" r:id="rId6"/>
    <p:sldId id="277" r:id="rId7"/>
    <p:sldId id="269" r:id="rId8"/>
    <p:sldId id="283" r:id="rId9"/>
    <p:sldId id="270" r:id="rId10"/>
    <p:sldId id="284" r:id="rId11"/>
    <p:sldId id="271" r:id="rId12"/>
    <p:sldId id="287" r:id="rId13"/>
    <p:sldId id="294" r:id="rId14"/>
    <p:sldId id="275" r:id="rId15"/>
    <p:sldId id="303" r:id="rId16"/>
    <p:sldId id="296" r:id="rId17"/>
    <p:sldId id="295" r:id="rId18"/>
    <p:sldId id="297" r:id="rId19"/>
    <p:sldId id="273" r:id="rId20"/>
    <p:sldId id="304" r:id="rId21"/>
    <p:sldId id="305" r:id="rId22"/>
    <p:sldId id="281" r:id="rId23"/>
    <p:sldId id="298" r:id="rId24"/>
    <p:sldId id="306" r:id="rId25"/>
    <p:sldId id="300" r:id="rId26"/>
    <p:sldId id="299" r:id="rId27"/>
    <p:sldId id="307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024F9-A327-4E0D-BBF6-B9A23893A8E1}" type="doc">
      <dgm:prSet loTypeId="urn:microsoft.com/office/officeart/2008/layout/AscendingPictureAccentProces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EC5F94-9C35-439E-A33D-638F766916FC}">
      <dgm:prSet phldrT="[Text]"/>
      <dgm:spPr/>
      <dgm:t>
        <a:bodyPr/>
        <a:lstStyle/>
        <a:p>
          <a:r>
            <a:rPr lang="es-EC" dirty="0" smtClean="0"/>
            <a:t>Redes inalámbricas</a:t>
          </a:r>
          <a:endParaRPr lang="es-EC" dirty="0"/>
        </a:p>
      </dgm:t>
    </dgm:pt>
    <dgm:pt modelId="{59D1D69B-0F3E-492A-B74A-4D23731BD49C}" type="parTrans" cxnId="{B00D14E2-3572-4EA2-89BF-4B025ABCEFDA}">
      <dgm:prSet/>
      <dgm:spPr/>
      <dgm:t>
        <a:bodyPr/>
        <a:lstStyle/>
        <a:p>
          <a:endParaRPr lang="es-EC"/>
        </a:p>
      </dgm:t>
    </dgm:pt>
    <dgm:pt modelId="{8952FB64-8A4F-4C3D-BCFF-98717D8BAD12}" type="sibTrans" cxnId="{B00D14E2-3572-4EA2-89BF-4B025ABCEFD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B7271E2-A167-43FD-A793-9D3B8BCE8C36}">
      <dgm:prSet/>
      <dgm:spPr/>
      <dgm:t>
        <a:bodyPr/>
        <a:lstStyle/>
        <a:p>
          <a:r>
            <a:rPr lang="es-EC" dirty="0" smtClean="0"/>
            <a:t>VoIP</a:t>
          </a:r>
          <a:endParaRPr lang="es-EC" dirty="0"/>
        </a:p>
      </dgm:t>
    </dgm:pt>
    <dgm:pt modelId="{903DA6C0-ECE0-41E3-818E-9FF9D53C73FF}" type="parTrans" cxnId="{1C3B35BF-034C-45E2-9E0D-707B5CEA5F10}">
      <dgm:prSet/>
      <dgm:spPr/>
      <dgm:t>
        <a:bodyPr/>
        <a:lstStyle/>
        <a:p>
          <a:endParaRPr lang="es-EC"/>
        </a:p>
      </dgm:t>
    </dgm:pt>
    <dgm:pt modelId="{8A2FF641-B886-40D8-8C3A-3574A023496A}" type="sibTrans" cxnId="{1C3B35BF-034C-45E2-9E0D-707B5CEA5F1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6E1357C-648E-44FC-AFC7-C4375715C250}">
      <dgm:prSet/>
      <dgm:spPr/>
      <dgm:t>
        <a:bodyPr/>
        <a:lstStyle/>
        <a:p>
          <a:r>
            <a:rPr lang="es-EC" dirty="0" smtClean="0"/>
            <a:t>Dron</a:t>
          </a:r>
          <a:endParaRPr lang="es-EC" dirty="0"/>
        </a:p>
      </dgm:t>
    </dgm:pt>
    <dgm:pt modelId="{9B8260DD-50BB-47E0-9366-FA383E636AFB}" type="sibTrans" cxnId="{8E640F87-E202-463E-ABB1-6A089D0EAE0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7D6228F-B4F9-4C15-B80F-9F4D77B9A049}" type="parTrans" cxnId="{8E640F87-E202-463E-ABB1-6A089D0EAE07}">
      <dgm:prSet/>
      <dgm:spPr/>
      <dgm:t>
        <a:bodyPr/>
        <a:lstStyle/>
        <a:p>
          <a:endParaRPr lang="es-EC"/>
        </a:p>
      </dgm:t>
    </dgm:pt>
    <dgm:pt modelId="{3A5FF1CA-BB4D-4E3A-9C1F-9663F61453F2}" type="pres">
      <dgm:prSet presAssocID="{970024F9-A327-4E0D-BBF6-B9A23893A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A56BBB0-9E74-4AC8-8831-986AFA1D5EDC}" type="pres">
      <dgm:prSet presAssocID="{970024F9-A327-4E0D-BBF6-B9A23893A8E1}" presName="dot1" presStyleLbl="alignNode1" presStyleIdx="0" presStyleCnt="12"/>
      <dgm:spPr/>
    </dgm:pt>
    <dgm:pt modelId="{F7F44E9D-ABD1-40F8-BCEA-B172C7C4185E}" type="pres">
      <dgm:prSet presAssocID="{970024F9-A327-4E0D-BBF6-B9A23893A8E1}" presName="dot2" presStyleLbl="alignNode1" presStyleIdx="1" presStyleCnt="12"/>
      <dgm:spPr/>
    </dgm:pt>
    <dgm:pt modelId="{FCAC163B-269B-426C-AFF1-B6C0A4093AAB}" type="pres">
      <dgm:prSet presAssocID="{970024F9-A327-4E0D-BBF6-B9A23893A8E1}" presName="dot3" presStyleLbl="alignNode1" presStyleIdx="2" presStyleCnt="12"/>
      <dgm:spPr/>
    </dgm:pt>
    <dgm:pt modelId="{0F96A595-425E-4643-B505-3A92EE101F0F}" type="pres">
      <dgm:prSet presAssocID="{970024F9-A327-4E0D-BBF6-B9A23893A8E1}" presName="dot4" presStyleLbl="alignNode1" presStyleIdx="3" presStyleCnt="12"/>
      <dgm:spPr/>
    </dgm:pt>
    <dgm:pt modelId="{3C268C5C-AB51-40E9-9C01-5C70E27FCA2C}" type="pres">
      <dgm:prSet presAssocID="{970024F9-A327-4E0D-BBF6-B9A23893A8E1}" presName="dot5" presStyleLbl="alignNode1" presStyleIdx="4" presStyleCnt="12"/>
      <dgm:spPr/>
    </dgm:pt>
    <dgm:pt modelId="{85C8AB66-ECDA-4D9B-9B62-4686DFC63FAD}" type="pres">
      <dgm:prSet presAssocID="{970024F9-A327-4E0D-BBF6-B9A23893A8E1}" presName="dotArrow1" presStyleLbl="alignNode1" presStyleIdx="5" presStyleCnt="12"/>
      <dgm:spPr/>
    </dgm:pt>
    <dgm:pt modelId="{7346C0F8-0675-4AB5-A61E-353594CA0FAD}" type="pres">
      <dgm:prSet presAssocID="{970024F9-A327-4E0D-BBF6-B9A23893A8E1}" presName="dotArrow2" presStyleLbl="alignNode1" presStyleIdx="6" presStyleCnt="12"/>
      <dgm:spPr/>
    </dgm:pt>
    <dgm:pt modelId="{46824C6F-80D9-4418-A312-8C4F33A11D32}" type="pres">
      <dgm:prSet presAssocID="{970024F9-A327-4E0D-BBF6-B9A23893A8E1}" presName="dotArrow3" presStyleLbl="alignNode1" presStyleIdx="7" presStyleCnt="12"/>
      <dgm:spPr/>
    </dgm:pt>
    <dgm:pt modelId="{71F6B450-260D-4AF0-93CB-DCBC5AC9873B}" type="pres">
      <dgm:prSet presAssocID="{970024F9-A327-4E0D-BBF6-B9A23893A8E1}" presName="dotArrow4" presStyleLbl="alignNode1" presStyleIdx="8" presStyleCnt="12"/>
      <dgm:spPr/>
    </dgm:pt>
    <dgm:pt modelId="{778BEF58-6A65-4EDA-9DDC-D4197256D665}" type="pres">
      <dgm:prSet presAssocID="{970024F9-A327-4E0D-BBF6-B9A23893A8E1}" presName="dotArrow5" presStyleLbl="alignNode1" presStyleIdx="9" presStyleCnt="12"/>
      <dgm:spPr/>
    </dgm:pt>
    <dgm:pt modelId="{25644553-7E19-4E65-97E7-4E55FC4FF12E}" type="pres">
      <dgm:prSet presAssocID="{970024F9-A327-4E0D-BBF6-B9A23893A8E1}" presName="dotArrow6" presStyleLbl="alignNode1" presStyleIdx="10" presStyleCnt="12"/>
      <dgm:spPr/>
    </dgm:pt>
    <dgm:pt modelId="{E691983B-044A-447F-AD69-55482A8EDBF1}" type="pres">
      <dgm:prSet presAssocID="{970024F9-A327-4E0D-BBF6-B9A23893A8E1}" presName="dotArrow7" presStyleLbl="alignNode1" presStyleIdx="11" presStyleCnt="12"/>
      <dgm:spPr/>
    </dgm:pt>
    <dgm:pt modelId="{99271C52-DB73-4587-BD35-CBD08C8B0121}" type="pres">
      <dgm:prSet presAssocID="{7B7271E2-A167-43FD-A793-9D3B8BCE8C36}" presName="parTx1" presStyleLbl="node1" presStyleIdx="0" presStyleCnt="3"/>
      <dgm:spPr/>
      <dgm:t>
        <a:bodyPr/>
        <a:lstStyle/>
        <a:p>
          <a:endParaRPr lang="es-EC"/>
        </a:p>
      </dgm:t>
    </dgm:pt>
    <dgm:pt modelId="{C4E92F81-8F9E-4CC4-A427-DF80FA2DB3CB}" type="pres">
      <dgm:prSet presAssocID="{8A2FF641-B886-40D8-8C3A-3574A023496A}" presName="picture1" presStyleCnt="0"/>
      <dgm:spPr/>
    </dgm:pt>
    <dgm:pt modelId="{C3BBB537-4BD5-406A-890B-AFA79F842EE3}" type="pres">
      <dgm:prSet presAssocID="{8A2FF641-B886-40D8-8C3A-3574A023496A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1EFD4E03-1D7C-4064-BFC2-C02D1FCEB4DE}" type="pres">
      <dgm:prSet presAssocID="{78EC5F94-9C35-439E-A33D-638F766916FC}" presName="parTx2" presStyleLbl="node1" presStyleIdx="1" presStyleCnt="3"/>
      <dgm:spPr/>
      <dgm:t>
        <a:bodyPr/>
        <a:lstStyle/>
        <a:p>
          <a:endParaRPr lang="es-EC"/>
        </a:p>
      </dgm:t>
    </dgm:pt>
    <dgm:pt modelId="{60CD28A1-D86A-4D49-AB33-92DF3FC4D2E6}" type="pres">
      <dgm:prSet presAssocID="{8952FB64-8A4F-4C3D-BCFF-98717D8BAD12}" presName="picture2" presStyleCnt="0"/>
      <dgm:spPr/>
    </dgm:pt>
    <dgm:pt modelId="{56A96B47-304D-4592-B8EC-27696E838150}" type="pres">
      <dgm:prSet presAssocID="{8952FB64-8A4F-4C3D-BCFF-98717D8BAD12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571E930A-0589-4BD8-9C86-4E5EECBBF208}" type="pres">
      <dgm:prSet presAssocID="{76E1357C-648E-44FC-AFC7-C4375715C250}" presName="parTx3" presStyleLbl="node1" presStyleIdx="2" presStyleCnt="3"/>
      <dgm:spPr/>
      <dgm:t>
        <a:bodyPr/>
        <a:lstStyle/>
        <a:p>
          <a:endParaRPr lang="es-EC"/>
        </a:p>
      </dgm:t>
    </dgm:pt>
    <dgm:pt modelId="{7B6A0377-50BE-4EF9-B53E-EFFD339233A2}" type="pres">
      <dgm:prSet presAssocID="{9B8260DD-50BB-47E0-9366-FA383E636AFB}" presName="picture3" presStyleCnt="0"/>
      <dgm:spPr/>
    </dgm:pt>
    <dgm:pt modelId="{3CB829A0-BA65-4DEA-9EF4-451C3E585A04}" type="pres">
      <dgm:prSet presAssocID="{9B8260DD-50BB-47E0-9366-FA383E636AFB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C8B1545A-80FE-4368-A91B-1D3DC77CD7E8}" type="presOf" srcId="{78EC5F94-9C35-439E-A33D-638F766916FC}" destId="{1EFD4E03-1D7C-4064-BFC2-C02D1FCEB4DE}" srcOrd="0" destOrd="0" presId="urn:microsoft.com/office/officeart/2008/layout/AscendingPictureAccentProcess"/>
    <dgm:cxn modelId="{33633FA3-E8CE-4FB7-ABDE-1BFC38C06CE2}" type="presOf" srcId="{9B8260DD-50BB-47E0-9366-FA383E636AFB}" destId="{3CB829A0-BA65-4DEA-9EF4-451C3E585A04}" srcOrd="0" destOrd="0" presId="urn:microsoft.com/office/officeart/2008/layout/AscendingPictureAccentProcess"/>
    <dgm:cxn modelId="{DEC557EC-A64E-4CA3-AE74-9EF6CD6CFE08}" type="presOf" srcId="{8952FB64-8A4F-4C3D-BCFF-98717D8BAD12}" destId="{56A96B47-304D-4592-B8EC-27696E838150}" srcOrd="0" destOrd="0" presId="urn:microsoft.com/office/officeart/2008/layout/AscendingPictureAccentProcess"/>
    <dgm:cxn modelId="{D21485FA-5A01-45A4-9E60-3960F486D2E0}" type="presOf" srcId="{76E1357C-648E-44FC-AFC7-C4375715C250}" destId="{571E930A-0589-4BD8-9C86-4E5EECBBF208}" srcOrd="0" destOrd="0" presId="urn:microsoft.com/office/officeart/2008/layout/AscendingPictureAccentProcess"/>
    <dgm:cxn modelId="{EAFEE376-E458-46FB-9EB3-9D1D962CD226}" type="presOf" srcId="{970024F9-A327-4E0D-BBF6-B9A23893A8E1}" destId="{3A5FF1CA-BB4D-4E3A-9C1F-9663F61453F2}" srcOrd="0" destOrd="0" presId="urn:microsoft.com/office/officeart/2008/layout/AscendingPictureAccentProcess"/>
    <dgm:cxn modelId="{D7345C32-7E7E-4292-B1E1-8A8454F84635}" type="presOf" srcId="{8A2FF641-B886-40D8-8C3A-3574A023496A}" destId="{C3BBB537-4BD5-406A-890B-AFA79F842EE3}" srcOrd="0" destOrd="0" presId="urn:microsoft.com/office/officeart/2008/layout/AscendingPictureAccentProcess"/>
    <dgm:cxn modelId="{1C3B35BF-034C-45E2-9E0D-707B5CEA5F10}" srcId="{970024F9-A327-4E0D-BBF6-B9A23893A8E1}" destId="{7B7271E2-A167-43FD-A793-9D3B8BCE8C36}" srcOrd="0" destOrd="0" parTransId="{903DA6C0-ECE0-41E3-818E-9FF9D53C73FF}" sibTransId="{8A2FF641-B886-40D8-8C3A-3574A023496A}"/>
    <dgm:cxn modelId="{8E640F87-E202-463E-ABB1-6A089D0EAE07}" srcId="{970024F9-A327-4E0D-BBF6-B9A23893A8E1}" destId="{76E1357C-648E-44FC-AFC7-C4375715C250}" srcOrd="2" destOrd="0" parTransId="{C7D6228F-B4F9-4C15-B80F-9F4D77B9A049}" sibTransId="{9B8260DD-50BB-47E0-9366-FA383E636AFB}"/>
    <dgm:cxn modelId="{5708E0AE-ACC5-46F0-BC61-B8E454395437}" type="presOf" srcId="{7B7271E2-A167-43FD-A793-9D3B8BCE8C36}" destId="{99271C52-DB73-4587-BD35-CBD08C8B0121}" srcOrd="0" destOrd="0" presId="urn:microsoft.com/office/officeart/2008/layout/AscendingPictureAccentProcess"/>
    <dgm:cxn modelId="{B00D14E2-3572-4EA2-89BF-4B025ABCEFDA}" srcId="{970024F9-A327-4E0D-BBF6-B9A23893A8E1}" destId="{78EC5F94-9C35-439E-A33D-638F766916FC}" srcOrd="1" destOrd="0" parTransId="{59D1D69B-0F3E-492A-B74A-4D23731BD49C}" sibTransId="{8952FB64-8A4F-4C3D-BCFF-98717D8BAD12}"/>
    <dgm:cxn modelId="{520456AB-51A9-452F-B77C-4F2C3C43DFD7}" type="presParOf" srcId="{3A5FF1CA-BB4D-4E3A-9C1F-9663F61453F2}" destId="{4A56BBB0-9E74-4AC8-8831-986AFA1D5EDC}" srcOrd="0" destOrd="0" presId="urn:microsoft.com/office/officeart/2008/layout/AscendingPictureAccentProcess"/>
    <dgm:cxn modelId="{80DEAB16-FCF2-4383-8E18-74C4A767497A}" type="presParOf" srcId="{3A5FF1CA-BB4D-4E3A-9C1F-9663F61453F2}" destId="{F7F44E9D-ABD1-40F8-BCEA-B172C7C4185E}" srcOrd="1" destOrd="0" presId="urn:microsoft.com/office/officeart/2008/layout/AscendingPictureAccentProcess"/>
    <dgm:cxn modelId="{ECDCD30F-DC53-42E2-B0EF-21A9A6723AE0}" type="presParOf" srcId="{3A5FF1CA-BB4D-4E3A-9C1F-9663F61453F2}" destId="{FCAC163B-269B-426C-AFF1-B6C0A4093AAB}" srcOrd="2" destOrd="0" presId="urn:microsoft.com/office/officeart/2008/layout/AscendingPictureAccentProcess"/>
    <dgm:cxn modelId="{EC6954C2-D980-4C4A-AD48-BACE132D8F02}" type="presParOf" srcId="{3A5FF1CA-BB4D-4E3A-9C1F-9663F61453F2}" destId="{0F96A595-425E-4643-B505-3A92EE101F0F}" srcOrd="3" destOrd="0" presId="urn:microsoft.com/office/officeart/2008/layout/AscendingPictureAccentProcess"/>
    <dgm:cxn modelId="{7D994C77-FDAE-4C44-B488-BA89C64AB20B}" type="presParOf" srcId="{3A5FF1CA-BB4D-4E3A-9C1F-9663F61453F2}" destId="{3C268C5C-AB51-40E9-9C01-5C70E27FCA2C}" srcOrd="4" destOrd="0" presId="urn:microsoft.com/office/officeart/2008/layout/AscendingPictureAccentProcess"/>
    <dgm:cxn modelId="{A5C48225-E9AE-4625-B308-CD909A8D420C}" type="presParOf" srcId="{3A5FF1CA-BB4D-4E3A-9C1F-9663F61453F2}" destId="{85C8AB66-ECDA-4D9B-9B62-4686DFC63FAD}" srcOrd="5" destOrd="0" presId="urn:microsoft.com/office/officeart/2008/layout/AscendingPictureAccentProcess"/>
    <dgm:cxn modelId="{966A7A4A-C346-4827-B321-DE385DCF435A}" type="presParOf" srcId="{3A5FF1CA-BB4D-4E3A-9C1F-9663F61453F2}" destId="{7346C0F8-0675-4AB5-A61E-353594CA0FAD}" srcOrd="6" destOrd="0" presId="urn:microsoft.com/office/officeart/2008/layout/AscendingPictureAccentProcess"/>
    <dgm:cxn modelId="{008473B1-49FA-4A47-BE10-E0B694643417}" type="presParOf" srcId="{3A5FF1CA-BB4D-4E3A-9C1F-9663F61453F2}" destId="{46824C6F-80D9-4418-A312-8C4F33A11D32}" srcOrd="7" destOrd="0" presId="urn:microsoft.com/office/officeart/2008/layout/AscendingPictureAccentProcess"/>
    <dgm:cxn modelId="{D13FE6C0-E5B6-4647-8A89-0199D5711A42}" type="presParOf" srcId="{3A5FF1CA-BB4D-4E3A-9C1F-9663F61453F2}" destId="{71F6B450-260D-4AF0-93CB-DCBC5AC9873B}" srcOrd="8" destOrd="0" presId="urn:microsoft.com/office/officeart/2008/layout/AscendingPictureAccentProcess"/>
    <dgm:cxn modelId="{B6D01F57-666C-4436-9C13-88898F6DEC24}" type="presParOf" srcId="{3A5FF1CA-BB4D-4E3A-9C1F-9663F61453F2}" destId="{778BEF58-6A65-4EDA-9DDC-D4197256D665}" srcOrd="9" destOrd="0" presId="urn:microsoft.com/office/officeart/2008/layout/AscendingPictureAccentProcess"/>
    <dgm:cxn modelId="{22130878-0D41-4CF2-A78B-643E76E76B06}" type="presParOf" srcId="{3A5FF1CA-BB4D-4E3A-9C1F-9663F61453F2}" destId="{25644553-7E19-4E65-97E7-4E55FC4FF12E}" srcOrd="10" destOrd="0" presId="urn:microsoft.com/office/officeart/2008/layout/AscendingPictureAccentProcess"/>
    <dgm:cxn modelId="{BFB6EAC2-2E2E-4997-BF72-C9042E62EB40}" type="presParOf" srcId="{3A5FF1CA-BB4D-4E3A-9C1F-9663F61453F2}" destId="{E691983B-044A-447F-AD69-55482A8EDBF1}" srcOrd="11" destOrd="0" presId="urn:microsoft.com/office/officeart/2008/layout/AscendingPictureAccentProcess"/>
    <dgm:cxn modelId="{A9FAEF65-FF26-48DC-8A6F-7165A52BB527}" type="presParOf" srcId="{3A5FF1CA-BB4D-4E3A-9C1F-9663F61453F2}" destId="{99271C52-DB73-4587-BD35-CBD08C8B0121}" srcOrd="12" destOrd="0" presId="urn:microsoft.com/office/officeart/2008/layout/AscendingPictureAccentProcess"/>
    <dgm:cxn modelId="{94DF5976-CA67-4620-863E-B1FFC96D22EB}" type="presParOf" srcId="{3A5FF1CA-BB4D-4E3A-9C1F-9663F61453F2}" destId="{C4E92F81-8F9E-4CC4-A427-DF80FA2DB3CB}" srcOrd="13" destOrd="0" presId="urn:microsoft.com/office/officeart/2008/layout/AscendingPictureAccentProcess"/>
    <dgm:cxn modelId="{FD94F228-ADFF-4A5C-A383-BA67EE5524D7}" type="presParOf" srcId="{C4E92F81-8F9E-4CC4-A427-DF80FA2DB3CB}" destId="{C3BBB537-4BD5-406A-890B-AFA79F842EE3}" srcOrd="0" destOrd="0" presId="urn:microsoft.com/office/officeart/2008/layout/AscendingPictureAccentProcess"/>
    <dgm:cxn modelId="{D01D44DA-9B34-41A9-8790-E5C465C853E7}" type="presParOf" srcId="{3A5FF1CA-BB4D-4E3A-9C1F-9663F61453F2}" destId="{1EFD4E03-1D7C-4064-BFC2-C02D1FCEB4DE}" srcOrd="14" destOrd="0" presId="urn:microsoft.com/office/officeart/2008/layout/AscendingPictureAccentProcess"/>
    <dgm:cxn modelId="{D5A9B1AE-B5AF-488F-B067-95A18497A180}" type="presParOf" srcId="{3A5FF1CA-BB4D-4E3A-9C1F-9663F61453F2}" destId="{60CD28A1-D86A-4D49-AB33-92DF3FC4D2E6}" srcOrd="15" destOrd="0" presId="urn:microsoft.com/office/officeart/2008/layout/AscendingPictureAccentProcess"/>
    <dgm:cxn modelId="{DEA42AC9-16B1-4035-AB0C-C20478EAE3F2}" type="presParOf" srcId="{60CD28A1-D86A-4D49-AB33-92DF3FC4D2E6}" destId="{56A96B47-304D-4592-B8EC-27696E838150}" srcOrd="0" destOrd="0" presId="urn:microsoft.com/office/officeart/2008/layout/AscendingPictureAccentProcess"/>
    <dgm:cxn modelId="{10D92913-AED2-458B-9C6C-1BC2F98DEB0C}" type="presParOf" srcId="{3A5FF1CA-BB4D-4E3A-9C1F-9663F61453F2}" destId="{571E930A-0589-4BD8-9C86-4E5EECBBF208}" srcOrd="16" destOrd="0" presId="urn:microsoft.com/office/officeart/2008/layout/AscendingPictureAccentProcess"/>
    <dgm:cxn modelId="{8BED548F-3379-4F69-9B5D-4518F9EA3B8B}" type="presParOf" srcId="{3A5FF1CA-BB4D-4E3A-9C1F-9663F61453F2}" destId="{7B6A0377-50BE-4EF9-B53E-EFFD339233A2}" srcOrd="17" destOrd="0" presId="urn:microsoft.com/office/officeart/2008/layout/AscendingPictureAccentProcess"/>
    <dgm:cxn modelId="{96DDDFED-19A7-4F6E-8E36-3E34C279D9FA}" type="presParOf" srcId="{7B6A0377-50BE-4EF9-B53E-EFFD339233A2}" destId="{3CB829A0-BA65-4DEA-9EF4-451C3E585A0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942C4-2FE2-4B49-900F-D70D5C1E64E7}" type="doc">
      <dgm:prSet loTypeId="urn:microsoft.com/office/officeart/2005/8/layout/radial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4A1AD33-C292-42BD-8B89-EBF2F3773816}">
      <dgm:prSet phldrT="[Texto]"/>
      <dgm:spPr/>
      <dgm:t>
        <a:bodyPr/>
        <a:lstStyle/>
        <a:p>
          <a:r>
            <a:rPr lang="es-MX" dirty="0" err="1" smtClean="0"/>
            <a:t>QoS</a:t>
          </a:r>
          <a:endParaRPr lang="es-EC" dirty="0"/>
        </a:p>
      </dgm:t>
    </dgm:pt>
    <dgm:pt modelId="{20524BCF-0B5A-4058-91D4-DF76B0010AE8}" type="parTrans" cxnId="{9C3FD453-F7DF-4CA8-96B6-A116655773C8}">
      <dgm:prSet/>
      <dgm:spPr/>
      <dgm:t>
        <a:bodyPr/>
        <a:lstStyle/>
        <a:p>
          <a:endParaRPr lang="es-EC"/>
        </a:p>
      </dgm:t>
    </dgm:pt>
    <dgm:pt modelId="{D29E7285-7BB9-49E8-B868-D41A7D4FB2C9}" type="sibTrans" cxnId="{9C3FD453-F7DF-4CA8-96B6-A116655773C8}">
      <dgm:prSet/>
      <dgm:spPr/>
      <dgm:t>
        <a:bodyPr/>
        <a:lstStyle/>
        <a:p>
          <a:endParaRPr lang="es-EC"/>
        </a:p>
      </dgm:t>
    </dgm:pt>
    <dgm:pt modelId="{6B0DA71C-27EB-4BB4-B57B-271563548A18}">
      <dgm:prSet phldrT="[Texto]" custT="1"/>
      <dgm:spPr/>
      <dgm:t>
        <a:bodyPr/>
        <a:lstStyle/>
        <a:p>
          <a:r>
            <a:rPr lang="es-MX" sz="2300" dirty="0" smtClean="0"/>
            <a:t>Retardo</a:t>
          </a:r>
        </a:p>
        <a:p>
          <a:r>
            <a:rPr lang="es-MX" sz="2000" dirty="0" smtClean="0"/>
            <a:t>(150 – 250 ms)</a:t>
          </a:r>
          <a:endParaRPr lang="es-EC" sz="2000" dirty="0"/>
        </a:p>
      </dgm:t>
    </dgm:pt>
    <dgm:pt modelId="{2FA92DB1-938B-4CA1-93AE-C25CB8C30E27}" type="parTrans" cxnId="{CF542DD2-FF87-480F-9736-59C87E7EA167}">
      <dgm:prSet/>
      <dgm:spPr/>
      <dgm:t>
        <a:bodyPr/>
        <a:lstStyle/>
        <a:p>
          <a:endParaRPr lang="es-EC"/>
        </a:p>
      </dgm:t>
    </dgm:pt>
    <dgm:pt modelId="{C2784522-430A-42CE-81CC-4BF8BCD2D1A7}" type="sibTrans" cxnId="{CF542DD2-FF87-480F-9736-59C87E7EA167}">
      <dgm:prSet/>
      <dgm:spPr/>
      <dgm:t>
        <a:bodyPr/>
        <a:lstStyle/>
        <a:p>
          <a:endParaRPr lang="es-EC"/>
        </a:p>
      </dgm:t>
    </dgm:pt>
    <dgm:pt modelId="{393E031D-AC99-4835-8477-19DF4887BC02}">
      <dgm:prSet phldrT="[Texto]" custT="1"/>
      <dgm:spPr/>
      <dgm:t>
        <a:bodyPr/>
        <a:lstStyle/>
        <a:p>
          <a:r>
            <a:rPr lang="es-MX" sz="2300" dirty="0" err="1" smtClean="0"/>
            <a:t>Jitter</a:t>
          </a:r>
          <a:endParaRPr lang="es-MX" sz="2300" dirty="0" smtClean="0"/>
        </a:p>
        <a:p>
          <a:r>
            <a:rPr lang="es-MX" sz="2000" dirty="0" smtClean="0"/>
            <a:t>(30 ms)</a:t>
          </a:r>
          <a:endParaRPr lang="es-EC" sz="2000" dirty="0"/>
        </a:p>
      </dgm:t>
    </dgm:pt>
    <dgm:pt modelId="{FFECE784-DB41-413B-9C2F-E42256930179}" type="parTrans" cxnId="{17C9B21E-30FA-46CD-8CE7-D04C88307BBD}">
      <dgm:prSet/>
      <dgm:spPr/>
      <dgm:t>
        <a:bodyPr/>
        <a:lstStyle/>
        <a:p>
          <a:endParaRPr lang="es-EC"/>
        </a:p>
      </dgm:t>
    </dgm:pt>
    <dgm:pt modelId="{F7AA646B-B222-4B55-A95B-89D0A56F83BD}" type="sibTrans" cxnId="{17C9B21E-30FA-46CD-8CE7-D04C88307BBD}">
      <dgm:prSet/>
      <dgm:spPr/>
      <dgm:t>
        <a:bodyPr/>
        <a:lstStyle/>
        <a:p>
          <a:endParaRPr lang="es-EC"/>
        </a:p>
      </dgm:t>
    </dgm:pt>
    <dgm:pt modelId="{CEAEDF23-D89B-4BAF-B805-A425197A649F}">
      <dgm:prSet phldrT="[Texto]" custT="1"/>
      <dgm:spPr/>
      <dgm:t>
        <a:bodyPr/>
        <a:lstStyle/>
        <a:p>
          <a:r>
            <a:rPr lang="es-MX" sz="2300" dirty="0" smtClean="0"/>
            <a:t>Paquetes perdidos</a:t>
          </a:r>
        </a:p>
        <a:p>
          <a:r>
            <a:rPr lang="es-MX" sz="2000" dirty="0" smtClean="0"/>
            <a:t>(1%)</a:t>
          </a:r>
          <a:endParaRPr lang="es-EC" sz="2000" dirty="0"/>
        </a:p>
      </dgm:t>
    </dgm:pt>
    <dgm:pt modelId="{684B1778-7A62-464E-B3BB-ABA98E74160A}" type="parTrans" cxnId="{088D5974-325D-4AAB-8B7D-0B1A1789C842}">
      <dgm:prSet/>
      <dgm:spPr/>
      <dgm:t>
        <a:bodyPr/>
        <a:lstStyle/>
        <a:p>
          <a:endParaRPr lang="es-EC"/>
        </a:p>
      </dgm:t>
    </dgm:pt>
    <dgm:pt modelId="{72315F5A-47CC-413B-8E07-DE3F9E5EB7ED}" type="sibTrans" cxnId="{088D5974-325D-4AAB-8B7D-0B1A1789C842}">
      <dgm:prSet/>
      <dgm:spPr/>
      <dgm:t>
        <a:bodyPr/>
        <a:lstStyle/>
        <a:p>
          <a:endParaRPr lang="es-EC"/>
        </a:p>
      </dgm:t>
    </dgm:pt>
    <dgm:pt modelId="{64B3CDEF-ED72-407E-A548-7C5B2BF2501D}">
      <dgm:prSet phldrT="[Texto]" custT="1"/>
      <dgm:spPr/>
      <dgm:t>
        <a:bodyPr/>
        <a:lstStyle/>
        <a:p>
          <a:r>
            <a:rPr lang="es-MX" sz="2300" dirty="0" smtClean="0"/>
            <a:t>Ancho de banda</a:t>
          </a:r>
        </a:p>
        <a:p>
          <a:r>
            <a:rPr lang="es-MX" sz="2000" dirty="0" smtClean="0"/>
            <a:t>(21 – 320 kbps)</a:t>
          </a:r>
          <a:endParaRPr lang="es-EC" sz="2300" dirty="0"/>
        </a:p>
      </dgm:t>
    </dgm:pt>
    <dgm:pt modelId="{29C69BDA-5E4E-4A99-99C2-62848FB303CD}" type="parTrans" cxnId="{CCF30A85-155A-4ECC-AA69-CE4A5E786442}">
      <dgm:prSet/>
      <dgm:spPr/>
      <dgm:t>
        <a:bodyPr/>
        <a:lstStyle/>
        <a:p>
          <a:endParaRPr lang="es-EC"/>
        </a:p>
      </dgm:t>
    </dgm:pt>
    <dgm:pt modelId="{C3FF1874-C11B-4134-AA27-4E533F298344}" type="sibTrans" cxnId="{CCF30A85-155A-4ECC-AA69-CE4A5E786442}">
      <dgm:prSet/>
      <dgm:spPr/>
      <dgm:t>
        <a:bodyPr/>
        <a:lstStyle/>
        <a:p>
          <a:endParaRPr lang="es-EC"/>
        </a:p>
      </dgm:t>
    </dgm:pt>
    <dgm:pt modelId="{B633E13C-40C8-4B37-A886-67CFD6174C6D}" type="pres">
      <dgm:prSet presAssocID="{A8F942C4-2FE2-4B49-900F-D70D5C1E64E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BD62E4-5A86-4932-8D0B-10F7955E67BA}" type="pres">
      <dgm:prSet presAssocID="{A8F942C4-2FE2-4B49-900F-D70D5C1E64E7}" presName="radial" presStyleCnt="0">
        <dgm:presLayoutVars>
          <dgm:animLvl val="ctr"/>
        </dgm:presLayoutVars>
      </dgm:prSet>
      <dgm:spPr/>
      <dgm:t>
        <a:bodyPr/>
        <a:lstStyle/>
        <a:p>
          <a:endParaRPr lang="es-EC"/>
        </a:p>
      </dgm:t>
    </dgm:pt>
    <dgm:pt modelId="{B7D87F87-D157-45CB-B27A-9030B56B73E5}" type="pres">
      <dgm:prSet presAssocID="{34A1AD33-C292-42BD-8B89-EBF2F3773816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BC33220B-8B74-4D5E-B298-E899713B45B0}" type="pres">
      <dgm:prSet presAssocID="{6B0DA71C-27EB-4BB4-B57B-271563548A1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63B84-B4ED-48B0-AA90-8C2799CD777C}" type="pres">
      <dgm:prSet presAssocID="{393E031D-AC99-4835-8477-19DF4887BC0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DB1DA3-582A-400A-8A7C-D9EB480BCBAB}" type="pres">
      <dgm:prSet presAssocID="{CEAEDF23-D89B-4BAF-B805-A425197A649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27C40-9F95-4BF4-A6B9-5A9F69D97904}" type="pres">
      <dgm:prSet presAssocID="{64B3CDEF-ED72-407E-A548-7C5B2BF2501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F30A85-155A-4ECC-AA69-CE4A5E786442}" srcId="{34A1AD33-C292-42BD-8B89-EBF2F3773816}" destId="{64B3CDEF-ED72-407E-A548-7C5B2BF2501D}" srcOrd="3" destOrd="0" parTransId="{29C69BDA-5E4E-4A99-99C2-62848FB303CD}" sibTransId="{C3FF1874-C11B-4134-AA27-4E533F298344}"/>
    <dgm:cxn modelId="{D47EE191-B15D-4F51-8F08-870C4A992418}" type="presOf" srcId="{CEAEDF23-D89B-4BAF-B805-A425197A649F}" destId="{63DB1DA3-582A-400A-8A7C-D9EB480BCBAB}" srcOrd="0" destOrd="0" presId="urn:microsoft.com/office/officeart/2005/8/layout/radial3"/>
    <dgm:cxn modelId="{9C3FD453-F7DF-4CA8-96B6-A116655773C8}" srcId="{A8F942C4-2FE2-4B49-900F-D70D5C1E64E7}" destId="{34A1AD33-C292-42BD-8B89-EBF2F3773816}" srcOrd="0" destOrd="0" parTransId="{20524BCF-0B5A-4058-91D4-DF76B0010AE8}" sibTransId="{D29E7285-7BB9-49E8-B868-D41A7D4FB2C9}"/>
    <dgm:cxn modelId="{AAAB6125-68EE-40B1-B37A-CD102305E3DA}" type="presOf" srcId="{34A1AD33-C292-42BD-8B89-EBF2F3773816}" destId="{B7D87F87-D157-45CB-B27A-9030B56B73E5}" srcOrd="0" destOrd="0" presId="urn:microsoft.com/office/officeart/2005/8/layout/radial3"/>
    <dgm:cxn modelId="{CD8933DB-5D26-48A7-9F0B-3BE9498C625C}" type="presOf" srcId="{A8F942C4-2FE2-4B49-900F-D70D5C1E64E7}" destId="{B633E13C-40C8-4B37-A886-67CFD6174C6D}" srcOrd="0" destOrd="0" presId="urn:microsoft.com/office/officeart/2005/8/layout/radial3"/>
    <dgm:cxn modelId="{17C9B21E-30FA-46CD-8CE7-D04C88307BBD}" srcId="{34A1AD33-C292-42BD-8B89-EBF2F3773816}" destId="{393E031D-AC99-4835-8477-19DF4887BC02}" srcOrd="1" destOrd="0" parTransId="{FFECE784-DB41-413B-9C2F-E42256930179}" sibTransId="{F7AA646B-B222-4B55-A95B-89D0A56F83BD}"/>
    <dgm:cxn modelId="{D806E20B-2E28-4B95-87ED-CFDD62D25C91}" type="presOf" srcId="{393E031D-AC99-4835-8477-19DF4887BC02}" destId="{B1663B84-B4ED-48B0-AA90-8C2799CD777C}" srcOrd="0" destOrd="0" presId="urn:microsoft.com/office/officeart/2005/8/layout/radial3"/>
    <dgm:cxn modelId="{FFD586B3-EE93-4EAD-A312-B538EB8F52E6}" type="presOf" srcId="{6B0DA71C-27EB-4BB4-B57B-271563548A18}" destId="{BC33220B-8B74-4D5E-B298-E899713B45B0}" srcOrd="0" destOrd="0" presId="urn:microsoft.com/office/officeart/2005/8/layout/radial3"/>
    <dgm:cxn modelId="{090F1521-6C05-4908-9108-FE348DB71E05}" type="presOf" srcId="{64B3CDEF-ED72-407E-A548-7C5B2BF2501D}" destId="{D1C27C40-9F95-4BF4-A6B9-5A9F69D97904}" srcOrd="0" destOrd="0" presId="urn:microsoft.com/office/officeart/2005/8/layout/radial3"/>
    <dgm:cxn modelId="{CF542DD2-FF87-480F-9736-59C87E7EA167}" srcId="{34A1AD33-C292-42BD-8B89-EBF2F3773816}" destId="{6B0DA71C-27EB-4BB4-B57B-271563548A18}" srcOrd="0" destOrd="0" parTransId="{2FA92DB1-938B-4CA1-93AE-C25CB8C30E27}" sibTransId="{C2784522-430A-42CE-81CC-4BF8BCD2D1A7}"/>
    <dgm:cxn modelId="{088D5974-325D-4AAB-8B7D-0B1A1789C842}" srcId="{34A1AD33-C292-42BD-8B89-EBF2F3773816}" destId="{CEAEDF23-D89B-4BAF-B805-A425197A649F}" srcOrd="2" destOrd="0" parTransId="{684B1778-7A62-464E-B3BB-ABA98E74160A}" sibTransId="{72315F5A-47CC-413B-8E07-DE3F9E5EB7ED}"/>
    <dgm:cxn modelId="{D485855F-7C3C-4DED-8772-236C346D3DCA}" type="presParOf" srcId="{B633E13C-40C8-4B37-A886-67CFD6174C6D}" destId="{6DBD62E4-5A86-4932-8D0B-10F7955E67BA}" srcOrd="0" destOrd="0" presId="urn:microsoft.com/office/officeart/2005/8/layout/radial3"/>
    <dgm:cxn modelId="{D578AC07-8679-41D9-9678-515E9CF662CC}" type="presParOf" srcId="{6DBD62E4-5A86-4932-8D0B-10F7955E67BA}" destId="{B7D87F87-D157-45CB-B27A-9030B56B73E5}" srcOrd="0" destOrd="0" presId="urn:microsoft.com/office/officeart/2005/8/layout/radial3"/>
    <dgm:cxn modelId="{DBB4C668-F3C9-44F5-8EEE-900F1AE7D005}" type="presParOf" srcId="{6DBD62E4-5A86-4932-8D0B-10F7955E67BA}" destId="{BC33220B-8B74-4D5E-B298-E899713B45B0}" srcOrd="1" destOrd="0" presId="urn:microsoft.com/office/officeart/2005/8/layout/radial3"/>
    <dgm:cxn modelId="{DD6D416B-6BAD-44B9-AAED-FBD7F663ADEE}" type="presParOf" srcId="{6DBD62E4-5A86-4932-8D0B-10F7955E67BA}" destId="{B1663B84-B4ED-48B0-AA90-8C2799CD777C}" srcOrd="2" destOrd="0" presId="urn:microsoft.com/office/officeart/2005/8/layout/radial3"/>
    <dgm:cxn modelId="{23A864C8-A12F-40C3-A113-7B9235BB1D26}" type="presParOf" srcId="{6DBD62E4-5A86-4932-8D0B-10F7955E67BA}" destId="{63DB1DA3-582A-400A-8A7C-D9EB480BCBAB}" srcOrd="3" destOrd="0" presId="urn:microsoft.com/office/officeart/2005/8/layout/radial3"/>
    <dgm:cxn modelId="{114A9B90-5786-4F23-A537-6D501A02FB7E}" type="presParOf" srcId="{6DBD62E4-5A86-4932-8D0B-10F7955E67BA}" destId="{D1C27C40-9F95-4BF4-A6B9-5A9F69D9790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E378B-6C2B-424F-913D-C8A05BB15F9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9C82DDA-E583-4952-8EBE-B675B5EE1814}">
      <dgm:prSet phldrT="[Texto]"/>
      <dgm:spPr/>
      <dgm:t>
        <a:bodyPr/>
        <a:lstStyle/>
        <a:p>
          <a:r>
            <a:rPr lang="es-419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Pruebas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025A2-721F-4EBC-9BD2-113017E6A81A}" type="parTrans" cxnId="{9F0C0FF6-7EDC-4787-A500-310C777D8B6B}">
      <dgm:prSet/>
      <dgm:spPr/>
      <dgm:t>
        <a:bodyPr/>
        <a:lstStyle/>
        <a:p>
          <a:endParaRPr lang="es-EC"/>
        </a:p>
      </dgm:t>
    </dgm:pt>
    <dgm:pt modelId="{6DF6B7A6-840D-415E-8B60-1C24CB418846}" type="sibTrans" cxnId="{9F0C0FF6-7EDC-4787-A500-310C777D8B6B}">
      <dgm:prSet/>
      <dgm:spPr/>
      <dgm:t>
        <a:bodyPr/>
        <a:lstStyle/>
        <a:p>
          <a:endParaRPr lang="es-EC"/>
        </a:p>
      </dgm:t>
    </dgm:pt>
    <dgm:pt modelId="{3857BBFE-F7DC-4565-92BC-1343E259B30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Usuarios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305E2-A396-4CDF-B892-2DC7E01B33D8}" type="parTrans" cxnId="{ACF2F35A-FAF9-42EC-8DA9-CEB68F5CBBF3}">
      <dgm:prSet/>
      <dgm:spPr/>
      <dgm:t>
        <a:bodyPr/>
        <a:lstStyle/>
        <a:p>
          <a:endParaRPr lang="es-EC"/>
        </a:p>
      </dgm:t>
    </dgm:pt>
    <dgm:pt modelId="{827325CE-E7C0-43D9-AA70-7D33E7C56325}" type="sibTrans" cxnId="{ACF2F35A-FAF9-42EC-8DA9-CEB68F5CBBF3}">
      <dgm:prSet/>
      <dgm:spPr/>
      <dgm:t>
        <a:bodyPr/>
        <a:lstStyle/>
        <a:p>
          <a:endParaRPr lang="es-EC"/>
        </a:p>
      </dgm:t>
    </dgm:pt>
    <dgm:pt modelId="{C3E636F2-0C85-45A8-AE29-6190AD69CC1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Usuarios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35EB2-1905-45B8-A255-7DEAE1ED6951}" type="parTrans" cxnId="{F4E635D1-B9F1-410A-951A-A75791D73DC9}">
      <dgm:prSet/>
      <dgm:spPr/>
      <dgm:t>
        <a:bodyPr/>
        <a:lstStyle/>
        <a:p>
          <a:endParaRPr lang="es-EC"/>
        </a:p>
      </dgm:t>
    </dgm:pt>
    <dgm:pt modelId="{59C07155-35AB-456F-93A5-C2A96391D184}" type="sibTrans" cxnId="{F4E635D1-B9F1-410A-951A-A75791D73DC9}">
      <dgm:prSet/>
      <dgm:spPr/>
      <dgm:t>
        <a:bodyPr/>
        <a:lstStyle/>
        <a:p>
          <a:endParaRPr lang="es-EC"/>
        </a:p>
      </dgm:t>
    </dgm:pt>
    <dgm:pt modelId="{CA4942D8-0739-46EC-A80B-60B0E103C18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Usuarios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EDA95-39AA-41E7-B234-2B768DAEA42E}" type="parTrans" cxnId="{09CE7FA2-BB20-4CE0-A42D-190EE94B7C01}">
      <dgm:prSet/>
      <dgm:spPr/>
      <dgm:t>
        <a:bodyPr/>
        <a:lstStyle/>
        <a:p>
          <a:endParaRPr lang="es-EC"/>
        </a:p>
      </dgm:t>
    </dgm:pt>
    <dgm:pt modelId="{955FA864-CDEA-4C38-AF7E-19B2DA402C3B}" type="sibTrans" cxnId="{09CE7FA2-BB20-4CE0-A42D-190EE94B7C01}">
      <dgm:prSet/>
      <dgm:spPr/>
      <dgm:t>
        <a:bodyPr/>
        <a:lstStyle/>
        <a:p>
          <a:endParaRPr lang="es-EC"/>
        </a:p>
      </dgm:t>
    </dgm:pt>
    <dgm:pt modelId="{FE865990-8A4E-48B6-AD60-B717E89F34F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Conferencia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30008-BBCB-4811-AB47-B24A8FD14BE3}" type="parTrans" cxnId="{755E4C49-CD15-43AB-8662-51B9F06BACFB}">
      <dgm:prSet/>
      <dgm:spPr/>
      <dgm:t>
        <a:bodyPr/>
        <a:lstStyle/>
        <a:p>
          <a:endParaRPr lang="es-EC"/>
        </a:p>
      </dgm:t>
    </dgm:pt>
    <dgm:pt modelId="{ABF4DB84-EC73-4D7B-8823-934895C61FA4}" type="sibTrans" cxnId="{755E4C49-CD15-43AB-8662-51B9F06BACFB}">
      <dgm:prSet/>
      <dgm:spPr/>
      <dgm:t>
        <a:bodyPr/>
        <a:lstStyle/>
        <a:p>
          <a:endParaRPr lang="es-EC"/>
        </a:p>
      </dgm:t>
    </dgm:pt>
    <dgm:pt modelId="{9D9E73F4-ABDC-467A-AE1A-1C7DB2B555DC}" type="pres">
      <dgm:prSet presAssocID="{618E378B-6C2B-424F-913D-C8A05BB15F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C54A7A-FB12-45DE-B3C5-731584E028BB}" type="pres">
      <dgm:prSet presAssocID="{B9C82DDA-E583-4952-8EBE-B675B5EE1814}" presName="root1" presStyleCnt="0"/>
      <dgm:spPr/>
    </dgm:pt>
    <dgm:pt modelId="{C18CB922-87D1-4531-862B-A7761E0C7004}" type="pres">
      <dgm:prSet presAssocID="{B9C82DDA-E583-4952-8EBE-B675B5EE181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C8D403-A885-4F9C-B813-90E4E901C106}" type="pres">
      <dgm:prSet presAssocID="{B9C82DDA-E583-4952-8EBE-B675B5EE1814}" presName="level2hierChild" presStyleCnt="0"/>
      <dgm:spPr/>
    </dgm:pt>
    <dgm:pt modelId="{53D9CBE6-CB7B-4A49-AEA1-C04BD0ECCF3D}" type="pres">
      <dgm:prSet presAssocID="{D52305E2-A396-4CDF-B892-2DC7E01B33D8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E4B6D6E1-A1C1-4D62-BE33-073AEB93BE6C}" type="pres">
      <dgm:prSet presAssocID="{D52305E2-A396-4CDF-B892-2DC7E01B33D8}" presName="connTx" presStyleLbl="parChTrans1D2" presStyleIdx="0" presStyleCnt="4"/>
      <dgm:spPr/>
      <dgm:t>
        <a:bodyPr/>
        <a:lstStyle/>
        <a:p>
          <a:endParaRPr lang="es-EC"/>
        </a:p>
      </dgm:t>
    </dgm:pt>
    <dgm:pt modelId="{F79C89CC-7E6F-4120-9F09-6D383F8508E0}" type="pres">
      <dgm:prSet presAssocID="{3857BBFE-F7DC-4565-92BC-1343E259B30C}" presName="root2" presStyleCnt="0"/>
      <dgm:spPr/>
    </dgm:pt>
    <dgm:pt modelId="{D4AABE92-49A4-4054-A1CE-063E51759DB1}" type="pres">
      <dgm:prSet presAssocID="{3857BBFE-F7DC-4565-92BC-1343E259B30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B92C87-5A02-48F7-A58E-33D558EFA83B}" type="pres">
      <dgm:prSet presAssocID="{3857BBFE-F7DC-4565-92BC-1343E259B30C}" presName="level3hierChild" presStyleCnt="0"/>
      <dgm:spPr/>
    </dgm:pt>
    <dgm:pt modelId="{3ECEB892-1AB2-43C6-B3DF-836DDD3B669D}" type="pres">
      <dgm:prSet presAssocID="{82035EB2-1905-45B8-A255-7DEAE1ED6951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783E8E9A-6F34-4E89-891D-92F54DC10884}" type="pres">
      <dgm:prSet presAssocID="{82035EB2-1905-45B8-A255-7DEAE1ED6951}" presName="connTx" presStyleLbl="parChTrans1D2" presStyleIdx="1" presStyleCnt="4"/>
      <dgm:spPr/>
      <dgm:t>
        <a:bodyPr/>
        <a:lstStyle/>
        <a:p>
          <a:endParaRPr lang="es-EC"/>
        </a:p>
      </dgm:t>
    </dgm:pt>
    <dgm:pt modelId="{FF806ED7-D02A-4E04-88AA-C2AA850A7DA2}" type="pres">
      <dgm:prSet presAssocID="{C3E636F2-0C85-45A8-AE29-6190AD69CC14}" presName="root2" presStyleCnt="0"/>
      <dgm:spPr/>
    </dgm:pt>
    <dgm:pt modelId="{759BA3FD-2764-4D4C-B46D-C6BBDD466F37}" type="pres">
      <dgm:prSet presAssocID="{C3E636F2-0C85-45A8-AE29-6190AD69CC1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0EDC77-9544-4ED5-9FAF-0EC4FBC7A77C}" type="pres">
      <dgm:prSet presAssocID="{C3E636F2-0C85-45A8-AE29-6190AD69CC14}" presName="level3hierChild" presStyleCnt="0"/>
      <dgm:spPr/>
    </dgm:pt>
    <dgm:pt modelId="{D8AE1771-AEAA-408C-84DD-6A8440910FCF}" type="pres">
      <dgm:prSet presAssocID="{2B1EDA95-39AA-41E7-B234-2B768DAEA42E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10F6B1CA-64C3-4494-A68D-76096B3A6D3A}" type="pres">
      <dgm:prSet presAssocID="{2B1EDA95-39AA-41E7-B234-2B768DAEA42E}" presName="connTx" presStyleLbl="parChTrans1D2" presStyleIdx="2" presStyleCnt="4"/>
      <dgm:spPr/>
      <dgm:t>
        <a:bodyPr/>
        <a:lstStyle/>
        <a:p>
          <a:endParaRPr lang="es-EC"/>
        </a:p>
      </dgm:t>
    </dgm:pt>
    <dgm:pt modelId="{5F49CA86-F0AB-40E9-8CE3-D4828F51210F}" type="pres">
      <dgm:prSet presAssocID="{CA4942D8-0739-46EC-A80B-60B0E103C181}" presName="root2" presStyleCnt="0"/>
      <dgm:spPr/>
    </dgm:pt>
    <dgm:pt modelId="{F0D4E16C-ACB2-4749-A959-D3EB2CB4EF1A}" type="pres">
      <dgm:prSet presAssocID="{CA4942D8-0739-46EC-A80B-60B0E103C18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C844C6-BC74-406D-BFF5-EFAC278B5D2A}" type="pres">
      <dgm:prSet presAssocID="{CA4942D8-0739-46EC-A80B-60B0E103C181}" presName="level3hierChild" presStyleCnt="0"/>
      <dgm:spPr/>
    </dgm:pt>
    <dgm:pt modelId="{66E8FD52-7B0F-433F-ABB4-8EEF73CDFAFB}" type="pres">
      <dgm:prSet presAssocID="{2A330008-BBCB-4811-AB47-B24A8FD14BE3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F4E14159-6B88-4462-878B-2AF10104B787}" type="pres">
      <dgm:prSet presAssocID="{2A330008-BBCB-4811-AB47-B24A8FD14BE3}" presName="connTx" presStyleLbl="parChTrans1D2" presStyleIdx="3" presStyleCnt="4"/>
      <dgm:spPr/>
      <dgm:t>
        <a:bodyPr/>
        <a:lstStyle/>
        <a:p>
          <a:endParaRPr lang="es-EC"/>
        </a:p>
      </dgm:t>
    </dgm:pt>
    <dgm:pt modelId="{A0206DA0-BE15-4795-B6D3-EAB95AAA3A20}" type="pres">
      <dgm:prSet presAssocID="{FE865990-8A4E-48B6-AD60-B717E89F34FB}" presName="root2" presStyleCnt="0"/>
      <dgm:spPr/>
    </dgm:pt>
    <dgm:pt modelId="{782AFE7B-8D52-4941-8C03-ED9A10791CEC}" type="pres">
      <dgm:prSet presAssocID="{FE865990-8A4E-48B6-AD60-B717E89F34F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0A28DD1-1BCE-4802-8190-A45CEA03ED61}" type="pres">
      <dgm:prSet presAssocID="{FE865990-8A4E-48B6-AD60-B717E89F34FB}" presName="level3hierChild" presStyleCnt="0"/>
      <dgm:spPr/>
    </dgm:pt>
  </dgm:ptLst>
  <dgm:cxnLst>
    <dgm:cxn modelId="{840213B9-2D77-405D-9D4A-99B7450111CF}" type="presOf" srcId="{82035EB2-1905-45B8-A255-7DEAE1ED6951}" destId="{3ECEB892-1AB2-43C6-B3DF-836DDD3B669D}" srcOrd="0" destOrd="0" presId="urn:microsoft.com/office/officeart/2008/layout/HorizontalMultiLevelHierarchy"/>
    <dgm:cxn modelId="{E2A2450A-0D74-4CA8-8E68-684887FFA503}" type="presOf" srcId="{D52305E2-A396-4CDF-B892-2DC7E01B33D8}" destId="{E4B6D6E1-A1C1-4D62-BE33-073AEB93BE6C}" srcOrd="1" destOrd="0" presId="urn:microsoft.com/office/officeart/2008/layout/HorizontalMultiLevelHierarchy"/>
    <dgm:cxn modelId="{755E4C49-CD15-43AB-8662-51B9F06BACFB}" srcId="{B9C82DDA-E583-4952-8EBE-B675B5EE1814}" destId="{FE865990-8A4E-48B6-AD60-B717E89F34FB}" srcOrd="3" destOrd="0" parTransId="{2A330008-BBCB-4811-AB47-B24A8FD14BE3}" sibTransId="{ABF4DB84-EC73-4D7B-8823-934895C61FA4}"/>
    <dgm:cxn modelId="{EEC8E5C2-FD4D-4597-ACF3-CD86162713F5}" type="presOf" srcId="{CA4942D8-0739-46EC-A80B-60B0E103C181}" destId="{F0D4E16C-ACB2-4749-A959-D3EB2CB4EF1A}" srcOrd="0" destOrd="0" presId="urn:microsoft.com/office/officeart/2008/layout/HorizontalMultiLevelHierarchy"/>
    <dgm:cxn modelId="{ACF2F35A-FAF9-42EC-8DA9-CEB68F5CBBF3}" srcId="{B9C82DDA-E583-4952-8EBE-B675B5EE1814}" destId="{3857BBFE-F7DC-4565-92BC-1343E259B30C}" srcOrd="0" destOrd="0" parTransId="{D52305E2-A396-4CDF-B892-2DC7E01B33D8}" sibTransId="{827325CE-E7C0-43D9-AA70-7D33E7C56325}"/>
    <dgm:cxn modelId="{3CECC471-0739-45AC-B8E7-1FA4012B7C38}" type="presOf" srcId="{2B1EDA95-39AA-41E7-B234-2B768DAEA42E}" destId="{D8AE1771-AEAA-408C-84DD-6A8440910FCF}" srcOrd="0" destOrd="0" presId="urn:microsoft.com/office/officeart/2008/layout/HorizontalMultiLevelHierarchy"/>
    <dgm:cxn modelId="{09CE7FA2-BB20-4CE0-A42D-190EE94B7C01}" srcId="{B9C82DDA-E583-4952-8EBE-B675B5EE1814}" destId="{CA4942D8-0739-46EC-A80B-60B0E103C181}" srcOrd="2" destOrd="0" parTransId="{2B1EDA95-39AA-41E7-B234-2B768DAEA42E}" sibTransId="{955FA864-CDEA-4C38-AF7E-19B2DA402C3B}"/>
    <dgm:cxn modelId="{27F1B1BF-F1A9-41DC-9398-15191EF97D18}" type="presOf" srcId="{3857BBFE-F7DC-4565-92BC-1343E259B30C}" destId="{D4AABE92-49A4-4054-A1CE-063E51759DB1}" srcOrd="0" destOrd="0" presId="urn:microsoft.com/office/officeart/2008/layout/HorizontalMultiLevelHierarchy"/>
    <dgm:cxn modelId="{F4E635D1-B9F1-410A-951A-A75791D73DC9}" srcId="{B9C82DDA-E583-4952-8EBE-B675B5EE1814}" destId="{C3E636F2-0C85-45A8-AE29-6190AD69CC14}" srcOrd="1" destOrd="0" parTransId="{82035EB2-1905-45B8-A255-7DEAE1ED6951}" sibTransId="{59C07155-35AB-456F-93A5-C2A96391D184}"/>
    <dgm:cxn modelId="{E4256100-904A-4EEB-84DC-F020017978F2}" type="presOf" srcId="{B9C82DDA-E583-4952-8EBE-B675B5EE1814}" destId="{C18CB922-87D1-4531-862B-A7761E0C7004}" srcOrd="0" destOrd="0" presId="urn:microsoft.com/office/officeart/2008/layout/HorizontalMultiLevelHierarchy"/>
    <dgm:cxn modelId="{9F0C0FF6-7EDC-4787-A500-310C777D8B6B}" srcId="{618E378B-6C2B-424F-913D-C8A05BB15F96}" destId="{B9C82DDA-E583-4952-8EBE-B675B5EE1814}" srcOrd="0" destOrd="0" parTransId="{D3C025A2-721F-4EBC-9BD2-113017E6A81A}" sibTransId="{6DF6B7A6-840D-415E-8B60-1C24CB418846}"/>
    <dgm:cxn modelId="{93F47B2A-4CF5-40D3-A303-141867836DB7}" type="presOf" srcId="{2B1EDA95-39AA-41E7-B234-2B768DAEA42E}" destId="{10F6B1CA-64C3-4494-A68D-76096B3A6D3A}" srcOrd="1" destOrd="0" presId="urn:microsoft.com/office/officeart/2008/layout/HorizontalMultiLevelHierarchy"/>
    <dgm:cxn modelId="{E441EEB0-9ABC-42CD-BD91-6064EF2B0FE0}" type="presOf" srcId="{618E378B-6C2B-424F-913D-C8A05BB15F96}" destId="{9D9E73F4-ABDC-467A-AE1A-1C7DB2B555DC}" srcOrd="0" destOrd="0" presId="urn:microsoft.com/office/officeart/2008/layout/HorizontalMultiLevelHierarchy"/>
    <dgm:cxn modelId="{FE723EE2-93C3-4CF0-8AD9-A839DCD4E5BC}" type="presOf" srcId="{D52305E2-A396-4CDF-B892-2DC7E01B33D8}" destId="{53D9CBE6-CB7B-4A49-AEA1-C04BD0ECCF3D}" srcOrd="0" destOrd="0" presId="urn:microsoft.com/office/officeart/2008/layout/HorizontalMultiLevelHierarchy"/>
    <dgm:cxn modelId="{263FA7F8-AA2B-4798-8414-FBB4A43F4871}" type="presOf" srcId="{82035EB2-1905-45B8-A255-7DEAE1ED6951}" destId="{783E8E9A-6F34-4E89-891D-92F54DC10884}" srcOrd="1" destOrd="0" presId="urn:microsoft.com/office/officeart/2008/layout/HorizontalMultiLevelHierarchy"/>
    <dgm:cxn modelId="{81ECF70F-BFB4-4A26-928C-41D672FB6C47}" type="presOf" srcId="{C3E636F2-0C85-45A8-AE29-6190AD69CC14}" destId="{759BA3FD-2764-4D4C-B46D-C6BBDD466F37}" srcOrd="0" destOrd="0" presId="urn:microsoft.com/office/officeart/2008/layout/HorizontalMultiLevelHierarchy"/>
    <dgm:cxn modelId="{84BF18CB-C593-4A85-A629-008020E1A841}" type="presOf" srcId="{2A330008-BBCB-4811-AB47-B24A8FD14BE3}" destId="{F4E14159-6B88-4462-878B-2AF10104B787}" srcOrd="1" destOrd="0" presId="urn:microsoft.com/office/officeart/2008/layout/HorizontalMultiLevelHierarchy"/>
    <dgm:cxn modelId="{AA51CFF1-DE82-400E-8456-DCBBCF251140}" type="presOf" srcId="{FE865990-8A4E-48B6-AD60-B717E89F34FB}" destId="{782AFE7B-8D52-4941-8C03-ED9A10791CEC}" srcOrd="0" destOrd="0" presId="urn:microsoft.com/office/officeart/2008/layout/HorizontalMultiLevelHierarchy"/>
    <dgm:cxn modelId="{954D3327-0A15-42E8-A9A3-9107DD11A195}" type="presOf" srcId="{2A330008-BBCB-4811-AB47-B24A8FD14BE3}" destId="{66E8FD52-7B0F-433F-ABB4-8EEF73CDFAFB}" srcOrd="0" destOrd="0" presId="urn:microsoft.com/office/officeart/2008/layout/HorizontalMultiLevelHierarchy"/>
    <dgm:cxn modelId="{398FF412-29AF-4C0E-81BD-638EEDB2583B}" type="presParOf" srcId="{9D9E73F4-ABDC-467A-AE1A-1C7DB2B555DC}" destId="{0BC54A7A-FB12-45DE-B3C5-731584E028BB}" srcOrd="0" destOrd="0" presId="urn:microsoft.com/office/officeart/2008/layout/HorizontalMultiLevelHierarchy"/>
    <dgm:cxn modelId="{D1891EA1-6A66-4195-B90A-8FF5AD8D797A}" type="presParOf" srcId="{0BC54A7A-FB12-45DE-B3C5-731584E028BB}" destId="{C18CB922-87D1-4531-862B-A7761E0C7004}" srcOrd="0" destOrd="0" presId="urn:microsoft.com/office/officeart/2008/layout/HorizontalMultiLevelHierarchy"/>
    <dgm:cxn modelId="{8C54D548-413A-4331-814A-E2A5AA7610C8}" type="presParOf" srcId="{0BC54A7A-FB12-45DE-B3C5-731584E028BB}" destId="{4FC8D403-A885-4F9C-B813-90E4E901C106}" srcOrd="1" destOrd="0" presId="urn:microsoft.com/office/officeart/2008/layout/HorizontalMultiLevelHierarchy"/>
    <dgm:cxn modelId="{D6501F22-0967-4CA8-86A7-4A61DF010678}" type="presParOf" srcId="{4FC8D403-A885-4F9C-B813-90E4E901C106}" destId="{53D9CBE6-CB7B-4A49-AEA1-C04BD0ECCF3D}" srcOrd="0" destOrd="0" presId="urn:microsoft.com/office/officeart/2008/layout/HorizontalMultiLevelHierarchy"/>
    <dgm:cxn modelId="{A24D8134-658C-419B-B023-8AF73762ADA1}" type="presParOf" srcId="{53D9CBE6-CB7B-4A49-AEA1-C04BD0ECCF3D}" destId="{E4B6D6E1-A1C1-4D62-BE33-073AEB93BE6C}" srcOrd="0" destOrd="0" presId="urn:microsoft.com/office/officeart/2008/layout/HorizontalMultiLevelHierarchy"/>
    <dgm:cxn modelId="{E33F9824-3EC8-49F8-A82A-412A7D25F355}" type="presParOf" srcId="{4FC8D403-A885-4F9C-B813-90E4E901C106}" destId="{F79C89CC-7E6F-4120-9F09-6D383F8508E0}" srcOrd="1" destOrd="0" presId="urn:microsoft.com/office/officeart/2008/layout/HorizontalMultiLevelHierarchy"/>
    <dgm:cxn modelId="{6D52FE52-0DBD-4DD9-A24D-54A5590C5327}" type="presParOf" srcId="{F79C89CC-7E6F-4120-9F09-6D383F8508E0}" destId="{D4AABE92-49A4-4054-A1CE-063E51759DB1}" srcOrd="0" destOrd="0" presId="urn:microsoft.com/office/officeart/2008/layout/HorizontalMultiLevelHierarchy"/>
    <dgm:cxn modelId="{209AD302-C24D-473D-86A0-5BA5562C786B}" type="presParOf" srcId="{F79C89CC-7E6F-4120-9F09-6D383F8508E0}" destId="{12B92C87-5A02-48F7-A58E-33D558EFA83B}" srcOrd="1" destOrd="0" presId="urn:microsoft.com/office/officeart/2008/layout/HorizontalMultiLevelHierarchy"/>
    <dgm:cxn modelId="{E963A172-A2D3-4806-AF98-389BCCCC37B6}" type="presParOf" srcId="{4FC8D403-A885-4F9C-B813-90E4E901C106}" destId="{3ECEB892-1AB2-43C6-B3DF-836DDD3B669D}" srcOrd="2" destOrd="0" presId="urn:microsoft.com/office/officeart/2008/layout/HorizontalMultiLevelHierarchy"/>
    <dgm:cxn modelId="{DA60F155-8C85-492B-9DE1-A6927BD4E3DB}" type="presParOf" srcId="{3ECEB892-1AB2-43C6-B3DF-836DDD3B669D}" destId="{783E8E9A-6F34-4E89-891D-92F54DC10884}" srcOrd="0" destOrd="0" presId="urn:microsoft.com/office/officeart/2008/layout/HorizontalMultiLevelHierarchy"/>
    <dgm:cxn modelId="{ED58CF0E-9412-4373-8A4E-CDF333DAD0D1}" type="presParOf" srcId="{4FC8D403-A885-4F9C-B813-90E4E901C106}" destId="{FF806ED7-D02A-4E04-88AA-C2AA850A7DA2}" srcOrd="3" destOrd="0" presId="urn:microsoft.com/office/officeart/2008/layout/HorizontalMultiLevelHierarchy"/>
    <dgm:cxn modelId="{49A83155-4ADD-480B-AEA7-9D12DBF645C8}" type="presParOf" srcId="{FF806ED7-D02A-4E04-88AA-C2AA850A7DA2}" destId="{759BA3FD-2764-4D4C-B46D-C6BBDD466F37}" srcOrd="0" destOrd="0" presId="urn:microsoft.com/office/officeart/2008/layout/HorizontalMultiLevelHierarchy"/>
    <dgm:cxn modelId="{7979F5E0-7161-4EEC-A766-71CDD014C040}" type="presParOf" srcId="{FF806ED7-D02A-4E04-88AA-C2AA850A7DA2}" destId="{E60EDC77-9544-4ED5-9FAF-0EC4FBC7A77C}" srcOrd="1" destOrd="0" presId="urn:microsoft.com/office/officeart/2008/layout/HorizontalMultiLevelHierarchy"/>
    <dgm:cxn modelId="{1F7D8850-127B-4565-9B5F-6108C9291EBC}" type="presParOf" srcId="{4FC8D403-A885-4F9C-B813-90E4E901C106}" destId="{D8AE1771-AEAA-408C-84DD-6A8440910FCF}" srcOrd="4" destOrd="0" presId="urn:microsoft.com/office/officeart/2008/layout/HorizontalMultiLevelHierarchy"/>
    <dgm:cxn modelId="{A248CFE2-9102-456A-ACBD-56A34A53201D}" type="presParOf" srcId="{D8AE1771-AEAA-408C-84DD-6A8440910FCF}" destId="{10F6B1CA-64C3-4494-A68D-76096B3A6D3A}" srcOrd="0" destOrd="0" presId="urn:microsoft.com/office/officeart/2008/layout/HorizontalMultiLevelHierarchy"/>
    <dgm:cxn modelId="{5DB65F1C-9E6D-4CAD-802B-744B38707C07}" type="presParOf" srcId="{4FC8D403-A885-4F9C-B813-90E4E901C106}" destId="{5F49CA86-F0AB-40E9-8CE3-D4828F51210F}" srcOrd="5" destOrd="0" presId="urn:microsoft.com/office/officeart/2008/layout/HorizontalMultiLevelHierarchy"/>
    <dgm:cxn modelId="{74BBD980-F0F3-4FED-8AAF-4EB1B41560AC}" type="presParOf" srcId="{5F49CA86-F0AB-40E9-8CE3-D4828F51210F}" destId="{F0D4E16C-ACB2-4749-A959-D3EB2CB4EF1A}" srcOrd="0" destOrd="0" presId="urn:microsoft.com/office/officeart/2008/layout/HorizontalMultiLevelHierarchy"/>
    <dgm:cxn modelId="{E3801474-11BC-4FC5-AF5C-D80B779A686E}" type="presParOf" srcId="{5F49CA86-F0AB-40E9-8CE3-D4828F51210F}" destId="{2AC844C6-BC74-406D-BFF5-EFAC278B5D2A}" srcOrd="1" destOrd="0" presId="urn:microsoft.com/office/officeart/2008/layout/HorizontalMultiLevelHierarchy"/>
    <dgm:cxn modelId="{89B8967E-3793-4643-892E-81A31F5525EA}" type="presParOf" srcId="{4FC8D403-A885-4F9C-B813-90E4E901C106}" destId="{66E8FD52-7B0F-433F-ABB4-8EEF73CDFAFB}" srcOrd="6" destOrd="0" presId="urn:microsoft.com/office/officeart/2008/layout/HorizontalMultiLevelHierarchy"/>
    <dgm:cxn modelId="{86C0B037-489E-401B-B470-A6AF7C68439B}" type="presParOf" srcId="{66E8FD52-7B0F-433F-ABB4-8EEF73CDFAFB}" destId="{F4E14159-6B88-4462-878B-2AF10104B787}" srcOrd="0" destOrd="0" presId="urn:microsoft.com/office/officeart/2008/layout/HorizontalMultiLevelHierarchy"/>
    <dgm:cxn modelId="{E9C4E4F3-F6CE-4701-B76F-CC17A5C291BC}" type="presParOf" srcId="{4FC8D403-A885-4F9C-B813-90E4E901C106}" destId="{A0206DA0-BE15-4795-B6D3-EAB95AAA3A20}" srcOrd="7" destOrd="0" presId="urn:microsoft.com/office/officeart/2008/layout/HorizontalMultiLevelHierarchy"/>
    <dgm:cxn modelId="{DC252AF8-BF66-4C04-8FB5-CD2C58DF0F4C}" type="presParOf" srcId="{A0206DA0-BE15-4795-B6D3-EAB95AAA3A20}" destId="{782AFE7B-8D52-4941-8C03-ED9A10791CEC}" srcOrd="0" destOrd="0" presId="urn:microsoft.com/office/officeart/2008/layout/HorizontalMultiLevelHierarchy"/>
    <dgm:cxn modelId="{A094C7B0-66EC-4A5A-B7C0-7F4F2D05F322}" type="presParOf" srcId="{A0206DA0-BE15-4795-B6D3-EAB95AAA3A20}" destId="{00A28DD1-1BCE-4802-8190-A45CEA03ED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6BBB0-9E74-4AC8-8831-986AFA1D5EDC}">
      <dsp:nvSpPr>
        <dsp:cNvPr id="0" name=""/>
        <dsp:cNvSpPr/>
      </dsp:nvSpPr>
      <dsp:spPr>
        <a:xfrm>
          <a:off x="2688008" y="4509818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F44E9D-ABD1-40F8-BCEA-B172C7C4185E}">
      <dsp:nvSpPr>
        <dsp:cNvPr id="0" name=""/>
        <dsp:cNvSpPr/>
      </dsp:nvSpPr>
      <dsp:spPr>
        <a:xfrm>
          <a:off x="2367673" y="4664024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C163B-269B-426C-AFF1-B6C0A4093AAB}">
      <dsp:nvSpPr>
        <dsp:cNvPr id="0" name=""/>
        <dsp:cNvSpPr/>
      </dsp:nvSpPr>
      <dsp:spPr>
        <a:xfrm>
          <a:off x="2032044" y="4785829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6A595-425E-4643-B505-3A92EE101F0F}">
      <dsp:nvSpPr>
        <dsp:cNvPr id="0" name=""/>
        <dsp:cNvSpPr/>
      </dsp:nvSpPr>
      <dsp:spPr>
        <a:xfrm>
          <a:off x="4225955" y="2724745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68C5C-AB51-40E9-9C01-5C70E27FCA2C}">
      <dsp:nvSpPr>
        <dsp:cNvPr id="0" name=""/>
        <dsp:cNvSpPr/>
      </dsp:nvSpPr>
      <dsp:spPr>
        <a:xfrm>
          <a:off x="4096801" y="3038558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C8AB66-ECDA-4D9B-9B62-4686DFC63FAD}">
      <dsp:nvSpPr>
        <dsp:cNvPr id="0" name=""/>
        <dsp:cNvSpPr/>
      </dsp:nvSpPr>
      <dsp:spPr>
        <a:xfrm>
          <a:off x="4005034" y="362450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6C0F8-0675-4AB5-A61E-353594CA0FAD}">
      <dsp:nvSpPr>
        <dsp:cNvPr id="0" name=""/>
        <dsp:cNvSpPr/>
      </dsp:nvSpPr>
      <dsp:spPr>
        <a:xfrm>
          <a:off x="4241249" y="212444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824C6F-80D9-4418-A312-8C4F33A11D32}">
      <dsp:nvSpPr>
        <dsp:cNvPr id="0" name=""/>
        <dsp:cNvSpPr/>
      </dsp:nvSpPr>
      <dsp:spPr>
        <a:xfrm>
          <a:off x="4477464" y="62438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6B450-260D-4AF0-93CB-DCBC5AC9873B}">
      <dsp:nvSpPr>
        <dsp:cNvPr id="0" name=""/>
        <dsp:cNvSpPr/>
      </dsp:nvSpPr>
      <dsp:spPr>
        <a:xfrm>
          <a:off x="4713679" y="212444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BEF58-6A65-4EDA-9DDC-D4197256D665}">
      <dsp:nvSpPr>
        <dsp:cNvPr id="0" name=""/>
        <dsp:cNvSpPr/>
      </dsp:nvSpPr>
      <dsp:spPr>
        <a:xfrm>
          <a:off x="4949894" y="362450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644553-7E19-4E65-97E7-4E55FC4FF12E}">
      <dsp:nvSpPr>
        <dsp:cNvPr id="0" name=""/>
        <dsp:cNvSpPr/>
      </dsp:nvSpPr>
      <dsp:spPr>
        <a:xfrm>
          <a:off x="4477464" y="378650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1983B-044A-447F-AD69-55482A8EDBF1}">
      <dsp:nvSpPr>
        <dsp:cNvPr id="0" name=""/>
        <dsp:cNvSpPr/>
      </dsp:nvSpPr>
      <dsp:spPr>
        <a:xfrm>
          <a:off x="4477464" y="695463"/>
          <a:ext cx="169938" cy="16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71C52-DB73-4587-BD35-CBD08C8B0121}">
      <dsp:nvSpPr>
        <dsp:cNvPr id="0" name=""/>
        <dsp:cNvSpPr/>
      </dsp:nvSpPr>
      <dsp:spPr>
        <a:xfrm>
          <a:off x="1203592" y="5147410"/>
          <a:ext cx="3665581" cy="9828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881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VoIP</a:t>
          </a:r>
          <a:endParaRPr lang="es-EC" sz="2700" kern="1200" dirty="0"/>
        </a:p>
      </dsp:txBody>
      <dsp:txXfrm>
        <a:off x="1251570" y="5195388"/>
        <a:ext cx="3569625" cy="886883"/>
      </dsp:txXfrm>
    </dsp:sp>
    <dsp:sp modelId="{C3BBB537-4BD5-406A-890B-AFA79F842EE3}">
      <dsp:nvSpPr>
        <dsp:cNvPr id="0" name=""/>
        <dsp:cNvSpPr/>
      </dsp:nvSpPr>
      <dsp:spPr>
        <a:xfrm>
          <a:off x="187357" y="4183771"/>
          <a:ext cx="1699388" cy="16992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tint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D4E03-1D7C-4064-BFC2-C02D1FCEB4DE}">
      <dsp:nvSpPr>
        <dsp:cNvPr id="0" name=""/>
        <dsp:cNvSpPr/>
      </dsp:nvSpPr>
      <dsp:spPr>
        <a:xfrm>
          <a:off x="3561494" y="3871158"/>
          <a:ext cx="3665581" cy="9828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881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Redes inalámbricas</a:t>
          </a:r>
          <a:endParaRPr lang="es-EC" sz="2700" kern="1200" dirty="0"/>
        </a:p>
      </dsp:txBody>
      <dsp:txXfrm>
        <a:off x="3609472" y="3919136"/>
        <a:ext cx="3569625" cy="886883"/>
      </dsp:txXfrm>
    </dsp:sp>
    <dsp:sp modelId="{56A96B47-304D-4592-B8EC-27696E838150}">
      <dsp:nvSpPr>
        <dsp:cNvPr id="0" name=""/>
        <dsp:cNvSpPr/>
      </dsp:nvSpPr>
      <dsp:spPr>
        <a:xfrm>
          <a:off x="2545259" y="2907519"/>
          <a:ext cx="1699388" cy="16992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tint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1E930A-0589-4BD8-9C86-4E5EECBBF208}">
      <dsp:nvSpPr>
        <dsp:cNvPr id="0" name=""/>
        <dsp:cNvSpPr/>
      </dsp:nvSpPr>
      <dsp:spPr>
        <a:xfrm>
          <a:off x="4644004" y="1935480"/>
          <a:ext cx="3665581" cy="9828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881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Dron</a:t>
          </a:r>
          <a:endParaRPr lang="es-EC" sz="2700" kern="1200" dirty="0"/>
        </a:p>
      </dsp:txBody>
      <dsp:txXfrm>
        <a:off x="4691982" y="1983458"/>
        <a:ext cx="3569625" cy="886883"/>
      </dsp:txXfrm>
    </dsp:sp>
    <dsp:sp modelId="{3CB829A0-BA65-4DEA-9EF4-451C3E585A04}">
      <dsp:nvSpPr>
        <dsp:cNvPr id="0" name=""/>
        <dsp:cNvSpPr/>
      </dsp:nvSpPr>
      <dsp:spPr>
        <a:xfrm>
          <a:off x="3627770" y="971840"/>
          <a:ext cx="1699388" cy="169926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tint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87F87-D157-45CB-B27A-9030B56B73E5}">
      <dsp:nvSpPr>
        <dsp:cNvPr id="0" name=""/>
        <dsp:cNvSpPr/>
      </dsp:nvSpPr>
      <dsp:spPr>
        <a:xfrm>
          <a:off x="2737999" y="1314708"/>
          <a:ext cx="3275238" cy="327523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err="1" smtClean="0"/>
            <a:t>QoS</a:t>
          </a:r>
          <a:endParaRPr lang="es-EC" sz="6500" kern="1200" dirty="0"/>
        </a:p>
      </dsp:txBody>
      <dsp:txXfrm>
        <a:off x="3217647" y="1794356"/>
        <a:ext cx="2315942" cy="2315942"/>
      </dsp:txXfrm>
    </dsp:sp>
    <dsp:sp modelId="{BC33220B-8B74-4D5E-B298-E899713B45B0}">
      <dsp:nvSpPr>
        <dsp:cNvPr id="0" name=""/>
        <dsp:cNvSpPr/>
      </dsp:nvSpPr>
      <dsp:spPr>
        <a:xfrm>
          <a:off x="3556809" y="584"/>
          <a:ext cx="1637619" cy="163761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879986"/>
                <a:satOff val="-9032"/>
                <a:lumOff val="3775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879986"/>
                <a:satOff val="-9032"/>
                <a:lumOff val="3775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879986"/>
                <a:satOff val="-9032"/>
                <a:lumOff val="37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879986"/>
                <a:satOff val="-9032"/>
                <a:lumOff val="37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Retardo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(150 – 250 ms)</a:t>
          </a:r>
          <a:endParaRPr lang="es-EC" sz="2000" kern="1200" dirty="0"/>
        </a:p>
      </dsp:txBody>
      <dsp:txXfrm>
        <a:off x="3796633" y="240408"/>
        <a:ext cx="1157971" cy="1157971"/>
      </dsp:txXfrm>
    </dsp:sp>
    <dsp:sp modelId="{B1663B84-B4ED-48B0-AA90-8C2799CD777C}">
      <dsp:nvSpPr>
        <dsp:cNvPr id="0" name=""/>
        <dsp:cNvSpPr/>
      </dsp:nvSpPr>
      <dsp:spPr>
        <a:xfrm>
          <a:off x="5689742" y="2133518"/>
          <a:ext cx="1637619" cy="163761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759972"/>
                <a:satOff val="-18065"/>
                <a:lumOff val="755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1759972"/>
                <a:satOff val="-18065"/>
                <a:lumOff val="755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1759972"/>
                <a:satOff val="-18065"/>
                <a:lumOff val="7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1759972"/>
                <a:satOff val="-18065"/>
                <a:lumOff val="7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err="1" smtClean="0"/>
            <a:t>Jitter</a:t>
          </a:r>
          <a:endParaRPr lang="es-MX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(30 ms)</a:t>
          </a:r>
          <a:endParaRPr lang="es-EC" sz="2000" kern="1200" dirty="0"/>
        </a:p>
      </dsp:txBody>
      <dsp:txXfrm>
        <a:off x="5929566" y="2373342"/>
        <a:ext cx="1157971" cy="1157971"/>
      </dsp:txXfrm>
    </dsp:sp>
    <dsp:sp modelId="{63DB1DA3-582A-400A-8A7C-D9EB480BCBAB}">
      <dsp:nvSpPr>
        <dsp:cNvPr id="0" name=""/>
        <dsp:cNvSpPr/>
      </dsp:nvSpPr>
      <dsp:spPr>
        <a:xfrm>
          <a:off x="3556809" y="4266451"/>
          <a:ext cx="1637619" cy="163761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639958"/>
                <a:satOff val="-27097"/>
                <a:lumOff val="11324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2639958"/>
                <a:satOff val="-27097"/>
                <a:lumOff val="11324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2639958"/>
                <a:satOff val="-27097"/>
                <a:lumOff val="1132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2639958"/>
                <a:satOff val="-27097"/>
                <a:lumOff val="1132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Paquetes perdidos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(1%)</a:t>
          </a:r>
          <a:endParaRPr lang="es-EC" sz="2000" kern="1200" dirty="0"/>
        </a:p>
      </dsp:txBody>
      <dsp:txXfrm>
        <a:off x="3796633" y="4506275"/>
        <a:ext cx="1157971" cy="1157971"/>
      </dsp:txXfrm>
    </dsp:sp>
    <dsp:sp modelId="{D1C27C40-9F95-4BF4-A6B9-5A9F69D97904}">
      <dsp:nvSpPr>
        <dsp:cNvPr id="0" name=""/>
        <dsp:cNvSpPr/>
      </dsp:nvSpPr>
      <dsp:spPr>
        <a:xfrm>
          <a:off x="1423875" y="2133518"/>
          <a:ext cx="1637619" cy="163761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519944"/>
                <a:satOff val="-36129"/>
                <a:lumOff val="15099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3519944"/>
                <a:satOff val="-36129"/>
                <a:lumOff val="15099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3519944"/>
                <a:satOff val="-36129"/>
                <a:lumOff val="1509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3519944"/>
                <a:satOff val="-36129"/>
                <a:lumOff val="1509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Ancho de banda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(21 – 320 kbps)</a:t>
          </a:r>
          <a:endParaRPr lang="es-EC" sz="2300" kern="1200" dirty="0"/>
        </a:p>
      </dsp:txBody>
      <dsp:txXfrm>
        <a:off x="1663699" y="2373342"/>
        <a:ext cx="1157971" cy="1157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8FD52-7B0F-433F-ABB4-8EEF73CDFAFB}">
      <dsp:nvSpPr>
        <dsp:cNvPr id="0" name=""/>
        <dsp:cNvSpPr/>
      </dsp:nvSpPr>
      <dsp:spPr>
        <a:xfrm>
          <a:off x="1993642" y="2880320"/>
          <a:ext cx="718006" cy="205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003" y="0"/>
              </a:lnTo>
              <a:lnTo>
                <a:pt x="359003" y="2052228"/>
              </a:lnTo>
              <a:lnTo>
                <a:pt x="718006" y="20522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298290" y="3852078"/>
        <a:ext cx="108710" cy="108710"/>
      </dsp:txXfrm>
    </dsp:sp>
    <dsp:sp modelId="{D8AE1771-AEAA-408C-84DD-6A8440910FCF}">
      <dsp:nvSpPr>
        <dsp:cNvPr id="0" name=""/>
        <dsp:cNvSpPr/>
      </dsp:nvSpPr>
      <dsp:spPr>
        <a:xfrm>
          <a:off x="1993642" y="2880320"/>
          <a:ext cx="718006" cy="684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003" y="0"/>
              </a:lnTo>
              <a:lnTo>
                <a:pt x="359003" y="684076"/>
              </a:lnTo>
              <a:lnTo>
                <a:pt x="718006" y="68407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27852" y="3197565"/>
        <a:ext cx="49585" cy="49585"/>
      </dsp:txXfrm>
    </dsp:sp>
    <dsp:sp modelId="{3ECEB892-1AB2-43C6-B3DF-836DDD3B669D}">
      <dsp:nvSpPr>
        <dsp:cNvPr id="0" name=""/>
        <dsp:cNvSpPr/>
      </dsp:nvSpPr>
      <dsp:spPr>
        <a:xfrm>
          <a:off x="1993642" y="2196243"/>
          <a:ext cx="718006" cy="684076"/>
        </a:xfrm>
        <a:custGeom>
          <a:avLst/>
          <a:gdLst/>
          <a:ahLst/>
          <a:cxnLst/>
          <a:rect l="0" t="0" r="0" b="0"/>
          <a:pathLst>
            <a:path>
              <a:moveTo>
                <a:pt x="0" y="684076"/>
              </a:moveTo>
              <a:lnTo>
                <a:pt x="359003" y="684076"/>
              </a:lnTo>
              <a:lnTo>
                <a:pt x="359003" y="0"/>
              </a:lnTo>
              <a:lnTo>
                <a:pt x="71800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27852" y="2513489"/>
        <a:ext cx="49585" cy="49585"/>
      </dsp:txXfrm>
    </dsp:sp>
    <dsp:sp modelId="{53D9CBE6-CB7B-4A49-AEA1-C04BD0ECCF3D}">
      <dsp:nvSpPr>
        <dsp:cNvPr id="0" name=""/>
        <dsp:cNvSpPr/>
      </dsp:nvSpPr>
      <dsp:spPr>
        <a:xfrm>
          <a:off x="1993642" y="828091"/>
          <a:ext cx="718006" cy="2052228"/>
        </a:xfrm>
        <a:custGeom>
          <a:avLst/>
          <a:gdLst/>
          <a:ahLst/>
          <a:cxnLst/>
          <a:rect l="0" t="0" r="0" b="0"/>
          <a:pathLst>
            <a:path>
              <a:moveTo>
                <a:pt x="0" y="2052228"/>
              </a:moveTo>
              <a:lnTo>
                <a:pt x="359003" y="2052228"/>
              </a:lnTo>
              <a:lnTo>
                <a:pt x="359003" y="0"/>
              </a:lnTo>
              <a:lnTo>
                <a:pt x="71800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298290" y="1799850"/>
        <a:ext cx="108710" cy="108710"/>
      </dsp:txXfrm>
    </dsp:sp>
    <dsp:sp modelId="{C18CB922-87D1-4531-862B-A7761E0C7004}">
      <dsp:nvSpPr>
        <dsp:cNvPr id="0" name=""/>
        <dsp:cNvSpPr/>
      </dsp:nvSpPr>
      <dsp:spPr>
        <a:xfrm rot="16200000">
          <a:off x="-1433938" y="2333059"/>
          <a:ext cx="5760640" cy="1094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Pruebas</a:t>
          </a:r>
          <a:endParaRPr lang="es-EC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433938" y="2333059"/>
        <a:ext cx="5760640" cy="1094521"/>
      </dsp:txXfrm>
    </dsp:sp>
    <dsp:sp modelId="{D4AABE92-49A4-4054-A1CE-063E51759DB1}">
      <dsp:nvSpPr>
        <dsp:cNvPr id="0" name=""/>
        <dsp:cNvSpPr/>
      </dsp:nvSpPr>
      <dsp:spPr>
        <a:xfrm>
          <a:off x="2711648" y="280831"/>
          <a:ext cx="3590030" cy="1094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Usuarios</a:t>
          </a:r>
          <a:endParaRPr lang="es-EC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648" y="280831"/>
        <a:ext cx="3590030" cy="1094521"/>
      </dsp:txXfrm>
    </dsp:sp>
    <dsp:sp modelId="{759BA3FD-2764-4D4C-B46D-C6BBDD466F37}">
      <dsp:nvSpPr>
        <dsp:cNvPr id="0" name=""/>
        <dsp:cNvSpPr/>
      </dsp:nvSpPr>
      <dsp:spPr>
        <a:xfrm>
          <a:off x="2711648" y="1648983"/>
          <a:ext cx="3590030" cy="1094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Usuarios</a:t>
          </a:r>
          <a:endParaRPr lang="es-EC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648" y="1648983"/>
        <a:ext cx="3590030" cy="1094521"/>
      </dsp:txXfrm>
    </dsp:sp>
    <dsp:sp modelId="{F0D4E16C-ACB2-4749-A959-D3EB2CB4EF1A}">
      <dsp:nvSpPr>
        <dsp:cNvPr id="0" name=""/>
        <dsp:cNvSpPr/>
      </dsp:nvSpPr>
      <dsp:spPr>
        <a:xfrm>
          <a:off x="2711648" y="3017135"/>
          <a:ext cx="3590030" cy="1094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Usuarios</a:t>
          </a:r>
          <a:endParaRPr lang="es-EC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648" y="3017135"/>
        <a:ext cx="3590030" cy="1094521"/>
      </dsp:txXfrm>
    </dsp:sp>
    <dsp:sp modelId="{782AFE7B-8D52-4941-8C03-ED9A10791CEC}">
      <dsp:nvSpPr>
        <dsp:cNvPr id="0" name=""/>
        <dsp:cNvSpPr/>
      </dsp:nvSpPr>
      <dsp:spPr>
        <a:xfrm>
          <a:off x="2711648" y="4385287"/>
          <a:ext cx="3590030" cy="1094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Conferencia</a:t>
          </a:r>
          <a:endParaRPr lang="es-EC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648" y="4385287"/>
        <a:ext cx="3590030" cy="109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74B0A-7431-4151-BFC2-22D7A08C5E6E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ACD4-A7B9-4D52-9C19-D840752084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895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6ACD4-A7B9-4D52-9C19-D840752084A9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566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6ACD4-A7B9-4D52-9C19-D840752084A9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416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2C399C-6034-42E6-AA94-AFADD75DBCD0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7109A3-3AB1-49CF-B05E-B70B2E0DDF38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5000"/>
                <a:shade val="95000"/>
                <a:satMod val="200000"/>
              </a:schemeClr>
            </a:gs>
            <a:gs pos="53000">
              <a:schemeClr val="bg1"/>
            </a:gs>
            <a:gs pos="100000">
              <a:schemeClr val="bg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52933"/>
            <a:ext cx="8860701" cy="77603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C" sz="1600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DEPARTAMENTO DE ELÉCTRICA, ELECTRÓNICA Y TELECOMUNICACIONES</a:t>
            </a:r>
            <a:br>
              <a:rPr lang="es-EC" sz="1600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C" sz="1600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CARRERA DE INGENIER</a:t>
            </a:r>
            <a:r>
              <a:rPr lang="es-419" sz="1600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Í</a:t>
            </a:r>
            <a:r>
              <a:rPr lang="es-EC" sz="1600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A EN ELECTR</a:t>
            </a:r>
            <a:r>
              <a:rPr lang="es-419" sz="1600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ÓNICA Y TELECOMUNICACIONES </a:t>
            </a:r>
            <a:endParaRPr lang="es-EC" sz="1600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905" y="2678446"/>
            <a:ext cx="8745213" cy="1752600"/>
          </a:xfrm>
        </p:spPr>
        <p:txBody>
          <a:bodyPr>
            <a:noAutofit/>
          </a:bodyPr>
          <a:lstStyle/>
          <a:p>
            <a:pPr algn="ctr"/>
            <a:r>
              <a:rPr lang="es-EC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IMPLEMENTACIÓN DE UNA CENTRAL TELEFÓNICA IP SOBRE UN VEHÍCULO AÉREO NO TRIPULADO (DRON) Y ANÁLISIS DEL RENDIMIENTO DEL SISTEMA MEDIANTE PARÁMETROS DE CALIDAD DE SERVICIO (QoS)</a:t>
            </a:r>
            <a:endParaRPr lang="es-EC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Resultado de imagen para LOGO CARRERA ELECTRONICA Y TELECOMUNICACIONES ESPE">
            <a:extLst>
              <a:ext uri="{FF2B5EF4-FFF2-40B4-BE49-F238E27FC236}">
                <a16:creationId xmlns="" xmlns:a16="http://schemas.microsoft.com/office/drawing/2014/main" id="{B6E75265-C3CC-446E-9292-D4076A2A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792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69" y="5603021"/>
            <a:ext cx="1263756" cy="1254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038" y="4980522"/>
            <a:ext cx="634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AUTOR: JÁCOME ZAMBRANO, ERIKA XIOMARA</a:t>
            </a:r>
          </a:p>
          <a:p>
            <a:pPr algn="just"/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DIRECTOR: ING. ACOSTA BUENAÑO, FREDDY ROBERTO</a:t>
            </a:r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617" y="594762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SANGOLQUI, 2019</a:t>
            </a:r>
            <a:endParaRPr lang="es-EC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9" y="147416"/>
            <a:ext cx="7450734" cy="10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3724" y="1195707"/>
            <a:ext cx="4546848" cy="639762"/>
          </a:xfrm>
        </p:spPr>
        <p:txBody>
          <a:bodyPr>
            <a:no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Terminales de Usuario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zoiper en teléf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74" y="2119923"/>
            <a:ext cx="4175547" cy="33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19251" y="89295"/>
            <a:ext cx="8229600" cy="821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HARDWARE</a:t>
            </a:r>
            <a:r>
              <a:rPr lang="es-EC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C" b="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9776" y="23271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Smartphones</a:t>
            </a:r>
            <a:endParaRPr lang="es-419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Zoiper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Versión 2.4.20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Extensiones SIP e IAX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309" y="1322234"/>
            <a:ext cx="4040188" cy="639762"/>
          </a:xfrm>
        </p:spPr>
        <p:txBody>
          <a:bodyPr>
            <a:noAutofit/>
          </a:bodyPr>
          <a:lstStyle/>
          <a:p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sterisk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2" y="2433914"/>
            <a:ext cx="379144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9251" y="89295"/>
            <a:ext cx="8229600" cy="821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SOFTWARE</a:t>
            </a:r>
            <a:r>
              <a:rPr lang="es-EC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C" b="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02850" y="132223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endParaRPr lang="es-419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Funcionalidad de Central Telef</a:t>
            </a:r>
            <a:r>
              <a:rPr lang="es-419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ónica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Soporte de varios protocolos (SIP, IAX, H323, MGCP)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Audio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-conferencia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Soporte de varios codecs (G729, G711, G723, GSM)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06304"/>
            <a:ext cx="4041775" cy="639762"/>
          </a:xfrm>
        </p:spPr>
        <p:txBody>
          <a:bodyPr>
            <a:no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RaspAP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9251" y="89295"/>
            <a:ext cx="8229600" cy="821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SOFTWARE</a:t>
            </a:r>
            <a:r>
              <a:rPr lang="es-EC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C" b="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Resultado de imagen para RASP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28" y="2614717"/>
            <a:ext cx="4319312" cy="2038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95536" y="127098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endParaRPr lang="es-419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Panel para administración y configuración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Software DHCP y Host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 asignar modo inalámbrico, canal, tipo de seguridad, nombre de red y clave.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PROTOTIPO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r="37089"/>
          <a:stretch/>
        </p:blipFill>
        <p:spPr>
          <a:xfrm rot="5400000">
            <a:off x="3877136" y="1419422"/>
            <a:ext cx="5317745" cy="464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9790" r="17265" b="17321"/>
          <a:stretch/>
        </p:blipFill>
        <p:spPr bwMode="auto">
          <a:xfrm>
            <a:off x="323528" y="1084598"/>
            <a:ext cx="3600400" cy="5317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31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TOPOLOGÍA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6" y="908720"/>
            <a:ext cx="8839127" cy="5629946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96428367"/>
              </p:ext>
            </p:extLst>
          </p:nvPr>
        </p:nvGraphicFramePr>
        <p:xfrm>
          <a:off x="-540568" y="620688"/>
          <a:ext cx="72008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6588224" y="4365104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Vuelo 2 </a:t>
            </a:r>
          </a:p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(10m)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588224" y="1700808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Vuelo 1</a:t>
            </a:r>
          </a:p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(5m)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PAQUETES PERDIDOS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0" y="1168914"/>
            <a:ext cx="6854480" cy="5140860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2032030" y="4077072"/>
            <a:ext cx="5292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RETARDO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0" y="1143033"/>
            <a:ext cx="6888384" cy="5166288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032030" y="4869160"/>
            <a:ext cx="52925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032030" y="4221088"/>
            <a:ext cx="5292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JITTER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48" y="1124744"/>
            <a:ext cx="6816757" cy="5112568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2123728" y="2132856"/>
            <a:ext cx="5292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7" y="1148778"/>
            <a:ext cx="6813285" cy="5109964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 DE BANDA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83155"/>
            <a:ext cx="8229600" cy="4866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3200" b="1" dirty="0" smtClean="0">
                <a:latin typeface="Arial Black" panose="020B0A04020102020204" pitchFamily="34" charset="0"/>
              </a:rPr>
              <a:t>CONTENIDO:</a:t>
            </a:r>
          </a:p>
          <a:p>
            <a:pPr marL="0" indent="0">
              <a:buNone/>
            </a:pPr>
            <a:endParaRPr lang="es-EC" b="1" dirty="0" smtClean="0"/>
          </a:p>
          <a:p>
            <a:r>
              <a:rPr lang="es-EC" sz="2800" dirty="0" smtClean="0"/>
              <a:t>INTRODUCCIÓN </a:t>
            </a:r>
          </a:p>
          <a:p>
            <a:r>
              <a:rPr lang="es-EC" sz="2800" dirty="0" smtClean="0"/>
              <a:t>OBJETIVOS</a:t>
            </a:r>
          </a:p>
          <a:p>
            <a:r>
              <a:rPr lang="es-EC" sz="2800" dirty="0" smtClean="0"/>
              <a:t>FUNDAMENTO TEÓRICO</a:t>
            </a:r>
          </a:p>
          <a:p>
            <a:r>
              <a:rPr lang="es-EC" sz="2800" dirty="0" smtClean="0"/>
              <a:t>IMPLEMENTACIÓN</a:t>
            </a:r>
          </a:p>
          <a:p>
            <a:r>
              <a:rPr lang="es-EC" sz="2800" dirty="0" smtClean="0"/>
              <a:t>RESULTADOS</a:t>
            </a:r>
          </a:p>
          <a:p>
            <a:r>
              <a:rPr lang="es-EC" sz="2800" dirty="0" smtClean="0"/>
              <a:t>CONCLUSIONES </a:t>
            </a:r>
            <a:endParaRPr lang="es-EC" sz="2800" dirty="0" smtClean="0"/>
          </a:p>
          <a:p>
            <a:r>
              <a:rPr lang="es-EC" sz="2800" dirty="0" smtClean="0"/>
              <a:t>RECOMENDACIONES</a:t>
            </a:r>
          </a:p>
          <a:p>
            <a:r>
              <a:rPr lang="es-EC" sz="2800" dirty="0" smtClean="0"/>
              <a:t>TRABAJOS FUTUROS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3804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𝑹𝑿</m:t>
                          </m:r>
                        </m:sub>
                      </m:sSub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𝑻𝑿</m:t>
                          </m:r>
                        </m:sub>
                      </m:sSub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𝑨𝑻𝑿</m:t>
                          </m:r>
                        </m:sub>
                      </m:sSub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𝑨𝑹𝑿</m:t>
                          </m:r>
                        </m:sub>
                      </m:sSub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s-EC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func>
                        <m:funcPr>
                          <m:ctrlP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𝑮𝑯𝒛</m:t>
                              </m:r>
                            </m:e>
                          </m:d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func>
                            <m:funcPr>
                              <m:ctrlP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𝑲𝒎</m:t>
                              </m:r>
                              <m:r>
                                <a:rPr lang="es-EC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C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C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Datos</a:t>
                </a:r>
                <a:r>
                  <a:rPr lang="es-EC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s-EC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EC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C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Potencia de Recepción:     </a:t>
                </a:r>
                <a:r>
                  <a:rPr lang="es-EC" sz="2000" dirty="0" smtClean="0">
                    <a:solidFill>
                      <a:schemeClr val="tx1"/>
                    </a:solidFill>
                  </a:rPr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𝑅𝑋</m:t>
                        </m:r>
                      </m:sub>
                    </m:sSub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−32 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𝑑𝐵𝑚</m:t>
                    </m:r>
                  </m:oMath>
                </a14:m>
                <a:endParaRPr lang="es-EC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C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Potencia de Transmisión:   </a:t>
                </a:r>
                <a:r>
                  <a:rPr lang="es-EC" sz="2000" dirty="0" smtClean="0">
                    <a:solidFill>
                      <a:schemeClr val="tx1"/>
                    </a:solidFill>
                  </a:rPr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=24 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𝑑𝐵𝑚</m:t>
                    </m:r>
                  </m:oMath>
                </a14:m>
                <a:endParaRPr lang="es-EC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C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Ganancia de Transmisión: </a:t>
                </a:r>
                <a:r>
                  <a:rPr lang="es-EC" sz="2000" dirty="0" smtClean="0">
                    <a:solidFill>
                      <a:schemeClr val="tx1"/>
                    </a:solidFill>
                  </a:rPr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𝐴𝑇𝑋</m:t>
                        </m:r>
                      </m:sub>
                    </m:sSub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𝑑𝐵𝑖</m:t>
                    </m:r>
                  </m:oMath>
                </a14:m>
                <a:endParaRPr lang="es-EC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C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Ganancia de Recepción:   </a:t>
                </a:r>
                <a:r>
                  <a:rPr lang="es-EC" sz="2000" dirty="0" smtClean="0">
                    <a:solidFill>
                      <a:schemeClr val="tx1"/>
                    </a:solidFill>
                  </a:rPr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𝐴𝑅𝑋</m:t>
                        </m:r>
                      </m:sub>
                    </m:sSub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𝑑𝐵𝑖</m:t>
                    </m:r>
                  </m:oMath>
                </a14:m>
                <a:endParaRPr lang="es-EC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Frecuencia de operación:  </a:t>
                </a:r>
                <a:r>
                  <a:rPr lang="es-ES" sz="2000" dirty="0" smtClean="0">
                    <a:solidFill>
                      <a:schemeClr val="tx1"/>
                    </a:solidFill>
                  </a:rPr>
                  <a:t>&gt;&gt; </a:t>
                </a:r>
                <a14:m>
                  <m:oMath xmlns:m="http://schemas.openxmlformats.org/officeDocument/2006/math"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=2.4 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S" dirty="0">
                    <a:solidFill>
                      <a:schemeClr val="tx1"/>
                    </a:solidFill>
                  </a:rPr>
                  <a:t> </a:t>
                </a:r>
                <a:endParaRPr lang="es-EC" dirty="0">
                  <a:solidFill>
                    <a:schemeClr val="tx1"/>
                  </a:solidFill>
                </a:endParaRPr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DISTANCIA M</a:t>
            </a:r>
            <a:r>
              <a:rPr lang="es-419" sz="40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C" sz="40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XIMA</a:t>
            </a:r>
            <a:endParaRPr lang="es-EC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2615" y="476673"/>
                <a:ext cx="9227368" cy="302433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𝑹𝑿</m:t>
                          </m:r>
                        </m:sub>
                      </m:sSub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𝑻𝑿</m:t>
                          </m:r>
                        </m:sub>
                      </m:sSub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𝑨𝑻𝑿</m:t>
                          </m:r>
                        </m:sub>
                      </m:sSub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𝑨𝑹𝑿</m:t>
                          </m:r>
                        </m:sub>
                      </m:sSub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func>
                        <m:funcPr>
                          <m:ctrlPr>
                            <a:rPr lang="es-EC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C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𝑮𝑯𝒛</m:t>
                              </m:r>
                            </m:e>
                          </m:d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func>
                            <m:funcPr>
                              <m:ctrlPr>
                                <a:rPr lang="es-EC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𝑲𝒎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C" sz="22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s-ES" sz="1800" b="1" dirty="0">
                    <a:solidFill>
                      <a:schemeClr val="tx1"/>
                    </a:solidFill>
                  </a:rPr>
                  <a:t> </a:t>
                </a:r>
                <a:endParaRPr lang="es-EC" sz="1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−32 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=24 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+5 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+0 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𝑏𝐵𝑖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−92.4−20</m:t>
                      </m:r>
                      <m:func>
                        <m:func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d>
                            <m:dPr>
                              <m:ctrlPr>
                                <a:rPr lang="es-EC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𝐺𝐻𝑧</m:t>
                              </m:r>
                            </m:e>
                          </m:d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  <m:func>
                            <m:funcPr>
                              <m:ctrlPr>
                                <a:rPr lang="es-EC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𝐾𝑚</m:t>
                              </m:r>
                              <m: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C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−61 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=−100−20</m:t>
                      </m:r>
                      <m:func>
                        <m:func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𝐾𝑚</m:t>
                          </m:r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C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C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15" y="476673"/>
                <a:ext cx="9227368" cy="302433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025" t="3748" b="10218"/>
          <a:stretch/>
        </p:blipFill>
        <p:spPr>
          <a:xfrm>
            <a:off x="2958582" y="3068960"/>
            <a:ext cx="3525401" cy="3625464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7614540" y="6583781"/>
            <a:ext cx="152946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ONCLUSIONES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0436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acoplo con éxito sobre un dron, una central telefónica</a:t>
            </a:r>
            <a:r>
              <a:rPr lang="es-419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fue implementada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software libre Asterisk en un hardware de bajo costo Raspberry Pi, donde su funcionalidad fue exitosa. </a:t>
            </a:r>
            <a:endParaRPr lang="es-E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endParaRPr lang="es-EC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las diferentes particularidades que presentan los drones, se determinó las características apropiadas del dron para este sistema de comunicación, para que se conserve un 95% de su tiempo de vuelo total en el acople del prototipo sin presentar problemas al momento de ponerlo en funcionamiento.</a:t>
            </a:r>
            <a:endParaRPr lang="es-EC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391936" y="260648"/>
            <a:ext cx="554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CONCLUSIONES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478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7614540" y="6583781"/>
            <a:ext cx="152946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ONCLUSIONES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37312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s-E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realizaron pruebas en diferentes escenarios, para determinar diferentes aspectos como la altura apropiada de vuelo del dron, la cantidad de terminales de usuarios que se pueden conectar para realizar llamadas y la cobertura que alcanza el modo AP del hardware Raspberry Pi</a:t>
            </a:r>
            <a:r>
              <a:rPr lang="es-E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s-E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pruebas realizadas se obtuvo que el mejor escenario para la comunicación entre varios terminales de usuario corresponde a 8 usuarios realizando una llamada en conferencia, debido a que el escenario presento los mejores resultados en cuanto a los parámetros de </a:t>
            </a:r>
            <a:r>
              <a:rPr lang="es-E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Calidad </a:t>
            </a:r>
            <a:r>
              <a:rPr lang="es-E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 </a:t>
            </a:r>
            <a:r>
              <a:rPr lang="es-E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llamadas para una altura de vuelo de 5 metros y 10 metros respectivamente.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72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334508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7614540" y="6583781"/>
            <a:ext cx="152946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ONCLUSIONES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144" y="280700"/>
            <a:ext cx="8229600" cy="6441579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cuanto a una comunicación con menor número de usuarios corresponde al escenario de 4 usuarios, donde sus valores de parámetros de QoS corresponden a las recomendaciones proporcionadas por la ITU-T para el servicio de VoIP, donde la altura apropiada de vuelo para el dron es de 5 metros</a:t>
            </a:r>
            <a:r>
              <a:rPr lang="es-E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s-EC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determinó que la distancia apropiada de los usuarios al dron con el prototipo en modo AP corresponde a los 11 metros, no se obtuvo una mayor distancia debido a que la ganancia de la antena utilizada en el módulo WiFi no es mayor y por ende no ofrece mucha cobertura. </a:t>
            </a:r>
            <a:endParaRPr lang="es-EC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12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3127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1083247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3205795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4861979" y="658378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6144993" y="6583781"/>
            <a:ext cx="19797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8553" y="1547766"/>
            <a:ext cx="8507288" cy="5157629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un funcionamiento óptimo del hardware Raspberry Pi este debe estar correctamente alimentada y as</a:t>
            </a:r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 inconvenientes, puesto que al estar conectado un módulo usb WiFi, esta </a:t>
            </a:r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de su energía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la configuración del modo AP, para la asignación del canal inalámbrico este debe ser un canal independiente el cual no esté tan ocupado por las otras redes WiFi a 2.4 GHz, para de esta manera evitar la interferencia de canal adyacente, que es la que predomina en el estándar IEEE 802.11g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diseño de la estructura de soporte del sistema de comunicación, es recomendable utilizar un material que tenga el menor peso posible pero que a la vez sea robusto, como por ejemplo el uso de madera MDF de 3 mm o 5 mm.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1936" y="260648"/>
            <a:ext cx="6628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RECOMENDACIONES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9361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0" y="658378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1080120" y="658378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3202668" y="658656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4858852" y="6586560"/>
            <a:ext cx="129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ESULTADOS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6155783" y="6581001"/>
            <a:ext cx="19797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TRABAJOS FUTUROS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691" y="1772816"/>
            <a:ext cx="8229600" cy="4525963"/>
          </a:xfrm>
        </p:spPr>
        <p:txBody>
          <a:bodyPr>
            <a:norm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antenas de mayor ganancia en el módulo WiFi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just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brindara una mayor cobertura en el modo AP de la Raspberry Pi. Y asi los terminales de usuario podrán hacer uso de la central telefónica a mayores distancias desde el centro donde se encuentre el dron en vuelo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Implementar el sistema de comunicación donde el modo AP funcione en el estándar IEEE 802.11ac el cual corresponde a la banda de 5 GHz o el estándar IEEE 802.11n que trabaja en las bandas de 2.4 GHz y 5 GHz. Puesto que dichos estándares funcionan a mayores velocidades de conexión.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391936" y="260648"/>
            <a:ext cx="6628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TRABAJOS FUTUROS</a:t>
            </a:r>
            <a:endParaRPr lang="es-EC" sz="4000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t="17191" r="21133" b="11973"/>
          <a:stretch/>
        </p:blipFill>
        <p:spPr bwMode="auto">
          <a:xfrm>
            <a:off x="7355546" y="116632"/>
            <a:ext cx="1680950" cy="2331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uchas graci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26743" cy="4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979904"/>
              </p:ext>
            </p:extLst>
          </p:nvPr>
        </p:nvGraphicFramePr>
        <p:xfrm>
          <a:off x="467544" y="260648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Hexágono"/>
          <p:cNvSpPr/>
          <p:nvPr/>
        </p:nvSpPr>
        <p:spPr>
          <a:xfrm>
            <a:off x="1420143" y="3020100"/>
            <a:ext cx="6608241" cy="99196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central telefónica y acoplarla en un </a:t>
            </a:r>
            <a:r>
              <a:rPr lang="es-EC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Dron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estableciendo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estándar de prueba para el sistema de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C" dirty="0"/>
          </a:p>
          <a:p>
            <a:pPr lvl="0" algn="just"/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79512" y="141914"/>
            <a:ext cx="8811914" cy="1440160"/>
            <a:chOff x="699" y="504053"/>
            <a:chExt cx="8433880" cy="1075900"/>
          </a:xfrm>
        </p:grpSpPr>
        <p:sp>
          <p:nvSpPr>
            <p:cNvPr id="22" name="21 Rectángulo redondeado"/>
            <p:cNvSpPr/>
            <p:nvPr/>
          </p:nvSpPr>
          <p:spPr>
            <a:xfrm>
              <a:off x="699" y="504053"/>
              <a:ext cx="8433880" cy="1075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2211" y="535565"/>
              <a:ext cx="8370856" cy="1012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Implementar una central telefónica IP sobre un vehículo aéreo no tripulado (Dron) y analizar el rendimiento del sistema mediante parámetros de Calidad de Servicio (QoS)</a:t>
              </a:r>
              <a:endParaRPr lang="es-EC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16 Hexágono"/>
          <p:cNvSpPr/>
          <p:nvPr/>
        </p:nvSpPr>
        <p:spPr>
          <a:xfrm>
            <a:off x="972465" y="3018708"/>
            <a:ext cx="1064342" cy="9828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Hexágono"/>
          <p:cNvSpPr/>
          <p:nvPr/>
        </p:nvSpPr>
        <p:spPr>
          <a:xfrm>
            <a:off x="590700" y="3018708"/>
            <a:ext cx="1064342" cy="982830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14 Hexágono"/>
          <p:cNvSpPr/>
          <p:nvPr/>
        </p:nvSpPr>
        <p:spPr>
          <a:xfrm>
            <a:off x="2158075" y="5450089"/>
            <a:ext cx="6833351" cy="99196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distancia en la que se puede ubicar un terminal de usuario que se encuentre conectado a la red inalámbrica.</a:t>
            </a:r>
          </a:p>
          <a:p>
            <a:pPr lvl="0" algn="just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9" name="16 Hexágono"/>
          <p:cNvSpPr/>
          <p:nvPr/>
        </p:nvSpPr>
        <p:spPr>
          <a:xfrm>
            <a:off x="1710398" y="5462730"/>
            <a:ext cx="1064342" cy="9828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16 Hexágono"/>
          <p:cNvSpPr/>
          <p:nvPr/>
        </p:nvSpPr>
        <p:spPr>
          <a:xfrm>
            <a:off x="1328633" y="5462730"/>
            <a:ext cx="1064342" cy="982830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14 Hexágono"/>
          <p:cNvSpPr/>
          <p:nvPr/>
        </p:nvSpPr>
        <p:spPr>
          <a:xfrm>
            <a:off x="1772147" y="4215338"/>
            <a:ext cx="6760293" cy="99196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 el desempeño de la central telefónica sobre el Dron y análisis de resultados de acuerdo a los parámetros de </a:t>
            </a:r>
            <a:r>
              <a:rPr lang="es-41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Calidad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41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2" name="16 Hexágono"/>
          <p:cNvSpPr/>
          <p:nvPr/>
        </p:nvSpPr>
        <p:spPr>
          <a:xfrm>
            <a:off x="1324470" y="4227979"/>
            <a:ext cx="1064342" cy="9828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16 Hexágono"/>
          <p:cNvSpPr/>
          <p:nvPr/>
        </p:nvSpPr>
        <p:spPr>
          <a:xfrm>
            <a:off x="942705" y="4227979"/>
            <a:ext cx="1064342" cy="982830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14 Hexágono"/>
          <p:cNvSpPr/>
          <p:nvPr/>
        </p:nvSpPr>
        <p:spPr>
          <a:xfrm>
            <a:off x="1058259" y="1791840"/>
            <a:ext cx="6466069" cy="99196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Seleccionar las características apropiadas que debe cumplir el Dron a utilizar.</a:t>
            </a:r>
          </a:p>
          <a:p>
            <a:pPr lvl="0" algn="just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5" name="16 Hexágono"/>
          <p:cNvSpPr/>
          <p:nvPr/>
        </p:nvSpPr>
        <p:spPr>
          <a:xfrm>
            <a:off x="610582" y="1804481"/>
            <a:ext cx="1064342" cy="9828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16 Hexágono"/>
          <p:cNvSpPr/>
          <p:nvPr/>
        </p:nvSpPr>
        <p:spPr>
          <a:xfrm>
            <a:off x="228817" y="1804481"/>
            <a:ext cx="1064342" cy="982830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r>
              <a:rPr lang="es-MX" sz="4000" b="0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QoS</a:t>
            </a:r>
            <a:r>
              <a:rPr lang="es-MX" sz="4000" b="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es-MX" sz="4000" b="0" i="1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Quality</a:t>
            </a:r>
            <a:r>
              <a:rPr lang="es-MX" sz="4000" b="0" i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of </a:t>
            </a:r>
            <a:r>
              <a:rPr lang="es-MX" sz="4000" b="0" i="1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Service</a:t>
            </a:r>
            <a:r>
              <a:rPr lang="es-MX" sz="4000" b="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s-EC" sz="4000" b="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capacidad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 cumplen los requisitos de tráfico para un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determinado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flujo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varias tecnologías de red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 se traduce para el usuario final en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conexión y un servicio descrito en términos de rapidez,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fiabilidad,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disponibilidad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Ancho de banda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Retardo temporal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Variación del retardo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rdida de paquetes </a:t>
            </a:r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endParaRPr lang="es-EC" dirty="0"/>
          </a:p>
        </p:txBody>
      </p:sp>
      <p:sp>
        <p:nvSpPr>
          <p:cNvPr id="7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2555776" y="6592034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816624"/>
              </p:ext>
            </p:extLst>
          </p:nvPr>
        </p:nvGraphicFramePr>
        <p:xfrm>
          <a:off x="392762" y="332656"/>
          <a:ext cx="875123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2555776" y="6592034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1" y="89295"/>
            <a:ext cx="8229600" cy="821958"/>
          </a:xfrm>
        </p:spPr>
        <p:txBody>
          <a:bodyPr>
            <a:normAutofit/>
          </a:bodyPr>
          <a:lstStyle/>
          <a:p>
            <a:pPr algn="ctr"/>
            <a:r>
              <a:rPr lang="es-EC" sz="4000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HARDWARE</a:t>
            </a:r>
            <a:r>
              <a:rPr lang="es-EC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C" b="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983"/>
            <a:ext cx="4040188" cy="639762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drone phantom 2+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1" r="7569" b="22131"/>
          <a:stretch/>
        </p:blipFill>
        <p:spPr bwMode="auto">
          <a:xfrm>
            <a:off x="395536" y="2261955"/>
            <a:ext cx="4101112" cy="3459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4496648" y="1293669"/>
            <a:ext cx="46473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DJI Phantom 2 Vision+ </a:t>
            </a:r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anejo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funciones de autonomía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iempo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vuelo: hasta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Frecuencia 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operación de alcance: 2.4 GHz.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Frecuencia 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operación del control remoto: 5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Distancia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comunicación (área abierta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500-700m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1" y="89295"/>
            <a:ext cx="8229600" cy="821958"/>
          </a:xfrm>
        </p:spPr>
        <p:txBody>
          <a:bodyPr>
            <a:normAutofit/>
          </a:bodyPr>
          <a:lstStyle/>
          <a:p>
            <a:pPr algn="ctr"/>
            <a:r>
              <a:rPr lang="es-EC" sz="4000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HARDWARE</a:t>
            </a:r>
            <a:r>
              <a:rPr lang="es-EC" b="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C" b="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2349" y="1281116"/>
            <a:ext cx="4041775" cy="639762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23" y="2290741"/>
            <a:ext cx="401621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66494" y="1994161"/>
            <a:ext cx="4464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Chipset Broadcom BCM2835, que contiene un procesador central (CPU) ARM1176JFZ el cual corre a 700 MHz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Procesador gráfico (GPU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Memoria RAM de 512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puertos USB 2.0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arjeta SD, en función de disco duro.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87" y="1190185"/>
            <a:ext cx="4040188" cy="639762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41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ódulo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arcador de contenido 6" descr="Resultado de imagen para minicazadora 3bumen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8" y="2276872"/>
            <a:ext cx="369394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19251" y="89295"/>
            <a:ext cx="8229600" cy="821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0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HARDWARE</a:t>
            </a:r>
            <a:r>
              <a:rPr lang="es-EC" b="0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C" b="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59934" y="911253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419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Bumen</a:t>
            </a:r>
            <a:endParaRPr lang="es-419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Estándar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IEEE 802.11n/b/g para LAN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inalámbrica de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2.4GHz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Velocidad de transmisión hasta 150Mbps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Modo Infraestructura y AD-Hoc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419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anancia de antena: 5 dBi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Potencia de Transmisión</a:t>
            </a:r>
            <a:r>
              <a:rPr lang="es-419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 dBm 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-7270" y="6569968"/>
            <a:ext cx="148292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1475656" y="6581001"/>
            <a:ext cx="10801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2555776" y="6581001"/>
            <a:ext cx="21225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TEÓRICO</a:t>
            </a:r>
            <a:endParaRPr lang="es-EC" sz="1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4678324" y="6583781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419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MPLEMENTACIÓN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657</TotalTime>
  <Words>1233</Words>
  <Application>Microsoft Office PowerPoint</Application>
  <PresentationFormat>Presentación en pantalla (4:3)</PresentationFormat>
  <Paragraphs>254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Courier New</vt:lpstr>
      <vt:lpstr>Symbol</vt:lpstr>
      <vt:lpstr>Times New Roman</vt:lpstr>
      <vt:lpstr>Tw Cen MT</vt:lpstr>
      <vt:lpstr>Wingdings</vt:lpstr>
      <vt:lpstr>Paja</vt:lpstr>
      <vt:lpstr>DEPARTAMENTO DE ELÉCTRICA, ELECTRÓNICA Y TELECOMUNICACIONES CARRERA DE INGENIERÍA EN ELECTRÓNICA Y TELECOMUNICACIONES </vt:lpstr>
      <vt:lpstr>Presentación de PowerPoint</vt:lpstr>
      <vt:lpstr>Presentación de PowerPoint</vt:lpstr>
      <vt:lpstr>Presentación de PowerPoint</vt:lpstr>
      <vt:lpstr>QoS (Quality of Service)</vt:lpstr>
      <vt:lpstr>Presentación de PowerPoint</vt:lpstr>
      <vt:lpstr>HARDWARE </vt:lpstr>
      <vt:lpstr>HARDWARE </vt:lpstr>
      <vt:lpstr>Presentación de PowerPoint</vt:lpstr>
      <vt:lpstr>Presentación de PowerPoint</vt:lpstr>
      <vt:lpstr>Presentación de PowerPoint</vt:lpstr>
      <vt:lpstr>Presentación de PowerPoint</vt:lpstr>
      <vt:lpstr>PROTOTIPO </vt:lpstr>
      <vt:lpstr>TOPOLOGÍA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ELECTRICA, ELECTRONICA Y TELECOMUNICACIONES CARRERA DE INGENIERIA EN ELECTRONICA Y TELECOMUNICACIONES</dc:title>
  <dc:creator>Hotspot</dc:creator>
  <cp:lastModifiedBy>ERIKA JACOME</cp:lastModifiedBy>
  <cp:revision>78</cp:revision>
  <dcterms:created xsi:type="dcterms:W3CDTF">2019-09-30T17:19:24Z</dcterms:created>
  <dcterms:modified xsi:type="dcterms:W3CDTF">2019-11-18T04:34:00Z</dcterms:modified>
</cp:coreProperties>
</file>