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77" r:id="rId11"/>
    <p:sldId id="278" r:id="rId12"/>
    <p:sldId id="279" r:id="rId13"/>
    <p:sldId id="267" r:id="rId14"/>
    <p:sldId id="280" r:id="rId15"/>
    <p:sldId id="281" r:id="rId16"/>
    <p:sldId id="282" r:id="rId17"/>
    <p:sldId id="283" r:id="rId18"/>
    <p:sldId id="284" r:id="rId19"/>
    <p:sldId id="265" r:id="rId20"/>
    <p:sldId id="266" r:id="rId21"/>
    <p:sldId id="285" r:id="rId22"/>
    <p:sldId id="286" r:id="rId23"/>
    <p:sldId id="288" r:id="rId24"/>
    <p:sldId id="287" r:id="rId25"/>
    <p:sldId id="289" r:id="rId26"/>
    <p:sldId id="269" r:id="rId27"/>
    <p:sldId id="290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B20"/>
    <a:srgbClr val="FF6600"/>
    <a:srgbClr val="0099FF"/>
    <a:srgbClr val="CCCCFF"/>
    <a:srgbClr val="99FFCC"/>
    <a:srgbClr val="FF99FF"/>
    <a:srgbClr val="FFFF66"/>
    <a:srgbClr val="E6E6E6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Género de la población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Hoja1!$B$12</c:f>
              <c:strCache>
                <c:ptCount val="1"/>
                <c:pt idx="0">
                  <c:v>Frecuencia 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F8-4650-8B1D-9EEF0CB52784}"/>
              </c:ext>
            </c:extLst>
          </c:dPt>
          <c:dPt>
            <c:idx val="1"/>
            <c:bubble3D val="0"/>
            <c:explosion val="10"/>
            <c:spPr>
              <a:solidFill>
                <a:srgbClr val="FF66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F8-4650-8B1D-9EEF0CB52784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F8-4650-8B1D-9EEF0CB5278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Hoja1!$A$13:$A$15</c:f>
              <c:strCache>
                <c:ptCount val="3"/>
                <c:pt idx="1">
                  <c:v>femenino </c:v>
                </c:pt>
                <c:pt idx="2">
                  <c:v>Masculino </c:v>
                </c:pt>
              </c:strCache>
            </c:strRef>
          </c:cat>
          <c:val>
            <c:numRef>
              <c:f>Hoja1!$B$13:$B$15</c:f>
              <c:numCache>
                <c:formatCode>General</c:formatCode>
                <c:ptCount val="3"/>
                <c:pt idx="1">
                  <c:v>38</c:v>
                </c:pt>
                <c:pt idx="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F8-4650-8B1D-9EEF0CB52784}"/>
            </c:ext>
          </c:extLst>
        </c:ser>
        <c:ser>
          <c:idx val="1"/>
          <c:order val="1"/>
          <c:tx>
            <c:strRef>
              <c:f>Hoja1!$C$12</c:f>
              <c:strCache>
                <c:ptCount val="1"/>
                <c:pt idx="0">
                  <c:v>Porcentaje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9F8-4650-8B1D-9EEF0CB527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9F8-4650-8B1D-9EEF0CB527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9F8-4650-8B1D-9EEF0CB5278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Hoja1!$A$13:$A$15</c:f>
              <c:strCache>
                <c:ptCount val="3"/>
                <c:pt idx="1">
                  <c:v>femenino </c:v>
                </c:pt>
                <c:pt idx="2">
                  <c:v>Masculino </c:v>
                </c:pt>
              </c:strCache>
            </c:strRef>
          </c:cat>
          <c:val>
            <c:numRef>
              <c:f>Hoja1!$C$13:$C$15</c:f>
              <c:numCache>
                <c:formatCode>0%</c:formatCode>
                <c:ptCount val="3"/>
                <c:pt idx="1">
                  <c:v>0.51351351351351349</c:v>
                </c:pt>
                <c:pt idx="2">
                  <c:v>0.48648648648648651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9F8-4650-8B1D-9EEF0CB5278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152139412805962"/>
          <c:y val="0.47156278362400961"/>
          <c:w val="0.23522279191845205"/>
          <c:h val="0.211391566708367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dirty="0"/>
              <a:t>convivencia del niño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96-400B-A081-BFDF55EA6EF9}"/>
              </c:ext>
            </c:extLst>
          </c:dPt>
          <c:dPt>
            <c:idx val="1"/>
            <c:bubble3D val="0"/>
            <c:spPr>
              <a:solidFill>
                <a:srgbClr val="99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96-400B-A081-BFDF55EA6EF9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96-400B-A081-BFDF55EA6E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96-400B-A081-BFDF55EA6E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96-400B-A081-BFDF55EA6EF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Hoja1!$A$23:$A$27</c:f>
              <c:strCache>
                <c:ptCount val="5"/>
                <c:pt idx="0">
                  <c:v>Padre y madre</c:v>
                </c:pt>
                <c:pt idx="1">
                  <c:v>Padre</c:v>
                </c:pt>
                <c:pt idx="2">
                  <c:v>Madre</c:v>
                </c:pt>
                <c:pt idx="3">
                  <c:v>Abuelos</c:v>
                </c:pt>
                <c:pt idx="4">
                  <c:v>Otros</c:v>
                </c:pt>
              </c:strCache>
            </c:strRef>
          </c:cat>
          <c:val>
            <c:numRef>
              <c:f>Hoja1!$B$23:$B$27</c:f>
              <c:numCache>
                <c:formatCode>General</c:formatCode>
                <c:ptCount val="5"/>
                <c:pt idx="0">
                  <c:v>63</c:v>
                </c:pt>
                <c:pt idx="1">
                  <c:v>1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596-400B-A081-BFDF55EA6EF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Nivel de Preparación de los padres de familia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99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93-4BB8-B74E-EFDDD12725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93-4BB8-B74E-EFDDD1272580}"/>
              </c:ext>
            </c:extLst>
          </c:dPt>
          <c:dPt>
            <c:idx val="2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93-4BB8-B74E-EFDDD1272580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93-4BB8-B74E-EFDDD1272580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Hoja1!$A$41:$A$44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  <c:pt idx="3">
                  <c:v>otros </c:v>
                </c:pt>
              </c:strCache>
            </c:strRef>
          </c:cat>
          <c:val>
            <c:numRef>
              <c:f>Hoja1!$B$41:$B$44</c:f>
              <c:numCache>
                <c:formatCode>General</c:formatCode>
                <c:ptCount val="4"/>
                <c:pt idx="0">
                  <c:v>17</c:v>
                </c:pt>
                <c:pt idx="1">
                  <c:v>36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793-4BB8-B74E-EFDDD127258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793-4BB8-B74E-EFDDD12725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793-4BB8-B74E-EFDDD12725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793-4BB8-B74E-EFDDD12725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793-4BB8-B74E-EFDDD1272580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Hoja1!$A$41:$A$44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  <c:pt idx="3">
                  <c:v>otros </c:v>
                </c:pt>
              </c:strCache>
            </c:strRef>
          </c:cat>
          <c:val>
            <c:numRef>
              <c:f>Hoja1!$C$41:$C$44</c:f>
              <c:numCache>
                <c:formatCode>0%</c:formatCode>
                <c:ptCount val="4"/>
                <c:pt idx="0">
                  <c:v>0.22972972972972974</c:v>
                </c:pt>
                <c:pt idx="1">
                  <c:v>0.48648648648648651</c:v>
                </c:pt>
                <c:pt idx="2">
                  <c:v>0.20270270270270271</c:v>
                </c:pt>
                <c:pt idx="3">
                  <c:v>8.1081081081081086E-2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793-4BB8-B74E-EFDDD127258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MX"/>
              <a:t>Estilos de crianza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783783783783784E-2"/>
          <c:y val="0.34850179926604197"/>
          <c:w val="0.89745960133361713"/>
          <c:h val="0.513096994097457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Hoja1!$B$54</c:f>
              <c:strCache>
                <c:ptCount val="1"/>
                <c:pt idx="0">
                  <c:v>frecuencia </c:v>
                </c:pt>
              </c:strCache>
            </c:strRef>
          </c:tx>
          <c:spPr>
            <a:solidFill>
              <a:srgbClr val="99FF66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952-4507-9931-B99D986C2D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52-4507-9931-B99D986C2D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52-4507-9931-B99D986C2D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8888888888899E-2"/>
                  <c:y val="-9.1209559938053674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52-4507-9931-B99D986C2D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Hoja1!$A$55:$A$58</c:f>
              <c:strCache>
                <c:ptCount val="4"/>
                <c:pt idx="0">
                  <c:v>Democratico </c:v>
                </c:pt>
                <c:pt idx="1">
                  <c:v>Permisivo </c:v>
                </c:pt>
                <c:pt idx="2">
                  <c:v>Negligente </c:v>
                </c:pt>
                <c:pt idx="3">
                  <c:v>Autoritario </c:v>
                </c:pt>
              </c:strCache>
            </c:strRef>
          </c:cat>
          <c:val>
            <c:numRef>
              <c:f>Hoja1!$G$55:$G$58</c:f>
              <c:numCache>
                <c:formatCode>General</c:formatCode>
                <c:ptCount val="4"/>
                <c:pt idx="0">
                  <c:v>0.19</c:v>
                </c:pt>
                <c:pt idx="1">
                  <c:v>0.24</c:v>
                </c:pt>
                <c:pt idx="2">
                  <c:v>0.17</c:v>
                </c:pt>
                <c:pt idx="3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52-4507-9931-B99D986C2D00}"/>
            </c:ext>
          </c:extLst>
        </c:ser>
        <c:ser>
          <c:idx val="1"/>
          <c:order val="1"/>
          <c:tx>
            <c:strRef>
              <c:f>Hoja1!$C$54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6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Hoja1!$A$55:$A$58</c:f>
              <c:strCache>
                <c:ptCount val="4"/>
                <c:pt idx="0">
                  <c:v>Democratico </c:v>
                </c:pt>
                <c:pt idx="1">
                  <c:v>Permisivo </c:v>
                </c:pt>
                <c:pt idx="2">
                  <c:v>Negligente </c:v>
                </c:pt>
                <c:pt idx="3">
                  <c:v>Autoritario </c:v>
                </c:pt>
              </c:strCache>
            </c:strRef>
          </c:cat>
          <c:val>
            <c:numRef>
              <c:f>Hoja1!$C$55:$C$58</c:f>
              <c:numCache>
                <c:formatCode>0%</c:formatCode>
                <c:ptCount val="4"/>
                <c:pt idx="0">
                  <c:v>0.25675675675675674</c:v>
                </c:pt>
                <c:pt idx="1">
                  <c:v>0.32432432432432434</c:v>
                </c:pt>
                <c:pt idx="2">
                  <c:v>0.22972972972972974</c:v>
                </c:pt>
                <c:pt idx="3">
                  <c:v>0.1891891891891892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952-4507-9931-B99D986C2D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998680"/>
        <c:axId val="281998288"/>
        <c:axId val="0"/>
      </c:bar3DChart>
      <c:catAx>
        <c:axId val="28199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81998288"/>
        <c:crosses val="autoZero"/>
        <c:auto val="1"/>
        <c:lblAlgn val="ctr"/>
        <c:lblOffset val="100"/>
        <c:noMultiLvlLbl val="0"/>
      </c:catAx>
      <c:valAx>
        <c:axId val="28199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99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s-MX" sz="2400" b="1" dirty="0">
                <a:solidFill>
                  <a:schemeClr val="tx1"/>
                </a:solidFill>
              </a:rPr>
              <a:t>Tipos de apego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Hoja1!$G$68</c:f>
              <c:strCache>
                <c:ptCount val="1"/>
                <c:pt idx="0">
                  <c:v>%TOTAL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Hoja1!$A$69:$A$72</c:f>
              <c:strCache>
                <c:ptCount val="4"/>
                <c:pt idx="0">
                  <c:v>apego seguro </c:v>
                </c:pt>
                <c:pt idx="1">
                  <c:v>apego inseguro ambivalente </c:v>
                </c:pt>
                <c:pt idx="2">
                  <c:v>apego inseguro evitativo</c:v>
                </c:pt>
                <c:pt idx="3">
                  <c:v>apego desorganizado</c:v>
                </c:pt>
              </c:strCache>
            </c:strRef>
          </c:cat>
          <c:val>
            <c:numRef>
              <c:f>Hoja1!$G$69:$G$72</c:f>
              <c:numCache>
                <c:formatCode>0%</c:formatCode>
                <c:ptCount val="4"/>
                <c:pt idx="0">
                  <c:v>0.31711255083897072</c:v>
                </c:pt>
                <c:pt idx="1">
                  <c:v>0.38652179688937027</c:v>
                </c:pt>
                <c:pt idx="2">
                  <c:v>0.14200167589772936</c:v>
                </c:pt>
                <c:pt idx="3">
                  <c:v>0.15436397637392957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E7-4959-AFD5-79940CC758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999464"/>
        <c:axId val="282001424"/>
        <c:axId val="0"/>
      </c:bar3DChart>
      <c:catAx>
        <c:axId val="28199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82001424"/>
        <c:crosses val="autoZero"/>
        <c:auto val="1"/>
        <c:lblAlgn val="ctr"/>
        <c:lblOffset val="100"/>
        <c:noMultiLvlLbl val="0"/>
      </c:catAx>
      <c:valAx>
        <c:axId val="282001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28199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D355E-C238-400C-897E-FBDE370C6EAF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A6680B72-90E5-4313-8011-DA576F049569}">
      <dgm:prSet phldrT="[Texto]"/>
      <dgm:spPr>
        <a:solidFill>
          <a:srgbClr val="F1D355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>
              <a:solidFill>
                <a:schemeClr val="tx1"/>
              </a:solidFill>
            </a:rPr>
            <a:t>Existencia de estereotipos </a:t>
          </a:r>
          <a:endParaRPr lang="es-MX" dirty="0">
            <a:solidFill>
              <a:schemeClr val="tx1"/>
            </a:solidFill>
          </a:endParaRPr>
        </a:p>
      </dgm:t>
    </dgm:pt>
    <dgm:pt modelId="{9B79739E-5DDA-443A-AAB6-A3BF8C490FDA}" type="parTrans" cxnId="{066CB1CA-621F-4026-8E85-BCF0800FB104}">
      <dgm:prSet/>
      <dgm:spPr/>
      <dgm:t>
        <a:bodyPr/>
        <a:lstStyle/>
        <a:p>
          <a:endParaRPr lang="es-MX"/>
        </a:p>
      </dgm:t>
    </dgm:pt>
    <dgm:pt modelId="{88D45EE7-80DB-4DF8-9E99-11788D17492B}" type="sibTrans" cxnId="{066CB1CA-621F-4026-8E85-BCF0800FB104}">
      <dgm:prSet/>
      <dgm:spPr/>
      <dgm:t>
        <a:bodyPr/>
        <a:lstStyle/>
        <a:p>
          <a:endParaRPr lang="es-MX"/>
        </a:p>
      </dgm:t>
    </dgm:pt>
    <dgm:pt modelId="{440C4959-D24B-41C2-AFE3-9EC7CA0E301B}">
      <dgm:prSet phldrT="[Texto]"/>
      <dgm:spPr>
        <a:solidFill>
          <a:srgbClr val="99FFCC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>
              <a:solidFill>
                <a:schemeClr val="tx1"/>
              </a:solidFill>
            </a:rPr>
            <a:t>La sociedad inmersa en un modelo de crianza tradicional</a:t>
          </a:r>
          <a:endParaRPr lang="es-MX" dirty="0">
            <a:solidFill>
              <a:schemeClr val="tx1"/>
            </a:solidFill>
          </a:endParaRPr>
        </a:p>
      </dgm:t>
    </dgm:pt>
    <dgm:pt modelId="{E532742F-E2E8-4068-99E2-4FC3CE394813}" type="parTrans" cxnId="{1F8C1366-1DCF-4960-98AA-ED75A6BD1A1E}">
      <dgm:prSet/>
      <dgm:spPr/>
      <dgm:t>
        <a:bodyPr/>
        <a:lstStyle/>
        <a:p>
          <a:endParaRPr lang="es-MX"/>
        </a:p>
      </dgm:t>
    </dgm:pt>
    <dgm:pt modelId="{EEF1E3BD-49CC-427E-813B-E7F4CD29BB7A}" type="sibTrans" cxnId="{1F8C1366-1DCF-4960-98AA-ED75A6BD1A1E}">
      <dgm:prSet/>
      <dgm:spPr/>
      <dgm:t>
        <a:bodyPr/>
        <a:lstStyle/>
        <a:p>
          <a:endParaRPr lang="es-MX"/>
        </a:p>
      </dgm:t>
    </dgm:pt>
    <dgm:pt modelId="{4F6244B5-81A8-4593-89F3-36B52A0D6B17}">
      <dgm:prSet phldrT="[Texto]"/>
      <dgm:spPr>
        <a:solidFill>
          <a:srgbClr val="99CCFF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>
              <a:solidFill>
                <a:schemeClr val="tx1"/>
              </a:solidFill>
            </a:rPr>
            <a:t>Desconocimiento o invalidación de otras prácticas alternativas de crianza </a:t>
          </a:r>
          <a:endParaRPr lang="es-MX" dirty="0">
            <a:solidFill>
              <a:schemeClr val="tx1"/>
            </a:solidFill>
          </a:endParaRPr>
        </a:p>
      </dgm:t>
    </dgm:pt>
    <dgm:pt modelId="{B64F2503-118A-4047-A7FE-D8FAB4AF8478}" type="parTrans" cxnId="{E71CDDB1-D9B9-4531-84BA-BAB37D42B5DF}">
      <dgm:prSet/>
      <dgm:spPr/>
      <dgm:t>
        <a:bodyPr/>
        <a:lstStyle/>
        <a:p>
          <a:endParaRPr lang="es-MX"/>
        </a:p>
      </dgm:t>
    </dgm:pt>
    <dgm:pt modelId="{B135B2AF-EB33-4523-B9BE-39431F7B96A1}" type="sibTrans" cxnId="{E71CDDB1-D9B9-4531-84BA-BAB37D42B5DF}">
      <dgm:prSet/>
      <dgm:spPr/>
      <dgm:t>
        <a:bodyPr/>
        <a:lstStyle/>
        <a:p>
          <a:endParaRPr lang="es-MX"/>
        </a:p>
      </dgm:t>
    </dgm:pt>
    <dgm:pt modelId="{F87C2D3B-2F56-4B9D-A881-9DF87C3F7447}" type="pres">
      <dgm:prSet presAssocID="{4ACD355E-C238-400C-897E-FBDE370C6EAF}" presName="CompostProcess" presStyleCnt="0">
        <dgm:presLayoutVars>
          <dgm:dir/>
          <dgm:resizeHandles val="exact"/>
        </dgm:presLayoutVars>
      </dgm:prSet>
      <dgm:spPr/>
    </dgm:pt>
    <dgm:pt modelId="{D31F3CBE-4D77-4371-B60A-FCA02743520B}" type="pres">
      <dgm:prSet presAssocID="{4ACD355E-C238-400C-897E-FBDE370C6EAF}" presName="arrow" presStyleLbl="bgShp" presStyleIdx="0" presStyleCnt="1" custLinFactNeighborX="841" custLinFactNeighborY="6603"/>
      <dgm:spPr/>
    </dgm:pt>
    <dgm:pt modelId="{7881A182-323F-4808-86A6-4FC74FDF15CE}" type="pres">
      <dgm:prSet presAssocID="{4ACD355E-C238-400C-897E-FBDE370C6EAF}" presName="linearProcess" presStyleCnt="0"/>
      <dgm:spPr/>
    </dgm:pt>
    <dgm:pt modelId="{D396312D-C8A6-471D-BF22-1254701EC5D7}" type="pres">
      <dgm:prSet presAssocID="{A6680B72-90E5-4313-8011-DA576F049569}" presName="textNode" presStyleLbl="node1" presStyleIdx="0" presStyleCnt="3" custLinFactX="100000" custLinFactNeighborX="100001" custLinFactNeighborY="42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15EDDD-FA0F-496C-A134-1B7BE1EE408E}" type="pres">
      <dgm:prSet presAssocID="{88D45EE7-80DB-4DF8-9E99-11788D17492B}" presName="sibTrans" presStyleCnt="0"/>
      <dgm:spPr/>
    </dgm:pt>
    <dgm:pt modelId="{EDE47C62-A585-4324-94E1-CA7ECC0FF5D1}" type="pres">
      <dgm:prSet presAssocID="{440C4959-D24B-41C2-AFE3-9EC7CA0E301B}" presName="textNode" presStyleLbl="node1" presStyleIdx="1" presStyleCnt="3" custLinFactX="-101100" custLinFactNeighborX="-200000" custLinFactNeighborY="18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A94897-2BAB-4544-A714-414F9A55476C}" type="pres">
      <dgm:prSet presAssocID="{EEF1E3BD-49CC-427E-813B-E7F4CD29BB7A}" presName="sibTrans" presStyleCnt="0"/>
      <dgm:spPr/>
    </dgm:pt>
    <dgm:pt modelId="{35AEDB14-F012-47F7-A09A-7FE2CA289BF6}" type="pres">
      <dgm:prSet presAssocID="{4F6244B5-81A8-4593-89F3-36B52A0D6B1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42328E-B013-4973-91FC-C7FFDA3E9E42}" type="presOf" srcId="{4F6244B5-81A8-4593-89F3-36B52A0D6B17}" destId="{35AEDB14-F012-47F7-A09A-7FE2CA289BF6}" srcOrd="0" destOrd="0" presId="urn:microsoft.com/office/officeart/2005/8/layout/hProcess9"/>
    <dgm:cxn modelId="{0BE421A3-C2E5-424A-8E1C-D2141379A438}" type="presOf" srcId="{4ACD355E-C238-400C-897E-FBDE370C6EAF}" destId="{F87C2D3B-2F56-4B9D-A881-9DF87C3F7447}" srcOrd="0" destOrd="0" presId="urn:microsoft.com/office/officeart/2005/8/layout/hProcess9"/>
    <dgm:cxn modelId="{C14AB68A-1605-4578-A854-CA870A22913D}" type="presOf" srcId="{A6680B72-90E5-4313-8011-DA576F049569}" destId="{D396312D-C8A6-471D-BF22-1254701EC5D7}" srcOrd="0" destOrd="0" presId="urn:microsoft.com/office/officeart/2005/8/layout/hProcess9"/>
    <dgm:cxn modelId="{6A1864E1-B2D1-49A8-8D0D-A4213FE73C41}" type="presOf" srcId="{440C4959-D24B-41C2-AFE3-9EC7CA0E301B}" destId="{EDE47C62-A585-4324-94E1-CA7ECC0FF5D1}" srcOrd="0" destOrd="0" presId="urn:microsoft.com/office/officeart/2005/8/layout/hProcess9"/>
    <dgm:cxn modelId="{1F8C1366-1DCF-4960-98AA-ED75A6BD1A1E}" srcId="{4ACD355E-C238-400C-897E-FBDE370C6EAF}" destId="{440C4959-D24B-41C2-AFE3-9EC7CA0E301B}" srcOrd="1" destOrd="0" parTransId="{E532742F-E2E8-4068-99E2-4FC3CE394813}" sibTransId="{EEF1E3BD-49CC-427E-813B-E7F4CD29BB7A}"/>
    <dgm:cxn modelId="{E71CDDB1-D9B9-4531-84BA-BAB37D42B5DF}" srcId="{4ACD355E-C238-400C-897E-FBDE370C6EAF}" destId="{4F6244B5-81A8-4593-89F3-36B52A0D6B17}" srcOrd="2" destOrd="0" parTransId="{B64F2503-118A-4047-A7FE-D8FAB4AF8478}" sibTransId="{B135B2AF-EB33-4523-B9BE-39431F7B96A1}"/>
    <dgm:cxn modelId="{066CB1CA-621F-4026-8E85-BCF0800FB104}" srcId="{4ACD355E-C238-400C-897E-FBDE370C6EAF}" destId="{A6680B72-90E5-4313-8011-DA576F049569}" srcOrd="0" destOrd="0" parTransId="{9B79739E-5DDA-443A-AAB6-A3BF8C490FDA}" sibTransId="{88D45EE7-80DB-4DF8-9E99-11788D17492B}"/>
    <dgm:cxn modelId="{A4EC232D-8203-4F9B-813E-55E72DB5C2FF}" type="presParOf" srcId="{F87C2D3B-2F56-4B9D-A881-9DF87C3F7447}" destId="{D31F3CBE-4D77-4371-B60A-FCA02743520B}" srcOrd="0" destOrd="0" presId="urn:microsoft.com/office/officeart/2005/8/layout/hProcess9"/>
    <dgm:cxn modelId="{8D42DB89-37C1-4C25-8179-DE063822B527}" type="presParOf" srcId="{F87C2D3B-2F56-4B9D-A881-9DF87C3F7447}" destId="{7881A182-323F-4808-86A6-4FC74FDF15CE}" srcOrd="1" destOrd="0" presId="urn:microsoft.com/office/officeart/2005/8/layout/hProcess9"/>
    <dgm:cxn modelId="{FA6C096E-7BC4-4697-B42D-61AACBC5D964}" type="presParOf" srcId="{7881A182-323F-4808-86A6-4FC74FDF15CE}" destId="{D396312D-C8A6-471D-BF22-1254701EC5D7}" srcOrd="0" destOrd="0" presId="urn:microsoft.com/office/officeart/2005/8/layout/hProcess9"/>
    <dgm:cxn modelId="{19ECE7AC-6F2D-4F7C-B9CE-28B466D209F8}" type="presParOf" srcId="{7881A182-323F-4808-86A6-4FC74FDF15CE}" destId="{0B15EDDD-FA0F-496C-A134-1B7BE1EE408E}" srcOrd="1" destOrd="0" presId="urn:microsoft.com/office/officeart/2005/8/layout/hProcess9"/>
    <dgm:cxn modelId="{607CB3BD-9F81-4A44-8793-FFDB17699C0B}" type="presParOf" srcId="{7881A182-323F-4808-86A6-4FC74FDF15CE}" destId="{EDE47C62-A585-4324-94E1-CA7ECC0FF5D1}" srcOrd="2" destOrd="0" presId="urn:microsoft.com/office/officeart/2005/8/layout/hProcess9"/>
    <dgm:cxn modelId="{1673081F-4374-4B5D-9ED6-73BE4A5C3E27}" type="presParOf" srcId="{7881A182-323F-4808-86A6-4FC74FDF15CE}" destId="{A3A94897-2BAB-4544-A714-414F9A55476C}" srcOrd="3" destOrd="0" presId="urn:microsoft.com/office/officeart/2005/8/layout/hProcess9"/>
    <dgm:cxn modelId="{7E93DB4F-A497-40CD-9381-F420C4A29ECB}" type="presParOf" srcId="{7881A182-323F-4808-86A6-4FC74FDF15CE}" destId="{35AEDB14-F012-47F7-A09A-7FE2CA289BF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2F2A0E-28E0-4676-BCA2-9E03632DC0D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9A63858-9F0E-46F7-A826-C9A5DCC234D5}">
      <dgm:prSet phldrT="[Texto]"/>
      <dgm:spPr>
        <a:solidFill>
          <a:srgbClr val="F47B20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Guía semáforo</a:t>
          </a:r>
        </a:p>
      </dgm:t>
    </dgm:pt>
    <dgm:pt modelId="{0E464B86-F4AD-49FA-913D-78C1B1676B11}" type="parTrans" cxnId="{77D9C6B7-2F9B-491F-BF34-37EDAC93CE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5833A5-08C1-4913-A215-2C0EE50BECB4}" type="sibTrans" cxnId="{77D9C6B7-2F9B-491F-BF34-37EDAC93CE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D5F04E-050C-40DF-9838-A86F4F3467C3}">
      <dgm:prSet phldrT="[Texto]"/>
      <dgm:spPr>
        <a:solidFill>
          <a:srgbClr val="FFCCFF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Justificación </a:t>
          </a:r>
        </a:p>
      </dgm:t>
    </dgm:pt>
    <dgm:pt modelId="{8F6D0518-0AE2-4677-9FAD-A3A39A944FCF}" type="parTrans" cxnId="{C8E57A71-C65C-4EFA-874F-42F87C6A2A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973AC90-BE8A-4B97-B058-080B586A7CA8}" type="sibTrans" cxnId="{C8E57A71-C65C-4EFA-874F-42F87C6A2A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429C3E-C9E9-4F46-A3B1-942011427A1B}">
      <dgm:prSet phldrT="[Texto]"/>
      <dgm:spPr>
        <a:solidFill>
          <a:srgbClr val="99FFCC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Objetivos :</a:t>
          </a:r>
        </a:p>
        <a:p>
          <a:r>
            <a:rPr lang="es-EC" dirty="0">
              <a:solidFill>
                <a:schemeClr val="tx1"/>
              </a:solidFill>
            </a:rPr>
            <a:t>General</a:t>
          </a:r>
        </a:p>
        <a:p>
          <a:r>
            <a:rPr lang="es-EC" dirty="0">
              <a:solidFill>
                <a:schemeClr val="tx1"/>
              </a:solidFill>
            </a:rPr>
            <a:t>específicos</a:t>
          </a:r>
        </a:p>
      </dgm:t>
    </dgm:pt>
    <dgm:pt modelId="{E318B55B-9865-4A02-B5E1-2E7259E01A69}" type="parTrans" cxnId="{7AE123E9-BCDD-4963-BF0D-063F2653AE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3E5537-3F11-4756-B269-DFDF89978547}" type="sibTrans" cxnId="{7AE123E9-BCDD-4963-BF0D-063F2653AE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C660E89-3632-49F4-ADF3-AB5F7C23120F}">
      <dgm:prSet phldrT="[Texto]"/>
      <dgm:spPr>
        <a:solidFill>
          <a:srgbClr val="CCFFFF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Actividades</a:t>
          </a:r>
        </a:p>
      </dgm:t>
    </dgm:pt>
    <dgm:pt modelId="{31D03870-9460-4DDD-9CBD-2AD9FC40E09B}" type="parTrans" cxnId="{F3D292A3-7F03-4E02-8762-EF0A369315C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BE046D0-45C7-4BFC-8089-079C7F397818}" type="sibTrans" cxnId="{F3D292A3-7F03-4E02-8762-EF0A369315C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1A324A-46A4-4C32-B2CB-36383C883B60}">
      <dgm:prSet phldrT="[Texto]"/>
      <dgm:spPr>
        <a:solidFill>
          <a:srgbClr val="FFFFCC"/>
        </a:solidFill>
        <a:ln>
          <a:solidFill>
            <a:srgbClr val="FFFFCC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Función del semáforo  </a:t>
          </a:r>
        </a:p>
      </dgm:t>
    </dgm:pt>
    <dgm:pt modelId="{AE204FDA-03D2-436C-8A33-8A76FA35FE31}" type="sibTrans" cxnId="{3F3466ED-3BD3-4F6D-ACBA-D1E9363786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AE4A62D-7B35-4E31-815C-10E016A3D4F1}" type="parTrans" cxnId="{3F3466ED-3BD3-4F6D-ACBA-D1E9363786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7980A74-846E-4810-8536-057843D5A04C}" type="pres">
      <dgm:prSet presAssocID="{EB2F2A0E-28E0-4676-BCA2-9E03632DC0D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9A9216AB-C6C8-40D2-985B-89AC5F422D56}" type="pres">
      <dgm:prSet presAssocID="{E9A63858-9F0E-46F7-A826-C9A5DCC234D5}" presName="compNode" presStyleCnt="0"/>
      <dgm:spPr/>
    </dgm:pt>
    <dgm:pt modelId="{3F3F7935-E71B-4D23-9F64-B829738342D4}" type="pres">
      <dgm:prSet presAssocID="{E9A63858-9F0E-46F7-A826-C9A5DCC234D5}" presName="dummyConnPt" presStyleCnt="0"/>
      <dgm:spPr/>
    </dgm:pt>
    <dgm:pt modelId="{452EA8C7-FF91-4009-B7FF-529FEE9B0EE5}" type="pres">
      <dgm:prSet presAssocID="{E9A63858-9F0E-46F7-A826-C9A5DCC234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650C69-DDC2-4488-A63B-98303ED0FB99}" type="pres">
      <dgm:prSet presAssocID="{3E5833A5-08C1-4913-A215-2C0EE50BECB4}" presName="sibTrans" presStyleLbl="bgSibTrans2D1" presStyleIdx="0" presStyleCnt="4"/>
      <dgm:spPr/>
      <dgm:t>
        <a:bodyPr/>
        <a:lstStyle/>
        <a:p>
          <a:endParaRPr lang="es-EC"/>
        </a:p>
      </dgm:t>
    </dgm:pt>
    <dgm:pt modelId="{45755DC2-92F7-4EDF-BB19-FC0F6CD971B1}" type="pres">
      <dgm:prSet presAssocID="{05D5F04E-050C-40DF-9838-A86F4F3467C3}" presName="compNode" presStyleCnt="0"/>
      <dgm:spPr/>
    </dgm:pt>
    <dgm:pt modelId="{D2A47995-75A9-46D4-B871-66AF0737BC27}" type="pres">
      <dgm:prSet presAssocID="{05D5F04E-050C-40DF-9838-A86F4F3467C3}" presName="dummyConnPt" presStyleCnt="0"/>
      <dgm:spPr/>
    </dgm:pt>
    <dgm:pt modelId="{5297958A-7B57-4621-8161-33ACE5FCCBB1}" type="pres">
      <dgm:prSet presAssocID="{05D5F04E-050C-40DF-9838-A86F4F3467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2F468F-E53D-467D-86BB-59A54C073B4A}" type="pres">
      <dgm:prSet presAssocID="{7973AC90-BE8A-4B97-B058-080B586A7CA8}" presName="sibTrans" presStyleLbl="bgSibTrans2D1" presStyleIdx="1" presStyleCnt="4"/>
      <dgm:spPr/>
      <dgm:t>
        <a:bodyPr/>
        <a:lstStyle/>
        <a:p>
          <a:endParaRPr lang="es-EC"/>
        </a:p>
      </dgm:t>
    </dgm:pt>
    <dgm:pt modelId="{8D4DED19-27F4-432C-9BF6-19CA74A9D813}" type="pres">
      <dgm:prSet presAssocID="{4A429C3E-C9E9-4F46-A3B1-942011427A1B}" presName="compNode" presStyleCnt="0"/>
      <dgm:spPr/>
    </dgm:pt>
    <dgm:pt modelId="{A9BE259E-06AA-48C3-9C98-552941DFC2C3}" type="pres">
      <dgm:prSet presAssocID="{4A429C3E-C9E9-4F46-A3B1-942011427A1B}" presName="dummyConnPt" presStyleCnt="0"/>
      <dgm:spPr/>
    </dgm:pt>
    <dgm:pt modelId="{634977D2-3673-4C0D-BAFA-62DACD2E1F6E}" type="pres">
      <dgm:prSet presAssocID="{4A429C3E-C9E9-4F46-A3B1-942011427A1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AD1734-62C2-493B-9824-FD8CF4B4AAF3}" type="pres">
      <dgm:prSet presAssocID="{F23E5537-3F11-4756-B269-DFDF89978547}" presName="sibTrans" presStyleLbl="bgSibTrans2D1" presStyleIdx="2" presStyleCnt="4"/>
      <dgm:spPr/>
      <dgm:t>
        <a:bodyPr/>
        <a:lstStyle/>
        <a:p>
          <a:endParaRPr lang="es-EC"/>
        </a:p>
      </dgm:t>
    </dgm:pt>
    <dgm:pt modelId="{6BC0F85B-03A6-4B0E-8313-2F6C60E6E4EA}" type="pres">
      <dgm:prSet presAssocID="{8F1A324A-46A4-4C32-B2CB-36383C883B60}" presName="compNode" presStyleCnt="0"/>
      <dgm:spPr/>
    </dgm:pt>
    <dgm:pt modelId="{E9770F95-E977-4A38-B48E-53B209E4A219}" type="pres">
      <dgm:prSet presAssocID="{8F1A324A-46A4-4C32-B2CB-36383C883B60}" presName="dummyConnPt" presStyleCnt="0"/>
      <dgm:spPr/>
    </dgm:pt>
    <dgm:pt modelId="{4EA3DD4E-A755-4945-B7FC-152A69A12D0E}" type="pres">
      <dgm:prSet presAssocID="{8F1A324A-46A4-4C32-B2CB-36383C883B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EC837C-76B9-447E-9932-EB8543A72972}" type="pres">
      <dgm:prSet presAssocID="{AE204FDA-03D2-436C-8A33-8A76FA35FE31}" presName="sibTrans" presStyleLbl="bgSibTrans2D1" presStyleIdx="3" presStyleCnt="4"/>
      <dgm:spPr/>
      <dgm:t>
        <a:bodyPr/>
        <a:lstStyle/>
        <a:p>
          <a:endParaRPr lang="es-EC"/>
        </a:p>
      </dgm:t>
    </dgm:pt>
    <dgm:pt modelId="{83B1CB7E-B867-46DC-AFB6-A9A55F5E4F61}" type="pres">
      <dgm:prSet presAssocID="{BC660E89-3632-49F4-ADF3-AB5F7C23120F}" presName="compNode" presStyleCnt="0"/>
      <dgm:spPr/>
    </dgm:pt>
    <dgm:pt modelId="{AF1D5DC6-E997-40AD-87F4-8A5A48988C3A}" type="pres">
      <dgm:prSet presAssocID="{BC660E89-3632-49F4-ADF3-AB5F7C23120F}" presName="dummyConnPt" presStyleCnt="0"/>
      <dgm:spPr/>
    </dgm:pt>
    <dgm:pt modelId="{58996811-8D74-4EF6-AA69-B476AE8A48E5}" type="pres">
      <dgm:prSet presAssocID="{BC660E89-3632-49F4-ADF3-AB5F7C2312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E123E9-BCDD-4963-BF0D-063F2653AEB4}" srcId="{EB2F2A0E-28E0-4676-BCA2-9E03632DC0D0}" destId="{4A429C3E-C9E9-4F46-A3B1-942011427A1B}" srcOrd="2" destOrd="0" parTransId="{E318B55B-9865-4A02-B5E1-2E7259E01A69}" sibTransId="{F23E5537-3F11-4756-B269-DFDF89978547}"/>
    <dgm:cxn modelId="{C8E57A71-C65C-4EFA-874F-42F87C6A2AE4}" srcId="{EB2F2A0E-28E0-4676-BCA2-9E03632DC0D0}" destId="{05D5F04E-050C-40DF-9838-A86F4F3467C3}" srcOrd="1" destOrd="0" parTransId="{8F6D0518-0AE2-4677-9FAD-A3A39A944FCF}" sibTransId="{7973AC90-BE8A-4B97-B058-080B586A7CA8}"/>
    <dgm:cxn modelId="{ADC63084-962C-48DF-A214-AB47468AE388}" type="presOf" srcId="{4A429C3E-C9E9-4F46-A3B1-942011427A1B}" destId="{634977D2-3673-4C0D-BAFA-62DACD2E1F6E}" srcOrd="0" destOrd="0" presId="urn:microsoft.com/office/officeart/2005/8/layout/bProcess4"/>
    <dgm:cxn modelId="{77D9C6B7-2F9B-491F-BF34-37EDAC93CEF7}" srcId="{EB2F2A0E-28E0-4676-BCA2-9E03632DC0D0}" destId="{E9A63858-9F0E-46F7-A826-C9A5DCC234D5}" srcOrd="0" destOrd="0" parTransId="{0E464B86-F4AD-49FA-913D-78C1B1676B11}" sibTransId="{3E5833A5-08C1-4913-A215-2C0EE50BECB4}"/>
    <dgm:cxn modelId="{0E46B2C0-F629-40EE-8220-31039190C0AD}" type="presOf" srcId="{05D5F04E-050C-40DF-9838-A86F4F3467C3}" destId="{5297958A-7B57-4621-8161-33ACE5FCCBB1}" srcOrd="0" destOrd="0" presId="urn:microsoft.com/office/officeart/2005/8/layout/bProcess4"/>
    <dgm:cxn modelId="{9DBC4154-AFC1-429E-8E0E-5C14F2B3D245}" type="presOf" srcId="{F23E5537-3F11-4756-B269-DFDF89978547}" destId="{9DAD1734-62C2-493B-9824-FD8CF4B4AAF3}" srcOrd="0" destOrd="0" presId="urn:microsoft.com/office/officeart/2005/8/layout/bProcess4"/>
    <dgm:cxn modelId="{D3B0AF0B-3E8B-4547-9EDE-7F8A5B058104}" type="presOf" srcId="{E9A63858-9F0E-46F7-A826-C9A5DCC234D5}" destId="{452EA8C7-FF91-4009-B7FF-529FEE9B0EE5}" srcOrd="0" destOrd="0" presId="urn:microsoft.com/office/officeart/2005/8/layout/bProcess4"/>
    <dgm:cxn modelId="{40D68593-4B12-4696-8A05-511A25D34E3E}" type="presOf" srcId="{AE204FDA-03D2-436C-8A33-8A76FA35FE31}" destId="{54EC837C-76B9-447E-9932-EB8543A72972}" srcOrd="0" destOrd="0" presId="urn:microsoft.com/office/officeart/2005/8/layout/bProcess4"/>
    <dgm:cxn modelId="{DD540147-44FD-438D-B504-E811434BDB1C}" type="presOf" srcId="{BC660E89-3632-49F4-ADF3-AB5F7C23120F}" destId="{58996811-8D74-4EF6-AA69-B476AE8A48E5}" srcOrd="0" destOrd="0" presId="urn:microsoft.com/office/officeart/2005/8/layout/bProcess4"/>
    <dgm:cxn modelId="{F3D292A3-7F03-4E02-8762-EF0A369315C8}" srcId="{EB2F2A0E-28E0-4676-BCA2-9E03632DC0D0}" destId="{BC660E89-3632-49F4-ADF3-AB5F7C23120F}" srcOrd="4" destOrd="0" parTransId="{31D03870-9460-4DDD-9CBD-2AD9FC40E09B}" sibTransId="{ABE046D0-45C7-4BFC-8089-079C7F397818}"/>
    <dgm:cxn modelId="{5201A3B1-B8B9-48AA-B2DA-7713DFD74C9E}" type="presOf" srcId="{8F1A324A-46A4-4C32-B2CB-36383C883B60}" destId="{4EA3DD4E-A755-4945-B7FC-152A69A12D0E}" srcOrd="0" destOrd="0" presId="urn:microsoft.com/office/officeart/2005/8/layout/bProcess4"/>
    <dgm:cxn modelId="{E27E0FC4-149D-461B-9657-0FE09C0F031A}" type="presOf" srcId="{7973AC90-BE8A-4B97-B058-080B586A7CA8}" destId="{B92F468F-E53D-467D-86BB-59A54C073B4A}" srcOrd="0" destOrd="0" presId="urn:microsoft.com/office/officeart/2005/8/layout/bProcess4"/>
    <dgm:cxn modelId="{F03503F5-69AB-424B-8E87-76648640A0ED}" type="presOf" srcId="{EB2F2A0E-28E0-4676-BCA2-9E03632DC0D0}" destId="{37980A74-846E-4810-8536-057843D5A04C}" srcOrd="0" destOrd="0" presId="urn:microsoft.com/office/officeart/2005/8/layout/bProcess4"/>
    <dgm:cxn modelId="{3F3466ED-3BD3-4F6D-ACBA-D1E936378659}" srcId="{EB2F2A0E-28E0-4676-BCA2-9E03632DC0D0}" destId="{8F1A324A-46A4-4C32-B2CB-36383C883B60}" srcOrd="3" destOrd="0" parTransId="{7AE4A62D-7B35-4E31-815C-10E016A3D4F1}" sibTransId="{AE204FDA-03D2-436C-8A33-8A76FA35FE31}"/>
    <dgm:cxn modelId="{15FDB6FA-DCE6-453E-9E0C-656C2BBC8565}" type="presOf" srcId="{3E5833A5-08C1-4913-A215-2C0EE50BECB4}" destId="{50650C69-DDC2-4488-A63B-98303ED0FB99}" srcOrd="0" destOrd="0" presId="urn:microsoft.com/office/officeart/2005/8/layout/bProcess4"/>
    <dgm:cxn modelId="{821D4E2A-70FF-415A-8E39-E2A57676EFBA}" type="presParOf" srcId="{37980A74-846E-4810-8536-057843D5A04C}" destId="{9A9216AB-C6C8-40D2-985B-89AC5F422D56}" srcOrd="0" destOrd="0" presId="urn:microsoft.com/office/officeart/2005/8/layout/bProcess4"/>
    <dgm:cxn modelId="{2949CD78-1C7E-4897-B393-00B40D9B032B}" type="presParOf" srcId="{9A9216AB-C6C8-40D2-985B-89AC5F422D56}" destId="{3F3F7935-E71B-4D23-9F64-B829738342D4}" srcOrd="0" destOrd="0" presId="urn:microsoft.com/office/officeart/2005/8/layout/bProcess4"/>
    <dgm:cxn modelId="{37CAF4BB-99C0-4B01-8DFA-4F8DE97057D9}" type="presParOf" srcId="{9A9216AB-C6C8-40D2-985B-89AC5F422D56}" destId="{452EA8C7-FF91-4009-B7FF-529FEE9B0EE5}" srcOrd="1" destOrd="0" presId="urn:microsoft.com/office/officeart/2005/8/layout/bProcess4"/>
    <dgm:cxn modelId="{5D6A8D1F-B0CC-485D-9ACB-C9110DDAC61C}" type="presParOf" srcId="{37980A74-846E-4810-8536-057843D5A04C}" destId="{50650C69-DDC2-4488-A63B-98303ED0FB99}" srcOrd="1" destOrd="0" presId="urn:microsoft.com/office/officeart/2005/8/layout/bProcess4"/>
    <dgm:cxn modelId="{1DAA402F-2307-4BFD-A580-D41D8BA3BF7A}" type="presParOf" srcId="{37980A74-846E-4810-8536-057843D5A04C}" destId="{45755DC2-92F7-4EDF-BB19-FC0F6CD971B1}" srcOrd="2" destOrd="0" presId="urn:microsoft.com/office/officeart/2005/8/layout/bProcess4"/>
    <dgm:cxn modelId="{A3CED353-87E6-40F7-B0E7-CADC08734B0B}" type="presParOf" srcId="{45755DC2-92F7-4EDF-BB19-FC0F6CD971B1}" destId="{D2A47995-75A9-46D4-B871-66AF0737BC27}" srcOrd="0" destOrd="0" presId="urn:microsoft.com/office/officeart/2005/8/layout/bProcess4"/>
    <dgm:cxn modelId="{6402281E-77C2-40DE-8187-E525073EE493}" type="presParOf" srcId="{45755DC2-92F7-4EDF-BB19-FC0F6CD971B1}" destId="{5297958A-7B57-4621-8161-33ACE5FCCBB1}" srcOrd="1" destOrd="0" presId="urn:microsoft.com/office/officeart/2005/8/layout/bProcess4"/>
    <dgm:cxn modelId="{0A1013B0-B719-4A6B-9538-346AB969CA5B}" type="presParOf" srcId="{37980A74-846E-4810-8536-057843D5A04C}" destId="{B92F468F-E53D-467D-86BB-59A54C073B4A}" srcOrd="3" destOrd="0" presId="urn:microsoft.com/office/officeart/2005/8/layout/bProcess4"/>
    <dgm:cxn modelId="{720FB863-D3AF-4CF9-B604-E551479DF823}" type="presParOf" srcId="{37980A74-846E-4810-8536-057843D5A04C}" destId="{8D4DED19-27F4-432C-9BF6-19CA74A9D813}" srcOrd="4" destOrd="0" presId="urn:microsoft.com/office/officeart/2005/8/layout/bProcess4"/>
    <dgm:cxn modelId="{8278AD56-6E9C-40FA-A8B2-CE2F62817E9A}" type="presParOf" srcId="{8D4DED19-27F4-432C-9BF6-19CA74A9D813}" destId="{A9BE259E-06AA-48C3-9C98-552941DFC2C3}" srcOrd="0" destOrd="0" presId="urn:microsoft.com/office/officeart/2005/8/layout/bProcess4"/>
    <dgm:cxn modelId="{737CC29F-BC09-4360-9277-9A6DFD00A00E}" type="presParOf" srcId="{8D4DED19-27F4-432C-9BF6-19CA74A9D813}" destId="{634977D2-3673-4C0D-BAFA-62DACD2E1F6E}" srcOrd="1" destOrd="0" presId="urn:microsoft.com/office/officeart/2005/8/layout/bProcess4"/>
    <dgm:cxn modelId="{7ED2AD59-5F77-4E63-8757-82BB98B6EAEC}" type="presParOf" srcId="{37980A74-846E-4810-8536-057843D5A04C}" destId="{9DAD1734-62C2-493B-9824-FD8CF4B4AAF3}" srcOrd="5" destOrd="0" presId="urn:microsoft.com/office/officeart/2005/8/layout/bProcess4"/>
    <dgm:cxn modelId="{FDBDF6F5-6E46-4C72-8E48-6B36331826D0}" type="presParOf" srcId="{37980A74-846E-4810-8536-057843D5A04C}" destId="{6BC0F85B-03A6-4B0E-8313-2F6C60E6E4EA}" srcOrd="6" destOrd="0" presId="urn:microsoft.com/office/officeart/2005/8/layout/bProcess4"/>
    <dgm:cxn modelId="{4F2812D2-B6CA-4B0B-9968-9FF254F67922}" type="presParOf" srcId="{6BC0F85B-03A6-4B0E-8313-2F6C60E6E4EA}" destId="{E9770F95-E977-4A38-B48E-53B209E4A219}" srcOrd="0" destOrd="0" presId="urn:microsoft.com/office/officeart/2005/8/layout/bProcess4"/>
    <dgm:cxn modelId="{81CAE1FA-A8CC-4166-A25F-8F4745CB9F47}" type="presParOf" srcId="{6BC0F85B-03A6-4B0E-8313-2F6C60E6E4EA}" destId="{4EA3DD4E-A755-4945-B7FC-152A69A12D0E}" srcOrd="1" destOrd="0" presId="urn:microsoft.com/office/officeart/2005/8/layout/bProcess4"/>
    <dgm:cxn modelId="{77321F18-750E-428A-AC54-934477B8DFCC}" type="presParOf" srcId="{37980A74-846E-4810-8536-057843D5A04C}" destId="{54EC837C-76B9-447E-9932-EB8543A72972}" srcOrd="7" destOrd="0" presId="urn:microsoft.com/office/officeart/2005/8/layout/bProcess4"/>
    <dgm:cxn modelId="{DE4037A7-6314-4F26-9344-8CF7603F28C7}" type="presParOf" srcId="{37980A74-846E-4810-8536-057843D5A04C}" destId="{83B1CB7E-B867-46DC-AFB6-A9A55F5E4F61}" srcOrd="8" destOrd="0" presId="urn:microsoft.com/office/officeart/2005/8/layout/bProcess4"/>
    <dgm:cxn modelId="{B370FCB2-745E-4F49-8140-761A632C631A}" type="presParOf" srcId="{83B1CB7E-B867-46DC-AFB6-A9A55F5E4F61}" destId="{AF1D5DC6-E997-40AD-87F4-8A5A48988C3A}" srcOrd="0" destOrd="0" presId="urn:microsoft.com/office/officeart/2005/8/layout/bProcess4"/>
    <dgm:cxn modelId="{8F1F072F-5044-4FA9-A28F-FAB5316810F1}" type="presParOf" srcId="{83B1CB7E-B867-46DC-AFB6-A9A55F5E4F61}" destId="{58996811-8D74-4EF6-AA69-B476AE8A48E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04EDC4-0FFB-4177-828E-2F69986779B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A7ECF99-E8EF-421A-8ADA-01D4BE3FD057}">
      <dgm:prSet phldrT="[Texto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0">
              <a:srgbClr val="99FFCC"/>
            </a:gs>
          </a:gsLst>
        </a:gradFill>
      </dgm:spPr>
      <dgm:t>
        <a:bodyPr/>
        <a:lstStyle/>
        <a:p>
          <a:r>
            <a:rPr lang="es-ES" sz="1800" dirty="0">
              <a:solidFill>
                <a:schemeClr val="tx1"/>
              </a:solidFill>
            </a:rPr>
            <a:t>Fomentar en los padres el estilo de crianza democrático, mediante una guía semáforo para que mejore la convivencia dentro de su hogar.</a:t>
          </a:r>
          <a:endParaRPr lang="es-EC" sz="1800" dirty="0">
            <a:solidFill>
              <a:schemeClr val="tx1"/>
            </a:solidFill>
          </a:endParaRPr>
        </a:p>
      </dgm:t>
    </dgm:pt>
    <dgm:pt modelId="{78E56CD7-BBE5-4BEF-9CB1-A64ACA81822B}" type="parTrans" cxnId="{0BA2E35D-E0BA-4309-AF0C-CB8AD82EDCF2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044D0B77-FE17-4A95-BF57-E347A3D11506}" type="sibTrans" cxnId="{0BA2E35D-E0BA-4309-AF0C-CB8AD82EDCF2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CE2DF91B-791B-455F-902C-60B12B78464D}">
      <dgm:prSet phldrT="[Texto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0">
              <a:srgbClr val="FFCCFF"/>
            </a:gs>
          </a:gsLst>
        </a:gradFill>
      </dgm:spPr>
      <dgm:t>
        <a:bodyPr/>
        <a:lstStyle/>
        <a:p>
          <a:r>
            <a:rPr lang="es-ES" sz="1800" dirty="0">
              <a:solidFill>
                <a:schemeClr val="tx1"/>
              </a:solidFill>
            </a:rPr>
            <a:t>-Identificar que estilo de crianza aplican  los padres de familia en la educación de sus hijos.</a:t>
          </a:r>
          <a:endParaRPr lang="es-EC" sz="1800" dirty="0">
            <a:solidFill>
              <a:schemeClr val="tx1"/>
            </a:solidFill>
          </a:endParaRPr>
        </a:p>
        <a:p>
          <a:r>
            <a:rPr lang="es-ES" sz="1800" dirty="0">
              <a:solidFill>
                <a:schemeClr val="tx1"/>
              </a:solidFill>
            </a:rPr>
            <a:t>-Realizar actividades para optimizar la relación entre padre e hijo. </a:t>
          </a:r>
          <a:endParaRPr lang="es-EC" sz="1800" dirty="0">
            <a:solidFill>
              <a:schemeClr val="tx1"/>
            </a:solidFill>
          </a:endParaRPr>
        </a:p>
      </dgm:t>
    </dgm:pt>
    <dgm:pt modelId="{FB726151-E7E5-49E2-A52B-FB33DA5D8B13}" type="parTrans" cxnId="{4C537730-4E83-4978-9112-3A635CC6BB7E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F965CC06-1B17-4C36-A819-12B794DF96C5}" type="sibTrans" cxnId="{4C537730-4E83-4978-9112-3A635CC6BB7E}">
      <dgm:prSet/>
      <dgm:spPr/>
      <dgm:t>
        <a:bodyPr/>
        <a:lstStyle/>
        <a:p>
          <a:endParaRPr lang="es-EC" sz="1800">
            <a:solidFill>
              <a:schemeClr val="tx1"/>
            </a:solidFill>
          </a:endParaRPr>
        </a:p>
      </dgm:t>
    </dgm:pt>
    <dgm:pt modelId="{CFA35BD3-8C35-4F77-AC08-A92B565AB702}" type="pres">
      <dgm:prSet presAssocID="{E904EDC4-0FFB-4177-828E-2F69986779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A8D7462-CE1B-4519-87BF-0A09E74558B8}" type="pres">
      <dgm:prSet presAssocID="{4A7ECF99-E8EF-421A-8ADA-01D4BE3FD057}" presName="parentText" presStyleLbl="node1" presStyleIdx="0" presStyleCnt="2" custLinFactY="-9642" custLinFactNeighborX="8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6153D1-FA8B-46CE-9E79-1B8C00EAE40B}" type="pres">
      <dgm:prSet presAssocID="{044D0B77-FE17-4A95-BF57-E347A3D11506}" presName="spacer" presStyleCnt="0"/>
      <dgm:spPr/>
    </dgm:pt>
    <dgm:pt modelId="{80B9E30F-137D-4237-B27F-C71FE08672AA}" type="pres">
      <dgm:prSet presAssocID="{CE2DF91B-791B-455F-902C-60B12B78464D}" presName="parentText" presStyleLbl="node1" presStyleIdx="1" presStyleCnt="2" custLinFactY="12932" custLinFactNeighborX="3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F3FB90-EA11-4A23-AABF-E85681B53561}" type="presOf" srcId="{E904EDC4-0FFB-4177-828E-2F69986779B4}" destId="{CFA35BD3-8C35-4F77-AC08-A92B565AB702}" srcOrd="0" destOrd="0" presId="urn:microsoft.com/office/officeart/2005/8/layout/vList2"/>
    <dgm:cxn modelId="{A45B60A7-C4AE-4B59-A6A4-086FA505CD02}" type="presOf" srcId="{4A7ECF99-E8EF-421A-8ADA-01D4BE3FD057}" destId="{BA8D7462-CE1B-4519-87BF-0A09E74558B8}" srcOrd="0" destOrd="0" presId="urn:microsoft.com/office/officeart/2005/8/layout/vList2"/>
    <dgm:cxn modelId="{CCBB8A53-51CB-45D1-939B-51AF497DB3BD}" type="presOf" srcId="{CE2DF91B-791B-455F-902C-60B12B78464D}" destId="{80B9E30F-137D-4237-B27F-C71FE08672AA}" srcOrd="0" destOrd="0" presId="urn:microsoft.com/office/officeart/2005/8/layout/vList2"/>
    <dgm:cxn modelId="{4C537730-4E83-4978-9112-3A635CC6BB7E}" srcId="{E904EDC4-0FFB-4177-828E-2F69986779B4}" destId="{CE2DF91B-791B-455F-902C-60B12B78464D}" srcOrd="1" destOrd="0" parTransId="{FB726151-E7E5-49E2-A52B-FB33DA5D8B13}" sibTransId="{F965CC06-1B17-4C36-A819-12B794DF96C5}"/>
    <dgm:cxn modelId="{0BA2E35D-E0BA-4309-AF0C-CB8AD82EDCF2}" srcId="{E904EDC4-0FFB-4177-828E-2F69986779B4}" destId="{4A7ECF99-E8EF-421A-8ADA-01D4BE3FD057}" srcOrd="0" destOrd="0" parTransId="{78E56CD7-BBE5-4BEF-9CB1-A64ACA81822B}" sibTransId="{044D0B77-FE17-4A95-BF57-E347A3D11506}"/>
    <dgm:cxn modelId="{69382F2A-DFCA-4BE5-AEE1-6A9BE9842934}" type="presParOf" srcId="{CFA35BD3-8C35-4F77-AC08-A92B565AB702}" destId="{BA8D7462-CE1B-4519-87BF-0A09E74558B8}" srcOrd="0" destOrd="0" presId="urn:microsoft.com/office/officeart/2005/8/layout/vList2"/>
    <dgm:cxn modelId="{FCFF1563-4B13-478B-A26D-D19720BA7DD4}" type="presParOf" srcId="{CFA35BD3-8C35-4F77-AC08-A92B565AB702}" destId="{746153D1-FA8B-46CE-9E79-1B8C00EAE40B}" srcOrd="1" destOrd="0" presId="urn:microsoft.com/office/officeart/2005/8/layout/vList2"/>
    <dgm:cxn modelId="{110AF5F7-61D9-4B57-9559-CB6E3A604B80}" type="presParOf" srcId="{CFA35BD3-8C35-4F77-AC08-A92B565AB702}" destId="{80B9E30F-137D-4237-B27F-C71FE08672A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EE9AE-F4DC-4D5B-9043-08927BDC98E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81483EA-8495-4D03-B33F-F0048AE916BA}">
      <dgm:prSet phldrT="[Texto]"/>
      <dgm:spPr/>
      <dgm:t>
        <a:bodyPr/>
        <a:lstStyle/>
        <a:p>
          <a:r>
            <a:rPr lang="es-ES" dirty="0"/>
            <a:t>Centro Municipal de Educación Inicial “Rayitos de Luz” </a:t>
          </a:r>
          <a:endParaRPr lang="es-MX" dirty="0"/>
        </a:p>
      </dgm:t>
    </dgm:pt>
    <dgm:pt modelId="{67373163-80E4-41DF-9400-8CE6A77FBEC4}" type="parTrans" cxnId="{522C1D1B-364B-434E-AC95-47615A7FB34A}">
      <dgm:prSet/>
      <dgm:spPr/>
      <dgm:t>
        <a:bodyPr/>
        <a:lstStyle/>
        <a:p>
          <a:endParaRPr lang="es-MX"/>
        </a:p>
      </dgm:t>
    </dgm:pt>
    <dgm:pt modelId="{2537728F-8FC2-4C6C-81BB-5024A3112604}" type="sibTrans" cxnId="{522C1D1B-364B-434E-AC95-47615A7FB34A}">
      <dgm:prSet/>
      <dgm:spPr/>
      <dgm:t>
        <a:bodyPr/>
        <a:lstStyle/>
        <a:p>
          <a:endParaRPr lang="es-MX"/>
        </a:p>
      </dgm:t>
    </dgm:pt>
    <dgm:pt modelId="{719D4103-1DFA-4D9E-97A4-7D225AAD850E}">
      <dgm:prSet phldrT="[Texto]"/>
      <dgm:spPr/>
      <dgm:t>
        <a:bodyPr/>
        <a:lstStyle/>
        <a:p>
          <a:r>
            <a:rPr lang="es-MX" dirty="0"/>
            <a:t>Cantón Rumiñahui, Parroquia Cotogchoa.</a:t>
          </a:r>
        </a:p>
      </dgm:t>
    </dgm:pt>
    <dgm:pt modelId="{1B2E99EF-3679-4CA0-91AE-0F0A02ED2015}" type="parTrans" cxnId="{F76D902F-21A9-4305-BA9A-27ECD1A072A2}">
      <dgm:prSet/>
      <dgm:spPr/>
      <dgm:t>
        <a:bodyPr/>
        <a:lstStyle/>
        <a:p>
          <a:endParaRPr lang="es-MX"/>
        </a:p>
      </dgm:t>
    </dgm:pt>
    <dgm:pt modelId="{6C71D26E-CB8F-43AD-9056-383949281981}" type="sibTrans" cxnId="{F76D902F-21A9-4305-BA9A-27ECD1A072A2}">
      <dgm:prSet/>
      <dgm:spPr/>
      <dgm:t>
        <a:bodyPr/>
        <a:lstStyle/>
        <a:p>
          <a:endParaRPr lang="es-MX"/>
        </a:p>
      </dgm:t>
    </dgm:pt>
    <dgm:pt modelId="{4773A5C0-0F97-49AA-94E8-AA723F215DCA}">
      <dgm:prSet phldrT="[Texto]"/>
      <dgm:spPr/>
      <dgm:t>
        <a:bodyPr/>
        <a:lstStyle/>
        <a:p>
          <a:r>
            <a:rPr lang="es-ES" dirty="0"/>
            <a:t>Durante el periodo marzo-julio del año 2019.</a:t>
          </a:r>
          <a:endParaRPr lang="es-MX" dirty="0"/>
        </a:p>
      </dgm:t>
    </dgm:pt>
    <dgm:pt modelId="{EA27F55A-D23E-4FF7-8F60-72FF17D1D6E4}" type="parTrans" cxnId="{35686906-8FE1-4E78-A598-E163E168FA91}">
      <dgm:prSet/>
      <dgm:spPr/>
      <dgm:t>
        <a:bodyPr/>
        <a:lstStyle/>
        <a:p>
          <a:endParaRPr lang="es-MX"/>
        </a:p>
      </dgm:t>
    </dgm:pt>
    <dgm:pt modelId="{02A25336-64CA-496C-A93F-B9D8BB5385C4}" type="sibTrans" cxnId="{35686906-8FE1-4E78-A598-E163E168FA91}">
      <dgm:prSet/>
      <dgm:spPr/>
      <dgm:t>
        <a:bodyPr/>
        <a:lstStyle/>
        <a:p>
          <a:endParaRPr lang="es-MX"/>
        </a:p>
      </dgm:t>
    </dgm:pt>
    <dgm:pt modelId="{9B58D157-07A4-4D50-A495-5298A5A515E6}">
      <dgm:prSet phldrT="[Texto]"/>
      <dgm:spPr/>
      <dgm:t>
        <a:bodyPr/>
        <a:lstStyle/>
        <a:p>
          <a:r>
            <a:rPr lang="es-MX" dirty="0"/>
            <a:t>Docentes.</a:t>
          </a:r>
        </a:p>
        <a:p>
          <a:r>
            <a:rPr lang="es-MX" dirty="0"/>
            <a:t>Padres de familia. </a:t>
          </a:r>
        </a:p>
      </dgm:t>
    </dgm:pt>
    <dgm:pt modelId="{E2721342-3EE9-4560-B1AF-C4493F85AE28}" type="parTrans" cxnId="{90486F57-820C-49D1-A8EA-0501B528CC90}">
      <dgm:prSet/>
      <dgm:spPr/>
      <dgm:t>
        <a:bodyPr/>
        <a:lstStyle/>
        <a:p>
          <a:endParaRPr lang="es-MX"/>
        </a:p>
      </dgm:t>
    </dgm:pt>
    <dgm:pt modelId="{91435041-53D3-4C50-A361-900A8C1967DD}" type="sibTrans" cxnId="{90486F57-820C-49D1-A8EA-0501B528CC90}">
      <dgm:prSet/>
      <dgm:spPr/>
      <dgm:t>
        <a:bodyPr/>
        <a:lstStyle/>
        <a:p>
          <a:endParaRPr lang="es-MX"/>
        </a:p>
      </dgm:t>
    </dgm:pt>
    <dgm:pt modelId="{8EAC098A-CAAF-4CFE-AB0B-3439FA44C30D}" type="pres">
      <dgm:prSet presAssocID="{D23EE9AE-F4DC-4D5B-9043-08927BDC98E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3D1FF3C-0D91-405F-B588-1CC6C395869C}" type="pres">
      <dgm:prSet presAssocID="{981483EA-8495-4D03-B33F-F0048AE916BA}" presName="composite" presStyleCnt="0"/>
      <dgm:spPr/>
    </dgm:pt>
    <dgm:pt modelId="{37088EE7-779D-4060-BA10-BA8F9322F2FB}" type="pres">
      <dgm:prSet presAssocID="{981483EA-8495-4D03-B33F-F0048AE916BA}" presName="LShape" presStyleLbl="alignNode1" presStyleIdx="0" presStyleCnt="7"/>
      <dgm:spPr>
        <a:solidFill>
          <a:srgbClr val="FFFF00"/>
        </a:solidFill>
        <a:ln>
          <a:solidFill>
            <a:srgbClr val="FFFF00"/>
          </a:solidFill>
        </a:ln>
      </dgm:spPr>
    </dgm:pt>
    <dgm:pt modelId="{607164B6-C4C9-43E8-8E52-9458D130F3DF}" type="pres">
      <dgm:prSet presAssocID="{981483EA-8495-4D03-B33F-F0048AE916B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D21BA-4D31-4B31-A694-525981B89050}" type="pres">
      <dgm:prSet presAssocID="{981483EA-8495-4D03-B33F-F0048AE916BA}" presName="Triangle" presStyleLbl="alignNode1" presStyleIdx="1" presStyleCnt="7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7366906D-67C1-4675-A501-8CACBB87174E}" type="pres">
      <dgm:prSet presAssocID="{2537728F-8FC2-4C6C-81BB-5024A3112604}" presName="sibTrans" presStyleCnt="0"/>
      <dgm:spPr/>
    </dgm:pt>
    <dgm:pt modelId="{3B300BEF-2767-4354-BFA0-1727DB2628E0}" type="pres">
      <dgm:prSet presAssocID="{2537728F-8FC2-4C6C-81BB-5024A3112604}" presName="space" presStyleCnt="0"/>
      <dgm:spPr/>
    </dgm:pt>
    <dgm:pt modelId="{537C2620-FC67-46BC-919D-27A58BFCE741}" type="pres">
      <dgm:prSet presAssocID="{719D4103-1DFA-4D9E-97A4-7D225AAD850E}" presName="composite" presStyleCnt="0"/>
      <dgm:spPr/>
    </dgm:pt>
    <dgm:pt modelId="{11903971-D7D2-4CFC-8732-92CB8FCAA69A}" type="pres">
      <dgm:prSet presAssocID="{719D4103-1DFA-4D9E-97A4-7D225AAD850E}" presName="LShape" presStyleLbl="alignNode1" presStyleIdx="2" presStyleCnt="7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6A801073-D749-404A-BC7C-45767AB27F68}" type="pres">
      <dgm:prSet presAssocID="{719D4103-1DFA-4D9E-97A4-7D225AAD850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799BDA-29E2-4480-9AB1-5BA6B961FDD7}" type="pres">
      <dgm:prSet presAssocID="{719D4103-1DFA-4D9E-97A4-7D225AAD850E}" presName="Triangle" presStyleLbl="alignNode1" presStyleIdx="3" presStyleCnt="7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A0FF21E4-0172-4EEA-97F0-A35BE4F6649D}" type="pres">
      <dgm:prSet presAssocID="{6C71D26E-CB8F-43AD-9056-383949281981}" presName="sibTrans" presStyleCnt="0"/>
      <dgm:spPr/>
    </dgm:pt>
    <dgm:pt modelId="{A8B1E074-6DF7-4276-B0B8-D3724B30B109}" type="pres">
      <dgm:prSet presAssocID="{6C71D26E-CB8F-43AD-9056-383949281981}" presName="space" presStyleCnt="0"/>
      <dgm:spPr/>
    </dgm:pt>
    <dgm:pt modelId="{EAA8A0F4-0361-4CD9-9BC1-663AE268D62F}" type="pres">
      <dgm:prSet presAssocID="{4773A5C0-0F97-49AA-94E8-AA723F215DCA}" presName="composite" presStyleCnt="0"/>
      <dgm:spPr/>
    </dgm:pt>
    <dgm:pt modelId="{E5F8C995-7F18-452B-A934-6FEC4EA662ED}" type="pres">
      <dgm:prSet presAssocID="{4773A5C0-0F97-49AA-94E8-AA723F215DCA}" presName="LShape" presStyleLbl="alignNode1" presStyleIdx="4" presStyleCnt="7"/>
      <dgm:spPr>
        <a:solidFill>
          <a:srgbClr val="00B0F0"/>
        </a:solidFill>
        <a:ln>
          <a:solidFill>
            <a:srgbClr val="00B0F0"/>
          </a:solidFill>
        </a:ln>
      </dgm:spPr>
    </dgm:pt>
    <dgm:pt modelId="{48BF84D1-2C25-4E33-9AE1-BA249B35E96A}" type="pres">
      <dgm:prSet presAssocID="{4773A5C0-0F97-49AA-94E8-AA723F215DC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0B97C5-E424-4705-A41A-CD556558A547}" type="pres">
      <dgm:prSet presAssocID="{4773A5C0-0F97-49AA-94E8-AA723F215DCA}" presName="Triangle" presStyleLbl="alignNode1" presStyleIdx="5" presStyleCnt="7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B4D9AFB8-5D6F-4FFC-9F81-99FA66647487}" type="pres">
      <dgm:prSet presAssocID="{02A25336-64CA-496C-A93F-B9D8BB5385C4}" presName="sibTrans" presStyleCnt="0"/>
      <dgm:spPr/>
    </dgm:pt>
    <dgm:pt modelId="{AF437158-4F4A-458B-9F8F-41C54F3031FF}" type="pres">
      <dgm:prSet presAssocID="{02A25336-64CA-496C-A93F-B9D8BB5385C4}" presName="space" presStyleCnt="0"/>
      <dgm:spPr/>
    </dgm:pt>
    <dgm:pt modelId="{81F293FB-59C0-4B9E-A013-7145A7D7A487}" type="pres">
      <dgm:prSet presAssocID="{9B58D157-07A4-4D50-A495-5298A5A515E6}" presName="composite" presStyleCnt="0"/>
      <dgm:spPr/>
    </dgm:pt>
    <dgm:pt modelId="{6958A81E-4758-47C7-AF44-ACC65D6355B7}" type="pres">
      <dgm:prSet presAssocID="{9B58D157-07A4-4D50-A495-5298A5A515E6}" presName="LShape" presStyleLbl="alignNode1" presStyleIdx="6" presStyleCnt="7"/>
      <dgm:spPr>
        <a:solidFill>
          <a:srgbClr val="7030A0"/>
        </a:solidFill>
        <a:ln>
          <a:solidFill>
            <a:srgbClr val="7030A0"/>
          </a:solidFill>
        </a:ln>
      </dgm:spPr>
    </dgm:pt>
    <dgm:pt modelId="{0E9A73B9-EBF5-497D-BA11-80BC2801B496}" type="pres">
      <dgm:prSet presAssocID="{9B58D157-07A4-4D50-A495-5298A5A515E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686906-8FE1-4E78-A598-E163E168FA91}" srcId="{D23EE9AE-F4DC-4D5B-9043-08927BDC98EC}" destId="{4773A5C0-0F97-49AA-94E8-AA723F215DCA}" srcOrd="2" destOrd="0" parTransId="{EA27F55A-D23E-4FF7-8F60-72FF17D1D6E4}" sibTransId="{02A25336-64CA-496C-A93F-B9D8BB5385C4}"/>
    <dgm:cxn modelId="{27691C51-4931-4454-B53E-E8DFB16A88CC}" type="presOf" srcId="{D23EE9AE-F4DC-4D5B-9043-08927BDC98EC}" destId="{8EAC098A-CAAF-4CFE-AB0B-3439FA44C30D}" srcOrd="0" destOrd="0" presId="urn:microsoft.com/office/officeart/2009/3/layout/StepUpProcess"/>
    <dgm:cxn modelId="{522C1D1B-364B-434E-AC95-47615A7FB34A}" srcId="{D23EE9AE-F4DC-4D5B-9043-08927BDC98EC}" destId="{981483EA-8495-4D03-B33F-F0048AE916BA}" srcOrd="0" destOrd="0" parTransId="{67373163-80E4-41DF-9400-8CE6A77FBEC4}" sibTransId="{2537728F-8FC2-4C6C-81BB-5024A3112604}"/>
    <dgm:cxn modelId="{B3CA35DD-DEDC-4435-8C5F-DE518CB3CA8F}" type="presOf" srcId="{719D4103-1DFA-4D9E-97A4-7D225AAD850E}" destId="{6A801073-D749-404A-BC7C-45767AB27F68}" srcOrd="0" destOrd="0" presId="urn:microsoft.com/office/officeart/2009/3/layout/StepUpProcess"/>
    <dgm:cxn modelId="{508CED0D-112E-4C6D-973E-C1ADE1D93A7D}" type="presOf" srcId="{4773A5C0-0F97-49AA-94E8-AA723F215DCA}" destId="{48BF84D1-2C25-4E33-9AE1-BA249B35E96A}" srcOrd="0" destOrd="0" presId="urn:microsoft.com/office/officeart/2009/3/layout/StepUpProcess"/>
    <dgm:cxn modelId="{F76D902F-21A9-4305-BA9A-27ECD1A072A2}" srcId="{D23EE9AE-F4DC-4D5B-9043-08927BDC98EC}" destId="{719D4103-1DFA-4D9E-97A4-7D225AAD850E}" srcOrd="1" destOrd="0" parTransId="{1B2E99EF-3679-4CA0-91AE-0F0A02ED2015}" sibTransId="{6C71D26E-CB8F-43AD-9056-383949281981}"/>
    <dgm:cxn modelId="{90486F57-820C-49D1-A8EA-0501B528CC90}" srcId="{D23EE9AE-F4DC-4D5B-9043-08927BDC98EC}" destId="{9B58D157-07A4-4D50-A495-5298A5A515E6}" srcOrd="3" destOrd="0" parTransId="{E2721342-3EE9-4560-B1AF-C4493F85AE28}" sibTransId="{91435041-53D3-4C50-A361-900A8C1967DD}"/>
    <dgm:cxn modelId="{1B410E40-17C2-4E7D-BA8E-A18AD52E71DF}" type="presOf" srcId="{9B58D157-07A4-4D50-A495-5298A5A515E6}" destId="{0E9A73B9-EBF5-497D-BA11-80BC2801B496}" srcOrd="0" destOrd="0" presId="urn:microsoft.com/office/officeart/2009/3/layout/StepUpProcess"/>
    <dgm:cxn modelId="{5F3E30D9-243C-41B3-A6FE-68C195F38D89}" type="presOf" srcId="{981483EA-8495-4D03-B33F-F0048AE916BA}" destId="{607164B6-C4C9-43E8-8E52-9458D130F3DF}" srcOrd="0" destOrd="0" presId="urn:microsoft.com/office/officeart/2009/3/layout/StepUpProcess"/>
    <dgm:cxn modelId="{047F4334-CD03-4DE6-9D47-FCCF8B4C4DFE}" type="presParOf" srcId="{8EAC098A-CAAF-4CFE-AB0B-3439FA44C30D}" destId="{A3D1FF3C-0D91-405F-B588-1CC6C395869C}" srcOrd="0" destOrd="0" presId="urn:microsoft.com/office/officeart/2009/3/layout/StepUpProcess"/>
    <dgm:cxn modelId="{7D011EE9-2821-46BB-AD40-BE244B28EAA3}" type="presParOf" srcId="{A3D1FF3C-0D91-405F-B588-1CC6C395869C}" destId="{37088EE7-779D-4060-BA10-BA8F9322F2FB}" srcOrd="0" destOrd="0" presId="urn:microsoft.com/office/officeart/2009/3/layout/StepUpProcess"/>
    <dgm:cxn modelId="{0DCD2324-1F05-486C-933B-B746E5676BDC}" type="presParOf" srcId="{A3D1FF3C-0D91-405F-B588-1CC6C395869C}" destId="{607164B6-C4C9-43E8-8E52-9458D130F3DF}" srcOrd="1" destOrd="0" presId="urn:microsoft.com/office/officeart/2009/3/layout/StepUpProcess"/>
    <dgm:cxn modelId="{46C3D6D4-F624-4C1E-842A-21BE5D4539E0}" type="presParOf" srcId="{A3D1FF3C-0D91-405F-B588-1CC6C395869C}" destId="{39CD21BA-4D31-4B31-A694-525981B89050}" srcOrd="2" destOrd="0" presId="urn:microsoft.com/office/officeart/2009/3/layout/StepUpProcess"/>
    <dgm:cxn modelId="{9E46B427-4A9F-48AC-89C0-78F9F1F12BFC}" type="presParOf" srcId="{8EAC098A-CAAF-4CFE-AB0B-3439FA44C30D}" destId="{7366906D-67C1-4675-A501-8CACBB87174E}" srcOrd="1" destOrd="0" presId="urn:microsoft.com/office/officeart/2009/3/layout/StepUpProcess"/>
    <dgm:cxn modelId="{27B1B8C8-5CEA-4A8F-952F-EE299DAC8229}" type="presParOf" srcId="{7366906D-67C1-4675-A501-8CACBB87174E}" destId="{3B300BEF-2767-4354-BFA0-1727DB2628E0}" srcOrd="0" destOrd="0" presId="urn:microsoft.com/office/officeart/2009/3/layout/StepUpProcess"/>
    <dgm:cxn modelId="{7C1822F7-74F1-4CBF-95F8-9D51C97C5AA5}" type="presParOf" srcId="{8EAC098A-CAAF-4CFE-AB0B-3439FA44C30D}" destId="{537C2620-FC67-46BC-919D-27A58BFCE741}" srcOrd="2" destOrd="0" presId="urn:microsoft.com/office/officeart/2009/3/layout/StepUpProcess"/>
    <dgm:cxn modelId="{210E7F68-E700-427E-8036-0C1BBDE39BC3}" type="presParOf" srcId="{537C2620-FC67-46BC-919D-27A58BFCE741}" destId="{11903971-D7D2-4CFC-8732-92CB8FCAA69A}" srcOrd="0" destOrd="0" presId="urn:microsoft.com/office/officeart/2009/3/layout/StepUpProcess"/>
    <dgm:cxn modelId="{382F497A-668F-467E-BE09-58288A6065DF}" type="presParOf" srcId="{537C2620-FC67-46BC-919D-27A58BFCE741}" destId="{6A801073-D749-404A-BC7C-45767AB27F68}" srcOrd="1" destOrd="0" presId="urn:microsoft.com/office/officeart/2009/3/layout/StepUpProcess"/>
    <dgm:cxn modelId="{A43030A8-339D-45AC-AB96-D6BD269CAC67}" type="presParOf" srcId="{537C2620-FC67-46BC-919D-27A58BFCE741}" destId="{18799BDA-29E2-4480-9AB1-5BA6B961FDD7}" srcOrd="2" destOrd="0" presId="urn:microsoft.com/office/officeart/2009/3/layout/StepUpProcess"/>
    <dgm:cxn modelId="{3FCCEB13-480E-434B-B79C-2B44A72C51C5}" type="presParOf" srcId="{8EAC098A-CAAF-4CFE-AB0B-3439FA44C30D}" destId="{A0FF21E4-0172-4EEA-97F0-A35BE4F6649D}" srcOrd="3" destOrd="0" presId="urn:microsoft.com/office/officeart/2009/3/layout/StepUpProcess"/>
    <dgm:cxn modelId="{649421B7-1A5D-46FA-9EC6-91D25D3AE46D}" type="presParOf" srcId="{A0FF21E4-0172-4EEA-97F0-A35BE4F6649D}" destId="{A8B1E074-6DF7-4276-B0B8-D3724B30B109}" srcOrd="0" destOrd="0" presId="urn:microsoft.com/office/officeart/2009/3/layout/StepUpProcess"/>
    <dgm:cxn modelId="{9EC1284F-8809-4B92-BD53-29982DE85566}" type="presParOf" srcId="{8EAC098A-CAAF-4CFE-AB0B-3439FA44C30D}" destId="{EAA8A0F4-0361-4CD9-9BC1-663AE268D62F}" srcOrd="4" destOrd="0" presId="urn:microsoft.com/office/officeart/2009/3/layout/StepUpProcess"/>
    <dgm:cxn modelId="{FF382669-103A-486A-ADC9-E9CDED25C100}" type="presParOf" srcId="{EAA8A0F4-0361-4CD9-9BC1-663AE268D62F}" destId="{E5F8C995-7F18-452B-A934-6FEC4EA662ED}" srcOrd="0" destOrd="0" presId="urn:microsoft.com/office/officeart/2009/3/layout/StepUpProcess"/>
    <dgm:cxn modelId="{4E6B373F-20F7-48DC-BD77-C84866BE05E1}" type="presParOf" srcId="{EAA8A0F4-0361-4CD9-9BC1-663AE268D62F}" destId="{48BF84D1-2C25-4E33-9AE1-BA249B35E96A}" srcOrd="1" destOrd="0" presId="urn:microsoft.com/office/officeart/2009/3/layout/StepUpProcess"/>
    <dgm:cxn modelId="{66165894-9633-40DA-B24A-F21C78FD5567}" type="presParOf" srcId="{EAA8A0F4-0361-4CD9-9BC1-663AE268D62F}" destId="{7F0B97C5-E424-4705-A41A-CD556558A547}" srcOrd="2" destOrd="0" presId="urn:microsoft.com/office/officeart/2009/3/layout/StepUpProcess"/>
    <dgm:cxn modelId="{222E592D-6FB1-4AEE-AD1F-92628DDB3AAC}" type="presParOf" srcId="{8EAC098A-CAAF-4CFE-AB0B-3439FA44C30D}" destId="{B4D9AFB8-5D6F-4FFC-9F81-99FA66647487}" srcOrd="5" destOrd="0" presId="urn:microsoft.com/office/officeart/2009/3/layout/StepUpProcess"/>
    <dgm:cxn modelId="{E00BFDA2-E72E-4FB3-8603-039D25799FAE}" type="presParOf" srcId="{B4D9AFB8-5D6F-4FFC-9F81-99FA66647487}" destId="{AF437158-4F4A-458B-9F8F-41C54F3031FF}" srcOrd="0" destOrd="0" presId="urn:microsoft.com/office/officeart/2009/3/layout/StepUpProcess"/>
    <dgm:cxn modelId="{0EFBFA91-8D00-4602-9B14-9D959A1661DC}" type="presParOf" srcId="{8EAC098A-CAAF-4CFE-AB0B-3439FA44C30D}" destId="{81F293FB-59C0-4B9E-A013-7145A7D7A487}" srcOrd="6" destOrd="0" presId="urn:microsoft.com/office/officeart/2009/3/layout/StepUpProcess"/>
    <dgm:cxn modelId="{75948393-12B4-43E7-BC9E-86301B8748CC}" type="presParOf" srcId="{81F293FB-59C0-4B9E-A013-7145A7D7A487}" destId="{6958A81E-4758-47C7-AF44-ACC65D6355B7}" srcOrd="0" destOrd="0" presId="urn:microsoft.com/office/officeart/2009/3/layout/StepUpProcess"/>
    <dgm:cxn modelId="{91471E21-B6D2-4179-BFF8-819460D775A1}" type="presParOf" srcId="{81F293FB-59C0-4B9E-A013-7145A7D7A487}" destId="{0E9A73B9-EBF5-497D-BA11-80BC2801B49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BB9B5-3F88-4F0B-A39C-4D5C0124F2BE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B9257308-C60B-4A36-86F4-2E930DC29689}">
      <dgm:prSet phldrT="[Texto]" custT="1"/>
      <dgm:spPr>
        <a:solidFill>
          <a:srgbClr val="99FFCC"/>
        </a:solidFill>
      </dgm:spPr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S" sz="1000" dirty="0">
              <a:solidFill>
                <a:schemeClr val="tx1"/>
              </a:solidFill>
            </a:rPr>
            <a:t>Determinar el estilo de crianza que tienen los niños de 4 a 5 años en el Centro Municipal de Educación Inicial “Rayitos de Luz” de Cotogchoa.</a:t>
          </a:r>
          <a:endParaRPr lang="es-MX" sz="1000" dirty="0">
            <a:solidFill>
              <a:schemeClr val="tx1"/>
            </a:solidFill>
          </a:endParaRPr>
        </a:p>
      </dgm:t>
    </dgm:pt>
    <dgm:pt modelId="{695C9D07-6623-4A4C-A030-DE3712103549}" type="parTrans" cxnId="{73FAEF96-FADD-44C1-85EE-B967E98DC078}">
      <dgm:prSet/>
      <dgm:spPr/>
      <dgm:t>
        <a:bodyPr/>
        <a:lstStyle/>
        <a:p>
          <a:endParaRPr lang="es-MX"/>
        </a:p>
      </dgm:t>
    </dgm:pt>
    <dgm:pt modelId="{EF88426F-9DCD-418D-9E97-23A7BF0E62AF}" type="sibTrans" cxnId="{73FAEF96-FADD-44C1-85EE-B967E98DC078}">
      <dgm:prSet/>
      <dgm:spPr/>
      <dgm:t>
        <a:bodyPr/>
        <a:lstStyle/>
        <a:p>
          <a:endParaRPr lang="es-MX"/>
        </a:p>
      </dgm:t>
    </dgm:pt>
    <dgm:pt modelId="{3B5E1054-FEBB-446F-B3DC-64AB0F7E6094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MX" sz="1200" dirty="0">
              <a:solidFill>
                <a:schemeClr val="tx1"/>
              </a:solidFill>
            </a:rPr>
            <a:t>Identificar la relación del apego en el estilo de crianza.</a:t>
          </a:r>
        </a:p>
      </dgm:t>
    </dgm:pt>
    <dgm:pt modelId="{B8DD8FBC-FF52-4BE9-86D9-00F5FA243B76}" type="parTrans" cxnId="{A9C9DBE1-0BCB-47AE-989B-2DFBFFFA04E7}">
      <dgm:prSet/>
      <dgm:spPr/>
      <dgm:t>
        <a:bodyPr/>
        <a:lstStyle/>
        <a:p>
          <a:endParaRPr lang="es-MX"/>
        </a:p>
      </dgm:t>
    </dgm:pt>
    <dgm:pt modelId="{A7240CCC-DBBE-4A64-8F04-50CC360973D4}" type="sibTrans" cxnId="{A9C9DBE1-0BCB-47AE-989B-2DFBFFFA04E7}">
      <dgm:prSet/>
      <dgm:spPr/>
      <dgm:t>
        <a:bodyPr/>
        <a:lstStyle/>
        <a:p>
          <a:endParaRPr lang="es-MX"/>
        </a:p>
      </dgm:t>
    </dgm:pt>
    <dgm:pt modelId="{5A597B73-B2C8-4957-BA00-89111292288B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200" dirty="0">
              <a:solidFill>
                <a:schemeClr val="tx1"/>
              </a:solidFill>
            </a:rPr>
            <a:t>Determinar las características de los padres según los estilos de crianza.</a:t>
          </a:r>
          <a:endParaRPr lang="es-MX" sz="1200" dirty="0">
            <a:solidFill>
              <a:schemeClr val="tx1"/>
            </a:solidFill>
          </a:endParaRPr>
        </a:p>
      </dgm:t>
    </dgm:pt>
    <dgm:pt modelId="{F65425D5-C7E1-4C54-97E9-06EC37E051B3}" type="parTrans" cxnId="{0F254B01-C898-48E4-9B23-BBAB81428B13}">
      <dgm:prSet/>
      <dgm:spPr/>
      <dgm:t>
        <a:bodyPr/>
        <a:lstStyle/>
        <a:p>
          <a:endParaRPr lang="es-MX"/>
        </a:p>
      </dgm:t>
    </dgm:pt>
    <dgm:pt modelId="{E97862D5-D061-4348-8EBA-C3E78E6F40CE}" type="sibTrans" cxnId="{0F254B01-C898-48E4-9B23-BBAB81428B13}">
      <dgm:prSet/>
      <dgm:spPr/>
      <dgm:t>
        <a:bodyPr/>
        <a:lstStyle/>
        <a:p>
          <a:endParaRPr lang="es-MX"/>
        </a:p>
      </dgm:t>
    </dgm:pt>
    <dgm:pt modelId="{3049AAA3-5058-4B9D-A070-B11FFED2F941}" type="pres">
      <dgm:prSet presAssocID="{1EBBB9B5-3F88-4F0B-A39C-4D5C0124F2BE}" presName="Name0" presStyleCnt="0">
        <dgm:presLayoutVars>
          <dgm:dir/>
          <dgm:animLvl val="lvl"/>
          <dgm:resizeHandles val="exact"/>
        </dgm:presLayoutVars>
      </dgm:prSet>
      <dgm:spPr/>
    </dgm:pt>
    <dgm:pt modelId="{6B1163ED-8606-4BAD-B31D-24B6D6CE39D2}" type="pres">
      <dgm:prSet presAssocID="{B9257308-C60B-4A36-86F4-2E930DC29689}" presName="parTxOnly" presStyleLbl="node1" presStyleIdx="0" presStyleCnt="3" custScaleX="196501" custScaleY="240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00FF79-E37C-4875-BF72-A3FF1FD5A491}" type="pres">
      <dgm:prSet presAssocID="{EF88426F-9DCD-418D-9E97-23A7BF0E62AF}" presName="parTxOnlySpace" presStyleCnt="0"/>
      <dgm:spPr/>
    </dgm:pt>
    <dgm:pt modelId="{6357749D-FFD8-49B3-8F4A-8C1522782324}" type="pres">
      <dgm:prSet presAssocID="{3B5E1054-FEBB-446F-B3DC-64AB0F7E6094}" presName="parTxOnly" presStyleLbl="node1" presStyleIdx="1" presStyleCnt="3" custScaleX="196083" custScaleY="243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381422-2F9E-4B93-B70F-ADCF3D1C9B7B}" type="pres">
      <dgm:prSet presAssocID="{A7240CCC-DBBE-4A64-8F04-50CC360973D4}" presName="parTxOnlySpace" presStyleCnt="0"/>
      <dgm:spPr/>
    </dgm:pt>
    <dgm:pt modelId="{7526D6F8-2A5A-4D6A-86A3-0190AF4BF63D}" type="pres">
      <dgm:prSet presAssocID="{5A597B73-B2C8-4957-BA00-89111292288B}" presName="parTxOnly" presStyleLbl="node1" presStyleIdx="2" presStyleCnt="3" custScaleX="203893" custScaleY="2509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254B01-C898-48E4-9B23-BBAB81428B13}" srcId="{1EBBB9B5-3F88-4F0B-A39C-4D5C0124F2BE}" destId="{5A597B73-B2C8-4957-BA00-89111292288B}" srcOrd="2" destOrd="0" parTransId="{F65425D5-C7E1-4C54-97E9-06EC37E051B3}" sibTransId="{E97862D5-D061-4348-8EBA-C3E78E6F40CE}"/>
    <dgm:cxn modelId="{4ABB7509-03B7-4888-9E4C-C10F3A149969}" type="presOf" srcId="{3B5E1054-FEBB-446F-B3DC-64AB0F7E6094}" destId="{6357749D-FFD8-49B3-8F4A-8C1522782324}" srcOrd="0" destOrd="0" presId="urn:microsoft.com/office/officeart/2005/8/layout/chevron1"/>
    <dgm:cxn modelId="{DF7284D4-A504-4F42-A192-530DC52F1482}" type="presOf" srcId="{1EBBB9B5-3F88-4F0B-A39C-4D5C0124F2BE}" destId="{3049AAA3-5058-4B9D-A070-B11FFED2F941}" srcOrd="0" destOrd="0" presId="urn:microsoft.com/office/officeart/2005/8/layout/chevron1"/>
    <dgm:cxn modelId="{474FD1F9-CB57-4891-8F66-BF45EB46723A}" type="presOf" srcId="{5A597B73-B2C8-4957-BA00-89111292288B}" destId="{7526D6F8-2A5A-4D6A-86A3-0190AF4BF63D}" srcOrd="0" destOrd="0" presId="urn:microsoft.com/office/officeart/2005/8/layout/chevron1"/>
    <dgm:cxn modelId="{73FAEF96-FADD-44C1-85EE-B967E98DC078}" srcId="{1EBBB9B5-3F88-4F0B-A39C-4D5C0124F2BE}" destId="{B9257308-C60B-4A36-86F4-2E930DC29689}" srcOrd="0" destOrd="0" parTransId="{695C9D07-6623-4A4C-A030-DE3712103549}" sibTransId="{EF88426F-9DCD-418D-9E97-23A7BF0E62AF}"/>
    <dgm:cxn modelId="{A9C9DBE1-0BCB-47AE-989B-2DFBFFFA04E7}" srcId="{1EBBB9B5-3F88-4F0B-A39C-4D5C0124F2BE}" destId="{3B5E1054-FEBB-446F-B3DC-64AB0F7E6094}" srcOrd="1" destOrd="0" parTransId="{B8DD8FBC-FF52-4BE9-86D9-00F5FA243B76}" sibTransId="{A7240CCC-DBBE-4A64-8F04-50CC360973D4}"/>
    <dgm:cxn modelId="{48A34758-1940-4BB0-BB90-27D16964C69C}" type="presOf" srcId="{B9257308-C60B-4A36-86F4-2E930DC29689}" destId="{6B1163ED-8606-4BAD-B31D-24B6D6CE39D2}" srcOrd="0" destOrd="0" presId="urn:microsoft.com/office/officeart/2005/8/layout/chevron1"/>
    <dgm:cxn modelId="{D926224B-7048-4CBF-B291-0E1FDBC2171A}" type="presParOf" srcId="{3049AAA3-5058-4B9D-A070-B11FFED2F941}" destId="{6B1163ED-8606-4BAD-B31D-24B6D6CE39D2}" srcOrd="0" destOrd="0" presId="urn:microsoft.com/office/officeart/2005/8/layout/chevron1"/>
    <dgm:cxn modelId="{100E115C-E14E-4E77-A746-215C6AF7B5B3}" type="presParOf" srcId="{3049AAA3-5058-4B9D-A070-B11FFED2F941}" destId="{1B00FF79-E37C-4875-BF72-A3FF1FD5A491}" srcOrd="1" destOrd="0" presId="urn:microsoft.com/office/officeart/2005/8/layout/chevron1"/>
    <dgm:cxn modelId="{C90C8796-6CFE-46EB-85E5-BE11A883E4D6}" type="presParOf" srcId="{3049AAA3-5058-4B9D-A070-B11FFED2F941}" destId="{6357749D-FFD8-49B3-8F4A-8C1522782324}" srcOrd="2" destOrd="0" presId="urn:microsoft.com/office/officeart/2005/8/layout/chevron1"/>
    <dgm:cxn modelId="{53959D6E-7E21-409E-A196-07000F7C798E}" type="presParOf" srcId="{3049AAA3-5058-4B9D-A070-B11FFED2F941}" destId="{5E381422-2F9E-4B93-B70F-ADCF3D1C9B7B}" srcOrd="3" destOrd="0" presId="urn:microsoft.com/office/officeart/2005/8/layout/chevron1"/>
    <dgm:cxn modelId="{D4763BB7-722A-4A6E-9571-34788A98486A}" type="presParOf" srcId="{3049AAA3-5058-4B9D-A070-B11FFED2F941}" destId="{7526D6F8-2A5A-4D6A-86A3-0190AF4BF63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CFCF1-8EA9-40AD-9BD9-8DE32E54E4EB}" type="doc">
      <dgm:prSet loTypeId="urn:microsoft.com/office/officeart/2005/8/layout/gear1" loCatId="cycle" qsTypeId="urn:microsoft.com/office/officeart/2005/8/quickstyle/simple5" qsCatId="simple" csTypeId="urn:microsoft.com/office/officeart/2005/8/colors/accent1_2" csCatId="accent1" phldr="1"/>
      <dgm:spPr/>
    </dgm:pt>
    <dgm:pt modelId="{5C8D49AB-7014-445D-8884-71C79A0F44CD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>
              <a:solidFill>
                <a:schemeClr val="tx1"/>
              </a:solidFill>
            </a:rPr>
            <a:t>Entregar información actualizada, simple y completa a los padres de familia que no consiguen dejar atrás los paradigmas de crianzas tradicionales</a:t>
          </a:r>
          <a:endParaRPr lang="es-MX" sz="1400" dirty="0">
            <a:solidFill>
              <a:schemeClr val="tx1"/>
            </a:solidFill>
          </a:endParaRPr>
        </a:p>
      </dgm:t>
    </dgm:pt>
    <dgm:pt modelId="{75E8DF03-21CF-4C54-9E58-44EF6B3C59DA}" type="parTrans" cxnId="{FF3DECFE-ABF1-4F45-A362-B999CD09B174}">
      <dgm:prSet/>
      <dgm:spPr/>
      <dgm:t>
        <a:bodyPr/>
        <a:lstStyle/>
        <a:p>
          <a:endParaRPr lang="es-MX"/>
        </a:p>
      </dgm:t>
    </dgm:pt>
    <dgm:pt modelId="{0F0C4364-3100-4D54-9128-9FFF614060F8}" type="sibTrans" cxnId="{FF3DECFE-ABF1-4F45-A362-B999CD09B174}">
      <dgm:prSet/>
      <dgm:spPr/>
      <dgm:t>
        <a:bodyPr/>
        <a:lstStyle/>
        <a:p>
          <a:endParaRPr lang="es-MX"/>
        </a:p>
      </dgm:t>
    </dgm:pt>
    <dgm:pt modelId="{1E7E58CF-C0E2-4C11-8FAD-873B8E777965}">
      <dgm:prSet phldrT="[Texto]" custT="1"/>
      <dgm:spPr>
        <a:solidFill>
          <a:srgbClr val="99CCFF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>
              <a:solidFill>
                <a:schemeClr val="tx1"/>
              </a:solidFill>
            </a:rPr>
            <a:t>Reducir la existencia de niños con problemas emocionales, retraídos y con autoestima baja</a:t>
          </a:r>
          <a:endParaRPr lang="es-MX" sz="1400" dirty="0">
            <a:solidFill>
              <a:schemeClr val="tx1"/>
            </a:solidFill>
          </a:endParaRPr>
        </a:p>
      </dgm:t>
    </dgm:pt>
    <dgm:pt modelId="{0BC15576-421F-4435-A188-A6AABA4B6FFD}" type="parTrans" cxnId="{2A720CC8-E753-4247-8FDE-3C388A9D45E8}">
      <dgm:prSet/>
      <dgm:spPr/>
      <dgm:t>
        <a:bodyPr/>
        <a:lstStyle/>
        <a:p>
          <a:endParaRPr lang="es-MX"/>
        </a:p>
      </dgm:t>
    </dgm:pt>
    <dgm:pt modelId="{B6B9123C-B39F-46CF-9617-9F6CBE860A5F}" type="sibTrans" cxnId="{2A720CC8-E753-4247-8FDE-3C388A9D45E8}">
      <dgm:prSet/>
      <dgm:spPr/>
      <dgm:t>
        <a:bodyPr/>
        <a:lstStyle/>
        <a:p>
          <a:endParaRPr lang="es-MX"/>
        </a:p>
      </dgm:t>
    </dgm:pt>
    <dgm:pt modelId="{38C61A01-8A51-4E7D-A5C3-612AFBED1F04}">
      <dgm:prSet phldrT="[Texto]" custT="1"/>
      <dgm:spPr>
        <a:solidFill>
          <a:srgbClr val="FFFF66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200" dirty="0">
              <a:solidFill>
                <a:schemeClr val="tx1"/>
              </a:solidFill>
            </a:rPr>
            <a:t>Concientizar a los padres de familia, para que tengan hábitos diferentes de crianza llena de confianza, amor y comunicación</a:t>
          </a:r>
          <a:endParaRPr lang="es-MX" sz="1200" dirty="0">
            <a:solidFill>
              <a:schemeClr val="tx1"/>
            </a:solidFill>
          </a:endParaRPr>
        </a:p>
      </dgm:t>
    </dgm:pt>
    <dgm:pt modelId="{39422C16-C14D-4996-96EB-8CD67585410A}" type="parTrans" cxnId="{53E586DE-822E-4858-9175-95DA92C051C7}">
      <dgm:prSet/>
      <dgm:spPr/>
      <dgm:t>
        <a:bodyPr/>
        <a:lstStyle/>
        <a:p>
          <a:endParaRPr lang="es-MX"/>
        </a:p>
      </dgm:t>
    </dgm:pt>
    <dgm:pt modelId="{D7A7218F-79AE-4071-9657-4CAE0309BABD}" type="sibTrans" cxnId="{53E586DE-822E-4858-9175-95DA92C051C7}">
      <dgm:prSet/>
      <dgm:spPr/>
      <dgm:t>
        <a:bodyPr/>
        <a:lstStyle/>
        <a:p>
          <a:endParaRPr lang="es-MX"/>
        </a:p>
      </dgm:t>
    </dgm:pt>
    <dgm:pt modelId="{FCA3D461-2F86-48E6-B991-DDE530B3DFDC}" type="pres">
      <dgm:prSet presAssocID="{F44CFCF1-8EA9-40AD-9BD9-8DE32E54E4E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8F8192-327B-4B15-8DD3-146A3B199E84}" type="pres">
      <dgm:prSet presAssocID="{5C8D49AB-7014-445D-8884-71C79A0F44C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E8637D-D244-4EEC-BAC9-5DAAAF86A7EE}" type="pres">
      <dgm:prSet presAssocID="{5C8D49AB-7014-445D-8884-71C79A0F44CD}" presName="gear1srcNode" presStyleLbl="node1" presStyleIdx="0" presStyleCnt="3"/>
      <dgm:spPr/>
      <dgm:t>
        <a:bodyPr/>
        <a:lstStyle/>
        <a:p>
          <a:endParaRPr lang="es-EC"/>
        </a:p>
      </dgm:t>
    </dgm:pt>
    <dgm:pt modelId="{283458B6-CF87-4D74-B1D4-F60FBE9C9D99}" type="pres">
      <dgm:prSet presAssocID="{5C8D49AB-7014-445D-8884-71C79A0F44CD}" presName="gear1dstNode" presStyleLbl="node1" presStyleIdx="0" presStyleCnt="3"/>
      <dgm:spPr/>
      <dgm:t>
        <a:bodyPr/>
        <a:lstStyle/>
        <a:p>
          <a:endParaRPr lang="es-EC"/>
        </a:p>
      </dgm:t>
    </dgm:pt>
    <dgm:pt modelId="{50E92B78-58BC-4AF0-8CC9-DFC9BEC74B09}" type="pres">
      <dgm:prSet presAssocID="{1E7E58CF-C0E2-4C11-8FAD-873B8E777965}" presName="gear2" presStyleLbl="node1" presStyleIdx="1" presStyleCnt="3" custScaleX="137554" custScaleY="119987" custLinFactNeighborX="-7387" custLinFactNeighborY="917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3A13EC-F0F7-4663-93ED-07AC2812CB5F}" type="pres">
      <dgm:prSet presAssocID="{1E7E58CF-C0E2-4C11-8FAD-873B8E777965}" presName="gear2srcNode" presStyleLbl="node1" presStyleIdx="1" presStyleCnt="3"/>
      <dgm:spPr/>
      <dgm:t>
        <a:bodyPr/>
        <a:lstStyle/>
        <a:p>
          <a:endParaRPr lang="es-EC"/>
        </a:p>
      </dgm:t>
    </dgm:pt>
    <dgm:pt modelId="{BC08CCB3-3C66-4F2E-924E-81EA795BA0CE}" type="pres">
      <dgm:prSet presAssocID="{1E7E58CF-C0E2-4C11-8FAD-873B8E777965}" presName="gear2dstNode" presStyleLbl="node1" presStyleIdx="1" presStyleCnt="3"/>
      <dgm:spPr/>
      <dgm:t>
        <a:bodyPr/>
        <a:lstStyle/>
        <a:p>
          <a:endParaRPr lang="es-EC"/>
        </a:p>
      </dgm:t>
    </dgm:pt>
    <dgm:pt modelId="{A8CFEDBF-6E4C-4FA3-A123-EFAE1BA62183}" type="pres">
      <dgm:prSet presAssocID="{38C61A01-8A51-4E7D-A5C3-612AFBED1F04}" presName="gear3" presStyleLbl="node1" presStyleIdx="2" presStyleCnt="3" custScaleX="145790" custScaleY="133341" custLinFactNeighborX="5095" custLinFactNeighborY="-2548"/>
      <dgm:spPr/>
      <dgm:t>
        <a:bodyPr/>
        <a:lstStyle/>
        <a:p>
          <a:endParaRPr lang="es-EC"/>
        </a:p>
      </dgm:t>
    </dgm:pt>
    <dgm:pt modelId="{C4905782-4565-4C4E-8D8C-EE5FC66B336F}" type="pres">
      <dgm:prSet presAssocID="{38C61A01-8A51-4E7D-A5C3-612AFBED1F0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0D85C2-8EB0-4455-A8D2-8561F26785C4}" type="pres">
      <dgm:prSet presAssocID="{38C61A01-8A51-4E7D-A5C3-612AFBED1F04}" presName="gear3srcNode" presStyleLbl="node1" presStyleIdx="2" presStyleCnt="3"/>
      <dgm:spPr/>
      <dgm:t>
        <a:bodyPr/>
        <a:lstStyle/>
        <a:p>
          <a:endParaRPr lang="es-EC"/>
        </a:p>
      </dgm:t>
    </dgm:pt>
    <dgm:pt modelId="{C7844A28-5A17-4708-988B-D20B4441966B}" type="pres">
      <dgm:prSet presAssocID="{38C61A01-8A51-4E7D-A5C3-612AFBED1F04}" presName="gear3dstNode" presStyleLbl="node1" presStyleIdx="2" presStyleCnt="3"/>
      <dgm:spPr/>
      <dgm:t>
        <a:bodyPr/>
        <a:lstStyle/>
        <a:p>
          <a:endParaRPr lang="es-EC"/>
        </a:p>
      </dgm:t>
    </dgm:pt>
    <dgm:pt modelId="{30F966C0-B278-4B48-AB3D-7F8AAC5080D0}" type="pres">
      <dgm:prSet presAssocID="{0F0C4364-3100-4D54-9128-9FFF614060F8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EB7B7C06-A874-4C3E-B64D-355CA45B7E99}" type="pres">
      <dgm:prSet presAssocID="{B6B9123C-B39F-46CF-9617-9F6CBE860A5F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1BD78BB3-F34C-454E-B2CF-8452C75DCA65}" type="pres">
      <dgm:prSet presAssocID="{D7A7218F-79AE-4071-9657-4CAE0309BABD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C7F5EFE8-102C-4FAB-B829-85AA689E8EDB}" type="presOf" srcId="{38C61A01-8A51-4E7D-A5C3-612AFBED1F04}" destId="{C7844A28-5A17-4708-988B-D20B4441966B}" srcOrd="3" destOrd="0" presId="urn:microsoft.com/office/officeart/2005/8/layout/gear1"/>
    <dgm:cxn modelId="{3C195062-5FBC-401B-8F8C-525B0AA7EDFF}" type="presOf" srcId="{B6B9123C-B39F-46CF-9617-9F6CBE860A5F}" destId="{EB7B7C06-A874-4C3E-B64D-355CA45B7E99}" srcOrd="0" destOrd="0" presId="urn:microsoft.com/office/officeart/2005/8/layout/gear1"/>
    <dgm:cxn modelId="{8ADC254C-E376-4361-A7A8-5A19B7441AB3}" type="presOf" srcId="{38C61A01-8A51-4E7D-A5C3-612AFBED1F04}" destId="{A8CFEDBF-6E4C-4FA3-A123-EFAE1BA62183}" srcOrd="0" destOrd="0" presId="urn:microsoft.com/office/officeart/2005/8/layout/gear1"/>
    <dgm:cxn modelId="{1977C83F-D9A9-4C93-921E-ADE0A0B7C6D4}" type="presOf" srcId="{1E7E58CF-C0E2-4C11-8FAD-873B8E777965}" destId="{5A3A13EC-F0F7-4663-93ED-07AC2812CB5F}" srcOrd="1" destOrd="0" presId="urn:microsoft.com/office/officeart/2005/8/layout/gear1"/>
    <dgm:cxn modelId="{2A720CC8-E753-4247-8FDE-3C388A9D45E8}" srcId="{F44CFCF1-8EA9-40AD-9BD9-8DE32E54E4EB}" destId="{1E7E58CF-C0E2-4C11-8FAD-873B8E777965}" srcOrd="1" destOrd="0" parTransId="{0BC15576-421F-4435-A188-A6AABA4B6FFD}" sibTransId="{B6B9123C-B39F-46CF-9617-9F6CBE860A5F}"/>
    <dgm:cxn modelId="{244DAEE6-0574-486E-9B47-BB0BD1DDF526}" type="presOf" srcId="{D7A7218F-79AE-4071-9657-4CAE0309BABD}" destId="{1BD78BB3-F34C-454E-B2CF-8452C75DCA65}" srcOrd="0" destOrd="0" presId="urn:microsoft.com/office/officeart/2005/8/layout/gear1"/>
    <dgm:cxn modelId="{3E3DAB30-DFCF-4D25-BC41-9AAF03259ACE}" type="presOf" srcId="{F44CFCF1-8EA9-40AD-9BD9-8DE32E54E4EB}" destId="{FCA3D461-2F86-48E6-B991-DDE530B3DFDC}" srcOrd="0" destOrd="0" presId="urn:microsoft.com/office/officeart/2005/8/layout/gear1"/>
    <dgm:cxn modelId="{FF3DECFE-ABF1-4F45-A362-B999CD09B174}" srcId="{F44CFCF1-8EA9-40AD-9BD9-8DE32E54E4EB}" destId="{5C8D49AB-7014-445D-8884-71C79A0F44CD}" srcOrd="0" destOrd="0" parTransId="{75E8DF03-21CF-4C54-9E58-44EF6B3C59DA}" sibTransId="{0F0C4364-3100-4D54-9128-9FFF614060F8}"/>
    <dgm:cxn modelId="{52072430-ABD7-42BF-964C-2019EBC5522F}" type="presOf" srcId="{0F0C4364-3100-4D54-9128-9FFF614060F8}" destId="{30F966C0-B278-4B48-AB3D-7F8AAC5080D0}" srcOrd="0" destOrd="0" presId="urn:microsoft.com/office/officeart/2005/8/layout/gear1"/>
    <dgm:cxn modelId="{EDC960BE-ED68-4473-9ADC-7DD9F583134C}" type="presOf" srcId="{5C8D49AB-7014-445D-8884-71C79A0F44CD}" destId="{283458B6-CF87-4D74-B1D4-F60FBE9C9D99}" srcOrd="2" destOrd="0" presId="urn:microsoft.com/office/officeart/2005/8/layout/gear1"/>
    <dgm:cxn modelId="{E6815B50-FE94-402E-9FBF-27815A8A4B8A}" type="presOf" srcId="{5C8D49AB-7014-445D-8884-71C79A0F44CD}" destId="{76E8637D-D244-4EEC-BAC9-5DAAAF86A7EE}" srcOrd="1" destOrd="0" presId="urn:microsoft.com/office/officeart/2005/8/layout/gear1"/>
    <dgm:cxn modelId="{E1CC8C1C-418F-4223-8FC8-785AA4CD2761}" type="presOf" srcId="{38C61A01-8A51-4E7D-A5C3-612AFBED1F04}" destId="{C4905782-4565-4C4E-8D8C-EE5FC66B336F}" srcOrd="1" destOrd="0" presId="urn:microsoft.com/office/officeart/2005/8/layout/gear1"/>
    <dgm:cxn modelId="{53E586DE-822E-4858-9175-95DA92C051C7}" srcId="{F44CFCF1-8EA9-40AD-9BD9-8DE32E54E4EB}" destId="{38C61A01-8A51-4E7D-A5C3-612AFBED1F04}" srcOrd="2" destOrd="0" parTransId="{39422C16-C14D-4996-96EB-8CD67585410A}" sibTransId="{D7A7218F-79AE-4071-9657-4CAE0309BABD}"/>
    <dgm:cxn modelId="{05F3DCBB-93F4-483D-ACE1-2D0070363BEA}" type="presOf" srcId="{38C61A01-8A51-4E7D-A5C3-612AFBED1F04}" destId="{EB0D85C2-8EB0-4455-A8D2-8561F26785C4}" srcOrd="2" destOrd="0" presId="urn:microsoft.com/office/officeart/2005/8/layout/gear1"/>
    <dgm:cxn modelId="{5A8C6429-06D1-4DD6-B8DC-D08EABDEC32D}" type="presOf" srcId="{1E7E58CF-C0E2-4C11-8FAD-873B8E777965}" destId="{50E92B78-58BC-4AF0-8CC9-DFC9BEC74B09}" srcOrd="0" destOrd="0" presId="urn:microsoft.com/office/officeart/2005/8/layout/gear1"/>
    <dgm:cxn modelId="{D9BCC456-6A99-450C-A49E-72185B72285D}" type="presOf" srcId="{5C8D49AB-7014-445D-8884-71C79A0F44CD}" destId="{7F8F8192-327B-4B15-8DD3-146A3B199E84}" srcOrd="0" destOrd="0" presId="urn:microsoft.com/office/officeart/2005/8/layout/gear1"/>
    <dgm:cxn modelId="{7D657B2A-E155-4A9E-BFD1-1C09E90B07D7}" type="presOf" srcId="{1E7E58CF-C0E2-4C11-8FAD-873B8E777965}" destId="{BC08CCB3-3C66-4F2E-924E-81EA795BA0CE}" srcOrd="2" destOrd="0" presId="urn:microsoft.com/office/officeart/2005/8/layout/gear1"/>
    <dgm:cxn modelId="{C0996CC4-073F-443A-BE97-74C9090FFF2E}" type="presParOf" srcId="{FCA3D461-2F86-48E6-B991-DDE530B3DFDC}" destId="{7F8F8192-327B-4B15-8DD3-146A3B199E84}" srcOrd="0" destOrd="0" presId="urn:microsoft.com/office/officeart/2005/8/layout/gear1"/>
    <dgm:cxn modelId="{B0B819C4-32CE-430C-8BDB-D0B747F59F1D}" type="presParOf" srcId="{FCA3D461-2F86-48E6-B991-DDE530B3DFDC}" destId="{76E8637D-D244-4EEC-BAC9-5DAAAF86A7EE}" srcOrd="1" destOrd="0" presId="urn:microsoft.com/office/officeart/2005/8/layout/gear1"/>
    <dgm:cxn modelId="{3847D75C-ECE1-4B4A-9E04-EE8E02F1158F}" type="presParOf" srcId="{FCA3D461-2F86-48E6-B991-DDE530B3DFDC}" destId="{283458B6-CF87-4D74-B1D4-F60FBE9C9D99}" srcOrd="2" destOrd="0" presId="urn:microsoft.com/office/officeart/2005/8/layout/gear1"/>
    <dgm:cxn modelId="{210D81B0-94D4-4B55-BE74-4795A402794A}" type="presParOf" srcId="{FCA3D461-2F86-48E6-B991-DDE530B3DFDC}" destId="{50E92B78-58BC-4AF0-8CC9-DFC9BEC74B09}" srcOrd="3" destOrd="0" presId="urn:microsoft.com/office/officeart/2005/8/layout/gear1"/>
    <dgm:cxn modelId="{15A2EEBA-F276-41B5-9692-E615F4998F19}" type="presParOf" srcId="{FCA3D461-2F86-48E6-B991-DDE530B3DFDC}" destId="{5A3A13EC-F0F7-4663-93ED-07AC2812CB5F}" srcOrd="4" destOrd="0" presId="urn:microsoft.com/office/officeart/2005/8/layout/gear1"/>
    <dgm:cxn modelId="{6F30E8CB-5A82-494E-A556-79035C444CE2}" type="presParOf" srcId="{FCA3D461-2F86-48E6-B991-DDE530B3DFDC}" destId="{BC08CCB3-3C66-4F2E-924E-81EA795BA0CE}" srcOrd="5" destOrd="0" presId="urn:microsoft.com/office/officeart/2005/8/layout/gear1"/>
    <dgm:cxn modelId="{4F962D23-C907-47C5-9CF7-1D0177ACA6A5}" type="presParOf" srcId="{FCA3D461-2F86-48E6-B991-DDE530B3DFDC}" destId="{A8CFEDBF-6E4C-4FA3-A123-EFAE1BA62183}" srcOrd="6" destOrd="0" presId="urn:microsoft.com/office/officeart/2005/8/layout/gear1"/>
    <dgm:cxn modelId="{A29660EF-B57C-4C82-AC9B-AF974D4FDA33}" type="presParOf" srcId="{FCA3D461-2F86-48E6-B991-DDE530B3DFDC}" destId="{C4905782-4565-4C4E-8D8C-EE5FC66B336F}" srcOrd="7" destOrd="0" presId="urn:microsoft.com/office/officeart/2005/8/layout/gear1"/>
    <dgm:cxn modelId="{90DA11EC-EAEE-4D78-A2FF-FEECF0EB2E70}" type="presParOf" srcId="{FCA3D461-2F86-48E6-B991-DDE530B3DFDC}" destId="{EB0D85C2-8EB0-4455-A8D2-8561F26785C4}" srcOrd="8" destOrd="0" presId="urn:microsoft.com/office/officeart/2005/8/layout/gear1"/>
    <dgm:cxn modelId="{9051CBD5-943E-4DEE-BA37-5B23F8F8F002}" type="presParOf" srcId="{FCA3D461-2F86-48E6-B991-DDE530B3DFDC}" destId="{C7844A28-5A17-4708-988B-D20B4441966B}" srcOrd="9" destOrd="0" presId="urn:microsoft.com/office/officeart/2005/8/layout/gear1"/>
    <dgm:cxn modelId="{4C2F2C75-CFAC-4B8B-96E2-2DD8358E1D56}" type="presParOf" srcId="{FCA3D461-2F86-48E6-B991-DDE530B3DFDC}" destId="{30F966C0-B278-4B48-AB3D-7F8AAC5080D0}" srcOrd="10" destOrd="0" presId="urn:microsoft.com/office/officeart/2005/8/layout/gear1"/>
    <dgm:cxn modelId="{94C81347-4A74-48D1-8C45-C08C1C2BBC43}" type="presParOf" srcId="{FCA3D461-2F86-48E6-B991-DDE530B3DFDC}" destId="{EB7B7C06-A874-4C3E-B64D-355CA45B7E99}" srcOrd="11" destOrd="0" presId="urn:microsoft.com/office/officeart/2005/8/layout/gear1"/>
    <dgm:cxn modelId="{2819631F-9DE5-48F1-87AC-251CE1534968}" type="presParOf" srcId="{FCA3D461-2F86-48E6-B991-DDE530B3DFDC}" destId="{1BD78BB3-F34C-454E-B2CF-8452C75DCA6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FD35F4-AFC9-4ADF-BA71-1B258DAAA6C5}" type="doc">
      <dgm:prSet loTypeId="urn:microsoft.com/office/officeart/2005/8/layout/v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209F98A-ED8E-42F6-8757-FA92682E5029}">
      <dgm:prSet phldrT="[Texto]"/>
      <dgm:spPr>
        <a:solidFill>
          <a:srgbClr val="CCCCFF"/>
        </a:solid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Enfoque</a:t>
          </a:r>
          <a:r>
            <a:rPr lang="es-EC" b="1" baseline="0" dirty="0">
              <a:solidFill>
                <a:schemeClr val="tx1"/>
              </a:solidFill>
            </a:rPr>
            <a:t> de la investigación </a:t>
          </a:r>
          <a:endParaRPr lang="es-EC" b="1" dirty="0">
            <a:solidFill>
              <a:schemeClr val="tx1"/>
            </a:solidFill>
          </a:endParaRPr>
        </a:p>
      </dgm:t>
    </dgm:pt>
    <dgm:pt modelId="{1104F15F-8435-44DC-9ED3-51298ECB92E9}" type="parTrans" cxnId="{32E3ECE7-554B-46AE-B46C-01ADDE18421D}">
      <dgm:prSet/>
      <dgm:spPr/>
      <dgm:t>
        <a:bodyPr/>
        <a:lstStyle/>
        <a:p>
          <a:endParaRPr lang="es-EC"/>
        </a:p>
      </dgm:t>
    </dgm:pt>
    <dgm:pt modelId="{2867D885-29D6-4D28-A7DF-2657260BA052}" type="sibTrans" cxnId="{32E3ECE7-554B-46AE-B46C-01ADDE18421D}">
      <dgm:prSet/>
      <dgm:spPr/>
      <dgm:t>
        <a:bodyPr/>
        <a:lstStyle/>
        <a:p>
          <a:endParaRPr lang="es-EC"/>
        </a:p>
      </dgm:t>
    </dgm:pt>
    <dgm:pt modelId="{28C7C7FC-44CC-4F06-A199-3F050C7BEA6E}">
      <dgm:prSet phldrT="[Texto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C" dirty="0"/>
            <a:t>Cualitativa</a:t>
          </a:r>
        </a:p>
      </dgm:t>
    </dgm:pt>
    <dgm:pt modelId="{4B1462C5-5C93-4BA8-B35B-5BC88B10820D}" type="parTrans" cxnId="{67AFF44D-F7DE-4BF4-AAD8-0FBFB3171527}">
      <dgm:prSet/>
      <dgm:spPr/>
      <dgm:t>
        <a:bodyPr/>
        <a:lstStyle/>
        <a:p>
          <a:endParaRPr lang="es-EC"/>
        </a:p>
      </dgm:t>
    </dgm:pt>
    <dgm:pt modelId="{B218504F-4E3D-4E10-9F9C-B10137B432FD}" type="sibTrans" cxnId="{67AFF44D-F7DE-4BF4-AAD8-0FBFB3171527}">
      <dgm:prSet/>
      <dgm:spPr/>
      <dgm:t>
        <a:bodyPr/>
        <a:lstStyle/>
        <a:p>
          <a:endParaRPr lang="es-EC"/>
        </a:p>
      </dgm:t>
    </dgm:pt>
    <dgm:pt modelId="{2293F17A-3B72-4F47-8194-780C40725A31}">
      <dgm:prSet phldrT="[Texto]"/>
      <dgm:spPr>
        <a:solidFill>
          <a:srgbClr val="CCCCFF"/>
        </a:solid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Tipo de la investigación </a:t>
          </a:r>
        </a:p>
      </dgm:t>
    </dgm:pt>
    <dgm:pt modelId="{F4CAE41F-738F-4FA9-913D-EC3939F42A56}" type="parTrans" cxnId="{48AB3D3F-2A27-4FCD-B610-9D737F835F6E}">
      <dgm:prSet/>
      <dgm:spPr/>
      <dgm:t>
        <a:bodyPr/>
        <a:lstStyle/>
        <a:p>
          <a:endParaRPr lang="es-EC"/>
        </a:p>
      </dgm:t>
    </dgm:pt>
    <dgm:pt modelId="{2FE85FAF-2A7A-42FD-B8AD-A4B11DAEAC69}" type="sibTrans" cxnId="{48AB3D3F-2A27-4FCD-B610-9D737F835F6E}">
      <dgm:prSet/>
      <dgm:spPr/>
      <dgm:t>
        <a:bodyPr/>
        <a:lstStyle/>
        <a:p>
          <a:endParaRPr lang="es-EC"/>
        </a:p>
      </dgm:t>
    </dgm:pt>
    <dgm:pt modelId="{D83A77DA-A133-45D1-B3A0-C1DC1AD4C6D7}">
      <dgm:prSet phldrT="[Texto]"/>
      <dgm:spPr>
        <a:solidFill>
          <a:srgbClr val="FF99FF">
            <a:alpha val="89804"/>
          </a:srgbClr>
        </a:solidFill>
      </dgm:spPr>
      <dgm:t>
        <a:bodyPr/>
        <a:lstStyle/>
        <a:p>
          <a:r>
            <a:rPr lang="es-EC" dirty="0"/>
            <a:t>Descriptiva</a:t>
          </a:r>
        </a:p>
      </dgm:t>
    </dgm:pt>
    <dgm:pt modelId="{8FAC46D4-34C2-474F-A30A-E16142CBB87C}" type="parTrans" cxnId="{B60D61DB-0934-4EE0-AEE0-9F7B5AB3F3F9}">
      <dgm:prSet/>
      <dgm:spPr/>
      <dgm:t>
        <a:bodyPr/>
        <a:lstStyle/>
        <a:p>
          <a:endParaRPr lang="es-EC"/>
        </a:p>
      </dgm:t>
    </dgm:pt>
    <dgm:pt modelId="{75C2B785-8904-4877-8A76-00CA1FCAC66B}" type="sibTrans" cxnId="{B60D61DB-0934-4EE0-AEE0-9F7B5AB3F3F9}">
      <dgm:prSet/>
      <dgm:spPr/>
      <dgm:t>
        <a:bodyPr/>
        <a:lstStyle/>
        <a:p>
          <a:endParaRPr lang="es-EC"/>
        </a:p>
      </dgm:t>
    </dgm:pt>
    <dgm:pt modelId="{CB929559-FAFA-4579-AC63-E5ABB0DF77A7}">
      <dgm:prSet phldrT="[Texto]"/>
      <dgm:spPr>
        <a:solidFill>
          <a:srgbClr val="FF99FF">
            <a:alpha val="89804"/>
          </a:srgbClr>
        </a:solidFill>
      </dgm:spPr>
      <dgm:t>
        <a:bodyPr/>
        <a:lstStyle/>
        <a:p>
          <a:endParaRPr lang="es-EC" dirty="0"/>
        </a:p>
      </dgm:t>
    </dgm:pt>
    <dgm:pt modelId="{BD2C4387-9FA4-4178-871D-B0734A08C3CE}" type="parTrans" cxnId="{D36C9F5C-2902-4005-A5C5-09248A07133E}">
      <dgm:prSet/>
      <dgm:spPr/>
      <dgm:t>
        <a:bodyPr/>
        <a:lstStyle/>
        <a:p>
          <a:endParaRPr lang="es-EC"/>
        </a:p>
      </dgm:t>
    </dgm:pt>
    <dgm:pt modelId="{6C09BFBE-4B0E-4E10-AD9F-C8E70145BD73}" type="sibTrans" cxnId="{D36C9F5C-2902-4005-A5C5-09248A07133E}">
      <dgm:prSet/>
      <dgm:spPr/>
      <dgm:t>
        <a:bodyPr/>
        <a:lstStyle/>
        <a:p>
          <a:endParaRPr lang="es-EC"/>
        </a:p>
      </dgm:t>
    </dgm:pt>
    <dgm:pt modelId="{1C54EF29-4AB3-42FC-8350-CF8B42A20500}">
      <dgm:prSet phldrT="[Texto]"/>
      <dgm:spPr>
        <a:solidFill>
          <a:srgbClr val="CCCCFF"/>
        </a:solid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Modalidad de la investigación </a:t>
          </a:r>
        </a:p>
      </dgm:t>
    </dgm:pt>
    <dgm:pt modelId="{A22DE2CA-221A-4C63-B2AD-52407E64D333}" type="parTrans" cxnId="{19FD823A-A1EF-451B-A0EF-AD1B79645BAD}">
      <dgm:prSet/>
      <dgm:spPr/>
      <dgm:t>
        <a:bodyPr/>
        <a:lstStyle/>
        <a:p>
          <a:endParaRPr lang="es-EC"/>
        </a:p>
      </dgm:t>
    </dgm:pt>
    <dgm:pt modelId="{279BB5AD-6FCA-45BB-B557-F25F0E205DEF}" type="sibTrans" cxnId="{19FD823A-A1EF-451B-A0EF-AD1B79645BAD}">
      <dgm:prSet/>
      <dgm:spPr/>
      <dgm:t>
        <a:bodyPr/>
        <a:lstStyle/>
        <a:p>
          <a:endParaRPr lang="es-EC"/>
        </a:p>
      </dgm:t>
    </dgm:pt>
    <dgm:pt modelId="{A55B526C-31C6-4D4C-9973-426891C9AFE1}">
      <dgm:prSet/>
      <dgm:spPr>
        <a:solidFill>
          <a:srgbClr val="FFFF66">
            <a:alpha val="89804"/>
          </a:srgbClr>
        </a:solidFill>
      </dgm:spPr>
      <dgm:t>
        <a:bodyPr/>
        <a:lstStyle/>
        <a:p>
          <a:endParaRPr lang="es-EC" dirty="0"/>
        </a:p>
      </dgm:t>
    </dgm:pt>
    <dgm:pt modelId="{D3480423-54CB-46BF-9DCF-ED853E2F136E}" type="parTrans" cxnId="{FAC63F14-7972-4120-93F3-C1BDD4C3CDFB}">
      <dgm:prSet/>
      <dgm:spPr/>
      <dgm:t>
        <a:bodyPr/>
        <a:lstStyle/>
        <a:p>
          <a:endParaRPr lang="es-EC"/>
        </a:p>
      </dgm:t>
    </dgm:pt>
    <dgm:pt modelId="{8FEE5C9F-BDD8-49E9-9436-42448EC7456F}" type="sibTrans" cxnId="{FAC63F14-7972-4120-93F3-C1BDD4C3CDFB}">
      <dgm:prSet/>
      <dgm:spPr/>
      <dgm:t>
        <a:bodyPr/>
        <a:lstStyle/>
        <a:p>
          <a:endParaRPr lang="es-EC"/>
        </a:p>
      </dgm:t>
    </dgm:pt>
    <dgm:pt modelId="{1D69ABDE-2FBA-4A2C-823B-0D61F94007BE}">
      <dgm:prSet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es-EC" dirty="0"/>
            <a:t>Documental</a:t>
          </a:r>
        </a:p>
      </dgm:t>
    </dgm:pt>
    <dgm:pt modelId="{25DCA341-88D5-4D06-A7DC-030E220AE2DD}" type="parTrans" cxnId="{A852D036-F7E5-478E-AADA-DE63B38930CA}">
      <dgm:prSet/>
      <dgm:spPr/>
      <dgm:t>
        <a:bodyPr/>
        <a:lstStyle/>
        <a:p>
          <a:endParaRPr lang="es-EC"/>
        </a:p>
      </dgm:t>
    </dgm:pt>
    <dgm:pt modelId="{1C889890-0BA0-4688-93EA-EB03FDE9D935}" type="sibTrans" cxnId="{A852D036-F7E5-478E-AADA-DE63B38930CA}">
      <dgm:prSet/>
      <dgm:spPr/>
      <dgm:t>
        <a:bodyPr/>
        <a:lstStyle/>
        <a:p>
          <a:endParaRPr lang="es-EC"/>
        </a:p>
      </dgm:t>
    </dgm:pt>
    <dgm:pt modelId="{E7BEB959-DC80-4399-8CF5-AA11B37E9A1A}">
      <dgm:prSet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es-EC"/>
            <a:t>campo</a:t>
          </a:r>
          <a:endParaRPr lang="es-EC" dirty="0"/>
        </a:p>
      </dgm:t>
    </dgm:pt>
    <dgm:pt modelId="{64C94F20-F19D-46EB-9192-D88DF8A46A68}" type="parTrans" cxnId="{999C51AD-125D-4A8F-80F8-61A2BCC2AFF9}">
      <dgm:prSet/>
      <dgm:spPr/>
      <dgm:t>
        <a:bodyPr/>
        <a:lstStyle/>
        <a:p>
          <a:endParaRPr lang="es-EC"/>
        </a:p>
      </dgm:t>
    </dgm:pt>
    <dgm:pt modelId="{E5DB8A1D-026C-412E-A11E-A5ABA85FF56B}" type="sibTrans" cxnId="{999C51AD-125D-4A8F-80F8-61A2BCC2AFF9}">
      <dgm:prSet/>
      <dgm:spPr/>
      <dgm:t>
        <a:bodyPr/>
        <a:lstStyle/>
        <a:p>
          <a:endParaRPr lang="es-EC"/>
        </a:p>
      </dgm:t>
    </dgm:pt>
    <dgm:pt modelId="{36FBEB9B-4273-452D-B53D-74A25A4E67D7}">
      <dgm:prSet phldrT="[Texto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C" dirty="0"/>
        </a:p>
      </dgm:t>
    </dgm:pt>
    <dgm:pt modelId="{E772E495-2BE6-4E31-9F54-F831071B64AD}" type="parTrans" cxnId="{1ED34226-25C0-413B-9D2F-09FF17792C80}">
      <dgm:prSet/>
      <dgm:spPr/>
      <dgm:t>
        <a:bodyPr/>
        <a:lstStyle/>
        <a:p>
          <a:endParaRPr lang="es-EC"/>
        </a:p>
      </dgm:t>
    </dgm:pt>
    <dgm:pt modelId="{453131F8-04EC-4B51-AC98-2DA3A9892130}" type="sibTrans" cxnId="{1ED34226-25C0-413B-9D2F-09FF17792C80}">
      <dgm:prSet/>
      <dgm:spPr/>
      <dgm:t>
        <a:bodyPr/>
        <a:lstStyle/>
        <a:p>
          <a:endParaRPr lang="es-EC"/>
        </a:p>
      </dgm:t>
    </dgm:pt>
    <dgm:pt modelId="{C73D9A36-25E3-4962-940A-DEE95B1901C9}" type="pres">
      <dgm:prSet presAssocID="{A5FD35F4-AFC9-4ADF-BA71-1B258DAAA6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7333A36-83CC-4F9E-9A8A-942894C5951B}" type="pres">
      <dgm:prSet presAssocID="{9209F98A-ED8E-42F6-8757-FA92682E5029}" presName="linNode" presStyleCnt="0"/>
      <dgm:spPr/>
    </dgm:pt>
    <dgm:pt modelId="{CC1D2800-FC80-4BDC-8FC0-7BE301FB59FB}" type="pres">
      <dgm:prSet presAssocID="{9209F98A-ED8E-42F6-8757-FA92682E5029}" presName="parentShp" presStyleLbl="node1" presStyleIdx="0" presStyleCnt="3" custScaleX="87161" custScaleY="92853" custLinFactX="84066" custLinFactNeighborX="100000" custLinFactNeighborY="-35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FD1200-A076-4669-886C-CCB855D447CE}" type="pres">
      <dgm:prSet presAssocID="{9209F98A-ED8E-42F6-8757-FA92682E5029}" presName="childShp" presStyleLbl="bgAccFollowNode1" presStyleIdx="0" presStyleCnt="3" custLinFactNeighborX="-80985" custLinFactNeighborY="-35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1171D0-FBDB-49F8-8B83-DB49EB9285D1}" type="pres">
      <dgm:prSet presAssocID="{2867D885-29D6-4D28-A7DF-2657260BA052}" presName="spacing" presStyleCnt="0"/>
      <dgm:spPr/>
    </dgm:pt>
    <dgm:pt modelId="{32D3DD02-F496-4D05-99A1-B7B46A2F0841}" type="pres">
      <dgm:prSet presAssocID="{1C54EF29-4AB3-42FC-8350-CF8B42A20500}" presName="linNode" presStyleCnt="0"/>
      <dgm:spPr/>
    </dgm:pt>
    <dgm:pt modelId="{AD0F7118-D342-4674-8F1A-E4D82A62CB6D}" type="pres">
      <dgm:prSet presAssocID="{1C54EF29-4AB3-42FC-8350-CF8B42A20500}" presName="parentShp" presStyleLbl="node1" presStyleIdx="1" presStyleCnt="3" custScaleX="87161" custScaleY="92853" custLinFactX="6538" custLinFactNeighborX="100000" custLinFactNeighborY="-26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8E20E1-E704-4201-B7DF-D8C3F40A99F5}" type="pres">
      <dgm:prSet presAssocID="{1C54EF29-4AB3-42FC-8350-CF8B42A20500}" presName="childShp" presStyleLbl="bgAccFollowNode1" presStyleIdx="1" presStyleCnt="3" custLinFactNeighborX="-81479" custLinFactNeighborY="-53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A324CF-1444-4A46-8C08-3B6378ECB4FC}" type="pres">
      <dgm:prSet presAssocID="{279BB5AD-6FCA-45BB-B557-F25F0E205DEF}" presName="spacing" presStyleCnt="0"/>
      <dgm:spPr/>
    </dgm:pt>
    <dgm:pt modelId="{A36C9C78-F860-4278-80BF-CD3C38D74DFA}" type="pres">
      <dgm:prSet presAssocID="{2293F17A-3B72-4F47-8194-780C40725A31}" presName="linNode" presStyleCnt="0"/>
      <dgm:spPr/>
    </dgm:pt>
    <dgm:pt modelId="{B47460BE-06C0-4345-8733-89FCB5EA676B}" type="pres">
      <dgm:prSet presAssocID="{2293F17A-3B72-4F47-8194-780C40725A31}" presName="parentShp" presStyleLbl="node1" presStyleIdx="2" presStyleCnt="3" custScaleX="88065" custScaleY="90709" custLinFactX="7032" custLinFactNeighborX="100000" custLinFactNeighborY="35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E5659C-645A-468A-B7C9-2F8C94068CB4}" type="pres">
      <dgm:prSet presAssocID="{2293F17A-3B72-4F47-8194-780C40725A31}" presName="childShp" presStyleLbl="bgAccFollowNode1" presStyleIdx="2" presStyleCnt="3" custLinFactNeighborX="-81972" custLinFactNeighborY="-53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AB3D3F-2A27-4FCD-B610-9D737F835F6E}" srcId="{A5FD35F4-AFC9-4ADF-BA71-1B258DAAA6C5}" destId="{2293F17A-3B72-4F47-8194-780C40725A31}" srcOrd="2" destOrd="0" parTransId="{F4CAE41F-738F-4FA9-913D-EC3939F42A56}" sibTransId="{2FE85FAF-2A7A-42FD-B8AD-A4B11DAEAC69}"/>
    <dgm:cxn modelId="{DF4B7E41-62F9-4736-B776-2923D7365E80}" type="presOf" srcId="{28C7C7FC-44CC-4F06-A199-3F050C7BEA6E}" destId="{9FFD1200-A076-4669-886C-CCB855D447CE}" srcOrd="0" destOrd="1" presId="urn:microsoft.com/office/officeart/2005/8/layout/vList6"/>
    <dgm:cxn modelId="{19FD823A-A1EF-451B-A0EF-AD1B79645BAD}" srcId="{A5FD35F4-AFC9-4ADF-BA71-1B258DAAA6C5}" destId="{1C54EF29-4AB3-42FC-8350-CF8B42A20500}" srcOrd="1" destOrd="0" parTransId="{A22DE2CA-221A-4C63-B2AD-52407E64D333}" sibTransId="{279BB5AD-6FCA-45BB-B557-F25F0E205DEF}"/>
    <dgm:cxn modelId="{32E3ECE7-554B-46AE-B46C-01ADDE18421D}" srcId="{A5FD35F4-AFC9-4ADF-BA71-1B258DAAA6C5}" destId="{9209F98A-ED8E-42F6-8757-FA92682E5029}" srcOrd="0" destOrd="0" parTransId="{1104F15F-8435-44DC-9ED3-51298ECB92E9}" sibTransId="{2867D885-29D6-4D28-A7DF-2657260BA052}"/>
    <dgm:cxn modelId="{999C51AD-125D-4A8F-80F8-61A2BCC2AFF9}" srcId="{1C54EF29-4AB3-42FC-8350-CF8B42A20500}" destId="{E7BEB959-DC80-4399-8CF5-AA11B37E9A1A}" srcOrd="2" destOrd="0" parTransId="{64C94F20-F19D-46EB-9192-D88DF8A46A68}" sibTransId="{E5DB8A1D-026C-412E-A11E-A5ABA85FF56B}"/>
    <dgm:cxn modelId="{907F2D3F-C2C0-45EE-AC9A-8DA59DCCEF0D}" type="presOf" srcId="{1D69ABDE-2FBA-4A2C-823B-0D61F94007BE}" destId="{678E20E1-E704-4201-B7DF-D8C3F40A99F5}" srcOrd="0" destOrd="1" presId="urn:microsoft.com/office/officeart/2005/8/layout/vList6"/>
    <dgm:cxn modelId="{FAC63F14-7972-4120-93F3-C1BDD4C3CDFB}" srcId="{1C54EF29-4AB3-42FC-8350-CF8B42A20500}" destId="{A55B526C-31C6-4D4C-9973-426891C9AFE1}" srcOrd="0" destOrd="0" parTransId="{D3480423-54CB-46BF-9DCF-ED853E2F136E}" sibTransId="{8FEE5C9F-BDD8-49E9-9436-42448EC7456F}"/>
    <dgm:cxn modelId="{934B8E3F-7543-48C8-AD3E-C0DBF1FA9076}" type="presOf" srcId="{9209F98A-ED8E-42F6-8757-FA92682E5029}" destId="{CC1D2800-FC80-4BDC-8FC0-7BE301FB59FB}" srcOrd="0" destOrd="0" presId="urn:microsoft.com/office/officeart/2005/8/layout/vList6"/>
    <dgm:cxn modelId="{D468BE5B-A703-4F26-92C8-7E90A3156BDB}" type="presOf" srcId="{2293F17A-3B72-4F47-8194-780C40725A31}" destId="{B47460BE-06C0-4345-8733-89FCB5EA676B}" srcOrd="0" destOrd="0" presId="urn:microsoft.com/office/officeart/2005/8/layout/vList6"/>
    <dgm:cxn modelId="{D36C9F5C-2902-4005-A5C5-09248A07133E}" srcId="{2293F17A-3B72-4F47-8194-780C40725A31}" destId="{CB929559-FAFA-4579-AC63-E5ABB0DF77A7}" srcOrd="0" destOrd="0" parTransId="{BD2C4387-9FA4-4178-871D-B0734A08C3CE}" sibTransId="{6C09BFBE-4B0E-4E10-AD9F-C8E70145BD73}"/>
    <dgm:cxn modelId="{67AFF44D-F7DE-4BF4-AAD8-0FBFB3171527}" srcId="{9209F98A-ED8E-42F6-8757-FA92682E5029}" destId="{28C7C7FC-44CC-4F06-A199-3F050C7BEA6E}" srcOrd="1" destOrd="0" parTransId="{4B1462C5-5C93-4BA8-B35B-5BC88B10820D}" sibTransId="{B218504F-4E3D-4E10-9F9C-B10137B432FD}"/>
    <dgm:cxn modelId="{21F7C82D-F5A6-4F70-95C8-6A006F8602DD}" type="presOf" srcId="{A5FD35F4-AFC9-4ADF-BA71-1B258DAAA6C5}" destId="{C73D9A36-25E3-4962-940A-DEE95B1901C9}" srcOrd="0" destOrd="0" presId="urn:microsoft.com/office/officeart/2005/8/layout/vList6"/>
    <dgm:cxn modelId="{4D0D7968-87BB-4F31-A3E5-0EACF6175436}" type="presOf" srcId="{D83A77DA-A133-45D1-B3A0-C1DC1AD4C6D7}" destId="{C6E5659C-645A-468A-B7C9-2F8C94068CB4}" srcOrd="0" destOrd="1" presId="urn:microsoft.com/office/officeart/2005/8/layout/vList6"/>
    <dgm:cxn modelId="{50ACAE73-F256-4A60-95D4-20965BAF4B86}" type="presOf" srcId="{A55B526C-31C6-4D4C-9973-426891C9AFE1}" destId="{678E20E1-E704-4201-B7DF-D8C3F40A99F5}" srcOrd="0" destOrd="0" presId="urn:microsoft.com/office/officeart/2005/8/layout/vList6"/>
    <dgm:cxn modelId="{1ED34226-25C0-413B-9D2F-09FF17792C80}" srcId="{9209F98A-ED8E-42F6-8757-FA92682E5029}" destId="{36FBEB9B-4273-452D-B53D-74A25A4E67D7}" srcOrd="0" destOrd="0" parTransId="{E772E495-2BE6-4E31-9F54-F831071B64AD}" sibTransId="{453131F8-04EC-4B51-AC98-2DA3A9892130}"/>
    <dgm:cxn modelId="{34E55056-7885-4978-A0C0-989925912070}" type="presOf" srcId="{36FBEB9B-4273-452D-B53D-74A25A4E67D7}" destId="{9FFD1200-A076-4669-886C-CCB855D447CE}" srcOrd="0" destOrd="0" presId="urn:microsoft.com/office/officeart/2005/8/layout/vList6"/>
    <dgm:cxn modelId="{63AF3139-E911-4B1C-A129-169FD8325278}" type="presOf" srcId="{CB929559-FAFA-4579-AC63-E5ABB0DF77A7}" destId="{C6E5659C-645A-468A-B7C9-2F8C94068CB4}" srcOrd="0" destOrd="0" presId="urn:microsoft.com/office/officeart/2005/8/layout/vList6"/>
    <dgm:cxn modelId="{D912EE48-458B-484E-84E7-C35FCF2E9088}" type="presOf" srcId="{E7BEB959-DC80-4399-8CF5-AA11B37E9A1A}" destId="{678E20E1-E704-4201-B7DF-D8C3F40A99F5}" srcOrd="0" destOrd="2" presId="urn:microsoft.com/office/officeart/2005/8/layout/vList6"/>
    <dgm:cxn modelId="{B60D61DB-0934-4EE0-AEE0-9F7B5AB3F3F9}" srcId="{2293F17A-3B72-4F47-8194-780C40725A31}" destId="{D83A77DA-A133-45D1-B3A0-C1DC1AD4C6D7}" srcOrd="1" destOrd="0" parTransId="{8FAC46D4-34C2-474F-A30A-E16142CBB87C}" sibTransId="{75C2B785-8904-4877-8A76-00CA1FCAC66B}"/>
    <dgm:cxn modelId="{89EE0D52-482D-4406-8720-5445A46141C2}" type="presOf" srcId="{1C54EF29-4AB3-42FC-8350-CF8B42A20500}" destId="{AD0F7118-D342-4674-8F1A-E4D82A62CB6D}" srcOrd="0" destOrd="0" presId="urn:microsoft.com/office/officeart/2005/8/layout/vList6"/>
    <dgm:cxn modelId="{A852D036-F7E5-478E-AADA-DE63B38930CA}" srcId="{1C54EF29-4AB3-42FC-8350-CF8B42A20500}" destId="{1D69ABDE-2FBA-4A2C-823B-0D61F94007BE}" srcOrd="1" destOrd="0" parTransId="{25DCA341-88D5-4D06-A7DC-030E220AE2DD}" sibTransId="{1C889890-0BA0-4688-93EA-EB03FDE9D935}"/>
    <dgm:cxn modelId="{684D84A8-6AEF-4664-A1C5-508C622E3E03}" type="presParOf" srcId="{C73D9A36-25E3-4962-940A-DEE95B1901C9}" destId="{87333A36-83CC-4F9E-9A8A-942894C5951B}" srcOrd="0" destOrd="0" presId="urn:microsoft.com/office/officeart/2005/8/layout/vList6"/>
    <dgm:cxn modelId="{B03136F3-73AB-4FF5-B5CE-D4F94745D093}" type="presParOf" srcId="{87333A36-83CC-4F9E-9A8A-942894C5951B}" destId="{CC1D2800-FC80-4BDC-8FC0-7BE301FB59FB}" srcOrd="0" destOrd="0" presId="urn:microsoft.com/office/officeart/2005/8/layout/vList6"/>
    <dgm:cxn modelId="{CD2A3181-EB1E-4477-B334-393BD84DC4D0}" type="presParOf" srcId="{87333A36-83CC-4F9E-9A8A-942894C5951B}" destId="{9FFD1200-A076-4669-886C-CCB855D447CE}" srcOrd="1" destOrd="0" presId="urn:microsoft.com/office/officeart/2005/8/layout/vList6"/>
    <dgm:cxn modelId="{CA58C8C1-1EA4-4E45-A1D5-F4DEAD83AA1B}" type="presParOf" srcId="{C73D9A36-25E3-4962-940A-DEE95B1901C9}" destId="{001171D0-FBDB-49F8-8B83-DB49EB9285D1}" srcOrd="1" destOrd="0" presId="urn:microsoft.com/office/officeart/2005/8/layout/vList6"/>
    <dgm:cxn modelId="{C469ADC5-7F08-4D62-8FD8-4CA68BFF9451}" type="presParOf" srcId="{C73D9A36-25E3-4962-940A-DEE95B1901C9}" destId="{32D3DD02-F496-4D05-99A1-B7B46A2F0841}" srcOrd="2" destOrd="0" presId="urn:microsoft.com/office/officeart/2005/8/layout/vList6"/>
    <dgm:cxn modelId="{5652E7C8-9888-4A6A-8A1B-F78A7F9FEC77}" type="presParOf" srcId="{32D3DD02-F496-4D05-99A1-B7B46A2F0841}" destId="{AD0F7118-D342-4674-8F1A-E4D82A62CB6D}" srcOrd="0" destOrd="0" presId="urn:microsoft.com/office/officeart/2005/8/layout/vList6"/>
    <dgm:cxn modelId="{8B2563D7-5FFC-4B36-B52F-0E5B21479C0F}" type="presParOf" srcId="{32D3DD02-F496-4D05-99A1-B7B46A2F0841}" destId="{678E20E1-E704-4201-B7DF-D8C3F40A99F5}" srcOrd="1" destOrd="0" presId="urn:microsoft.com/office/officeart/2005/8/layout/vList6"/>
    <dgm:cxn modelId="{D5747161-ED2A-4429-9512-19F3863D05E8}" type="presParOf" srcId="{C73D9A36-25E3-4962-940A-DEE95B1901C9}" destId="{BBA324CF-1444-4A46-8C08-3B6378ECB4FC}" srcOrd="3" destOrd="0" presId="urn:microsoft.com/office/officeart/2005/8/layout/vList6"/>
    <dgm:cxn modelId="{FAB69AFD-41BB-4BF1-83A3-F5134724696E}" type="presParOf" srcId="{C73D9A36-25E3-4962-940A-DEE95B1901C9}" destId="{A36C9C78-F860-4278-80BF-CD3C38D74DFA}" srcOrd="4" destOrd="0" presId="urn:microsoft.com/office/officeart/2005/8/layout/vList6"/>
    <dgm:cxn modelId="{B5CB0B1F-D92D-42B2-9360-5C0239C70C94}" type="presParOf" srcId="{A36C9C78-F860-4278-80BF-CD3C38D74DFA}" destId="{B47460BE-06C0-4345-8733-89FCB5EA676B}" srcOrd="0" destOrd="0" presId="urn:microsoft.com/office/officeart/2005/8/layout/vList6"/>
    <dgm:cxn modelId="{F4C8C5F1-5503-43B8-972D-39BAD1DBEC2A}" type="presParOf" srcId="{A36C9C78-F860-4278-80BF-CD3C38D74DFA}" destId="{C6E5659C-645A-468A-B7C9-2F8C94068C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BEF9F3-A35E-46F4-A452-DAD23917FEE4}" type="doc">
      <dgm:prSet loTypeId="urn:microsoft.com/office/officeart/2005/8/layout/radial4" loCatId="relationship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439EDA75-BEF0-473E-8552-3B29E633A48E}">
      <dgm:prSet phldrT="[Texto]" custT="1"/>
      <dgm:spPr>
        <a:solidFill>
          <a:srgbClr val="99FFCC"/>
        </a:solidFill>
        <a:ln>
          <a:solidFill>
            <a:srgbClr val="FF99FF"/>
          </a:solidFill>
        </a:ln>
      </dgm:spPr>
      <dgm:t>
        <a:bodyPr/>
        <a:lstStyle/>
        <a:p>
          <a:r>
            <a:rPr lang="es-EC" sz="2400" b="1" dirty="0">
              <a:solidFill>
                <a:schemeClr val="tx1"/>
              </a:solidFill>
            </a:rPr>
            <a:t>Técnicas e instrumentos </a:t>
          </a:r>
        </a:p>
      </dgm:t>
    </dgm:pt>
    <dgm:pt modelId="{4ACDED97-E258-4A92-8A41-83A8E4414C74}" type="parTrans" cxnId="{CB0354C7-A6DC-4916-B828-4853CD1AD2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7F76339-9712-4A12-9DE4-D28223518186}" type="sibTrans" cxnId="{CB0354C7-A6DC-4916-B828-4853CD1AD2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FBBA4D9-2463-42AA-AF08-40DBAE1D4214}">
      <dgm:prSet phldrT="[Texto]" custT="1"/>
      <dgm:spPr>
        <a:solidFill>
          <a:srgbClr val="FF99FF"/>
        </a:solidFill>
      </dgm:spPr>
      <dgm:t>
        <a:bodyPr/>
        <a:lstStyle/>
        <a:p>
          <a:r>
            <a:rPr lang="es-EC" sz="2400" dirty="0">
              <a:solidFill>
                <a:schemeClr val="tx1"/>
              </a:solidFill>
            </a:rPr>
            <a:t>Entrevistas a docentes </a:t>
          </a:r>
        </a:p>
      </dgm:t>
    </dgm:pt>
    <dgm:pt modelId="{3A4D0869-6405-44C1-A9B9-AC9E980907EA}" type="parTrans" cxnId="{1874FA9B-8187-49A3-A5A1-7AF8866E3210}">
      <dgm:prSet/>
      <dgm:spPr>
        <a:solidFill>
          <a:schemeClr val="accent1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4F7E8D-DFDD-4F66-8295-47AA61572F3E}" type="sibTrans" cxnId="{1874FA9B-8187-49A3-A5A1-7AF8866E321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584639F-8AD0-418B-8C4E-B3A512124423}">
      <dgm:prSet phldrT="[Texto]" custT="1"/>
      <dgm:spPr>
        <a:solidFill>
          <a:srgbClr val="FFFF66"/>
        </a:solidFill>
      </dgm:spPr>
      <dgm:t>
        <a:bodyPr/>
        <a:lstStyle/>
        <a:p>
          <a:r>
            <a:rPr lang="es-EC" sz="2400" dirty="0">
              <a:solidFill>
                <a:schemeClr val="tx1"/>
              </a:solidFill>
            </a:rPr>
            <a:t>Cuestionario a padres de familia </a:t>
          </a:r>
        </a:p>
        <a:p>
          <a:r>
            <a:rPr lang="es-EC" sz="2400" dirty="0">
              <a:solidFill>
                <a:schemeClr val="tx1"/>
              </a:solidFill>
            </a:rPr>
            <a:t>(Ángela Marulanda,2001)</a:t>
          </a:r>
        </a:p>
      </dgm:t>
    </dgm:pt>
    <dgm:pt modelId="{9B8ED76F-0EAE-4436-9296-B4B05BC25E37}" type="parTrans" cxnId="{CAC9C1D0-839A-46BA-ACC3-EBE737B6FAFA}">
      <dgm:prSet/>
      <dgm:spPr>
        <a:solidFill>
          <a:schemeClr val="accent1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70EEAB4-118F-4634-BD65-AF8505FD61AA}" type="sibTrans" cxnId="{CAC9C1D0-839A-46BA-ACC3-EBE737B6FA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B49EC55-93DF-4497-9EAC-2DF2E9092E3B}" type="pres">
      <dgm:prSet presAssocID="{3BBEF9F3-A35E-46F4-A452-DAD23917FE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DD3529-9D35-44B6-B5F1-4DE09709D8A3}" type="pres">
      <dgm:prSet presAssocID="{439EDA75-BEF0-473E-8552-3B29E633A48E}" presName="centerShape" presStyleLbl="node0" presStyleIdx="0" presStyleCnt="1" custScaleX="110950" custScaleY="110774"/>
      <dgm:spPr/>
      <dgm:t>
        <a:bodyPr/>
        <a:lstStyle/>
        <a:p>
          <a:endParaRPr lang="es-EC"/>
        </a:p>
      </dgm:t>
    </dgm:pt>
    <dgm:pt modelId="{AEA1A358-0158-4688-9FBD-6310D719E53E}" type="pres">
      <dgm:prSet presAssocID="{3A4D0869-6405-44C1-A9B9-AC9E980907EA}" presName="parTrans" presStyleLbl="bgSibTrans2D1" presStyleIdx="0" presStyleCnt="2" custScaleX="39217" custScaleY="86278" custLinFactNeighborX="14566" custLinFactNeighborY="64071"/>
      <dgm:spPr/>
      <dgm:t>
        <a:bodyPr/>
        <a:lstStyle/>
        <a:p>
          <a:endParaRPr lang="es-EC"/>
        </a:p>
      </dgm:t>
    </dgm:pt>
    <dgm:pt modelId="{0E81D9FE-A959-481B-B077-CB7EBFD4E865}" type="pres">
      <dgm:prSet presAssocID="{9FBBA4D9-2463-42AA-AF08-40DBAE1D4214}" presName="node" presStyleLbl="node1" presStyleIdx="0" presStyleCnt="2" custScaleX="110850" custScaleY="61151" custRadScaleRad="102275" custRadScaleInc="31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BACE90-41C3-429E-83FF-7E5DB9BCD4E4}" type="pres">
      <dgm:prSet presAssocID="{9B8ED76F-0EAE-4436-9296-B4B05BC25E37}" presName="parTrans" presStyleLbl="bgSibTrans2D1" presStyleIdx="1" presStyleCnt="2" custAng="21024519" custScaleX="37063" custScaleY="80580" custLinFactNeighborX="-24131" custLinFactNeighborY="79576"/>
      <dgm:spPr/>
      <dgm:t>
        <a:bodyPr/>
        <a:lstStyle/>
        <a:p>
          <a:endParaRPr lang="es-EC"/>
        </a:p>
      </dgm:t>
    </dgm:pt>
    <dgm:pt modelId="{B3A5F07B-5DF8-4EE4-80A0-83B2DDD1C091}" type="pres">
      <dgm:prSet presAssocID="{B584639F-8AD0-418B-8C4E-B3A512124423}" presName="node" presStyleLbl="node1" presStyleIdx="1" presStyleCnt="2" custScaleX="150285" custScaleY="87350" custRadScaleRad="105377" custRadScaleInc="-44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C9C1D0-839A-46BA-ACC3-EBE737B6FAFA}" srcId="{439EDA75-BEF0-473E-8552-3B29E633A48E}" destId="{B584639F-8AD0-418B-8C4E-B3A512124423}" srcOrd="1" destOrd="0" parTransId="{9B8ED76F-0EAE-4436-9296-B4B05BC25E37}" sibTransId="{970EEAB4-118F-4634-BD65-AF8505FD61AA}"/>
    <dgm:cxn modelId="{D603BB86-E523-44D6-AFB4-215641F53391}" type="presOf" srcId="{439EDA75-BEF0-473E-8552-3B29E633A48E}" destId="{C6DD3529-9D35-44B6-B5F1-4DE09709D8A3}" srcOrd="0" destOrd="0" presId="urn:microsoft.com/office/officeart/2005/8/layout/radial4"/>
    <dgm:cxn modelId="{6C2D134C-366D-4713-A0F3-DFC1FF961BB7}" type="presOf" srcId="{B584639F-8AD0-418B-8C4E-B3A512124423}" destId="{B3A5F07B-5DF8-4EE4-80A0-83B2DDD1C091}" srcOrd="0" destOrd="0" presId="urn:microsoft.com/office/officeart/2005/8/layout/radial4"/>
    <dgm:cxn modelId="{B1F18F2C-2BC0-4555-ABD9-83F26266C3CC}" type="presOf" srcId="{3BBEF9F3-A35E-46F4-A452-DAD23917FEE4}" destId="{AB49EC55-93DF-4497-9EAC-2DF2E9092E3B}" srcOrd="0" destOrd="0" presId="urn:microsoft.com/office/officeart/2005/8/layout/radial4"/>
    <dgm:cxn modelId="{0134A90B-CC7F-4515-BF3C-31537725DB0E}" type="presOf" srcId="{9B8ED76F-0EAE-4436-9296-B4B05BC25E37}" destId="{B3BACE90-41C3-429E-83FF-7E5DB9BCD4E4}" srcOrd="0" destOrd="0" presId="urn:microsoft.com/office/officeart/2005/8/layout/radial4"/>
    <dgm:cxn modelId="{1874FA9B-8187-49A3-A5A1-7AF8866E3210}" srcId="{439EDA75-BEF0-473E-8552-3B29E633A48E}" destId="{9FBBA4D9-2463-42AA-AF08-40DBAE1D4214}" srcOrd="0" destOrd="0" parTransId="{3A4D0869-6405-44C1-A9B9-AC9E980907EA}" sibTransId="{D84F7E8D-DFDD-4F66-8295-47AA61572F3E}"/>
    <dgm:cxn modelId="{7442F167-9AB8-46DE-AC4D-67710473A72E}" type="presOf" srcId="{3A4D0869-6405-44C1-A9B9-AC9E980907EA}" destId="{AEA1A358-0158-4688-9FBD-6310D719E53E}" srcOrd="0" destOrd="0" presId="urn:microsoft.com/office/officeart/2005/8/layout/radial4"/>
    <dgm:cxn modelId="{5B0F0B96-D025-4379-98D4-9819E441332E}" type="presOf" srcId="{9FBBA4D9-2463-42AA-AF08-40DBAE1D4214}" destId="{0E81D9FE-A959-481B-B077-CB7EBFD4E865}" srcOrd="0" destOrd="0" presId="urn:microsoft.com/office/officeart/2005/8/layout/radial4"/>
    <dgm:cxn modelId="{CB0354C7-A6DC-4916-B828-4853CD1AD280}" srcId="{3BBEF9F3-A35E-46F4-A452-DAD23917FEE4}" destId="{439EDA75-BEF0-473E-8552-3B29E633A48E}" srcOrd="0" destOrd="0" parTransId="{4ACDED97-E258-4A92-8A41-83A8E4414C74}" sibTransId="{A7F76339-9712-4A12-9DE4-D28223518186}"/>
    <dgm:cxn modelId="{80EF6455-B8FF-4C6A-9896-632745630CA9}" type="presParOf" srcId="{AB49EC55-93DF-4497-9EAC-2DF2E9092E3B}" destId="{C6DD3529-9D35-44B6-B5F1-4DE09709D8A3}" srcOrd="0" destOrd="0" presId="urn:microsoft.com/office/officeart/2005/8/layout/radial4"/>
    <dgm:cxn modelId="{D5A75C96-D8F6-4589-BB76-88EB33357310}" type="presParOf" srcId="{AB49EC55-93DF-4497-9EAC-2DF2E9092E3B}" destId="{AEA1A358-0158-4688-9FBD-6310D719E53E}" srcOrd="1" destOrd="0" presId="urn:microsoft.com/office/officeart/2005/8/layout/radial4"/>
    <dgm:cxn modelId="{964EFDCA-489A-4FDA-80FF-CD19D451CBFD}" type="presParOf" srcId="{AB49EC55-93DF-4497-9EAC-2DF2E9092E3B}" destId="{0E81D9FE-A959-481B-B077-CB7EBFD4E865}" srcOrd="2" destOrd="0" presId="urn:microsoft.com/office/officeart/2005/8/layout/radial4"/>
    <dgm:cxn modelId="{FA2B2E5C-ECE7-461B-B6FC-CAD1B06872D8}" type="presParOf" srcId="{AB49EC55-93DF-4497-9EAC-2DF2E9092E3B}" destId="{B3BACE90-41C3-429E-83FF-7E5DB9BCD4E4}" srcOrd="3" destOrd="0" presId="urn:microsoft.com/office/officeart/2005/8/layout/radial4"/>
    <dgm:cxn modelId="{050BA6D4-B652-4791-A162-9FD1DF857AE8}" type="presParOf" srcId="{AB49EC55-93DF-4497-9EAC-2DF2E9092E3B}" destId="{B3A5F07B-5DF8-4EE4-80A0-83B2DDD1C09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53271E-8287-4FFE-8AF1-6E4BA79C17F7}" type="doc">
      <dgm:prSet loTypeId="urn:microsoft.com/office/officeart/2005/8/layout/h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BEEBBE4C-D06B-48F0-96AF-1CBCB6D9C131}">
      <dgm:prSet phldrT="[Texto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sz="2800" b="1" dirty="0">
              <a:solidFill>
                <a:schemeClr val="tx1"/>
              </a:solidFill>
            </a:rPr>
            <a:t>Población y muestra</a:t>
          </a:r>
        </a:p>
        <a:p>
          <a:r>
            <a:rPr lang="es-EC" sz="2400" b="1" dirty="0">
              <a:solidFill>
                <a:schemeClr val="tx1"/>
              </a:solidFill>
            </a:rPr>
            <a:t>Población :</a:t>
          </a:r>
        </a:p>
        <a:p>
          <a:r>
            <a:rPr lang="es-EC" sz="2800" dirty="0">
              <a:solidFill>
                <a:schemeClr val="tx1"/>
              </a:solidFill>
            </a:rPr>
            <a:t> -</a:t>
          </a:r>
          <a:r>
            <a:rPr lang="es-EC" sz="2400" dirty="0">
              <a:solidFill>
                <a:schemeClr val="tx1"/>
              </a:solidFill>
            </a:rPr>
            <a:t>74 padres de familia </a:t>
          </a:r>
        </a:p>
        <a:p>
          <a:r>
            <a:rPr lang="es-EC" sz="2400" dirty="0">
              <a:solidFill>
                <a:schemeClr val="tx1"/>
              </a:solidFill>
            </a:rPr>
            <a:t>-2 docentes</a:t>
          </a:r>
          <a:r>
            <a:rPr lang="es-EC" sz="2400" dirty="0"/>
            <a:t> </a:t>
          </a:r>
        </a:p>
      </dgm:t>
    </dgm:pt>
    <dgm:pt modelId="{A5BBDAB5-D6B7-4E7E-A42F-B36E56F91D55}" type="parTrans" cxnId="{53B812DA-351A-4CBE-B2DF-A48C81B381E7}">
      <dgm:prSet/>
      <dgm:spPr/>
      <dgm:t>
        <a:bodyPr/>
        <a:lstStyle/>
        <a:p>
          <a:endParaRPr lang="es-EC"/>
        </a:p>
      </dgm:t>
    </dgm:pt>
    <dgm:pt modelId="{2AF4F789-859E-46E2-8976-130264A36CF1}" type="sibTrans" cxnId="{53B812DA-351A-4CBE-B2DF-A48C81B381E7}">
      <dgm:prSet/>
      <dgm:spPr/>
      <dgm:t>
        <a:bodyPr/>
        <a:lstStyle/>
        <a:p>
          <a:endParaRPr lang="es-EC"/>
        </a:p>
      </dgm:t>
    </dgm:pt>
    <dgm:pt modelId="{A4ABBF3C-F96F-4B20-A3EC-675B3528D1A3}" type="pres">
      <dgm:prSet presAssocID="{BC53271E-8287-4FFE-8AF1-6E4BA79C17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59DA22-A0A4-4E3E-BC93-6385793C56C2}" type="pres">
      <dgm:prSet presAssocID="{BEEBBE4C-D06B-48F0-96AF-1CBCB6D9C131}" presName="node" presStyleLbl="node1" presStyleIdx="0" presStyleCnt="1" custLinFactNeighborX="204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93A8269-37B5-4959-B6F1-5BAB4DC254EF}" type="presOf" srcId="{BC53271E-8287-4FFE-8AF1-6E4BA79C17F7}" destId="{A4ABBF3C-F96F-4B20-A3EC-675B3528D1A3}" srcOrd="0" destOrd="0" presId="urn:microsoft.com/office/officeart/2005/8/layout/hList6"/>
    <dgm:cxn modelId="{9655B0C1-ECB1-447D-9F28-EF59572F85E2}" type="presOf" srcId="{BEEBBE4C-D06B-48F0-96AF-1CBCB6D9C131}" destId="{F559DA22-A0A4-4E3E-BC93-6385793C56C2}" srcOrd="0" destOrd="0" presId="urn:microsoft.com/office/officeart/2005/8/layout/hList6"/>
    <dgm:cxn modelId="{53B812DA-351A-4CBE-B2DF-A48C81B381E7}" srcId="{BC53271E-8287-4FFE-8AF1-6E4BA79C17F7}" destId="{BEEBBE4C-D06B-48F0-96AF-1CBCB6D9C131}" srcOrd="0" destOrd="0" parTransId="{A5BBDAB5-D6B7-4E7E-A42F-B36E56F91D55}" sibTransId="{2AF4F789-859E-46E2-8976-130264A36CF1}"/>
    <dgm:cxn modelId="{2CFBC4CE-5C46-488D-B8FF-F6B714BDB463}" type="presParOf" srcId="{A4ABBF3C-F96F-4B20-A3EC-675B3528D1A3}" destId="{F559DA22-A0A4-4E3E-BC93-6385793C56C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D05AF6-0064-4F14-A22B-971F90E5E0B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26E0119-A952-4DEB-9282-08EE32CEADD6}">
      <dgm:prSet phldrT="[Texto]"/>
      <dgm:spPr>
        <a:solidFill>
          <a:srgbClr val="FFCCCC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En el Centro Municipal de Educación Inicial “Rayitos de Luz” en la edad de 4 a 5 años la mayoría de niños viven con una familia nuclear.</a:t>
          </a:r>
        </a:p>
      </dgm:t>
    </dgm:pt>
    <dgm:pt modelId="{63B599F3-1E19-4B95-A9D0-2F379F9DF9DD}" type="parTrans" cxnId="{F15AEA8C-BD2B-4F73-8C21-6AF46EF601AF}">
      <dgm:prSet/>
      <dgm:spPr/>
      <dgm:t>
        <a:bodyPr/>
        <a:lstStyle/>
        <a:p>
          <a:endParaRPr lang="es-EC"/>
        </a:p>
      </dgm:t>
    </dgm:pt>
    <dgm:pt modelId="{8A8AA2D4-DBD3-4389-8FF6-30A6E217F2D9}" type="sibTrans" cxnId="{F15AEA8C-BD2B-4F73-8C21-6AF46EF601AF}">
      <dgm:prSet/>
      <dgm:spPr/>
      <dgm:t>
        <a:bodyPr/>
        <a:lstStyle/>
        <a:p>
          <a:endParaRPr lang="es-EC"/>
        </a:p>
      </dgm:t>
    </dgm:pt>
    <dgm:pt modelId="{71AA5359-7B8A-4060-B3B0-913C3DED7554}">
      <dgm:prSet phldrT="[Texto]"/>
      <dgm:spPr>
        <a:solidFill>
          <a:srgbClr val="FFFFCC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La mayoría de los padres de familia aplican el estilo de crianza permisivo, siendo esta poco adecuada ya que los mismos suelen ceder mucho en sus decisiones y no otorgan límites a sus hijos.</a:t>
          </a:r>
        </a:p>
      </dgm:t>
    </dgm:pt>
    <dgm:pt modelId="{E8044EF5-BEF7-418D-BCB1-A5F6C6B079A1}" type="parTrans" cxnId="{0BB28C5E-FD1D-48A4-9FBF-356ADEFC98EF}">
      <dgm:prSet/>
      <dgm:spPr/>
      <dgm:t>
        <a:bodyPr/>
        <a:lstStyle/>
        <a:p>
          <a:endParaRPr lang="es-EC"/>
        </a:p>
      </dgm:t>
    </dgm:pt>
    <dgm:pt modelId="{F2AEE479-107A-4294-A1D0-ADA4AFA54958}" type="sibTrans" cxnId="{0BB28C5E-FD1D-48A4-9FBF-356ADEFC98EF}">
      <dgm:prSet/>
      <dgm:spPr/>
      <dgm:t>
        <a:bodyPr/>
        <a:lstStyle/>
        <a:p>
          <a:endParaRPr lang="es-EC"/>
        </a:p>
      </dgm:t>
    </dgm:pt>
    <dgm:pt modelId="{6CAC9EDE-82F1-45E3-BC75-B491B68278ED}">
      <dgm:prSet phldrT="[Texto]"/>
      <dgm:spPr>
        <a:solidFill>
          <a:srgbClr val="CCECFF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La mayoría de </a:t>
          </a:r>
          <a:r>
            <a:rPr lang="es-ES" dirty="0">
              <a:solidFill>
                <a:schemeClr val="tx1"/>
              </a:solidFill>
            </a:rPr>
            <a:t>los niños tienen apego inseguro ambivalente siendo perjudicial para su desarrollo emocional.</a:t>
          </a:r>
          <a:endParaRPr lang="es-EC" dirty="0">
            <a:solidFill>
              <a:schemeClr val="tx1"/>
            </a:solidFill>
          </a:endParaRPr>
        </a:p>
      </dgm:t>
    </dgm:pt>
    <dgm:pt modelId="{1369F5C2-D487-457B-BA41-90D8A5045317}" type="sibTrans" cxnId="{F7C53844-7291-4349-A223-F67C58457C35}">
      <dgm:prSet/>
      <dgm:spPr/>
      <dgm:t>
        <a:bodyPr/>
        <a:lstStyle/>
        <a:p>
          <a:endParaRPr lang="es-EC"/>
        </a:p>
      </dgm:t>
    </dgm:pt>
    <dgm:pt modelId="{C49E75FA-F805-4CD0-9C4C-A11867AB9CD3}" type="parTrans" cxnId="{F7C53844-7291-4349-A223-F67C58457C35}">
      <dgm:prSet/>
      <dgm:spPr/>
      <dgm:t>
        <a:bodyPr/>
        <a:lstStyle/>
        <a:p>
          <a:endParaRPr lang="es-EC"/>
        </a:p>
      </dgm:t>
    </dgm:pt>
    <dgm:pt modelId="{903A6019-CE95-46F9-B474-E2C96C26B5A3}" type="pres">
      <dgm:prSet presAssocID="{AFD05AF6-0064-4F14-A22B-971F90E5E0B4}" presName="linearFlow" presStyleCnt="0">
        <dgm:presLayoutVars>
          <dgm:dir/>
          <dgm:resizeHandles val="exact"/>
        </dgm:presLayoutVars>
      </dgm:prSet>
      <dgm:spPr/>
    </dgm:pt>
    <dgm:pt modelId="{4537C400-E1DB-4BC5-99D4-7DF0A9B7E291}" type="pres">
      <dgm:prSet presAssocID="{526E0119-A952-4DEB-9282-08EE32CEADD6}" presName="composite" presStyleCnt="0"/>
      <dgm:spPr/>
    </dgm:pt>
    <dgm:pt modelId="{CBE77B91-E077-4526-BB22-223E61E2E2B6}" type="pres">
      <dgm:prSet presAssocID="{526E0119-A952-4DEB-9282-08EE32CEADD6}" presName="imgShp" presStyleLbl="fgImgPlace1" presStyleIdx="0" presStyleCnt="3" custLinFactNeighborX="-65406" custLinFactNeighborY="-2803"/>
      <dgm:spPr>
        <a:solidFill>
          <a:srgbClr val="CCFFCC"/>
        </a:solidFill>
      </dgm:spPr>
    </dgm:pt>
    <dgm:pt modelId="{CBF27989-E4F6-436E-85EF-961A56810B2D}" type="pres">
      <dgm:prSet presAssocID="{526E0119-A952-4DEB-9282-08EE32CEADD6}" presName="txShp" presStyleLbl="node1" presStyleIdx="0" presStyleCnt="3" custScaleX="128143" custLinFactNeighborX="-822" custLinFactNeighborY="28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168FE2-9393-4A5E-B748-62AB6BE9F2DC}" type="pres">
      <dgm:prSet presAssocID="{8A8AA2D4-DBD3-4389-8FF6-30A6E217F2D9}" presName="spacing" presStyleCnt="0"/>
      <dgm:spPr/>
    </dgm:pt>
    <dgm:pt modelId="{623CFE81-EA0B-4156-A376-352945BEFC81}" type="pres">
      <dgm:prSet presAssocID="{6CAC9EDE-82F1-45E3-BC75-B491B68278ED}" presName="composite" presStyleCnt="0"/>
      <dgm:spPr/>
    </dgm:pt>
    <dgm:pt modelId="{2DE8692A-2CC4-4FA4-82D5-7C196503E32C}" type="pres">
      <dgm:prSet presAssocID="{6CAC9EDE-82F1-45E3-BC75-B491B68278ED}" presName="imgShp" presStyleLbl="fgImgPlace1" presStyleIdx="1" presStyleCnt="3" custLinFactNeighborX="-31745" custLinFactNeighborY="-938"/>
      <dgm:spPr>
        <a:solidFill>
          <a:srgbClr val="CCFF99"/>
        </a:solidFill>
      </dgm:spPr>
    </dgm:pt>
    <dgm:pt modelId="{EBD7D61E-64F3-4F7E-AF47-5C60065B5E62}" type="pres">
      <dgm:prSet presAssocID="{6CAC9EDE-82F1-45E3-BC75-B491B68278ED}" presName="txShp" presStyleLbl="node1" presStyleIdx="1" presStyleCnt="3" custScaleX="123657" custLinFactNeighborX="10347" custLinFactNeighborY="-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797131-FF87-448F-8BD6-392AC04A0A9D}" type="pres">
      <dgm:prSet presAssocID="{1369F5C2-D487-457B-BA41-90D8A5045317}" presName="spacing" presStyleCnt="0"/>
      <dgm:spPr/>
    </dgm:pt>
    <dgm:pt modelId="{45E22A8E-DB0C-4305-AD60-590925316A33}" type="pres">
      <dgm:prSet presAssocID="{71AA5359-7B8A-4060-B3B0-913C3DED7554}" presName="composite" presStyleCnt="0"/>
      <dgm:spPr/>
    </dgm:pt>
    <dgm:pt modelId="{A1E96DBA-50F2-4F5B-81A1-DB74326BF78D}" type="pres">
      <dgm:prSet presAssocID="{71AA5359-7B8A-4060-B3B0-913C3DED7554}" presName="imgShp" presStyleLbl="fgImgPlace1" presStyleIdx="2" presStyleCnt="3" custLinFactNeighborX="10297" custLinFactNeighborY="-4674"/>
      <dgm:spPr>
        <a:solidFill>
          <a:srgbClr val="FFCCFF"/>
        </a:solidFill>
      </dgm:spPr>
    </dgm:pt>
    <dgm:pt modelId="{B8693976-0B40-44D9-87BC-2B78061C12A9}" type="pres">
      <dgm:prSet presAssocID="{71AA5359-7B8A-4060-B3B0-913C3DED7554}" presName="txShp" presStyleLbl="node1" presStyleIdx="2" presStyleCnt="3" custScaleX="116647" custLinFactNeighborX="15385" custLinFactNeighborY="-102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BB28C5E-FD1D-48A4-9FBF-356ADEFC98EF}" srcId="{AFD05AF6-0064-4F14-A22B-971F90E5E0B4}" destId="{71AA5359-7B8A-4060-B3B0-913C3DED7554}" srcOrd="2" destOrd="0" parTransId="{E8044EF5-BEF7-418D-BCB1-A5F6C6B079A1}" sibTransId="{F2AEE479-107A-4294-A1D0-ADA4AFA54958}"/>
    <dgm:cxn modelId="{0AAF426E-CE80-43AA-B29B-8417BD8F825A}" type="presOf" srcId="{AFD05AF6-0064-4F14-A22B-971F90E5E0B4}" destId="{903A6019-CE95-46F9-B474-E2C96C26B5A3}" srcOrd="0" destOrd="0" presId="urn:microsoft.com/office/officeart/2005/8/layout/vList3"/>
    <dgm:cxn modelId="{F15AEA8C-BD2B-4F73-8C21-6AF46EF601AF}" srcId="{AFD05AF6-0064-4F14-A22B-971F90E5E0B4}" destId="{526E0119-A952-4DEB-9282-08EE32CEADD6}" srcOrd="0" destOrd="0" parTransId="{63B599F3-1E19-4B95-A9D0-2F379F9DF9DD}" sibTransId="{8A8AA2D4-DBD3-4389-8FF6-30A6E217F2D9}"/>
    <dgm:cxn modelId="{1E6E036E-F5B0-4DD9-973C-191A7747FFB8}" type="presOf" srcId="{71AA5359-7B8A-4060-B3B0-913C3DED7554}" destId="{B8693976-0B40-44D9-87BC-2B78061C12A9}" srcOrd="0" destOrd="0" presId="urn:microsoft.com/office/officeart/2005/8/layout/vList3"/>
    <dgm:cxn modelId="{F7C53844-7291-4349-A223-F67C58457C35}" srcId="{AFD05AF6-0064-4F14-A22B-971F90E5E0B4}" destId="{6CAC9EDE-82F1-45E3-BC75-B491B68278ED}" srcOrd="1" destOrd="0" parTransId="{C49E75FA-F805-4CD0-9C4C-A11867AB9CD3}" sibTransId="{1369F5C2-D487-457B-BA41-90D8A5045317}"/>
    <dgm:cxn modelId="{84A002F0-3184-42F6-990E-C84482BCC823}" type="presOf" srcId="{6CAC9EDE-82F1-45E3-BC75-B491B68278ED}" destId="{EBD7D61E-64F3-4F7E-AF47-5C60065B5E62}" srcOrd="0" destOrd="0" presId="urn:microsoft.com/office/officeart/2005/8/layout/vList3"/>
    <dgm:cxn modelId="{7E24384D-11F9-4F1E-B266-BFAB7FD44382}" type="presOf" srcId="{526E0119-A952-4DEB-9282-08EE32CEADD6}" destId="{CBF27989-E4F6-436E-85EF-961A56810B2D}" srcOrd="0" destOrd="0" presId="urn:microsoft.com/office/officeart/2005/8/layout/vList3"/>
    <dgm:cxn modelId="{226FFF6F-39DB-4F9C-944E-7307FE22985D}" type="presParOf" srcId="{903A6019-CE95-46F9-B474-E2C96C26B5A3}" destId="{4537C400-E1DB-4BC5-99D4-7DF0A9B7E291}" srcOrd="0" destOrd="0" presId="urn:microsoft.com/office/officeart/2005/8/layout/vList3"/>
    <dgm:cxn modelId="{A54BB049-C14E-4AF2-B929-1BCBD7DEA083}" type="presParOf" srcId="{4537C400-E1DB-4BC5-99D4-7DF0A9B7E291}" destId="{CBE77B91-E077-4526-BB22-223E61E2E2B6}" srcOrd="0" destOrd="0" presId="urn:microsoft.com/office/officeart/2005/8/layout/vList3"/>
    <dgm:cxn modelId="{9FC117FE-71C8-4580-BD2A-F400DCE24D6F}" type="presParOf" srcId="{4537C400-E1DB-4BC5-99D4-7DF0A9B7E291}" destId="{CBF27989-E4F6-436E-85EF-961A56810B2D}" srcOrd="1" destOrd="0" presId="urn:microsoft.com/office/officeart/2005/8/layout/vList3"/>
    <dgm:cxn modelId="{A0D0132C-BD99-4E05-BC5B-5D82AAC79CBC}" type="presParOf" srcId="{903A6019-CE95-46F9-B474-E2C96C26B5A3}" destId="{01168FE2-9393-4A5E-B748-62AB6BE9F2DC}" srcOrd="1" destOrd="0" presId="urn:microsoft.com/office/officeart/2005/8/layout/vList3"/>
    <dgm:cxn modelId="{15BEB90B-718F-445C-AEF5-4426895ECD5C}" type="presParOf" srcId="{903A6019-CE95-46F9-B474-E2C96C26B5A3}" destId="{623CFE81-EA0B-4156-A376-352945BEFC81}" srcOrd="2" destOrd="0" presId="urn:microsoft.com/office/officeart/2005/8/layout/vList3"/>
    <dgm:cxn modelId="{DCC71C74-965B-49FE-B320-0647AE3A6968}" type="presParOf" srcId="{623CFE81-EA0B-4156-A376-352945BEFC81}" destId="{2DE8692A-2CC4-4FA4-82D5-7C196503E32C}" srcOrd="0" destOrd="0" presId="urn:microsoft.com/office/officeart/2005/8/layout/vList3"/>
    <dgm:cxn modelId="{60D7B528-9949-48A9-9821-54F270B76A43}" type="presParOf" srcId="{623CFE81-EA0B-4156-A376-352945BEFC81}" destId="{EBD7D61E-64F3-4F7E-AF47-5C60065B5E62}" srcOrd="1" destOrd="0" presId="urn:microsoft.com/office/officeart/2005/8/layout/vList3"/>
    <dgm:cxn modelId="{2B765FA5-E50D-41F1-A123-211987F57900}" type="presParOf" srcId="{903A6019-CE95-46F9-B474-E2C96C26B5A3}" destId="{50797131-FF87-448F-8BD6-392AC04A0A9D}" srcOrd="3" destOrd="0" presId="urn:microsoft.com/office/officeart/2005/8/layout/vList3"/>
    <dgm:cxn modelId="{9C48A791-5496-4659-8259-B69AD74D3D29}" type="presParOf" srcId="{903A6019-CE95-46F9-B474-E2C96C26B5A3}" destId="{45E22A8E-DB0C-4305-AD60-590925316A33}" srcOrd="4" destOrd="0" presId="urn:microsoft.com/office/officeart/2005/8/layout/vList3"/>
    <dgm:cxn modelId="{A24C9B6C-B0C4-41B0-A0CF-3DDE395A7C03}" type="presParOf" srcId="{45E22A8E-DB0C-4305-AD60-590925316A33}" destId="{A1E96DBA-50F2-4F5B-81A1-DB74326BF78D}" srcOrd="0" destOrd="0" presId="urn:microsoft.com/office/officeart/2005/8/layout/vList3"/>
    <dgm:cxn modelId="{402ED6A1-BDB3-470E-8074-1B42D38283E3}" type="presParOf" srcId="{45E22A8E-DB0C-4305-AD60-590925316A33}" destId="{B8693976-0B40-44D9-87BC-2B78061C12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E2E503-F01D-48F1-80B8-36790AC4D0C1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</dgm:pt>
    <dgm:pt modelId="{0887C535-394D-4626-856A-31E254F0AC66}">
      <dgm:prSet phldrT="[Texto]" custT="1"/>
      <dgm:spPr>
        <a:solidFill>
          <a:srgbClr val="CCFFCC"/>
        </a:solidFill>
      </dgm:spPr>
      <dgm:t>
        <a:bodyPr/>
        <a:lstStyle/>
        <a:p>
          <a:r>
            <a:rPr lang="es-EC" sz="1600" dirty="0">
              <a:solidFill>
                <a:schemeClr val="tx1"/>
              </a:solidFill>
            </a:rPr>
            <a:t>Realizar convivencias familiares para fortalecer la comunicación, comprensión, y atención</a:t>
          </a:r>
        </a:p>
      </dgm:t>
    </dgm:pt>
    <dgm:pt modelId="{82222323-3921-4B2E-A8AE-CD67E9727B1D}" type="parTrans" cxnId="{04C65528-C59F-4FD4-B43B-CE09CE3C163B}">
      <dgm:prSet/>
      <dgm:spPr/>
      <dgm:t>
        <a:bodyPr/>
        <a:lstStyle/>
        <a:p>
          <a:endParaRPr lang="es-EC" sz="1600"/>
        </a:p>
      </dgm:t>
    </dgm:pt>
    <dgm:pt modelId="{00B57949-5E07-4437-9FD8-0DA54241DF3A}" type="sibTrans" cxnId="{04C65528-C59F-4FD4-B43B-CE09CE3C163B}">
      <dgm:prSet/>
      <dgm:spPr/>
      <dgm:t>
        <a:bodyPr/>
        <a:lstStyle/>
        <a:p>
          <a:endParaRPr lang="es-EC" sz="1600"/>
        </a:p>
      </dgm:t>
    </dgm:pt>
    <dgm:pt modelId="{E048FD77-8364-4AE1-A7F0-6E3483FEE519}">
      <dgm:prSet phldrT="[Texto]" custT="1"/>
      <dgm:spPr>
        <a:solidFill>
          <a:srgbClr val="CCECFF"/>
        </a:solidFill>
      </dgm:spPr>
      <dgm:t>
        <a:bodyPr/>
        <a:lstStyle/>
        <a:p>
          <a:r>
            <a:rPr lang="es-EC" sz="1600" dirty="0">
              <a:solidFill>
                <a:schemeClr val="tx1"/>
              </a:solidFill>
            </a:rPr>
            <a:t>Planificar talleres sobre los tipos de apego dirigido a los padres de familia, debido a que es importante trabajar la parte cognitiva y también la socio-afectiva ayudando al desarrollo integral del infante.     </a:t>
          </a:r>
        </a:p>
      </dgm:t>
    </dgm:pt>
    <dgm:pt modelId="{C1AF194F-4182-46FF-A6DF-F77D673CE6E3}" type="parTrans" cxnId="{EB64E051-A35A-4AF6-886D-5D45B5D5B12A}">
      <dgm:prSet/>
      <dgm:spPr/>
      <dgm:t>
        <a:bodyPr/>
        <a:lstStyle/>
        <a:p>
          <a:endParaRPr lang="es-EC" sz="1600"/>
        </a:p>
      </dgm:t>
    </dgm:pt>
    <dgm:pt modelId="{918091F5-2395-414D-92DA-8F041691A42A}" type="sibTrans" cxnId="{EB64E051-A35A-4AF6-886D-5D45B5D5B12A}">
      <dgm:prSet/>
      <dgm:spPr/>
      <dgm:t>
        <a:bodyPr/>
        <a:lstStyle/>
        <a:p>
          <a:endParaRPr lang="es-EC" sz="1600"/>
        </a:p>
      </dgm:t>
    </dgm:pt>
    <dgm:pt modelId="{FF0850FD-6CB5-4665-AB2D-57DBF989712E}">
      <dgm:prSet custT="1"/>
      <dgm:spPr>
        <a:solidFill>
          <a:srgbClr val="99CCFF"/>
        </a:solidFill>
      </dgm:spPr>
      <dgm:t>
        <a:bodyPr/>
        <a:lstStyle/>
        <a:p>
          <a:r>
            <a:rPr lang="es-EC" sz="1600" dirty="0">
              <a:solidFill>
                <a:schemeClr val="tx1"/>
              </a:solidFill>
            </a:rPr>
            <a:t>Elaboración de una guía semáforo dirigida a padres de familia para que tengan mayor compromiso con la educación de sus hijos.  </a:t>
          </a:r>
        </a:p>
      </dgm:t>
    </dgm:pt>
    <dgm:pt modelId="{022FD4EF-727B-4DA3-901A-BC20CF86F800}" type="parTrans" cxnId="{8F34EE08-69AA-4B05-BC73-F4F3A4136F9F}">
      <dgm:prSet/>
      <dgm:spPr/>
      <dgm:t>
        <a:bodyPr/>
        <a:lstStyle/>
        <a:p>
          <a:endParaRPr lang="es-EC" sz="1600"/>
        </a:p>
      </dgm:t>
    </dgm:pt>
    <dgm:pt modelId="{B1138E48-55BA-40E6-9E99-1F0729536D79}" type="sibTrans" cxnId="{8F34EE08-69AA-4B05-BC73-F4F3A4136F9F}">
      <dgm:prSet/>
      <dgm:spPr/>
      <dgm:t>
        <a:bodyPr/>
        <a:lstStyle/>
        <a:p>
          <a:endParaRPr lang="es-EC" sz="1600"/>
        </a:p>
      </dgm:t>
    </dgm:pt>
    <dgm:pt modelId="{A22E9FFE-D662-4323-A774-97D520466501}" type="pres">
      <dgm:prSet presAssocID="{11E2E503-F01D-48F1-80B8-36790AC4D0C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AAF47F8-25A0-4676-918E-24F5EC2E2F84}" type="pres">
      <dgm:prSet presAssocID="{0887C535-394D-4626-856A-31E254F0AC66}" presName="circle1" presStyleLbl="node1" presStyleIdx="0" presStyleCnt="3"/>
      <dgm:spPr>
        <a:solidFill>
          <a:srgbClr val="CCFFCC"/>
        </a:solidFill>
      </dgm:spPr>
    </dgm:pt>
    <dgm:pt modelId="{91829737-2728-4945-A93B-F2BEE3786B96}" type="pres">
      <dgm:prSet presAssocID="{0887C535-394D-4626-856A-31E254F0AC66}" presName="space" presStyleCnt="0"/>
      <dgm:spPr/>
    </dgm:pt>
    <dgm:pt modelId="{41B2E243-1A6A-4F67-8062-8315194749BC}" type="pres">
      <dgm:prSet presAssocID="{0887C535-394D-4626-856A-31E254F0AC66}" presName="rect1" presStyleLbl="alignAcc1" presStyleIdx="0" presStyleCnt="3" custLinFactNeighborX="-207" custLinFactNeighborY="-840"/>
      <dgm:spPr/>
      <dgm:t>
        <a:bodyPr/>
        <a:lstStyle/>
        <a:p>
          <a:endParaRPr lang="es-EC"/>
        </a:p>
      </dgm:t>
    </dgm:pt>
    <dgm:pt modelId="{53CEA4E7-3EF4-4019-A11B-5028667A6097}" type="pres">
      <dgm:prSet presAssocID="{E048FD77-8364-4AE1-A7F0-6E3483FEE519}" presName="vertSpace2" presStyleLbl="node1" presStyleIdx="0" presStyleCnt="3"/>
      <dgm:spPr/>
    </dgm:pt>
    <dgm:pt modelId="{43A750AE-86BB-4E31-8E33-B92C02E86679}" type="pres">
      <dgm:prSet presAssocID="{E048FD77-8364-4AE1-A7F0-6E3483FEE519}" presName="circle2" presStyleLbl="node1" presStyleIdx="1" presStyleCnt="3"/>
      <dgm:spPr>
        <a:solidFill>
          <a:srgbClr val="CCECFF"/>
        </a:solidFill>
      </dgm:spPr>
    </dgm:pt>
    <dgm:pt modelId="{F2C528D8-4FCA-47A1-945C-8EC344574061}" type="pres">
      <dgm:prSet presAssocID="{E048FD77-8364-4AE1-A7F0-6E3483FEE519}" presName="rect2" presStyleLbl="alignAcc1" presStyleIdx="1" presStyleCnt="3"/>
      <dgm:spPr/>
      <dgm:t>
        <a:bodyPr/>
        <a:lstStyle/>
        <a:p>
          <a:endParaRPr lang="es-EC"/>
        </a:p>
      </dgm:t>
    </dgm:pt>
    <dgm:pt modelId="{4524735E-434B-4498-B4F9-AF3B8E80E78D}" type="pres">
      <dgm:prSet presAssocID="{FF0850FD-6CB5-4665-AB2D-57DBF989712E}" presName="vertSpace3" presStyleLbl="node1" presStyleIdx="1" presStyleCnt="3"/>
      <dgm:spPr/>
    </dgm:pt>
    <dgm:pt modelId="{84DAEA90-9C19-4FF7-9850-9700CC25C676}" type="pres">
      <dgm:prSet presAssocID="{FF0850FD-6CB5-4665-AB2D-57DBF989712E}" presName="circle3" presStyleLbl="node1" presStyleIdx="2" presStyleCnt="3"/>
      <dgm:spPr>
        <a:solidFill>
          <a:srgbClr val="99CCFF"/>
        </a:solidFill>
      </dgm:spPr>
    </dgm:pt>
    <dgm:pt modelId="{69042F46-E76A-4B76-A19F-C284FF9AF38B}" type="pres">
      <dgm:prSet presAssocID="{FF0850FD-6CB5-4665-AB2D-57DBF989712E}" presName="rect3" presStyleLbl="alignAcc1" presStyleIdx="2" presStyleCnt="3"/>
      <dgm:spPr/>
      <dgm:t>
        <a:bodyPr/>
        <a:lstStyle/>
        <a:p>
          <a:endParaRPr lang="es-EC"/>
        </a:p>
      </dgm:t>
    </dgm:pt>
    <dgm:pt modelId="{80FFD9E1-554A-4A7B-8752-F19E1194FDF5}" type="pres">
      <dgm:prSet presAssocID="{0887C535-394D-4626-856A-31E254F0AC6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16841F-C924-4E85-8605-B80D95E567F3}" type="pres">
      <dgm:prSet presAssocID="{E048FD77-8364-4AE1-A7F0-6E3483FEE51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28A249-0ED7-4BE9-9AEA-17C60C38AA21}" type="pres">
      <dgm:prSet presAssocID="{FF0850FD-6CB5-4665-AB2D-57DBF989712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222A84-A92F-4E24-9051-A3D72E2A949F}" type="presOf" srcId="{0887C535-394D-4626-856A-31E254F0AC66}" destId="{41B2E243-1A6A-4F67-8062-8315194749BC}" srcOrd="0" destOrd="0" presId="urn:microsoft.com/office/officeart/2005/8/layout/target3"/>
    <dgm:cxn modelId="{F5611C08-CC87-465D-B61B-B83954F22905}" type="presOf" srcId="{0887C535-394D-4626-856A-31E254F0AC66}" destId="{80FFD9E1-554A-4A7B-8752-F19E1194FDF5}" srcOrd="1" destOrd="0" presId="urn:microsoft.com/office/officeart/2005/8/layout/target3"/>
    <dgm:cxn modelId="{DFD5FD7C-B8A3-4C89-AE49-0729E9AD0C97}" type="presOf" srcId="{E048FD77-8364-4AE1-A7F0-6E3483FEE519}" destId="{6C16841F-C924-4E85-8605-B80D95E567F3}" srcOrd="1" destOrd="0" presId="urn:microsoft.com/office/officeart/2005/8/layout/target3"/>
    <dgm:cxn modelId="{D14DB4A3-F271-4A44-BB53-7B5B8730A684}" type="presOf" srcId="{E048FD77-8364-4AE1-A7F0-6E3483FEE519}" destId="{F2C528D8-4FCA-47A1-945C-8EC344574061}" srcOrd="0" destOrd="0" presId="urn:microsoft.com/office/officeart/2005/8/layout/target3"/>
    <dgm:cxn modelId="{04C65528-C59F-4FD4-B43B-CE09CE3C163B}" srcId="{11E2E503-F01D-48F1-80B8-36790AC4D0C1}" destId="{0887C535-394D-4626-856A-31E254F0AC66}" srcOrd="0" destOrd="0" parTransId="{82222323-3921-4B2E-A8AE-CD67E9727B1D}" sibTransId="{00B57949-5E07-4437-9FD8-0DA54241DF3A}"/>
    <dgm:cxn modelId="{100951F2-FB98-425A-83E1-B4DFBE7C0389}" type="presOf" srcId="{11E2E503-F01D-48F1-80B8-36790AC4D0C1}" destId="{A22E9FFE-D662-4323-A774-97D520466501}" srcOrd="0" destOrd="0" presId="urn:microsoft.com/office/officeart/2005/8/layout/target3"/>
    <dgm:cxn modelId="{F234A07C-5E15-47D4-B280-1A519FBA593B}" type="presOf" srcId="{FF0850FD-6CB5-4665-AB2D-57DBF989712E}" destId="{C028A249-0ED7-4BE9-9AEA-17C60C38AA21}" srcOrd="1" destOrd="0" presId="urn:microsoft.com/office/officeart/2005/8/layout/target3"/>
    <dgm:cxn modelId="{A24BCE85-C2FC-4D62-A8CD-F70EC047C98E}" type="presOf" srcId="{FF0850FD-6CB5-4665-AB2D-57DBF989712E}" destId="{69042F46-E76A-4B76-A19F-C284FF9AF38B}" srcOrd="0" destOrd="0" presId="urn:microsoft.com/office/officeart/2005/8/layout/target3"/>
    <dgm:cxn modelId="{EB64E051-A35A-4AF6-886D-5D45B5D5B12A}" srcId="{11E2E503-F01D-48F1-80B8-36790AC4D0C1}" destId="{E048FD77-8364-4AE1-A7F0-6E3483FEE519}" srcOrd="1" destOrd="0" parTransId="{C1AF194F-4182-46FF-A6DF-F77D673CE6E3}" sibTransId="{918091F5-2395-414D-92DA-8F041691A42A}"/>
    <dgm:cxn modelId="{8F34EE08-69AA-4B05-BC73-F4F3A4136F9F}" srcId="{11E2E503-F01D-48F1-80B8-36790AC4D0C1}" destId="{FF0850FD-6CB5-4665-AB2D-57DBF989712E}" srcOrd="2" destOrd="0" parTransId="{022FD4EF-727B-4DA3-901A-BC20CF86F800}" sibTransId="{B1138E48-55BA-40E6-9E99-1F0729536D79}"/>
    <dgm:cxn modelId="{C4A6F470-4780-4A31-A1CF-B564838979E6}" type="presParOf" srcId="{A22E9FFE-D662-4323-A774-97D520466501}" destId="{3AAF47F8-25A0-4676-918E-24F5EC2E2F84}" srcOrd="0" destOrd="0" presId="urn:microsoft.com/office/officeart/2005/8/layout/target3"/>
    <dgm:cxn modelId="{118A2EE8-77E4-4EF2-9685-8AB186774375}" type="presParOf" srcId="{A22E9FFE-D662-4323-A774-97D520466501}" destId="{91829737-2728-4945-A93B-F2BEE3786B96}" srcOrd="1" destOrd="0" presId="urn:microsoft.com/office/officeart/2005/8/layout/target3"/>
    <dgm:cxn modelId="{9E336908-BFD4-4307-8671-0A6A01211CA9}" type="presParOf" srcId="{A22E9FFE-D662-4323-A774-97D520466501}" destId="{41B2E243-1A6A-4F67-8062-8315194749BC}" srcOrd="2" destOrd="0" presId="urn:microsoft.com/office/officeart/2005/8/layout/target3"/>
    <dgm:cxn modelId="{6F134224-80D1-4D76-B7EF-ECA92E99F9F1}" type="presParOf" srcId="{A22E9FFE-D662-4323-A774-97D520466501}" destId="{53CEA4E7-3EF4-4019-A11B-5028667A6097}" srcOrd="3" destOrd="0" presId="urn:microsoft.com/office/officeart/2005/8/layout/target3"/>
    <dgm:cxn modelId="{A55DACE1-49D9-4222-A632-A5E136D85642}" type="presParOf" srcId="{A22E9FFE-D662-4323-A774-97D520466501}" destId="{43A750AE-86BB-4E31-8E33-B92C02E86679}" srcOrd="4" destOrd="0" presId="urn:microsoft.com/office/officeart/2005/8/layout/target3"/>
    <dgm:cxn modelId="{9E2A899E-8E88-47AF-A068-E113022F5BBF}" type="presParOf" srcId="{A22E9FFE-D662-4323-A774-97D520466501}" destId="{F2C528D8-4FCA-47A1-945C-8EC344574061}" srcOrd="5" destOrd="0" presId="urn:microsoft.com/office/officeart/2005/8/layout/target3"/>
    <dgm:cxn modelId="{3B0E9F49-756C-416F-B9B8-4BFB14F9650D}" type="presParOf" srcId="{A22E9FFE-D662-4323-A774-97D520466501}" destId="{4524735E-434B-4498-B4F9-AF3B8E80E78D}" srcOrd="6" destOrd="0" presId="urn:microsoft.com/office/officeart/2005/8/layout/target3"/>
    <dgm:cxn modelId="{ED4CC17F-AFD1-4E91-A721-0BF1C5785425}" type="presParOf" srcId="{A22E9FFE-D662-4323-A774-97D520466501}" destId="{84DAEA90-9C19-4FF7-9850-9700CC25C676}" srcOrd="7" destOrd="0" presId="urn:microsoft.com/office/officeart/2005/8/layout/target3"/>
    <dgm:cxn modelId="{68DF51F1-3972-443E-9909-61AFF5D2CB44}" type="presParOf" srcId="{A22E9FFE-D662-4323-A774-97D520466501}" destId="{69042F46-E76A-4B76-A19F-C284FF9AF38B}" srcOrd="8" destOrd="0" presId="urn:microsoft.com/office/officeart/2005/8/layout/target3"/>
    <dgm:cxn modelId="{FB7A1CF7-633F-47F6-8673-BCDC3D06326B}" type="presParOf" srcId="{A22E9FFE-D662-4323-A774-97D520466501}" destId="{80FFD9E1-554A-4A7B-8752-F19E1194FDF5}" srcOrd="9" destOrd="0" presId="urn:microsoft.com/office/officeart/2005/8/layout/target3"/>
    <dgm:cxn modelId="{B6724EB6-83C2-48E9-A7DC-F4BEDDD6CEFC}" type="presParOf" srcId="{A22E9FFE-D662-4323-A774-97D520466501}" destId="{6C16841F-C924-4E85-8605-B80D95E567F3}" srcOrd="10" destOrd="0" presId="urn:microsoft.com/office/officeart/2005/8/layout/target3"/>
    <dgm:cxn modelId="{0ACD87AE-084B-48BB-8600-B2716E337F45}" type="presParOf" srcId="{A22E9FFE-D662-4323-A774-97D520466501}" destId="{C028A249-0ED7-4BE9-9AEA-17C60C38AA21}" srcOrd="11" destOrd="0" presId="urn:microsoft.com/office/officeart/2005/8/layout/target3"/>
  </dgm:cxnLst>
  <dgm:bg>
    <a:solidFill>
      <a:srgbClr val="CCCC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1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uiasemaforo.wixsite.com/misiti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51A002-3CFA-4DC5-9F0C-D94751E3A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2465" y="1782417"/>
            <a:ext cx="8915399" cy="507558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MX" sz="12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2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2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HUMANAS Y SOCIALES</a:t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CARRERA DE LICIENCIATURA EN CIENCIAS DE LA EDUCACIÓN MENCIÓN EDUCACIÓN INFANTIL</a:t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TITULACIÓN: PREVIO A LA OBTENCIÓN DEL TÍTULO DE LICENCIADA EN CIENCIAS DE LA EDUCACIÓN MENCIÓN EDUCACIÓN INFANTIL</a:t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 ESTILOS DE CRIANZA QUE APLICAN LOS PADRES DE FAMILIA DE LOS NIÑOS DE 4 A 5 AÑOS EN EL CENTRO MUNICIPAL DE EDUCACIÓN INICIAL “RAYITOS DE LUZ” DE COTOGCHOA DURANTE EL PERÍODO MARZO-JULIO  2019. PROPUESTA ALTERNATIVA</a:t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AUTORAS: ALCOCER RODRIGUEZ, MAYERLY SOLANGE</a:t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NAVARRETE PAUCAR, JENNY LIZET</a:t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DIRECTORA: </a:t>
            </a: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MSC. ESCOBAR ROJAS, MÓNICA SILVANA</a:t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SANGOLQUÍ</a:t>
            </a:r>
            <a:b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es-MX" sz="12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2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1300" dirty="0">
              <a:latin typeface="Calisto MT" panose="020406030505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7C297CC-8074-4EA2-B156-0CA02A94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70" y="291549"/>
            <a:ext cx="7924800" cy="10601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7D5360-4F3B-4012-9CCA-63B550960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4" y="1097281"/>
            <a:ext cx="2760862" cy="23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3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6470211"/>
              </p:ext>
            </p:extLst>
          </p:nvPr>
        </p:nvGraphicFramePr>
        <p:xfrm>
          <a:off x="507102" y="1690933"/>
          <a:ext cx="7122017" cy="504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B68FE6FF-B8BB-4706-A115-A51C372B094C}"/>
              </a:ext>
            </a:extLst>
          </p:cNvPr>
          <p:cNvSpPr txBox="1">
            <a:spLocks/>
          </p:cNvSpPr>
          <p:nvPr/>
        </p:nvSpPr>
        <p:spPr>
          <a:xfrm>
            <a:off x="1956821" y="569720"/>
            <a:ext cx="8911687" cy="754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>
                <a:solidFill>
                  <a:srgbClr val="7030A0"/>
                </a:solidFill>
              </a:rPr>
              <a:t>METODOLOGÍA DE LA INVESTIGACIÓN </a:t>
            </a:r>
            <a:endParaRPr lang="es-MX" b="1" dirty="0">
              <a:solidFill>
                <a:srgbClr val="7030A0"/>
              </a:solidFill>
              <a:latin typeface="Calisto MT" panose="02040603050505030304" pitchFamily="18" charset="0"/>
            </a:endParaRPr>
          </a:p>
        </p:txBody>
      </p:sp>
      <p:sp>
        <p:nvSpPr>
          <p:cNvPr id="7" name="AutoShape 2" descr="Resultado de imagen para investigacion">
            <a:extLst>
              <a:ext uri="{FF2B5EF4-FFF2-40B4-BE49-F238E27FC236}">
                <a16:creationId xmlns:a16="http://schemas.microsoft.com/office/drawing/2014/main" xmlns="" id="{10EE9746-A1EF-449E-B27B-78F5A798C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D92F30F-9E60-4C4C-A38B-28E1B5E133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212" y="2319130"/>
            <a:ext cx="4073788" cy="27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1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09172472"/>
              </p:ext>
            </p:extLst>
          </p:nvPr>
        </p:nvGraphicFramePr>
        <p:xfrm>
          <a:off x="2310906" y="5086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F833883-2BAB-4C26-909C-64FF08AA4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524" y="4552122"/>
            <a:ext cx="2676939" cy="20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3274AEC-36EE-4433-B42E-23B841E3D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0994" y="2481241"/>
            <a:ext cx="2676939" cy="189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5B8B8E8-8F25-443E-A0AD-04BAA8FFD5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879" y="3220278"/>
            <a:ext cx="377686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26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59527035"/>
              </p:ext>
            </p:extLst>
          </p:nvPr>
        </p:nvGraphicFramePr>
        <p:xfrm>
          <a:off x="2032000" y="719666"/>
          <a:ext cx="27846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8112708-CFB1-4CA3-9DDF-F88AACC2A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9008" y="719666"/>
            <a:ext cx="4053137" cy="286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E2B555C-AE09-497A-B2B2-D204EC385D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55" t="20830"/>
          <a:stretch/>
        </p:blipFill>
        <p:spPr>
          <a:xfrm>
            <a:off x="6533321" y="3975653"/>
            <a:ext cx="3273287" cy="257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4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1484243" y="1491175"/>
            <a:ext cx="9776128" cy="5366825"/>
            <a:chOff x="-138673" y="1491175"/>
            <a:chExt cx="9205302" cy="5366825"/>
          </a:xfrm>
        </p:grpSpPr>
        <p:sp>
          <p:nvSpPr>
            <p:cNvPr id="9" name="Cerrar llave 8"/>
            <p:cNvSpPr/>
            <p:nvPr/>
          </p:nvSpPr>
          <p:spPr>
            <a:xfrm>
              <a:off x="6203851" y="1491175"/>
              <a:ext cx="562709" cy="5366825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850967" y="3874505"/>
              <a:ext cx="1561514" cy="769441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s-EC" sz="1100" dirty="0"/>
                <a:t>1.-Designación de código e interpretación vertical</a:t>
              </a:r>
            </a:p>
          </p:txBody>
        </p:sp>
        <p:sp>
          <p:nvSpPr>
            <p:cNvPr id="11" name="Cerrar llave 10"/>
            <p:cNvSpPr/>
            <p:nvPr/>
          </p:nvSpPr>
          <p:spPr>
            <a:xfrm>
              <a:off x="6035037" y="1589650"/>
              <a:ext cx="1195757" cy="1336430"/>
            </a:xfrm>
            <a:prstGeom prst="rightBrac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7315201" y="2125660"/>
              <a:ext cx="1561514" cy="430887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s-EC" sz="1100" dirty="0"/>
                <a:t>2.- Estructurada por 4 bloques </a:t>
              </a:r>
            </a:p>
          </p:txBody>
        </p:sp>
        <p:sp>
          <p:nvSpPr>
            <p:cNvPr id="13" name="Cerrar llave 12"/>
            <p:cNvSpPr/>
            <p:nvPr/>
          </p:nvSpPr>
          <p:spPr>
            <a:xfrm flipH="1">
              <a:off x="1234008" y="1744001"/>
              <a:ext cx="393192" cy="984739"/>
            </a:xfrm>
            <a:prstGeom prst="rightBrac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-138673" y="1913204"/>
              <a:ext cx="1372682" cy="646331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dirty="0"/>
                <a:t>3.-Numeración correspondiente</a:t>
              </a:r>
            </a:p>
            <a:p>
              <a:pPr algn="ctr"/>
              <a:r>
                <a:rPr lang="es-EC" sz="1200" dirty="0"/>
                <a:t> a cada bloque </a:t>
              </a:r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 flipH="1" flipV="1">
              <a:off x="842089" y="5373857"/>
              <a:ext cx="783133" cy="1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/>
            <p:cNvSpPr txBox="1"/>
            <p:nvPr/>
          </p:nvSpPr>
          <p:spPr>
            <a:xfrm flipH="1">
              <a:off x="-138673" y="5143024"/>
              <a:ext cx="980761" cy="830997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s-EC" sz="1200" dirty="0"/>
                <a:t>4.- Suma total de cada bloque</a:t>
              </a:r>
            </a:p>
          </p:txBody>
        </p:sp>
        <p:cxnSp>
          <p:nvCxnSpPr>
            <p:cNvPr id="22" name="Conector recto de flecha 21"/>
            <p:cNvCxnSpPr>
              <a:cxnSpLocks/>
              <a:endCxn id="23" idx="1"/>
            </p:cNvCxnSpPr>
            <p:nvPr/>
          </p:nvCxnSpPr>
          <p:spPr>
            <a:xfrm flipV="1">
              <a:off x="5226149" y="6479457"/>
              <a:ext cx="1899138" cy="23083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CuadroTexto 22"/>
            <p:cNvSpPr txBox="1"/>
            <p:nvPr/>
          </p:nvSpPr>
          <p:spPr>
            <a:xfrm>
              <a:off x="7125287" y="6248624"/>
              <a:ext cx="1941342" cy="461665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rtlCol="0">
              <a:spAutoFit/>
            </a:bodyPr>
            <a:lstStyle/>
            <a:p>
              <a:r>
                <a:rPr lang="es-EC" sz="1200" dirty="0"/>
                <a:t>5.-Resultado mas  relevante</a:t>
              </a:r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A864351B-B188-4CAF-BCBA-42D22158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0" y="158757"/>
            <a:ext cx="8911687" cy="106513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  <a:latin typeface="Calisto MT" panose="02040603050505030304" pitchFamily="18" charset="0"/>
              </a:rPr>
              <a:t> </a:t>
            </a:r>
            <a:r>
              <a:rPr lang="es-EC" b="1" dirty="0">
                <a:solidFill>
                  <a:srgbClr val="7030A0"/>
                </a:solidFill>
              </a:rPr>
              <a:t>ANÁLISIS E INTERPRETACIÓN DE RESULTADOS</a:t>
            </a:r>
            <a:br>
              <a:rPr lang="es-EC" b="1" dirty="0">
                <a:solidFill>
                  <a:srgbClr val="7030A0"/>
                </a:solidFill>
              </a:rPr>
            </a:br>
            <a:r>
              <a:rPr lang="es-EC" b="1" dirty="0">
                <a:solidFill>
                  <a:srgbClr val="7030A0"/>
                </a:solidFill>
              </a:rPr>
              <a:t>Encuestas a padres de familia </a:t>
            </a:r>
            <a:r>
              <a:rPr lang="es-EC" dirty="0"/>
              <a:t/>
            </a:r>
            <a:br>
              <a:rPr lang="es-EC" dirty="0"/>
            </a:br>
            <a:endParaRPr lang="es-MX" b="1" dirty="0">
              <a:solidFill>
                <a:srgbClr val="7030A0"/>
              </a:solidFill>
              <a:latin typeface="Calisto MT" panose="0204060305050503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8731FA10-89CB-410D-B046-E4E3AE0CCD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20" y="1473622"/>
            <a:ext cx="4378960" cy="53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5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79" y="1336431"/>
            <a:ext cx="5453087" cy="516401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Cerrar llave 4"/>
          <p:cNvSpPr/>
          <p:nvPr/>
        </p:nvSpPr>
        <p:spPr>
          <a:xfrm>
            <a:off x="8848578" y="1322363"/>
            <a:ext cx="436099" cy="513470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9467557" y="3727938"/>
            <a:ext cx="1941341" cy="52322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3.-Interpretación vertical</a:t>
            </a:r>
          </a:p>
        </p:txBody>
      </p:sp>
      <p:sp>
        <p:nvSpPr>
          <p:cNvPr id="7" name="Abrir llave 6"/>
          <p:cNvSpPr/>
          <p:nvPr/>
        </p:nvSpPr>
        <p:spPr>
          <a:xfrm>
            <a:off x="3057867" y="1617785"/>
            <a:ext cx="168812" cy="815926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1552624" y="1836853"/>
            <a:ext cx="1322363" cy="369332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2.- </a:t>
            </a:r>
            <a:r>
              <a:rPr lang="es-EC" sz="1600" dirty="0"/>
              <a:t>código</a:t>
            </a:r>
          </a:p>
        </p:txBody>
      </p:sp>
      <p:sp>
        <p:nvSpPr>
          <p:cNvPr id="9" name="Abrir llave 8"/>
          <p:cNvSpPr/>
          <p:nvPr/>
        </p:nvSpPr>
        <p:spPr>
          <a:xfrm>
            <a:off x="2485185" y="2778955"/>
            <a:ext cx="605614" cy="956603"/>
          </a:xfrm>
          <a:prstGeom prst="leftBrace">
            <a:avLst>
              <a:gd name="adj1" fmla="val 8333"/>
              <a:gd name="adj2" fmla="val 51471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92236" y="2998523"/>
            <a:ext cx="1904316" cy="584775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1.-estructura por bloques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458666" y="1572866"/>
            <a:ext cx="225083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400" dirty="0"/>
              <a:t>4.-Numeración referencial del 1 al 100% 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8412480" y="3277772"/>
            <a:ext cx="1350498" cy="45016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9762978" y="2983134"/>
            <a:ext cx="1779665" cy="52322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6.-Resultado  relevante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8581292" y="6274191"/>
            <a:ext cx="15474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10128738" y="5934670"/>
            <a:ext cx="1659988" cy="52322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/>
              <a:t>5.-Suma total sobre 400%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34EB492D-8699-4807-A0BA-0E25C6C9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308" y="346644"/>
            <a:ext cx="8911687" cy="74792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rgbClr val="7030A0"/>
                </a:solidFill>
              </a:rPr>
              <a:t>Entrevista a Docentes</a:t>
            </a:r>
            <a:r>
              <a:rPr lang="es-EC" dirty="0"/>
              <a:t/>
            </a:r>
            <a:br>
              <a:rPr lang="es-EC" dirty="0"/>
            </a:br>
            <a:endParaRPr lang="es-MX" b="1" dirty="0">
              <a:solidFill>
                <a:srgbClr val="7030A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6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83484"/>
              </p:ext>
            </p:extLst>
          </p:nvPr>
        </p:nvGraphicFramePr>
        <p:xfrm>
          <a:off x="1218720" y="2852093"/>
          <a:ext cx="4084800" cy="28031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8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1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5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59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Indicador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Frecuencia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Porcentaje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64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Femenino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38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51%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7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Masculino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36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49%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8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Total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74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369125" y="2162524"/>
            <a:ext cx="334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Género de la población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4C60C6FA-8FA8-434B-B010-AF97C5820AAA}"/>
              </a:ext>
            </a:extLst>
          </p:cNvPr>
          <p:cNvGraphicFramePr/>
          <p:nvPr/>
        </p:nvGraphicFramePr>
        <p:xfrm>
          <a:off x="5754304" y="2162524"/>
          <a:ext cx="5851541" cy="387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AEDB3E6-DDD7-4FF7-AD76-6D31FCA4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308" y="346644"/>
            <a:ext cx="8911687" cy="115085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rgbClr val="7030A0"/>
                </a:solidFill>
              </a:rPr>
              <a:t>Resultados de cuestionario aplicado a padres de familia 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MX" b="1" dirty="0">
              <a:solidFill>
                <a:srgbClr val="7030A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1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00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116674"/>
              </p:ext>
            </p:extLst>
          </p:nvPr>
        </p:nvGraphicFramePr>
        <p:xfrm>
          <a:off x="5751421" y="1617785"/>
          <a:ext cx="5685613" cy="406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429554" y="1493950"/>
            <a:ext cx="31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El niño vive actualmente: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C5535145-FA9B-403B-9E4E-DF3920A78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54860"/>
              </p:ext>
            </p:extLst>
          </p:nvPr>
        </p:nvGraphicFramePr>
        <p:xfrm>
          <a:off x="1060174" y="2283810"/>
          <a:ext cx="4200938" cy="30802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31133">
                  <a:extLst>
                    <a:ext uri="{9D8B030D-6E8A-4147-A177-3AD203B41FA5}">
                      <a16:colId xmlns:a16="http://schemas.microsoft.com/office/drawing/2014/main" xmlns="" val="2056591678"/>
                    </a:ext>
                  </a:extLst>
                </a:gridCol>
                <a:gridCol w="1297405">
                  <a:extLst>
                    <a:ext uri="{9D8B030D-6E8A-4147-A177-3AD203B41FA5}">
                      <a16:colId xmlns:a16="http://schemas.microsoft.com/office/drawing/2014/main" xmlns="" val="2877544582"/>
                    </a:ext>
                  </a:extLst>
                </a:gridCol>
                <a:gridCol w="1272400">
                  <a:extLst>
                    <a:ext uri="{9D8B030D-6E8A-4147-A177-3AD203B41FA5}">
                      <a16:colId xmlns:a16="http://schemas.microsoft.com/office/drawing/2014/main" xmlns="" val="3261589157"/>
                    </a:ext>
                  </a:extLst>
                </a:gridCol>
              </a:tblGrid>
              <a:tr h="631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Indicador </a:t>
                      </a:r>
                      <a:endParaRPr lang="es-MX" sz="16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Frecuencia </a:t>
                      </a:r>
                      <a:endParaRPr lang="es-MX" sz="16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Porcentaje </a:t>
                      </a:r>
                      <a:endParaRPr lang="es-MX" sz="16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1316934"/>
                  </a:ext>
                </a:extLst>
              </a:tr>
              <a:tr h="390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Padre y Madre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63</a:t>
                      </a:r>
                      <a:endParaRPr lang="es-MX" sz="16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85%</a:t>
                      </a:r>
                      <a:endParaRPr lang="es-MX" sz="16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0245404"/>
                  </a:ext>
                </a:extLst>
              </a:tr>
              <a:tr h="416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Padre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MX" sz="16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1%</a:t>
                      </a:r>
                      <a:endParaRPr lang="es-MX" sz="16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8841148"/>
                  </a:ext>
                </a:extLst>
              </a:tr>
              <a:tr h="4222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Madre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10</a:t>
                      </a:r>
                      <a:endParaRPr lang="es-MX" sz="16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14%</a:t>
                      </a:r>
                      <a:endParaRPr lang="es-MX" sz="16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5756289"/>
                  </a:ext>
                </a:extLst>
              </a:tr>
              <a:tr h="4153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Abuelos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MX" sz="16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0%</a:t>
                      </a:r>
                      <a:endParaRPr lang="es-MX" sz="16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4551971"/>
                  </a:ext>
                </a:extLst>
              </a:tr>
              <a:tr h="392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Otros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MX" sz="16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0%</a:t>
                      </a:r>
                      <a:endParaRPr lang="es-MX" sz="160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3420224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Total </a:t>
                      </a:r>
                      <a:endParaRPr lang="es-MX" sz="16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74</a:t>
                      </a:r>
                      <a:endParaRPr lang="es-MX" sz="16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MX" sz="1600" dirty="0">
                        <a:solidFill>
                          <a:srgbClr val="5F497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5452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62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53320"/>
              </p:ext>
            </p:extLst>
          </p:nvPr>
        </p:nvGraphicFramePr>
        <p:xfrm>
          <a:off x="906186" y="2462000"/>
          <a:ext cx="3904353" cy="281833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88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38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9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Nivel de preparación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Frecuencia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Porcentaje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7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17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23%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Secundaria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36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49%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7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Superior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15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20%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7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Otros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6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>
                          <a:effectLst/>
                        </a:rPr>
                        <a:t>8%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74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95525" algn="l"/>
                        </a:tabLs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000-000009000000}"/>
              </a:ext>
            </a:extLst>
          </p:cNvPr>
          <p:cNvGraphicFramePr/>
          <p:nvPr/>
        </p:nvGraphicFramePr>
        <p:xfrm>
          <a:off x="5507394" y="2204298"/>
          <a:ext cx="5439647" cy="37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380093" y="1834966"/>
            <a:ext cx="300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Nivel de preparación: </a:t>
            </a:r>
          </a:p>
        </p:txBody>
      </p:sp>
    </p:spTree>
    <p:extLst>
      <p:ext uri="{BB962C8B-B14F-4D97-AF65-F5344CB8AC3E}">
        <p14:creationId xmlns:p14="http://schemas.microsoft.com/office/powerpoint/2010/main" val="137767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00434"/>
              </p:ext>
            </p:extLst>
          </p:nvPr>
        </p:nvGraphicFramePr>
        <p:xfrm>
          <a:off x="928468" y="2543724"/>
          <a:ext cx="4093697" cy="28654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45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6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1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Estilos de crianza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Frecuencia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Porcentaje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7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Democrático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19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26%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7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Permisivo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24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32%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7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Negligente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17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23%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7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Autoritario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14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19%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7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74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DA526D66-B9F0-4667-97F4-3B2627FF7194}"/>
              </a:ext>
            </a:extLst>
          </p:cNvPr>
          <p:cNvGraphicFramePr/>
          <p:nvPr/>
        </p:nvGraphicFramePr>
        <p:xfrm>
          <a:off x="5177936" y="2173568"/>
          <a:ext cx="6638925" cy="410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91175" y="1871003"/>
            <a:ext cx="269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Estilos de crianza</a:t>
            </a:r>
          </a:p>
        </p:txBody>
      </p:sp>
    </p:spTree>
    <p:extLst>
      <p:ext uri="{BB962C8B-B14F-4D97-AF65-F5344CB8AC3E}">
        <p14:creationId xmlns:p14="http://schemas.microsoft.com/office/powerpoint/2010/main" val="2817406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92978"/>
              </p:ext>
            </p:extLst>
          </p:nvPr>
        </p:nvGraphicFramePr>
        <p:xfrm>
          <a:off x="154743" y="2315618"/>
          <a:ext cx="6288260" cy="35863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89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48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270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Tipos de apego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Frecuencia E1</a:t>
                      </a:r>
                      <a:endParaRPr lang="es-EC" sz="11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% Encuesta 1</a:t>
                      </a:r>
                      <a:endParaRPr lang="es-EC" sz="11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Frecuencia E2</a:t>
                      </a:r>
                      <a:endParaRPr lang="es-EC" sz="11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% Encuesta 2</a:t>
                      </a:r>
                      <a:endParaRPr lang="es-EC" sz="11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Frecuencia Total</a:t>
                      </a:r>
                      <a:endParaRPr lang="es-EC" sz="11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% Total</a:t>
                      </a:r>
                      <a:endParaRPr lang="es-EC" sz="11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7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Apego seguro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152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35%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128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28%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140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32%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Apego inseguro ambivalente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169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39%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173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38%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171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39%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9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Apego inseguro evitativo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54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72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16%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63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14%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9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Apego desorganizado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58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79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17%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68.5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15%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7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433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100%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452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100%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442.5</a:t>
                      </a:r>
                      <a:endParaRPr lang="es-EC" sz="160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rgbClr val="5F49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F00EA932-EE61-4B1D-8440-9221831A7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252939"/>
              </p:ext>
            </p:extLst>
          </p:nvPr>
        </p:nvGraphicFramePr>
        <p:xfrm>
          <a:off x="6648157" y="2155931"/>
          <a:ext cx="5543843" cy="415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32307" y="1786599"/>
            <a:ext cx="25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Tipos de apego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A8D97E46-94F0-4193-A963-9AC8D876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308" y="346644"/>
            <a:ext cx="8911687" cy="115085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rgbClr val="7030A0"/>
                </a:solidFill>
              </a:rPr>
              <a:t>Resultados de entrevistas aplicadas a docentes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MX" b="1" dirty="0">
              <a:solidFill>
                <a:srgbClr val="7030A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9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6A6A886A-A37F-4CA3-B1B2-A8289BF1B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135918"/>
              </p:ext>
            </p:extLst>
          </p:nvPr>
        </p:nvGraphicFramePr>
        <p:xfrm>
          <a:off x="1776612" y="1439333"/>
          <a:ext cx="92721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1444F933-6866-4F1A-B206-A30FA147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21" y="569720"/>
            <a:ext cx="8911687" cy="754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s-MX" b="1" dirty="0">
                <a:solidFill>
                  <a:srgbClr val="7030A0"/>
                </a:solidFill>
                <a:latin typeface="Calisto MT" panose="02040603050505030304" pitchFamily="18" charset="0"/>
              </a:rPr>
              <a:t>PANTEAMIENTO DEL PROBLEMA </a:t>
            </a:r>
          </a:p>
        </p:txBody>
      </p:sp>
    </p:spTree>
    <p:extLst>
      <p:ext uri="{BB962C8B-B14F-4D97-AF65-F5344CB8AC3E}">
        <p14:creationId xmlns:p14="http://schemas.microsoft.com/office/powerpoint/2010/main" val="3138521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8331567"/>
              </p:ext>
            </p:extLst>
          </p:nvPr>
        </p:nvGraphicFramePr>
        <p:xfrm>
          <a:off x="1455225" y="1240171"/>
          <a:ext cx="100099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EEDDFA4A-EAE4-4F8E-B441-247577766317}"/>
              </a:ext>
            </a:extLst>
          </p:cNvPr>
          <p:cNvSpPr txBox="1">
            <a:spLocks/>
          </p:cNvSpPr>
          <p:nvPr/>
        </p:nvSpPr>
        <p:spPr>
          <a:xfrm>
            <a:off x="1850803" y="331181"/>
            <a:ext cx="8911687" cy="754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>
                <a:solidFill>
                  <a:srgbClr val="7030A0"/>
                </a:solidFill>
              </a:rPr>
              <a:t>CONCLUSIONES  </a:t>
            </a:r>
            <a:endParaRPr lang="es-MX" b="1" dirty="0">
              <a:solidFill>
                <a:srgbClr val="7030A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68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021079" y="1491175"/>
          <a:ext cx="10923564" cy="502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6050BE6-6514-44E3-8075-287CC0C42227}"/>
              </a:ext>
            </a:extLst>
          </p:cNvPr>
          <p:cNvSpPr txBox="1">
            <a:spLocks/>
          </p:cNvSpPr>
          <p:nvPr/>
        </p:nvSpPr>
        <p:spPr>
          <a:xfrm>
            <a:off x="1930316" y="463702"/>
            <a:ext cx="8911687" cy="754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>
                <a:solidFill>
                  <a:srgbClr val="7030A0"/>
                </a:solidFill>
              </a:rPr>
              <a:t>RECOMENDACIONES  </a:t>
            </a:r>
            <a:endParaRPr lang="es-MX" b="1" dirty="0">
              <a:solidFill>
                <a:srgbClr val="7030A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06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30967" y="2653696"/>
            <a:ext cx="4756430" cy="1754326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ContrastingRightFacing" fov="2700000">
              <a:rot lat="600000" lon="1920000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PROPUESTA </a:t>
            </a:r>
          </a:p>
          <a:p>
            <a:pPr algn="ctr"/>
            <a:r>
              <a:rPr lang="es-EC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ALTERNATIVA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397" y="628939"/>
            <a:ext cx="3320268" cy="5522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322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634319"/>
              </p:ext>
            </p:extLst>
          </p:nvPr>
        </p:nvGraphicFramePr>
        <p:xfrm>
          <a:off x="1730327" y="675249"/>
          <a:ext cx="9917724" cy="56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C:\Users\Usuario\Documents\Sin título-1.jpg">
            <a:extLst>
              <a:ext uri="{FF2B5EF4-FFF2-40B4-BE49-F238E27FC236}">
                <a16:creationId xmlns:a16="http://schemas.microsoft.com/office/drawing/2014/main" xmlns="" id="{424387CD-A5E7-45D6-BD79-1E0A9E0EB096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804">
                        <a14:foregroundMark x1="45420" y1="24306" x2="45420" y2="24306"/>
                        <a14:foregroundMark x1="64885" y1="37963" x2="64885" y2="37963"/>
                        <a14:foregroundMark x1="16794" y1="34954" x2="16794" y2="34954"/>
                        <a14:foregroundMark x1="42366" y1="80787" x2="42366" y2="80787"/>
                        <a14:foregroundMark x1="44056" y1="38136" x2="44056" y2="38136"/>
                        <a14:foregroundMark x1="44056" y1="55508" x2="44056" y2="55508"/>
                        <a14:foregroundMark x1="76224" y1="77966" x2="76224" y2="77966"/>
                        <a14:foregroundMark x1="82517" y1="11864" x2="82517" y2="11864"/>
                        <a14:foregroundMark x1="66434" y1="50424" x2="83916" y2="93220"/>
                        <a14:foregroundMark x1="83916" y1="93220" x2="18182" y2="99153"/>
                        <a14:foregroundMark x1="19580" y1="96186" x2="67832" y2="63136"/>
                        <a14:foregroundMark x1="58042" y1="66949" x2="16783" y2="95339"/>
                        <a14:foregroundMark x1="18182" y1="95339" x2="11888" y2="78814"/>
                        <a14:foregroundMark x1="11888" y1="78814" x2="44056" y2="51695"/>
                        <a14:foregroundMark x1="13287" y1="77966" x2="4196" y2="62288"/>
                        <a14:foregroundMark x1="4196" y1="62288" x2="5594" y2="39831"/>
                        <a14:foregroundMark x1="5594" y1="39831" x2="18182" y2="10593"/>
                        <a14:foregroundMark x1="18182" y1="10593" x2="39161" y2="64407"/>
                        <a14:foregroundMark x1="32867" y1="64407" x2="16783" y2="26271"/>
                        <a14:foregroundMark x1="16783" y1="26271" x2="13287" y2="66949"/>
                        <a14:foregroundMark x1="32867" y1="68220" x2="32867" y2="68220"/>
                        <a14:foregroundMark x1="51748" y1="77966" x2="55245" y2="91525"/>
                        <a14:foregroundMark x1="87413" y1="94492" x2="92308" y2="75847"/>
                        <a14:foregroundMark x1="92308" y1="75847" x2="72727" y2="41949"/>
                        <a14:foregroundMark x1="72727" y1="41949" x2="85315" y2="17373"/>
                        <a14:foregroundMark x1="85315" y1="17373" x2="96503" y2="2119"/>
                        <a14:foregroundMark x1="82517" y1="8898" x2="16783" y2="2966"/>
                        <a14:foregroundMark x1="46853" y1="53390" x2="62937" y2="41949"/>
                        <a14:foregroundMark x1="65035" y1="66949" x2="44056" y2="30085"/>
                        <a14:foregroundMark x1="69231" y1="89407" x2="53846" y2="63136"/>
                        <a14:foregroundMark x1="69231" y1="14407" x2="69231" y2="14407"/>
                        <a14:foregroundMark x1="87413" y1="10593" x2="62937" y2="4661"/>
                        <a14:foregroundMark x1="61538" y1="5932" x2="71329" y2="30932"/>
                        <a14:foregroundMark x1="29371" y1="59322" x2="65035" y2="90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675250"/>
            <a:ext cx="945688" cy="1617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787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61" y="216124"/>
            <a:ext cx="5872767" cy="664187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CuadroTexto 7"/>
          <p:cNvSpPr txBox="1"/>
          <p:nvPr/>
        </p:nvSpPr>
        <p:spPr>
          <a:xfrm>
            <a:off x="1786597" y="2433711"/>
            <a:ext cx="3390314" cy="1631216"/>
          </a:xfrm>
          <a:prstGeom prst="rect">
            <a:avLst/>
          </a:prstGeom>
          <a:solidFill>
            <a:srgbClr val="99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C" sz="2000" dirty="0"/>
              <a:t>“Guía semáforo para afianzar vínculos emocionales sanos rompiendo esquemas de crianza tradicional “</a:t>
            </a:r>
          </a:p>
        </p:txBody>
      </p:sp>
    </p:spTree>
    <p:extLst>
      <p:ext uri="{BB962C8B-B14F-4D97-AF65-F5344CB8AC3E}">
        <p14:creationId xmlns:p14="http://schemas.microsoft.com/office/powerpoint/2010/main" val="2553197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12094640"/>
              </p:ext>
            </p:extLst>
          </p:nvPr>
        </p:nvGraphicFramePr>
        <p:xfrm>
          <a:off x="2883439" y="1975649"/>
          <a:ext cx="8128000" cy="461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EFF8AA9E-381C-46F0-A013-C121831BB117}"/>
              </a:ext>
            </a:extLst>
          </p:cNvPr>
          <p:cNvSpPr/>
          <p:nvPr/>
        </p:nvSpPr>
        <p:spPr>
          <a:xfrm>
            <a:off x="2537115" y="100688"/>
            <a:ext cx="7627302" cy="177546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C94A767-DFE6-4C48-8E8F-3C62E65DA0FB}"/>
              </a:ext>
            </a:extLst>
          </p:cNvPr>
          <p:cNvSpPr/>
          <p:nvPr/>
        </p:nvSpPr>
        <p:spPr>
          <a:xfrm>
            <a:off x="3207095" y="382628"/>
            <a:ext cx="6447790" cy="121158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rgbClr val="FFFF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endParaRPr kumimoji="0" lang="es-MX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 descr="C:\Users\Usuario\Documents\Sin título-1.jpg">
            <a:extLst>
              <a:ext uri="{FF2B5EF4-FFF2-40B4-BE49-F238E27FC236}">
                <a16:creationId xmlns:a16="http://schemas.microsoft.com/office/drawing/2014/main" xmlns="" id="{3B1A7920-C0A2-4D36-B48E-250EFFEDAB7D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804">
                        <a14:foregroundMark x1="45420" y1="24306" x2="45420" y2="24306"/>
                        <a14:foregroundMark x1="64885" y1="37963" x2="64885" y2="37963"/>
                        <a14:foregroundMark x1="16794" y1="34954" x2="16794" y2="34954"/>
                        <a14:foregroundMark x1="42366" y1="80787" x2="42366" y2="80787"/>
                        <a14:foregroundMark x1="44056" y1="38136" x2="44056" y2="38136"/>
                        <a14:foregroundMark x1="44056" y1="55508" x2="44056" y2="55508"/>
                        <a14:foregroundMark x1="76224" y1="77966" x2="76224" y2="77966"/>
                        <a14:foregroundMark x1="82517" y1="11864" x2="82517" y2="11864"/>
                        <a14:foregroundMark x1="66434" y1="50424" x2="83916" y2="93220"/>
                        <a14:foregroundMark x1="83916" y1="93220" x2="18182" y2="99153"/>
                        <a14:foregroundMark x1="19580" y1="96186" x2="67832" y2="63136"/>
                        <a14:foregroundMark x1="58042" y1="66949" x2="16783" y2="95339"/>
                        <a14:foregroundMark x1="18182" y1="95339" x2="11888" y2="78814"/>
                        <a14:foregroundMark x1="11888" y1="78814" x2="44056" y2="51695"/>
                        <a14:foregroundMark x1="13287" y1="77966" x2="4196" y2="62288"/>
                        <a14:foregroundMark x1="4196" y1="62288" x2="5594" y2="39831"/>
                        <a14:foregroundMark x1="5594" y1="39831" x2="18182" y2="10593"/>
                        <a14:foregroundMark x1="18182" y1="10593" x2="39161" y2="64407"/>
                        <a14:foregroundMark x1="32867" y1="64407" x2="16783" y2="26271"/>
                        <a14:foregroundMark x1="16783" y1="26271" x2="13287" y2="66949"/>
                        <a14:foregroundMark x1="32867" y1="68220" x2="32867" y2="68220"/>
                        <a14:foregroundMark x1="51748" y1="77966" x2="55245" y2="91525"/>
                        <a14:foregroundMark x1="87413" y1="94492" x2="92308" y2="75847"/>
                        <a14:foregroundMark x1="92308" y1="75847" x2="72727" y2="41949"/>
                        <a14:foregroundMark x1="72727" y1="41949" x2="85315" y2="17373"/>
                        <a14:foregroundMark x1="85315" y1="17373" x2="96503" y2="2119"/>
                        <a14:foregroundMark x1="82517" y1="8898" x2="16783" y2="2966"/>
                        <a14:foregroundMark x1="46853" y1="53390" x2="62937" y2="41949"/>
                        <a14:foregroundMark x1="65035" y1="66949" x2="44056" y2="30085"/>
                        <a14:foregroundMark x1="69231" y1="89407" x2="53846" y2="63136"/>
                        <a14:foregroundMark x1="69231" y1="14407" x2="69231" y2="14407"/>
                        <a14:foregroundMark x1="87413" y1="10593" x2="62937" y2="4661"/>
                        <a14:foregroundMark x1="61538" y1="5932" x2="71329" y2="30932"/>
                        <a14:foregroundMark x1="29371" y1="59322" x2="65035" y2="90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50" y="294363"/>
            <a:ext cx="736600" cy="1299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4D0D7F4-BF9E-4CF8-B73E-B0873B46E855}"/>
              </a:ext>
            </a:extLst>
          </p:cNvPr>
          <p:cNvSpPr/>
          <p:nvPr/>
        </p:nvSpPr>
        <p:spPr>
          <a:xfrm>
            <a:off x="198843" y="1975649"/>
            <a:ext cx="2634139" cy="121158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rgbClr val="FFFF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general </a:t>
            </a:r>
            <a:endParaRPr kumimoji="0" lang="es-MX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7F8A6FC-ADE0-4B78-9889-4DE8357B99EA}"/>
              </a:ext>
            </a:extLst>
          </p:cNvPr>
          <p:cNvSpPr/>
          <p:nvPr/>
        </p:nvSpPr>
        <p:spPr>
          <a:xfrm>
            <a:off x="198842" y="4013724"/>
            <a:ext cx="2634139" cy="121158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rgbClr val="FFFF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específicos </a:t>
            </a:r>
            <a:endParaRPr kumimoji="0" lang="es-MX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18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42" y="218943"/>
            <a:ext cx="4816699" cy="6423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086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10" y="254353"/>
            <a:ext cx="4595227" cy="6247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7188590" y="2208443"/>
            <a:ext cx="2679895" cy="365760"/>
          </a:xfrm>
          <a:prstGeom prst="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ysClr val="windowText" lastClr="000000"/>
                </a:solidFill>
              </a:rPr>
              <a:t>Tiempo de Duración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188590" y="2677037"/>
            <a:ext cx="2124221" cy="365760"/>
          </a:xfrm>
          <a:prstGeom prst="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ysClr val="windowText" lastClr="000000"/>
                </a:solidFill>
              </a:rPr>
              <a:t>Objetivo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188590" y="3174609"/>
            <a:ext cx="3094891" cy="547468"/>
          </a:xfrm>
          <a:prstGeom prst="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ysClr val="windowText" lastClr="000000"/>
                </a:solidFill>
              </a:rPr>
              <a:t>Material que se requiere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294098" y="4472353"/>
            <a:ext cx="2989384" cy="710419"/>
          </a:xfrm>
          <a:prstGeom prst="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ysClr val="windowText" lastClr="000000"/>
                </a:solidFill>
              </a:rPr>
              <a:t>Descripción de la actividad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188590" y="1671727"/>
            <a:ext cx="2785404" cy="473026"/>
          </a:xfrm>
          <a:prstGeom prst="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ysClr val="windowText" lastClr="000000"/>
                </a:solidFill>
              </a:rPr>
              <a:t>Titulo de la actividad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5092505" y="1837901"/>
            <a:ext cx="19976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4079631" y="2256626"/>
            <a:ext cx="3108959" cy="64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endCxn id="6" idx="1"/>
          </p:cNvCxnSpPr>
          <p:nvPr/>
        </p:nvCxnSpPr>
        <p:spPr>
          <a:xfrm>
            <a:off x="5514535" y="2665643"/>
            <a:ext cx="1674055" cy="19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3305908" y="2921390"/>
            <a:ext cx="3784208" cy="42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endCxn id="8" idx="1"/>
          </p:cNvCxnSpPr>
          <p:nvPr/>
        </p:nvCxnSpPr>
        <p:spPr>
          <a:xfrm>
            <a:off x="6351562" y="4501230"/>
            <a:ext cx="942536" cy="32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090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25" y="517255"/>
            <a:ext cx="4649177" cy="6340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7033846" y="1913209"/>
            <a:ext cx="3038622" cy="36576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s-EC" dirty="0"/>
              <a:t>Titulo de la actividad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918960" y="3797919"/>
            <a:ext cx="3038622" cy="92333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s-EC" dirty="0"/>
              <a:t>Reflexión al realizar la actividad por el padre de familia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18960" y="5481716"/>
            <a:ext cx="3038622" cy="369332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s-EC" dirty="0"/>
              <a:t>Firma  del padre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33846" y="2802753"/>
            <a:ext cx="3038622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s-EC" dirty="0"/>
              <a:t>Fecha </a:t>
            </a:r>
          </a:p>
        </p:txBody>
      </p:sp>
      <p:cxnSp>
        <p:nvCxnSpPr>
          <p:cNvPr id="11" name="Conector recto de flecha 10"/>
          <p:cNvCxnSpPr>
            <a:endCxn id="5" idx="1"/>
          </p:cNvCxnSpPr>
          <p:nvPr/>
        </p:nvCxnSpPr>
        <p:spPr>
          <a:xfrm flipV="1">
            <a:off x="4937760" y="2096089"/>
            <a:ext cx="2096086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2940148" y="2883877"/>
            <a:ext cx="3978812" cy="1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errar llave 15"/>
          <p:cNvSpPr/>
          <p:nvPr/>
        </p:nvSpPr>
        <p:spPr>
          <a:xfrm>
            <a:off x="6443002" y="3179298"/>
            <a:ext cx="475958" cy="2039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4937760" y="5725551"/>
            <a:ext cx="1981200" cy="125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271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9217" y="531548"/>
            <a:ext cx="8911687" cy="2386376"/>
          </a:xfrm>
          <a:solidFill>
            <a:srgbClr val="CCFF99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s-EC" sz="4000" b="1" dirty="0"/>
              <a:t>Página web</a:t>
            </a:r>
            <a:br>
              <a:rPr lang="es-EC" sz="4000" b="1" dirty="0"/>
            </a:br>
            <a:r>
              <a:rPr lang="es-EC" sz="4000" b="1" dirty="0"/>
              <a:t/>
            </a:r>
            <a:br>
              <a:rPr lang="es-EC" sz="4000" b="1" dirty="0"/>
            </a:br>
            <a:r>
              <a:rPr lang="es-EC" sz="4000" b="1" dirty="0"/>
              <a:t>GUÍA SEMÁFORO</a:t>
            </a:r>
            <a:r>
              <a:rPr lang="es-EC" sz="4000" dirty="0"/>
              <a:t/>
            </a:r>
            <a:br>
              <a:rPr lang="es-EC" sz="4000" dirty="0"/>
            </a:br>
            <a:r>
              <a:rPr lang="es-EC" sz="4000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DBFDF84-3F2F-4357-A08B-76C48FCF15DE}"/>
              </a:ext>
            </a:extLst>
          </p:cNvPr>
          <p:cNvSpPr txBox="1"/>
          <p:nvPr/>
        </p:nvSpPr>
        <p:spPr>
          <a:xfrm>
            <a:off x="2755527" y="4989750"/>
            <a:ext cx="8911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/>
              <a:t>Síguenos en : </a:t>
            </a:r>
            <a:r>
              <a:rPr lang="es-EC" sz="2800" b="1" dirty="0">
                <a:hlinkClick r:id="rId2"/>
              </a:rPr>
              <a:t>https://guiasemaforo.wixsite.com/misitio</a:t>
            </a:r>
            <a:endParaRPr lang="es-EC" sz="28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717E197-E24C-4066-BC0D-BD8F45D54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8" t="25880" r="18329" b="13539"/>
          <a:stretch/>
        </p:blipFill>
        <p:spPr>
          <a:xfrm>
            <a:off x="3205912" y="3065433"/>
            <a:ext cx="6090887" cy="17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C30AE27-BB7D-4912-8EE1-317C9AF1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21" y="569720"/>
            <a:ext cx="8911687" cy="754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s-MX" b="1" dirty="0">
                <a:solidFill>
                  <a:srgbClr val="7030A0"/>
                </a:solidFill>
                <a:latin typeface="Calisto MT" panose="02040603050505030304" pitchFamily="18" charset="0"/>
              </a:rPr>
              <a:t>FORMULACIÓN DEL PROBLEMA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0BFA1C3D-52B9-47F9-BAEE-63E6CBA6BA65}"/>
              </a:ext>
            </a:extLst>
          </p:cNvPr>
          <p:cNvSpPr/>
          <p:nvPr/>
        </p:nvSpPr>
        <p:spPr>
          <a:xfrm>
            <a:off x="2226365" y="1867298"/>
            <a:ext cx="8494644" cy="1272209"/>
          </a:xfrm>
          <a:prstGeom prst="roundRect">
            <a:avLst/>
          </a:prstGeom>
          <a:solidFill>
            <a:srgbClr val="FFFF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¿Cuáles son los estilos de crianza que aplican los padres de familia de los niños de 4 a 5 años en el Centro Municipal de Educación Inicial “Rayitos de Luz” de Cotogchoa durante el periodo marzo-julio 2019?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xmlns="" id="{C5D5C407-BBAE-4ABB-8304-A0B2728D34FB}"/>
              </a:ext>
            </a:extLst>
          </p:cNvPr>
          <p:cNvSpPr/>
          <p:nvPr/>
        </p:nvSpPr>
        <p:spPr>
          <a:xfrm>
            <a:off x="6096000" y="1323836"/>
            <a:ext cx="583096" cy="54346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AC6A3F7-E27D-4680-AF08-4CBC9ED08F40}"/>
              </a:ext>
            </a:extLst>
          </p:cNvPr>
          <p:cNvSpPr txBox="1"/>
          <p:nvPr/>
        </p:nvSpPr>
        <p:spPr>
          <a:xfrm>
            <a:off x="5459895" y="4675366"/>
            <a:ext cx="2438402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s-MX" dirty="0"/>
          </a:p>
          <a:p>
            <a:pPr algn="ctr"/>
            <a:r>
              <a:rPr lang="es-MX" dirty="0"/>
              <a:t> </a:t>
            </a:r>
          </a:p>
          <a:p>
            <a:pPr algn="ctr"/>
            <a:r>
              <a:rPr lang="es-MX" dirty="0"/>
              <a:t> ESTILOS DE CRIANZA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69FB8B3D-441B-4658-AD94-0C63A9C9C7DD}"/>
              </a:ext>
            </a:extLst>
          </p:cNvPr>
          <p:cNvSpPr/>
          <p:nvPr/>
        </p:nvSpPr>
        <p:spPr>
          <a:xfrm>
            <a:off x="3869635" y="3973001"/>
            <a:ext cx="2226365" cy="21005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193128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71" y="309488"/>
            <a:ext cx="10565915" cy="18803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270" y="2189796"/>
            <a:ext cx="10565915" cy="434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FFB47D61-C849-4C06-AFB5-2E9B33F0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21" y="569720"/>
            <a:ext cx="8911687" cy="754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  <a:latin typeface="Calisto MT" panose="02040603050505030304" pitchFamily="18" charset="0"/>
              </a:rPr>
              <a:t>DELIMITACIÓN DE LA INVESTIGACIÓN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A2D015E0-C130-47E0-8265-6D8D62F1F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961423"/>
              </p:ext>
            </p:extLst>
          </p:nvPr>
        </p:nvGraphicFramePr>
        <p:xfrm>
          <a:off x="2615095" y="14092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55A03B2-9FA1-43C2-A8F5-CC1E60896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043" y="1690043"/>
            <a:ext cx="3763617" cy="173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73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C78C403-A1C2-431A-9366-578E90F9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21" y="569720"/>
            <a:ext cx="8911687" cy="754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  <a:latin typeface="Calisto MT" panose="02040603050505030304" pitchFamily="18" charset="0"/>
              </a:rPr>
              <a:t>OBJETIVOS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175A6216-702D-4148-9AF3-61E0DA8EDAE9}"/>
              </a:ext>
            </a:extLst>
          </p:cNvPr>
          <p:cNvSpPr/>
          <p:nvPr/>
        </p:nvSpPr>
        <p:spPr>
          <a:xfrm>
            <a:off x="1537253" y="1987826"/>
            <a:ext cx="2266122" cy="16341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OBJETIVO GENERAL 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8FD8A87E-1395-4F73-8F56-9941F675F2DE}"/>
              </a:ext>
            </a:extLst>
          </p:cNvPr>
          <p:cNvSpPr/>
          <p:nvPr/>
        </p:nvSpPr>
        <p:spPr>
          <a:xfrm>
            <a:off x="1537253" y="4285932"/>
            <a:ext cx="2266122" cy="174128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OBJETIVOS ESPECÍFICOS  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06299CF2-3A8F-4B6A-B4EA-FD6D697D679B}"/>
              </a:ext>
            </a:extLst>
          </p:cNvPr>
          <p:cNvSpPr/>
          <p:nvPr/>
        </p:nvSpPr>
        <p:spPr>
          <a:xfrm>
            <a:off x="4452730" y="1794884"/>
            <a:ext cx="6546574" cy="1634116"/>
          </a:xfrm>
          <a:prstGeom prst="roundRect">
            <a:avLst/>
          </a:prstGeom>
          <a:solidFill>
            <a:schemeClr val="bg2"/>
          </a:solidFill>
          <a:ln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  <a:outerShdw blurRad="508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Determinar los estilos de crianza que aplican los padres de familia de los niños de 4 a 5 años en el Centro Municipal de Educación Inicial “Rayitos de Luz” de Cotogchoa durante el periodo marzo-julio 2019.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1EAC8A17-4689-4329-9146-249CC4B06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006192"/>
              </p:ext>
            </p:extLst>
          </p:nvPr>
        </p:nvGraphicFramePr>
        <p:xfrm>
          <a:off x="4273341" y="3081318"/>
          <a:ext cx="7786137" cy="415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1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7B82126-19E9-4CA3-90E4-62AC447A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21" y="569720"/>
            <a:ext cx="8911687" cy="754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  <a:latin typeface="Calisto MT" panose="02040603050505030304" pitchFamily="18" charset="0"/>
              </a:rPr>
              <a:t>JUSTIFICACIÓN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73B3542E-4E49-4210-AF3E-AAF03302E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271357"/>
              </p:ext>
            </p:extLst>
          </p:nvPr>
        </p:nvGraphicFramePr>
        <p:xfrm>
          <a:off x="2032000" y="13238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770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91729E0-B0AC-4F83-B0C5-5F2E87F9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21" y="569720"/>
            <a:ext cx="8911687" cy="754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  <a:latin typeface="Calisto MT" panose="02040603050505030304" pitchFamily="18" charset="0"/>
              </a:rPr>
              <a:t>MARCO TEÓRICO 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AB47AE74-7ED4-47EB-8FC4-F48687DCF264}"/>
              </a:ext>
            </a:extLst>
          </p:cNvPr>
          <p:cNvSpPr/>
          <p:nvPr/>
        </p:nvSpPr>
        <p:spPr>
          <a:xfrm>
            <a:off x="1134850" y="1955799"/>
            <a:ext cx="2241342" cy="7541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FAMILIA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37AA5394-B87F-4CAD-BAB0-D0FAFB76300D}"/>
              </a:ext>
            </a:extLst>
          </p:cNvPr>
          <p:cNvSpPr/>
          <p:nvPr/>
        </p:nvSpPr>
        <p:spPr>
          <a:xfrm>
            <a:off x="4279680" y="4428170"/>
            <a:ext cx="1987826" cy="479576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Nuclear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7F70FC2-C8D4-4801-9B3B-776B8CD59044}"/>
              </a:ext>
            </a:extLst>
          </p:cNvPr>
          <p:cNvSpPr txBox="1"/>
          <p:nvPr/>
        </p:nvSpPr>
        <p:spPr>
          <a:xfrm>
            <a:off x="3675059" y="1969005"/>
            <a:ext cx="2122073" cy="1169551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100" b="1" dirty="0"/>
              <a:t>DEFINICION </a:t>
            </a:r>
            <a:r>
              <a:rPr lang="es-EC" sz="1400" b="1" dirty="0"/>
              <a:t>.-</a:t>
            </a:r>
            <a:r>
              <a:rPr lang="es-EC" sz="1400" dirty="0"/>
              <a:t>Según:(Tuirán &amp; Salles(1997)</a:t>
            </a:r>
            <a:r>
              <a:rPr lang="es-ES" sz="1400" dirty="0"/>
              <a:t> Institución base de cualquier sociedad humana…</a:t>
            </a:r>
            <a:endParaRPr lang="es-MX" sz="14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57564E00-1000-4C74-969B-68FFFACD0F0C}"/>
              </a:ext>
            </a:extLst>
          </p:cNvPr>
          <p:cNvSpPr/>
          <p:nvPr/>
        </p:nvSpPr>
        <p:spPr>
          <a:xfrm>
            <a:off x="10045147" y="4428170"/>
            <a:ext cx="1987826" cy="479576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Compuesta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6DE09289-C4BC-4783-871F-E8A5C915EFD9}"/>
              </a:ext>
            </a:extLst>
          </p:cNvPr>
          <p:cNvSpPr/>
          <p:nvPr/>
        </p:nvSpPr>
        <p:spPr>
          <a:xfrm>
            <a:off x="4279680" y="5927088"/>
            <a:ext cx="1987826" cy="479576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Monoparental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0B84B6A1-A215-4358-8376-AD5303C2F23F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6248400" y="4667958"/>
            <a:ext cx="379674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ADF26BB7-A3C3-486D-9AB4-E982E75E498A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6267506" y="6166876"/>
            <a:ext cx="3607089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CF8B6348-70C2-4CCD-A53C-75B117058077}"/>
              </a:ext>
            </a:extLst>
          </p:cNvPr>
          <p:cNvSpPr/>
          <p:nvPr/>
        </p:nvSpPr>
        <p:spPr>
          <a:xfrm>
            <a:off x="7264171" y="5940340"/>
            <a:ext cx="1987826" cy="479576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Simultánea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3332F540-9D17-4508-9DE1-0250115FDF46}"/>
              </a:ext>
            </a:extLst>
          </p:cNvPr>
          <p:cNvSpPr/>
          <p:nvPr/>
        </p:nvSpPr>
        <p:spPr>
          <a:xfrm>
            <a:off x="9874595" y="5940340"/>
            <a:ext cx="1987826" cy="479576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Unión de hecho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B1BA06D-873F-45AB-A920-6CFC5119E7BA}"/>
              </a:ext>
            </a:extLst>
          </p:cNvPr>
          <p:cNvSpPr/>
          <p:nvPr/>
        </p:nvSpPr>
        <p:spPr>
          <a:xfrm>
            <a:off x="1024086" y="4770036"/>
            <a:ext cx="2258929" cy="1182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Tipos de familia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(Vasalles,2015)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0CEFF289-8424-4864-8CA8-B870D161D220}"/>
              </a:ext>
            </a:extLst>
          </p:cNvPr>
          <p:cNvSpPr/>
          <p:nvPr/>
        </p:nvSpPr>
        <p:spPr>
          <a:xfrm>
            <a:off x="7264171" y="4428170"/>
            <a:ext cx="1987826" cy="479576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Extensa</a:t>
            </a:r>
          </a:p>
        </p:txBody>
      </p:sp>
      <p:sp>
        <p:nvSpPr>
          <p:cNvPr id="14" name="Flecha: curvada hacia la derecha 13">
            <a:extLst>
              <a:ext uri="{FF2B5EF4-FFF2-40B4-BE49-F238E27FC236}">
                <a16:creationId xmlns:a16="http://schemas.microsoft.com/office/drawing/2014/main" xmlns="" id="{4988EEC8-439C-4DC1-9A33-768055D6354A}"/>
              </a:ext>
            </a:extLst>
          </p:cNvPr>
          <p:cNvSpPr/>
          <p:nvPr/>
        </p:nvSpPr>
        <p:spPr>
          <a:xfrm>
            <a:off x="159027" y="2332857"/>
            <a:ext cx="865060" cy="28089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907A30DD-71CA-4553-9A87-6882EC7DE0E4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376192" y="2332857"/>
            <a:ext cx="298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rir llave 22">
            <a:extLst>
              <a:ext uri="{FF2B5EF4-FFF2-40B4-BE49-F238E27FC236}">
                <a16:creationId xmlns:a16="http://schemas.microsoft.com/office/drawing/2014/main" xmlns="" id="{64F87CA6-E30F-43A8-A3D6-2AC3C2C46054}"/>
              </a:ext>
            </a:extLst>
          </p:cNvPr>
          <p:cNvSpPr/>
          <p:nvPr/>
        </p:nvSpPr>
        <p:spPr>
          <a:xfrm>
            <a:off x="3376192" y="4428170"/>
            <a:ext cx="597735" cy="199174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AutoShape 2" descr="Resultado de imagen para grafico de tipos de familias ">
            <a:extLst>
              <a:ext uri="{FF2B5EF4-FFF2-40B4-BE49-F238E27FC236}">
                <a16:creationId xmlns:a16="http://schemas.microsoft.com/office/drawing/2014/main" xmlns="" id="{1A3CB8DA-02E6-4C48-8F26-C4A4F75FE3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EB101AD5-E60A-4763-BCE2-975A5951D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55"/>
          <a:stretch/>
        </p:blipFill>
        <p:spPr>
          <a:xfrm>
            <a:off x="7045510" y="1656463"/>
            <a:ext cx="4412974" cy="25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9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D7D6F640-6BEF-492D-9186-090FC875AC9E}"/>
              </a:ext>
            </a:extLst>
          </p:cNvPr>
          <p:cNvSpPr/>
          <p:nvPr/>
        </p:nvSpPr>
        <p:spPr>
          <a:xfrm>
            <a:off x="1895062" y="649354"/>
            <a:ext cx="2186608" cy="848139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ESTILO DE CRIANZA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8E350A39-9494-43BC-8163-DB6CBBD02820}"/>
              </a:ext>
            </a:extLst>
          </p:cNvPr>
          <p:cNvSpPr/>
          <p:nvPr/>
        </p:nvSpPr>
        <p:spPr>
          <a:xfrm>
            <a:off x="1822175" y="1818859"/>
            <a:ext cx="2332381" cy="967409"/>
          </a:xfrm>
          <a:prstGeom prst="roundRect">
            <a:avLst/>
          </a:prstGeom>
          <a:solidFill>
            <a:schemeClr val="bg2"/>
          </a:solidFill>
          <a:ln>
            <a:solidFill>
              <a:srgbClr val="FFFF66"/>
            </a:solidFill>
          </a:ln>
          <a:effectLst>
            <a:glow rad="101600">
              <a:srgbClr val="FFFF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b="1" dirty="0">
                <a:solidFill>
                  <a:prstClr val="black"/>
                </a:solidFill>
              </a:rPr>
              <a:t>DEFINICION .</a:t>
            </a:r>
            <a:r>
              <a:rPr lang="es-EC" sz="1400" dirty="0">
                <a:solidFill>
                  <a:prstClr val="black"/>
                </a:solidFill>
              </a:rPr>
              <a:t> Según</a:t>
            </a:r>
            <a:r>
              <a:rPr lang="es-EC" sz="1400" dirty="0">
                <a:solidFill>
                  <a:schemeClr val="tx1"/>
                </a:solidFill>
              </a:rPr>
              <a:t>:(</a:t>
            </a:r>
            <a:r>
              <a:rPr lang="es-ES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Baumrind, 1966)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FDD3A16D-CFE1-48B9-9C50-1FBE5D8BB2BB}"/>
              </a:ext>
            </a:extLst>
          </p:cNvPr>
          <p:cNvSpPr/>
          <p:nvPr/>
        </p:nvSpPr>
        <p:spPr>
          <a:xfrm>
            <a:off x="1895061" y="3713920"/>
            <a:ext cx="2186608" cy="848139"/>
          </a:xfrm>
          <a:prstGeom prst="round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Tipos de estilo de crianza  </a:t>
            </a:r>
          </a:p>
        </p:txBody>
      </p:sp>
      <p:sp>
        <p:nvSpPr>
          <p:cNvPr id="9" name="Flecha: curvada hacia la derecha 8">
            <a:extLst>
              <a:ext uri="{FF2B5EF4-FFF2-40B4-BE49-F238E27FC236}">
                <a16:creationId xmlns:a16="http://schemas.microsoft.com/office/drawing/2014/main" xmlns="" id="{9AC75C99-17D3-48C2-814A-BC6709FCEB83}"/>
              </a:ext>
            </a:extLst>
          </p:cNvPr>
          <p:cNvSpPr/>
          <p:nvPr/>
        </p:nvSpPr>
        <p:spPr>
          <a:xfrm>
            <a:off x="1033669" y="1073423"/>
            <a:ext cx="861392" cy="32070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50D24B0-EF3B-4DCB-9F82-CDC0A8641FAE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988366" y="1497493"/>
            <a:ext cx="0" cy="321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F9F37176-B0F6-4F16-9A6D-8F8AF635C18C}"/>
              </a:ext>
            </a:extLst>
          </p:cNvPr>
          <p:cNvSpPr/>
          <p:nvPr/>
        </p:nvSpPr>
        <p:spPr>
          <a:xfrm>
            <a:off x="5098770" y="1958012"/>
            <a:ext cx="2877382" cy="1611806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Imponen reglamentos.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Exigencia en la obediencia hacia los padres.  </a:t>
            </a: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xmlns="" id="{24FD37FC-0432-4E19-BBC1-3D91707745E9}"/>
              </a:ext>
            </a:extLst>
          </p:cNvPr>
          <p:cNvSpPr/>
          <p:nvPr/>
        </p:nvSpPr>
        <p:spPr>
          <a:xfrm>
            <a:off x="4207567" y="1378223"/>
            <a:ext cx="1060166" cy="51948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924C587C-7529-48E4-97AE-F235DC6F7661}"/>
              </a:ext>
            </a:extLst>
          </p:cNvPr>
          <p:cNvSpPr/>
          <p:nvPr/>
        </p:nvSpPr>
        <p:spPr>
          <a:xfrm>
            <a:off x="8526118" y="1958011"/>
            <a:ext cx="3043030" cy="1611806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Atienden a las necesidades de sus hijos.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Tienen un buen nivel de autocontrol.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3F174B89-A79F-460C-9EA1-8B718591711D}"/>
              </a:ext>
            </a:extLst>
          </p:cNvPr>
          <p:cNvSpPr/>
          <p:nvPr/>
        </p:nvSpPr>
        <p:spPr>
          <a:xfrm>
            <a:off x="8526118" y="5284317"/>
            <a:ext cx="3043030" cy="1394779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Tienen poca comunicación y calidez con el niño.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No se involucran afectivamente con el niño.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A607B369-01BC-4BAE-BC20-FF6CC82B5A65}"/>
              </a:ext>
            </a:extLst>
          </p:cNvPr>
          <p:cNvSpPr/>
          <p:nvPr/>
        </p:nvSpPr>
        <p:spPr>
          <a:xfrm>
            <a:off x="5098770" y="5284317"/>
            <a:ext cx="2857500" cy="1394779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 No ejercen suficiente control o autoridad.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Se rigen por las exigencias y preferencias  del niño.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CA31875-DA4D-4DB7-ADB1-779DEB96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60" y="276638"/>
            <a:ext cx="2597430" cy="16813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AFDD82B2-B352-460D-AA06-C90FC9ED4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53" b="7953"/>
          <a:stretch/>
        </p:blipFill>
        <p:spPr>
          <a:xfrm>
            <a:off x="8526118" y="315566"/>
            <a:ext cx="3043030" cy="167308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FF407436-8724-4974-AA53-E10A61494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770" y="3569817"/>
            <a:ext cx="2857500" cy="17145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205EB1D6-B45E-41F3-BFBD-B6A8D0AAE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029" y="3569817"/>
            <a:ext cx="226650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5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B8C87A42-C70A-4247-97A4-E2C63F1866B7}"/>
              </a:ext>
            </a:extLst>
          </p:cNvPr>
          <p:cNvSpPr/>
          <p:nvPr/>
        </p:nvSpPr>
        <p:spPr>
          <a:xfrm>
            <a:off x="1895062" y="649354"/>
            <a:ext cx="2186608" cy="848139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APEGO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D18870C7-4B21-4019-AD8D-6EF4E2883249}"/>
              </a:ext>
            </a:extLst>
          </p:cNvPr>
          <p:cNvSpPr/>
          <p:nvPr/>
        </p:nvSpPr>
        <p:spPr>
          <a:xfrm>
            <a:off x="1835427" y="1818859"/>
            <a:ext cx="2332381" cy="967409"/>
          </a:xfrm>
          <a:prstGeom prst="roundRect">
            <a:avLst/>
          </a:prstGeom>
          <a:solidFill>
            <a:schemeClr val="bg2"/>
          </a:solidFill>
          <a:ln>
            <a:solidFill>
              <a:srgbClr val="FFFF66"/>
            </a:solidFill>
          </a:ln>
          <a:effectLst>
            <a:glow rad="101600">
              <a:srgbClr val="FFFF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b="1" dirty="0">
                <a:solidFill>
                  <a:prstClr val="black"/>
                </a:solidFill>
              </a:rPr>
              <a:t>DEFINICION .-</a:t>
            </a:r>
            <a:r>
              <a:rPr lang="es-EC" sz="1400" dirty="0">
                <a:solidFill>
                  <a:prstClr val="black"/>
                </a:solidFill>
              </a:rPr>
              <a:t> Según</a:t>
            </a:r>
            <a:r>
              <a:rPr lang="es-EC" sz="1400" dirty="0">
                <a:solidFill>
                  <a:schemeClr val="tx1"/>
                </a:solidFill>
              </a:rPr>
              <a:t>:</a:t>
            </a:r>
            <a:r>
              <a:rPr lang="es-ES" sz="1400" dirty="0">
                <a:solidFill>
                  <a:schemeClr val="tx1"/>
                </a:solidFill>
              </a:rPr>
              <a:t>Bowlby (1969)</a:t>
            </a:r>
            <a:endParaRPr lang="es-MX" sz="1400" dirty="0">
              <a:solidFill>
                <a:schemeClr val="tx1"/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9EB33E46-1370-4C18-AD2B-BFF95ED84317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2988366" y="1497493"/>
            <a:ext cx="13252" cy="321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6B32B38F-7F26-42E5-A7F7-D3FD9633CE8E}"/>
              </a:ext>
            </a:extLst>
          </p:cNvPr>
          <p:cNvSpPr/>
          <p:nvPr/>
        </p:nvSpPr>
        <p:spPr>
          <a:xfrm>
            <a:off x="1885128" y="3641033"/>
            <a:ext cx="2186608" cy="848139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Tipos de apego  </a:t>
            </a:r>
          </a:p>
        </p:txBody>
      </p:sp>
      <p:sp>
        <p:nvSpPr>
          <p:cNvPr id="9" name="Flecha: curvada hacia la derecha 8">
            <a:extLst>
              <a:ext uri="{FF2B5EF4-FFF2-40B4-BE49-F238E27FC236}">
                <a16:creationId xmlns:a16="http://schemas.microsoft.com/office/drawing/2014/main" xmlns="" id="{5FC4DEE6-AB0B-4496-88EF-7F141F138A6E}"/>
              </a:ext>
            </a:extLst>
          </p:cNvPr>
          <p:cNvSpPr/>
          <p:nvPr/>
        </p:nvSpPr>
        <p:spPr>
          <a:xfrm>
            <a:off x="1007168" y="1139687"/>
            <a:ext cx="815007" cy="31275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xmlns="" id="{6F7DF53E-38EF-4A23-97ED-CCA7223D1AE0}"/>
              </a:ext>
            </a:extLst>
          </p:cNvPr>
          <p:cNvSpPr/>
          <p:nvPr/>
        </p:nvSpPr>
        <p:spPr>
          <a:xfrm>
            <a:off x="4207567" y="1378223"/>
            <a:ext cx="1060166" cy="51948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1DE0D424-5069-4641-89AF-E4CCFE768DFB}"/>
              </a:ext>
            </a:extLst>
          </p:cNvPr>
          <p:cNvSpPr/>
          <p:nvPr/>
        </p:nvSpPr>
        <p:spPr>
          <a:xfrm>
            <a:off x="5685183" y="1199317"/>
            <a:ext cx="1967942" cy="596351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Apego Seguro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16DC0516-D9FA-4CEE-814D-8482ADED6E4C}"/>
              </a:ext>
            </a:extLst>
          </p:cNvPr>
          <p:cNvSpPr/>
          <p:nvPr/>
        </p:nvSpPr>
        <p:spPr>
          <a:xfrm>
            <a:off x="9700592" y="4220814"/>
            <a:ext cx="1967942" cy="596351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Apego Desorganizado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A69E4E41-6516-456E-92CF-723353111F35}"/>
              </a:ext>
            </a:extLst>
          </p:cNvPr>
          <p:cNvSpPr/>
          <p:nvPr/>
        </p:nvSpPr>
        <p:spPr>
          <a:xfrm>
            <a:off x="9481925" y="1139687"/>
            <a:ext cx="2186608" cy="596351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Apego Inseguro-ambivalente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B885F54C-CB66-47E0-A694-0878A8EDD0E5}"/>
              </a:ext>
            </a:extLst>
          </p:cNvPr>
          <p:cNvSpPr/>
          <p:nvPr/>
        </p:nvSpPr>
        <p:spPr>
          <a:xfrm>
            <a:off x="5685183" y="4207562"/>
            <a:ext cx="2305878" cy="675863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Apego Inseguro-evitativo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590504A8-8477-47B1-A01E-E8C9CD2F8CE1}"/>
              </a:ext>
            </a:extLst>
          </p:cNvPr>
          <p:cNvSpPr/>
          <p:nvPr/>
        </p:nvSpPr>
        <p:spPr>
          <a:xfrm>
            <a:off x="5267733" y="2039177"/>
            <a:ext cx="2888985" cy="14941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Buena actitud para acatar reglas y límites. </a:t>
            </a:r>
            <a:endParaRPr lang="es-MX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Mejor autorregulación de su conducta.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DFBCA6A5-C066-478B-9E66-3DCD749B8232}"/>
              </a:ext>
            </a:extLst>
          </p:cNvPr>
          <p:cNvSpPr/>
          <p:nvPr/>
        </p:nvSpPr>
        <p:spPr>
          <a:xfrm>
            <a:off x="2206489" y="4728542"/>
            <a:ext cx="2186608" cy="848139"/>
          </a:xfrm>
          <a:prstGeom prst="roundRect">
            <a:avLst/>
          </a:prstGeom>
          <a:solidFill>
            <a:srgbClr val="FFFF66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Características de los niños. </a:t>
            </a:r>
            <a:r>
              <a:rPr lang="es-MX" sz="1400" b="1" dirty="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271F5FE1-AB5C-4277-9411-583E3AF7094D}"/>
              </a:ext>
            </a:extLst>
          </p:cNvPr>
          <p:cNvCxnSpPr>
            <a:cxnSpLocks/>
          </p:cNvCxnSpPr>
          <p:nvPr/>
        </p:nvCxnSpPr>
        <p:spPr>
          <a:xfrm>
            <a:off x="3110954" y="4489172"/>
            <a:ext cx="0" cy="23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87AF2661-7CED-40F1-BED9-69B6073229D8}"/>
              </a:ext>
            </a:extLst>
          </p:cNvPr>
          <p:cNvSpPr/>
          <p:nvPr/>
        </p:nvSpPr>
        <p:spPr>
          <a:xfrm>
            <a:off x="9084365" y="5037485"/>
            <a:ext cx="2991677" cy="14941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Postura hipervigilante.</a:t>
            </a:r>
            <a:endParaRPr lang="es-MX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Conductas controladoras. 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0257CA98-0334-4EB1-8BC8-FD26ED26B91E}"/>
              </a:ext>
            </a:extLst>
          </p:cNvPr>
          <p:cNvSpPr/>
          <p:nvPr/>
        </p:nvSpPr>
        <p:spPr>
          <a:xfrm>
            <a:off x="9084365" y="1956352"/>
            <a:ext cx="2782961" cy="14941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Poca o nula interacción con los demás.</a:t>
            </a:r>
            <a:endParaRPr lang="es-MX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Comportamiento colérico, indefenso o vigilante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5D026882-1802-4B30-AF9C-9B42BEDBF3E2}"/>
              </a:ext>
            </a:extLst>
          </p:cNvPr>
          <p:cNvSpPr/>
          <p:nvPr/>
        </p:nvSpPr>
        <p:spPr>
          <a:xfrm>
            <a:off x="5393630" y="5078896"/>
            <a:ext cx="2782961" cy="14941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Evita contacto físico con la figura de apego.</a:t>
            </a:r>
            <a:endParaRPr lang="es-MX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Evita la comunicación.</a:t>
            </a:r>
            <a:endParaRPr lang="es-MX" sz="1400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CC794E2-51F9-4288-B7E5-964349E0E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7" y="4489172"/>
            <a:ext cx="2037522" cy="23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468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Personalizado 1">
      <a:dk1>
        <a:sysClr val="windowText" lastClr="000000"/>
      </a:dk1>
      <a:lt1>
        <a:sysClr val="window" lastClr="FFFFFF"/>
      </a:lt1>
      <a:dk2>
        <a:srgbClr val="58533E"/>
      </a:dk2>
      <a:lt2>
        <a:srgbClr val="FFFFFF"/>
      </a:lt2>
      <a:accent1>
        <a:srgbClr val="FB4A18"/>
      </a:accent1>
      <a:accent2>
        <a:srgbClr val="DE7E18"/>
      </a:accent2>
      <a:accent3>
        <a:srgbClr val="9F8351"/>
      </a:accent3>
      <a:accent4>
        <a:srgbClr val="008000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745</TotalTime>
  <Words>1072</Words>
  <Application>Microsoft Office PowerPoint</Application>
  <PresentationFormat>Panorámica</PresentationFormat>
  <Paragraphs>258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Calisto MT</vt:lpstr>
      <vt:lpstr>Century Gothic</vt:lpstr>
      <vt:lpstr>Comic Sans MS</vt:lpstr>
      <vt:lpstr>Symbol</vt:lpstr>
      <vt:lpstr>Times New Roman</vt:lpstr>
      <vt:lpstr>Wingdings 3</vt:lpstr>
      <vt:lpstr>Espiral</vt:lpstr>
      <vt:lpstr>  DEPARTAMENTO DE CIENCIAS HUMANAS Y SOCIALES  CARRERA DE LICIENCIATURA EN CIENCIAS DE LA EDUCACIÓN MENCIÓN EDUCACIÓN INFANTIL TRABAJO DE TITULACIÓN: PREVIO A LA OBTENCIÓN DEL TÍTULO DE LICENCIADA EN CIENCIAS DE LA EDUCACIÓN MENCIÓN EDUCACIÓN INFANTIL  TEMA: ESTILOS DE CRIANZA QUE APLICAN LOS PADRES DE FAMILIA DE LOS NIÑOS DE 4 A 5 AÑOS EN EL CENTRO MUNICIPAL DE EDUCACIÓN INICIAL “RAYITOS DE LUZ” DE COTOGCHOA DURANTE EL PERÍODO MARZO-JULIO  2019. PROPUESTA ALTERNATIVA  AUTORAS: ALCOCER RODRIGUEZ, MAYERLY SOLANGE NAVARRETE PAUCAR, JENNY LIZET  DIRECTORA: MSC. ESCOBAR ROJAS, MÓNICA SILVANA  SANGOLQUÍ 2019 </vt:lpstr>
      <vt:lpstr>PANTEAMIENTO DEL PROBLEMA </vt:lpstr>
      <vt:lpstr>FORMULACIÓN DEL PROBLEMA </vt:lpstr>
      <vt:lpstr>DELIMITACIÓN DE LA INVESTIGACIÓN </vt:lpstr>
      <vt:lpstr>OBJETIVOS </vt:lpstr>
      <vt:lpstr>JUSTIFICACIÓN </vt:lpstr>
      <vt:lpstr>MARCO TEÓRICO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ANÁLISIS E INTERPRETACIÓN DE RESULTADOS Encuestas a padres de familia  </vt:lpstr>
      <vt:lpstr>Entrevista a Docentes </vt:lpstr>
      <vt:lpstr>Resultados de cuestionario aplicado a padres de familia   </vt:lpstr>
      <vt:lpstr>Presentación de PowerPoint</vt:lpstr>
      <vt:lpstr>Presentación de PowerPoint</vt:lpstr>
      <vt:lpstr>Presentación de PowerPoint</vt:lpstr>
      <vt:lpstr>Resultados de entrevistas aplicadas a docentes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Página web  GUÍA SEMÁFORO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MAYERLI</dc:creator>
  <cp:lastModifiedBy>Usuario</cp:lastModifiedBy>
  <cp:revision>62</cp:revision>
  <dcterms:created xsi:type="dcterms:W3CDTF">2019-09-24T15:38:41Z</dcterms:created>
  <dcterms:modified xsi:type="dcterms:W3CDTF">2019-12-19T01:15:02Z</dcterms:modified>
</cp:coreProperties>
</file>