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charts/chart4.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0"/>
  </p:notesMasterIdLst>
  <p:handoutMasterIdLst>
    <p:handoutMasterId r:id="rId41"/>
  </p:handoutMasterIdLst>
  <p:sldIdLst>
    <p:sldId id="257" r:id="rId2"/>
    <p:sldId id="258" r:id="rId3"/>
    <p:sldId id="259" r:id="rId4"/>
    <p:sldId id="260" r:id="rId5"/>
    <p:sldId id="268" r:id="rId6"/>
    <p:sldId id="265" r:id="rId7"/>
    <p:sldId id="269" r:id="rId8"/>
    <p:sldId id="270" r:id="rId9"/>
    <p:sldId id="271" r:id="rId10"/>
    <p:sldId id="275" r:id="rId11"/>
    <p:sldId id="261" r:id="rId12"/>
    <p:sldId id="301" r:id="rId13"/>
    <p:sldId id="278" r:id="rId14"/>
    <p:sldId id="302" r:id="rId15"/>
    <p:sldId id="303" r:id="rId16"/>
    <p:sldId id="304" r:id="rId17"/>
    <p:sldId id="279" r:id="rId18"/>
    <p:sldId id="296" r:id="rId19"/>
    <p:sldId id="277" r:id="rId20"/>
    <p:sldId id="280" r:id="rId21"/>
    <p:sldId id="263" r:id="rId22"/>
    <p:sldId id="281" r:id="rId23"/>
    <p:sldId id="298" r:id="rId24"/>
    <p:sldId id="284" r:id="rId25"/>
    <p:sldId id="282" r:id="rId26"/>
    <p:sldId id="299" r:id="rId27"/>
    <p:sldId id="283" r:id="rId28"/>
    <p:sldId id="300" r:id="rId29"/>
    <p:sldId id="295" r:id="rId30"/>
    <p:sldId id="264" r:id="rId31"/>
    <p:sldId id="286" r:id="rId32"/>
    <p:sldId id="287" r:id="rId33"/>
    <p:sldId id="289" r:id="rId34"/>
    <p:sldId id="285" r:id="rId35"/>
    <p:sldId id="292" r:id="rId36"/>
    <p:sldId id="293" r:id="rId37"/>
    <p:sldId id="294" r:id="rId38"/>
    <p:sldId id="273" r:id="rId39"/>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guide id="3" pos="456"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EBD8"/>
    <a:srgbClr val="8335E5"/>
    <a:srgbClr val="6B8DE1"/>
    <a:srgbClr val="6C92E1"/>
    <a:srgbClr val="6313DC"/>
    <a:srgbClr val="1E3ADA"/>
    <a:srgbClr val="030553"/>
    <a:srgbClr val="7D4BC9"/>
    <a:srgbClr val="16286E"/>
    <a:srgbClr val="6524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DDB823-A149-434F-8202-3CA101B2CEB9}" v="568" dt="2019-07-25T14:17:37.68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52" autoAdjust="0"/>
  </p:normalViewPr>
  <p:slideViewPr>
    <p:cSldViewPr snapToGrid="0" showGuides="1">
      <p:cViewPr varScale="1">
        <p:scale>
          <a:sx n="86" d="100"/>
          <a:sy n="86" d="100"/>
        </p:scale>
        <p:origin x="562" y="62"/>
      </p:cViewPr>
      <p:guideLst>
        <p:guide orient="horz" pos="2064"/>
        <p:guide pos="3840"/>
        <p:guide pos="456"/>
        <p:guide pos="720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77" d="100"/>
          <a:sy n="77" d="100"/>
        </p:scale>
        <p:origin x="386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honathanW10\Downloads\resultadosEncuestas%20Graficos%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honathanW10\Downloads\resultadosEncuestas%20Graficos%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honathanW10\Downloads\resultadosEncuestas%20Graficos%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honathanW10\Downloads\resultadosEncuestas%20Grafic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0"/>
      <c:rotY val="0"/>
      <c:rAngAx val="0"/>
    </c:view3D>
    <c:floor>
      <c:thickness val="0"/>
    </c:floor>
    <c:sideWall>
      <c:thickness val="0"/>
    </c:sideWall>
    <c:backWall>
      <c:thickness val="0"/>
    </c:backWall>
    <c:plotArea>
      <c:layout/>
      <c:bar3DChart>
        <c:barDir val="col"/>
        <c:grouping val="clustered"/>
        <c:varyColors val="0"/>
        <c:ser>
          <c:idx val="0"/>
          <c:order val="0"/>
          <c:tx>
            <c:strRef>
              <c:f>Hoja1!$B$31</c:f>
              <c:strCache>
                <c:ptCount val="1"/>
                <c:pt idx="0">
                  <c:v>La atención brindada ha sido satisfactoria</c:v>
                </c:pt>
              </c:strCache>
            </c:strRef>
          </c:tx>
          <c:invertIfNegative val="0"/>
          <c:dLbls>
            <c:spPr>
              <a:noFill/>
              <a:ln>
                <a:noFill/>
              </a:ln>
              <a:effectLst/>
            </c:spPr>
            <c:txPr>
              <a:bodyPr/>
              <a:lstStyle/>
              <a:p>
                <a:pPr>
                  <a:defRPr sz="1100" b="1"/>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Hoja1!$C$30:$G$30</c:f>
              <c:strCache>
                <c:ptCount val="5"/>
                <c:pt idx="0">
                  <c:v>Nada</c:v>
                </c:pt>
                <c:pt idx="1">
                  <c:v>Poco</c:v>
                </c:pt>
                <c:pt idx="2">
                  <c:v>Regular</c:v>
                </c:pt>
                <c:pt idx="3">
                  <c:v>Bastante</c:v>
                </c:pt>
                <c:pt idx="4">
                  <c:v>Mucho</c:v>
                </c:pt>
              </c:strCache>
            </c:strRef>
          </c:cat>
          <c:val>
            <c:numRef>
              <c:f>Hoja1!$C$31:$G$31</c:f>
              <c:numCache>
                <c:formatCode>General</c:formatCode>
                <c:ptCount val="5"/>
                <c:pt idx="0">
                  <c:v>0</c:v>
                </c:pt>
                <c:pt idx="1">
                  <c:v>0</c:v>
                </c:pt>
                <c:pt idx="2">
                  <c:v>0</c:v>
                </c:pt>
                <c:pt idx="3">
                  <c:v>7</c:v>
                </c:pt>
                <c:pt idx="4">
                  <c:v>13</c:v>
                </c:pt>
              </c:numCache>
            </c:numRef>
          </c:val>
          <c:extLst>
            <c:ext xmlns:c16="http://schemas.microsoft.com/office/drawing/2014/chart" uri="{C3380CC4-5D6E-409C-BE32-E72D297353CC}">
              <c16:uniqueId val="{00000000-9E63-4E66-B09C-8D4E9CB091ED}"/>
            </c:ext>
          </c:extLst>
        </c:ser>
        <c:dLbls>
          <c:showLegendKey val="0"/>
          <c:showVal val="1"/>
          <c:showCatName val="0"/>
          <c:showSerName val="0"/>
          <c:showPercent val="0"/>
          <c:showBubbleSize val="0"/>
        </c:dLbls>
        <c:gapWidth val="75"/>
        <c:shape val="box"/>
        <c:axId val="191264640"/>
        <c:axId val="187469824"/>
        <c:axId val="0"/>
      </c:bar3DChart>
      <c:catAx>
        <c:axId val="191264640"/>
        <c:scaling>
          <c:orientation val="minMax"/>
        </c:scaling>
        <c:delete val="0"/>
        <c:axPos val="b"/>
        <c:numFmt formatCode="General" sourceLinked="1"/>
        <c:majorTickMark val="none"/>
        <c:minorTickMark val="none"/>
        <c:tickLblPos val="nextTo"/>
        <c:crossAx val="187469824"/>
        <c:crosses val="autoZero"/>
        <c:auto val="1"/>
        <c:lblAlgn val="ctr"/>
        <c:lblOffset val="100"/>
        <c:noMultiLvlLbl val="0"/>
      </c:catAx>
      <c:valAx>
        <c:axId val="187469824"/>
        <c:scaling>
          <c:orientation val="minMax"/>
        </c:scaling>
        <c:delete val="0"/>
        <c:axPos val="l"/>
        <c:numFmt formatCode="General" sourceLinked="1"/>
        <c:majorTickMark val="none"/>
        <c:minorTickMark val="none"/>
        <c:tickLblPos val="nextTo"/>
        <c:crossAx val="19126464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0"/>
      <c:rotY val="0"/>
      <c:rAngAx val="0"/>
    </c:view3D>
    <c:floor>
      <c:thickness val="0"/>
    </c:floor>
    <c:sideWall>
      <c:thickness val="0"/>
    </c:sideWall>
    <c:backWall>
      <c:thickness val="0"/>
    </c:backWall>
    <c:plotArea>
      <c:layout/>
      <c:bar3DChart>
        <c:barDir val="col"/>
        <c:grouping val="clustered"/>
        <c:varyColors val="0"/>
        <c:ser>
          <c:idx val="0"/>
          <c:order val="0"/>
          <c:tx>
            <c:strRef>
              <c:f>Hoja1!$B$39</c:f>
              <c:strCache>
                <c:ptCount val="1"/>
                <c:pt idx="0">
                  <c:v>Evaluación de las funciones integradas en la aplicación (texto, voz, imágenes e interacción) . </c:v>
                </c:pt>
              </c:strCache>
            </c:strRef>
          </c:tx>
          <c:invertIfNegative val="0"/>
          <c:dLbls>
            <c:spPr>
              <a:noFill/>
              <a:ln>
                <a:noFill/>
              </a:ln>
              <a:effectLst/>
            </c:spPr>
            <c:txPr>
              <a:bodyPr/>
              <a:lstStyle/>
              <a:p>
                <a:pPr>
                  <a:defRPr sz="1100" b="1"/>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Hoja1!$C$38:$G$38</c:f>
              <c:strCache>
                <c:ptCount val="5"/>
                <c:pt idx="0">
                  <c:v>Nada</c:v>
                </c:pt>
                <c:pt idx="1">
                  <c:v>Poco</c:v>
                </c:pt>
                <c:pt idx="2">
                  <c:v>Regular</c:v>
                </c:pt>
                <c:pt idx="3">
                  <c:v>Bastante</c:v>
                </c:pt>
                <c:pt idx="4">
                  <c:v>Mucho</c:v>
                </c:pt>
              </c:strCache>
            </c:strRef>
          </c:cat>
          <c:val>
            <c:numRef>
              <c:f>Hoja1!$C$39:$G$39</c:f>
              <c:numCache>
                <c:formatCode>General</c:formatCode>
                <c:ptCount val="5"/>
                <c:pt idx="0">
                  <c:v>0</c:v>
                </c:pt>
                <c:pt idx="1">
                  <c:v>0</c:v>
                </c:pt>
                <c:pt idx="2">
                  <c:v>1</c:v>
                </c:pt>
                <c:pt idx="3">
                  <c:v>10</c:v>
                </c:pt>
                <c:pt idx="4">
                  <c:v>9</c:v>
                </c:pt>
              </c:numCache>
            </c:numRef>
          </c:val>
          <c:extLst>
            <c:ext xmlns:c16="http://schemas.microsoft.com/office/drawing/2014/chart" uri="{C3380CC4-5D6E-409C-BE32-E72D297353CC}">
              <c16:uniqueId val="{00000000-240F-45CF-B1A7-0F350B9C39C2}"/>
            </c:ext>
          </c:extLst>
        </c:ser>
        <c:dLbls>
          <c:showLegendKey val="0"/>
          <c:showVal val="1"/>
          <c:showCatName val="0"/>
          <c:showSerName val="0"/>
          <c:showPercent val="0"/>
          <c:showBubbleSize val="0"/>
        </c:dLbls>
        <c:gapWidth val="75"/>
        <c:shape val="box"/>
        <c:axId val="149167488"/>
        <c:axId val="149177472"/>
        <c:axId val="0"/>
      </c:bar3DChart>
      <c:catAx>
        <c:axId val="149167488"/>
        <c:scaling>
          <c:orientation val="minMax"/>
        </c:scaling>
        <c:delete val="0"/>
        <c:axPos val="b"/>
        <c:numFmt formatCode="General" sourceLinked="1"/>
        <c:majorTickMark val="none"/>
        <c:minorTickMark val="none"/>
        <c:tickLblPos val="nextTo"/>
        <c:crossAx val="149177472"/>
        <c:crosses val="autoZero"/>
        <c:auto val="1"/>
        <c:lblAlgn val="ctr"/>
        <c:lblOffset val="100"/>
        <c:noMultiLvlLbl val="0"/>
      </c:catAx>
      <c:valAx>
        <c:axId val="149177472"/>
        <c:scaling>
          <c:orientation val="minMax"/>
        </c:scaling>
        <c:delete val="0"/>
        <c:axPos val="l"/>
        <c:numFmt formatCode="General" sourceLinked="1"/>
        <c:majorTickMark val="none"/>
        <c:minorTickMark val="none"/>
        <c:tickLblPos val="nextTo"/>
        <c:crossAx val="14916748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0"/>
      <c:rotY val="0"/>
      <c:rAngAx val="0"/>
    </c:view3D>
    <c:floor>
      <c:thickness val="0"/>
    </c:floor>
    <c:sideWall>
      <c:thickness val="0"/>
    </c:sideWall>
    <c:backWall>
      <c:thickness val="0"/>
    </c:backWall>
    <c:plotArea>
      <c:layout/>
      <c:bar3DChart>
        <c:barDir val="col"/>
        <c:grouping val="clustered"/>
        <c:varyColors val="0"/>
        <c:ser>
          <c:idx val="0"/>
          <c:order val="0"/>
          <c:tx>
            <c:strRef>
              <c:f>Hoja1!$B$43</c:f>
              <c:strCache>
                <c:ptCount val="1"/>
                <c:pt idx="0">
                  <c:v>El asistente ofrece información con claridad y precisión</c:v>
                </c:pt>
              </c:strCache>
            </c:strRef>
          </c:tx>
          <c:invertIfNegative val="0"/>
          <c:dLbls>
            <c:spPr>
              <a:noFill/>
              <a:ln>
                <a:noFill/>
              </a:ln>
              <a:effectLst/>
            </c:spPr>
            <c:txPr>
              <a:bodyPr/>
              <a:lstStyle/>
              <a:p>
                <a:pPr>
                  <a:defRPr sz="1100" b="1"/>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Hoja1!$C$42:$G$42</c:f>
              <c:strCache>
                <c:ptCount val="5"/>
                <c:pt idx="0">
                  <c:v>Nada</c:v>
                </c:pt>
                <c:pt idx="1">
                  <c:v>Poco</c:v>
                </c:pt>
                <c:pt idx="2">
                  <c:v>Regular</c:v>
                </c:pt>
                <c:pt idx="3">
                  <c:v>Bastante</c:v>
                </c:pt>
                <c:pt idx="4">
                  <c:v>Mucho</c:v>
                </c:pt>
              </c:strCache>
            </c:strRef>
          </c:cat>
          <c:val>
            <c:numRef>
              <c:f>Hoja1!$C$43:$G$43</c:f>
              <c:numCache>
                <c:formatCode>General</c:formatCode>
                <c:ptCount val="5"/>
                <c:pt idx="0">
                  <c:v>0</c:v>
                </c:pt>
                <c:pt idx="1">
                  <c:v>0</c:v>
                </c:pt>
                <c:pt idx="2">
                  <c:v>1</c:v>
                </c:pt>
                <c:pt idx="3">
                  <c:v>7</c:v>
                </c:pt>
                <c:pt idx="4">
                  <c:v>12</c:v>
                </c:pt>
              </c:numCache>
            </c:numRef>
          </c:val>
          <c:extLst>
            <c:ext xmlns:c16="http://schemas.microsoft.com/office/drawing/2014/chart" uri="{C3380CC4-5D6E-409C-BE32-E72D297353CC}">
              <c16:uniqueId val="{00000000-928E-4CB5-85A7-F9E1406E0668}"/>
            </c:ext>
          </c:extLst>
        </c:ser>
        <c:dLbls>
          <c:showLegendKey val="0"/>
          <c:showVal val="1"/>
          <c:showCatName val="0"/>
          <c:showSerName val="0"/>
          <c:showPercent val="0"/>
          <c:showBubbleSize val="0"/>
        </c:dLbls>
        <c:gapWidth val="75"/>
        <c:shape val="box"/>
        <c:axId val="178768896"/>
        <c:axId val="168088320"/>
        <c:axId val="0"/>
      </c:bar3DChart>
      <c:catAx>
        <c:axId val="178768896"/>
        <c:scaling>
          <c:orientation val="minMax"/>
        </c:scaling>
        <c:delete val="0"/>
        <c:axPos val="b"/>
        <c:numFmt formatCode="General" sourceLinked="1"/>
        <c:majorTickMark val="none"/>
        <c:minorTickMark val="none"/>
        <c:tickLblPos val="nextTo"/>
        <c:crossAx val="168088320"/>
        <c:crosses val="autoZero"/>
        <c:auto val="1"/>
        <c:lblAlgn val="ctr"/>
        <c:lblOffset val="100"/>
        <c:noMultiLvlLbl val="0"/>
      </c:catAx>
      <c:valAx>
        <c:axId val="168088320"/>
        <c:scaling>
          <c:orientation val="minMax"/>
        </c:scaling>
        <c:delete val="0"/>
        <c:axPos val="l"/>
        <c:numFmt formatCode="General" sourceLinked="1"/>
        <c:majorTickMark val="none"/>
        <c:minorTickMark val="none"/>
        <c:tickLblPos val="nextTo"/>
        <c:crossAx val="17876889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view3D>
      <c:rotX val="0"/>
      <c:rotY val="0"/>
      <c:rAngAx val="0"/>
    </c:view3D>
    <c:floor>
      <c:thickness val="0"/>
    </c:floor>
    <c:sideWall>
      <c:thickness val="0"/>
    </c:sideWall>
    <c:backWall>
      <c:thickness val="0"/>
    </c:backWall>
    <c:plotArea>
      <c:layout/>
      <c:bar3DChart>
        <c:barDir val="col"/>
        <c:grouping val="clustered"/>
        <c:varyColors val="0"/>
        <c:ser>
          <c:idx val="0"/>
          <c:order val="0"/>
          <c:tx>
            <c:strRef>
              <c:f>Hoja1!$B$35</c:f>
              <c:strCache>
                <c:ptCount val="1"/>
                <c:pt idx="0">
                  <c:v>El aspecto físico y los gestos del asistente virtual se aproxima a un ser humano</c:v>
                </c:pt>
              </c:strCache>
            </c:strRef>
          </c:tx>
          <c:invertIfNegative val="0"/>
          <c:dLbls>
            <c:spPr>
              <a:noFill/>
              <a:ln>
                <a:noFill/>
              </a:ln>
              <a:effectLst/>
            </c:spPr>
            <c:txPr>
              <a:bodyPr/>
              <a:lstStyle/>
              <a:p>
                <a:pPr>
                  <a:defRPr sz="1100" b="1"/>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Hoja1!$C$34:$G$34</c:f>
              <c:numCache>
                <c:formatCode>General</c:formatCode>
                <c:ptCount val="5"/>
                <c:pt idx="0">
                  <c:v>1</c:v>
                </c:pt>
                <c:pt idx="1">
                  <c:v>2</c:v>
                </c:pt>
                <c:pt idx="2">
                  <c:v>3</c:v>
                </c:pt>
                <c:pt idx="3">
                  <c:v>4</c:v>
                </c:pt>
                <c:pt idx="4">
                  <c:v>5</c:v>
                </c:pt>
              </c:numCache>
            </c:numRef>
          </c:cat>
          <c:val>
            <c:numRef>
              <c:f>Hoja1!$C$35:$G$35</c:f>
              <c:numCache>
                <c:formatCode>General</c:formatCode>
                <c:ptCount val="5"/>
                <c:pt idx="0">
                  <c:v>0</c:v>
                </c:pt>
                <c:pt idx="1">
                  <c:v>0</c:v>
                </c:pt>
                <c:pt idx="2">
                  <c:v>3</c:v>
                </c:pt>
                <c:pt idx="3">
                  <c:v>13</c:v>
                </c:pt>
                <c:pt idx="4">
                  <c:v>4</c:v>
                </c:pt>
              </c:numCache>
            </c:numRef>
          </c:val>
          <c:extLst>
            <c:ext xmlns:c16="http://schemas.microsoft.com/office/drawing/2014/chart" uri="{C3380CC4-5D6E-409C-BE32-E72D297353CC}">
              <c16:uniqueId val="{00000000-1E0F-40D6-8CC2-9DB3B9CC52C1}"/>
            </c:ext>
          </c:extLst>
        </c:ser>
        <c:dLbls>
          <c:showLegendKey val="0"/>
          <c:showVal val="1"/>
          <c:showCatName val="0"/>
          <c:showSerName val="0"/>
          <c:showPercent val="0"/>
          <c:showBubbleSize val="0"/>
        </c:dLbls>
        <c:gapWidth val="75"/>
        <c:shape val="box"/>
        <c:axId val="190703104"/>
        <c:axId val="190704640"/>
        <c:axId val="0"/>
      </c:bar3DChart>
      <c:catAx>
        <c:axId val="190703104"/>
        <c:scaling>
          <c:orientation val="minMax"/>
        </c:scaling>
        <c:delete val="0"/>
        <c:axPos val="b"/>
        <c:numFmt formatCode="General" sourceLinked="1"/>
        <c:majorTickMark val="none"/>
        <c:minorTickMark val="none"/>
        <c:tickLblPos val="nextTo"/>
        <c:crossAx val="190704640"/>
        <c:crosses val="autoZero"/>
        <c:auto val="1"/>
        <c:lblAlgn val="ctr"/>
        <c:lblOffset val="100"/>
        <c:noMultiLvlLbl val="0"/>
      </c:catAx>
      <c:valAx>
        <c:axId val="190704640"/>
        <c:scaling>
          <c:orientation val="minMax"/>
        </c:scaling>
        <c:delete val="0"/>
        <c:axPos val="l"/>
        <c:numFmt formatCode="General" sourceLinked="1"/>
        <c:majorTickMark val="none"/>
        <c:minorTickMark val="none"/>
        <c:tickLblPos val="nextTo"/>
        <c:crossAx val="19070310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3A5E5A06-49CA-4CC1-87DE-FA77A677BB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a:extLst>
              <a:ext uri="{FF2B5EF4-FFF2-40B4-BE49-F238E27FC236}">
                <a16:creationId xmlns:a16="http://schemas.microsoft.com/office/drawing/2014/main" id="{0AB57FBC-7FA3-4A4B-999A-96FD7DC0D4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E61690C-4C47-4C78-B862-66354E985A5A}" type="datetime1">
              <a:rPr lang="es-ES" smtClean="0"/>
              <a:t>24/07/2019</a:t>
            </a:fld>
            <a:endParaRPr lang="es-ES" dirty="0"/>
          </a:p>
        </p:txBody>
      </p:sp>
      <p:sp>
        <p:nvSpPr>
          <p:cNvPr id="4" name="Marcador de pie de página 3">
            <a:extLst>
              <a:ext uri="{FF2B5EF4-FFF2-40B4-BE49-F238E27FC236}">
                <a16:creationId xmlns:a16="http://schemas.microsoft.com/office/drawing/2014/main" id="{6EE13074-6DA0-4561-A86B-2939D8B458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a:extLst>
              <a:ext uri="{FF2B5EF4-FFF2-40B4-BE49-F238E27FC236}">
                <a16:creationId xmlns:a16="http://schemas.microsoft.com/office/drawing/2014/main" id="{F2B7A8E5-C1F9-40CC-A2A5-13CF7BD3F7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9DEC52A-C4AE-45FE-B7FF-C255388ED1F4}" type="slidenum">
              <a:rPr lang="es-ES" smtClean="0"/>
              <a:t>‹Nº›</a:t>
            </a:fld>
            <a:endParaRPr lang="es-ES" dirty="0"/>
          </a:p>
        </p:txBody>
      </p:sp>
    </p:spTree>
    <p:extLst>
      <p:ext uri="{BB962C8B-B14F-4D97-AF65-F5344CB8AC3E}">
        <p14:creationId xmlns:p14="http://schemas.microsoft.com/office/powerpoint/2010/main" val="2747763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47B61-BF17-45FD-9803-9BB2EB150729}" type="datetime1">
              <a:rPr lang="es-ES" smtClean="0"/>
              <a:pPr/>
              <a:t>24/07/2019</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DF8F48A-6110-47DA-8521-A1D1FFD22FEF}" type="slidenum">
              <a:rPr lang="es-ES" noProof="0" smtClean="0"/>
              <a:t>‹Nº›</a:t>
            </a:fld>
            <a:endParaRPr lang="es-ES" noProof="0" dirty="0"/>
          </a:p>
        </p:txBody>
      </p:sp>
    </p:spTree>
    <p:extLst>
      <p:ext uri="{BB962C8B-B14F-4D97-AF65-F5344CB8AC3E}">
        <p14:creationId xmlns:p14="http://schemas.microsoft.com/office/powerpoint/2010/main" val="345149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a:t>
            </a:fld>
            <a:endParaRPr lang="es-ES" dirty="0"/>
          </a:p>
        </p:txBody>
      </p:sp>
    </p:spTree>
    <p:extLst>
      <p:ext uri="{BB962C8B-B14F-4D97-AF65-F5344CB8AC3E}">
        <p14:creationId xmlns:p14="http://schemas.microsoft.com/office/powerpoint/2010/main" val="1511377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10</a:t>
            </a:fld>
            <a:endParaRPr lang="es-ES" dirty="0"/>
          </a:p>
        </p:txBody>
      </p:sp>
    </p:spTree>
    <p:extLst>
      <p:ext uri="{BB962C8B-B14F-4D97-AF65-F5344CB8AC3E}">
        <p14:creationId xmlns:p14="http://schemas.microsoft.com/office/powerpoint/2010/main" val="1122144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11</a:t>
            </a:fld>
            <a:endParaRPr lang="es-ES" dirty="0"/>
          </a:p>
        </p:txBody>
      </p:sp>
    </p:spTree>
    <p:extLst>
      <p:ext uri="{BB962C8B-B14F-4D97-AF65-F5344CB8AC3E}">
        <p14:creationId xmlns:p14="http://schemas.microsoft.com/office/powerpoint/2010/main" val="82867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12</a:t>
            </a:fld>
            <a:endParaRPr lang="es-ES" dirty="0"/>
          </a:p>
        </p:txBody>
      </p:sp>
    </p:spTree>
    <p:extLst>
      <p:ext uri="{BB962C8B-B14F-4D97-AF65-F5344CB8AC3E}">
        <p14:creationId xmlns:p14="http://schemas.microsoft.com/office/powerpoint/2010/main" val="440240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13</a:t>
            </a:fld>
            <a:endParaRPr lang="es-ES" dirty="0"/>
          </a:p>
        </p:txBody>
      </p:sp>
    </p:spTree>
    <p:extLst>
      <p:ext uri="{BB962C8B-B14F-4D97-AF65-F5344CB8AC3E}">
        <p14:creationId xmlns:p14="http://schemas.microsoft.com/office/powerpoint/2010/main" val="87533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14</a:t>
            </a:fld>
            <a:endParaRPr lang="es-ES" dirty="0"/>
          </a:p>
        </p:txBody>
      </p:sp>
    </p:spTree>
    <p:extLst>
      <p:ext uri="{BB962C8B-B14F-4D97-AF65-F5344CB8AC3E}">
        <p14:creationId xmlns:p14="http://schemas.microsoft.com/office/powerpoint/2010/main" val="822787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15</a:t>
            </a:fld>
            <a:endParaRPr lang="es-ES" dirty="0"/>
          </a:p>
        </p:txBody>
      </p:sp>
    </p:spTree>
    <p:extLst>
      <p:ext uri="{BB962C8B-B14F-4D97-AF65-F5344CB8AC3E}">
        <p14:creationId xmlns:p14="http://schemas.microsoft.com/office/powerpoint/2010/main" val="345878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16</a:t>
            </a:fld>
            <a:endParaRPr lang="es-ES" dirty="0"/>
          </a:p>
        </p:txBody>
      </p:sp>
    </p:spTree>
    <p:extLst>
      <p:ext uri="{BB962C8B-B14F-4D97-AF65-F5344CB8AC3E}">
        <p14:creationId xmlns:p14="http://schemas.microsoft.com/office/powerpoint/2010/main" val="2933248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17</a:t>
            </a:fld>
            <a:endParaRPr lang="es-ES" dirty="0"/>
          </a:p>
        </p:txBody>
      </p:sp>
    </p:spTree>
    <p:extLst>
      <p:ext uri="{BB962C8B-B14F-4D97-AF65-F5344CB8AC3E}">
        <p14:creationId xmlns:p14="http://schemas.microsoft.com/office/powerpoint/2010/main" val="193966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18</a:t>
            </a:fld>
            <a:endParaRPr lang="es-ES" dirty="0"/>
          </a:p>
        </p:txBody>
      </p:sp>
    </p:spTree>
    <p:extLst>
      <p:ext uri="{BB962C8B-B14F-4D97-AF65-F5344CB8AC3E}">
        <p14:creationId xmlns:p14="http://schemas.microsoft.com/office/powerpoint/2010/main" val="23868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19</a:t>
            </a:fld>
            <a:endParaRPr lang="es-ES" dirty="0"/>
          </a:p>
        </p:txBody>
      </p:sp>
    </p:spTree>
    <p:extLst>
      <p:ext uri="{BB962C8B-B14F-4D97-AF65-F5344CB8AC3E}">
        <p14:creationId xmlns:p14="http://schemas.microsoft.com/office/powerpoint/2010/main" val="364683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ES" dirty="0"/>
              <a:t> </a:t>
            </a:r>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2</a:t>
            </a:fld>
            <a:endParaRPr lang="es-ES" dirty="0"/>
          </a:p>
        </p:txBody>
      </p:sp>
    </p:spTree>
    <p:extLst>
      <p:ext uri="{BB962C8B-B14F-4D97-AF65-F5344CB8AC3E}">
        <p14:creationId xmlns:p14="http://schemas.microsoft.com/office/powerpoint/2010/main" val="2042023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20</a:t>
            </a:fld>
            <a:endParaRPr lang="es-ES" dirty="0"/>
          </a:p>
        </p:txBody>
      </p:sp>
    </p:spTree>
    <p:extLst>
      <p:ext uri="{BB962C8B-B14F-4D97-AF65-F5344CB8AC3E}">
        <p14:creationId xmlns:p14="http://schemas.microsoft.com/office/powerpoint/2010/main" val="2066208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21</a:t>
            </a:fld>
            <a:endParaRPr lang="es-ES" dirty="0"/>
          </a:p>
        </p:txBody>
      </p:sp>
    </p:spTree>
    <p:extLst>
      <p:ext uri="{BB962C8B-B14F-4D97-AF65-F5344CB8AC3E}">
        <p14:creationId xmlns:p14="http://schemas.microsoft.com/office/powerpoint/2010/main" val="2014090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22</a:t>
            </a:fld>
            <a:endParaRPr lang="es-ES" dirty="0"/>
          </a:p>
        </p:txBody>
      </p:sp>
    </p:spTree>
    <p:extLst>
      <p:ext uri="{BB962C8B-B14F-4D97-AF65-F5344CB8AC3E}">
        <p14:creationId xmlns:p14="http://schemas.microsoft.com/office/powerpoint/2010/main" val="1108321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23</a:t>
            </a:fld>
            <a:endParaRPr lang="es-ES" dirty="0"/>
          </a:p>
        </p:txBody>
      </p:sp>
    </p:spTree>
    <p:extLst>
      <p:ext uri="{BB962C8B-B14F-4D97-AF65-F5344CB8AC3E}">
        <p14:creationId xmlns:p14="http://schemas.microsoft.com/office/powerpoint/2010/main" val="1918333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24</a:t>
            </a:fld>
            <a:endParaRPr lang="es-ES" dirty="0"/>
          </a:p>
        </p:txBody>
      </p:sp>
    </p:spTree>
    <p:extLst>
      <p:ext uri="{BB962C8B-B14F-4D97-AF65-F5344CB8AC3E}">
        <p14:creationId xmlns:p14="http://schemas.microsoft.com/office/powerpoint/2010/main" val="2451843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25</a:t>
            </a:fld>
            <a:endParaRPr lang="es-ES" dirty="0"/>
          </a:p>
        </p:txBody>
      </p:sp>
    </p:spTree>
    <p:extLst>
      <p:ext uri="{BB962C8B-B14F-4D97-AF65-F5344CB8AC3E}">
        <p14:creationId xmlns:p14="http://schemas.microsoft.com/office/powerpoint/2010/main" val="2588512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26</a:t>
            </a:fld>
            <a:endParaRPr lang="es-ES" dirty="0"/>
          </a:p>
        </p:txBody>
      </p:sp>
    </p:spTree>
    <p:extLst>
      <p:ext uri="{BB962C8B-B14F-4D97-AF65-F5344CB8AC3E}">
        <p14:creationId xmlns:p14="http://schemas.microsoft.com/office/powerpoint/2010/main" val="2644603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27</a:t>
            </a:fld>
            <a:endParaRPr lang="es-ES" dirty="0"/>
          </a:p>
        </p:txBody>
      </p:sp>
    </p:spTree>
    <p:extLst>
      <p:ext uri="{BB962C8B-B14F-4D97-AF65-F5344CB8AC3E}">
        <p14:creationId xmlns:p14="http://schemas.microsoft.com/office/powerpoint/2010/main" val="4100722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28</a:t>
            </a:fld>
            <a:endParaRPr lang="es-ES" dirty="0"/>
          </a:p>
        </p:txBody>
      </p:sp>
    </p:spTree>
    <p:extLst>
      <p:ext uri="{BB962C8B-B14F-4D97-AF65-F5344CB8AC3E}">
        <p14:creationId xmlns:p14="http://schemas.microsoft.com/office/powerpoint/2010/main" val="3763234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29</a:t>
            </a:fld>
            <a:endParaRPr lang="es-ES" dirty="0"/>
          </a:p>
        </p:txBody>
      </p:sp>
    </p:spTree>
    <p:extLst>
      <p:ext uri="{BB962C8B-B14F-4D97-AF65-F5344CB8AC3E}">
        <p14:creationId xmlns:p14="http://schemas.microsoft.com/office/powerpoint/2010/main" val="2695067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a:t>
            </a:fld>
            <a:endParaRPr lang="es-ES" dirty="0"/>
          </a:p>
        </p:txBody>
      </p:sp>
    </p:spTree>
    <p:extLst>
      <p:ext uri="{BB962C8B-B14F-4D97-AF65-F5344CB8AC3E}">
        <p14:creationId xmlns:p14="http://schemas.microsoft.com/office/powerpoint/2010/main" val="453836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30</a:t>
            </a:fld>
            <a:endParaRPr lang="es-ES" dirty="0"/>
          </a:p>
        </p:txBody>
      </p:sp>
    </p:spTree>
    <p:extLst>
      <p:ext uri="{BB962C8B-B14F-4D97-AF65-F5344CB8AC3E}">
        <p14:creationId xmlns:p14="http://schemas.microsoft.com/office/powerpoint/2010/main" val="4207015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31</a:t>
            </a:fld>
            <a:endParaRPr lang="es-ES" dirty="0"/>
          </a:p>
        </p:txBody>
      </p:sp>
    </p:spTree>
    <p:extLst>
      <p:ext uri="{BB962C8B-B14F-4D97-AF65-F5344CB8AC3E}">
        <p14:creationId xmlns:p14="http://schemas.microsoft.com/office/powerpoint/2010/main" val="2399737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32</a:t>
            </a:fld>
            <a:endParaRPr lang="es-ES" dirty="0"/>
          </a:p>
        </p:txBody>
      </p:sp>
    </p:spTree>
    <p:extLst>
      <p:ext uri="{BB962C8B-B14F-4D97-AF65-F5344CB8AC3E}">
        <p14:creationId xmlns:p14="http://schemas.microsoft.com/office/powerpoint/2010/main" val="1983252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33</a:t>
            </a:fld>
            <a:endParaRPr lang="es-ES" dirty="0"/>
          </a:p>
        </p:txBody>
      </p:sp>
    </p:spTree>
    <p:extLst>
      <p:ext uri="{BB962C8B-B14F-4D97-AF65-F5344CB8AC3E}">
        <p14:creationId xmlns:p14="http://schemas.microsoft.com/office/powerpoint/2010/main" val="839636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34</a:t>
            </a:fld>
            <a:endParaRPr lang="es-ES" dirty="0"/>
          </a:p>
        </p:txBody>
      </p:sp>
    </p:spTree>
    <p:extLst>
      <p:ext uri="{BB962C8B-B14F-4D97-AF65-F5344CB8AC3E}">
        <p14:creationId xmlns:p14="http://schemas.microsoft.com/office/powerpoint/2010/main" val="3799233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35</a:t>
            </a:fld>
            <a:endParaRPr lang="es-ES" dirty="0"/>
          </a:p>
        </p:txBody>
      </p:sp>
    </p:spTree>
    <p:extLst>
      <p:ext uri="{BB962C8B-B14F-4D97-AF65-F5344CB8AC3E}">
        <p14:creationId xmlns:p14="http://schemas.microsoft.com/office/powerpoint/2010/main" val="3224809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36</a:t>
            </a:fld>
            <a:endParaRPr lang="es-ES" dirty="0"/>
          </a:p>
        </p:txBody>
      </p:sp>
    </p:spTree>
    <p:extLst>
      <p:ext uri="{BB962C8B-B14F-4D97-AF65-F5344CB8AC3E}">
        <p14:creationId xmlns:p14="http://schemas.microsoft.com/office/powerpoint/2010/main" val="1813185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37</a:t>
            </a:fld>
            <a:endParaRPr lang="es-ES" dirty="0"/>
          </a:p>
        </p:txBody>
      </p:sp>
    </p:spTree>
    <p:extLst>
      <p:ext uri="{BB962C8B-B14F-4D97-AF65-F5344CB8AC3E}">
        <p14:creationId xmlns:p14="http://schemas.microsoft.com/office/powerpoint/2010/main" val="4186033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38</a:t>
            </a:fld>
            <a:endParaRPr lang="es-ES" dirty="0"/>
          </a:p>
        </p:txBody>
      </p:sp>
    </p:spTree>
    <p:extLst>
      <p:ext uri="{BB962C8B-B14F-4D97-AF65-F5344CB8AC3E}">
        <p14:creationId xmlns:p14="http://schemas.microsoft.com/office/powerpoint/2010/main" val="47665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a:t>
            </a:fld>
            <a:endParaRPr lang="es-ES" dirty="0"/>
          </a:p>
        </p:txBody>
      </p:sp>
    </p:spTree>
    <p:extLst>
      <p:ext uri="{BB962C8B-B14F-4D97-AF65-F5344CB8AC3E}">
        <p14:creationId xmlns:p14="http://schemas.microsoft.com/office/powerpoint/2010/main" val="167143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5</a:t>
            </a:fld>
            <a:endParaRPr lang="es-ES" dirty="0"/>
          </a:p>
        </p:txBody>
      </p:sp>
    </p:spTree>
    <p:extLst>
      <p:ext uri="{BB962C8B-B14F-4D97-AF65-F5344CB8AC3E}">
        <p14:creationId xmlns:p14="http://schemas.microsoft.com/office/powerpoint/2010/main" val="214883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6</a:t>
            </a:fld>
            <a:endParaRPr lang="es-ES" dirty="0"/>
          </a:p>
        </p:txBody>
      </p:sp>
    </p:spTree>
    <p:extLst>
      <p:ext uri="{BB962C8B-B14F-4D97-AF65-F5344CB8AC3E}">
        <p14:creationId xmlns:p14="http://schemas.microsoft.com/office/powerpoint/2010/main" val="1857885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7</a:t>
            </a:fld>
            <a:endParaRPr lang="es-ES" dirty="0"/>
          </a:p>
        </p:txBody>
      </p:sp>
    </p:spTree>
    <p:extLst>
      <p:ext uri="{BB962C8B-B14F-4D97-AF65-F5344CB8AC3E}">
        <p14:creationId xmlns:p14="http://schemas.microsoft.com/office/powerpoint/2010/main" val="45509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8</a:t>
            </a:fld>
            <a:endParaRPr lang="es-ES" dirty="0"/>
          </a:p>
        </p:txBody>
      </p:sp>
    </p:spTree>
    <p:extLst>
      <p:ext uri="{BB962C8B-B14F-4D97-AF65-F5344CB8AC3E}">
        <p14:creationId xmlns:p14="http://schemas.microsoft.com/office/powerpoint/2010/main" val="368689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9</a:t>
            </a:fld>
            <a:endParaRPr lang="es-ES" dirty="0"/>
          </a:p>
        </p:txBody>
      </p:sp>
    </p:spTree>
    <p:extLst>
      <p:ext uri="{BB962C8B-B14F-4D97-AF65-F5344CB8AC3E}">
        <p14:creationId xmlns:p14="http://schemas.microsoft.com/office/powerpoint/2010/main" val="1799900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0BBB5-FEB0-47AD-A01D-A9D3462038F2}"/>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es-ES" noProof="0"/>
              <a:t>Haga clic para modificar el estilo de título del patrón</a:t>
            </a:r>
            <a:endParaRPr lang="es-ES" noProof="0" dirty="0"/>
          </a:p>
        </p:txBody>
      </p:sp>
      <p:sp>
        <p:nvSpPr>
          <p:cNvPr id="3" name="Subtítulo 2">
            <a:extLst>
              <a:ext uri="{FF2B5EF4-FFF2-40B4-BE49-F238E27FC236}">
                <a16:creationId xmlns:a16="http://schemas.microsoft.com/office/drawing/2014/main" id="{58207C41-C17D-4E84-B9CC-CA142B94C10D}"/>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ES" noProof="0" dirty="0"/>
          </a:p>
        </p:txBody>
      </p:sp>
      <p:sp>
        <p:nvSpPr>
          <p:cNvPr id="4" name="Marcador de fecha 3">
            <a:extLst>
              <a:ext uri="{FF2B5EF4-FFF2-40B4-BE49-F238E27FC236}">
                <a16:creationId xmlns:a16="http://schemas.microsoft.com/office/drawing/2014/main" id="{7245F25D-6082-47DE-9B2C-675944DD1812}"/>
              </a:ext>
            </a:extLst>
          </p:cNvPr>
          <p:cNvSpPr>
            <a:spLocks noGrp="1"/>
          </p:cNvSpPr>
          <p:nvPr>
            <p:ph type="dt" sz="half" idx="10"/>
          </p:nvPr>
        </p:nvSpPr>
        <p:spPr/>
        <p:txBody>
          <a:bodyPr rtlCol="0"/>
          <a:lstStyle/>
          <a:p>
            <a:pPr rtl="0"/>
            <a:fld id="{3E9B9459-25CE-40A2-B345-3C37E8C43C15}" type="datetime1">
              <a:rPr lang="es-ES" noProof="0" smtClean="0"/>
              <a:t>24/07/2019</a:t>
            </a:fld>
            <a:endParaRPr lang="es-ES" noProof="0" dirty="0"/>
          </a:p>
        </p:txBody>
      </p:sp>
      <p:sp>
        <p:nvSpPr>
          <p:cNvPr id="5" name="Marcador de pie de página 4">
            <a:extLst>
              <a:ext uri="{FF2B5EF4-FFF2-40B4-BE49-F238E27FC236}">
                <a16:creationId xmlns:a16="http://schemas.microsoft.com/office/drawing/2014/main" id="{5E24B0FF-3B25-4E5C-A0A7-4E1636362153}"/>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09377007-1A01-499B-ACAD-C9F9C20B76F8}"/>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1169962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081C24-32F4-4208-B651-CDCBFCD0312A}"/>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a:extLst>
              <a:ext uri="{FF2B5EF4-FFF2-40B4-BE49-F238E27FC236}">
                <a16:creationId xmlns:a16="http://schemas.microsoft.com/office/drawing/2014/main" id="{48B74779-B577-461F-A409-71F6A5A11A01}"/>
              </a:ext>
            </a:extLst>
          </p:cNvPr>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fecha 3">
            <a:extLst>
              <a:ext uri="{FF2B5EF4-FFF2-40B4-BE49-F238E27FC236}">
                <a16:creationId xmlns:a16="http://schemas.microsoft.com/office/drawing/2014/main" id="{89B044BD-4FA0-432C-95D7-517D2DE8C4B6}"/>
              </a:ext>
            </a:extLst>
          </p:cNvPr>
          <p:cNvSpPr>
            <a:spLocks noGrp="1"/>
          </p:cNvSpPr>
          <p:nvPr>
            <p:ph type="dt" sz="half" idx="10"/>
          </p:nvPr>
        </p:nvSpPr>
        <p:spPr/>
        <p:txBody>
          <a:bodyPr rtlCol="0"/>
          <a:lstStyle/>
          <a:p>
            <a:pPr rtl="0"/>
            <a:fld id="{29DCB996-CD22-4BBC-9BD8-D422A4A670AF}" type="datetime1">
              <a:rPr lang="es-ES" noProof="0" smtClean="0"/>
              <a:t>24/07/2019</a:t>
            </a:fld>
            <a:endParaRPr lang="es-ES" noProof="0" dirty="0"/>
          </a:p>
        </p:txBody>
      </p:sp>
      <p:sp>
        <p:nvSpPr>
          <p:cNvPr id="5" name="Marcador de pie de página 4">
            <a:extLst>
              <a:ext uri="{FF2B5EF4-FFF2-40B4-BE49-F238E27FC236}">
                <a16:creationId xmlns:a16="http://schemas.microsoft.com/office/drawing/2014/main" id="{AD17F283-FE61-4C9A-9E39-74D429C582C2}"/>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69F9B807-6FE9-4E47-846B-BCB39B7AE2D5}"/>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310398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42594DD-FFD4-4AA9-BCDA-0BA87C146391}"/>
              </a:ext>
            </a:extLst>
          </p:cNvPr>
          <p:cNvSpPr>
            <a:spLocks noGrp="1"/>
          </p:cNvSpPr>
          <p:nvPr>
            <p:ph type="title" orient="vert"/>
          </p:nvPr>
        </p:nvSpPr>
        <p:spPr>
          <a:xfrm>
            <a:off x="8724900" y="365125"/>
            <a:ext cx="2628900" cy="5811838"/>
          </a:xfrm>
        </p:spPr>
        <p:txBody>
          <a:bodyPr vert="eaVert" rtlCol="0"/>
          <a:lstStyle/>
          <a:p>
            <a:pPr rtl="0"/>
            <a:r>
              <a:rPr lang="es-ES" noProof="0"/>
              <a:t>Haga clic para modificar el estilo de título del patrón</a:t>
            </a:r>
            <a:endParaRPr lang="es-ES" noProof="0" dirty="0"/>
          </a:p>
        </p:txBody>
      </p:sp>
      <p:sp>
        <p:nvSpPr>
          <p:cNvPr id="3" name="Marcador de posición de texto vertical 2">
            <a:extLst>
              <a:ext uri="{FF2B5EF4-FFF2-40B4-BE49-F238E27FC236}">
                <a16:creationId xmlns:a16="http://schemas.microsoft.com/office/drawing/2014/main" id="{B79C2B6E-24EB-42CE-8B4D-3178D08C7EB8}"/>
              </a:ext>
            </a:extLst>
          </p:cNvPr>
          <p:cNvSpPr>
            <a:spLocks noGrp="1"/>
          </p:cNvSpPr>
          <p:nvPr>
            <p:ph type="body" orient="vert" idx="1"/>
          </p:nvPr>
        </p:nvSpPr>
        <p:spPr>
          <a:xfrm>
            <a:off x="838200" y="365125"/>
            <a:ext cx="7734300" cy="5811838"/>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fecha 3">
            <a:extLst>
              <a:ext uri="{FF2B5EF4-FFF2-40B4-BE49-F238E27FC236}">
                <a16:creationId xmlns:a16="http://schemas.microsoft.com/office/drawing/2014/main" id="{34C92C56-63F3-4246-AAEE-2FBC89E80248}"/>
              </a:ext>
            </a:extLst>
          </p:cNvPr>
          <p:cNvSpPr>
            <a:spLocks noGrp="1"/>
          </p:cNvSpPr>
          <p:nvPr>
            <p:ph type="dt" sz="half" idx="10"/>
          </p:nvPr>
        </p:nvSpPr>
        <p:spPr/>
        <p:txBody>
          <a:bodyPr rtlCol="0"/>
          <a:lstStyle/>
          <a:p>
            <a:pPr rtl="0"/>
            <a:fld id="{DE769469-E73C-4D84-894B-33B71544AD78}" type="datetime1">
              <a:rPr lang="es-ES" noProof="0" smtClean="0"/>
              <a:t>24/07/2019</a:t>
            </a:fld>
            <a:endParaRPr lang="es-ES" noProof="0" dirty="0"/>
          </a:p>
        </p:txBody>
      </p:sp>
      <p:sp>
        <p:nvSpPr>
          <p:cNvPr id="5" name="Marcador de pie de página 4">
            <a:extLst>
              <a:ext uri="{FF2B5EF4-FFF2-40B4-BE49-F238E27FC236}">
                <a16:creationId xmlns:a16="http://schemas.microsoft.com/office/drawing/2014/main" id="{35C10319-C816-40EC-B1D0-FD9748E41D78}"/>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3854E9AB-6952-407A-9F06-2EB917172FBD}"/>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36037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DADCE2-978E-4923-B0E9-4C966B6798C3}"/>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6CEB0BD6-F012-4C6D-BDAD-9E90ED25A387}"/>
              </a:ext>
            </a:extLst>
          </p:cNvPr>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fecha 3">
            <a:extLst>
              <a:ext uri="{FF2B5EF4-FFF2-40B4-BE49-F238E27FC236}">
                <a16:creationId xmlns:a16="http://schemas.microsoft.com/office/drawing/2014/main" id="{DEE2F9E5-192C-4E88-9147-D263893B1842}"/>
              </a:ext>
            </a:extLst>
          </p:cNvPr>
          <p:cNvSpPr>
            <a:spLocks noGrp="1"/>
          </p:cNvSpPr>
          <p:nvPr>
            <p:ph type="dt" sz="half" idx="10"/>
          </p:nvPr>
        </p:nvSpPr>
        <p:spPr/>
        <p:txBody>
          <a:bodyPr rtlCol="0"/>
          <a:lstStyle/>
          <a:p>
            <a:pPr rtl="0"/>
            <a:fld id="{B26A0A6F-BECE-41EA-BF07-798F4132C9EF}" type="datetime1">
              <a:rPr lang="es-ES" noProof="0" smtClean="0"/>
              <a:t>24/07/2019</a:t>
            </a:fld>
            <a:endParaRPr lang="es-ES" noProof="0" dirty="0"/>
          </a:p>
        </p:txBody>
      </p:sp>
      <p:sp>
        <p:nvSpPr>
          <p:cNvPr id="5" name="Marcador de pie de página 4">
            <a:extLst>
              <a:ext uri="{FF2B5EF4-FFF2-40B4-BE49-F238E27FC236}">
                <a16:creationId xmlns:a16="http://schemas.microsoft.com/office/drawing/2014/main" id="{794A7138-3EAF-4C9D-903E-55D9BC040272}"/>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F8DB0B82-496D-45C3-A682-7AF9AFFB9693}"/>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351512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3DAD0-5F6F-47DA-A010-1C4A30C88AB4}"/>
              </a:ext>
            </a:extLst>
          </p:cNvPr>
          <p:cNvSpPr>
            <a:spLocks noGrp="1"/>
          </p:cNvSpPr>
          <p:nvPr>
            <p:ph type="title"/>
          </p:nvPr>
        </p:nvSpPr>
        <p:spPr>
          <a:xfrm>
            <a:off x="831850" y="1709738"/>
            <a:ext cx="10515600" cy="2852737"/>
          </a:xfrm>
        </p:spPr>
        <p:txBody>
          <a:bodyPr rtlCol="0" anchor="b"/>
          <a:lstStyle>
            <a:lvl1pPr>
              <a:defRPr sz="6000"/>
            </a:lvl1pPr>
          </a:lstStyle>
          <a:p>
            <a:pPr rtl="0"/>
            <a:r>
              <a:rPr lang="es-ES" noProof="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id="{AC8EFA6E-A768-42A8-B2C3-F100D82609A2}"/>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A2F46640-E89E-47CE-984D-0C0ECF7CF529}"/>
              </a:ext>
            </a:extLst>
          </p:cNvPr>
          <p:cNvSpPr>
            <a:spLocks noGrp="1"/>
          </p:cNvSpPr>
          <p:nvPr>
            <p:ph type="dt" sz="half" idx="10"/>
          </p:nvPr>
        </p:nvSpPr>
        <p:spPr/>
        <p:txBody>
          <a:bodyPr rtlCol="0"/>
          <a:lstStyle/>
          <a:p>
            <a:pPr rtl="0"/>
            <a:fld id="{EBA4E8EF-BBD5-4328-B9AD-651CDE96AA78}" type="datetime1">
              <a:rPr lang="es-ES" noProof="0" smtClean="0"/>
              <a:t>24/07/2019</a:t>
            </a:fld>
            <a:endParaRPr lang="es-ES" noProof="0" dirty="0"/>
          </a:p>
        </p:txBody>
      </p:sp>
      <p:sp>
        <p:nvSpPr>
          <p:cNvPr id="5" name="Marcador de pie de página 4">
            <a:extLst>
              <a:ext uri="{FF2B5EF4-FFF2-40B4-BE49-F238E27FC236}">
                <a16:creationId xmlns:a16="http://schemas.microsoft.com/office/drawing/2014/main" id="{F4177A8F-F167-4C43-AEE7-45067080142F}"/>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EA1DA754-ED79-4909-833D-55BF9A5D80BB}"/>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316008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AA026-BFE6-4D2A-9ABF-C593B5666574}"/>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214747E8-A36B-4B4A-B2A4-B5283152AB22}"/>
              </a:ext>
            </a:extLst>
          </p:cNvPr>
          <p:cNvSpPr>
            <a:spLocks noGrp="1"/>
          </p:cNvSpPr>
          <p:nvPr>
            <p:ph sz="half" idx="1"/>
          </p:nvPr>
        </p:nvSpPr>
        <p:spPr>
          <a:xfrm>
            <a:off x="838200" y="1825625"/>
            <a:ext cx="5181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a:extLst>
              <a:ext uri="{FF2B5EF4-FFF2-40B4-BE49-F238E27FC236}">
                <a16:creationId xmlns:a16="http://schemas.microsoft.com/office/drawing/2014/main" id="{D6C6B59D-87BD-4F32-B9BC-31F9B1A5D7AD}"/>
              </a:ext>
            </a:extLst>
          </p:cNvPr>
          <p:cNvSpPr>
            <a:spLocks noGrp="1"/>
          </p:cNvSpPr>
          <p:nvPr>
            <p:ph sz="half" idx="2"/>
          </p:nvPr>
        </p:nvSpPr>
        <p:spPr>
          <a:xfrm>
            <a:off x="6172200" y="1825625"/>
            <a:ext cx="5181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fecha 4">
            <a:extLst>
              <a:ext uri="{FF2B5EF4-FFF2-40B4-BE49-F238E27FC236}">
                <a16:creationId xmlns:a16="http://schemas.microsoft.com/office/drawing/2014/main" id="{85C49B47-0C41-4DCC-9902-126916D9C448}"/>
              </a:ext>
            </a:extLst>
          </p:cNvPr>
          <p:cNvSpPr>
            <a:spLocks noGrp="1"/>
          </p:cNvSpPr>
          <p:nvPr>
            <p:ph type="dt" sz="half" idx="10"/>
          </p:nvPr>
        </p:nvSpPr>
        <p:spPr/>
        <p:txBody>
          <a:bodyPr rtlCol="0"/>
          <a:lstStyle/>
          <a:p>
            <a:pPr rtl="0"/>
            <a:fld id="{CBBCEF7A-A401-4FF2-808B-CF842632DA4F}" type="datetime1">
              <a:rPr lang="es-ES" noProof="0" smtClean="0"/>
              <a:t>24/07/2019</a:t>
            </a:fld>
            <a:endParaRPr lang="es-ES" noProof="0" dirty="0"/>
          </a:p>
        </p:txBody>
      </p:sp>
      <p:sp>
        <p:nvSpPr>
          <p:cNvPr id="6" name="Marcador de pie de página 5">
            <a:extLst>
              <a:ext uri="{FF2B5EF4-FFF2-40B4-BE49-F238E27FC236}">
                <a16:creationId xmlns:a16="http://schemas.microsoft.com/office/drawing/2014/main" id="{B7CD28B7-2F2D-4E80-A107-C1F266C63064}"/>
              </a:ext>
            </a:extLst>
          </p:cNvPr>
          <p:cNvSpPr>
            <a:spLocks noGrp="1"/>
          </p:cNvSpPr>
          <p:nvPr>
            <p:ph type="ftr" sz="quarter" idx="11"/>
          </p:nvPr>
        </p:nvSpPr>
        <p:spPr/>
        <p:txBody>
          <a:bodyPr rtlCol="0"/>
          <a:lstStyle/>
          <a:p>
            <a:pPr rtl="0"/>
            <a:endParaRPr lang="es-ES" noProof="0" dirty="0"/>
          </a:p>
        </p:txBody>
      </p:sp>
      <p:sp>
        <p:nvSpPr>
          <p:cNvPr id="7" name="Marcador de posición de número de diapositiva 6">
            <a:extLst>
              <a:ext uri="{FF2B5EF4-FFF2-40B4-BE49-F238E27FC236}">
                <a16:creationId xmlns:a16="http://schemas.microsoft.com/office/drawing/2014/main" id="{835D650A-4D0F-46AE-A132-267FCD921E82}"/>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121987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4C6F9-F6F6-4EA1-98AA-81B84F7CC05D}"/>
              </a:ext>
            </a:extLst>
          </p:cNvPr>
          <p:cNvSpPr>
            <a:spLocks noGrp="1"/>
          </p:cNvSpPr>
          <p:nvPr>
            <p:ph type="title"/>
          </p:nvPr>
        </p:nvSpPr>
        <p:spPr>
          <a:xfrm>
            <a:off x="839788" y="365125"/>
            <a:ext cx="10515600" cy="1325563"/>
          </a:xfrm>
        </p:spPr>
        <p:txBody>
          <a:bodyPr rtlCol="0"/>
          <a:lstStyle/>
          <a:p>
            <a:pPr rtl="0"/>
            <a:r>
              <a:rPr lang="es-ES" noProof="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id="{31B8B83E-B37C-46C9-8284-D6EBA0033C90}"/>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19A150B8-0288-44AC-9CE7-E7BD9FB32EF9}"/>
              </a:ext>
            </a:extLst>
          </p:cNvPr>
          <p:cNvSpPr>
            <a:spLocks noGrp="1"/>
          </p:cNvSpPr>
          <p:nvPr>
            <p:ph sz="half" idx="2"/>
          </p:nvPr>
        </p:nvSpPr>
        <p:spPr>
          <a:xfrm>
            <a:off x="839788" y="2505075"/>
            <a:ext cx="5157787"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a:extLst>
              <a:ext uri="{FF2B5EF4-FFF2-40B4-BE49-F238E27FC236}">
                <a16:creationId xmlns:a16="http://schemas.microsoft.com/office/drawing/2014/main" id="{DCF5DCAE-6027-49B9-A818-F45FADE27B2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a:extLst>
              <a:ext uri="{FF2B5EF4-FFF2-40B4-BE49-F238E27FC236}">
                <a16:creationId xmlns:a16="http://schemas.microsoft.com/office/drawing/2014/main" id="{684FAE16-DBCB-4A42-BFFC-053F2D529ABA}"/>
              </a:ext>
            </a:extLst>
          </p:cNvPr>
          <p:cNvSpPr>
            <a:spLocks noGrp="1"/>
          </p:cNvSpPr>
          <p:nvPr>
            <p:ph sz="quarter" idx="4"/>
          </p:nvPr>
        </p:nvSpPr>
        <p:spPr>
          <a:xfrm>
            <a:off x="6172200" y="2505075"/>
            <a:ext cx="5183188"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fecha 6">
            <a:extLst>
              <a:ext uri="{FF2B5EF4-FFF2-40B4-BE49-F238E27FC236}">
                <a16:creationId xmlns:a16="http://schemas.microsoft.com/office/drawing/2014/main" id="{46E8C038-E6A1-499D-9E24-FA5980421C81}"/>
              </a:ext>
            </a:extLst>
          </p:cNvPr>
          <p:cNvSpPr>
            <a:spLocks noGrp="1"/>
          </p:cNvSpPr>
          <p:nvPr>
            <p:ph type="dt" sz="half" idx="10"/>
          </p:nvPr>
        </p:nvSpPr>
        <p:spPr/>
        <p:txBody>
          <a:bodyPr rtlCol="0"/>
          <a:lstStyle/>
          <a:p>
            <a:pPr rtl="0"/>
            <a:fld id="{6E182FAF-75BA-4122-805A-A75045D55CE9}" type="datetime1">
              <a:rPr lang="es-ES" noProof="0" smtClean="0"/>
              <a:t>24/07/2019</a:t>
            </a:fld>
            <a:endParaRPr lang="es-ES" noProof="0" dirty="0"/>
          </a:p>
        </p:txBody>
      </p:sp>
      <p:sp>
        <p:nvSpPr>
          <p:cNvPr id="8" name="Marcador de pie de página 7">
            <a:extLst>
              <a:ext uri="{FF2B5EF4-FFF2-40B4-BE49-F238E27FC236}">
                <a16:creationId xmlns:a16="http://schemas.microsoft.com/office/drawing/2014/main" id="{F9F911B6-A759-487E-8CB6-CF9EF737F076}"/>
              </a:ext>
            </a:extLst>
          </p:cNvPr>
          <p:cNvSpPr>
            <a:spLocks noGrp="1"/>
          </p:cNvSpPr>
          <p:nvPr>
            <p:ph type="ftr" sz="quarter" idx="11"/>
          </p:nvPr>
        </p:nvSpPr>
        <p:spPr/>
        <p:txBody>
          <a:bodyPr rtlCol="0"/>
          <a:lstStyle/>
          <a:p>
            <a:pPr rtl="0"/>
            <a:endParaRPr lang="es-ES" noProof="0" dirty="0"/>
          </a:p>
        </p:txBody>
      </p:sp>
      <p:sp>
        <p:nvSpPr>
          <p:cNvPr id="9" name="Marcador de número de diapositiva 8">
            <a:extLst>
              <a:ext uri="{FF2B5EF4-FFF2-40B4-BE49-F238E27FC236}">
                <a16:creationId xmlns:a16="http://schemas.microsoft.com/office/drawing/2014/main" id="{EA906EC0-369D-4138-8D70-148CFDEE55EE}"/>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2824554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02F8A-97AC-456C-B9E3-45A7D520C5DA}"/>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fecha 2">
            <a:extLst>
              <a:ext uri="{FF2B5EF4-FFF2-40B4-BE49-F238E27FC236}">
                <a16:creationId xmlns:a16="http://schemas.microsoft.com/office/drawing/2014/main" id="{8340F483-F2B9-47A3-9B5C-8C264B7016BD}"/>
              </a:ext>
            </a:extLst>
          </p:cNvPr>
          <p:cNvSpPr>
            <a:spLocks noGrp="1"/>
          </p:cNvSpPr>
          <p:nvPr>
            <p:ph type="dt" sz="half" idx="10"/>
          </p:nvPr>
        </p:nvSpPr>
        <p:spPr/>
        <p:txBody>
          <a:bodyPr rtlCol="0"/>
          <a:lstStyle/>
          <a:p>
            <a:pPr rtl="0"/>
            <a:fld id="{1F72C4E0-D24B-4FEB-8047-4C0D0110F0CE}" type="datetime1">
              <a:rPr lang="es-ES" noProof="0" smtClean="0"/>
              <a:t>24/07/2019</a:t>
            </a:fld>
            <a:endParaRPr lang="es-ES" noProof="0" dirty="0"/>
          </a:p>
        </p:txBody>
      </p:sp>
      <p:sp>
        <p:nvSpPr>
          <p:cNvPr id="4" name="Marcador de pie de página 3">
            <a:extLst>
              <a:ext uri="{FF2B5EF4-FFF2-40B4-BE49-F238E27FC236}">
                <a16:creationId xmlns:a16="http://schemas.microsoft.com/office/drawing/2014/main" id="{25849874-9D9B-4597-B20D-33D6F58BCA32}"/>
              </a:ext>
            </a:extLst>
          </p:cNvPr>
          <p:cNvSpPr>
            <a:spLocks noGrp="1"/>
          </p:cNvSpPr>
          <p:nvPr>
            <p:ph type="ftr" sz="quarter" idx="11"/>
          </p:nvPr>
        </p:nvSpPr>
        <p:spPr/>
        <p:txBody>
          <a:bodyPr rtlCol="0"/>
          <a:lstStyle/>
          <a:p>
            <a:pPr rtl="0"/>
            <a:endParaRPr lang="es-ES" noProof="0" dirty="0"/>
          </a:p>
        </p:txBody>
      </p:sp>
      <p:sp>
        <p:nvSpPr>
          <p:cNvPr id="5" name="Marcador de posición de número de diapositiva 4">
            <a:extLst>
              <a:ext uri="{FF2B5EF4-FFF2-40B4-BE49-F238E27FC236}">
                <a16:creationId xmlns:a16="http://schemas.microsoft.com/office/drawing/2014/main" id="{5B35894C-9062-435A-9758-82ED9C6D787E}"/>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2681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6A3F6AD-4D61-4238-AB7D-613625BFF81F}"/>
              </a:ext>
            </a:extLst>
          </p:cNvPr>
          <p:cNvSpPr>
            <a:spLocks noGrp="1"/>
          </p:cNvSpPr>
          <p:nvPr>
            <p:ph type="dt" sz="half" idx="10"/>
          </p:nvPr>
        </p:nvSpPr>
        <p:spPr/>
        <p:txBody>
          <a:bodyPr rtlCol="0"/>
          <a:lstStyle/>
          <a:p>
            <a:pPr rtl="0"/>
            <a:fld id="{AFCECD4F-F723-4DE4-AF10-E28D68B82B2D}" type="datetime1">
              <a:rPr lang="es-ES" noProof="0" smtClean="0"/>
              <a:t>24/07/2019</a:t>
            </a:fld>
            <a:endParaRPr lang="es-ES" noProof="0" dirty="0"/>
          </a:p>
        </p:txBody>
      </p:sp>
      <p:sp>
        <p:nvSpPr>
          <p:cNvPr id="3" name="Marcador de pie de página 2">
            <a:extLst>
              <a:ext uri="{FF2B5EF4-FFF2-40B4-BE49-F238E27FC236}">
                <a16:creationId xmlns:a16="http://schemas.microsoft.com/office/drawing/2014/main" id="{D8AACDC9-944D-47C6-B286-82C86AD94318}"/>
              </a:ext>
            </a:extLst>
          </p:cNvPr>
          <p:cNvSpPr>
            <a:spLocks noGrp="1"/>
          </p:cNvSpPr>
          <p:nvPr>
            <p:ph type="ftr" sz="quarter" idx="11"/>
          </p:nvPr>
        </p:nvSpPr>
        <p:spPr/>
        <p:txBody>
          <a:bodyPr rtlCol="0"/>
          <a:lstStyle/>
          <a:p>
            <a:pPr rtl="0"/>
            <a:endParaRPr lang="es-ES" noProof="0" dirty="0"/>
          </a:p>
        </p:txBody>
      </p:sp>
      <p:sp>
        <p:nvSpPr>
          <p:cNvPr id="4" name="Marcador de número de diapositiva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282137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6F4779-0336-4AFA-B9A7-259EE8BEC151}"/>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DB82F449-DDC3-4694-81E5-91A4B8F433E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a:extLst>
              <a:ext uri="{FF2B5EF4-FFF2-40B4-BE49-F238E27FC236}">
                <a16:creationId xmlns:a16="http://schemas.microsoft.com/office/drawing/2014/main" id="{CF00A2C4-3B2E-46AC-9605-73F5B2CC1F56}"/>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46909769-F5A5-4635-BD0C-D6049DEB9632}"/>
              </a:ext>
            </a:extLst>
          </p:cNvPr>
          <p:cNvSpPr>
            <a:spLocks noGrp="1"/>
          </p:cNvSpPr>
          <p:nvPr>
            <p:ph type="dt" sz="half" idx="10"/>
          </p:nvPr>
        </p:nvSpPr>
        <p:spPr/>
        <p:txBody>
          <a:bodyPr rtlCol="0"/>
          <a:lstStyle/>
          <a:p>
            <a:pPr rtl="0"/>
            <a:fld id="{B6148780-B602-44CF-86FF-34AFCE04270A}" type="datetime1">
              <a:rPr lang="es-ES" noProof="0" smtClean="0"/>
              <a:t>24/07/2019</a:t>
            </a:fld>
            <a:endParaRPr lang="es-ES" noProof="0" dirty="0"/>
          </a:p>
        </p:txBody>
      </p:sp>
      <p:sp>
        <p:nvSpPr>
          <p:cNvPr id="6" name="Marcador de pie de página 5">
            <a:extLst>
              <a:ext uri="{FF2B5EF4-FFF2-40B4-BE49-F238E27FC236}">
                <a16:creationId xmlns:a16="http://schemas.microsoft.com/office/drawing/2014/main" id="{F9252DC3-D3D7-446F-A866-D7820B7BF876}"/>
              </a:ext>
            </a:extLst>
          </p:cNvPr>
          <p:cNvSpPr>
            <a:spLocks noGrp="1"/>
          </p:cNvSpPr>
          <p:nvPr>
            <p:ph type="ftr" sz="quarter" idx="11"/>
          </p:nvPr>
        </p:nvSpPr>
        <p:spPr/>
        <p:txBody>
          <a:bodyPr rtlCol="0"/>
          <a:lstStyle/>
          <a:p>
            <a:pPr rtl="0"/>
            <a:endParaRPr lang="es-ES" noProof="0" dirty="0"/>
          </a:p>
        </p:txBody>
      </p:sp>
      <p:sp>
        <p:nvSpPr>
          <p:cNvPr id="7" name="Marcador de posición de número de diapositiva 6">
            <a:extLst>
              <a:ext uri="{FF2B5EF4-FFF2-40B4-BE49-F238E27FC236}">
                <a16:creationId xmlns:a16="http://schemas.microsoft.com/office/drawing/2014/main" id="{471CDB00-5218-4567-902B-845073BE8753}"/>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177612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661E4-9FF7-494B-A1C9-C9A1DD7052F7}"/>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endParaRPr lang="es-ES" noProof="0" dirty="0"/>
          </a:p>
        </p:txBody>
      </p:sp>
      <p:sp>
        <p:nvSpPr>
          <p:cNvPr id="3" name="Marcador de posición de imagen 2">
            <a:extLst>
              <a:ext uri="{FF2B5EF4-FFF2-40B4-BE49-F238E27FC236}">
                <a16:creationId xmlns:a16="http://schemas.microsoft.com/office/drawing/2014/main" id="{5D245657-DA21-4769-84F8-88DC644508E0}"/>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sp>
        <p:nvSpPr>
          <p:cNvPr id="4" name="Marcador de posición de texto 3">
            <a:extLst>
              <a:ext uri="{FF2B5EF4-FFF2-40B4-BE49-F238E27FC236}">
                <a16:creationId xmlns:a16="http://schemas.microsoft.com/office/drawing/2014/main" id="{A167B310-6692-4981-9CB8-FE79A091FF56}"/>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E7DA2C9E-A9AD-4BB9-A691-90BB84F58CE9}"/>
              </a:ext>
            </a:extLst>
          </p:cNvPr>
          <p:cNvSpPr>
            <a:spLocks noGrp="1"/>
          </p:cNvSpPr>
          <p:nvPr>
            <p:ph type="dt" sz="half" idx="10"/>
          </p:nvPr>
        </p:nvSpPr>
        <p:spPr/>
        <p:txBody>
          <a:bodyPr rtlCol="0"/>
          <a:lstStyle/>
          <a:p>
            <a:pPr rtl="0"/>
            <a:fld id="{2CF502F7-479D-448B-8DD6-F7BE5FAA2482}" type="datetime1">
              <a:rPr lang="es-ES" noProof="0" smtClean="0"/>
              <a:t>24/07/2019</a:t>
            </a:fld>
            <a:endParaRPr lang="es-ES" noProof="0" dirty="0"/>
          </a:p>
        </p:txBody>
      </p:sp>
      <p:sp>
        <p:nvSpPr>
          <p:cNvPr id="6" name="Marcador de pie de página 5">
            <a:extLst>
              <a:ext uri="{FF2B5EF4-FFF2-40B4-BE49-F238E27FC236}">
                <a16:creationId xmlns:a16="http://schemas.microsoft.com/office/drawing/2014/main" id="{F4B3D45D-C826-4846-BBFC-A0D98B7E7A2C}"/>
              </a:ext>
            </a:extLst>
          </p:cNvPr>
          <p:cNvSpPr>
            <a:spLocks noGrp="1"/>
          </p:cNvSpPr>
          <p:nvPr>
            <p:ph type="ftr" sz="quarter" idx="11"/>
          </p:nvPr>
        </p:nvSpPr>
        <p:spPr/>
        <p:txBody>
          <a:bodyPr rtlCol="0"/>
          <a:lstStyle/>
          <a:p>
            <a:pPr rtl="0"/>
            <a:endParaRPr lang="es-ES" noProof="0" dirty="0"/>
          </a:p>
        </p:txBody>
      </p:sp>
      <p:sp>
        <p:nvSpPr>
          <p:cNvPr id="7" name="Marcador de posición de número de diapositiva 6">
            <a:extLst>
              <a:ext uri="{FF2B5EF4-FFF2-40B4-BE49-F238E27FC236}">
                <a16:creationId xmlns:a16="http://schemas.microsoft.com/office/drawing/2014/main" id="{93516961-40DC-443E-9DB8-3A987DF499A9}"/>
              </a:ext>
            </a:extLst>
          </p:cNvPr>
          <p:cNvSpPr>
            <a:spLocks noGrp="1"/>
          </p:cNvSpPr>
          <p:nvPr>
            <p:ph type="sldNum" sz="quarter" idx="12"/>
          </p:nvPr>
        </p:nvSpPr>
        <p:spPr/>
        <p:txBody>
          <a:bodyPr rtlCol="0"/>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263133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a:extLst>
              <a:ext uri="{FF2B5EF4-FFF2-40B4-BE49-F238E27FC236}">
                <a16:creationId xmlns:a16="http://schemas.microsoft.com/office/drawing/2014/main" id="{CE341CFC-63B9-4A19-A8AB-62B9E452AE5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pPr rtl="0"/>
            <a:r>
              <a:rPr lang="es-ES" noProof="0" dirty="0"/>
              <a:t>Haga clic para modificar el estilo de título del patrón</a:t>
            </a:r>
          </a:p>
        </p:txBody>
      </p:sp>
      <p:sp>
        <p:nvSpPr>
          <p:cNvPr id="3" name="Marcador de posición de texto 2">
            <a:extLst>
              <a:ext uri="{FF2B5EF4-FFF2-40B4-BE49-F238E27FC236}">
                <a16:creationId xmlns:a16="http://schemas.microsoft.com/office/drawing/2014/main" id="{115A838B-134E-40B6-A7E3-1119BB8BF5BD}"/>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fecha 3">
            <a:extLst>
              <a:ext uri="{FF2B5EF4-FFF2-40B4-BE49-F238E27FC236}">
                <a16:creationId xmlns:a16="http://schemas.microsoft.com/office/drawing/2014/main" id="{3E8943BB-9EAD-4CBC-9CA2-75F70C6B5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A1B3EB86-27BA-4D1C-9385-C80361276849}" type="datetime1">
              <a:rPr lang="es-ES" noProof="0" smtClean="0"/>
              <a:t>24/07/2019</a:t>
            </a:fld>
            <a:endParaRPr lang="es-ES" noProof="0" dirty="0"/>
          </a:p>
        </p:txBody>
      </p:sp>
      <p:sp>
        <p:nvSpPr>
          <p:cNvPr id="5" name="Marcador de pie de página 4">
            <a:extLst>
              <a:ext uri="{FF2B5EF4-FFF2-40B4-BE49-F238E27FC236}">
                <a16:creationId xmlns:a16="http://schemas.microsoft.com/office/drawing/2014/main" id="{F204E537-5CBA-4B86-9D30-577B9F741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dirty="0"/>
          </a:p>
        </p:txBody>
      </p:sp>
      <p:sp>
        <p:nvSpPr>
          <p:cNvPr id="6" name="Marcador de posición de número de diapositiva 5">
            <a:extLst>
              <a:ext uri="{FF2B5EF4-FFF2-40B4-BE49-F238E27FC236}">
                <a16:creationId xmlns:a16="http://schemas.microsoft.com/office/drawing/2014/main" id="{66E79E72-0F12-4646-BCDF-4C9EAA89C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D6580AB-5C3C-4B4F-8E2A-8B7A0A8CE695}" type="slidenum">
              <a:rPr lang="es-ES" noProof="0" smtClean="0"/>
              <a:t>‹Nº›</a:t>
            </a:fld>
            <a:endParaRPr lang="es-ES" noProof="0" dirty="0"/>
          </a:p>
        </p:txBody>
      </p:sp>
    </p:spTree>
    <p:extLst>
      <p:ext uri="{BB962C8B-B14F-4D97-AF65-F5344CB8AC3E}">
        <p14:creationId xmlns:p14="http://schemas.microsoft.com/office/powerpoint/2010/main" val="554378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descr="Esta imagen es una forma decorativa abstracta. ">
            <a:extLst>
              <a:ext uri="{FF2B5EF4-FFF2-40B4-BE49-F238E27FC236}">
                <a16:creationId xmlns:a16="http://schemas.microsoft.com/office/drawing/2014/main" id="{8E504344-8563-476C-9EF9-4200B272FDC1}"/>
              </a:ext>
            </a:extLst>
          </p:cNvPr>
          <p:cNvGrpSpPr/>
          <p:nvPr/>
        </p:nvGrpSpPr>
        <p:grpSpPr>
          <a:xfrm>
            <a:off x="9034039" y="-2509230"/>
            <a:ext cx="8948964" cy="12105059"/>
            <a:chOff x="4855953" y="-2833465"/>
            <a:chExt cx="8948964" cy="12105059"/>
          </a:xfrm>
        </p:grpSpPr>
        <p:sp>
          <p:nvSpPr>
            <p:cNvPr id="18" name="Forma libre 10">
              <a:extLst>
                <a:ext uri="{FF2B5EF4-FFF2-40B4-BE49-F238E27FC236}">
                  <a16:creationId xmlns:a16="http://schemas.microsoft.com/office/drawing/2014/main" id="{73D22BE5-D5D5-4BF2-A935-5C4AB588B458}"/>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9" name="Forma libre 11">
              <a:extLst>
                <a:ext uri="{FF2B5EF4-FFF2-40B4-BE49-F238E27FC236}">
                  <a16:creationId xmlns:a16="http://schemas.microsoft.com/office/drawing/2014/main" id="{C42C174B-303A-45F6-8FF1-93001A3AAFC1}"/>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0" name="Forma libre 12">
              <a:extLst>
                <a:ext uri="{FF2B5EF4-FFF2-40B4-BE49-F238E27FC236}">
                  <a16:creationId xmlns:a16="http://schemas.microsoft.com/office/drawing/2014/main" id="{22AA5A4F-A0EB-453F-A699-F817D4616C6F}"/>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4" name="Cuadro de texto 23">
            <a:extLst>
              <a:ext uri="{FF2B5EF4-FFF2-40B4-BE49-F238E27FC236}">
                <a16:creationId xmlns:a16="http://schemas.microsoft.com/office/drawing/2014/main" id="{C1165547-DF3A-4694-9097-2BDAF2003713}"/>
              </a:ext>
            </a:extLst>
          </p:cNvPr>
          <p:cNvSpPr txBox="1"/>
          <p:nvPr/>
        </p:nvSpPr>
        <p:spPr>
          <a:xfrm>
            <a:off x="416751" y="2113666"/>
            <a:ext cx="8365299" cy="2154436"/>
          </a:xfrm>
          <a:prstGeom prst="rect">
            <a:avLst/>
          </a:prstGeom>
          <a:noFill/>
        </p:spPr>
        <p:txBody>
          <a:bodyPr wrap="square" lIns="0" tIns="0" rIns="0" bIns="0" rtlCol="0">
            <a:spAutoFit/>
          </a:bodyPr>
          <a:lstStyle/>
          <a:p>
            <a:pPr algn="just"/>
            <a:r>
              <a:rPr lang="es-EC" sz="2800" b="1" dirty="0"/>
              <a:t>PROTOTIPO DE UN ASISTENTE INTERACTIVO VIRTUAL PARA BRINDAR ATENCIÓN PERMANENTE EN LA UNIDAD DE ADMISIÓN Y REGISTRO DE LA UNIVERSIDAD DE LAS FUERZAS ARMADAS ESPE, UTILIZANDO TÉCNICAS DE INTELIGENCIA ARTIFICIAL</a:t>
            </a:r>
            <a:endParaRPr lang="es-ES" sz="7200" b="1" dirty="0">
              <a:solidFill>
                <a:srgbClr val="002060"/>
              </a:solidFill>
              <a:latin typeface="Segoe UI" panose="020B0502040204020203" pitchFamily="34" charset="0"/>
              <a:cs typeface="Segoe UI" panose="020B0502040204020203" pitchFamily="34" charset="0"/>
            </a:endParaRPr>
          </a:p>
        </p:txBody>
      </p:sp>
      <p:sp>
        <p:nvSpPr>
          <p:cNvPr id="55" name="Rectángulo 54">
            <a:extLst>
              <a:ext uri="{FF2B5EF4-FFF2-40B4-BE49-F238E27FC236}">
                <a16:creationId xmlns:a16="http://schemas.microsoft.com/office/drawing/2014/main" id="{6BBBCB2E-F413-4381-8378-02FDC20EA4F6}"/>
              </a:ext>
            </a:extLst>
          </p:cNvPr>
          <p:cNvSpPr/>
          <p:nvPr/>
        </p:nvSpPr>
        <p:spPr>
          <a:xfrm>
            <a:off x="733192" y="5358396"/>
            <a:ext cx="4370279" cy="307777"/>
          </a:xfrm>
          <a:prstGeom prst="rect">
            <a:avLst/>
          </a:prstGeom>
        </p:spPr>
        <p:txBody>
          <a:bodyPr wrap="square" lIns="0" tIns="0" rIns="0" bIns="0" rtlCol="0">
            <a:spAutoFit/>
          </a:bodyPr>
          <a:lstStyle/>
          <a:p>
            <a:pPr rtl="0"/>
            <a:r>
              <a:rPr lang="es-ES" sz="2000" i="1" dirty="0">
                <a:solidFill>
                  <a:srgbClr val="002060"/>
                </a:solidFill>
                <a:latin typeface="+mj-lt"/>
                <a:cs typeface="Segoe UI" panose="020B0502040204020203" pitchFamily="34" charset="0"/>
              </a:rPr>
              <a:t>ELABORADO POR: JHONATHAN LECHÓN</a:t>
            </a:r>
          </a:p>
        </p:txBody>
      </p:sp>
      <p:sp>
        <p:nvSpPr>
          <p:cNvPr id="3" name="Título 2" hidden="1">
            <a:extLst>
              <a:ext uri="{FF2B5EF4-FFF2-40B4-BE49-F238E27FC236}">
                <a16:creationId xmlns:a16="http://schemas.microsoft.com/office/drawing/2014/main" id="{016C325E-5B69-4D07-BBFB-7DB217A69D48}"/>
              </a:ext>
            </a:extLst>
          </p:cNvPr>
          <p:cNvSpPr>
            <a:spLocks noGrp="1"/>
          </p:cNvSpPr>
          <p:nvPr>
            <p:ph type="ctrTitle"/>
          </p:nvPr>
        </p:nvSpPr>
        <p:spPr/>
        <p:txBody>
          <a:bodyPr rtlCol="0"/>
          <a:lstStyle/>
          <a:p>
            <a:r>
              <a:rPr lang="es-ES" dirty="0"/>
              <a:t>Diapositiva de recursos humanos 1</a:t>
            </a:r>
          </a:p>
        </p:txBody>
      </p:sp>
      <p:sp>
        <p:nvSpPr>
          <p:cNvPr id="27" name="Rectángulo 26">
            <a:extLst>
              <a:ext uri="{FF2B5EF4-FFF2-40B4-BE49-F238E27FC236}">
                <a16:creationId xmlns:a16="http://schemas.microsoft.com/office/drawing/2014/main" id="{E82E1F2E-9C5E-4126-9D59-F3F223F111B3}"/>
              </a:ext>
            </a:extLst>
          </p:cNvPr>
          <p:cNvSpPr/>
          <p:nvPr/>
        </p:nvSpPr>
        <p:spPr>
          <a:xfrm>
            <a:off x="733175" y="6055341"/>
            <a:ext cx="4438900" cy="276999"/>
          </a:xfrm>
          <a:prstGeom prst="rect">
            <a:avLst/>
          </a:prstGeom>
        </p:spPr>
        <p:txBody>
          <a:bodyPr wrap="square" lIns="0" tIns="0" rIns="0" bIns="0" rtlCol="0">
            <a:spAutoFit/>
          </a:bodyPr>
          <a:lstStyle/>
          <a:p>
            <a:pPr rtl="0"/>
            <a:r>
              <a:rPr lang="es-ES" i="1" dirty="0">
                <a:solidFill>
                  <a:srgbClr val="002060"/>
                </a:solidFill>
                <a:latin typeface="+mj-lt"/>
                <a:cs typeface="Segoe UI" panose="020B0502040204020203" pitchFamily="34" charset="0"/>
              </a:rPr>
              <a:t>DIRECTOR: ING. MAURICIO LOACHAMIN, PH.D.</a:t>
            </a:r>
          </a:p>
        </p:txBody>
      </p:sp>
    </p:spTree>
    <p:extLst>
      <p:ext uri="{BB962C8B-B14F-4D97-AF65-F5344CB8AC3E}">
        <p14:creationId xmlns:p14="http://schemas.microsoft.com/office/powerpoint/2010/main" val="325435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733191" y="3842327"/>
            <a:ext cx="5141135" cy="830997"/>
          </a:xfrm>
          <a:prstGeom prst="rect">
            <a:avLst/>
          </a:prstGeom>
          <a:noFill/>
        </p:spPr>
        <p:txBody>
          <a:bodyPr wrap="square" lIns="0" tIns="0" rIns="0" bIns="0" rtlCol="0">
            <a:spAutoFit/>
          </a:bodyPr>
          <a:lstStyle/>
          <a:p>
            <a:pPr rtl="0"/>
            <a:r>
              <a:rPr lang="es-MX" sz="5400" b="1" dirty="0">
                <a:solidFill>
                  <a:srgbClr val="002060"/>
                </a:solidFill>
                <a:latin typeface="Segoe UI" panose="020B0502040204020203" pitchFamily="34" charset="0"/>
                <a:cs typeface="Segoe UI" panose="020B0502040204020203" pitchFamily="34" charset="0"/>
              </a:rPr>
              <a:t>Desarrollo</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48198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7642224" y="785280"/>
            <a:ext cx="4424986" cy="1025922"/>
          </a:xfrm>
          <a:prstGeom prst="rect">
            <a:avLst/>
          </a:prstGeom>
          <a:noFill/>
        </p:spPr>
        <p:txBody>
          <a:bodyPr wrap="square" lIns="0" tIns="0" rIns="0" bIns="0" rtlCol="0">
            <a:spAutoFit/>
          </a:bodyPr>
          <a:lstStyle/>
          <a:p>
            <a:pPr rtl="0">
              <a:lnSpc>
                <a:spcPts val="4000"/>
              </a:lnSpc>
            </a:pPr>
            <a:r>
              <a:rPr lang="es-ES" sz="4400" b="1" dirty="0">
                <a:solidFill>
                  <a:srgbClr val="002060"/>
                </a:solidFill>
                <a:latin typeface="Segoe UI" panose="020B0502040204020203" pitchFamily="34" charset="0"/>
                <a:cs typeface="Segoe UI" panose="020B0502040204020203" pitchFamily="34" charset="0"/>
              </a:rPr>
              <a:t>ARQUITECTURA DEL SISTEMA</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p:nvPr/>
        </p:nvCxnSpPr>
        <p:spPr>
          <a:xfrm>
            <a:off x="7210737" y="250371"/>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Rectángulo: Esquinas redondeadas 117">
            <a:extLst>
              <a:ext uri="{FF2B5EF4-FFF2-40B4-BE49-F238E27FC236}">
                <a16:creationId xmlns:a16="http://schemas.microsoft.com/office/drawing/2014/main" id="{A21B85DB-181D-46E7-A9DF-F92B1DF032FD}"/>
              </a:ext>
              <a:ext uri="{C183D7F6-B498-43B3-948B-1728B52AA6E4}">
                <adec:decorative xmlns:adec="http://schemas.microsoft.com/office/drawing/2017/decorative" val="1"/>
              </a:ext>
            </a:extLst>
          </p:cNvPr>
          <p:cNvSpPr/>
          <p:nvPr/>
        </p:nvSpPr>
        <p:spPr>
          <a:xfrm>
            <a:off x="6990255" y="2834028"/>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19" name="Rectángulo 118">
            <a:extLst>
              <a:ext uri="{FF2B5EF4-FFF2-40B4-BE49-F238E27FC236}">
                <a16:creationId xmlns:a16="http://schemas.microsoft.com/office/drawing/2014/main" id="{EE9F5B85-E2F5-4C15-9A02-657F53EEE3BD}"/>
              </a:ext>
            </a:extLst>
          </p:cNvPr>
          <p:cNvSpPr/>
          <p:nvPr/>
        </p:nvSpPr>
        <p:spPr>
          <a:xfrm>
            <a:off x="8314109" y="1893512"/>
            <a:ext cx="3536195" cy="307777"/>
          </a:xfrm>
          <a:prstGeom prst="rect">
            <a:avLst/>
          </a:prstGeom>
        </p:spPr>
        <p:txBody>
          <a:bodyPr wrap="square" lIns="0" tIns="0" rIns="0" bIns="0" rtlCol="0">
            <a:spAutoFit/>
          </a:bodyPr>
          <a:lstStyle/>
          <a:p>
            <a:pPr rtl="0"/>
            <a:r>
              <a:rPr lang="es-ES" sz="2000" b="1" i="1" dirty="0">
                <a:solidFill>
                  <a:srgbClr val="002060"/>
                </a:solidFill>
                <a:latin typeface="+mj-lt"/>
                <a:cs typeface="Segoe UI" panose="020B0502040204020203" pitchFamily="34" charset="0"/>
              </a:rPr>
              <a:t>Prototipo de Asistente Virtual. </a:t>
            </a:r>
          </a:p>
        </p:txBody>
      </p: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7185006" y="250371"/>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53" name="Rectángulo 52">
            <a:extLst>
              <a:ext uri="{FF2B5EF4-FFF2-40B4-BE49-F238E27FC236}">
                <a16:creationId xmlns:a16="http://schemas.microsoft.com/office/drawing/2014/main" id="{15C3E385-D9FF-4944-870C-739FE035FF9D}"/>
              </a:ext>
            </a:extLst>
          </p:cNvPr>
          <p:cNvSpPr/>
          <p:nvPr/>
        </p:nvSpPr>
        <p:spPr>
          <a:xfrm>
            <a:off x="7616460" y="2950176"/>
            <a:ext cx="4233844" cy="369332"/>
          </a:xfrm>
          <a:prstGeom prst="rect">
            <a:avLst/>
          </a:prstGeom>
        </p:spPr>
        <p:txBody>
          <a:bodyPr wrap="square" lIns="0" tIns="0" rIns="0" bIns="0" rtlCol="0">
            <a:spAutoFit/>
          </a:bodyPr>
          <a:lstStyle/>
          <a:p>
            <a:pPr rtl="0"/>
            <a:r>
              <a:rPr lang="es-ES" sz="2400" b="1" i="1" dirty="0">
                <a:solidFill>
                  <a:srgbClr val="002060"/>
                </a:solidFill>
                <a:latin typeface="+mj-lt"/>
                <a:cs typeface="Segoe UI" panose="020B0502040204020203" pitchFamily="34" charset="0"/>
              </a:rPr>
              <a:t>Pantalla de visualización del avatar</a:t>
            </a:r>
          </a:p>
        </p:txBody>
      </p:sp>
      <p:sp>
        <p:nvSpPr>
          <p:cNvPr id="54" name="Rectángulo 53">
            <a:extLst>
              <a:ext uri="{FF2B5EF4-FFF2-40B4-BE49-F238E27FC236}">
                <a16:creationId xmlns:a16="http://schemas.microsoft.com/office/drawing/2014/main" id="{D81D7292-3006-40DB-9327-45CB613E1ABE}"/>
              </a:ext>
            </a:extLst>
          </p:cNvPr>
          <p:cNvSpPr/>
          <p:nvPr/>
        </p:nvSpPr>
        <p:spPr>
          <a:xfrm>
            <a:off x="7642224" y="3699063"/>
            <a:ext cx="3961595" cy="369332"/>
          </a:xfrm>
          <a:prstGeom prst="rect">
            <a:avLst/>
          </a:prstGeom>
        </p:spPr>
        <p:txBody>
          <a:bodyPr wrap="square" lIns="0" tIns="0" rIns="0" bIns="0" rtlCol="0">
            <a:spAutoFit/>
          </a:bodyPr>
          <a:lstStyle/>
          <a:p>
            <a:pPr rtl="0"/>
            <a:r>
              <a:rPr lang="es-ES" sz="2400" b="1" dirty="0">
                <a:solidFill>
                  <a:srgbClr val="002060"/>
                </a:solidFill>
                <a:latin typeface="+mj-lt"/>
                <a:cs typeface="Segoe UI" panose="020B0502040204020203" pitchFamily="34" charset="0"/>
              </a:rPr>
              <a:t>Pantalla de interacción</a:t>
            </a:r>
            <a:r>
              <a:rPr lang="es-ES" sz="1600" i="1" dirty="0">
                <a:solidFill>
                  <a:srgbClr val="002060"/>
                </a:solidFill>
                <a:latin typeface="+mj-lt"/>
                <a:cs typeface="Segoe UI" panose="020B0502040204020203" pitchFamily="34" charset="0"/>
              </a:rPr>
              <a:t>. </a:t>
            </a:r>
          </a:p>
        </p:txBody>
      </p:sp>
      <p:sp>
        <p:nvSpPr>
          <p:cNvPr id="55" name="Rectángulo 54">
            <a:extLst>
              <a:ext uri="{FF2B5EF4-FFF2-40B4-BE49-F238E27FC236}">
                <a16:creationId xmlns:a16="http://schemas.microsoft.com/office/drawing/2014/main" id="{6AEBC640-AF35-4D28-95CC-7C08DA18E6A6}"/>
              </a:ext>
            </a:extLst>
          </p:cNvPr>
          <p:cNvSpPr/>
          <p:nvPr/>
        </p:nvSpPr>
        <p:spPr>
          <a:xfrm>
            <a:off x="7616460" y="4458482"/>
            <a:ext cx="3629094" cy="369332"/>
          </a:xfrm>
          <a:prstGeom prst="rect">
            <a:avLst/>
          </a:prstGeom>
        </p:spPr>
        <p:txBody>
          <a:bodyPr wrap="square" lIns="0" tIns="0" rIns="0" bIns="0" rtlCol="0">
            <a:spAutoFit/>
          </a:bodyPr>
          <a:lstStyle/>
          <a:p>
            <a:pPr rtl="0"/>
            <a:r>
              <a:rPr lang="es-ES" sz="2400" b="1" i="1" dirty="0">
                <a:solidFill>
                  <a:srgbClr val="002060"/>
                </a:solidFill>
                <a:latin typeface="+mj-lt"/>
                <a:cs typeface="Segoe UI" panose="020B0502040204020203" pitchFamily="34" charset="0"/>
              </a:rPr>
              <a:t>Reconocimiento de Voz</a:t>
            </a:r>
            <a:r>
              <a:rPr lang="es-ES" sz="1600" i="1" dirty="0">
                <a:solidFill>
                  <a:srgbClr val="002060"/>
                </a:solidFill>
                <a:latin typeface="+mj-lt"/>
                <a:cs typeface="Segoe UI" panose="020B0502040204020203" pitchFamily="34" charset="0"/>
              </a:rPr>
              <a:t>. </a:t>
            </a:r>
          </a:p>
        </p:txBody>
      </p:sp>
      <p:pic>
        <p:nvPicPr>
          <p:cNvPr id="3" name="Imagen 2">
            <a:extLst>
              <a:ext uri="{FF2B5EF4-FFF2-40B4-BE49-F238E27FC236}">
                <a16:creationId xmlns:a16="http://schemas.microsoft.com/office/drawing/2014/main" id="{25EE2AE9-97AF-47A9-8954-750C8E61E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90" y="1481924"/>
            <a:ext cx="6838437" cy="3785079"/>
          </a:xfrm>
          <a:prstGeom prst="rect">
            <a:avLst/>
          </a:prstGeom>
        </p:spPr>
      </p:pic>
    </p:spTree>
    <p:extLst>
      <p:ext uri="{BB962C8B-B14F-4D97-AF65-F5344CB8AC3E}">
        <p14:creationId xmlns:p14="http://schemas.microsoft.com/office/powerpoint/2010/main" val="3740025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60" y="485574"/>
            <a:ext cx="8371086" cy="512961"/>
          </a:xfrm>
          <a:prstGeom prst="rect">
            <a:avLst/>
          </a:prstGeom>
          <a:noFill/>
        </p:spPr>
        <p:txBody>
          <a:bodyPr wrap="square" lIns="0" tIns="0" rIns="0" bIns="0" rtlCol="0">
            <a:spAutoFit/>
          </a:bodyPr>
          <a:lstStyle/>
          <a:p>
            <a:pPr algn="ctr" rtl="0">
              <a:lnSpc>
                <a:spcPts val="4000"/>
              </a:lnSpc>
            </a:pPr>
            <a:r>
              <a:rPr lang="es-ES" sz="4400" b="1" dirty="0">
                <a:solidFill>
                  <a:srgbClr val="002060"/>
                </a:solidFill>
                <a:latin typeface="Segoe UI" panose="020B0502040204020203" pitchFamily="34" charset="0"/>
                <a:cs typeface="Segoe UI" panose="020B0502040204020203" pitchFamily="34" charset="0"/>
              </a:rPr>
              <a:t>TIPOS DE USUARIOS</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pic>
        <p:nvPicPr>
          <p:cNvPr id="2" name="Imagen 1">
            <a:extLst>
              <a:ext uri="{FF2B5EF4-FFF2-40B4-BE49-F238E27FC236}">
                <a16:creationId xmlns:a16="http://schemas.microsoft.com/office/drawing/2014/main" id="{B67DD25E-5124-4BAE-9BF7-9526D1417C73}"/>
              </a:ext>
            </a:extLst>
          </p:cNvPr>
          <p:cNvPicPr>
            <a:picLocks noChangeAspect="1"/>
          </p:cNvPicPr>
          <p:nvPr/>
        </p:nvPicPr>
        <p:blipFill>
          <a:blip r:embed="rId3"/>
          <a:stretch>
            <a:fillRect/>
          </a:stretch>
        </p:blipFill>
        <p:spPr>
          <a:xfrm>
            <a:off x="1030457" y="1682179"/>
            <a:ext cx="3028950" cy="2943225"/>
          </a:xfrm>
          <a:prstGeom prst="rect">
            <a:avLst/>
          </a:prstGeom>
        </p:spPr>
      </p:pic>
      <p:sp>
        <p:nvSpPr>
          <p:cNvPr id="10" name="Cuadro de texto 106">
            <a:extLst>
              <a:ext uri="{FF2B5EF4-FFF2-40B4-BE49-F238E27FC236}">
                <a16:creationId xmlns:a16="http://schemas.microsoft.com/office/drawing/2014/main" id="{B0B6E950-E9A7-484C-8753-5E016E38800A}"/>
              </a:ext>
            </a:extLst>
          </p:cNvPr>
          <p:cNvSpPr txBox="1"/>
          <p:nvPr/>
        </p:nvSpPr>
        <p:spPr>
          <a:xfrm>
            <a:off x="631557" y="5016024"/>
            <a:ext cx="3826750" cy="990592"/>
          </a:xfrm>
          <a:prstGeom prst="rect">
            <a:avLst/>
          </a:prstGeom>
          <a:noFill/>
        </p:spPr>
        <p:txBody>
          <a:bodyPr wrap="square" lIns="0" tIns="0" rIns="0" bIns="0" rtlCol="0">
            <a:spAutoFit/>
          </a:bodyPr>
          <a:lstStyle/>
          <a:p>
            <a:pPr algn="ctr" rtl="0">
              <a:lnSpc>
                <a:spcPts val="4000"/>
              </a:lnSpc>
            </a:pPr>
            <a:r>
              <a:rPr lang="es-ES" sz="3200" b="1" dirty="0">
                <a:solidFill>
                  <a:srgbClr val="002060"/>
                </a:solidFill>
                <a:latin typeface="Segoe UI" panose="020B0502040204020203" pitchFamily="34" charset="0"/>
                <a:cs typeface="Segoe UI" panose="020B0502040204020203" pitchFamily="34" charset="0"/>
              </a:rPr>
              <a:t>Clientes externos e internos</a:t>
            </a:r>
          </a:p>
        </p:txBody>
      </p:sp>
      <p:pic>
        <p:nvPicPr>
          <p:cNvPr id="3" name="Imagen 2">
            <a:extLst>
              <a:ext uri="{FF2B5EF4-FFF2-40B4-BE49-F238E27FC236}">
                <a16:creationId xmlns:a16="http://schemas.microsoft.com/office/drawing/2014/main" id="{AEE5229E-EDDD-4419-AEAC-51105C8FB631}"/>
              </a:ext>
            </a:extLst>
          </p:cNvPr>
          <p:cNvPicPr>
            <a:picLocks noChangeAspect="1"/>
          </p:cNvPicPr>
          <p:nvPr/>
        </p:nvPicPr>
        <p:blipFill>
          <a:blip r:embed="rId4"/>
          <a:stretch>
            <a:fillRect/>
          </a:stretch>
        </p:blipFill>
        <p:spPr>
          <a:xfrm>
            <a:off x="7507920" y="1682179"/>
            <a:ext cx="3124200" cy="2952750"/>
          </a:xfrm>
          <a:prstGeom prst="rect">
            <a:avLst/>
          </a:prstGeom>
        </p:spPr>
      </p:pic>
      <p:sp>
        <p:nvSpPr>
          <p:cNvPr id="11" name="Cuadro de texto 106">
            <a:extLst>
              <a:ext uri="{FF2B5EF4-FFF2-40B4-BE49-F238E27FC236}">
                <a16:creationId xmlns:a16="http://schemas.microsoft.com/office/drawing/2014/main" id="{8A260E4B-4EA7-42B0-B472-6932EC6267FF}"/>
              </a:ext>
            </a:extLst>
          </p:cNvPr>
          <p:cNvSpPr txBox="1"/>
          <p:nvPr/>
        </p:nvSpPr>
        <p:spPr>
          <a:xfrm>
            <a:off x="7264656" y="5175821"/>
            <a:ext cx="3826750" cy="477631"/>
          </a:xfrm>
          <a:prstGeom prst="rect">
            <a:avLst/>
          </a:prstGeom>
          <a:noFill/>
        </p:spPr>
        <p:txBody>
          <a:bodyPr wrap="square" lIns="0" tIns="0" rIns="0" bIns="0" rtlCol="0">
            <a:spAutoFit/>
          </a:bodyPr>
          <a:lstStyle/>
          <a:p>
            <a:pPr algn="ctr" rtl="0">
              <a:lnSpc>
                <a:spcPts val="4000"/>
              </a:lnSpc>
            </a:pPr>
            <a:r>
              <a:rPr lang="es-ES" sz="3200" b="1">
                <a:solidFill>
                  <a:srgbClr val="002060"/>
                </a:solidFill>
                <a:latin typeface="Segoe UI" panose="020B0502040204020203" pitchFamily="34" charset="0"/>
                <a:cs typeface="Segoe UI" panose="020B0502040204020203" pitchFamily="34" charset="0"/>
              </a:rPr>
              <a:t>Administrador</a:t>
            </a:r>
            <a:endParaRPr lang="es-ES" sz="3200" b="1" dirty="0">
              <a:solidFill>
                <a:srgbClr val="00206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81166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60" y="485574"/>
            <a:ext cx="8371086" cy="512961"/>
          </a:xfrm>
          <a:prstGeom prst="rect">
            <a:avLst/>
          </a:prstGeom>
          <a:noFill/>
        </p:spPr>
        <p:txBody>
          <a:bodyPr wrap="square" lIns="0" tIns="0" rIns="0" bIns="0" rtlCol="0">
            <a:spAutoFit/>
          </a:bodyPr>
          <a:lstStyle/>
          <a:p>
            <a:pPr algn="ctr" rtl="0">
              <a:lnSpc>
                <a:spcPts val="4000"/>
              </a:lnSpc>
            </a:pPr>
            <a:r>
              <a:rPr lang="es-ES" sz="4400" b="1" dirty="0">
                <a:solidFill>
                  <a:srgbClr val="002060"/>
                </a:solidFill>
                <a:latin typeface="Segoe UI" panose="020B0502040204020203" pitchFamily="34" charset="0"/>
                <a:cs typeface="Segoe UI" panose="020B0502040204020203" pitchFamily="34" charset="0"/>
              </a:rPr>
              <a:t>Interfaz del Sistema</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pic>
        <p:nvPicPr>
          <p:cNvPr id="9" name="Imagen 8">
            <a:extLst>
              <a:ext uri="{FF2B5EF4-FFF2-40B4-BE49-F238E27FC236}">
                <a16:creationId xmlns:a16="http://schemas.microsoft.com/office/drawing/2014/main" id="{E51ABD56-A8E6-472C-806F-5149866D5994}"/>
              </a:ext>
            </a:extLst>
          </p:cNvPr>
          <p:cNvPicPr/>
          <p:nvPr/>
        </p:nvPicPr>
        <p:blipFill>
          <a:blip r:embed="rId3"/>
          <a:stretch>
            <a:fillRect/>
          </a:stretch>
        </p:blipFill>
        <p:spPr>
          <a:xfrm>
            <a:off x="471741" y="1254195"/>
            <a:ext cx="4057606" cy="4917105"/>
          </a:xfrm>
          <a:prstGeom prst="rect">
            <a:avLst/>
          </a:prstGeom>
        </p:spPr>
      </p:pic>
      <p:pic>
        <p:nvPicPr>
          <p:cNvPr id="13" name="Imagen 12">
            <a:extLst>
              <a:ext uri="{FF2B5EF4-FFF2-40B4-BE49-F238E27FC236}">
                <a16:creationId xmlns:a16="http://schemas.microsoft.com/office/drawing/2014/main" id="{D9C03867-353C-4F14-AA6E-0621C17D5D21}"/>
              </a:ext>
            </a:extLst>
          </p:cNvPr>
          <p:cNvPicPr/>
          <p:nvPr/>
        </p:nvPicPr>
        <p:blipFill>
          <a:blip r:embed="rId4"/>
          <a:stretch>
            <a:fillRect/>
          </a:stretch>
        </p:blipFill>
        <p:spPr>
          <a:xfrm>
            <a:off x="5158408" y="1779313"/>
            <a:ext cx="6728792" cy="3707073"/>
          </a:xfrm>
          <a:prstGeom prst="rect">
            <a:avLst/>
          </a:prstGeom>
        </p:spPr>
      </p:pic>
    </p:spTree>
    <p:extLst>
      <p:ext uri="{BB962C8B-B14F-4D97-AF65-F5344CB8AC3E}">
        <p14:creationId xmlns:p14="http://schemas.microsoft.com/office/powerpoint/2010/main" val="951288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60" y="485574"/>
            <a:ext cx="8371086" cy="512961"/>
          </a:xfrm>
          <a:prstGeom prst="rect">
            <a:avLst/>
          </a:prstGeom>
          <a:noFill/>
        </p:spPr>
        <p:txBody>
          <a:bodyPr wrap="square" lIns="0" tIns="0" rIns="0" bIns="0" rtlCol="0">
            <a:spAutoFit/>
          </a:bodyPr>
          <a:lstStyle/>
          <a:p>
            <a:pPr algn="ctr" rtl="0">
              <a:lnSpc>
                <a:spcPts val="4000"/>
              </a:lnSpc>
            </a:pPr>
            <a:r>
              <a:rPr lang="es-ES" sz="4400" b="1" dirty="0">
                <a:solidFill>
                  <a:srgbClr val="002060"/>
                </a:solidFill>
                <a:latin typeface="Segoe UI" panose="020B0502040204020203" pitchFamily="34" charset="0"/>
                <a:cs typeface="Segoe UI" panose="020B0502040204020203" pitchFamily="34" charset="0"/>
              </a:rPr>
              <a:t>Interfaz del Sistema</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pic>
        <p:nvPicPr>
          <p:cNvPr id="9" name="Imagen 8">
            <a:extLst>
              <a:ext uri="{FF2B5EF4-FFF2-40B4-BE49-F238E27FC236}">
                <a16:creationId xmlns:a16="http://schemas.microsoft.com/office/drawing/2014/main" id="{E51ABD56-A8E6-472C-806F-5149866D5994}"/>
              </a:ext>
            </a:extLst>
          </p:cNvPr>
          <p:cNvPicPr/>
          <p:nvPr/>
        </p:nvPicPr>
        <p:blipFill>
          <a:blip r:embed="rId3"/>
          <a:stretch>
            <a:fillRect/>
          </a:stretch>
        </p:blipFill>
        <p:spPr>
          <a:xfrm>
            <a:off x="471741" y="1254195"/>
            <a:ext cx="4057606" cy="4917105"/>
          </a:xfrm>
          <a:prstGeom prst="rect">
            <a:avLst/>
          </a:prstGeom>
        </p:spPr>
      </p:pic>
      <p:pic>
        <p:nvPicPr>
          <p:cNvPr id="8" name="Imagen 7">
            <a:extLst>
              <a:ext uri="{FF2B5EF4-FFF2-40B4-BE49-F238E27FC236}">
                <a16:creationId xmlns:a16="http://schemas.microsoft.com/office/drawing/2014/main" id="{DD038FE8-C281-49BF-AFDA-35F0BC58D9E0}"/>
              </a:ext>
            </a:extLst>
          </p:cNvPr>
          <p:cNvPicPr/>
          <p:nvPr/>
        </p:nvPicPr>
        <p:blipFill>
          <a:blip r:embed="rId4"/>
          <a:stretch>
            <a:fillRect/>
          </a:stretch>
        </p:blipFill>
        <p:spPr>
          <a:xfrm>
            <a:off x="5076612" y="2471283"/>
            <a:ext cx="6590893" cy="3201535"/>
          </a:xfrm>
          <a:prstGeom prst="rect">
            <a:avLst/>
          </a:prstGeom>
        </p:spPr>
      </p:pic>
      <p:sp>
        <p:nvSpPr>
          <p:cNvPr id="2" name="Rectángulo 1">
            <a:extLst>
              <a:ext uri="{FF2B5EF4-FFF2-40B4-BE49-F238E27FC236}">
                <a16:creationId xmlns:a16="http://schemas.microsoft.com/office/drawing/2014/main" id="{02878772-6D29-4B67-A79B-97BF62FA00D8}"/>
              </a:ext>
            </a:extLst>
          </p:cNvPr>
          <p:cNvSpPr/>
          <p:nvPr/>
        </p:nvSpPr>
        <p:spPr>
          <a:xfrm>
            <a:off x="7861278" y="1065609"/>
            <a:ext cx="1742785" cy="923330"/>
          </a:xfrm>
          <a:prstGeom prst="rect">
            <a:avLst/>
          </a:prstGeom>
          <a:noFill/>
        </p:spPr>
        <p:txBody>
          <a:bodyPr wrap="none" lIns="91440" tIns="45720" rIns="91440" bIns="45720">
            <a:spAutoFit/>
          </a:bodyPr>
          <a:lstStyle/>
          <a:p>
            <a:pPr algn="ctr"/>
            <a:r>
              <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Inicio</a:t>
            </a:r>
          </a:p>
        </p:txBody>
      </p:sp>
    </p:spTree>
    <p:extLst>
      <p:ext uri="{BB962C8B-B14F-4D97-AF65-F5344CB8AC3E}">
        <p14:creationId xmlns:p14="http://schemas.microsoft.com/office/powerpoint/2010/main" val="1566596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60" y="485574"/>
            <a:ext cx="8371086" cy="512961"/>
          </a:xfrm>
          <a:prstGeom prst="rect">
            <a:avLst/>
          </a:prstGeom>
          <a:noFill/>
        </p:spPr>
        <p:txBody>
          <a:bodyPr wrap="square" lIns="0" tIns="0" rIns="0" bIns="0" rtlCol="0">
            <a:spAutoFit/>
          </a:bodyPr>
          <a:lstStyle/>
          <a:p>
            <a:pPr algn="ctr" rtl="0">
              <a:lnSpc>
                <a:spcPts val="4000"/>
              </a:lnSpc>
            </a:pPr>
            <a:r>
              <a:rPr lang="es-ES" sz="4400" b="1" dirty="0">
                <a:solidFill>
                  <a:srgbClr val="002060"/>
                </a:solidFill>
                <a:latin typeface="Segoe UI" panose="020B0502040204020203" pitchFamily="34" charset="0"/>
                <a:cs typeface="Segoe UI" panose="020B0502040204020203" pitchFamily="34" charset="0"/>
              </a:rPr>
              <a:t>Interfaz del Sistema</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pic>
        <p:nvPicPr>
          <p:cNvPr id="9" name="Imagen 8">
            <a:extLst>
              <a:ext uri="{FF2B5EF4-FFF2-40B4-BE49-F238E27FC236}">
                <a16:creationId xmlns:a16="http://schemas.microsoft.com/office/drawing/2014/main" id="{E51ABD56-A8E6-472C-806F-5149866D5994}"/>
              </a:ext>
            </a:extLst>
          </p:cNvPr>
          <p:cNvPicPr/>
          <p:nvPr/>
        </p:nvPicPr>
        <p:blipFill>
          <a:blip r:embed="rId3"/>
          <a:stretch>
            <a:fillRect/>
          </a:stretch>
        </p:blipFill>
        <p:spPr>
          <a:xfrm>
            <a:off x="471741" y="1254195"/>
            <a:ext cx="4057606" cy="4917105"/>
          </a:xfrm>
          <a:prstGeom prst="rect">
            <a:avLst/>
          </a:prstGeom>
        </p:spPr>
      </p:pic>
      <p:sp>
        <p:nvSpPr>
          <p:cNvPr id="2" name="Rectángulo 1">
            <a:extLst>
              <a:ext uri="{FF2B5EF4-FFF2-40B4-BE49-F238E27FC236}">
                <a16:creationId xmlns:a16="http://schemas.microsoft.com/office/drawing/2014/main" id="{02878772-6D29-4B67-A79B-97BF62FA00D8}"/>
              </a:ext>
            </a:extLst>
          </p:cNvPr>
          <p:cNvSpPr/>
          <p:nvPr/>
        </p:nvSpPr>
        <p:spPr>
          <a:xfrm>
            <a:off x="6873850" y="1189896"/>
            <a:ext cx="3025187" cy="923330"/>
          </a:xfrm>
          <a:prstGeom prst="rect">
            <a:avLst/>
          </a:prstGeom>
          <a:noFill/>
        </p:spPr>
        <p:txBody>
          <a:bodyPr wrap="none" lIns="91440" tIns="45720" rIns="91440" bIns="45720">
            <a:spAutoFit/>
          </a:bodyPr>
          <a:lstStyle/>
          <a:p>
            <a:pPr algn="ctr"/>
            <a:r>
              <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Búsqueda</a:t>
            </a:r>
          </a:p>
        </p:txBody>
      </p:sp>
      <p:pic>
        <p:nvPicPr>
          <p:cNvPr id="10" name="Imagen 9">
            <a:extLst>
              <a:ext uri="{FF2B5EF4-FFF2-40B4-BE49-F238E27FC236}">
                <a16:creationId xmlns:a16="http://schemas.microsoft.com/office/drawing/2014/main" id="{469D3BFA-C44C-4B68-9A1E-1A632F6D74FB}"/>
              </a:ext>
            </a:extLst>
          </p:cNvPr>
          <p:cNvPicPr/>
          <p:nvPr/>
        </p:nvPicPr>
        <p:blipFill rotWithShape="1">
          <a:blip r:embed="rId4"/>
          <a:srcRect t="-1" b="15088"/>
          <a:stretch/>
        </p:blipFill>
        <p:spPr bwMode="auto">
          <a:xfrm>
            <a:off x="5381398" y="2296697"/>
            <a:ext cx="6505802" cy="29973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2951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60" y="485574"/>
            <a:ext cx="8371086" cy="512961"/>
          </a:xfrm>
          <a:prstGeom prst="rect">
            <a:avLst/>
          </a:prstGeom>
          <a:noFill/>
        </p:spPr>
        <p:txBody>
          <a:bodyPr wrap="square" lIns="0" tIns="0" rIns="0" bIns="0" rtlCol="0">
            <a:spAutoFit/>
          </a:bodyPr>
          <a:lstStyle/>
          <a:p>
            <a:pPr algn="ctr" rtl="0">
              <a:lnSpc>
                <a:spcPts val="4000"/>
              </a:lnSpc>
            </a:pPr>
            <a:r>
              <a:rPr lang="es-ES" sz="4400" b="1" dirty="0">
                <a:solidFill>
                  <a:srgbClr val="002060"/>
                </a:solidFill>
                <a:latin typeface="Segoe UI" panose="020B0502040204020203" pitchFamily="34" charset="0"/>
                <a:cs typeface="Segoe UI" panose="020B0502040204020203" pitchFamily="34" charset="0"/>
              </a:rPr>
              <a:t>Interfaz del Sistema</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pic>
        <p:nvPicPr>
          <p:cNvPr id="9" name="Imagen 8">
            <a:extLst>
              <a:ext uri="{FF2B5EF4-FFF2-40B4-BE49-F238E27FC236}">
                <a16:creationId xmlns:a16="http://schemas.microsoft.com/office/drawing/2014/main" id="{E51ABD56-A8E6-472C-806F-5149866D5994}"/>
              </a:ext>
            </a:extLst>
          </p:cNvPr>
          <p:cNvPicPr/>
          <p:nvPr/>
        </p:nvPicPr>
        <p:blipFill>
          <a:blip r:embed="rId3"/>
          <a:stretch>
            <a:fillRect/>
          </a:stretch>
        </p:blipFill>
        <p:spPr>
          <a:xfrm>
            <a:off x="471741" y="1254195"/>
            <a:ext cx="4057606" cy="4917105"/>
          </a:xfrm>
          <a:prstGeom prst="rect">
            <a:avLst/>
          </a:prstGeom>
        </p:spPr>
      </p:pic>
      <p:sp>
        <p:nvSpPr>
          <p:cNvPr id="2" name="Rectángulo 1">
            <a:extLst>
              <a:ext uri="{FF2B5EF4-FFF2-40B4-BE49-F238E27FC236}">
                <a16:creationId xmlns:a16="http://schemas.microsoft.com/office/drawing/2014/main" id="{02878772-6D29-4B67-A79B-97BF62FA00D8}"/>
              </a:ext>
            </a:extLst>
          </p:cNvPr>
          <p:cNvSpPr/>
          <p:nvPr/>
        </p:nvSpPr>
        <p:spPr>
          <a:xfrm>
            <a:off x="7387517" y="1189896"/>
            <a:ext cx="1997856" cy="923330"/>
          </a:xfrm>
          <a:prstGeom prst="rect">
            <a:avLst/>
          </a:prstGeom>
          <a:noFill/>
        </p:spPr>
        <p:txBody>
          <a:bodyPr wrap="none" lIns="91440" tIns="45720" rIns="91440" bIns="45720">
            <a:spAutoFit/>
          </a:bodyPr>
          <a:lstStyle/>
          <a:p>
            <a:pPr algn="ctr"/>
            <a:r>
              <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Ayuda</a:t>
            </a:r>
          </a:p>
        </p:txBody>
      </p:sp>
      <p:pic>
        <p:nvPicPr>
          <p:cNvPr id="11" name="Imagen 10">
            <a:extLst>
              <a:ext uri="{FF2B5EF4-FFF2-40B4-BE49-F238E27FC236}">
                <a16:creationId xmlns:a16="http://schemas.microsoft.com/office/drawing/2014/main" id="{436FAA3B-5CD4-47A1-8FBA-67D42B4BA094}"/>
              </a:ext>
            </a:extLst>
          </p:cNvPr>
          <p:cNvPicPr/>
          <p:nvPr/>
        </p:nvPicPr>
        <p:blipFill>
          <a:blip r:embed="rId4"/>
          <a:stretch>
            <a:fillRect/>
          </a:stretch>
        </p:blipFill>
        <p:spPr>
          <a:xfrm>
            <a:off x="5624899" y="2438870"/>
            <a:ext cx="6095360" cy="3296098"/>
          </a:xfrm>
          <a:prstGeom prst="rect">
            <a:avLst/>
          </a:prstGeom>
        </p:spPr>
      </p:pic>
    </p:spTree>
    <p:extLst>
      <p:ext uri="{BB962C8B-B14F-4D97-AF65-F5344CB8AC3E}">
        <p14:creationId xmlns:p14="http://schemas.microsoft.com/office/powerpoint/2010/main" val="4162900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508986" y="467086"/>
            <a:ext cx="11449235" cy="512961"/>
          </a:xfrm>
          <a:prstGeom prst="rect">
            <a:avLst/>
          </a:prstGeom>
          <a:noFill/>
        </p:spPr>
        <p:txBody>
          <a:bodyPr wrap="square" lIns="0" tIns="0" rIns="0" bIns="0" rtlCol="0">
            <a:spAutoFit/>
          </a:bodyPr>
          <a:lstStyle/>
          <a:p>
            <a:pPr algn="ctr" rtl="0">
              <a:lnSpc>
                <a:spcPts val="4000"/>
              </a:lnSpc>
            </a:pPr>
            <a:r>
              <a:rPr lang="es-ES" sz="4400" b="1" dirty="0">
                <a:solidFill>
                  <a:srgbClr val="002060"/>
                </a:solidFill>
                <a:latin typeface="Segoe UI" panose="020B0502040204020203" pitchFamily="34" charset="0"/>
                <a:cs typeface="Segoe UI" panose="020B0502040204020203" pitchFamily="34" charset="0"/>
              </a:rPr>
              <a:t>Estructura de </a:t>
            </a:r>
            <a:r>
              <a:rPr lang="es-ES" sz="4400" b="1">
                <a:solidFill>
                  <a:srgbClr val="002060"/>
                </a:solidFill>
                <a:latin typeface="Segoe UI" panose="020B0502040204020203" pitchFamily="34" charset="0"/>
                <a:cs typeface="Segoe UI" panose="020B0502040204020203" pitchFamily="34" charset="0"/>
              </a:rPr>
              <a:t>la información</a:t>
            </a:r>
            <a:endParaRPr lang="es-ES" sz="4400" b="1" dirty="0">
              <a:solidFill>
                <a:srgbClr val="002060"/>
              </a:solidFill>
              <a:latin typeface="Segoe UI" panose="020B0502040204020203" pitchFamily="34" charset="0"/>
              <a:cs typeface="Segoe UI" panose="020B0502040204020203" pitchFamily="34" charset="0"/>
            </a:endParaRP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pic>
        <p:nvPicPr>
          <p:cNvPr id="5" name="Imagen 4">
            <a:extLst>
              <a:ext uri="{FF2B5EF4-FFF2-40B4-BE49-F238E27FC236}">
                <a16:creationId xmlns:a16="http://schemas.microsoft.com/office/drawing/2014/main" id="{4AE63E42-8CBB-47C1-B7AE-EC74957E3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30" y="1493008"/>
            <a:ext cx="9016540" cy="4674394"/>
          </a:xfrm>
          <a:prstGeom prst="rect">
            <a:avLst/>
          </a:prstGeom>
        </p:spPr>
      </p:pic>
    </p:spTree>
    <p:extLst>
      <p:ext uri="{BB962C8B-B14F-4D97-AF65-F5344CB8AC3E}">
        <p14:creationId xmlns:p14="http://schemas.microsoft.com/office/powerpoint/2010/main" val="2208790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304799" y="485574"/>
            <a:ext cx="11449235" cy="512961"/>
          </a:xfrm>
          <a:prstGeom prst="rect">
            <a:avLst/>
          </a:prstGeom>
          <a:noFill/>
        </p:spPr>
        <p:txBody>
          <a:bodyPr wrap="square" lIns="0" tIns="0" rIns="0" bIns="0" rtlCol="0">
            <a:spAutoFit/>
          </a:bodyPr>
          <a:lstStyle/>
          <a:p>
            <a:pPr algn="ctr" rtl="0">
              <a:lnSpc>
                <a:spcPts val="4000"/>
              </a:lnSpc>
            </a:pPr>
            <a:r>
              <a:rPr lang="es-ES" sz="4400" b="1" dirty="0">
                <a:solidFill>
                  <a:srgbClr val="002060"/>
                </a:solidFill>
                <a:latin typeface="Segoe UI" panose="020B0502040204020203" pitchFamily="34" charset="0"/>
                <a:cs typeface="Segoe UI" panose="020B0502040204020203" pitchFamily="34" charset="0"/>
              </a:rPr>
              <a:t>DISEÑO DEL PANEL DE NAVEGACIÓN</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pic>
        <p:nvPicPr>
          <p:cNvPr id="7" name="Imagen 6">
            <a:extLst>
              <a:ext uri="{FF2B5EF4-FFF2-40B4-BE49-F238E27FC236}">
                <a16:creationId xmlns:a16="http://schemas.microsoft.com/office/drawing/2014/main" id="{8EE700F0-00F5-41FF-BF61-FE488CE1B4AA}"/>
              </a:ext>
            </a:extLst>
          </p:cNvPr>
          <p:cNvPicPr/>
          <p:nvPr/>
        </p:nvPicPr>
        <p:blipFill>
          <a:blip r:embed="rId3"/>
          <a:stretch>
            <a:fillRect/>
          </a:stretch>
        </p:blipFill>
        <p:spPr>
          <a:xfrm>
            <a:off x="1545682" y="1032801"/>
            <a:ext cx="9100635" cy="5652069"/>
          </a:xfrm>
          <a:prstGeom prst="rect">
            <a:avLst/>
          </a:prstGeom>
        </p:spPr>
      </p:pic>
    </p:spTree>
    <p:extLst>
      <p:ext uri="{BB962C8B-B14F-4D97-AF65-F5344CB8AC3E}">
        <p14:creationId xmlns:p14="http://schemas.microsoft.com/office/powerpoint/2010/main" val="1615564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60" y="485574"/>
            <a:ext cx="8371086" cy="512961"/>
          </a:xfrm>
          <a:prstGeom prst="rect">
            <a:avLst/>
          </a:prstGeom>
          <a:noFill/>
        </p:spPr>
        <p:txBody>
          <a:bodyPr wrap="square" lIns="0" tIns="0" rIns="0" bIns="0" rtlCol="0">
            <a:spAutoFit/>
          </a:bodyPr>
          <a:lstStyle/>
          <a:p>
            <a:pPr algn="ctr" rtl="0">
              <a:lnSpc>
                <a:spcPts val="4000"/>
              </a:lnSpc>
            </a:pPr>
            <a:r>
              <a:rPr lang="es-ES" sz="4400" b="1" dirty="0">
                <a:solidFill>
                  <a:srgbClr val="002060"/>
                </a:solidFill>
                <a:latin typeface="Segoe UI" panose="020B0502040204020203" pitchFamily="34" charset="0"/>
                <a:cs typeface="Segoe UI" panose="020B0502040204020203" pitchFamily="34" charset="0"/>
              </a:rPr>
              <a:t>SISTEMA DE DIÁLOGO</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pic>
        <p:nvPicPr>
          <p:cNvPr id="3" name="Imagen 2">
            <a:extLst>
              <a:ext uri="{FF2B5EF4-FFF2-40B4-BE49-F238E27FC236}">
                <a16:creationId xmlns:a16="http://schemas.microsoft.com/office/drawing/2014/main" id="{730A92D0-A7AA-40E3-B4CF-C6E9B1A07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99" y="1609586"/>
            <a:ext cx="9495530" cy="4090381"/>
          </a:xfrm>
          <a:prstGeom prst="rect">
            <a:avLst/>
          </a:prstGeom>
        </p:spPr>
      </p:pic>
    </p:spTree>
    <p:extLst>
      <p:ext uri="{BB962C8B-B14F-4D97-AF65-F5344CB8AC3E}">
        <p14:creationId xmlns:p14="http://schemas.microsoft.com/office/powerpoint/2010/main" val="3441991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 de texto 1">
            <a:extLst>
              <a:ext uri="{FF2B5EF4-FFF2-40B4-BE49-F238E27FC236}">
                <a16:creationId xmlns:a16="http://schemas.microsoft.com/office/drawing/2014/main" id="{D815E537-4AB4-4445-A3AC-40D738EDF3DC}"/>
              </a:ext>
            </a:extLst>
          </p:cNvPr>
          <p:cNvSpPr txBox="1"/>
          <p:nvPr/>
        </p:nvSpPr>
        <p:spPr>
          <a:xfrm>
            <a:off x="1183821" y="738390"/>
            <a:ext cx="4845708" cy="492443"/>
          </a:xfrm>
          <a:prstGeom prst="rect">
            <a:avLst/>
          </a:prstGeom>
          <a:noFill/>
        </p:spPr>
        <p:txBody>
          <a:bodyPr wrap="square" lIns="0" tIns="0" rIns="0" bIns="0" rtlCol="0">
            <a:spAutoFit/>
          </a:bodyPr>
          <a:lstStyle/>
          <a:p>
            <a:pPr rtl="0"/>
            <a:r>
              <a:rPr lang="es-ES" sz="3200" b="1" dirty="0">
                <a:solidFill>
                  <a:srgbClr val="002060"/>
                </a:solidFill>
                <a:latin typeface="Segoe UI" panose="020B0502040204020203" pitchFamily="34" charset="0"/>
                <a:cs typeface="Segoe UI" panose="020B0502040204020203" pitchFamily="34" charset="0"/>
              </a:rPr>
              <a:t>AGENDA</a:t>
            </a:r>
          </a:p>
        </p:txBody>
      </p:sp>
      <p:cxnSp>
        <p:nvCxnSpPr>
          <p:cNvPr id="4" name="Conector recto 3">
            <a:extLst>
              <a:ext uri="{FF2B5EF4-FFF2-40B4-BE49-F238E27FC236}">
                <a16:creationId xmlns:a16="http://schemas.microsoft.com/office/drawing/2014/main" id="{B38D4B56-7D6C-4345-912F-B3BA9A014E8B}"/>
              </a:ext>
              <a:ext uri="{C183D7F6-B498-43B3-948B-1728B52AA6E4}">
                <adec:decorative xmlns:adec="http://schemas.microsoft.com/office/drawing/2017/decorative" val="1"/>
              </a:ext>
            </a:extLst>
          </p:cNvPr>
          <p:cNvCxnSpPr/>
          <p:nvPr/>
        </p:nvCxnSpPr>
        <p:spPr>
          <a:xfrm>
            <a:off x="740229" y="0"/>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o 68">
            <a:extLst>
              <a:ext uri="{FF2B5EF4-FFF2-40B4-BE49-F238E27FC236}">
                <a16:creationId xmlns:a16="http://schemas.microsoft.com/office/drawing/2014/main" id="{B457331C-2A24-4352-9B4C-1C1B326F404F}"/>
              </a:ext>
              <a:ext uri="{C183D7F6-B498-43B3-948B-1728B52AA6E4}">
                <adec:decorative xmlns:adec="http://schemas.microsoft.com/office/drawing/2017/decorative" val="1"/>
              </a:ext>
            </a:extLst>
          </p:cNvPr>
          <p:cNvGrpSpPr/>
          <p:nvPr/>
        </p:nvGrpSpPr>
        <p:grpSpPr>
          <a:xfrm>
            <a:off x="492056" y="1487203"/>
            <a:ext cx="4194792" cy="1571724"/>
            <a:chOff x="492056" y="1297437"/>
            <a:chExt cx="4194792" cy="1571724"/>
          </a:xfrm>
        </p:grpSpPr>
        <p:grpSp>
          <p:nvGrpSpPr>
            <p:cNvPr id="21" name="Grupo 20">
              <a:extLst>
                <a:ext uri="{FF2B5EF4-FFF2-40B4-BE49-F238E27FC236}">
                  <a16:creationId xmlns:a16="http://schemas.microsoft.com/office/drawing/2014/main" id="{B111D787-E830-4638-97B3-205F0A0ABC3F}"/>
                </a:ext>
              </a:extLst>
            </p:cNvPr>
            <p:cNvGrpSpPr/>
            <p:nvPr/>
          </p:nvGrpSpPr>
          <p:grpSpPr>
            <a:xfrm>
              <a:off x="506619" y="1297437"/>
              <a:ext cx="4180229" cy="369332"/>
              <a:chOff x="506619" y="1456514"/>
              <a:chExt cx="4180229" cy="369332"/>
            </a:xfrm>
          </p:grpSpPr>
          <p:sp>
            <p:nvSpPr>
              <p:cNvPr id="6" name="Rectángulo: Esquinas redondeadas 5">
                <a:extLst>
                  <a:ext uri="{FF2B5EF4-FFF2-40B4-BE49-F238E27FC236}">
                    <a16:creationId xmlns:a16="http://schemas.microsoft.com/office/drawing/2014/main" id="{6BFCD1AA-E1CA-41D6-8605-56AFEBE4EEE3}"/>
                  </a:ext>
                </a:extLst>
              </p:cNvPr>
              <p:cNvSpPr/>
              <p:nvPr/>
            </p:nvSpPr>
            <p:spPr>
              <a:xfrm>
                <a:off x="506619" y="1564981"/>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8" name="Rectángulo 7">
                <a:extLst>
                  <a:ext uri="{FF2B5EF4-FFF2-40B4-BE49-F238E27FC236}">
                    <a16:creationId xmlns:a16="http://schemas.microsoft.com/office/drawing/2014/main" id="{E9101D99-B002-4698-9C7E-C942B9AA2D39}"/>
                  </a:ext>
                </a:extLst>
              </p:cNvPr>
              <p:cNvSpPr/>
              <p:nvPr/>
            </p:nvSpPr>
            <p:spPr>
              <a:xfrm>
                <a:off x="1150653" y="1456514"/>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Introducción</a:t>
                </a:r>
                <a:endParaRPr lang="es-ES" sz="1600" i="1" dirty="0">
                  <a:solidFill>
                    <a:srgbClr val="002060"/>
                  </a:solidFill>
                  <a:latin typeface="+mj-lt"/>
                  <a:cs typeface="Segoe UI" panose="020B0502040204020203" pitchFamily="34" charset="0"/>
                </a:endParaRPr>
              </a:p>
            </p:txBody>
          </p:sp>
        </p:grpSp>
        <p:grpSp>
          <p:nvGrpSpPr>
            <p:cNvPr id="20" name="Grupo 19">
              <a:extLst>
                <a:ext uri="{FF2B5EF4-FFF2-40B4-BE49-F238E27FC236}">
                  <a16:creationId xmlns:a16="http://schemas.microsoft.com/office/drawing/2014/main" id="{2D19246F-8F2D-4FAD-8927-AA34DDAA5DFA}"/>
                </a:ext>
              </a:extLst>
            </p:cNvPr>
            <p:cNvGrpSpPr/>
            <p:nvPr/>
          </p:nvGrpSpPr>
          <p:grpSpPr>
            <a:xfrm>
              <a:off x="499001" y="1947382"/>
              <a:ext cx="4096619" cy="369332"/>
              <a:chOff x="499001" y="1889520"/>
              <a:chExt cx="4096619" cy="369332"/>
            </a:xfrm>
          </p:grpSpPr>
          <p:sp>
            <p:nvSpPr>
              <p:cNvPr id="9" name="Rectángulo: Esquinas redondeadas 8">
                <a:extLst>
                  <a:ext uri="{FF2B5EF4-FFF2-40B4-BE49-F238E27FC236}">
                    <a16:creationId xmlns:a16="http://schemas.microsoft.com/office/drawing/2014/main" id="{14FF47BA-9557-4442-8E2A-74A4F4AAD237}"/>
                  </a:ext>
                </a:extLst>
              </p:cNvPr>
              <p:cNvSpPr/>
              <p:nvPr/>
            </p:nvSpPr>
            <p:spPr>
              <a:xfrm>
                <a:off x="499001" y="1921257"/>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0" name="Rectángulo 9">
                <a:extLst>
                  <a:ext uri="{FF2B5EF4-FFF2-40B4-BE49-F238E27FC236}">
                    <a16:creationId xmlns:a16="http://schemas.microsoft.com/office/drawing/2014/main" id="{B00C2221-E8A7-47E0-B2B2-5A6A32F96791}"/>
                  </a:ext>
                </a:extLst>
              </p:cNvPr>
              <p:cNvSpPr/>
              <p:nvPr/>
            </p:nvSpPr>
            <p:spPr>
              <a:xfrm>
                <a:off x="1059425" y="1889520"/>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Planteamiento del Problema</a:t>
                </a:r>
              </a:p>
            </p:txBody>
          </p:sp>
        </p:grpSp>
        <p:grpSp>
          <p:nvGrpSpPr>
            <p:cNvPr id="19" name="Grupo 18">
              <a:extLst>
                <a:ext uri="{FF2B5EF4-FFF2-40B4-BE49-F238E27FC236}">
                  <a16:creationId xmlns:a16="http://schemas.microsoft.com/office/drawing/2014/main" id="{9D065A01-39E4-4CC9-9075-3910C66205F5}"/>
                </a:ext>
              </a:extLst>
            </p:cNvPr>
            <p:cNvGrpSpPr/>
            <p:nvPr/>
          </p:nvGrpSpPr>
          <p:grpSpPr>
            <a:xfrm>
              <a:off x="492056" y="2499829"/>
              <a:ext cx="4133171" cy="369332"/>
              <a:chOff x="492056" y="2238953"/>
              <a:chExt cx="4133171" cy="369332"/>
            </a:xfrm>
          </p:grpSpPr>
          <p:sp>
            <p:nvSpPr>
              <p:cNvPr id="11" name="Rectángulo: Esquinas redondeadas 10">
                <a:extLst>
                  <a:ext uri="{FF2B5EF4-FFF2-40B4-BE49-F238E27FC236}">
                    <a16:creationId xmlns:a16="http://schemas.microsoft.com/office/drawing/2014/main" id="{6B458D5C-BDF7-4A75-A4E8-B99128DCD84A}"/>
                  </a:ext>
                </a:extLst>
              </p:cNvPr>
              <p:cNvSpPr/>
              <p:nvPr/>
            </p:nvSpPr>
            <p:spPr>
              <a:xfrm>
                <a:off x="492056" y="2309156"/>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2" name="Rectángulo 11">
                <a:extLst>
                  <a:ext uri="{FF2B5EF4-FFF2-40B4-BE49-F238E27FC236}">
                    <a16:creationId xmlns:a16="http://schemas.microsoft.com/office/drawing/2014/main" id="{CA17B45E-57F0-4725-89C0-3CD74A5097A3}"/>
                  </a:ext>
                </a:extLst>
              </p:cNvPr>
              <p:cNvSpPr/>
              <p:nvPr/>
            </p:nvSpPr>
            <p:spPr>
              <a:xfrm>
                <a:off x="1089032" y="2238953"/>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Objetivos</a:t>
                </a:r>
                <a:endParaRPr lang="es-ES" sz="1600" i="1" dirty="0">
                  <a:solidFill>
                    <a:srgbClr val="002060"/>
                  </a:solidFill>
                  <a:latin typeface="+mj-lt"/>
                  <a:cs typeface="Segoe UI" panose="020B0502040204020203" pitchFamily="34" charset="0"/>
                </a:endParaRPr>
              </a:p>
            </p:txBody>
          </p:sp>
        </p:grpSp>
      </p:grpSp>
      <p:sp>
        <p:nvSpPr>
          <p:cNvPr id="22" name="Elipse 21">
            <a:extLst>
              <a:ext uri="{FF2B5EF4-FFF2-40B4-BE49-F238E27FC236}">
                <a16:creationId xmlns:a16="http://schemas.microsoft.com/office/drawing/2014/main" id="{E7D1D117-BC5C-430A-9FEB-B231E691511F}"/>
              </a:ext>
              <a:ext uri="{C183D7F6-B498-43B3-948B-1728B52AA6E4}">
                <adec:decorative xmlns:adec="http://schemas.microsoft.com/office/drawing/2017/decorative"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23" name="Elipse 22">
            <a:extLst>
              <a:ext uri="{FF2B5EF4-FFF2-40B4-BE49-F238E27FC236}">
                <a16:creationId xmlns:a16="http://schemas.microsoft.com/office/drawing/2014/main" id="{2577E8EA-5E95-41C5-8BE8-EE647DE2613A}"/>
              </a:ext>
              <a:ext uri="{C183D7F6-B498-43B3-948B-1728B52AA6E4}">
                <adec:decorative xmlns:adec="http://schemas.microsoft.com/office/drawing/2017/decorative"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62" name="Grupo 61" descr="Esta imagen es la manos de una mujer escribiendo en una hoja de papel. ">
            <a:extLst>
              <a:ext uri="{FF2B5EF4-FFF2-40B4-BE49-F238E27FC236}">
                <a16:creationId xmlns:a16="http://schemas.microsoft.com/office/drawing/2014/main" id="{123C05C1-3914-48FB-B4B8-1388A2DB5ACE}"/>
              </a:ext>
            </a:extLst>
          </p:cNvPr>
          <p:cNvGrpSpPr/>
          <p:nvPr/>
        </p:nvGrpSpPr>
        <p:grpSpPr>
          <a:xfrm>
            <a:off x="4482071" y="-508000"/>
            <a:ext cx="8739666" cy="8346238"/>
            <a:chOff x="4597682" y="-439156"/>
            <a:chExt cx="7594320" cy="7252450"/>
          </a:xfrm>
        </p:grpSpPr>
        <p:sp>
          <p:nvSpPr>
            <p:cNvPr id="45" name="Forma libre 22">
              <a:extLst>
                <a:ext uri="{FF2B5EF4-FFF2-40B4-BE49-F238E27FC236}">
                  <a16:creationId xmlns:a16="http://schemas.microsoft.com/office/drawing/2014/main" id="{52C7242F-F484-4573-8387-13E2AE9DD93F}"/>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gradFill>
              <a:gsLst>
                <a:gs pos="0">
                  <a:srgbClr val="7CEFD8"/>
                </a:gs>
                <a:gs pos="55000">
                  <a:srgbClr val="6672E4"/>
                </a:gs>
                <a:gs pos="100000">
                  <a:srgbClr val="882BE5"/>
                </a:gs>
              </a:gsLst>
              <a:lin ang="480000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46" name="Forma libre 23">
              <a:extLst>
                <a:ext uri="{FF2B5EF4-FFF2-40B4-BE49-F238E27FC236}">
                  <a16:creationId xmlns:a16="http://schemas.microsoft.com/office/drawing/2014/main" id="{DFA1772D-1024-422A-B407-BE0F21E16E56}"/>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47" name="Forma libre 24">
              <a:extLst>
                <a:ext uri="{FF2B5EF4-FFF2-40B4-BE49-F238E27FC236}">
                  <a16:creationId xmlns:a16="http://schemas.microsoft.com/office/drawing/2014/main" id="{30CD4E41-332B-4C6B-9927-54698D5D0DF2}"/>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48" name="Forma libre 25">
              <a:extLst>
                <a:ext uri="{FF2B5EF4-FFF2-40B4-BE49-F238E27FC236}">
                  <a16:creationId xmlns:a16="http://schemas.microsoft.com/office/drawing/2014/main" id="{12DCF2D5-0997-409A-9DB7-B4DFF4C5BA0B}"/>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49" name="Forma libre 26">
              <a:extLst>
                <a:ext uri="{FF2B5EF4-FFF2-40B4-BE49-F238E27FC236}">
                  <a16:creationId xmlns:a16="http://schemas.microsoft.com/office/drawing/2014/main" id="{56FE8491-17D1-44D2-A059-D277D43E3DDA}"/>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0" name="Forma libre 27">
              <a:extLst>
                <a:ext uri="{FF2B5EF4-FFF2-40B4-BE49-F238E27FC236}">
                  <a16:creationId xmlns:a16="http://schemas.microsoft.com/office/drawing/2014/main" id="{59AC079D-039E-4639-B27F-9908EF107DB5}"/>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1" name="Forma libre 28">
              <a:extLst>
                <a:ext uri="{FF2B5EF4-FFF2-40B4-BE49-F238E27FC236}">
                  <a16:creationId xmlns:a16="http://schemas.microsoft.com/office/drawing/2014/main" id="{C95685F9-863C-488D-A6CE-3A519F21EA34}"/>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grpSp>
          <p:nvGrpSpPr>
            <p:cNvPr id="60" name="Grupo 59">
              <a:extLst>
                <a:ext uri="{FF2B5EF4-FFF2-40B4-BE49-F238E27FC236}">
                  <a16:creationId xmlns:a16="http://schemas.microsoft.com/office/drawing/2014/main" id="{D88A045D-1D47-48A7-BD6D-329F30D7916F}"/>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Forma libre 29">
                <a:extLst>
                  <a:ext uri="{FF2B5EF4-FFF2-40B4-BE49-F238E27FC236}">
                    <a16:creationId xmlns:a16="http://schemas.microsoft.com/office/drawing/2014/main" id="{8AC43BD2-6A27-4E0F-BAFD-FDAF479A012B}"/>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3" name="Forma libre 30">
                <a:extLst>
                  <a:ext uri="{FF2B5EF4-FFF2-40B4-BE49-F238E27FC236}">
                    <a16:creationId xmlns:a16="http://schemas.microsoft.com/office/drawing/2014/main" id="{ADA7EFA8-1700-4615-8891-221172E4BD3B}"/>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54" name="Forma libre 31">
              <a:extLst>
                <a:ext uri="{FF2B5EF4-FFF2-40B4-BE49-F238E27FC236}">
                  <a16:creationId xmlns:a16="http://schemas.microsoft.com/office/drawing/2014/main" id="{B6F47CAE-1A30-4CE3-B40D-9C8C433D52D4}"/>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55" name="Forma libre 32">
              <a:extLst>
                <a:ext uri="{FF2B5EF4-FFF2-40B4-BE49-F238E27FC236}">
                  <a16:creationId xmlns:a16="http://schemas.microsoft.com/office/drawing/2014/main" id="{742FC6CF-44F1-407F-BEB2-8F383DCEC064}"/>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6" name="Forma libre 33">
              <a:extLst>
                <a:ext uri="{FF2B5EF4-FFF2-40B4-BE49-F238E27FC236}">
                  <a16:creationId xmlns:a16="http://schemas.microsoft.com/office/drawing/2014/main" id="{86469AEA-7511-41DC-A011-88DD81748329}"/>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57" name="Forma libre 34">
              <a:extLst>
                <a:ext uri="{FF2B5EF4-FFF2-40B4-BE49-F238E27FC236}">
                  <a16:creationId xmlns:a16="http://schemas.microsoft.com/office/drawing/2014/main" id="{A828F27C-2D7F-4EC9-819B-5E25949089DA}"/>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58" name="Forma libre 35">
              <a:extLst>
                <a:ext uri="{FF2B5EF4-FFF2-40B4-BE49-F238E27FC236}">
                  <a16:creationId xmlns:a16="http://schemas.microsoft.com/office/drawing/2014/main" id="{3CEFFA90-EB51-41A6-8D88-DC1FC480C0E4}"/>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67" name="Forma libre: Forma 66">
              <a:extLst>
                <a:ext uri="{FF2B5EF4-FFF2-40B4-BE49-F238E27FC236}">
                  <a16:creationId xmlns:a16="http://schemas.microsoft.com/office/drawing/2014/main" id="{2ACAA286-8EC7-477A-B799-85B6B23E638D}"/>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solidFill>
                  <a:schemeClr val="tx1"/>
                </a:solidFill>
              </a:endParaRPr>
            </a:p>
          </p:txBody>
        </p:sp>
      </p:grpSp>
      <p:sp>
        <p:nvSpPr>
          <p:cNvPr id="15" name="Título 14" hidden="1">
            <a:extLst>
              <a:ext uri="{FF2B5EF4-FFF2-40B4-BE49-F238E27FC236}">
                <a16:creationId xmlns:a16="http://schemas.microsoft.com/office/drawing/2014/main" id="{1B710331-53CB-4E4F-A9D3-D1E190EEAEE4}"/>
              </a:ext>
            </a:extLst>
          </p:cNvPr>
          <p:cNvSpPr>
            <a:spLocks noGrp="1"/>
          </p:cNvSpPr>
          <p:nvPr>
            <p:ph type="title"/>
          </p:nvPr>
        </p:nvSpPr>
        <p:spPr/>
        <p:txBody>
          <a:bodyPr rtlCol="0"/>
          <a:lstStyle/>
          <a:p>
            <a:r>
              <a:rPr lang="es-ES" dirty="0"/>
              <a:t>Diapositiva de recursos humanos 2</a:t>
            </a:r>
          </a:p>
        </p:txBody>
      </p:sp>
      <p:sp>
        <p:nvSpPr>
          <p:cNvPr id="39" name="Rectángulo: Esquinas redondeadas 12">
            <a:extLst>
              <a:ext uri="{FF2B5EF4-FFF2-40B4-BE49-F238E27FC236}">
                <a16:creationId xmlns:a16="http://schemas.microsoft.com/office/drawing/2014/main" id="{DB0F4F2A-18BF-484E-B691-514BFCB6606C}"/>
              </a:ext>
            </a:extLst>
          </p:cNvPr>
          <p:cNvSpPr/>
          <p:nvPr/>
        </p:nvSpPr>
        <p:spPr>
          <a:xfrm>
            <a:off x="473666" y="3361887"/>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0" name="Rectángulo 39">
            <a:extLst>
              <a:ext uri="{FF2B5EF4-FFF2-40B4-BE49-F238E27FC236}">
                <a16:creationId xmlns:a16="http://schemas.microsoft.com/office/drawing/2014/main" id="{53C034EA-FB07-44C2-9EEC-423C35E7B6A0}"/>
              </a:ext>
            </a:extLst>
          </p:cNvPr>
          <p:cNvSpPr/>
          <p:nvPr/>
        </p:nvSpPr>
        <p:spPr>
          <a:xfrm>
            <a:off x="1009843" y="3332280"/>
            <a:ext cx="3536195" cy="615553"/>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Desarrollo</a:t>
            </a:r>
            <a:r>
              <a:rPr lang="es-ES" sz="2000" i="1" dirty="0">
                <a:solidFill>
                  <a:srgbClr val="002060"/>
                </a:solidFill>
                <a:latin typeface="+mj-lt"/>
                <a:cs typeface="Segoe UI" panose="020B0502040204020203" pitchFamily="34" charset="0"/>
              </a:rPr>
              <a:t> </a:t>
            </a:r>
            <a:r>
              <a:rPr lang="es-ES" sz="2400" i="1" dirty="0">
                <a:solidFill>
                  <a:srgbClr val="002060"/>
                </a:solidFill>
                <a:latin typeface="+mj-lt"/>
                <a:cs typeface="Segoe UI" panose="020B0502040204020203" pitchFamily="34" charset="0"/>
              </a:rPr>
              <a:t>del Prototipo</a:t>
            </a:r>
          </a:p>
          <a:p>
            <a:pPr rtl="0"/>
            <a:r>
              <a:rPr lang="es-ES" sz="1600" i="1" dirty="0">
                <a:solidFill>
                  <a:srgbClr val="002060"/>
                </a:solidFill>
                <a:latin typeface="+mj-lt"/>
                <a:cs typeface="Segoe UI" panose="020B0502040204020203" pitchFamily="34" charset="0"/>
              </a:rPr>
              <a:t>. </a:t>
            </a:r>
          </a:p>
        </p:txBody>
      </p:sp>
      <p:sp>
        <p:nvSpPr>
          <p:cNvPr id="41" name="Rectángulo: Esquinas redondeadas 12">
            <a:extLst>
              <a:ext uri="{FF2B5EF4-FFF2-40B4-BE49-F238E27FC236}">
                <a16:creationId xmlns:a16="http://schemas.microsoft.com/office/drawing/2014/main" id="{C0DE6B3A-A60D-4B62-8A60-85ED36AD0821}"/>
              </a:ext>
            </a:extLst>
          </p:cNvPr>
          <p:cNvSpPr/>
          <p:nvPr/>
        </p:nvSpPr>
        <p:spPr>
          <a:xfrm>
            <a:off x="473666" y="4165933"/>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2" name="Rectángulo 41">
            <a:extLst>
              <a:ext uri="{FF2B5EF4-FFF2-40B4-BE49-F238E27FC236}">
                <a16:creationId xmlns:a16="http://schemas.microsoft.com/office/drawing/2014/main" id="{73598747-4804-4367-B773-F531B15CE014}"/>
              </a:ext>
            </a:extLst>
          </p:cNvPr>
          <p:cNvSpPr/>
          <p:nvPr/>
        </p:nvSpPr>
        <p:spPr>
          <a:xfrm>
            <a:off x="1042946" y="4091194"/>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Demostración</a:t>
            </a:r>
            <a:r>
              <a:rPr lang="es-ES" sz="1600" i="1" dirty="0">
                <a:solidFill>
                  <a:srgbClr val="002060"/>
                </a:solidFill>
                <a:latin typeface="+mj-lt"/>
                <a:cs typeface="Segoe UI" panose="020B0502040204020203" pitchFamily="34" charset="0"/>
              </a:rPr>
              <a:t>. </a:t>
            </a:r>
          </a:p>
        </p:txBody>
      </p:sp>
      <p:sp>
        <p:nvSpPr>
          <p:cNvPr id="59" name="Rectángulo: Esquinas redondeadas 12">
            <a:extLst>
              <a:ext uri="{FF2B5EF4-FFF2-40B4-BE49-F238E27FC236}">
                <a16:creationId xmlns:a16="http://schemas.microsoft.com/office/drawing/2014/main" id="{5FFE48A0-87C0-4A1C-92D9-795C3493A9AC}"/>
              </a:ext>
            </a:extLst>
          </p:cNvPr>
          <p:cNvSpPr/>
          <p:nvPr/>
        </p:nvSpPr>
        <p:spPr>
          <a:xfrm>
            <a:off x="499001" y="4911789"/>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61" name="Rectángulo 60">
            <a:extLst>
              <a:ext uri="{FF2B5EF4-FFF2-40B4-BE49-F238E27FC236}">
                <a16:creationId xmlns:a16="http://schemas.microsoft.com/office/drawing/2014/main" id="{143DE7ED-4C09-43B5-AC24-B9FF374E2162}"/>
              </a:ext>
            </a:extLst>
          </p:cNvPr>
          <p:cNvSpPr/>
          <p:nvPr/>
        </p:nvSpPr>
        <p:spPr>
          <a:xfrm>
            <a:off x="1089032" y="4918545"/>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Resultados</a:t>
            </a:r>
            <a:r>
              <a:rPr lang="es-ES" sz="1600" i="1" dirty="0">
                <a:solidFill>
                  <a:srgbClr val="002060"/>
                </a:solidFill>
                <a:latin typeface="+mj-lt"/>
                <a:cs typeface="Segoe UI" panose="020B0502040204020203" pitchFamily="34" charset="0"/>
              </a:rPr>
              <a:t>. </a:t>
            </a:r>
          </a:p>
        </p:txBody>
      </p:sp>
      <p:sp>
        <p:nvSpPr>
          <p:cNvPr id="63" name="Rectángulo: Esquinas redondeadas 12">
            <a:extLst>
              <a:ext uri="{FF2B5EF4-FFF2-40B4-BE49-F238E27FC236}">
                <a16:creationId xmlns:a16="http://schemas.microsoft.com/office/drawing/2014/main" id="{B1D252D1-6ED4-45B5-A518-D81AB7D4C199}"/>
              </a:ext>
            </a:extLst>
          </p:cNvPr>
          <p:cNvSpPr/>
          <p:nvPr/>
        </p:nvSpPr>
        <p:spPr>
          <a:xfrm>
            <a:off x="506619" y="5726559"/>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64" name="Rectángulo 63">
            <a:extLst>
              <a:ext uri="{FF2B5EF4-FFF2-40B4-BE49-F238E27FC236}">
                <a16:creationId xmlns:a16="http://schemas.microsoft.com/office/drawing/2014/main" id="{E755096A-8C76-4C7E-B7FB-2AC341D775D6}"/>
              </a:ext>
            </a:extLst>
          </p:cNvPr>
          <p:cNvSpPr/>
          <p:nvPr/>
        </p:nvSpPr>
        <p:spPr>
          <a:xfrm>
            <a:off x="1114159" y="5700152"/>
            <a:ext cx="4185807" cy="615553"/>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Conclusiones y Recomendaciones</a:t>
            </a:r>
          </a:p>
          <a:p>
            <a:r>
              <a:rPr lang="es-ES" sz="1600" i="1" dirty="0">
                <a:solidFill>
                  <a:srgbClr val="002060"/>
                </a:solidFill>
                <a:latin typeface="+mj-lt"/>
                <a:cs typeface="Segoe UI" panose="020B0502040204020203" pitchFamily="34" charset="0"/>
              </a:rPr>
              <a:t>. </a:t>
            </a:r>
          </a:p>
        </p:txBody>
      </p:sp>
    </p:spTree>
    <p:extLst>
      <p:ext uri="{BB962C8B-B14F-4D97-AF65-F5344CB8AC3E}">
        <p14:creationId xmlns:p14="http://schemas.microsoft.com/office/powerpoint/2010/main" val="285523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733191" y="3842327"/>
            <a:ext cx="5141135" cy="830997"/>
          </a:xfrm>
          <a:prstGeom prst="rect">
            <a:avLst/>
          </a:prstGeom>
          <a:noFill/>
        </p:spPr>
        <p:txBody>
          <a:bodyPr wrap="square" lIns="0" tIns="0" rIns="0" bIns="0" rtlCol="0">
            <a:spAutoFit/>
          </a:bodyPr>
          <a:lstStyle/>
          <a:p>
            <a:pPr rtl="0"/>
            <a:r>
              <a:rPr lang="es-MX" sz="5400" b="1" dirty="0">
                <a:solidFill>
                  <a:srgbClr val="002060"/>
                </a:solidFill>
                <a:latin typeface="Segoe UI" panose="020B0502040204020203" pitchFamily="34" charset="0"/>
                <a:cs typeface="Segoe UI" panose="020B0502040204020203" pitchFamily="34" charset="0"/>
              </a:rPr>
              <a:t>Demostración</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726226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hidden="1">
            <a:extLst>
              <a:ext uri="{FF2B5EF4-FFF2-40B4-BE49-F238E27FC236}">
                <a16:creationId xmlns:a16="http://schemas.microsoft.com/office/drawing/2014/main" id="{8336C4B5-E15C-4086-8FF8-C33A073734A2}"/>
              </a:ext>
            </a:extLst>
          </p:cNvPr>
          <p:cNvSpPr>
            <a:spLocks noGrp="1"/>
          </p:cNvSpPr>
          <p:nvPr>
            <p:ph type="title"/>
          </p:nvPr>
        </p:nvSpPr>
        <p:spPr/>
        <p:txBody>
          <a:bodyPr rtlCol="0"/>
          <a:lstStyle/>
          <a:p>
            <a:r>
              <a:rPr lang="es-ES" dirty="0"/>
              <a:t>Diapositiva de recursos humanos 7</a:t>
            </a:r>
          </a:p>
        </p:txBody>
      </p:sp>
      <p:pic>
        <p:nvPicPr>
          <p:cNvPr id="3" name="Vivi_Asistente_Interactivo_Virtual">
            <a:hlinkClick r:id="" action="ppaction://media"/>
            <a:extLst>
              <a:ext uri="{FF2B5EF4-FFF2-40B4-BE49-F238E27FC236}">
                <a16:creationId xmlns:a16="http://schemas.microsoft.com/office/drawing/2014/main" id="{7D30A5AD-F6B7-4044-9B62-FED1A30057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6376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733191" y="3842327"/>
            <a:ext cx="5141135" cy="1661993"/>
          </a:xfrm>
          <a:prstGeom prst="rect">
            <a:avLst/>
          </a:prstGeom>
          <a:noFill/>
        </p:spPr>
        <p:txBody>
          <a:bodyPr wrap="square" lIns="0" tIns="0" rIns="0" bIns="0" rtlCol="0">
            <a:spAutoFit/>
          </a:bodyPr>
          <a:lstStyle/>
          <a:p>
            <a:pPr rtl="0"/>
            <a:r>
              <a:rPr lang="es-MX" sz="5400" b="1" dirty="0">
                <a:solidFill>
                  <a:srgbClr val="002060"/>
                </a:solidFill>
                <a:latin typeface="Segoe UI" panose="020B0502040204020203" pitchFamily="34" charset="0"/>
                <a:cs typeface="Segoe UI" panose="020B0502040204020203" pitchFamily="34" charset="0"/>
              </a:rPr>
              <a:t>Pruebas y Resultados</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2946980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adro de texto 56">
            <a:extLst>
              <a:ext uri="{FF2B5EF4-FFF2-40B4-BE49-F238E27FC236}">
                <a16:creationId xmlns:a16="http://schemas.microsoft.com/office/drawing/2014/main" id="{25264A13-2CF6-4653-9A8E-AE29B6F25F8E}"/>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a:solidFill>
                  <a:schemeClr val="bg1"/>
                </a:solidFill>
                <a:latin typeface="+mj-lt"/>
                <a:ea typeface="+mj-ea"/>
                <a:cs typeface="+mj-cs"/>
              </a:rPr>
              <a:t>Pruebas</a:t>
            </a:r>
          </a:p>
        </p:txBody>
      </p:sp>
      <p:pic>
        <p:nvPicPr>
          <p:cNvPr id="8" name="Imagen 7">
            <a:extLst>
              <a:ext uri="{FF2B5EF4-FFF2-40B4-BE49-F238E27FC236}">
                <a16:creationId xmlns:a16="http://schemas.microsoft.com/office/drawing/2014/main" id="{4F31584D-340E-4BBD-9581-1D5CE60249A8}"/>
              </a:ext>
            </a:extLst>
          </p:cNvPr>
          <p:cNvPicPr/>
          <p:nvPr/>
        </p:nvPicPr>
        <p:blipFill>
          <a:blip r:embed="rId3"/>
          <a:stretch>
            <a:fillRect/>
          </a:stretch>
        </p:blipFill>
        <p:spPr>
          <a:xfrm>
            <a:off x="643467" y="2595106"/>
            <a:ext cx="10905066" cy="2589952"/>
          </a:xfrm>
          <a:prstGeom prst="rect">
            <a:avLst/>
          </a:prstGeom>
        </p:spPr>
      </p:pic>
      <p:sp>
        <p:nvSpPr>
          <p:cNvPr id="7" name="Título 6" hidden="1">
            <a:extLst>
              <a:ext uri="{FF2B5EF4-FFF2-40B4-BE49-F238E27FC236}">
                <a16:creationId xmlns:a16="http://schemas.microsoft.com/office/drawing/2014/main" id="{8336C4B5-E15C-4086-8FF8-C33A073734A2}"/>
              </a:ext>
            </a:extLst>
          </p:cNvPr>
          <p:cNvSpPr>
            <a:spLocks noGrp="1"/>
          </p:cNvSpPr>
          <p:nvPr>
            <p:ph type="title"/>
          </p:nvPr>
        </p:nvSpPr>
        <p:spPr/>
        <p:txBody>
          <a:bodyPr rtlCol="0">
            <a:normAutofit/>
          </a:bodyPr>
          <a:lstStyle/>
          <a:p>
            <a:r>
              <a:rPr lang="es-ES" dirty="0"/>
              <a:t>Diapositiva de recursos humanos 7</a:t>
            </a:r>
          </a:p>
        </p:txBody>
      </p:sp>
    </p:spTree>
    <p:extLst>
      <p:ext uri="{BB962C8B-B14F-4D97-AF65-F5344CB8AC3E}">
        <p14:creationId xmlns:p14="http://schemas.microsoft.com/office/powerpoint/2010/main" val="3316218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adro de texto 56">
            <a:extLst>
              <a:ext uri="{FF2B5EF4-FFF2-40B4-BE49-F238E27FC236}">
                <a16:creationId xmlns:a16="http://schemas.microsoft.com/office/drawing/2014/main" id="{25264A13-2CF6-4653-9A8E-AE29B6F25F8E}"/>
              </a:ext>
            </a:extLst>
          </p:cNvPr>
          <p:cNvSpPr txBox="1"/>
          <p:nvPr/>
        </p:nvSpPr>
        <p:spPr>
          <a:xfrm>
            <a:off x="723900" y="457291"/>
            <a:ext cx="3803018" cy="1159742"/>
          </a:xfrm>
          <a:prstGeom prst="rect">
            <a:avLst/>
          </a:prstGeom>
          <a:noFill/>
        </p:spPr>
        <p:txBody>
          <a:bodyPr wrap="square" lIns="0" tIns="0" rIns="0" bIns="0" rtlCol="0">
            <a:noAutofit/>
          </a:bodyPr>
          <a:lstStyle/>
          <a:p>
            <a:pPr rtl="0">
              <a:lnSpc>
                <a:spcPts val="4000"/>
              </a:lnSpc>
            </a:pPr>
            <a:r>
              <a:rPr lang="es-ES" sz="3600" b="1" dirty="0">
                <a:solidFill>
                  <a:srgbClr val="002060"/>
                </a:solidFill>
                <a:latin typeface="Segoe UI" panose="020B0502040204020203" pitchFamily="34" charset="0"/>
                <a:cs typeface="Segoe UI" panose="020B0502040204020203" pitchFamily="34" charset="0"/>
              </a:rPr>
              <a:t>RESULTADOS</a:t>
            </a:r>
          </a:p>
        </p:txBody>
      </p:sp>
      <p:sp>
        <p:nvSpPr>
          <p:cNvPr id="7" name="Título 6" hidden="1">
            <a:extLst>
              <a:ext uri="{FF2B5EF4-FFF2-40B4-BE49-F238E27FC236}">
                <a16:creationId xmlns:a16="http://schemas.microsoft.com/office/drawing/2014/main" id="{8336C4B5-E15C-4086-8FF8-C33A073734A2}"/>
              </a:ext>
            </a:extLst>
          </p:cNvPr>
          <p:cNvSpPr>
            <a:spLocks noGrp="1"/>
          </p:cNvSpPr>
          <p:nvPr>
            <p:ph type="title"/>
          </p:nvPr>
        </p:nvSpPr>
        <p:spPr/>
        <p:txBody>
          <a:bodyPr rtlCol="0"/>
          <a:lstStyle/>
          <a:p>
            <a:r>
              <a:rPr lang="es-ES" dirty="0"/>
              <a:t>Diapositiva de recursos humanos 7</a:t>
            </a:r>
          </a:p>
        </p:txBody>
      </p:sp>
      <p:graphicFrame>
        <p:nvGraphicFramePr>
          <p:cNvPr id="2" name="Tabla 1">
            <a:extLst>
              <a:ext uri="{FF2B5EF4-FFF2-40B4-BE49-F238E27FC236}">
                <a16:creationId xmlns:a16="http://schemas.microsoft.com/office/drawing/2014/main" id="{3A4A8F62-0FBB-4935-A666-D11CFE7565E0}"/>
              </a:ext>
            </a:extLst>
          </p:cNvPr>
          <p:cNvGraphicFramePr>
            <a:graphicFrameLocks noGrp="1"/>
          </p:cNvGraphicFramePr>
          <p:nvPr>
            <p:extLst>
              <p:ext uri="{D42A27DB-BD31-4B8C-83A1-F6EECF244321}">
                <p14:modId xmlns:p14="http://schemas.microsoft.com/office/powerpoint/2010/main" val="2904265953"/>
              </p:ext>
            </p:extLst>
          </p:nvPr>
        </p:nvGraphicFramePr>
        <p:xfrm>
          <a:off x="1012054" y="1803464"/>
          <a:ext cx="9703293" cy="3593164"/>
        </p:xfrm>
        <a:graphic>
          <a:graphicData uri="http://schemas.openxmlformats.org/drawingml/2006/table">
            <a:tbl>
              <a:tblPr firstRow="1" firstCol="1" bandRow="1">
                <a:tableStyleId>{FABFCF23-3B69-468F-B69F-88F6DE6A72F2}</a:tableStyleId>
              </a:tblPr>
              <a:tblGrid>
                <a:gridCol w="4971495">
                  <a:extLst>
                    <a:ext uri="{9D8B030D-6E8A-4147-A177-3AD203B41FA5}">
                      <a16:colId xmlns:a16="http://schemas.microsoft.com/office/drawing/2014/main" val="3351852215"/>
                    </a:ext>
                  </a:extLst>
                </a:gridCol>
                <a:gridCol w="4731798">
                  <a:extLst>
                    <a:ext uri="{9D8B030D-6E8A-4147-A177-3AD203B41FA5}">
                      <a16:colId xmlns:a16="http://schemas.microsoft.com/office/drawing/2014/main" val="3842932954"/>
                    </a:ext>
                  </a:extLst>
                </a:gridCol>
              </a:tblGrid>
              <a:tr h="540058">
                <a:tc>
                  <a:txBody>
                    <a:bodyPr/>
                    <a:lstStyle/>
                    <a:p>
                      <a:pPr>
                        <a:lnSpc>
                          <a:spcPct val="107000"/>
                        </a:lnSpc>
                        <a:spcAft>
                          <a:spcPts val="0"/>
                        </a:spcAft>
                      </a:pPr>
                      <a:r>
                        <a:rPr lang="es-MX" sz="2800" dirty="0">
                          <a:effectLst/>
                        </a:rPr>
                        <a:t>Criterio</a:t>
                      </a:r>
                      <a:endParaRPr lang="es-MX"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MX" sz="2800">
                          <a:effectLst/>
                        </a:rPr>
                        <a:t>Valor</a:t>
                      </a:r>
                      <a:endParaRPr lang="es-MX" sz="4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77430729"/>
                  </a:ext>
                </a:extLst>
              </a:tr>
              <a:tr h="540058">
                <a:tc>
                  <a:txBody>
                    <a:bodyPr/>
                    <a:lstStyle/>
                    <a:p>
                      <a:pPr>
                        <a:lnSpc>
                          <a:spcPct val="107000"/>
                        </a:lnSpc>
                        <a:spcAft>
                          <a:spcPts val="0"/>
                        </a:spcAft>
                      </a:pPr>
                      <a:r>
                        <a:rPr lang="es-MX" sz="2800">
                          <a:effectLst/>
                        </a:rPr>
                        <a:t>Clientes atendidos por “Vivi”</a:t>
                      </a:r>
                      <a:endParaRPr lang="es-MX" sz="4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MX" sz="2800">
                          <a:effectLst/>
                        </a:rPr>
                        <a:t>20</a:t>
                      </a:r>
                      <a:endParaRPr lang="es-MX" sz="4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01898908"/>
                  </a:ext>
                </a:extLst>
              </a:tr>
              <a:tr h="540058">
                <a:tc>
                  <a:txBody>
                    <a:bodyPr/>
                    <a:lstStyle/>
                    <a:p>
                      <a:pPr>
                        <a:lnSpc>
                          <a:spcPct val="107000"/>
                        </a:lnSpc>
                        <a:spcAft>
                          <a:spcPts val="0"/>
                        </a:spcAft>
                      </a:pPr>
                      <a:r>
                        <a:rPr lang="es-MX" sz="2800">
                          <a:effectLst/>
                        </a:rPr>
                        <a:t>Tiempo total de atención</a:t>
                      </a:r>
                      <a:endParaRPr lang="es-MX" sz="4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MX" sz="2800">
                          <a:effectLst/>
                        </a:rPr>
                        <a:t>02:41:47</a:t>
                      </a:r>
                      <a:endParaRPr lang="es-MX" sz="4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24517194"/>
                  </a:ext>
                </a:extLst>
              </a:tr>
              <a:tr h="540058">
                <a:tc>
                  <a:txBody>
                    <a:bodyPr/>
                    <a:lstStyle/>
                    <a:p>
                      <a:pPr>
                        <a:lnSpc>
                          <a:spcPct val="107000"/>
                        </a:lnSpc>
                        <a:spcAft>
                          <a:spcPts val="0"/>
                        </a:spcAft>
                      </a:pPr>
                      <a:r>
                        <a:rPr lang="es-MX" sz="2800">
                          <a:effectLst/>
                        </a:rPr>
                        <a:t>Tiempo promedio de atención por cliente</a:t>
                      </a:r>
                      <a:endParaRPr lang="es-MX" sz="4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MX" sz="2800">
                          <a:effectLst/>
                        </a:rPr>
                        <a:t>00:04:57</a:t>
                      </a:r>
                      <a:endParaRPr lang="es-MX" sz="4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74716462"/>
                  </a:ext>
                </a:extLst>
              </a:tr>
              <a:tr h="540058">
                <a:tc>
                  <a:txBody>
                    <a:bodyPr/>
                    <a:lstStyle/>
                    <a:p>
                      <a:pPr>
                        <a:lnSpc>
                          <a:spcPct val="107000"/>
                        </a:lnSpc>
                        <a:spcAft>
                          <a:spcPts val="0"/>
                        </a:spcAft>
                      </a:pPr>
                      <a:r>
                        <a:rPr lang="es-MX" sz="2800" dirty="0">
                          <a:effectLst/>
                        </a:rPr>
                        <a:t>Peticiones habladas</a:t>
                      </a:r>
                      <a:endParaRPr lang="es-MX"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MX" sz="2800">
                          <a:effectLst/>
                        </a:rPr>
                        <a:t>53</a:t>
                      </a:r>
                      <a:endParaRPr lang="es-MX" sz="4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91808382"/>
                  </a:ext>
                </a:extLst>
              </a:tr>
              <a:tr h="540058">
                <a:tc>
                  <a:txBody>
                    <a:bodyPr/>
                    <a:lstStyle/>
                    <a:p>
                      <a:pPr>
                        <a:lnSpc>
                          <a:spcPct val="107000"/>
                        </a:lnSpc>
                        <a:spcAft>
                          <a:spcPts val="0"/>
                        </a:spcAft>
                      </a:pPr>
                      <a:r>
                        <a:rPr lang="es-MX" sz="2800">
                          <a:effectLst/>
                        </a:rPr>
                        <a:t>Porcentaje respuestas exitosas</a:t>
                      </a:r>
                      <a:endParaRPr lang="es-MX" sz="4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MX" sz="2800" dirty="0">
                          <a:effectLst/>
                        </a:rPr>
                        <a:t>83%</a:t>
                      </a:r>
                      <a:endParaRPr lang="es-MX" sz="4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11875420"/>
                  </a:ext>
                </a:extLst>
              </a:tr>
            </a:tbl>
          </a:graphicData>
        </a:graphic>
      </p:graphicFrame>
    </p:spTree>
    <p:extLst>
      <p:ext uri="{BB962C8B-B14F-4D97-AF65-F5344CB8AC3E}">
        <p14:creationId xmlns:p14="http://schemas.microsoft.com/office/powerpoint/2010/main" val="2096018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adro de texto 56">
            <a:extLst>
              <a:ext uri="{FF2B5EF4-FFF2-40B4-BE49-F238E27FC236}">
                <a16:creationId xmlns:a16="http://schemas.microsoft.com/office/drawing/2014/main" id="{25264A13-2CF6-4653-9A8E-AE29B6F25F8E}"/>
              </a:ext>
            </a:extLst>
          </p:cNvPr>
          <p:cNvSpPr txBox="1"/>
          <p:nvPr/>
        </p:nvSpPr>
        <p:spPr>
          <a:xfrm>
            <a:off x="714664" y="385501"/>
            <a:ext cx="3803018" cy="547372"/>
          </a:xfrm>
          <a:prstGeom prst="rect">
            <a:avLst/>
          </a:prstGeom>
          <a:noFill/>
        </p:spPr>
        <p:txBody>
          <a:bodyPr wrap="square" lIns="0" tIns="0" rIns="0" bIns="0" rtlCol="0">
            <a:noAutofit/>
          </a:bodyPr>
          <a:lstStyle/>
          <a:p>
            <a:pPr rtl="0">
              <a:lnSpc>
                <a:spcPts val="4000"/>
              </a:lnSpc>
            </a:pPr>
            <a:r>
              <a:rPr lang="es-ES" sz="3600" b="1" dirty="0">
                <a:solidFill>
                  <a:srgbClr val="002060"/>
                </a:solidFill>
                <a:latin typeface="Segoe UI" panose="020B0502040204020203" pitchFamily="34" charset="0"/>
                <a:cs typeface="Segoe UI" panose="020B0502040204020203" pitchFamily="34" charset="0"/>
              </a:rPr>
              <a:t>RESULTADOS</a:t>
            </a:r>
          </a:p>
        </p:txBody>
      </p:sp>
      <p:sp>
        <p:nvSpPr>
          <p:cNvPr id="7" name="Título 6" hidden="1">
            <a:extLst>
              <a:ext uri="{FF2B5EF4-FFF2-40B4-BE49-F238E27FC236}">
                <a16:creationId xmlns:a16="http://schemas.microsoft.com/office/drawing/2014/main" id="{8336C4B5-E15C-4086-8FF8-C33A073734A2}"/>
              </a:ext>
            </a:extLst>
          </p:cNvPr>
          <p:cNvSpPr>
            <a:spLocks noGrp="1"/>
          </p:cNvSpPr>
          <p:nvPr>
            <p:ph type="title"/>
          </p:nvPr>
        </p:nvSpPr>
        <p:spPr/>
        <p:txBody>
          <a:bodyPr rtlCol="0"/>
          <a:lstStyle/>
          <a:p>
            <a:r>
              <a:rPr lang="es-ES" dirty="0"/>
              <a:t>Diapositiva de recursos humanos 7</a:t>
            </a:r>
          </a:p>
        </p:txBody>
      </p:sp>
      <p:sp>
        <p:nvSpPr>
          <p:cNvPr id="2" name="Rectángulo 1">
            <a:extLst>
              <a:ext uri="{FF2B5EF4-FFF2-40B4-BE49-F238E27FC236}">
                <a16:creationId xmlns:a16="http://schemas.microsoft.com/office/drawing/2014/main" id="{F5AC5211-3E25-4296-A082-31AB023CDC92}"/>
              </a:ext>
            </a:extLst>
          </p:cNvPr>
          <p:cNvSpPr/>
          <p:nvPr/>
        </p:nvSpPr>
        <p:spPr>
          <a:xfrm>
            <a:off x="627823" y="1190080"/>
            <a:ext cx="5184433" cy="535146"/>
          </a:xfrm>
          <a:prstGeom prst="rect">
            <a:avLst/>
          </a:prstGeom>
        </p:spPr>
        <p:txBody>
          <a:bodyPr wrap="none">
            <a:spAutoFit/>
          </a:bodyPr>
          <a:lstStyle/>
          <a:p>
            <a:pPr>
              <a:lnSpc>
                <a:spcPts val="4000"/>
              </a:lnSpc>
            </a:pPr>
            <a:r>
              <a:rPr lang="es-ES" sz="2000" b="1" dirty="0">
                <a:solidFill>
                  <a:srgbClr val="002060"/>
                </a:solidFill>
                <a:latin typeface="Segoe UI" panose="020B0502040204020203" pitchFamily="34" charset="0"/>
                <a:cs typeface="Segoe UI" panose="020B0502040204020203" pitchFamily="34" charset="0"/>
              </a:rPr>
              <a:t> La atención brindad ha sido satisfactoria.</a:t>
            </a:r>
          </a:p>
        </p:txBody>
      </p:sp>
      <p:graphicFrame>
        <p:nvGraphicFramePr>
          <p:cNvPr id="8" name="1 Gráfico">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904062690"/>
              </p:ext>
            </p:extLst>
          </p:nvPr>
        </p:nvGraphicFramePr>
        <p:xfrm>
          <a:off x="2057128" y="2064467"/>
          <a:ext cx="6873808" cy="40611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6056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adro de texto 56">
            <a:extLst>
              <a:ext uri="{FF2B5EF4-FFF2-40B4-BE49-F238E27FC236}">
                <a16:creationId xmlns:a16="http://schemas.microsoft.com/office/drawing/2014/main" id="{25264A13-2CF6-4653-9A8E-AE29B6F25F8E}"/>
              </a:ext>
            </a:extLst>
          </p:cNvPr>
          <p:cNvSpPr txBox="1"/>
          <p:nvPr/>
        </p:nvSpPr>
        <p:spPr>
          <a:xfrm>
            <a:off x="714664" y="385501"/>
            <a:ext cx="3803018" cy="547372"/>
          </a:xfrm>
          <a:prstGeom prst="rect">
            <a:avLst/>
          </a:prstGeom>
          <a:noFill/>
        </p:spPr>
        <p:txBody>
          <a:bodyPr wrap="square" lIns="0" tIns="0" rIns="0" bIns="0" rtlCol="0">
            <a:noAutofit/>
          </a:bodyPr>
          <a:lstStyle/>
          <a:p>
            <a:pPr rtl="0">
              <a:lnSpc>
                <a:spcPts val="4000"/>
              </a:lnSpc>
            </a:pPr>
            <a:r>
              <a:rPr lang="es-ES" sz="3600" b="1" dirty="0">
                <a:solidFill>
                  <a:srgbClr val="002060"/>
                </a:solidFill>
                <a:latin typeface="Segoe UI" panose="020B0502040204020203" pitchFamily="34" charset="0"/>
                <a:cs typeface="Segoe UI" panose="020B0502040204020203" pitchFamily="34" charset="0"/>
              </a:rPr>
              <a:t>RESULTADOS</a:t>
            </a:r>
          </a:p>
        </p:txBody>
      </p:sp>
      <p:sp>
        <p:nvSpPr>
          <p:cNvPr id="7" name="Título 6" hidden="1">
            <a:extLst>
              <a:ext uri="{FF2B5EF4-FFF2-40B4-BE49-F238E27FC236}">
                <a16:creationId xmlns:a16="http://schemas.microsoft.com/office/drawing/2014/main" id="{8336C4B5-E15C-4086-8FF8-C33A073734A2}"/>
              </a:ext>
            </a:extLst>
          </p:cNvPr>
          <p:cNvSpPr>
            <a:spLocks noGrp="1"/>
          </p:cNvSpPr>
          <p:nvPr>
            <p:ph type="title"/>
          </p:nvPr>
        </p:nvSpPr>
        <p:spPr/>
        <p:txBody>
          <a:bodyPr rtlCol="0"/>
          <a:lstStyle/>
          <a:p>
            <a:r>
              <a:rPr lang="es-ES" dirty="0"/>
              <a:t>Diapositiva de recursos humanos 7</a:t>
            </a:r>
          </a:p>
        </p:txBody>
      </p:sp>
      <p:sp>
        <p:nvSpPr>
          <p:cNvPr id="6" name="Cuadro de texto 56">
            <a:extLst>
              <a:ext uri="{FF2B5EF4-FFF2-40B4-BE49-F238E27FC236}">
                <a16:creationId xmlns:a16="http://schemas.microsoft.com/office/drawing/2014/main" id="{56919550-C96B-414B-8F9B-538922866779}"/>
              </a:ext>
            </a:extLst>
          </p:cNvPr>
          <p:cNvSpPr txBox="1"/>
          <p:nvPr/>
        </p:nvSpPr>
        <p:spPr>
          <a:xfrm>
            <a:off x="1573414" y="1354181"/>
            <a:ext cx="8786298" cy="547372"/>
          </a:xfrm>
          <a:prstGeom prst="rect">
            <a:avLst/>
          </a:prstGeom>
          <a:noFill/>
        </p:spPr>
        <p:txBody>
          <a:bodyPr wrap="square" lIns="0" tIns="0" rIns="0" bIns="0" rtlCol="0">
            <a:noAutofit/>
          </a:bodyPr>
          <a:lstStyle/>
          <a:p>
            <a:pPr rtl="0">
              <a:lnSpc>
                <a:spcPts val="4000"/>
              </a:lnSpc>
            </a:pPr>
            <a:r>
              <a:rPr lang="es-ES" sz="2000" b="1" dirty="0">
                <a:solidFill>
                  <a:srgbClr val="002060"/>
                </a:solidFill>
                <a:latin typeface="Segoe UI" panose="020B0502040204020203" pitchFamily="34" charset="0"/>
                <a:cs typeface="Segoe UI" panose="020B0502040204020203" pitchFamily="34" charset="0"/>
              </a:rPr>
              <a:t>Evaluación de las funciones integradas de la aplicación</a:t>
            </a:r>
          </a:p>
        </p:txBody>
      </p:sp>
      <p:graphicFrame>
        <p:nvGraphicFramePr>
          <p:cNvPr id="8" name="3 Gráfico">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3403421734"/>
              </p:ext>
            </p:extLst>
          </p:nvPr>
        </p:nvGraphicFramePr>
        <p:xfrm>
          <a:off x="1379779" y="2097801"/>
          <a:ext cx="5962054" cy="43746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7878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adro de texto 56">
            <a:extLst>
              <a:ext uri="{FF2B5EF4-FFF2-40B4-BE49-F238E27FC236}">
                <a16:creationId xmlns:a16="http://schemas.microsoft.com/office/drawing/2014/main" id="{25264A13-2CF6-4653-9A8E-AE29B6F25F8E}"/>
              </a:ext>
            </a:extLst>
          </p:cNvPr>
          <p:cNvSpPr txBox="1"/>
          <p:nvPr/>
        </p:nvSpPr>
        <p:spPr>
          <a:xfrm>
            <a:off x="723900" y="457291"/>
            <a:ext cx="3803018" cy="1159742"/>
          </a:xfrm>
          <a:prstGeom prst="rect">
            <a:avLst/>
          </a:prstGeom>
          <a:noFill/>
        </p:spPr>
        <p:txBody>
          <a:bodyPr wrap="square" lIns="0" tIns="0" rIns="0" bIns="0" rtlCol="0">
            <a:noAutofit/>
          </a:bodyPr>
          <a:lstStyle/>
          <a:p>
            <a:pPr rtl="0">
              <a:lnSpc>
                <a:spcPts val="4000"/>
              </a:lnSpc>
            </a:pPr>
            <a:r>
              <a:rPr lang="es-ES" sz="3600" b="1" dirty="0">
                <a:solidFill>
                  <a:srgbClr val="002060"/>
                </a:solidFill>
                <a:latin typeface="Segoe UI" panose="020B0502040204020203" pitchFamily="34" charset="0"/>
                <a:cs typeface="Segoe UI" panose="020B0502040204020203" pitchFamily="34" charset="0"/>
              </a:rPr>
              <a:t>RESULTADOS</a:t>
            </a:r>
          </a:p>
        </p:txBody>
      </p:sp>
      <p:sp>
        <p:nvSpPr>
          <p:cNvPr id="7" name="Título 6" hidden="1">
            <a:extLst>
              <a:ext uri="{FF2B5EF4-FFF2-40B4-BE49-F238E27FC236}">
                <a16:creationId xmlns:a16="http://schemas.microsoft.com/office/drawing/2014/main" id="{8336C4B5-E15C-4086-8FF8-C33A073734A2}"/>
              </a:ext>
            </a:extLst>
          </p:cNvPr>
          <p:cNvSpPr>
            <a:spLocks noGrp="1"/>
          </p:cNvSpPr>
          <p:nvPr>
            <p:ph type="title"/>
          </p:nvPr>
        </p:nvSpPr>
        <p:spPr/>
        <p:txBody>
          <a:bodyPr rtlCol="0"/>
          <a:lstStyle/>
          <a:p>
            <a:r>
              <a:rPr lang="es-ES" dirty="0"/>
              <a:t>Diapositiva de recursos humanos 7</a:t>
            </a:r>
          </a:p>
        </p:txBody>
      </p:sp>
      <p:sp>
        <p:nvSpPr>
          <p:cNvPr id="11" name="Cuadro de texto 56">
            <a:extLst>
              <a:ext uri="{FF2B5EF4-FFF2-40B4-BE49-F238E27FC236}">
                <a16:creationId xmlns:a16="http://schemas.microsoft.com/office/drawing/2014/main" id="{F880F00F-58E9-44EB-9CF0-338898CA36AF}"/>
              </a:ext>
            </a:extLst>
          </p:cNvPr>
          <p:cNvSpPr txBox="1"/>
          <p:nvPr/>
        </p:nvSpPr>
        <p:spPr>
          <a:xfrm>
            <a:off x="675539" y="1449604"/>
            <a:ext cx="11062017" cy="547372"/>
          </a:xfrm>
          <a:prstGeom prst="rect">
            <a:avLst/>
          </a:prstGeom>
          <a:noFill/>
        </p:spPr>
        <p:txBody>
          <a:bodyPr wrap="square" lIns="0" tIns="0" rIns="0" bIns="0" rtlCol="0">
            <a:noAutofit/>
          </a:bodyPr>
          <a:lstStyle/>
          <a:p>
            <a:pPr rtl="0">
              <a:lnSpc>
                <a:spcPts val="4000"/>
              </a:lnSpc>
            </a:pPr>
            <a:r>
              <a:rPr lang="es-ES" sz="2000" b="1" dirty="0">
                <a:solidFill>
                  <a:srgbClr val="002060"/>
                </a:solidFill>
                <a:latin typeface="Segoe UI" panose="020B0502040204020203" pitchFamily="34" charset="0"/>
                <a:cs typeface="Segoe UI" panose="020B0502040204020203" pitchFamily="34" charset="0"/>
              </a:rPr>
              <a:t>El asistente ofrece información con claridad y precisión</a:t>
            </a:r>
          </a:p>
        </p:txBody>
      </p:sp>
      <p:graphicFrame>
        <p:nvGraphicFramePr>
          <p:cNvPr id="10" name="4 Gráfico">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779244446"/>
              </p:ext>
            </p:extLst>
          </p:nvPr>
        </p:nvGraphicFramePr>
        <p:xfrm>
          <a:off x="1212114" y="2220387"/>
          <a:ext cx="6629607" cy="41803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9127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adro de texto 56">
            <a:extLst>
              <a:ext uri="{FF2B5EF4-FFF2-40B4-BE49-F238E27FC236}">
                <a16:creationId xmlns:a16="http://schemas.microsoft.com/office/drawing/2014/main" id="{25264A13-2CF6-4653-9A8E-AE29B6F25F8E}"/>
              </a:ext>
            </a:extLst>
          </p:cNvPr>
          <p:cNvSpPr txBox="1"/>
          <p:nvPr/>
        </p:nvSpPr>
        <p:spPr>
          <a:xfrm>
            <a:off x="723900" y="457291"/>
            <a:ext cx="3803018" cy="1159742"/>
          </a:xfrm>
          <a:prstGeom prst="rect">
            <a:avLst/>
          </a:prstGeom>
          <a:noFill/>
        </p:spPr>
        <p:txBody>
          <a:bodyPr wrap="square" lIns="0" tIns="0" rIns="0" bIns="0" rtlCol="0">
            <a:noAutofit/>
          </a:bodyPr>
          <a:lstStyle/>
          <a:p>
            <a:pPr rtl="0">
              <a:lnSpc>
                <a:spcPts val="4000"/>
              </a:lnSpc>
            </a:pPr>
            <a:r>
              <a:rPr lang="es-ES" sz="3600" b="1" dirty="0">
                <a:solidFill>
                  <a:srgbClr val="002060"/>
                </a:solidFill>
                <a:latin typeface="Segoe UI" panose="020B0502040204020203" pitchFamily="34" charset="0"/>
                <a:cs typeface="Segoe UI" panose="020B0502040204020203" pitchFamily="34" charset="0"/>
              </a:rPr>
              <a:t>RESULTADOS</a:t>
            </a:r>
          </a:p>
        </p:txBody>
      </p:sp>
      <p:sp>
        <p:nvSpPr>
          <p:cNvPr id="7" name="Título 6" hidden="1">
            <a:extLst>
              <a:ext uri="{FF2B5EF4-FFF2-40B4-BE49-F238E27FC236}">
                <a16:creationId xmlns:a16="http://schemas.microsoft.com/office/drawing/2014/main" id="{8336C4B5-E15C-4086-8FF8-C33A073734A2}"/>
              </a:ext>
            </a:extLst>
          </p:cNvPr>
          <p:cNvSpPr>
            <a:spLocks noGrp="1"/>
          </p:cNvSpPr>
          <p:nvPr>
            <p:ph type="title"/>
          </p:nvPr>
        </p:nvSpPr>
        <p:spPr/>
        <p:txBody>
          <a:bodyPr rtlCol="0"/>
          <a:lstStyle/>
          <a:p>
            <a:r>
              <a:rPr lang="es-ES" dirty="0"/>
              <a:t>Diapositiva de recursos humanos 7</a:t>
            </a:r>
          </a:p>
        </p:txBody>
      </p:sp>
      <p:graphicFrame>
        <p:nvGraphicFramePr>
          <p:cNvPr id="6" name="Gráfico 5">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3752746580"/>
              </p:ext>
            </p:extLst>
          </p:nvPr>
        </p:nvGraphicFramePr>
        <p:xfrm>
          <a:off x="2104008" y="2256137"/>
          <a:ext cx="6743965" cy="4002619"/>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 de texto 56">
            <a:extLst>
              <a:ext uri="{FF2B5EF4-FFF2-40B4-BE49-F238E27FC236}">
                <a16:creationId xmlns:a16="http://schemas.microsoft.com/office/drawing/2014/main" id="{5C7318AC-6722-4D42-86DA-0132C98D6E2E}"/>
              </a:ext>
            </a:extLst>
          </p:cNvPr>
          <p:cNvSpPr txBox="1"/>
          <p:nvPr/>
        </p:nvSpPr>
        <p:spPr>
          <a:xfrm>
            <a:off x="661755" y="1343347"/>
            <a:ext cx="10337677" cy="547372"/>
          </a:xfrm>
          <a:prstGeom prst="rect">
            <a:avLst/>
          </a:prstGeom>
          <a:noFill/>
        </p:spPr>
        <p:txBody>
          <a:bodyPr wrap="square" lIns="0" tIns="0" rIns="0" bIns="0" rtlCol="0">
            <a:noAutofit/>
          </a:bodyPr>
          <a:lstStyle/>
          <a:p>
            <a:pPr rtl="0">
              <a:lnSpc>
                <a:spcPts val="4000"/>
              </a:lnSpc>
            </a:pPr>
            <a:r>
              <a:rPr lang="es-ES" sz="2000" b="1" dirty="0">
                <a:solidFill>
                  <a:srgbClr val="002060"/>
                </a:solidFill>
                <a:latin typeface="Segoe UI" panose="020B0502040204020203" pitchFamily="34" charset="0"/>
                <a:cs typeface="Segoe UI" panose="020B0502040204020203" pitchFamily="34" charset="0"/>
              </a:rPr>
              <a:t>Aspecto físico y los gestos del asistente virtual se aproxima a las de un ser humano</a:t>
            </a:r>
          </a:p>
        </p:txBody>
      </p:sp>
    </p:spTree>
    <p:extLst>
      <p:ext uri="{BB962C8B-B14F-4D97-AF65-F5344CB8AC3E}">
        <p14:creationId xmlns:p14="http://schemas.microsoft.com/office/powerpoint/2010/main" val="3983988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357841" y="4137890"/>
            <a:ext cx="5874326" cy="830997"/>
          </a:xfrm>
          <a:prstGeom prst="rect">
            <a:avLst/>
          </a:prstGeom>
          <a:noFill/>
        </p:spPr>
        <p:txBody>
          <a:bodyPr wrap="square" lIns="0" tIns="0" rIns="0" bIns="0" rtlCol="0">
            <a:spAutoFit/>
          </a:bodyPr>
          <a:lstStyle/>
          <a:p>
            <a:pPr lvl="1"/>
            <a:r>
              <a:rPr lang="es-MX" sz="5400" b="1" dirty="0">
                <a:solidFill>
                  <a:srgbClr val="002060"/>
                </a:solidFill>
                <a:latin typeface="Segoe UI" panose="020B0502040204020203" pitchFamily="34" charset="0"/>
                <a:cs typeface="Segoe UI" panose="020B0502040204020203" pitchFamily="34" charset="0"/>
              </a:rPr>
              <a:t>Conclusiones</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1538552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 de texto 1">
            <a:extLst>
              <a:ext uri="{FF2B5EF4-FFF2-40B4-BE49-F238E27FC236}">
                <a16:creationId xmlns:a16="http://schemas.microsoft.com/office/drawing/2014/main" id="{62AEF5FE-6C45-4BF6-9676-571742C3CDD7}"/>
              </a:ext>
            </a:extLst>
          </p:cNvPr>
          <p:cNvSpPr txBox="1"/>
          <p:nvPr/>
        </p:nvSpPr>
        <p:spPr>
          <a:xfrm>
            <a:off x="850171" y="704685"/>
            <a:ext cx="9531502" cy="512961"/>
          </a:xfrm>
          <a:prstGeom prst="rect">
            <a:avLst/>
          </a:prstGeom>
          <a:noFill/>
        </p:spPr>
        <p:txBody>
          <a:bodyPr wrap="square" lIns="0" tIns="0" rIns="0" bIns="0" rtlCol="0">
            <a:spAutoFit/>
          </a:bodyPr>
          <a:lstStyle/>
          <a:p>
            <a:pPr rtl="0">
              <a:lnSpc>
                <a:spcPts val="4000"/>
              </a:lnSpc>
            </a:pPr>
            <a:r>
              <a:rPr lang="es-ES" sz="4400" b="1" dirty="0">
                <a:solidFill>
                  <a:srgbClr val="002060"/>
                </a:solidFill>
                <a:latin typeface="Segoe UI" panose="020B0502040204020203" pitchFamily="34" charset="0"/>
                <a:cs typeface="Segoe UI" panose="020B0502040204020203" pitchFamily="34" charset="0"/>
              </a:rPr>
              <a:t>Introducción</a:t>
            </a:r>
          </a:p>
        </p:txBody>
      </p:sp>
      <p:sp>
        <p:nvSpPr>
          <p:cNvPr id="68" name="Título 67" hidden="1">
            <a:extLst>
              <a:ext uri="{FF2B5EF4-FFF2-40B4-BE49-F238E27FC236}">
                <a16:creationId xmlns:a16="http://schemas.microsoft.com/office/drawing/2014/main" id="{3D46526D-118F-4F6F-BAE0-066F422EBD1E}"/>
              </a:ext>
            </a:extLst>
          </p:cNvPr>
          <p:cNvSpPr>
            <a:spLocks noGrp="1"/>
          </p:cNvSpPr>
          <p:nvPr>
            <p:ph type="title"/>
          </p:nvPr>
        </p:nvSpPr>
        <p:spPr/>
        <p:txBody>
          <a:bodyPr rtlCol="0"/>
          <a:lstStyle/>
          <a:p>
            <a:r>
              <a:rPr lang="es-ES" dirty="0"/>
              <a:t>Diapositiva de recursos humanos 3</a:t>
            </a:r>
          </a:p>
        </p:txBody>
      </p:sp>
      <p:sp>
        <p:nvSpPr>
          <p:cNvPr id="66" name="Rectángulo: esquinas redondeadas 65">
            <a:extLst>
              <a:ext uri="{FF2B5EF4-FFF2-40B4-BE49-F238E27FC236}">
                <a16:creationId xmlns:a16="http://schemas.microsoft.com/office/drawing/2014/main" id="{9500A70C-A946-4430-AE63-B08DEEF5877F}"/>
              </a:ext>
            </a:extLst>
          </p:cNvPr>
          <p:cNvSpPr/>
          <p:nvPr/>
        </p:nvSpPr>
        <p:spPr>
          <a:xfrm>
            <a:off x="4074079" y="1991160"/>
            <a:ext cx="3131128" cy="12999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419" sz="2400" dirty="0"/>
              <a:t>Unidad de Admisión y Registro</a:t>
            </a:r>
          </a:p>
        </p:txBody>
      </p:sp>
      <p:sp>
        <p:nvSpPr>
          <p:cNvPr id="100" name="Rectángulo: esquinas redondeadas 99">
            <a:extLst>
              <a:ext uri="{FF2B5EF4-FFF2-40B4-BE49-F238E27FC236}">
                <a16:creationId xmlns:a16="http://schemas.microsoft.com/office/drawing/2014/main" id="{E09FF09C-4278-46AC-B067-891044950DEA}"/>
              </a:ext>
            </a:extLst>
          </p:cNvPr>
          <p:cNvSpPr/>
          <p:nvPr/>
        </p:nvSpPr>
        <p:spPr>
          <a:xfrm>
            <a:off x="8117923" y="1991160"/>
            <a:ext cx="3131128" cy="12999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419" sz="2800" dirty="0"/>
              <a:t>Asistentes Virtuales</a:t>
            </a:r>
          </a:p>
        </p:txBody>
      </p:sp>
      <p:pic>
        <p:nvPicPr>
          <p:cNvPr id="2052" name="Picture 4" descr="Resultado de imagen para asistentes virtuales">
            <a:extLst>
              <a:ext uri="{FF2B5EF4-FFF2-40B4-BE49-F238E27FC236}">
                <a16:creationId xmlns:a16="http://schemas.microsoft.com/office/drawing/2014/main" id="{1B1B7F99-6B22-4AE1-9889-ABF6645EE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987" y="378654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uar espe">
            <a:extLst>
              <a:ext uri="{FF2B5EF4-FFF2-40B4-BE49-F238E27FC236}">
                <a16:creationId xmlns:a16="http://schemas.microsoft.com/office/drawing/2014/main" id="{31243332-776E-4BBB-9043-BCC68836F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079" y="4182890"/>
            <a:ext cx="3131129" cy="5561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35A716B1-D01D-4312-8DC5-D42357456719}"/>
              </a:ext>
            </a:extLst>
          </p:cNvPr>
          <p:cNvSpPr/>
          <p:nvPr/>
        </p:nvSpPr>
        <p:spPr>
          <a:xfrm>
            <a:off x="329886" y="1991160"/>
            <a:ext cx="3131128" cy="12999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419" sz="2400" dirty="0"/>
              <a:t>Atención al Cliente</a:t>
            </a:r>
          </a:p>
        </p:txBody>
      </p:sp>
      <p:pic>
        <p:nvPicPr>
          <p:cNvPr id="1026" name="Picture 2" descr="Resultado de imagen para filas de espera png">
            <a:extLst>
              <a:ext uri="{FF2B5EF4-FFF2-40B4-BE49-F238E27FC236}">
                <a16:creationId xmlns:a16="http://schemas.microsoft.com/office/drawing/2014/main" id="{15535996-00A6-4CF8-9949-4F8A4DD78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88" y="3720668"/>
            <a:ext cx="27432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944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Conclusiones</a:t>
            </a:r>
          </a:p>
        </p:txBody>
      </p:sp>
      <p:sp>
        <p:nvSpPr>
          <p:cNvPr id="69" name="Cuadro de texto 68">
            <a:extLst>
              <a:ext uri="{FF2B5EF4-FFF2-40B4-BE49-F238E27FC236}">
                <a16:creationId xmlns:a16="http://schemas.microsoft.com/office/drawing/2014/main" id="{4A424134-52BB-4183-A9FC-3CBBA75DCD28}"/>
              </a:ext>
            </a:extLst>
          </p:cNvPr>
          <p:cNvSpPr txBox="1"/>
          <p:nvPr/>
        </p:nvSpPr>
        <p:spPr>
          <a:xfrm>
            <a:off x="938005" y="1912740"/>
            <a:ext cx="9046504" cy="2215991"/>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EC" sz="3600" dirty="0"/>
              <a:t>Se Identificaron y seleccionaron los procesos estratégicos que realiza la UAR con el fin de obtener la estructura de información y diseñar la base de datos.</a:t>
            </a:r>
            <a:endParaRPr lang="es-MX" sz="3600" dirty="0"/>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221796" y="160637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Tree>
    <p:extLst>
      <p:ext uri="{BB962C8B-B14F-4D97-AF65-F5344CB8AC3E}">
        <p14:creationId xmlns:p14="http://schemas.microsoft.com/office/powerpoint/2010/main" val="3532204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Conclusiones</a:t>
            </a:r>
          </a:p>
        </p:txBody>
      </p:sp>
      <p:sp>
        <p:nvSpPr>
          <p:cNvPr id="69" name="Cuadro de texto 68">
            <a:extLst>
              <a:ext uri="{FF2B5EF4-FFF2-40B4-BE49-F238E27FC236}">
                <a16:creationId xmlns:a16="http://schemas.microsoft.com/office/drawing/2014/main" id="{4A424134-52BB-4183-A9FC-3CBBA75DCD28}"/>
              </a:ext>
            </a:extLst>
          </p:cNvPr>
          <p:cNvSpPr txBox="1"/>
          <p:nvPr/>
        </p:nvSpPr>
        <p:spPr>
          <a:xfrm>
            <a:off x="938004" y="1912740"/>
            <a:ext cx="9683813" cy="2769989"/>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EC" sz="3600" dirty="0"/>
              <a:t>Se modeló la interfaz de sistema de forma amigable e intuitiva para el usuario y un asistente virtual en 3D con aspecto, animaciones y expresiones faciales similares al de un ser humano, usando herramientas de modelado</a:t>
            </a:r>
            <a:r>
              <a:rPr lang="es-EC" dirty="0"/>
              <a:t>. </a:t>
            </a:r>
            <a:endParaRPr lang="es-MX" dirty="0"/>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221796" y="160637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Tree>
    <p:extLst>
      <p:ext uri="{BB962C8B-B14F-4D97-AF65-F5344CB8AC3E}">
        <p14:creationId xmlns:p14="http://schemas.microsoft.com/office/powerpoint/2010/main" val="1450472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Conclusiones</a:t>
            </a:r>
          </a:p>
        </p:txBody>
      </p:sp>
      <p:sp>
        <p:nvSpPr>
          <p:cNvPr id="69" name="Cuadro de texto 68">
            <a:extLst>
              <a:ext uri="{FF2B5EF4-FFF2-40B4-BE49-F238E27FC236}">
                <a16:creationId xmlns:a16="http://schemas.microsoft.com/office/drawing/2014/main" id="{4A424134-52BB-4183-A9FC-3CBBA75DCD28}"/>
              </a:ext>
            </a:extLst>
          </p:cNvPr>
          <p:cNvSpPr txBox="1"/>
          <p:nvPr/>
        </p:nvSpPr>
        <p:spPr>
          <a:xfrm>
            <a:off x="938005" y="1912740"/>
            <a:ext cx="9046504" cy="2769989"/>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EC" sz="3600" dirty="0"/>
              <a:t>Se desarrolló el prototipo de un asistente interactivo virtual aplicando técnicas de procesamiento de lenguaje natural y usando un dispositivo para la interacción y despliegue de información.</a:t>
            </a:r>
            <a:endParaRPr lang="es-MX" sz="3600" dirty="0"/>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221796" y="160637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Tree>
    <p:extLst>
      <p:ext uri="{BB962C8B-B14F-4D97-AF65-F5344CB8AC3E}">
        <p14:creationId xmlns:p14="http://schemas.microsoft.com/office/powerpoint/2010/main" val="3998116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Conclusiones</a:t>
            </a:r>
          </a:p>
        </p:txBody>
      </p:sp>
      <p:sp>
        <p:nvSpPr>
          <p:cNvPr id="69" name="Cuadro de texto 68">
            <a:extLst>
              <a:ext uri="{FF2B5EF4-FFF2-40B4-BE49-F238E27FC236}">
                <a16:creationId xmlns:a16="http://schemas.microsoft.com/office/drawing/2014/main" id="{4A424134-52BB-4183-A9FC-3CBBA75DCD28}"/>
              </a:ext>
            </a:extLst>
          </p:cNvPr>
          <p:cNvSpPr txBox="1"/>
          <p:nvPr/>
        </p:nvSpPr>
        <p:spPr>
          <a:xfrm>
            <a:off x="938005" y="1912740"/>
            <a:ext cx="9794650" cy="2769989"/>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MX" sz="3600" b="1" dirty="0"/>
              <a:t>El desarrollo de esta herramienta fue creado para ser escalable desde sus inicios, por lo que será de gran apoyo para la UAR, permitiendo agregarse nuevos módulos con Inteligencia Artificial en función de las necesidades.</a:t>
            </a:r>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221796" y="160637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Tree>
    <p:extLst>
      <p:ext uri="{BB962C8B-B14F-4D97-AF65-F5344CB8AC3E}">
        <p14:creationId xmlns:p14="http://schemas.microsoft.com/office/powerpoint/2010/main" val="3321485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357841" y="4137890"/>
            <a:ext cx="5874326" cy="830997"/>
          </a:xfrm>
          <a:prstGeom prst="rect">
            <a:avLst/>
          </a:prstGeom>
          <a:noFill/>
        </p:spPr>
        <p:txBody>
          <a:bodyPr wrap="square" lIns="0" tIns="0" rIns="0" bIns="0" rtlCol="0">
            <a:spAutoFit/>
          </a:bodyPr>
          <a:lstStyle/>
          <a:p>
            <a:pPr rtl="0"/>
            <a:r>
              <a:rPr lang="es-MX" sz="5400" b="1" dirty="0">
                <a:solidFill>
                  <a:srgbClr val="002060"/>
                </a:solidFill>
                <a:latin typeface="Segoe UI" panose="020B0502040204020203" pitchFamily="34" charset="0"/>
                <a:cs typeface="Segoe UI" panose="020B0502040204020203" pitchFamily="34" charset="0"/>
              </a:rPr>
              <a:t>Recomendaciones</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405877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Recomendaciones</a:t>
            </a:r>
          </a:p>
        </p:txBody>
      </p:sp>
      <p:sp>
        <p:nvSpPr>
          <p:cNvPr id="69" name="Cuadro de texto 68">
            <a:extLst>
              <a:ext uri="{FF2B5EF4-FFF2-40B4-BE49-F238E27FC236}">
                <a16:creationId xmlns:a16="http://schemas.microsoft.com/office/drawing/2014/main" id="{4A424134-52BB-4183-A9FC-3CBBA75DCD28}"/>
              </a:ext>
            </a:extLst>
          </p:cNvPr>
          <p:cNvSpPr txBox="1"/>
          <p:nvPr/>
        </p:nvSpPr>
        <p:spPr>
          <a:xfrm>
            <a:off x="938005" y="1912740"/>
            <a:ext cx="9018795" cy="1846659"/>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MX" sz="4000" dirty="0"/>
              <a:t>Se recomienda el uso de esta aplicación en otras áreas de la universidad, ya que las necesidades son similares.</a:t>
            </a:r>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221796" y="160637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Tree>
    <p:extLst>
      <p:ext uri="{BB962C8B-B14F-4D97-AF65-F5344CB8AC3E}">
        <p14:creationId xmlns:p14="http://schemas.microsoft.com/office/powerpoint/2010/main" val="234160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Recomendaciones</a:t>
            </a:r>
          </a:p>
        </p:txBody>
      </p:sp>
      <p:sp>
        <p:nvSpPr>
          <p:cNvPr id="69" name="Cuadro de texto 68">
            <a:extLst>
              <a:ext uri="{FF2B5EF4-FFF2-40B4-BE49-F238E27FC236}">
                <a16:creationId xmlns:a16="http://schemas.microsoft.com/office/drawing/2014/main" id="{4A424134-52BB-4183-A9FC-3CBBA75DCD28}"/>
              </a:ext>
            </a:extLst>
          </p:cNvPr>
          <p:cNvSpPr txBox="1"/>
          <p:nvPr/>
        </p:nvSpPr>
        <p:spPr>
          <a:xfrm>
            <a:off x="938005" y="1912740"/>
            <a:ext cx="9545268" cy="2215991"/>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EC" sz="3600" dirty="0"/>
              <a:t>Para una mejor interacción mediante el reconocimiento de voz, es necesario instalar un micrófono de alta fidelidad, de tal forma que nos permita eliminar ruidos de fondo.</a:t>
            </a:r>
            <a:endParaRPr lang="es-MX" sz="3600" dirty="0"/>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221796" y="160637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Tree>
    <p:extLst>
      <p:ext uri="{BB962C8B-B14F-4D97-AF65-F5344CB8AC3E}">
        <p14:creationId xmlns:p14="http://schemas.microsoft.com/office/powerpoint/2010/main" val="1366749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Recomendaciones</a:t>
            </a:r>
          </a:p>
        </p:txBody>
      </p:sp>
      <p:sp>
        <p:nvSpPr>
          <p:cNvPr id="69" name="Cuadro de texto 68">
            <a:extLst>
              <a:ext uri="{FF2B5EF4-FFF2-40B4-BE49-F238E27FC236}">
                <a16:creationId xmlns:a16="http://schemas.microsoft.com/office/drawing/2014/main" id="{4A424134-52BB-4183-A9FC-3CBBA75DCD28}"/>
              </a:ext>
            </a:extLst>
          </p:cNvPr>
          <p:cNvSpPr txBox="1"/>
          <p:nvPr/>
        </p:nvSpPr>
        <p:spPr>
          <a:xfrm>
            <a:off x="938005" y="1912740"/>
            <a:ext cx="9046504" cy="2954655"/>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EC" sz="3200" dirty="0"/>
              <a:t>Para futuros trabajos, se recomienda implementar el módulo de gestos y señas para personas sordo-mudas, con el fin de implementar un sistema más inclusivo. También se recomendaría agregar el módulo de Internet de las Cosas, para que este pueda controlar dispositivos como la luz, impresora, entre otros.</a:t>
            </a:r>
            <a:endParaRPr lang="es-MX" sz="3200" dirty="0"/>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221796" y="160637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Tree>
    <p:extLst>
      <p:ext uri="{BB962C8B-B14F-4D97-AF65-F5344CB8AC3E}">
        <p14:creationId xmlns:p14="http://schemas.microsoft.com/office/powerpoint/2010/main" val="2094331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733192" y="4331033"/>
            <a:ext cx="4845708" cy="830997"/>
          </a:xfrm>
          <a:prstGeom prst="rect">
            <a:avLst/>
          </a:prstGeom>
          <a:noFill/>
        </p:spPr>
        <p:txBody>
          <a:bodyPr wrap="square" lIns="0" tIns="0" rIns="0" bIns="0" rtlCol="0">
            <a:spAutoFit/>
          </a:bodyPr>
          <a:lstStyle/>
          <a:p>
            <a:pPr rtl="0"/>
            <a:r>
              <a:rPr lang="es-ES" sz="5400" b="1" dirty="0">
                <a:solidFill>
                  <a:srgbClr val="002060"/>
                </a:solidFill>
                <a:latin typeface="Segoe UI" panose="020B0502040204020203" pitchFamily="34" charset="0"/>
                <a:cs typeface="Segoe UI" panose="020B0502040204020203" pitchFamily="34" charset="0"/>
              </a:rPr>
              <a:t>Gracias</a:t>
            </a:r>
          </a:p>
        </p:txBody>
      </p:sp>
      <p:grpSp>
        <p:nvGrpSpPr>
          <p:cNvPr id="5" name="Grupo 4" descr="Esta imagen es un icono de tres seres humanos. ">
            <a:extLst>
              <a:ext uri="{FF2B5EF4-FFF2-40B4-BE49-F238E27FC236}">
                <a16:creationId xmlns:a16="http://schemas.microsoft.com/office/drawing/2014/main" id="{5D1C056A-1D7A-4D89-A2E0-446D9944C6FB}"/>
              </a:ext>
            </a:extLst>
          </p:cNvPr>
          <p:cNvGrpSpPr/>
          <p:nvPr/>
        </p:nvGrpSpPr>
        <p:grpSpPr>
          <a:xfrm>
            <a:off x="791651" y="3549996"/>
            <a:ext cx="569186" cy="530997"/>
            <a:chOff x="-27444701" y="-10180638"/>
            <a:chExt cx="10883901" cy="10153650"/>
          </a:xfrm>
          <a:solidFill>
            <a:schemeClr val="bg1">
              <a:lumMod val="50000"/>
            </a:schemeClr>
          </a:solidFill>
        </p:grpSpPr>
        <p:sp>
          <p:nvSpPr>
            <p:cNvPr id="6" name="Forma libre 35">
              <a:extLst>
                <a:ext uri="{FF2B5EF4-FFF2-40B4-BE49-F238E27FC236}">
                  <a16:creationId xmlns:a16="http://schemas.microsoft.com/office/drawing/2014/main" id="{C9FAB44B-F1A9-406C-8DC0-7BC29AA64A5B}"/>
                </a:ext>
              </a:extLst>
            </p:cNvPr>
            <p:cNvSpPr>
              <a:spLocks/>
            </p:cNvSpPr>
            <p:nvPr/>
          </p:nvSpPr>
          <p:spPr bwMode="auto">
            <a:xfrm>
              <a:off x="-22969538" y="-10180638"/>
              <a:ext cx="1906588" cy="1978025"/>
            </a:xfrm>
            <a:custGeom>
              <a:avLst/>
              <a:gdLst>
                <a:gd name="T0" fmla="*/ 554 w 639"/>
                <a:gd name="T1" fmla="*/ 327 h 664"/>
                <a:gd name="T2" fmla="*/ 438 w 639"/>
                <a:gd name="T3" fmla="*/ 526 h 664"/>
                <a:gd name="T4" fmla="*/ 204 w 639"/>
                <a:gd name="T5" fmla="*/ 521 h 664"/>
                <a:gd name="T6" fmla="*/ 97 w 639"/>
                <a:gd name="T7" fmla="*/ 316 h 664"/>
                <a:gd name="T8" fmla="*/ 222 w 639"/>
                <a:gd name="T9" fmla="*/ 123 h 664"/>
                <a:gd name="T10" fmla="*/ 447 w 639"/>
                <a:gd name="T11" fmla="*/ 133 h 664"/>
                <a:gd name="T12" fmla="*/ 554 w 639"/>
                <a:gd name="T13" fmla="*/ 327 h 664"/>
                <a:gd name="T14" fmla="*/ 638 w 639"/>
                <a:gd name="T15" fmla="*/ 327 h 664"/>
                <a:gd name="T16" fmla="*/ 519 w 639"/>
                <a:gd name="T17" fmla="*/ 82 h 664"/>
                <a:gd name="T18" fmla="*/ 244 w 639"/>
                <a:gd name="T19" fmla="*/ 25 h 664"/>
                <a:gd name="T20" fmla="*/ 39 w 639"/>
                <a:gd name="T21" fmla="*/ 200 h 664"/>
                <a:gd name="T22" fmla="*/ 53 w 639"/>
                <a:gd name="T23" fmla="*/ 482 h 664"/>
                <a:gd name="T24" fmla="*/ 407 w 639"/>
                <a:gd name="T25" fmla="*/ 629 h 664"/>
                <a:gd name="T26" fmla="*/ 638 w 639"/>
                <a:gd name="T27" fmla="*/ 327 h 664"/>
                <a:gd name="T28" fmla="*/ 554 w 639"/>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664">
                  <a:moveTo>
                    <a:pt x="554" y="327"/>
                  </a:moveTo>
                  <a:cubicBezTo>
                    <a:pt x="553" y="410"/>
                    <a:pt x="510" y="485"/>
                    <a:pt x="438" y="526"/>
                  </a:cubicBezTo>
                  <a:cubicBezTo>
                    <a:pt x="365" y="569"/>
                    <a:pt x="275" y="564"/>
                    <a:pt x="204" y="521"/>
                  </a:cubicBezTo>
                  <a:cubicBezTo>
                    <a:pt x="133" y="478"/>
                    <a:pt x="94" y="398"/>
                    <a:pt x="97" y="316"/>
                  </a:cubicBezTo>
                  <a:cubicBezTo>
                    <a:pt x="99" y="234"/>
                    <a:pt x="150" y="161"/>
                    <a:pt x="222" y="123"/>
                  </a:cubicBezTo>
                  <a:cubicBezTo>
                    <a:pt x="292" y="85"/>
                    <a:pt x="379" y="92"/>
                    <a:pt x="447" y="133"/>
                  </a:cubicBezTo>
                  <a:cubicBezTo>
                    <a:pt x="514" y="174"/>
                    <a:pt x="553" y="249"/>
                    <a:pt x="554" y="327"/>
                  </a:cubicBezTo>
                  <a:cubicBezTo>
                    <a:pt x="555" y="381"/>
                    <a:pt x="639" y="381"/>
                    <a:pt x="638" y="327"/>
                  </a:cubicBezTo>
                  <a:cubicBezTo>
                    <a:pt x="637" y="232"/>
                    <a:pt x="594" y="141"/>
                    <a:pt x="519" y="82"/>
                  </a:cubicBezTo>
                  <a:cubicBezTo>
                    <a:pt x="441" y="21"/>
                    <a:pt x="340" y="0"/>
                    <a:pt x="244" y="25"/>
                  </a:cubicBezTo>
                  <a:cubicBezTo>
                    <a:pt x="154" y="48"/>
                    <a:pt x="76" y="116"/>
                    <a:pt x="39" y="200"/>
                  </a:cubicBezTo>
                  <a:cubicBezTo>
                    <a:pt x="0" y="292"/>
                    <a:pt x="5" y="395"/>
                    <a:pt x="53" y="482"/>
                  </a:cubicBezTo>
                  <a:cubicBezTo>
                    <a:pt x="122" y="606"/>
                    <a:pt x="271" y="664"/>
                    <a:pt x="407" y="629"/>
                  </a:cubicBezTo>
                  <a:cubicBezTo>
                    <a:pt x="543" y="594"/>
                    <a:pt x="637" y="466"/>
                    <a:pt x="638" y="327"/>
                  </a:cubicBezTo>
                  <a:cubicBezTo>
                    <a:pt x="639" y="273"/>
                    <a:pt x="555" y="273"/>
                    <a:pt x="554"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7" name="Forma libre 36">
              <a:extLst>
                <a:ext uri="{FF2B5EF4-FFF2-40B4-BE49-F238E27FC236}">
                  <a16:creationId xmlns:a16="http://schemas.microsoft.com/office/drawing/2014/main" id="{12B0F9D4-64CB-42CD-88AA-7E8CAD1F1229}"/>
                </a:ext>
              </a:extLst>
            </p:cNvPr>
            <p:cNvSpPr>
              <a:spLocks/>
            </p:cNvSpPr>
            <p:nvPr/>
          </p:nvSpPr>
          <p:spPr bwMode="auto">
            <a:xfrm>
              <a:off x="-23596600" y="-8610601"/>
              <a:ext cx="3186113" cy="2139950"/>
            </a:xfrm>
            <a:custGeom>
              <a:avLst/>
              <a:gdLst>
                <a:gd name="T0" fmla="*/ 846 w 1068"/>
                <a:gd name="T1" fmla="*/ 102 h 718"/>
                <a:gd name="T2" fmla="*/ 981 w 1068"/>
                <a:gd name="T3" fmla="*/ 330 h 718"/>
                <a:gd name="T4" fmla="*/ 981 w 1068"/>
                <a:gd name="T5" fmla="*/ 480 h 718"/>
                <a:gd name="T6" fmla="*/ 981 w 1068"/>
                <a:gd name="T7" fmla="*/ 559 h 718"/>
                <a:gd name="T8" fmla="*/ 961 w 1068"/>
                <a:gd name="T9" fmla="*/ 618 h 718"/>
                <a:gd name="T10" fmla="*/ 882 w 1068"/>
                <a:gd name="T11" fmla="*/ 634 h 718"/>
                <a:gd name="T12" fmla="*/ 214 w 1068"/>
                <a:gd name="T13" fmla="*/ 634 h 718"/>
                <a:gd name="T14" fmla="*/ 152 w 1068"/>
                <a:gd name="T15" fmla="*/ 634 h 718"/>
                <a:gd name="T16" fmla="*/ 90 w 1068"/>
                <a:gd name="T17" fmla="*/ 571 h 718"/>
                <a:gd name="T18" fmla="*/ 90 w 1068"/>
                <a:gd name="T19" fmla="*/ 524 h 718"/>
                <a:gd name="T20" fmla="*/ 90 w 1068"/>
                <a:gd name="T21" fmla="*/ 355 h 718"/>
                <a:gd name="T22" fmla="*/ 173 w 1068"/>
                <a:gd name="T23" fmla="*/ 144 h 718"/>
                <a:gd name="T24" fmla="*/ 222 w 1068"/>
                <a:gd name="T25" fmla="*/ 104 h 718"/>
                <a:gd name="T26" fmla="*/ 180 w 1068"/>
                <a:gd name="T27" fmla="*/ 31 h 718"/>
                <a:gd name="T28" fmla="*/ 13 w 1068"/>
                <a:gd name="T29" fmla="*/ 277 h 718"/>
                <a:gd name="T30" fmla="*/ 6 w 1068"/>
                <a:gd name="T31" fmla="*/ 448 h 718"/>
                <a:gd name="T32" fmla="*/ 9 w 1068"/>
                <a:gd name="T33" fmla="*/ 604 h 718"/>
                <a:gd name="T34" fmla="*/ 161 w 1068"/>
                <a:gd name="T35" fmla="*/ 718 h 718"/>
                <a:gd name="T36" fmla="*/ 805 w 1068"/>
                <a:gd name="T37" fmla="*/ 718 h 718"/>
                <a:gd name="T38" fmla="*/ 908 w 1068"/>
                <a:gd name="T39" fmla="*/ 718 h 718"/>
                <a:gd name="T40" fmla="*/ 1059 w 1068"/>
                <a:gd name="T41" fmla="*/ 615 h 718"/>
                <a:gd name="T42" fmla="*/ 1065 w 1068"/>
                <a:gd name="T43" fmla="*/ 545 h 718"/>
                <a:gd name="T44" fmla="*/ 1065 w 1068"/>
                <a:gd name="T45" fmla="*/ 456 h 718"/>
                <a:gd name="T46" fmla="*/ 1060 w 1068"/>
                <a:gd name="T47" fmla="*/ 288 h 718"/>
                <a:gd name="T48" fmla="*/ 888 w 1068"/>
                <a:gd name="T49" fmla="*/ 30 h 718"/>
                <a:gd name="T50" fmla="*/ 846 w 1068"/>
                <a:gd name="T51" fmla="*/ 10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8" h="718">
                  <a:moveTo>
                    <a:pt x="846" y="102"/>
                  </a:moveTo>
                  <a:cubicBezTo>
                    <a:pt x="924" y="152"/>
                    <a:pt x="975" y="237"/>
                    <a:pt x="981" y="330"/>
                  </a:cubicBezTo>
                  <a:cubicBezTo>
                    <a:pt x="984" y="379"/>
                    <a:pt x="981" y="430"/>
                    <a:pt x="981" y="480"/>
                  </a:cubicBezTo>
                  <a:cubicBezTo>
                    <a:pt x="981" y="506"/>
                    <a:pt x="981" y="533"/>
                    <a:pt x="981" y="559"/>
                  </a:cubicBezTo>
                  <a:cubicBezTo>
                    <a:pt x="981" y="583"/>
                    <a:pt x="978" y="601"/>
                    <a:pt x="961" y="618"/>
                  </a:cubicBezTo>
                  <a:cubicBezTo>
                    <a:pt x="941" y="638"/>
                    <a:pt x="910" y="634"/>
                    <a:pt x="882" y="634"/>
                  </a:cubicBezTo>
                  <a:cubicBezTo>
                    <a:pt x="659" y="634"/>
                    <a:pt x="436" y="634"/>
                    <a:pt x="214" y="634"/>
                  </a:cubicBezTo>
                  <a:cubicBezTo>
                    <a:pt x="193" y="634"/>
                    <a:pt x="173" y="634"/>
                    <a:pt x="152" y="634"/>
                  </a:cubicBezTo>
                  <a:cubicBezTo>
                    <a:pt x="117" y="634"/>
                    <a:pt x="90" y="606"/>
                    <a:pt x="90" y="571"/>
                  </a:cubicBezTo>
                  <a:cubicBezTo>
                    <a:pt x="89" y="556"/>
                    <a:pt x="90" y="540"/>
                    <a:pt x="90" y="524"/>
                  </a:cubicBezTo>
                  <a:cubicBezTo>
                    <a:pt x="90" y="468"/>
                    <a:pt x="90" y="412"/>
                    <a:pt x="90" y="355"/>
                  </a:cubicBezTo>
                  <a:cubicBezTo>
                    <a:pt x="90" y="276"/>
                    <a:pt x="117" y="202"/>
                    <a:pt x="173" y="144"/>
                  </a:cubicBezTo>
                  <a:cubicBezTo>
                    <a:pt x="188" y="129"/>
                    <a:pt x="204" y="116"/>
                    <a:pt x="222" y="104"/>
                  </a:cubicBezTo>
                  <a:cubicBezTo>
                    <a:pt x="267" y="74"/>
                    <a:pt x="225" y="2"/>
                    <a:pt x="180" y="31"/>
                  </a:cubicBezTo>
                  <a:cubicBezTo>
                    <a:pt x="94" y="88"/>
                    <a:pt x="32" y="175"/>
                    <a:pt x="13" y="277"/>
                  </a:cubicBezTo>
                  <a:cubicBezTo>
                    <a:pt x="2" y="333"/>
                    <a:pt x="6" y="391"/>
                    <a:pt x="6" y="448"/>
                  </a:cubicBezTo>
                  <a:cubicBezTo>
                    <a:pt x="6" y="499"/>
                    <a:pt x="0" y="554"/>
                    <a:pt x="9" y="604"/>
                  </a:cubicBezTo>
                  <a:cubicBezTo>
                    <a:pt x="23" y="676"/>
                    <a:pt x="92" y="718"/>
                    <a:pt x="161" y="718"/>
                  </a:cubicBezTo>
                  <a:cubicBezTo>
                    <a:pt x="375" y="718"/>
                    <a:pt x="590" y="718"/>
                    <a:pt x="805" y="718"/>
                  </a:cubicBezTo>
                  <a:cubicBezTo>
                    <a:pt x="839" y="718"/>
                    <a:pt x="873" y="718"/>
                    <a:pt x="908" y="718"/>
                  </a:cubicBezTo>
                  <a:cubicBezTo>
                    <a:pt x="977" y="718"/>
                    <a:pt x="1035" y="682"/>
                    <a:pt x="1059" y="615"/>
                  </a:cubicBezTo>
                  <a:cubicBezTo>
                    <a:pt x="1066" y="593"/>
                    <a:pt x="1065" y="568"/>
                    <a:pt x="1065" y="545"/>
                  </a:cubicBezTo>
                  <a:cubicBezTo>
                    <a:pt x="1065" y="515"/>
                    <a:pt x="1065" y="486"/>
                    <a:pt x="1065" y="456"/>
                  </a:cubicBezTo>
                  <a:cubicBezTo>
                    <a:pt x="1065" y="400"/>
                    <a:pt x="1068" y="344"/>
                    <a:pt x="1060" y="288"/>
                  </a:cubicBezTo>
                  <a:cubicBezTo>
                    <a:pt x="1045" y="182"/>
                    <a:pt x="978" y="87"/>
                    <a:pt x="888" y="30"/>
                  </a:cubicBezTo>
                  <a:cubicBezTo>
                    <a:pt x="843" y="0"/>
                    <a:pt x="801" y="73"/>
                    <a:pt x="846"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8" name="Forma libre 37">
              <a:extLst>
                <a:ext uri="{FF2B5EF4-FFF2-40B4-BE49-F238E27FC236}">
                  <a16:creationId xmlns:a16="http://schemas.microsoft.com/office/drawing/2014/main" id="{0FD5A500-BBCF-4857-86E7-EBF5AA53DDB4}"/>
                </a:ext>
              </a:extLst>
            </p:cNvPr>
            <p:cNvSpPr>
              <a:spLocks/>
            </p:cNvSpPr>
            <p:nvPr/>
          </p:nvSpPr>
          <p:spPr bwMode="auto">
            <a:xfrm>
              <a:off x="-26819225" y="-3736976"/>
              <a:ext cx="1903413" cy="1978025"/>
            </a:xfrm>
            <a:custGeom>
              <a:avLst/>
              <a:gdLst>
                <a:gd name="T0" fmla="*/ 554 w 638"/>
                <a:gd name="T1" fmla="*/ 327 h 664"/>
                <a:gd name="T2" fmla="*/ 437 w 638"/>
                <a:gd name="T3" fmla="*/ 527 h 664"/>
                <a:gd name="T4" fmla="*/ 203 w 638"/>
                <a:gd name="T5" fmla="*/ 521 h 664"/>
                <a:gd name="T6" fmla="*/ 96 w 638"/>
                <a:gd name="T7" fmla="*/ 316 h 664"/>
                <a:gd name="T8" fmla="*/ 222 w 638"/>
                <a:gd name="T9" fmla="*/ 123 h 664"/>
                <a:gd name="T10" fmla="*/ 446 w 638"/>
                <a:gd name="T11" fmla="*/ 133 h 664"/>
                <a:gd name="T12" fmla="*/ 554 w 638"/>
                <a:gd name="T13" fmla="*/ 327 h 664"/>
                <a:gd name="T14" fmla="*/ 638 w 638"/>
                <a:gd name="T15" fmla="*/ 327 h 664"/>
                <a:gd name="T16" fmla="*/ 519 w 638"/>
                <a:gd name="T17" fmla="*/ 82 h 664"/>
                <a:gd name="T18" fmla="*/ 244 w 638"/>
                <a:gd name="T19" fmla="*/ 25 h 664"/>
                <a:gd name="T20" fmla="*/ 39 w 638"/>
                <a:gd name="T21" fmla="*/ 201 h 664"/>
                <a:gd name="T22" fmla="*/ 53 w 638"/>
                <a:gd name="T23" fmla="*/ 482 h 664"/>
                <a:gd name="T24" fmla="*/ 406 w 638"/>
                <a:gd name="T25" fmla="*/ 630 h 664"/>
                <a:gd name="T26" fmla="*/ 638 w 638"/>
                <a:gd name="T27" fmla="*/ 327 h 664"/>
                <a:gd name="T28" fmla="*/ 554 w 638"/>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8" h="664">
                  <a:moveTo>
                    <a:pt x="554" y="327"/>
                  </a:moveTo>
                  <a:cubicBezTo>
                    <a:pt x="553" y="410"/>
                    <a:pt x="509" y="485"/>
                    <a:pt x="437" y="527"/>
                  </a:cubicBezTo>
                  <a:cubicBezTo>
                    <a:pt x="365" y="569"/>
                    <a:pt x="274" y="564"/>
                    <a:pt x="203" y="521"/>
                  </a:cubicBezTo>
                  <a:cubicBezTo>
                    <a:pt x="133" y="478"/>
                    <a:pt x="94" y="398"/>
                    <a:pt x="96" y="316"/>
                  </a:cubicBezTo>
                  <a:cubicBezTo>
                    <a:pt x="99" y="234"/>
                    <a:pt x="150" y="161"/>
                    <a:pt x="222" y="123"/>
                  </a:cubicBezTo>
                  <a:cubicBezTo>
                    <a:pt x="292" y="86"/>
                    <a:pt x="379" y="92"/>
                    <a:pt x="446" y="133"/>
                  </a:cubicBezTo>
                  <a:cubicBezTo>
                    <a:pt x="514" y="174"/>
                    <a:pt x="553" y="250"/>
                    <a:pt x="554" y="327"/>
                  </a:cubicBezTo>
                  <a:cubicBezTo>
                    <a:pt x="554" y="381"/>
                    <a:pt x="638" y="382"/>
                    <a:pt x="638" y="327"/>
                  </a:cubicBezTo>
                  <a:cubicBezTo>
                    <a:pt x="637" y="232"/>
                    <a:pt x="594" y="141"/>
                    <a:pt x="519" y="82"/>
                  </a:cubicBezTo>
                  <a:cubicBezTo>
                    <a:pt x="441" y="21"/>
                    <a:pt x="340" y="0"/>
                    <a:pt x="244" y="25"/>
                  </a:cubicBezTo>
                  <a:cubicBezTo>
                    <a:pt x="154" y="48"/>
                    <a:pt x="76" y="116"/>
                    <a:pt x="39" y="201"/>
                  </a:cubicBezTo>
                  <a:cubicBezTo>
                    <a:pt x="0" y="292"/>
                    <a:pt x="5" y="395"/>
                    <a:pt x="53" y="482"/>
                  </a:cubicBezTo>
                  <a:cubicBezTo>
                    <a:pt x="122" y="606"/>
                    <a:pt x="271" y="664"/>
                    <a:pt x="406" y="630"/>
                  </a:cubicBezTo>
                  <a:cubicBezTo>
                    <a:pt x="542" y="595"/>
                    <a:pt x="636" y="466"/>
                    <a:pt x="638" y="327"/>
                  </a:cubicBezTo>
                  <a:cubicBezTo>
                    <a:pt x="638" y="273"/>
                    <a:pt x="554" y="273"/>
                    <a:pt x="554"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9" name="Forma libre 38">
              <a:extLst>
                <a:ext uri="{FF2B5EF4-FFF2-40B4-BE49-F238E27FC236}">
                  <a16:creationId xmlns:a16="http://schemas.microsoft.com/office/drawing/2014/main" id="{443598C0-BD9C-4522-87F3-C9C8F628EF08}"/>
                </a:ext>
              </a:extLst>
            </p:cNvPr>
            <p:cNvSpPr>
              <a:spLocks/>
            </p:cNvSpPr>
            <p:nvPr/>
          </p:nvSpPr>
          <p:spPr bwMode="auto">
            <a:xfrm>
              <a:off x="-27444701" y="-2163763"/>
              <a:ext cx="3182938" cy="2136775"/>
            </a:xfrm>
            <a:custGeom>
              <a:avLst/>
              <a:gdLst>
                <a:gd name="T0" fmla="*/ 846 w 1067"/>
                <a:gd name="T1" fmla="*/ 102 h 717"/>
                <a:gd name="T2" fmla="*/ 980 w 1067"/>
                <a:gd name="T3" fmla="*/ 329 h 717"/>
                <a:gd name="T4" fmla="*/ 981 w 1067"/>
                <a:gd name="T5" fmla="*/ 479 h 717"/>
                <a:gd name="T6" fmla="*/ 981 w 1067"/>
                <a:gd name="T7" fmla="*/ 558 h 717"/>
                <a:gd name="T8" fmla="*/ 961 w 1067"/>
                <a:gd name="T9" fmla="*/ 617 h 717"/>
                <a:gd name="T10" fmla="*/ 882 w 1067"/>
                <a:gd name="T11" fmla="*/ 633 h 717"/>
                <a:gd name="T12" fmla="*/ 213 w 1067"/>
                <a:gd name="T13" fmla="*/ 633 h 717"/>
                <a:gd name="T14" fmla="*/ 152 w 1067"/>
                <a:gd name="T15" fmla="*/ 633 h 717"/>
                <a:gd name="T16" fmla="*/ 89 w 1067"/>
                <a:gd name="T17" fmla="*/ 571 h 717"/>
                <a:gd name="T18" fmla="*/ 89 w 1067"/>
                <a:gd name="T19" fmla="*/ 523 h 717"/>
                <a:gd name="T20" fmla="*/ 89 w 1067"/>
                <a:gd name="T21" fmla="*/ 355 h 717"/>
                <a:gd name="T22" fmla="*/ 172 w 1067"/>
                <a:gd name="T23" fmla="*/ 144 h 717"/>
                <a:gd name="T24" fmla="*/ 222 w 1067"/>
                <a:gd name="T25" fmla="*/ 103 h 717"/>
                <a:gd name="T26" fmla="*/ 179 w 1067"/>
                <a:gd name="T27" fmla="*/ 31 h 717"/>
                <a:gd name="T28" fmla="*/ 12 w 1067"/>
                <a:gd name="T29" fmla="*/ 276 h 717"/>
                <a:gd name="T30" fmla="*/ 5 w 1067"/>
                <a:gd name="T31" fmla="*/ 447 h 717"/>
                <a:gd name="T32" fmla="*/ 9 w 1067"/>
                <a:gd name="T33" fmla="*/ 604 h 717"/>
                <a:gd name="T34" fmla="*/ 161 w 1067"/>
                <a:gd name="T35" fmla="*/ 717 h 717"/>
                <a:gd name="T36" fmla="*/ 804 w 1067"/>
                <a:gd name="T37" fmla="*/ 717 h 717"/>
                <a:gd name="T38" fmla="*/ 907 w 1067"/>
                <a:gd name="T39" fmla="*/ 717 h 717"/>
                <a:gd name="T40" fmla="*/ 1058 w 1067"/>
                <a:gd name="T41" fmla="*/ 614 h 717"/>
                <a:gd name="T42" fmla="*/ 1065 w 1067"/>
                <a:gd name="T43" fmla="*/ 544 h 717"/>
                <a:gd name="T44" fmla="*/ 1065 w 1067"/>
                <a:gd name="T45" fmla="*/ 455 h 717"/>
                <a:gd name="T46" fmla="*/ 1060 w 1067"/>
                <a:gd name="T47" fmla="*/ 287 h 717"/>
                <a:gd name="T48" fmla="*/ 888 w 1067"/>
                <a:gd name="T49" fmla="*/ 29 h 717"/>
                <a:gd name="T50" fmla="*/ 846 w 1067"/>
                <a:gd name="T51" fmla="*/ 10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7" h="717">
                  <a:moveTo>
                    <a:pt x="846" y="102"/>
                  </a:moveTo>
                  <a:cubicBezTo>
                    <a:pt x="924" y="152"/>
                    <a:pt x="974" y="236"/>
                    <a:pt x="980" y="329"/>
                  </a:cubicBezTo>
                  <a:cubicBezTo>
                    <a:pt x="983" y="379"/>
                    <a:pt x="981" y="429"/>
                    <a:pt x="981" y="479"/>
                  </a:cubicBezTo>
                  <a:cubicBezTo>
                    <a:pt x="981" y="505"/>
                    <a:pt x="981" y="532"/>
                    <a:pt x="981" y="558"/>
                  </a:cubicBezTo>
                  <a:cubicBezTo>
                    <a:pt x="981" y="582"/>
                    <a:pt x="978" y="600"/>
                    <a:pt x="961" y="617"/>
                  </a:cubicBezTo>
                  <a:cubicBezTo>
                    <a:pt x="940" y="637"/>
                    <a:pt x="910" y="633"/>
                    <a:pt x="882" y="633"/>
                  </a:cubicBezTo>
                  <a:cubicBezTo>
                    <a:pt x="659" y="633"/>
                    <a:pt x="436" y="633"/>
                    <a:pt x="213" y="633"/>
                  </a:cubicBezTo>
                  <a:cubicBezTo>
                    <a:pt x="193" y="633"/>
                    <a:pt x="172" y="633"/>
                    <a:pt x="152" y="633"/>
                  </a:cubicBezTo>
                  <a:cubicBezTo>
                    <a:pt x="117" y="633"/>
                    <a:pt x="90" y="605"/>
                    <a:pt x="89" y="571"/>
                  </a:cubicBezTo>
                  <a:cubicBezTo>
                    <a:pt x="89" y="555"/>
                    <a:pt x="89" y="539"/>
                    <a:pt x="89" y="523"/>
                  </a:cubicBezTo>
                  <a:cubicBezTo>
                    <a:pt x="89" y="467"/>
                    <a:pt x="89" y="411"/>
                    <a:pt x="89" y="355"/>
                  </a:cubicBezTo>
                  <a:cubicBezTo>
                    <a:pt x="89" y="275"/>
                    <a:pt x="117" y="201"/>
                    <a:pt x="172" y="144"/>
                  </a:cubicBezTo>
                  <a:cubicBezTo>
                    <a:pt x="187" y="128"/>
                    <a:pt x="204" y="115"/>
                    <a:pt x="222" y="103"/>
                  </a:cubicBezTo>
                  <a:cubicBezTo>
                    <a:pt x="267" y="74"/>
                    <a:pt x="225" y="1"/>
                    <a:pt x="179" y="31"/>
                  </a:cubicBezTo>
                  <a:cubicBezTo>
                    <a:pt x="93" y="87"/>
                    <a:pt x="32" y="174"/>
                    <a:pt x="12" y="276"/>
                  </a:cubicBezTo>
                  <a:cubicBezTo>
                    <a:pt x="1" y="332"/>
                    <a:pt x="5" y="391"/>
                    <a:pt x="5" y="447"/>
                  </a:cubicBezTo>
                  <a:cubicBezTo>
                    <a:pt x="5" y="498"/>
                    <a:pt x="0" y="553"/>
                    <a:pt x="9" y="604"/>
                  </a:cubicBezTo>
                  <a:cubicBezTo>
                    <a:pt x="22" y="675"/>
                    <a:pt x="92" y="717"/>
                    <a:pt x="161" y="717"/>
                  </a:cubicBezTo>
                  <a:cubicBezTo>
                    <a:pt x="375" y="717"/>
                    <a:pt x="590" y="717"/>
                    <a:pt x="804" y="717"/>
                  </a:cubicBezTo>
                  <a:cubicBezTo>
                    <a:pt x="839" y="717"/>
                    <a:pt x="873" y="717"/>
                    <a:pt x="907" y="717"/>
                  </a:cubicBezTo>
                  <a:cubicBezTo>
                    <a:pt x="977" y="717"/>
                    <a:pt x="1035" y="681"/>
                    <a:pt x="1058" y="614"/>
                  </a:cubicBezTo>
                  <a:cubicBezTo>
                    <a:pt x="1066" y="592"/>
                    <a:pt x="1065" y="568"/>
                    <a:pt x="1065" y="544"/>
                  </a:cubicBezTo>
                  <a:cubicBezTo>
                    <a:pt x="1065" y="515"/>
                    <a:pt x="1065" y="485"/>
                    <a:pt x="1065" y="455"/>
                  </a:cubicBezTo>
                  <a:cubicBezTo>
                    <a:pt x="1065" y="399"/>
                    <a:pt x="1067" y="343"/>
                    <a:pt x="1060" y="287"/>
                  </a:cubicBezTo>
                  <a:cubicBezTo>
                    <a:pt x="1045" y="181"/>
                    <a:pt x="977" y="86"/>
                    <a:pt x="888" y="29"/>
                  </a:cubicBezTo>
                  <a:cubicBezTo>
                    <a:pt x="842" y="0"/>
                    <a:pt x="800" y="72"/>
                    <a:pt x="846"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0" name="Forma libre 39">
              <a:extLst>
                <a:ext uri="{FF2B5EF4-FFF2-40B4-BE49-F238E27FC236}">
                  <a16:creationId xmlns:a16="http://schemas.microsoft.com/office/drawing/2014/main" id="{426B4897-8470-4A76-9FA9-4E7CD62BFE0C}"/>
                </a:ext>
              </a:extLst>
            </p:cNvPr>
            <p:cNvSpPr>
              <a:spLocks/>
            </p:cNvSpPr>
            <p:nvPr/>
          </p:nvSpPr>
          <p:spPr bwMode="auto">
            <a:xfrm>
              <a:off x="-19121438" y="-3736976"/>
              <a:ext cx="1906588" cy="1978025"/>
            </a:xfrm>
            <a:custGeom>
              <a:avLst/>
              <a:gdLst>
                <a:gd name="T0" fmla="*/ 555 w 639"/>
                <a:gd name="T1" fmla="*/ 327 h 664"/>
                <a:gd name="T2" fmla="*/ 438 w 639"/>
                <a:gd name="T3" fmla="*/ 527 h 664"/>
                <a:gd name="T4" fmla="*/ 204 w 639"/>
                <a:gd name="T5" fmla="*/ 521 h 664"/>
                <a:gd name="T6" fmla="*/ 97 w 639"/>
                <a:gd name="T7" fmla="*/ 316 h 664"/>
                <a:gd name="T8" fmla="*/ 222 w 639"/>
                <a:gd name="T9" fmla="*/ 123 h 664"/>
                <a:gd name="T10" fmla="*/ 447 w 639"/>
                <a:gd name="T11" fmla="*/ 133 h 664"/>
                <a:gd name="T12" fmla="*/ 555 w 639"/>
                <a:gd name="T13" fmla="*/ 327 h 664"/>
                <a:gd name="T14" fmla="*/ 639 w 639"/>
                <a:gd name="T15" fmla="*/ 327 h 664"/>
                <a:gd name="T16" fmla="*/ 519 w 639"/>
                <a:gd name="T17" fmla="*/ 82 h 664"/>
                <a:gd name="T18" fmla="*/ 244 w 639"/>
                <a:gd name="T19" fmla="*/ 25 h 664"/>
                <a:gd name="T20" fmla="*/ 40 w 639"/>
                <a:gd name="T21" fmla="*/ 201 h 664"/>
                <a:gd name="T22" fmla="*/ 54 w 639"/>
                <a:gd name="T23" fmla="*/ 482 h 664"/>
                <a:gd name="T24" fmla="*/ 407 w 639"/>
                <a:gd name="T25" fmla="*/ 630 h 664"/>
                <a:gd name="T26" fmla="*/ 639 w 639"/>
                <a:gd name="T27" fmla="*/ 327 h 664"/>
                <a:gd name="T28" fmla="*/ 555 w 639"/>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664">
                  <a:moveTo>
                    <a:pt x="555" y="327"/>
                  </a:moveTo>
                  <a:cubicBezTo>
                    <a:pt x="554" y="410"/>
                    <a:pt x="510" y="485"/>
                    <a:pt x="438" y="527"/>
                  </a:cubicBezTo>
                  <a:cubicBezTo>
                    <a:pt x="366" y="569"/>
                    <a:pt x="275" y="564"/>
                    <a:pt x="204" y="521"/>
                  </a:cubicBezTo>
                  <a:cubicBezTo>
                    <a:pt x="133" y="478"/>
                    <a:pt x="95" y="398"/>
                    <a:pt x="97" y="316"/>
                  </a:cubicBezTo>
                  <a:cubicBezTo>
                    <a:pt x="100" y="234"/>
                    <a:pt x="151" y="161"/>
                    <a:pt x="222" y="123"/>
                  </a:cubicBezTo>
                  <a:cubicBezTo>
                    <a:pt x="293" y="86"/>
                    <a:pt x="380" y="92"/>
                    <a:pt x="447" y="133"/>
                  </a:cubicBezTo>
                  <a:cubicBezTo>
                    <a:pt x="514" y="174"/>
                    <a:pt x="554" y="250"/>
                    <a:pt x="555" y="327"/>
                  </a:cubicBezTo>
                  <a:cubicBezTo>
                    <a:pt x="555" y="381"/>
                    <a:pt x="639" y="382"/>
                    <a:pt x="639" y="327"/>
                  </a:cubicBezTo>
                  <a:cubicBezTo>
                    <a:pt x="638" y="232"/>
                    <a:pt x="595" y="141"/>
                    <a:pt x="519" y="82"/>
                  </a:cubicBezTo>
                  <a:cubicBezTo>
                    <a:pt x="441" y="21"/>
                    <a:pt x="340" y="0"/>
                    <a:pt x="244" y="25"/>
                  </a:cubicBezTo>
                  <a:cubicBezTo>
                    <a:pt x="154" y="48"/>
                    <a:pt x="77" y="116"/>
                    <a:pt x="40" y="201"/>
                  </a:cubicBezTo>
                  <a:cubicBezTo>
                    <a:pt x="0" y="292"/>
                    <a:pt x="5" y="395"/>
                    <a:pt x="54" y="482"/>
                  </a:cubicBezTo>
                  <a:cubicBezTo>
                    <a:pt x="123" y="606"/>
                    <a:pt x="272" y="664"/>
                    <a:pt x="407" y="630"/>
                  </a:cubicBezTo>
                  <a:cubicBezTo>
                    <a:pt x="543" y="595"/>
                    <a:pt x="637" y="466"/>
                    <a:pt x="639" y="327"/>
                  </a:cubicBezTo>
                  <a:cubicBezTo>
                    <a:pt x="639" y="273"/>
                    <a:pt x="555" y="273"/>
                    <a:pt x="555"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1" name="Forma libre 40">
              <a:extLst>
                <a:ext uri="{FF2B5EF4-FFF2-40B4-BE49-F238E27FC236}">
                  <a16:creationId xmlns:a16="http://schemas.microsoft.com/office/drawing/2014/main" id="{08884941-111D-4BB6-BD63-1DA532A17165}"/>
                </a:ext>
              </a:extLst>
            </p:cNvPr>
            <p:cNvSpPr>
              <a:spLocks/>
            </p:cNvSpPr>
            <p:nvPr/>
          </p:nvSpPr>
          <p:spPr bwMode="auto">
            <a:xfrm>
              <a:off x="-19746913" y="-2163763"/>
              <a:ext cx="3186113" cy="2136775"/>
            </a:xfrm>
            <a:custGeom>
              <a:avLst/>
              <a:gdLst>
                <a:gd name="T0" fmla="*/ 846 w 1068"/>
                <a:gd name="T1" fmla="*/ 102 h 717"/>
                <a:gd name="T2" fmla="*/ 981 w 1068"/>
                <a:gd name="T3" fmla="*/ 329 h 717"/>
                <a:gd name="T4" fmla="*/ 981 w 1068"/>
                <a:gd name="T5" fmla="*/ 479 h 717"/>
                <a:gd name="T6" fmla="*/ 981 w 1068"/>
                <a:gd name="T7" fmla="*/ 558 h 717"/>
                <a:gd name="T8" fmla="*/ 961 w 1068"/>
                <a:gd name="T9" fmla="*/ 617 h 717"/>
                <a:gd name="T10" fmla="*/ 882 w 1068"/>
                <a:gd name="T11" fmla="*/ 633 h 717"/>
                <a:gd name="T12" fmla="*/ 214 w 1068"/>
                <a:gd name="T13" fmla="*/ 633 h 717"/>
                <a:gd name="T14" fmla="*/ 153 w 1068"/>
                <a:gd name="T15" fmla="*/ 633 h 717"/>
                <a:gd name="T16" fmla="*/ 90 w 1068"/>
                <a:gd name="T17" fmla="*/ 571 h 717"/>
                <a:gd name="T18" fmla="*/ 90 w 1068"/>
                <a:gd name="T19" fmla="*/ 523 h 717"/>
                <a:gd name="T20" fmla="*/ 90 w 1068"/>
                <a:gd name="T21" fmla="*/ 355 h 717"/>
                <a:gd name="T22" fmla="*/ 173 w 1068"/>
                <a:gd name="T23" fmla="*/ 144 h 717"/>
                <a:gd name="T24" fmla="*/ 222 w 1068"/>
                <a:gd name="T25" fmla="*/ 103 h 717"/>
                <a:gd name="T26" fmla="*/ 180 w 1068"/>
                <a:gd name="T27" fmla="*/ 31 h 717"/>
                <a:gd name="T28" fmla="*/ 13 w 1068"/>
                <a:gd name="T29" fmla="*/ 276 h 717"/>
                <a:gd name="T30" fmla="*/ 6 w 1068"/>
                <a:gd name="T31" fmla="*/ 447 h 717"/>
                <a:gd name="T32" fmla="*/ 10 w 1068"/>
                <a:gd name="T33" fmla="*/ 604 h 717"/>
                <a:gd name="T34" fmla="*/ 161 w 1068"/>
                <a:gd name="T35" fmla="*/ 717 h 717"/>
                <a:gd name="T36" fmla="*/ 805 w 1068"/>
                <a:gd name="T37" fmla="*/ 717 h 717"/>
                <a:gd name="T38" fmla="*/ 908 w 1068"/>
                <a:gd name="T39" fmla="*/ 717 h 717"/>
                <a:gd name="T40" fmla="*/ 1059 w 1068"/>
                <a:gd name="T41" fmla="*/ 614 h 717"/>
                <a:gd name="T42" fmla="*/ 1065 w 1068"/>
                <a:gd name="T43" fmla="*/ 544 h 717"/>
                <a:gd name="T44" fmla="*/ 1065 w 1068"/>
                <a:gd name="T45" fmla="*/ 455 h 717"/>
                <a:gd name="T46" fmla="*/ 1060 w 1068"/>
                <a:gd name="T47" fmla="*/ 287 h 717"/>
                <a:gd name="T48" fmla="*/ 889 w 1068"/>
                <a:gd name="T49" fmla="*/ 29 h 717"/>
                <a:gd name="T50" fmla="*/ 846 w 1068"/>
                <a:gd name="T51" fmla="*/ 10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8" h="717">
                  <a:moveTo>
                    <a:pt x="846" y="102"/>
                  </a:moveTo>
                  <a:cubicBezTo>
                    <a:pt x="924" y="152"/>
                    <a:pt x="975" y="236"/>
                    <a:pt x="981" y="329"/>
                  </a:cubicBezTo>
                  <a:cubicBezTo>
                    <a:pt x="984" y="379"/>
                    <a:pt x="981" y="429"/>
                    <a:pt x="981" y="479"/>
                  </a:cubicBezTo>
                  <a:cubicBezTo>
                    <a:pt x="981" y="505"/>
                    <a:pt x="981" y="532"/>
                    <a:pt x="981" y="558"/>
                  </a:cubicBezTo>
                  <a:cubicBezTo>
                    <a:pt x="981" y="582"/>
                    <a:pt x="978" y="600"/>
                    <a:pt x="961" y="617"/>
                  </a:cubicBezTo>
                  <a:cubicBezTo>
                    <a:pt x="941" y="637"/>
                    <a:pt x="911" y="633"/>
                    <a:pt x="882" y="633"/>
                  </a:cubicBezTo>
                  <a:cubicBezTo>
                    <a:pt x="659" y="633"/>
                    <a:pt x="437" y="633"/>
                    <a:pt x="214" y="633"/>
                  </a:cubicBezTo>
                  <a:cubicBezTo>
                    <a:pt x="193" y="633"/>
                    <a:pt x="173" y="633"/>
                    <a:pt x="153" y="633"/>
                  </a:cubicBezTo>
                  <a:cubicBezTo>
                    <a:pt x="118" y="633"/>
                    <a:pt x="91" y="605"/>
                    <a:pt x="90" y="571"/>
                  </a:cubicBezTo>
                  <a:cubicBezTo>
                    <a:pt x="89" y="555"/>
                    <a:pt x="90" y="539"/>
                    <a:pt x="90" y="523"/>
                  </a:cubicBezTo>
                  <a:cubicBezTo>
                    <a:pt x="90" y="467"/>
                    <a:pt x="90" y="411"/>
                    <a:pt x="90" y="355"/>
                  </a:cubicBezTo>
                  <a:cubicBezTo>
                    <a:pt x="90" y="275"/>
                    <a:pt x="117" y="201"/>
                    <a:pt x="173" y="144"/>
                  </a:cubicBezTo>
                  <a:cubicBezTo>
                    <a:pt x="188" y="128"/>
                    <a:pt x="204" y="115"/>
                    <a:pt x="222" y="103"/>
                  </a:cubicBezTo>
                  <a:cubicBezTo>
                    <a:pt x="267" y="74"/>
                    <a:pt x="225" y="1"/>
                    <a:pt x="180" y="31"/>
                  </a:cubicBezTo>
                  <a:cubicBezTo>
                    <a:pt x="94" y="87"/>
                    <a:pt x="32" y="174"/>
                    <a:pt x="13" y="276"/>
                  </a:cubicBezTo>
                  <a:cubicBezTo>
                    <a:pt x="2" y="332"/>
                    <a:pt x="6" y="391"/>
                    <a:pt x="6" y="447"/>
                  </a:cubicBezTo>
                  <a:cubicBezTo>
                    <a:pt x="6" y="498"/>
                    <a:pt x="0" y="553"/>
                    <a:pt x="10" y="604"/>
                  </a:cubicBezTo>
                  <a:cubicBezTo>
                    <a:pt x="23" y="675"/>
                    <a:pt x="93" y="717"/>
                    <a:pt x="161" y="717"/>
                  </a:cubicBezTo>
                  <a:cubicBezTo>
                    <a:pt x="376" y="717"/>
                    <a:pt x="590" y="717"/>
                    <a:pt x="805" y="717"/>
                  </a:cubicBezTo>
                  <a:cubicBezTo>
                    <a:pt x="839" y="717"/>
                    <a:pt x="874" y="717"/>
                    <a:pt x="908" y="717"/>
                  </a:cubicBezTo>
                  <a:cubicBezTo>
                    <a:pt x="978" y="717"/>
                    <a:pt x="1036" y="681"/>
                    <a:pt x="1059" y="614"/>
                  </a:cubicBezTo>
                  <a:cubicBezTo>
                    <a:pt x="1067" y="592"/>
                    <a:pt x="1065" y="568"/>
                    <a:pt x="1065" y="544"/>
                  </a:cubicBezTo>
                  <a:cubicBezTo>
                    <a:pt x="1065" y="515"/>
                    <a:pt x="1065" y="485"/>
                    <a:pt x="1065" y="455"/>
                  </a:cubicBezTo>
                  <a:cubicBezTo>
                    <a:pt x="1065" y="399"/>
                    <a:pt x="1068" y="343"/>
                    <a:pt x="1060" y="287"/>
                  </a:cubicBezTo>
                  <a:cubicBezTo>
                    <a:pt x="1046" y="181"/>
                    <a:pt x="978" y="86"/>
                    <a:pt x="889" y="29"/>
                  </a:cubicBezTo>
                  <a:cubicBezTo>
                    <a:pt x="843" y="0"/>
                    <a:pt x="801" y="72"/>
                    <a:pt x="846"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2" name="Forma libre 41">
              <a:extLst>
                <a:ext uri="{FF2B5EF4-FFF2-40B4-BE49-F238E27FC236}">
                  <a16:creationId xmlns:a16="http://schemas.microsoft.com/office/drawing/2014/main" id="{0E89D6C0-E5F8-47FF-8190-4361ED777159}"/>
                </a:ext>
              </a:extLst>
            </p:cNvPr>
            <p:cNvSpPr>
              <a:spLocks/>
            </p:cNvSpPr>
            <p:nvPr/>
          </p:nvSpPr>
          <p:spPr bwMode="auto">
            <a:xfrm>
              <a:off x="-22120225" y="-5770563"/>
              <a:ext cx="250825" cy="2101850"/>
            </a:xfrm>
            <a:custGeom>
              <a:avLst/>
              <a:gdLst>
                <a:gd name="T0" fmla="*/ 0 w 84"/>
                <a:gd name="T1" fmla="*/ 54 h 705"/>
                <a:gd name="T2" fmla="*/ 0 w 84"/>
                <a:gd name="T3" fmla="*/ 631 h 705"/>
                <a:gd name="T4" fmla="*/ 0 w 84"/>
                <a:gd name="T5" fmla="*/ 650 h 705"/>
                <a:gd name="T6" fmla="*/ 84 w 84"/>
                <a:gd name="T7" fmla="*/ 650 h 705"/>
                <a:gd name="T8" fmla="*/ 84 w 84"/>
                <a:gd name="T9" fmla="*/ 73 h 705"/>
                <a:gd name="T10" fmla="*/ 84 w 84"/>
                <a:gd name="T11" fmla="*/ 54 h 705"/>
                <a:gd name="T12" fmla="*/ 0 w 84"/>
                <a:gd name="T13" fmla="*/ 54 h 705"/>
              </a:gdLst>
              <a:ahLst/>
              <a:cxnLst>
                <a:cxn ang="0">
                  <a:pos x="T0" y="T1"/>
                </a:cxn>
                <a:cxn ang="0">
                  <a:pos x="T2" y="T3"/>
                </a:cxn>
                <a:cxn ang="0">
                  <a:pos x="T4" y="T5"/>
                </a:cxn>
                <a:cxn ang="0">
                  <a:pos x="T6" y="T7"/>
                </a:cxn>
                <a:cxn ang="0">
                  <a:pos x="T8" y="T9"/>
                </a:cxn>
                <a:cxn ang="0">
                  <a:pos x="T10" y="T11"/>
                </a:cxn>
                <a:cxn ang="0">
                  <a:pos x="T12" y="T13"/>
                </a:cxn>
              </a:cxnLst>
              <a:rect l="0" t="0" r="r" b="b"/>
              <a:pathLst>
                <a:path w="84" h="705">
                  <a:moveTo>
                    <a:pt x="0" y="54"/>
                  </a:moveTo>
                  <a:cubicBezTo>
                    <a:pt x="0" y="247"/>
                    <a:pt x="0" y="439"/>
                    <a:pt x="0" y="631"/>
                  </a:cubicBezTo>
                  <a:cubicBezTo>
                    <a:pt x="0" y="638"/>
                    <a:pt x="0" y="644"/>
                    <a:pt x="0" y="650"/>
                  </a:cubicBezTo>
                  <a:cubicBezTo>
                    <a:pt x="0" y="705"/>
                    <a:pt x="84" y="705"/>
                    <a:pt x="84" y="650"/>
                  </a:cubicBezTo>
                  <a:cubicBezTo>
                    <a:pt x="84" y="458"/>
                    <a:pt x="84" y="266"/>
                    <a:pt x="84" y="73"/>
                  </a:cubicBezTo>
                  <a:cubicBezTo>
                    <a:pt x="84" y="67"/>
                    <a:pt x="84" y="61"/>
                    <a:pt x="84" y="54"/>
                  </a:cubicBezTo>
                  <a:cubicBezTo>
                    <a:pt x="84" y="0"/>
                    <a:pt x="0" y="0"/>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3" name="Forma libre 42">
              <a:extLst>
                <a:ext uri="{FF2B5EF4-FFF2-40B4-BE49-F238E27FC236}">
                  <a16:creationId xmlns:a16="http://schemas.microsoft.com/office/drawing/2014/main" id="{F2B683ED-11A9-4ED1-A941-C7F0C5096E24}"/>
                </a:ext>
              </a:extLst>
            </p:cNvPr>
            <p:cNvSpPr>
              <a:spLocks/>
            </p:cNvSpPr>
            <p:nvPr/>
          </p:nvSpPr>
          <p:spPr bwMode="auto">
            <a:xfrm>
              <a:off x="-23742650" y="-4017963"/>
              <a:ext cx="1944688" cy="1266825"/>
            </a:xfrm>
            <a:custGeom>
              <a:avLst/>
              <a:gdLst>
                <a:gd name="T0" fmla="*/ 89 w 652"/>
                <a:gd name="T1" fmla="*/ 398 h 425"/>
                <a:gd name="T2" fmla="*/ 589 w 652"/>
                <a:gd name="T3" fmla="*/ 109 h 425"/>
                <a:gd name="T4" fmla="*/ 605 w 652"/>
                <a:gd name="T5" fmla="*/ 100 h 425"/>
                <a:gd name="T6" fmla="*/ 563 w 652"/>
                <a:gd name="T7" fmla="*/ 27 h 425"/>
                <a:gd name="T8" fmla="*/ 63 w 652"/>
                <a:gd name="T9" fmla="*/ 316 h 425"/>
                <a:gd name="T10" fmla="*/ 47 w 652"/>
                <a:gd name="T11" fmla="*/ 325 h 425"/>
                <a:gd name="T12" fmla="*/ 89 w 652"/>
                <a:gd name="T13" fmla="*/ 398 h 425"/>
              </a:gdLst>
              <a:ahLst/>
              <a:cxnLst>
                <a:cxn ang="0">
                  <a:pos x="T0" y="T1"/>
                </a:cxn>
                <a:cxn ang="0">
                  <a:pos x="T2" y="T3"/>
                </a:cxn>
                <a:cxn ang="0">
                  <a:pos x="T4" y="T5"/>
                </a:cxn>
                <a:cxn ang="0">
                  <a:pos x="T6" y="T7"/>
                </a:cxn>
                <a:cxn ang="0">
                  <a:pos x="T8" y="T9"/>
                </a:cxn>
                <a:cxn ang="0">
                  <a:pos x="T10" y="T11"/>
                </a:cxn>
                <a:cxn ang="0">
                  <a:pos x="T12" y="T13"/>
                </a:cxn>
              </a:cxnLst>
              <a:rect l="0" t="0" r="r" b="b"/>
              <a:pathLst>
                <a:path w="652" h="425">
                  <a:moveTo>
                    <a:pt x="89" y="398"/>
                  </a:moveTo>
                  <a:cubicBezTo>
                    <a:pt x="256" y="302"/>
                    <a:pt x="422" y="205"/>
                    <a:pt x="589" y="109"/>
                  </a:cubicBezTo>
                  <a:cubicBezTo>
                    <a:pt x="594" y="106"/>
                    <a:pt x="600" y="103"/>
                    <a:pt x="605" y="100"/>
                  </a:cubicBezTo>
                  <a:cubicBezTo>
                    <a:pt x="652" y="73"/>
                    <a:pt x="610" y="0"/>
                    <a:pt x="563" y="27"/>
                  </a:cubicBezTo>
                  <a:cubicBezTo>
                    <a:pt x="396" y="123"/>
                    <a:pt x="230" y="219"/>
                    <a:pt x="63" y="316"/>
                  </a:cubicBezTo>
                  <a:cubicBezTo>
                    <a:pt x="58" y="319"/>
                    <a:pt x="52" y="322"/>
                    <a:pt x="47" y="325"/>
                  </a:cubicBezTo>
                  <a:cubicBezTo>
                    <a:pt x="0" y="352"/>
                    <a:pt x="42" y="425"/>
                    <a:pt x="89" y="3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4" name="Forma libre 43">
              <a:extLst>
                <a:ext uri="{FF2B5EF4-FFF2-40B4-BE49-F238E27FC236}">
                  <a16:creationId xmlns:a16="http://schemas.microsoft.com/office/drawing/2014/main" id="{5F24A4C5-7DDA-4711-B85E-9A4348702CB8}"/>
                </a:ext>
              </a:extLst>
            </p:cNvPr>
            <p:cNvSpPr>
              <a:spLocks/>
            </p:cNvSpPr>
            <p:nvPr/>
          </p:nvSpPr>
          <p:spPr bwMode="auto">
            <a:xfrm>
              <a:off x="-22191663" y="-4017963"/>
              <a:ext cx="1946275" cy="1266825"/>
            </a:xfrm>
            <a:custGeom>
              <a:avLst/>
              <a:gdLst>
                <a:gd name="T0" fmla="*/ 605 w 652"/>
                <a:gd name="T1" fmla="*/ 325 h 425"/>
                <a:gd name="T2" fmla="*/ 106 w 652"/>
                <a:gd name="T3" fmla="*/ 37 h 425"/>
                <a:gd name="T4" fmla="*/ 89 w 652"/>
                <a:gd name="T5" fmla="*/ 27 h 425"/>
                <a:gd name="T6" fmla="*/ 47 w 652"/>
                <a:gd name="T7" fmla="*/ 100 h 425"/>
                <a:gd name="T8" fmla="*/ 546 w 652"/>
                <a:gd name="T9" fmla="*/ 388 h 425"/>
                <a:gd name="T10" fmla="*/ 563 w 652"/>
                <a:gd name="T11" fmla="*/ 398 h 425"/>
                <a:gd name="T12" fmla="*/ 605 w 652"/>
                <a:gd name="T13" fmla="*/ 325 h 425"/>
              </a:gdLst>
              <a:ahLst/>
              <a:cxnLst>
                <a:cxn ang="0">
                  <a:pos x="T0" y="T1"/>
                </a:cxn>
                <a:cxn ang="0">
                  <a:pos x="T2" y="T3"/>
                </a:cxn>
                <a:cxn ang="0">
                  <a:pos x="T4" y="T5"/>
                </a:cxn>
                <a:cxn ang="0">
                  <a:pos x="T6" y="T7"/>
                </a:cxn>
                <a:cxn ang="0">
                  <a:pos x="T8" y="T9"/>
                </a:cxn>
                <a:cxn ang="0">
                  <a:pos x="T10" y="T11"/>
                </a:cxn>
                <a:cxn ang="0">
                  <a:pos x="T12" y="T13"/>
                </a:cxn>
              </a:cxnLst>
              <a:rect l="0" t="0" r="r" b="b"/>
              <a:pathLst>
                <a:path w="652" h="425">
                  <a:moveTo>
                    <a:pt x="605" y="325"/>
                  </a:moveTo>
                  <a:cubicBezTo>
                    <a:pt x="439" y="229"/>
                    <a:pt x="272" y="133"/>
                    <a:pt x="106" y="37"/>
                  </a:cubicBezTo>
                  <a:cubicBezTo>
                    <a:pt x="100" y="33"/>
                    <a:pt x="95" y="30"/>
                    <a:pt x="89" y="27"/>
                  </a:cubicBezTo>
                  <a:cubicBezTo>
                    <a:pt x="42" y="0"/>
                    <a:pt x="0" y="73"/>
                    <a:pt x="47" y="100"/>
                  </a:cubicBezTo>
                  <a:cubicBezTo>
                    <a:pt x="213" y="196"/>
                    <a:pt x="380" y="292"/>
                    <a:pt x="546" y="388"/>
                  </a:cubicBezTo>
                  <a:cubicBezTo>
                    <a:pt x="552" y="391"/>
                    <a:pt x="557" y="395"/>
                    <a:pt x="563" y="398"/>
                  </a:cubicBezTo>
                  <a:cubicBezTo>
                    <a:pt x="610" y="425"/>
                    <a:pt x="652" y="352"/>
                    <a:pt x="605" y="3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gr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1663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ángulo 51">
            <a:extLst>
              <a:ext uri="{FF2B5EF4-FFF2-40B4-BE49-F238E27FC236}">
                <a16:creationId xmlns:a16="http://schemas.microsoft.com/office/drawing/2014/main" id="{46969EBC-E8D3-4914-9A82-8E88F816E77E}"/>
              </a:ext>
            </a:extLst>
          </p:cNvPr>
          <p:cNvSpPr/>
          <p:nvPr/>
        </p:nvSpPr>
        <p:spPr>
          <a:xfrm>
            <a:off x="4297327" y="5850468"/>
            <a:ext cx="3597344" cy="738664"/>
          </a:xfrm>
          <a:prstGeom prst="rect">
            <a:avLst/>
          </a:prstGeom>
        </p:spPr>
        <p:txBody>
          <a:bodyPr wrap="square" lIns="0" tIns="0" rIns="0" bIns="0" rtlCol="0">
            <a:spAutoFit/>
          </a:bodyPr>
          <a:lstStyle/>
          <a:p>
            <a:pPr algn="ctr" rtl="0"/>
            <a:r>
              <a:rPr lang="es-ES" sz="2400" b="1" dirty="0">
                <a:solidFill>
                  <a:srgbClr val="002060"/>
                </a:solidFill>
                <a:latin typeface="Segoe UI" panose="020B0502040204020203" pitchFamily="34" charset="0"/>
                <a:cs typeface="Segoe UI" panose="020B0502040204020203" pitchFamily="34" charset="0"/>
              </a:rPr>
              <a:t>PLANTEAMIENTO DEL PROBLEMA</a:t>
            </a:r>
            <a:endParaRPr lang="es-ES" sz="2400" dirty="0">
              <a:solidFill>
                <a:srgbClr val="002060"/>
              </a:solidFill>
            </a:endParaRPr>
          </a:p>
        </p:txBody>
      </p:sp>
      <p:grpSp>
        <p:nvGrpSpPr>
          <p:cNvPr id="27" name="Grupo 26" descr="Esta imagen es de un hombre visto desde atrás. ">
            <a:extLst>
              <a:ext uri="{FF2B5EF4-FFF2-40B4-BE49-F238E27FC236}">
                <a16:creationId xmlns:a16="http://schemas.microsoft.com/office/drawing/2014/main" id="{ABC2A172-1C05-4D6F-B5FB-5CEBE6B7E962}"/>
              </a:ext>
            </a:extLst>
          </p:cNvPr>
          <p:cNvGrpSpPr/>
          <p:nvPr/>
        </p:nvGrpSpPr>
        <p:grpSpPr>
          <a:xfrm>
            <a:off x="4761706" y="3127375"/>
            <a:ext cx="2668588" cy="2679700"/>
            <a:chOff x="4832350" y="3127375"/>
            <a:chExt cx="2668588" cy="2679700"/>
          </a:xfrm>
        </p:grpSpPr>
        <p:sp>
          <p:nvSpPr>
            <p:cNvPr id="5" name="Forma libre 5">
              <a:extLst>
                <a:ext uri="{FF2B5EF4-FFF2-40B4-BE49-F238E27FC236}">
                  <a16:creationId xmlns:a16="http://schemas.microsoft.com/office/drawing/2014/main" id="{A113113D-0844-4CD7-B171-8F00F9D68757}"/>
                </a:ext>
              </a:extLst>
            </p:cNvPr>
            <p:cNvSpPr>
              <a:spLocks/>
            </p:cNvSpPr>
            <p:nvPr/>
          </p:nvSpPr>
          <p:spPr bwMode="auto">
            <a:xfrm>
              <a:off x="6364288" y="3810000"/>
              <a:ext cx="1004888" cy="1736725"/>
            </a:xfrm>
            <a:custGeom>
              <a:avLst/>
              <a:gdLst>
                <a:gd name="T0" fmla="*/ 82 w 175"/>
                <a:gd name="T1" fmla="*/ 75 h 303"/>
                <a:gd name="T2" fmla="*/ 172 w 175"/>
                <a:gd name="T3" fmla="*/ 242 h 303"/>
                <a:gd name="T4" fmla="*/ 103 w 175"/>
                <a:gd name="T5" fmla="*/ 242 h 303"/>
                <a:gd name="T6" fmla="*/ 49 w 175"/>
                <a:gd name="T7" fmla="*/ 89 h 303"/>
                <a:gd name="T8" fmla="*/ 22 w 175"/>
                <a:gd name="T9" fmla="*/ 67 h 303"/>
                <a:gd name="T10" fmla="*/ 7 w 175"/>
                <a:gd name="T11" fmla="*/ 36 h 303"/>
                <a:gd name="T12" fmla="*/ 23 w 175"/>
                <a:gd name="T13" fmla="*/ 36 h 303"/>
                <a:gd name="T14" fmla="*/ 35 w 175"/>
                <a:gd name="T15" fmla="*/ 54 h 303"/>
                <a:gd name="T16" fmla="*/ 8 w 175"/>
                <a:gd name="T17" fmla="*/ 5 h 303"/>
                <a:gd name="T18" fmla="*/ 30 w 175"/>
                <a:gd name="T19" fmla="*/ 21 h 303"/>
                <a:gd name="T20" fmla="*/ 51 w 175"/>
                <a:gd name="T21" fmla="*/ 25 h 303"/>
                <a:gd name="T22" fmla="*/ 70 w 175"/>
                <a:gd name="T23" fmla="*/ 49 h 303"/>
                <a:gd name="T24" fmla="*/ 82 w 175"/>
                <a:gd name="T25" fmla="*/ 7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303">
                  <a:moveTo>
                    <a:pt x="82" y="75"/>
                  </a:moveTo>
                  <a:cubicBezTo>
                    <a:pt x="82" y="75"/>
                    <a:pt x="175" y="184"/>
                    <a:pt x="172" y="242"/>
                  </a:cubicBezTo>
                  <a:cubicBezTo>
                    <a:pt x="169" y="299"/>
                    <a:pt x="126" y="303"/>
                    <a:pt x="103" y="242"/>
                  </a:cubicBezTo>
                  <a:cubicBezTo>
                    <a:pt x="81" y="180"/>
                    <a:pt x="49" y="89"/>
                    <a:pt x="49" y="89"/>
                  </a:cubicBezTo>
                  <a:cubicBezTo>
                    <a:pt x="49" y="89"/>
                    <a:pt x="27" y="74"/>
                    <a:pt x="22" y="67"/>
                  </a:cubicBezTo>
                  <a:cubicBezTo>
                    <a:pt x="17" y="61"/>
                    <a:pt x="13" y="39"/>
                    <a:pt x="7" y="36"/>
                  </a:cubicBezTo>
                  <a:cubicBezTo>
                    <a:pt x="0" y="33"/>
                    <a:pt x="12" y="26"/>
                    <a:pt x="23" y="36"/>
                  </a:cubicBezTo>
                  <a:cubicBezTo>
                    <a:pt x="33" y="46"/>
                    <a:pt x="30" y="57"/>
                    <a:pt x="35" y="54"/>
                  </a:cubicBezTo>
                  <a:cubicBezTo>
                    <a:pt x="40" y="50"/>
                    <a:pt x="8" y="10"/>
                    <a:pt x="8" y="5"/>
                  </a:cubicBezTo>
                  <a:cubicBezTo>
                    <a:pt x="9" y="0"/>
                    <a:pt x="30" y="21"/>
                    <a:pt x="30" y="21"/>
                  </a:cubicBezTo>
                  <a:cubicBezTo>
                    <a:pt x="30" y="21"/>
                    <a:pt x="44" y="19"/>
                    <a:pt x="51" y="25"/>
                  </a:cubicBezTo>
                  <a:cubicBezTo>
                    <a:pt x="58" y="30"/>
                    <a:pt x="67" y="43"/>
                    <a:pt x="70" y="49"/>
                  </a:cubicBezTo>
                  <a:cubicBezTo>
                    <a:pt x="72" y="55"/>
                    <a:pt x="75" y="66"/>
                    <a:pt x="82" y="75"/>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4" name="Autoforma 3">
              <a:extLst>
                <a:ext uri="{FF2B5EF4-FFF2-40B4-BE49-F238E27FC236}">
                  <a16:creationId xmlns:a16="http://schemas.microsoft.com/office/drawing/2014/main" id="{CBAFF68D-D572-4371-A91E-AC6024B691FF}"/>
                </a:ext>
              </a:extLst>
            </p:cNvPr>
            <p:cNvSpPr>
              <a:spLocks noChangeAspect="1" noChangeArrowheads="1" noTextEdit="1"/>
            </p:cNvSpPr>
            <p:nvPr/>
          </p:nvSpPr>
          <p:spPr bwMode="auto">
            <a:xfrm>
              <a:off x="4905375" y="3141662"/>
              <a:ext cx="24796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6" name="Forma libre 6">
              <a:extLst>
                <a:ext uri="{FF2B5EF4-FFF2-40B4-BE49-F238E27FC236}">
                  <a16:creationId xmlns:a16="http://schemas.microsoft.com/office/drawing/2014/main" id="{48C4C649-8470-4879-B490-47F99A11E63F}"/>
                </a:ext>
              </a:extLst>
            </p:cNvPr>
            <p:cNvSpPr>
              <a:spLocks/>
            </p:cNvSpPr>
            <p:nvPr/>
          </p:nvSpPr>
          <p:spPr bwMode="auto">
            <a:xfrm>
              <a:off x="6610350" y="4210050"/>
              <a:ext cx="752475" cy="1301750"/>
            </a:xfrm>
            <a:custGeom>
              <a:avLst/>
              <a:gdLst>
                <a:gd name="T0" fmla="*/ 36 w 131"/>
                <a:gd name="T1" fmla="*/ 0 h 227"/>
                <a:gd name="T2" fmla="*/ 0 w 131"/>
                <a:gd name="T3" fmla="*/ 22 h 227"/>
                <a:gd name="T4" fmla="*/ 94 w 131"/>
                <a:gd name="T5" fmla="*/ 215 h 227"/>
                <a:gd name="T6" fmla="*/ 130 w 131"/>
                <a:gd name="T7" fmla="*/ 168 h 227"/>
                <a:gd name="T8" fmla="*/ 36 w 131"/>
                <a:gd name="T9" fmla="*/ 0 h 227"/>
              </a:gdLst>
              <a:ahLst/>
              <a:cxnLst>
                <a:cxn ang="0">
                  <a:pos x="T0" y="T1"/>
                </a:cxn>
                <a:cxn ang="0">
                  <a:pos x="T2" y="T3"/>
                </a:cxn>
                <a:cxn ang="0">
                  <a:pos x="T4" y="T5"/>
                </a:cxn>
                <a:cxn ang="0">
                  <a:pos x="T6" y="T7"/>
                </a:cxn>
                <a:cxn ang="0">
                  <a:pos x="T8" y="T9"/>
                </a:cxn>
              </a:cxnLst>
              <a:rect l="0" t="0" r="r" b="b"/>
              <a:pathLst>
                <a:path w="131" h="227">
                  <a:moveTo>
                    <a:pt x="36" y="0"/>
                  </a:moveTo>
                  <a:cubicBezTo>
                    <a:pt x="36" y="0"/>
                    <a:pt x="5" y="19"/>
                    <a:pt x="0" y="22"/>
                  </a:cubicBezTo>
                  <a:cubicBezTo>
                    <a:pt x="0" y="22"/>
                    <a:pt x="64" y="203"/>
                    <a:pt x="94" y="215"/>
                  </a:cubicBezTo>
                  <a:cubicBezTo>
                    <a:pt x="124" y="227"/>
                    <a:pt x="131" y="194"/>
                    <a:pt x="130" y="168"/>
                  </a:cubicBezTo>
                  <a:cubicBezTo>
                    <a:pt x="129" y="138"/>
                    <a:pt x="99" y="55"/>
                    <a:pt x="36" y="0"/>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7" name="Forma libre 7">
              <a:extLst>
                <a:ext uri="{FF2B5EF4-FFF2-40B4-BE49-F238E27FC236}">
                  <a16:creationId xmlns:a16="http://schemas.microsoft.com/office/drawing/2014/main" id="{A6D0BE20-D8F3-4E9A-9E7A-BC6FFF63D4D3}"/>
                </a:ext>
              </a:extLst>
            </p:cNvPr>
            <p:cNvSpPr>
              <a:spLocks/>
            </p:cNvSpPr>
            <p:nvPr/>
          </p:nvSpPr>
          <p:spPr bwMode="auto">
            <a:xfrm>
              <a:off x="4883150" y="5529263"/>
              <a:ext cx="2451100" cy="257175"/>
            </a:xfrm>
            <a:custGeom>
              <a:avLst/>
              <a:gdLst>
                <a:gd name="T0" fmla="*/ 1544 w 1544"/>
                <a:gd name="T1" fmla="*/ 162 h 162"/>
                <a:gd name="T2" fmla="*/ 0 w 1544"/>
                <a:gd name="T3" fmla="*/ 162 h 162"/>
                <a:gd name="T4" fmla="*/ 156 w 1544"/>
                <a:gd name="T5" fmla="*/ 0 h 162"/>
                <a:gd name="T6" fmla="*/ 1436 w 1544"/>
                <a:gd name="T7" fmla="*/ 0 h 162"/>
                <a:gd name="T8" fmla="*/ 1544 w 1544"/>
                <a:gd name="T9" fmla="*/ 162 h 162"/>
              </a:gdLst>
              <a:ahLst/>
              <a:cxnLst>
                <a:cxn ang="0">
                  <a:pos x="T0" y="T1"/>
                </a:cxn>
                <a:cxn ang="0">
                  <a:pos x="T2" y="T3"/>
                </a:cxn>
                <a:cxn ang="0">
                  <a:pos x="T4" y="T5"/>
                </a:cxn>
                <a:cxn ang="0">
                  <a:pos x="T6" y="T7"/>
                </a:cxn>
                <a:cxn ang="0">
                  <a:pos x="T8" y="T9"/>
                </a:cxn>
              </a:cxnLst>
              <a:rect l="0" t="0" r="r" b="b"/>
              <a:pathLst>
                <a:path w="1544" h="162">
                  <a:moveTo>
                    <a:pt x="1544" y="162"/>
                  </a:moveTo>
                  <a:lnTo>
                    <a:pt x="0" y="162"/>
                  </a:lnTo>
                  <a:lnTo>
                    <a:pt x="156" y="0"/>
                  </a:lnTo>
                  <a:lnTo>
                    <a:pt x="1436" y="0"/>
                  </a:lnTo>
                  <a:lnTo>
                    <a:pt x="1544" y="162"/>
                  </a:lnTo>
                  <a:close/>
                </a:path>
              </a:pathLst>
            </a:custGeom>
            <a:gradFill flip="none" rotWithShape="1">
              <a:gsLst>
                <a:gs pos="0">
                  <a:srgbClr val="6FC9E0"/>
                </a:gs>
                <a:gs pos="39000">
                  <a:srgbClr val="4BC3E2"/>
                </a:gs>
                <a:gs pos="85000">
                  <a:srgbClr val="030341"/>
                </a:gs>
              </a:gsLst>
              <a:path path="circle">
                <a:fillToRect l="50000" t="130000" r="50000" b="-30000"/>
              </a:path>
              <a:tileRect/>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8" name="Forma libre 8">
              <a:extLst>
                <a:ext uri="{FF2B5EF4-FFF2-40B4-BE49-F238E27FC236}">
                  <a16:creationId xmlns:a16="http://schemas.microsoft.com/office/drawing/2014/main" id="{91E2CD51-2ACF-4F68-863C-840F1804E8B5}"/>
                </a:ext>
              </a:extLst>
            </p:cNvPr>
            <p:cNvSpPr>
              <a:spLocks/>
            </p:cNvSpPr>
            <p:nvPr/>
          </p:nvSpPr>
          <p:spPr bwMode="auto">
            <a:xfrm>
              <a:off x="5313363" y="4187825"/>
              <a:ext cx="1520825" cy="1598613"/>
            </a:xfrm>
            <a:custGeom>
              <a:avLst/>
              <a:gdLst>
                <a:gd name="T0" fmla="*/ 265 w 265"/>
                <a:gd name="T1" fmla="*/ 279 h 279"/>
                <a:gd name="T2" fmla="*/ 25 w 265"/>
                <a:gd name="T3" fmla="*/ 279 h 279"/>
                <a:gd name="T4" fmla="*/ 20 w 265"/>
                <a:gd name="T5" fmla="*/ 234 h 279"/>
                <a:gd name="T6" fmla="*/ 20 w 265"/>
                <a:gd name="T7" fmla="*/ 230 h 279"/>
                <a:gd name="T8" fmla="*/ 13 w 265"/>
                <a:gd name="T9" fmla="*/ 171 h 279"/>
                <a:gd name="T10" fmla="*/ 11 w 265"/>
                <a:gd name="T11" fmla="*/ 150 h 279"/>
                <a:gd name="T12" fmla="*/ 10 w 265"/>
                <a:gd name="T13" fmla="*/ 129 h 279"/>
                <a:gd name="T14" fmla="*/ 10 w 265"/>
                <a:gd name="T15" fmla="*/ 34 h 279"/>
                <a:gd name="T16" fmla="*/ 10 w 265"/>
                <a:gd name="T17" fmla="*/ 34 h 279"/>
                <a:gd name="T18" fmla="*/ 65 w 265"/>
                <a:gd name="T19" fmla="*/ 17 h 279"/>
                <a:gd name="T20" fmla="*/ 86 w 265"/>
                <a:gd name="T21" fmla="*/ 1 h 279"/>
                <a:gd name="T22" fmla="*/ 131 w 265"/>
                <a:gd name="T23" fmla="*/ 3 h 279"/>
                <a:gd name="T24" fmla="*/ 132 w 265"/>
                <a:gd name="T25" fmla="*/ 3 h 279"/>
                <a:gd name="T26" fmla="*/ 132 w 265"/>
                <a:gd name="T27" fmla="*/ 3 h 279"/>
                <a:gd name="T28" fmla="*/ 133 w 265"/>
                <a:gd name="T29" fmla="*/ 3 h 279"/>
                <a:gd name="T30" fmla="*/ 169 w 265"/>
                <a:gd name="T31" fmla="*/ 12 h 279"/>
                <a:gd name="T32" fmla="*/ 170 w 265"/>
                <a:gd name="T33" fmla="*/ 13 h 279"/>
                <a:gd name="T34" fmla="*/ 170 w 265"/>
                <a:gd name="T35" fmla="*/ 13 h 279"/>
                <a:gd name="T36" fmla="*/ 171 w 265"/>
                <a:gd name="T37" fmla="*/ 26 h 279"/>
                <a:gd name="T38" fmla="*/ 197 w 265"/>
                <a:gd name="T39" fmla="*/ 31 h 279"/>
                <a:gd name="T40" fmla="*/ 201 w 265"/>
                <a:gd name="T41" fmla="*/ 32 h 279"/>
                <a:gd name="T42" fmla="*/ 251 w 265"/>
                <a:gd name="T43" fmla="*/ 105 h 279"/>
                <a:gd name="T44" fmla="*/ 255 w 265"/>
                <a:gd name="T45" fmla="*/ 151 h 279"/>
                <a:gd name="T46" fmla="*/ 259 w 265"/>
                <a:gd name="T47" fmla="*/ 192 h 279"/>
                <a:gd name="T48" fmla="*/ 262 w 265"/>
                <a:gd name="T49" fmla="*/ 234 h 279"/>
                <a:gd name="T50" fmla="*/ 264 w 265"/>
                <a:gd name="T51" fmla="*/ 266 h 279"/>
                <a:gd name="T52" fmla="*/ 264 w 265"/>
                <a:gd name="T53" fmla="*/ 266 h 279"/>
                <a:gd name="T54" fmla="*/ 265 w 265"/>
                <a:gd name="T5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5" h="279">
                  <a:moveTo>
                    <a:pt x="265" y="279"/>
                  </a:moveTo>
                  <a:cubicBezTo>
                    <a:pt x="25" y="279"/>
                    <a:pt x="25" y="279"/>
                    <a:pt x="25" y="279"/>
                  </a:cubicBezTo>
                  <a:cubicBezTo>
                    <a:pt x="25" y="273"/>
                    <a:pt x="23" y="256"/>
                    <a:pt x="20" y="234"/>
                  </a:cubicBezTo>
                  <a:cubicBezTo>
                    <a:pt x="20" y="232"/>
                    <a:pt x="20" y="231"/>
                    <a:pt x="20" y="230"/>
                  </a:cubicBezTo>
                  <a:cubicBezTo>
                    <a:pt x="17" y="211"/>
                    <a:pt x="15" y="191"/>
                    <a:pt x="13" y="171"/>
                  </a:cubicBezTo>
                  <a:cubicBezTo>
                    <a:pt x="13" y="164"/>
                    <a:pt x="12" y="157"/>
                    <a:pt x="11" y="150"/>
                  </a:cubicBezTo>
                  <a:cubicBezTo>
                    <a:pt x="11" y="143"/>
                    <a:pt x="11" y="136"/>
                    <a:pt x="10" y="129"/>
                  </a:cubicBezTo>
                  <a:cubicBezTo>
                    <a:pt x="8" y="78"/>
                    <a:pt x="0" y="42"/>
                    <a:pt x="10" y="34"/>
                  </a:cubicBezTo>
                  <a:cubicBezTo>
                    <a:pt x="10" y="34"/>
                    <a:pt x="10" y="34"/>
                    <a:pt x="10" y="34"/>
                  </a:cubicBezTo>
                  <a:cubicBezTo>
                    <a:pt x="19" y="26"/>
                    <a:pt x="65" y="17"/>
                    <a:pt x="65" y="17"/>
                  </a:cubicBezTo>
                  <a:cubicBezTo>
                    <a:pt x="65" y="17"/>
                    <a:pt x="70" y="2"/>
                    <a:pt x="86" y="1"/>
                  </a:cubicBezTo>
                  <a:cubicBezTo>
                    <a:pt x="102" y="0"/>
                    <a:pt x="118" y="1"/>
                    <a:pt x="131" y="3"/>
                  </a:cubicBezTo>
                  <a:cubicBezTo>
                    <a:pt x="131" y="3"/>
                    <a:pt x="132" y="3"/>
                    <a:pt x="132" y="3"/>
                  </a:cubicBezTo>
                  <a:cubicBezTo>
                    <a:pt x="132" y="3"/>
                    <a:pt x="132" y="3"/>
                    <a:pt x="132" y="3"/>
                  </a:cubicBezTo>
                  <a:cubicBezTo>
                    <a:pt x="132" y="3"/>
                    <a:pt x="133" y="3"/>
                    <a:pt x="133" y="3"/>
                  </a:cubicBezTo>
                  <a:cubicBezTo>
                    <a:pt x="152" y="6"/>
                    <a:pt x="167" y="10"/>
                    <a:pt x="169" y="12"/>
                  </a:cubicBezTo>
                  <a:cubicBezTo>
                    <a:pt x="170" y="12"/>
                    <a:pt x="170" y="13"/>
                    <a:pt x="170" y="13"/>
                  </a:cubicBezTo>
                  <a:cubicBezTo>
                    <a:pt x="170" y="13"/>
                    <a:pt x="170" y="13"/>
                    <a:pt x="170" y="13"/>
                  </a:cubicBezTo>
                  <a:cubicBezTo>
                    <a:pt x="171" y="22"/>
                    <a:pt x="171" y="26"/>
                    <a:pt x="171" y="26"/>
                  </a:cubicBezTo>
                  <a:cubicBezTo>
                    <a:pt x="171" y="26"/>
                    <a:pt x="184" y="32"/>
                    <a:pt x="197" y="31"/>
                  </a:cubicBezTo>
                  <a:cubicBezTo>
                    <a:pt x="198" y="31"/>
                    <a:pt x="199" y="31"/>
                    <a:pt x="201" y="32"/>
                  </a:cubicBezTo>
                  <a:cubicBezTo>
                    <a:pt x="216" y="35"/>
                    <a:pt x="247" y="62"/>
                    <a:pt x="251" y="105"/>
                  </a:cubicBezTo>
                  <a:cubicBezTo>
                    <a:pt x="252" y="117"/>
                    <a:pt x="254" y="133"/>
                    <a:pt x="255" y="151"/>
                  </a:cubicBezTo>
                  <a:cubicBezTo>
                    <a:pt x="256" y="164"/>
                    <a:pt x="257" y="178"/>
                    <a:pt x="259" y="192"/>
                  </a:cubicBezTo>
                  <a:cubicBezTo>
                    <a:pt x="260" y="207"/>
                    <a:pt x="261" y="221"/>
                    <a:pt x="262" y="234"/>
                  </a:cubicBezTo>
                  <a:cubicBezTo>
                    <a:pt x="263" y="246"/>
                    <a:pt x="263" y="258"/>
                    <a:pt x="264" y="266"/>
                  </a:cubicBezTo>
                  <a:cubicBezTo>
                    <a:pt x="264" y="266"/>
                    <a:pt x="264" y="266"/>
                    <a:pt x="264" y="266"/>
                  </a:cubicBezTo>
                  <a:cubicBezTo>
                    <a:pt x="264" y="272"/>
                    <a:pt x="265" y="277"/>
                    <a:pt x="265" y="27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9" name="Forma libre 9">
              <a:extLst>
                <a:ext uri="{FF2B5EF4-FFF2-40B4-BE49-F238E27FC236}">
                  <a16:creationId xmlns:a16="http://schemas.microsoft.com/office/drawing/2014/main" id="{319F10DD-B9D3-4B3A-8314-9802E27DC1C4}"/>
                </a:ext>
              </a:extLst>
            </p:cNvPr>
            <p:cNvSpPr>
              <a:spLocks/>
            </p:cNvSpPr>
            <p:nvPr/>
          </p:nvSpPr>
          <p:spPr bwMode="auto">
            <a:xfrm>
              <a:off x="4832350" y="4359275"/>
              <a:ext cx="1382713" cy="1152525"/>
            </a:xfrm>
            <a:custGeom>
              <a:avLst/>
              <a:gdLst>
                <a:gd name="T0" fmla="*/ 227 w 241"/>
                <a:gd name="T1" fmla="*/ 194 h 201"/>
                <a:gd name="T2" fmla="*/ 104 w 241"/>
                <a:gd name="T3" fmla="*/ 200 h 201"/>
                <a:gd name="T4" fmla="*/ 23 w 241"/>
                <a:gd name="T5" fmla="*/ 199 h 201"/>
                <a:gd name="T6" fmla="*/ 38 w 241"/>
                <a:gd name="T7" fmla="*/ 83 h 201"/>
                <a:gd name="T8" fmla="*/ 94 w 241"/>
                <a:gd name="T9" fmla="*/ 4 h 201"/>
                <a:gd name="T10" fmla="*/ 94 w 241"/>
                <a:gd name="T11" fmla="*/ 4 h 201"/>
                <a:gd name="T12" fmla="*/ 106 w 241"/>
                <a:gd name="T13" fmla="*/ 1 h 201"/>
                <a:gd name="T14" fmla="*/ 143 w 241"/>
                <a:gd name="T15" fmla="*/ 57 h 201"/>
                <a:gd name="T16" fmla="*/ 95 w 241"/>
                <a:gd name="T17" fmla="*/ 120 h 201"/>
                <a:gd name="T18" fmla="*/ 76 w 241"/>
                <a:gd name="T19" fmla="*/ 141 h 201"/>
                <a:gd name="T20" fmla="*/ 97 w 241"/>
                <a:gd name="T21" fmla="*/ 141 h 201"/>
                <a:gd name="T22" fmla="*/ 239 w 241"/>
                <a:gd name="T23" fmla="*/ 164 h 201"/>
                <a:gd name="T24" fmla="*/ 227 w 241"/>
                <a:gd name="T25" fmla="*/ 19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01">
                  <a:moveTo>
                    <a:pt x="227" y="194"/>
                  </a:moveTo>
                  <a:cubicBezTo>
                    <a:pt x="224" y="194"/>
                    <a:pt x="160" y="198"/>
                    <a:pt x="104" y="200"/>
                  </a:cubicBezTo>
                  <a:cubicBezTo>
                    <a:pt x="66" y="201"/>
                    <a:pt x="32" y="201"/>
                    <a:pt x="23" y="199"/>
                  </a:cubicBezTo>
                  <a:cubicBezTo>
                    <a:pt x="0" y="193"/>
                    <a:pt x="5" y="167"/>
                    <a:pt x="38" y="83"/>
                  </a:cubicBezTo>
                  <a:cubicBezTo>
                    <a:pt x="59" y="29"/>
                    <a:pt x="80" y="10"/>
                    <a:pt x="94" y="4"/>
                  </a:cubicBezTo>
                  <a:cubicBezTo>
                    <a:pt x="94" y="4"/>
                    <a:pt x="94" y="4"/>
                    <a:pt x="94" y="4"/>
                  </a:cubicBezTo>
                  <a:cubicBezTo>
                    <a:pt x="101" y="0"/>
                    <a:pt x="106" y="1"/>
                    <a:pt x="106" y="1"/>
                  </a:cubicBezTo>
                  <a:cubicBezTo>
                    <a:pt x="123" y="0"/>
                    <a:pt x="145" y="42"/>
                    <a:pt x="143" y="57"/>
                  </a:cubicBezTo>
                  <a:cubicBezTo>
                    <a:pt x="142" y="66"/>
                    <a:pt x="115" y="98"/>
                    <a:pt x="95" y="120"/>
                  </a:cubicBezTo>
                  <a:cubicBezTo>
                    <a:pt x="85" y="132"/>
                    <a:pt x="76" y="141"/>
                    <a:pt x="76" y="141"/>
                  </a:cubicBezTo>
                  <a:cubicBezTo>
                    <a:pt x="76" y="141"/>
                    <a:pt x="85" y="141"/>
                    <a:pt x="97" y="141"/>
                  </a:cubicBezTo>
                  <a:cubicBezTo>
                    <a:pt x="139" y="142"/>
                    <a:pt x="228" y="145"/>
                    <a:pt x="239" y="164"/>
                  </a:cubicBezTo>
                  <a:cubicBezTo>
                    <a:pt x="241" y="169"/>
                    <a:pt x="233" y="194"/>
                    <a:pt x="227" y="194"/>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 name="Forma libre 10">
              <a:extLst>
                <a:ext uri="{FF2B5EF4-FFF2-40B4-BE49-F238E27FC236}">
                  <a16:creationId xmlns:a16="http://schemas.microsoft.com/office/drawing/2014/main" id="{5849D18F-42AB-4436-A00E-CCB48479C93C}"/>
                </a:ext>
              </a:extLst>
            </p:cNvPr>
            <p:cNvSpPr>
              <a:spLocks/>
            </p:cNvSpPr>
            <p:nvPr/>
          </p:nvSpPr>
          <p:spPr bwMode="auto">
            <a:xfrm>
              <a:off x="6450013" y="4960938"/>
              <a:ext cx="333375" cy="750888"/>
            </a:xfrm>
            <a:custGeom>
              <a:avLst/>
              <a:gdLst>
                <a:gd name="T0" fmla="*/ 66 w 66"/>
                <a:gd name="T1" fmla="*/ 131 h 131"/>
                <a:gd name="T2" fmla="*/ 23 w 66"/>
                <a:gd name="T3" fmla="*/ 68 h 131"/>
                <a:gd name="T4" fmla="*/ 4 w 66"/>
                <a:gd name="T5" fmla="*/ 25 h 131"/>
                <a:gd name="T6" fmla="*/ 57 w 66"/>
                <a:gd name="T7" fmla="*/ 16 h 131"/>
                <a:gd name="T8" fmla="*/ 64 w 66"/>
                <a:gd name="T9" fmla="*/ 99 h 131"/>
                <a:gd name="T10" fmla="*/ 66 w 66"/>
                <a:gd name="T11" fmla="*/ 131 h 131"/>
              </a:gdLst>
              <a:ahLst/>
              <a:cxnLst>
                <a:cxn ang="0">
                  <a:pos x="T0" y="T1"/>
                </a:cxn>
                <a:cxn ang="0">
                  <a:pos x="T2" y="T3"/>
                </a:cxn>
                <a:cxn ang="0">
                  <a:pos x="T4" y="T5"/>
                </a:cxn>
                <a:cxn ang="0">
                  <a:pos x="T6" y="T7"/>
                </a:cxn>
                <a:cxn ang="0">
                  <a:pos x="T8" y="T9"/>
                </a:cxn>
                <a:cxn ang="0">
                  <a:pos x="T10" y="T11"/>
                </a:cxn>
              </a:cxnLst>
              <a:rect l="0" t="0" r="r" b="b"/>
              <a:pathLst>
                <a:path w="66" h="131">
                  <a:moveTo>
                    <a:pt x="66" y="131"/>
                  </a:moveTo>
                  <a:cubicBezTo>
                    <a:pt x="61" y="107"/>
                    <a:pt x="42" y="83"/>
                    <a:pt x="23" y="68"/>
                  </a:cubicBezTo>
                  <a:cubicBezTo>
                    <a:pt x="0" y="51"/>
                    <a:pt x="4" y="25"/>
                    <a:pt x="4" y="25"/>
                  </a:cubicBezTo>
                  <a:cubicBezTo>
                    <a:pt x="21" y="0"/>
                    <a:pt x="41" y="5"/>
                    <a:pt x="57" y="16"/>
                  </a:cubicBezTo>
                  <a:cubicBezTo>
                    <a:pt x="59" y="43"/>
                    <a:pt x="62" y="74"/>
                    <a:pt x="64" y="99"/>
                  </a:cubicBezTo>
                  <a:cubicBezTo>
                    <a:pt x="65" y="111"/>
                    <a:pt x="65" y="123"/>
                    <a:pt x="66" y="131"/>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Forma 21">
              <a:extLst>
                <a:ext uri="{FF2B5EF4-FFF2-40B4-BE49-F238E27FC236}">
                  <a16:creationId xmlns:a16="http://schemas.microsoft.com/office/drawing/2014/main" id="{D1D8B039-3C85-439E-9B4E-0AE3B0227E37}"/>
                </a:ext>
              </a:extLst>
            </p:cNvPr>
            <p:cNvSpPr/>
            <p:nvPr/>
          </p:nvSpPr>
          <p:spPr>
            <a:xfrm rot="20364014">
              <a:off x="6924390" y="4583236"/>
              <a:ext cx="305126" cy="641501"/>
            </a:xfrm>
            <a:custGeom>
              <a:avLst/>
              <a:gdLst>
                <a:gd name="connsiteX0" fmla="*/ 793 w 453638"/>
                <a:gd name="connsiteY0" fmla="*/ 10752 h 953733"/>
                <a:gd name="connsiteX1" fmla="*/ 331787 w 453638"/>
                <a:gd name="connsiteY1" fmla="*/ 467952 h 953733"/>
                <a:gd name="connsiteX2" fmla="*/ 436562 w 453638"/>
                <a:gd name="connsiteY2" fmla="*/ 944202 h 953733"/>
                <a:gd name="connsiteX3" fmla="*/ 793 w 453638"/>
                <a:gd name="connsiteY3" fmla="*/ 10752 h 953733"/>
              </a:gdLst>
              <a:ahLst/>
              <a:cxnLst>
                <a:cxn ang="0">
                  <a:pos x="connsiteX0" y="connsiteY0"/>
                </a:cxn>
                <a:cxn ang="0">
                  <a:pos x="connsiteX1" y="connsiteY1"/>
                </a:cxn>
                <a:cxn ang="0">
                  <a:pos x="connsiteX2" y="connsiteY2"/>
                </a:cxn>
                <a:cxn ang="0">
                  <a:pos x="connsiteX3" y="connsiteY3"/>
                </a:cxn>
              </a:cxnLst>
              <a:rect l="l" t="t" r="r" b="b"/>
              <a:pathLst>
                <a:path w="453638" h="953733">
                  <a:moveTo>
                    <a:pt x="793" y="10752"/>
                  </a:moveTo>
                  <a:cubicBezTo>
                    <a:pt x="-16669" y="-68623"/>
                    <a:pt x="259159" y="312377"/>
                    <a:pt x="331787" y="467952"/>
                  </a:cubicBezTo>
                  <a:cubicBezTo>
                    <a:pt x="404415" y="623527"/>
                    <a:pt x="490934" y="1020005"/>
                    <a:pt x="436562" y="944202"/>
                  </a:cubicBezTo>
                  <a:cubicBezTo>
                    <a:pt x="382190" y="868399"/>
                    <a:pt x="18255" y="90127"/>
                    <a:pt x="793" y="10752"/>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chemeClr val="tx1"/>
                </a:solidFill>
              </a:endParaRPr>
            </a:p>
          </p:txBody>
        </p:sp>
        <p:sp>
          <p:nvSpPr>
            <p:cNvPr id="11" name="Forma libre 11">
              <a:extLst>
                <a:ext uri="{FF2B5EF4-FFF2-40B4-BE49-F238E27FC236}">
                  <a16:creationId xmlns:a16="http://schemas.microsoft.com/office/drawing/2014/main" id="{9C6C3AB2-1F41-4F9F-A40A-34C6948A2EEB}"/>
                </a:ext>
              </a:extLst>
            </p:cNvPr>
            <p:cNvSpPr>
              <a:spLocks/>
            </p:cNvSpPr>
            <p:nvPr/>
          </p:nvSpPr>
          <p:spPr bwMode="auto">
            <a:xfrm>
              <a:off x="6065838" y="4297363"/>
              <a:ext cx="1435100" cy="1168400"/>
            </a:xfrm>
            <a:custGeom>
              <a:avLst/>
              <a:gdLst>
                <a:gd name="T0" fmla="*/ 11 w 250"/>
                <a:gd name="T1" fmla="*/ 49 h 204"/>
                <a:gd name="T2" fmla="*/ 103 w 250"/>
                <a:gd name="T3" fmla="*/ 27 h 204"/>
                <a:gd name="T4" fmla="*/ 211 w 250"/>
                <a:gd name="T5" fmla="*/ 135 h 204"/>
                <a:gd name="T6" fmla="*/ 179 w 250"/>
                <a:gd name="T7" fmla="*/ 196 h 204"/>
                <a:gd name="T8" fmla="*/ 10 w 250"/>
                <a:gd name="T9" fmla="*/ 49 h 204"/>
                <a:gd name="T10" fmla="*/ 11 w 250"/>
                <a:gd name="T11" fmla="*/ 49 h 204"/>
              </a:gdLst>
              <a:ahLst/>
              <a:cxnLst>
                <a:cxn ang="0">
                  <a:pos x="T0" y="T1"/>
                </a:cxn>
                <a:cxn ang="0">
                  <a:pos x="T2" y="T3"/>
                </a:cxn>
                <a:cxn ang="0">
                  <a:pos x="T4" y="T5"/>
                </a:cxn>
                <a:cxn ang="0">
                  <a:pos x="T6" y="T7"/>
                </a:cxn>
                <a:cxn ang="0">
                  <a:pos x="T8" y="T9"/>
                </a:cxn>
                <a:cxn ang="0">
                  <a:pos x="T10" y="T11"/>
                </a:cxn>
              </a:cxnLst>
              <a:rect l="0" t="0" r="r" b="b"/>
              <a:pathLst>
                <a:path w="250" h="204">
                  <a:moveTo>
                    <a:pt x="11" y="49"/>
                  </a:moveTo>
                  <a:cubicBezTo>
                    <a:pt x="25" y="11"/>
                    <a:pt x="73" y="0"/>
                    <a:pt x="103" y="27"/>
                  </a:cubicBezTo>
                  <a:cubicBezTo>
                    <a:pt x="136" y="58"/>
                    <a:pt x="187" y="105"/>
                    <a:pt x="211" y="135"/>
                  </a:cubicBezTo>
                  <a:cubicBezTo>
                    <a:pt x="250" y="180"/>
                    <a:pt x="199" y="204"/>
                    <a:pt x="179" y="196"/>
                  </a:cubicBezTo>
                  <a:cubicBezTo>
                    <a:pt x="117" y="171"/>
                    <a:pt x="0" y="117"/>
                    <a:pt x="10" y="49"/>
                  </a:cubicBezTo>
                  <a:cubicBezTo>
                    <a:pt x="10" y="49"/>
                    <a:pt x="11" y="49"/>
                    <a:pt x="11" y="4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 name="Forma libre 12">
              <a:extLst>
                <a:ext uri="{FF2B5EF4-FFF2-40B4-BE49-F238E27FC236}">
                  <a16:creationId xmlns:a16="http://schemas.microsoft.com/office/drawing/2014/main" id="{53D9C9B8-8241-4452-98F4-6F4696E0228C}"/>
                </a:ext>
              </a:extLst>
            </p:cNvPr>
            <p:cNvSpPr>
              <a:spLocks/>
            </p:cNvSpPr>
            <p:nvPr/>
          </p:nvSpPr>
          <p:spPr bwMode="auto">
            <a:xfrm>
              <a:off x="5664200" y="3127375"/>
              <a:ext cx="809625" cy="1135063"/>
            </a:xfrm>
            <a:custGeom>
              <a:avLst/>
              <a:gdLst>
                <a:gd name="T0" fmla="*/ 138 w 141"/>
                <a:gd name="T1" fmla="*/ 142 h 198"/>
                <a:gd name="T2" fmla="*/ 136 w 141"/>
                <a:gd name="T3" fmla="*/ 150 h 198"/>
                <a:gd name="T4" fmla="*/ 134 w 141"/>
                <a:gd name="T5" fmla="*/ 170 h 198"/>
                <a:gd name="T6" fmla="*/ 128 w 141"/>
                <a:gd name="T7" fmla="*/ 178 h 198"/>
                <a:gd name="T8" fmla="*/ 125 w 141"/>
                <a:gd name="T9" fmla="*/ 179 h 198"/>
                <a:gd name="T10" fmla="*/ 115 w 141"/>
                <a:gd name="T11" fmla="*/ 178 h 198"/>
                <a:gd name="T12" fmla="*/ 109 w 141"/>
                <a:gd name="T13" fmla="*/ 198 h 198"/>
                <a:gd name="T14" fmla="*/ 108 w 141"/>
                <a:gd name="T15" fmla="*/ 197 h 198"/>
                <a:gd name="T16" fmla="*/ 71 w 141"/>
                <a:gd name="T17" fmla="*/ 188 h 198"/>
                <a:gd name="T18" fmla="*/ 71 w 141"/>
                <a:gd name="T19" fmla="*/ 188 h 198"/>
                <a:gd name="T20" fmla="*/ 70 w 141"/>
                <a:gd name="T21" fmla="*/ 188 h 198"/>
                <a:gd name="T22" fmla="*/ 25 w 141"/>
                <a:gd name="T23" fmla="*/ 186 h 198"/>
                <a:gd name="T24" fmla="*/ 26 w 141"/>
                <a:gd name="T25" fmla="*/ 157 h 198"/>
                <a:gd name="T26" fmla="*/ 19 w 141"/>
                <a:gd name="T27" fmla="*/ 125 h 198"/>
                <a:gd name="T28" fmla="*/ 9 w 141"/>
                <a:gd name="T29" fmla="*/ 99 h 198"/>
                <a:gd name="T30" fmla="*/ 0 w 141"/>
                <a:gd name="T31" fmla="*/ 72 h 198"/>
                <a:gd name="T32" fmla="*/ 34 w 141"/>
                <a:gd name="T33" fmla="*/ 18 h 198"/>
                <a:gd name="T34" fmla="*/ 57 w 141"/>
                <a:gd name="T35" fmla="*/ 7 h 198"/>
                <a:gd name="T36" fmla="*/ 76 w 141"/>
                <a:gd name="T37" fmla="*/ 0 h 198"/>
                <a:gd name="T38" fmla="*/ 92 w 141"/>
                <a:gd name="T39" fmla="*/ 9 h 198"/>
                <a:gd name="T40" fmla="*/ 112 w 141"/>
                <a:gd name="T41" fmla="*/ 11 h 198"/>
                <a:gd name="T42" fmla="*/ 124 w 141"/>
                <a:gd name="T43" fmla="*/ 24 h 198"/>
                <a:gd name="T44" fmla="*/ 134 w 141"/>
                <a:gd name="T45" fmla="*/ 37 h 198"/>
                <a:gd name="T46" fmla="*/ 134 w 141"/>
                <a:gd name="T47" fmla="*/ 38 h 198"/>
                <a:gd name="T48" fmla="*/ 134 w 141"/>
                <a:gd name="T49" fmla="*/ 38 h 198"/>
                <a:gd name="T50" fmla="*/ 133 w 141"/>
                <a:gd name="T51" fmla="*/ 39 h 198"/>
                <a:gd name="T52" fmla="*/ 132 w 141"/>
                <a:gd name="T53" fmla="*/ 41 h 198"/>
                <a:gd name="T54" fmla="*/ 131 w 141"/>
                <a:gd name="T55" fmla="*/ 42 h 198"/>
                <a:gd name="T56" fmla="*/ 130 w 141"/>
                <a:gd name="T57" fmla="*/ 42 h 198"/>
                <a:gd name="T58" fmla="*/ 129 w 141"/>
                <a:gd name="T59" fmla="*/ 43 h 198"/>
                <a:gd name="T60" fmla="*/ 129 w 141"/>
                <a:gd name="T61" fmla="*/ 43 h 198"/>
                <a:gd name="T62" fmla="*/ 138 w 141"/>
                <a:gd name="T63" fmla="*/ 90 h 198"/>
                <a:gd name="T64" fmla="*/ 139 w 141"/>
                <a:gd name="T65" fmla="*/ 113 h 198"/>
                <a:gd name="T66" fmla="*/ 138 w 141"/>
                <a:gd name="T67" fmla="*/ 1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98">
                  <a:moveTo>
                    <a:pt x="138" y="142"/>
                  </a:moveTo>
                  <a:cubicBezTo>
                    <a:pt x="138" y="145"/>
                    <a:pt x="137" y="147"/>
                    <a:pt x="136" y="150"/>
                  </a:cubicBezTo>
                  <a:cubicBezTo>
                    <a:pt x="136" y="151"/>
                    <a:pt x="135" y="166"/>
                    <a:pt x="134" y="170"/>
                  </a:cubicBezTo>
                  <a:cubicBezTo>
                    <a:pt x="134" y="172"/>
                    <a:pt x="132" y="177"/>
                    <a:pt x="128" y="178"/>
                  </a:cubicBezTo>
                  <a:cubicBezTo>
                    <a:pt x="127" y="179"/>
                    <a:pt x="126" y="179"/>
                    <a:pt x="125" y="179"/>
                  </a:cubicBezTo>
                  <a:cubicBezTo>
                    <a:pt x="118" y="178"/>
                    <a:pt x="115" y="178"/>
                    <a:pt x="115" y="178"/>
                  </a:cubicBezTo>
                  <a:cubicBezTo>
                    <a:pt x="115" y="178"/>
                    <a:pt x="108" y="189"/>
                    <a:pt x="109" y="198"/>
                  </a:cubicBezTo>
                  <a:cubicBezTo>
                    <a:pt x="109" y="198"/>
                    <a:pt x="109" y="197"/>
                    <a:pt x="108" y="197"/>
                  </a:cubicBezTo>
                  <a:cubicBezTo>
                    <a:pt x="106" y="195"/>
                    <a:pt x="91" y="191"/>
                    <a:pt x="71" y="188"/>
                  </a:cubicBezTo>
                  <a:cubicBezTo>
                    <a:pt x="71" y="188"/>
                    <a:pt x="71" y="188"/>
                    <a:pt x="71" y="188"/>
                  </a:cubicBezTo>
                  <a:cubicBezTo>
                    <a:pt x="71" y="188"/>
                    <a:pt x="70" y="188"/>
                    <a:pt x="70" y="188"/>
                  </a:cubicBezTo>
                  <a:cubicBezTo>
                    <a:pt x="57" y="186"/>
                    <a:pt x="41" y="185"/>
                    <a:pt x="25" y="186"/>
                  </a:cubicBezTo>
                  <a:cubicBezTo>
                    <a:pt x="25" y="186"/>
                    <a:pt x="27" y="173"/>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9" y="43"/>
                    <a:pt x="139" y="82"/>
                    <a:pt x="138" y="90"/>
                  </a:cubicBezTo>
                  <a:cubicBezTo>
                    <a:pt x="138" y="97"/>
                    <a:pt x="137" y="106"/>
                    <a:pt x="139" y="113"/>
                  </a:cubicBezTo>
                  <a:cubicBezTo>
                    <a:pt x="141" y="118"/>
                    <a:pt x="141" y="129"/>
                    <a:pt x="138" y="142"/>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3">
              <a:extLst>
                <a:ext uri="{FF2B5EF4-FFF2-40B4-BE49-F238E27FC236}">
                  <a16:creationId xmlns:a16="http://schemas.microsoft.com/office/drawing/2014/main" id="{104737AB-59A7-4247-842C-6F97799DA28F}"/>
                </a:ext>
              </a:extLst>
            </p:cNvPr>
            <p:cNvSpPr>
              <a:spLocks/>
            </p:cNvSpPr>
            <p:nvPr/>
          </p:nvSpPr>
          <p:spPr bwMode="auto">
            <a:xfrm>
              <a:off x="5664200" y="3127375"/>
              <a:ext cx="781050" cy="900113"/>
            </a:xfrm>
            <a:custGeom>
              <a:avLst/>
              <a:gdLst>
                <a:gd name="T0" fmla="*/ 134 w 136"/>
                <a:gd name="T1" fmla="*/ 37 h 157"/>
                <a:gd name="T2" fmla="*/ 134 w 136"/>
                <a:gd name="T3" fmla="*/ 38 h 157"/>
                <a:gd name="T4" fmla="*/ 134 w 136"/>
                <a:gd name="T5" fmla="*/ 38 h 157"/>
                <a:gd name="T6" fmla="*/ 133 w 136"/>
                <a:gd name="T7" fmla="*/ 39 h 157"/>
                <a:gd name="T8" fmla="*/ 132 w 136"/>
                <a:gd name="T9" fmla="*/ 41 h 157"/>
                <a:gd name="T10" fmla="*/ 129 w 136"/>
                <a:gd name="T11" fmla="*/ 43 h 157"/>
                <a:gd name="T12" fmla="*/ 129 w 136"/>
                <a:gd name="T13" fmla="*/ 43 h 157"/>
                <a:gd name="T14" fmla="*/ 127 w 136"/>
                <a:gd name="T15" fmla="*/ 79 h 157"/>
                <a:gd name="T16" fmla="*/ 97 w 136"/>
                <a:gd name="T17" fmla="*/ 111 h 157"/>
                <a:gd name="T18" fmla="*/ 85 w 136"/>
                <a:gd name="T19" fmla="*/ 140 h 157"/>
                <a:gd name="T20" fmla="*/ 85 w 136"/>
                <a:gd name="T21" fmla="*/ 157 h 157"/>
                <a:gd name="T22" fmla="*/ 26 w 136"/>
                <a:gd name="T23" fmla="*/ 157 h 157"/>
                <a:gd name="T24" fmla="*/ 19 w 136"/>
                <a:gd name="T25" fmla="*/ 125 h 157"/>
                <a:gd name="T26" fmla="*/ 9 w 136"/>
                <a:gd name="T27" fmla="*/ 99 h 157"/>
                <a:gd name="T28" fmla="*/ 0 w 136"/>
                <a:gd name="T29" fmla="*/ 72 h 157"/>
                <a:gd name="T30" fmla="*/ 34 w 136"/>
                <a:gd name="T31" fmla="*/ 18 h 157"/>
                <a:gd name="T32" fmla="*/ 57 w 136"/>
                <a:gd name="T33" fmla="*/ 7 h 157"/>
                <a:gd name="T34" fmla="*/ 76 w 136"/>
                <a:gd name="T35" fmla="*/ 0 h 157"/>
                <a:gd name="T36" fmla="*/ 92 w 136"/>
                <a:gd name="T37" fmla="*/ 9 h 157"/>
                <a:gd name="T38" fmla="*/ 112 w 136"/>
                <a:gd name="T39" fmla="*/ 11 h 157"/>
                <a:gd name="T40" fmla="*/ 124 w 136"/>
                <a:gd name="T41" fmla="*/ 24 h 157"/>
                <a:gd name="T42" fmla="*/ 134 w 136"/>
                <a:gd name="T43" fmla="*/ 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57">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1" y="42"/>
                    <a:pt x="130" y="43"/>
                    <a:pt x="129" y="43"/>
                  </a:cubicBezTo>
                  <a:cubicBezTo>
                    <a:pt x="129" y="43"/>
                    <a:pt x="129" y="43"/>
                    <a:pt x="129" y="43"/>
                  </a:cubicBezTo>
                  <a:cubicBezTo>
                    <a:pt x="127" y="79"/>
                    <a:pt x="127" y="79"/>
                    <a:pt x="127" y="79"/>
                  </a:cubicBezTo>
                  <a:cubicBezTo>
                    <a:pt x="97" y="111"/>
                    <a:pt x="97" y="111"/>
                    <a:pt x="97" y="111"/>
                  </a:cubicBezTo>
                  <a:cubicBezTo>
                    <a:pt x="89" y="119"/>
                    <a:pt x="85" y="129"/>
                    <a:pt x="85" y="140"/>
                  </a:cubicBezTo>
                  <a:cubicBezTo>
                    <a:pt x="85" y="157"/>
                    <a:pt x="85" y="157"/>
                    <a:pt x="85" y="157"/>
                  </a:cubicBezTo>
                  <a:cubicBezTo>
                    <a:pt x="26" y="157"/>
                    <a:pt x="26" y="157"/>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gradFill>
              <a:gsLst>
                <a:gs pos="75000">
                  <a:srgbClr val="F7BDBB"/>
                </a:gs>
                <a:gs pos="100000">
                  <a:srgbClr val="F7BDBB">
                    <a:alpha val="0"/>
                  </a:srgbClr>
                </a:gs>
              </a:gsLst>
              <a:lin ang="5400000" scaled="1"/>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4">
              <a:extLst>
                <a:ext uri="{FF2B5EF4-FFF2-40B4-BE49-F238E27FC236}">
                  <a16:creationId xmlns:a16="http://schemas.microsoft.com/office/drawing/2014/main" id="{A4EE508E-C139-4549-AD46-4E5E82F754BB}"/>
                </a:ext>
              </a:extLst>
            </p:cNvPr>
            <p:cNvSpPr>
              <a:spLocks/>
            </p:cNvSpPr>
            <p:nvPr/>
          </p:nvSpPr>
          <p:spPr bwMode="auto">
            <a:xfrm>
              <a:off x="5664200" y="3127375"/>
              <a:ext cx="781050" cy="566738"/>
            </a:xfrm>
            <a:custGeom>
              <a:avLst/>
              <a:gdLst>
                <a:gd name="T0" fmla="*/ 134 w 136"/>
                <a:gd name="T1" fmla="*/ 37 h 99"/>
                <a:gd name="T2" fmla="*/ 134 w 136"/>
                <a:gd name="T3" fmla="*/ 38 h 99"/>
                <a:gd name="T4" fmla="*/ 134 w 136"/>
                <a:gd name="T5" fmla="*/ 38 h 99"/>
                <a:gd name="T6" fmla="*/ 133 w 136"/>
                <a:gd name="T7" fmla="*/ 39 h 99"/>
                <a:gd name="T8" fmla="*/ 132 w 136"/>
                <a:gd name="T9" fmla="*/ 41 h 99"/>
                <a:gd name="T10" fmla="*/ 131 w 136"/>
                <a:gd name="T11" fmla="*/ 42 h 99"/>
                <a:gd name="T12" fmla="*/ 130 w 136"/>
                <a:gd name="T13" fmla="*/ 42 h 99"/>
                <a:gd name="T14" fmla="*/ 129 w 136"/>
                <a:gd name="T15" fmla="*/ 43 h 99"/>
                <a:gd name="T16" fmla="*/ 129 w 136"/>
                <a:gd name="T17" fmla="*/ 43 h 99"/>
                <a:gd name="T18" fmla="*/ 72 w 136"/>
                <a:gd name="T19" fmla="*/ 96 h 99"/>
                <a:gd name="T20" fmla="*/ 70 w 136"/>
                <a:gd name="T21" fmla="*/ 99 h 99"/>
                <a:gd name="T22" fmla="*/ 9 w 136"/>
                <a:gd name="T23" fmla="*/ 99 h 99"/>
                <a:gd name="T24" fmla="*/ 0 w 136"/>
                <a:gd name="T25" fmla="*/ 72 h 99"/>
                <a:gd name="T26" fmla="*/ 34 w 136"/>
                <a:gd name="T27" fmla="*/ 18 h 99"/>
                <a:gd name="T28" fmla="*/ 57 w 136"/>
                <a:gd name="T29" fmla="*/ 7 h 99"/>
                <a:gd name="T30" fmla="*/ 76 w 136"/>
                <a:gd name="T31" fmla="*/ 0 h 99"/>
                <a:gd name="T32" fmla="*/ 92 w 136"/>
                <a:gd name="T33" fmla="*/ 9 h 99"/>
                <a:gd name="T34" fmla="*/ 112 w 136"/>
                <a:gd name="T35" fmla="*/ 11 h 99"/>
                <a:gd name="T36" fmla="*/ 124 w 136"/>
                <a:gd name="T37" fmla="*/ 24 h 99"/>
                <a:gd name="T38" fmla="*/ 134 w 136"/>
                <a:gd name="T39"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99">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4" y="45"/>
                    <a:pt x="107" y="51"/>
                    <a:pt x="72" y="96"/>
                  </a:cubicBezTo>
                  <a:cubicBezTo>
                    <a:pt x="72" y="97"/>
                    <a:pt x="71" y="98"/>
                    <a:pt x="70" y="99"/>
                  </a:cubicBezTo>
                  <a:cubicBezTo>
                    <a:pt x="9" y="99"/>
                    <a:pt x="9" y="99"/>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5" name="Forma libre 15">
              <a:extLst>
                <a:ext uri="{FF2B5EF4-FFF2-40B4-BE49-F238E27FC236}">
                  <a16:creationId xmlns:a16="http://schemas.microsoft.com/office/drawing/2014/main" id="{59F122DD-9773-48CA-B36A-41383E8FF7A4}"/>
                </a:ext>
              </a:extLst>
            </p:cNvPr>
            <p:cNvSpPr>
              <a:spLocks/>
            </p:cNvSpPr>
            <p:nvPr/>
          </p:nvSpPr>
          <p:spPr bwMode="auto">
            <a:xfrm>
              <a:off x="6289675" y="3775075"/>
              <a:ext cx="68263" cy="92075"/>
            </a:xfrm>
            <a:custGeom>
              <a:avLst/>
              <a:gdLst>
                <a:gd name="T0" fmla="*/ 0 w 12"/>
                <a:gd name="T1" fmla="*/ 4 h 16"/>
                <a:gd name="T2" fmla="*/ 6 w 12"/>
                <a:gd name="T3" fmla="*/ 8 h 16"/>
                <a:gd name="T4" fmla="*/ 12 w 12"/>
                <a:gd name="T5" fmla="*/ 16 h 16"/>
                <a:gd name="T6" fmla="*/ 0 w 12"/>
                <a:gd name="T7" fmla="*/ 4 h 16"/>
              </a:gdLst>
              <a:ahLst/>
              <a:cxnLst>
                <a:cxn ang="0">
                  <a:pos x="T0" y="T1"/>
                </a:cxn>
                <a:cxn ang="0">
                  <a:pos x="T2" y="T3"/>
                </a:cxn>
                <a:cxn ang="0">
                  <a:pos x="T4" y="T5"/>
                </a:cxn>
                <a:cxn ang="0">
                  <a:pos x="T6" y="T7"/>
                </a:cxn>
              </a:cxnLst>
              <a:rect l="0" t="0" r="r" b="b"/>
              <a:pathLst>
                <a:path w="12" h="16">
                  <a:moveTo>
                    <a:pt x="0" y="4"/>
                  </a:moveTo>
                  <a:cubicBezTo>
                    <a:pt x="0" y="0"/>
                    <a:pt x="4" y="3"/>
                    <a:pt x="6" y="8"/>
                  </a:cubicBezTo>
                  <a:cubicBezTo>
                    <a:pt x="7" y="13"/>
                    <a:pt x="11" y="16"/>
                    <a:pt x="12" y="16"/>
                  </a:cubicBezTo>
                  <a:cubicBezTo>
                    <a:pt x="12" y="16"/>
                    <a:pt x="1" y="14"/>
                    <a:pt x="0"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6" name="Forma libre 16">
              <a:extLst>
                <a:ext uri="{FF2B5EF4-FFF2-40B4-BE49-F238E27FC236}">
                  <a16:creationId xmlns:a16="http://schemas.microsoft.com/office/drawing/2014/main" id="{0FEF4D20-2077-46B3-889D-C3694814510E}"/>
                </a:ext>
              </a:extLst>
            </p:cNvPr>
            <p:cNvSpPr>
              <a:spLocks/>
            </p:cNvSpPr>
            <p:nvPr/>
          </p:nvSpPr>
          <p:spPr bwMode="auto">
            <a:xfrm>
              <a:off x="6324600" y="3792538"/>
              <a:ext cx="131763" cy="360363"/>
            </a:xfrm>
            <a:custGeom>
              <a:avLst/>
              <a:gdLst>
                <a:gd name="T0" fmla="*/ 23 w 23"/>
                <a:gd name="T1" fmla="*/ 26 h 63"/>
                <a:gd name="T2" fmla="*/ 21 w 23"/>
                <a:gd name="T3" fmla="*/ 34 h 63"/>
                <a:gd name="T4" fmla="*/ 19 w 23"/>
                <a:gd name="T5" fmla="*/ 54 h 63"/>
                <a:gd name="T6" fmla="*/ 13 w 23"/>
                <a:gd name="T7" fmla="*/ 62 h 63"/>
                <a:gd name="T8" fmla="*/ 10 w 23"/>
                <a:gd name="T9" fmla="*/ 63 h 63"/>
                <a:gd name="T10" fmla="*/ 0 w 23"/>
                <a:gd name="T11" fmla="*/ 62 h 63"/>
                <a:gd name="T12" fmla="*/ 5 w 23"/>
                <a:gd name="T13" fmla="*/ 0 h 63"/>
                <a:gd name="T14" fmla="*/ 13 w 23"/>
                <a:gd name="T15" fmla="*/ 1 h 63"/>
                <a:gd name="T16" fmla="*/ 23 w 23"/>
                <a:gd name="T17"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3">
                  <a:moveTo>
                    <a:pt x="23" y="26"/>
                  </a:moveTo>
                  <a:cubicBezTo>
                    <a:pt x="23" y="29"/>
                    <a:pt x="22" y="31"/>
                    <a:pt x="21" y="34"/>
                  </a:cubicBezTo>
                  <a:cubicBezTo>
                    <a:pt x="21" y="35"/>
                    <a:pt x="20" y="50"/>
                    <a:pt x="19" y="54"/>
                  </a:cubicBezTo>
                  <a:cubicBezTo>
                    <a:pt x="19" y="56"/>
                    <a:pt x="17" y="61"/>
                    <a:pt x="13" y="62"/>
                  </a:cubicBezTo>
                  <a:cubicBezTo>
                    <a:pt x="12" y="63"/>
                    <a:pt x="11" y="63"/>
                    <a:pt x="10" y="63"/>
                  </a:cubicBezTo>
                  <a:cubicBezTo>
                    <a:pt x="3" y="62"/>
                    <a:pt x="0" y="62"/>
                    <a:pt x="0" y="62"/>
                  </a:cubicBezTo>
                  <a:cubicBezTo>
                    <a:pt x="0" y="62"/>
                    <a:pt x="8" y="22"/>
                    <a:pt x="5" y="0"/>
                  </a:cubicBezTo>
                  <a:cubicBezTo>
                    <a:pt x="13" y="1"/>
                    <a:pt x="13" y="1"/>
                    <a:pt x="13" y="1"/>
                  </a:cubicBezTo>
                  <a:cubicBezTo>
                    <a:pt x="13" y="1"/>
                    <a:pt x="17" y="19"/>
                    <a:pt x="23" y="26"/>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7" name="Forma libre 17">
              <a:extLst>
                <a:ext uri="{FF2B5EF4-FFF2-40B4-BE49-F238E27FC236}">
                  <a16:creationId xmlns:a16="http://schemas.microsoft.com/office/drawing/2014/main" id="{3E67FC6E-679C-4B7D-9F05-FF6856EDEB60}"/>
                </a:ext>
              </a:extLst>
            </p:cNvPr>
            <p:cNvSpPr>
              <a:spLocks/>
            </p:cNvSpPr>
            <p:nvPr/>
          </p:nvSpPr>
          <p:spPr bwMode="auto">
            <a:xfrm>
              <a:off x="6324600" y="4010025"/>
              <a:ext cx="74613" cy="142875"/>
            </a:xfrm>
            <a:custGeom>
              <a:avLst/>
              <a:gdLst>
                <a:gd name="T0" fmla="*/ 13 w 13"/>
                <a:gd name="T1" fmla="*/ 24 h 25"/>
                <a:gd name="T2" fmla="*/ 10 w 13"/>
                <a:gd name="T3" fmla="*/ 25 h 25"/>
                <a:gd name="T4" fmla="*/ 0 w 13"/>
                <a:gd name="T5" fmla="*/ 24 h 25"/>
                <a:gd name="T6" fmla="*/ 4 w 13"/>
                <a:gd name="T7" fmla="*/ 0 h 25"/>
                <a:gd name="T8" fmla="*/ 13 w 13"/>
                <a:gd name="T9" fmla="*/ 24 h 25"/>
              </a:gdLst>
              <a:ahLst/>
              <a:cxnLst>
                <a:cxn ang="0">
                  <a:pos x="T0" y="T1"/>
                </a:cxn>
                <a:cxn ang="0">
                  <a:pos x="T2" y="T3"/>
                </a:cxn>
                <a:cxn ang="0">
                  <a:pos x="T4" y="T5"/>
                </a:cxn>
                <a:cxn ang="0">
                  <a:pos x="T6" y="T7"/>
                </a:cxn>
                <a:cxn ang="0">
                  <a:pos x="T8" y="T9"/>
                </a:cxn>
              </a:cxnLst>
              <a:rect l="0" t="0" r="r" b="b"/>
              <a:pathLst>
                <a:path w="13" h="25">
                  <a:moveTo>
                    <a:pt x="13" y="24"/>
                  </a:moveTo>
                  <a:cubicBezTo>
                    <a:pt x="12" y="25"/>
                    <a:pt x="11" y="25"/>
                    <a:pt x="10" y="25"/>
                  </a:cubicBezTo>
                  <a:cubicBezTo>
                    <a:pt x="3" y="24"/>
                    <a:pt x="0" y="24"/>
                    <a:pt x="0" y="24"/>
                  </a:cubicBezTo>
                  <a:cubicBezTo>
                    <a:pt x="4" y="0"/>
                    <a:pt x="4" y="0"/>
                    <a:pt x="4" y="0"/>
                  </a:cubicBezTo>
                  <a:cubicBezTo>
                    <a:pt x="4" y="9"/>
                    <a:pt x="9" y="18"/>
                    <a:pt x="13" y="24"/>
                  </a:cubicBezTo>
                  <a:close/>
                </a:path>
              </a:pathLst>
            </a:custGeom>
            <a:gradFill>
              <a:gsLst>
                <a:gs pos="0">
                  <a:srgbClr val="4BC3E2">
                    <a:alpha val="63000"/>
                  </a:srgbClr>
                </a:gs>
                <a:gs pos="51000">
                  <a:srgbClr val="4BC3E2">
                    <a:alpha val="0"/>
                  </a:srgbClr>
                </a:gs>
              </a:gsLst>
              <a:lin ang="1620000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8" name="Forma libre 18">
              <a:extLst>
                <a:ext uri="{FF2B5EF4-FFF2-40B4-BE49-F238E27FC236}">
                  <a16:creationId xmlns:a16="http://schemas.microsoft.com/office/drawing/2014/main" id="{3E28299F-82DC-4BAC-A5BB-7B5EA5A95BC3}"/>
                </a:ext>
              </a:extLst>
            </p:cNvPr>
            <p:cNvSpPr>
              <a:spLocks noEditPoints="1"/>
            </p:cNvSpPr>
            <p:nvPr/>
          </p:nvSpPr>
          <p:spPr bwMode="auto">
            <a:xfrm>
              <a:off x="4832350" y="3162300"/>
              <a:ext cx="1503363" cy="2624138"/>
            </a:xfrm>
            <a:custGeom>
              <a:avLst/>
              <a:gdLst>
                <a:gd name="T0" fmla="*/ 258 w 262"/>
                <a:gd name="T1" fmla="*/ 413 h 458"/>
                <a:gd name="T2" fmla="*/ 208 w 262"/>
                <a:gd name="T3" fmla="*/ 314 h 458"/>
                <a:gd name="T4" fmla="*/ 214 w 262"/>
                <a:gd name="T5" fmla="*/ 201 h 458"/>
                <a:gd name="T6" fmla="*/ 225 w 262"/>
                <a:gd name="T7" fmla="*/ 192 h 458"/>
                <a:gd name="T8" fmla="*/ 217 w 262"/>
                <a:gd name="T9" fmla="*/ 182 h 458"/>
                <a:gd name="T10" fmla="*/ 216 w 262"/>
                <a:gd name="T11" fmla="*/ 182 h 458"/>
                <a:gd name="T12" fmla="*/ 216 w 262"/>
                <a:gd name="T13" fmla="*/ 182 h 458"/>
                <a:gd name="T14" fmla="*/ 215 w 262"/>
                <a:gd name="T15" fmla="*/ 182 h 458"/>
                <a:gd name="T16" fmla="*/ 215 w 262"/>
                <a:gd name="T17" fmla="*/ 182 h 458"/>
                <a:gd name="T18" fmla="*/ 213 w 262"/>
                <a:gd name="T19" fmla="*/ 151 h 458"/>
                <a:gd name="T20" fmla="*/ 217 w 262"/>
                <a:gd name="T21" fmla="*/ 90 h 458"/>
                <a:gd name="T22" fmla="*/ 222 w 262"/>
                <a:gd name="T23" fmla="*/ 56 h 458"/>
                <a:gd name="T24" fmla="*/ 202 w 262"/>
                <a:gd name="T25" fmla="*/ 1 h 458"/>
                <a:gd name="T26" fmla="*/ 179 w 262"/>
                <a:gd name="T27" fmla="*/ 12 h 458"/>
                <a:gd name="T28" fmla="*/ 145 w 262"/>
                <a:gd name="T29" fmla="*/ 66 h 458"/>
                <a:gd name="T30" fmla="*/ 154 w 262"/>
                <a:gd name="T31" fmla="*/ 93 h 458"/>
                <a:gd name="T32" fmla="*/ 164 w 262"/>
                <a:gd name="T33" fmla="*/ 119 h 458"/>
                <a:gd name="T34" fmla="*/ 171 w 262"/>
                <a:gd name="T35" fmla="*/ 151 h 458"/>
                <a:gd name="T36" fmla="*/ 170 w 262"/>
                <a:gd name="T37" fmla="*/ 180 h 458"/>
                <a:gd name="T38" fmla="*/ 149 w 262"/>
                <a:gd name="T39" fmla="*/ 196 h 458"/>
                <a:gd name="T40" fmla="*/ 94 w 262"/>
                <a:gd name="T41" fmla="*/ 213 h 458"/>
                <a:gd name="T42" fmla="*/ 94 w 262"/>
                <a:gd name="T43" fmla="*/ 213 h 458"/>
                <a:gd name="T44" fmla="*/ 38 w 262"/>
                <a:gd name="T45" fmla="*/ 292 h 458"/>
                <a:gd name="T46" fmla="*/ 23 w 262"/>
                <a:gd name="T47" fmla="*/ 408 h 458"/>
                <a:gd name="T48" fmla="*/ 104 w 262"/>
                <a:gd name="T49" fmla="*/ 409 h 458"/>
                <a:gd name="T50" fmla="*/ 104 w 262"/>
                <a:gd name="T51" fmla="*/ 413 h 458"/>
                <a:gd name="T52" fmla="*/ 109 w 262"/>
                <a:gd name="T53" fmla="*/ 458 h 458"/>
                <a:gd name="T54" fmla="*/ 260 w 262"/>
                <a:gd name="T55" fmla="*/ 458 h 458"/>
                <a:gd name="T56" fmla="*/ 258 w 262"/>
                <a:gd name="T57" fmla="*/ 413 h 458"/>
                <a:gd name="T58" fmla="*/ 76 w 262"/>
                <a:gd name="T59" fmla="*/ 350 h 458"/>
                <a:gd name="T60" fmla="*/ 95 w 262"/>
                <a:gd name="T61" fmla="*/ 329 h 458"/>
                <a:gd name="T62" fmla="*/ 97 w 262"/>
                <a:gd name="T63" fmla="*/ 350 h 458"/>
                <a:gd name="T64" fmla="*/ 76 w 262"/>
                <a:gd name="T65" fmla="*/ 35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458">
                  <a:moveTo>
                    <a:pt x="258" y="413"/>
                  </a:moveTo>
                  <a:cubicBezTo>
                    <a:pt x="250" y="382"/>
                    <a:pt x="229" y="355"/>
                    <a:pt x="208" y="314"/>
                  </a:cubicBezTo>
                  <a:cubicBezTo>
                    <a:pt x="177" y="255"/>
                    <a:pt x="214" y="201"/>
                    <a:pt x="214" y="201"/>
                  </a:cubicBezTo>
                  <a:cubicBezTo>
                    <a:pt x="214" y="201"/>
                    <a:pt x="223" y="201"/>
                    <a:pt x="225" y="192"/>
                  </a:cubicBezTo>
                  <a:cubicBezTo>
                    <a:pt x="226" y="185"/>
                    <a:pt x="220" y="183"/>
                    <a:pt x="217" y="182"/>
                  </a:cubicBezTo>
                  <a:cubicBezTo>
                    <a:pt x="217" y="182"/>
                    <a:pt x="216" y="182"/>
                    <a:pt x="216" y="182"/>
                  </a:cubicBezTo>
                  <a:cubicBezTo>
                    <a:pt x="216" y="182"/>
                    <a:pt x="216" y="182"/>
                    <a:pt x="216" y="182"/>
                  </a:cubicBezTo>
                  <a:cubicBezTo>
                    <a:pt x="216" y="182"/>
                    <a:pt x="215" y="182"/>
                    <a:pt x="215" y="182"/>
                  </a:cubicBezTo>
                  <a:cubicBezTo>
                    <a:pt x="215" y="182"/>
                    <a:pt x="215" y="182"/>
                    <a:pt x="215" y="182"/>
                  </a:cubicBezTo>
                  <a:cubicBezTo>
                    <a:pt x="214" y="177"/>
                    <a:pt x="213" y="166"/>
                    <a:pt x="213" y="151"/>
                  </a:cubicBezTo>
                  <a:cubicBezTo>
                    <a:pt x="214" y="133"/>
                    <a:pt x="215" y="111"/>
                    <a:pt x="217" y="90"/>
                  </a:cubicBezTo>
                  <a:cubicBezTo>
                    <a:pt x="219" y="78"/>
                    <a:pt x="220" y="66"/>
                    <a:pt x="222" y="56"/>
                  </a:cubicBezTo>
                  <a:cubicBezTo>
                    <a:pt x="229" y="19"/>
                    <a:pt x="202" y="1"/>
                    <a:pt x="202" y="1"/>
                  </a:cubicBezTo>
                  <a:cubicBezTo>
                    <a:pt x="194" y="0"/>
                    <a:pt x="179" y="12"/>
                    <a:pt x="179" y="12"/>
                  </a:cubicBezTo>
                  <a:cubicBezTo>
                    <a:pt x="149" y="27"/>
                    <a:pt x="145" y="65"/>
                    <a:pt x="145" y="66"/>
                  </a:cubicBezTo>
                  <a:cubicBezTo>
                    <a:pt x="145" y="67"/>
                    <a:pt x="149" y="78"/>
                    <a:pt x="154" y="93"/>
                  </a:cubicBezTo>
                  <a:cubicBezTo>
                    <a:pt x="157" y="101"/>
                    <a:pt x="160" y="110"/>
                    <a:pt x="164" y="119"/>
                  </a:cubicBezTo>
                  <a:cubicBezTo>
                    <a:pt x="168" y="129"/>
                    <a:pt x="170" y="141"/>
                    <a:pt x="171" y="151"/>
                  </a:cubicBezTo>
                  <a:cubicBezTo>
                    <a:pt x="172" y="167"/>
                    <a:pt x="170" y="180"/>
                    <a:pt x="170" y="180"/>
                  </a:cubicBezTo>
                  <a:cubicBezTo>
                    <a:pt x="154" y="181"/>
                    <a:pt x="149" y="196"/>
                    <a:pt x="149" y="196"/>
                  </a:cubicBezTo>
                  <a:cubicBezTo>
                    <a:pt x="149" y="196"/>
                    <a:pt x="103" y="205"/>
                    <a:pt x="94" y="213"/>
                  </a:cubicBezTo>
                  <a:cubicBezTo>
                    <a:pt x="94" y="213"/>
                    <a:pt x="94" y="213"/>
                    <a:pt x="94" y="213"/>
                  </a:cubicBezTo>
                  <a:cubicBezTo>
                    <a:pt x="80" y="219"/>
                    <a:pt x="59" y="238"/>
                    <a:pt x="38" y="292"/>
                  </a:cubicBezTo>
                  <a:cubicBezTo>
                    <a:pt x="5" y="376"/>
                    <a:pt x="0" y="402"/>
                    <a:pt x="23" y="408"/>
                  </a:cubicBezTo>
                  <a:cubicBezTo>
                    <a:pt x="32" y="410"/>
                    <a:pt x="66" y="410"/>
                    <a:pt x="104" y="409"/>
                  </a:cubicBezTo>
                  <a:cubicBezTo>
                    <a:pt x="104" y="410"/>
                    <a:pt x="104" y="411"/>
                    <a:pt x="104" y="413"/>
                  </a:cubicBezTo>
                  <a:cubicBezTo>
                    <a:pt x="107" y="435"/>
                    <a:pt x="109" y="452"/>
                    <a:pt x="109" y="458"/>
                  </a:cubicBezTo>
                  <a:cubicBezTo>
                    <a:pt x="260" y="458"/>
                    <a:pt x="260" y="458"/>
                    <a:pt x="260" y="458"/>
                  </a:cubicBezTo>
                  <a:cubicBezTo>
                    <a:pt x="262" y="441"/>
                    <a:pt x="261" y="426"/>
                    <a:pt x="258" y="413"/>
                  </a:cubicBezTo>
                  <a:close/>
                  <a:moveTo>
                    <a:pt x="76" y="350"/>
                  </a:moveTo>
                  <a:cubicBezTo>
                    <a:pt x="76" y="350"/>
                    <a:pt x="85" y="341"/>
                    <a:pt x="95" y="329"/>
                  </a:cubicBezTo>
                  <a:cubicBezTo>
                    <a:pt x="96" y="336"/>
                    <a:pt x="97" y="343"/>
                    <a:pt x="97" y="350"/>
                  </a:cubicBezTo>
                  <a:cubicBezTo>
                    <a:pt x="85" y="350"/>
                    <a:pt x="76" y="350"/>
                    <a:pt x="76" y="350"/>
                  </a:cubicBezTo>
                  <a:close/>
                </a:path>
              </a:pathLst>
            </a:custGeom>
            <a:gradFill flip="none" rotWithShape="1">
              <a:gsLst>
                <a:gs pos="100000">
                  <a:srgbClr val="7289F2">
                    <a:alpha val="0"/>
                  </a:srgbClr>
                </a:gs>
                <a:gs pos="26000">
                  <a:srgbClr val="7289F2">
                    <a:alpha val="54000"/>
                  </a:srgbClr>
                </a:gs>
              </a:gsLst>
              <a:lin ang="7800000" scaled="0"/>
              <a:tileRect/>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9" name="Forma libre 19">
              <a:extLst>
                <a:ext uri="{FF2B5EF4-FFF2-40B4-BE49-F238E27FC236}">
                  <a16:creationId xmlns:a16="http://schemas.microsoft.com/office/drawing/2014/main" id="{1F1055DB-0FAF-42E9-A9D9-33EEEA5E5D53}"/>
                </a:ext>
              </a:extLst>
            </p:cNvPr>
            <p:cNvSpPr>
              <a:spLocks/>
            </p:cNvSpPr>
            <p:nvPr/>
          </p:nvSpPr>
          <p:spPr bwMode="auto">
            <a:xfrm>
              <a:off x="5192713" y="5167313"/>
              <a:ext cx="236538" cy="338138"/>
            </a:xfrm>
            <a:custGeom>
              <a:avLst/>
              <a:gdLst>
                <a:gd name="T0" fmla="*/ 13 w 41"/>
                <a:gd name="T1" fmla="*/ 0 h 59"/>
                <a:gd name="T2" fmla="*/ 41 w 41"/>
                <a:gd name="T3" fmla="*/ 59 h 59"/>
                <a:gd name="T4" fmla="*/ 34 w 41"/>
                <a:gd name="T5" fmla="*/ 0 h 59"/>
                <a:gd name="T6" fmla="*/ 13 w 41"/>
                <a:gd name="T7" fmla="*/ 0 h 59"/>
              </a:gdLst>
              <a:ahLst/>
              <a:cxnLst>
                <a:cxn ang="0">
                  <a:pos x="T0" y="T1"/>
                </a:cxn>
                <a:cxn ang="0">
                  <a:pos x="T2" y="T3"/>
                </a:cxn>
                <a:cxn ang="0">
                  <a:pos x="T4" y="T5"/>
                </a:cxn>
                <a:cxn ang="0">
                  <a:pos x="T6" y="T7"/>
                </a:cxn>
              </a:cxnLst>
              <a:rect l="0" t="0" r="r" b="b"/>
              <a:pathLst>
                <a:path w="41" h="59">
                  <a:moveTo>
                    <a:pt x="13" y="0"/>
                  </a:moveTo>
                  <a:cubicBezTo>
                    <a:pt x="13" y="0"/>
                    <a:pt x="0" y="45"/>
                    <a:pt x="41" y="59"/>
                  </a:cubicBezTo>
                  <a:cubicBezTo>
                    <a:pt x="34" y="0"/>
                    <a:pt x="34" y="0"/>
                    <a:pt x="34" y="0"/>
                  </a:cubicBezTo>
                  <a:lnTo>
                    <a:pt x="13" y="0"/>
                  </a:lnTo>
                  <a:close/>
                </a:path>
              </a:pathLst>
            </a:custGeom>
            <a:solidFill>
              <a:srgbClr val="829CF3">
                <a:alpha val="26000"/>
              </a:srgbClr>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20" name="Forma libre 20">
              <a:extLst>
                <a:ext uri="{FF2B5EF4-FFF2-40B4-BE49-F238E27FC236}">
                  <a16:creationId xmlns:a16="http://schemas.microsoft.com/office/drawing/2014/main" id="{33DD8503-AB72-4432-BEC9-FC4887059C26}"/>
                </a:ext>
              </a:extLst>
            </p:cNvPr>
            <p:cNvSpPr>
              <a:spLocks/>
            </p:cNvSpPr>
            <p:nvPr/>
          </p:nvSpPr>
          <p:spPr bwMode="auto">
            <a:xfrm>
              <a:off x="6191250" y="3625850"/>
              <a:ext cx="333375" cy="217488"/>
            </a:xfrm>
            <a:custGeom>
              <a:avLst/>
              <a:gdLst>
                <a:gd name="T0" fmla="*/ 57 w 58"/>
                <a:gd name="T1" fmla="*/ 4 h 38"/>
                <a:gd name="T2" fmla="*/ 57 w 58"/>
                <a:gd name="T3" fmla="*/ 8 h 38"/>
                <a:gd name="T4" fmla="*/ 53 w 58"/>
                <a:gd name="T5" fmla="*/ 18 h 38"/>
                <a:gd name="T6" fmla="*/ 47 w 58"/>
                <a:gd name="T7" fmla="*/ 24 h 38"/>
                <a:gd name="T8" fmla="*/ 46 w 58"/>
                <a:gd name="T9" fmla="*/ 22 h 38"/>
                <a:gd name="T10" fmla="*/ 47 w 58"/>
                <a:gd name="T11" fmla="*/ 21 h 38"/>
                <a:gd name="T12" fmla="*/ 53 w 58"/>
                <a:gd name="T13" fmla="*/ 8 h 38"/>
                <a:gd name="T14" fmla="*/ 46 w 58"/>
                <a:gd name="T15" fmla="*/ 11 h 38"/>
                <a:gd name="T16" fmla="*/ 17 w 58"/>
                <a:gd name="T17" fmla="*/ 23 h 38"/>
                <a:gd name="T18" fmla="*/ 5 w 58"/>
                <a:gd name="T19" fmla="*/ 37 h 38"/>
                <a:gd name="T20" fmla="*/ 0 w 58"/>
                <a:gd name="T21" fmla="*/ 35 h 38"/>
                <a:gd name="T22" fmla="*/ 15 w 58"/>
                <a:gd name="T23" fmla="*/ 20 h 38"/>
                <a:gd name="T24" fmla="*/ 46 w 58"/>
                <a:gd name="T25" fmla="*/ 7 h 38"/>
                <a:gd name="T26" fmla="*/ 52 w 58"/>
                <a:gd name="T27" fmla="*/ 4 h 38"/>
                <a:gd name="T28" fmla="*/ 46 w 58"/>
                <a:gd name="T29" fmla="*/ 2 h 38"/>
                <a:gd name="T30" fmla="*/ 46 w 58"/>
                <a:gd name="T31" fmla="*/ 0 h 38"/>
                <a:gd name="T32" fmla="*/ 53 w 58"/>
                <a:gd name="T33" fmla="*/ 1 h 38"/>
                <a:gd name="T34" fmla="*/ 57 w 58"/>
                <a:gd name="T3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38">
                  <a:moveTo>
                    <a:pt x="57" y="4"/>
                  </a:moveTo>
                  <a:cubicBezTo>
                    <a:pt x="57" y="8"/>
                    <a:pt x="57" y="8"/>
                    <a:pt x="57" y="8"/>
                  </a:cubicBezTo>
                  <a:cubicBezTo>
                    <a:pt x="57" y="8"/>
                    <a:pt x="56" y="12"/>
                    <a:pt x="53" y="18"/>
                  </a:cubicBezTo>
                  <a:cubicBezTo>
                    <a:pt x="51" y="23"/>
                    <a:pt x="48" y="24"/>
                    <a:pt x="47" y="24"/>
                  </a:cubicBezTo>
                  <a:cubicBezTo>
                    <a:pt x="46" y="23"/>
                    <a:pt x="46" y="22"/>
                    <a:pt x="46" y="22"/>
                  </a:cubicBezTo>
                  <a:cubicBezTo>
                    <a:pt x="47" y="21"/>
                    <a:pt x="47" y="21"/>
                    <a:pt x="47" y="21"/>
                  </a:cubicBezTo>
                  <a:cubicBezTo>
                    <a:pt x="54" y="20"/>
                    <a:pt x="53" y="8"/>
                    <a:pt x="53" y="8"/>
                  </a:cubicBezTo>
                  <a:cubicBezTo>
                    <a:pt x="46" y="11"/>
                    <a:pt x="46" y="11"/>
                    <a:pt x="46" y="11"/>
                  </a:cubicBezTo>
                  <a:cubicBezTo>
                    <a:pt x="17" y="23"/>
                    <a:pt x="17" y="23"/>
                    <a:pt x="17" y="23"/>
                  </a:cubicBezTo>
                  <a:cubicBezTo>
                    <a:pt x="17" y="23"/>
                    <a:pt x="7" y="35"/>
                    <a:pt x="5" y="37"/>
                  </a:cubicBezTo>
                  <a:cubicBezTo>
                    <a:pt x="3" y="38"/>
                    <a:pt x="0" y="38"/>
                    <a:pt x="0" y="35"/>
                  </a:cubicBezTo>
                  <a:cubicBezTo>
                    <a:pt x="0" y="33"/>
                    <a:pt x="15" y="20"/>
                    <a:pt x="15" y="20"/>
                  </a:cubicBezTo>
                  <a:cubicBezTo>
                    <a:pt x="46" y="7"/>
                    <a:pt x="46" y="7"/>
                    <a:pt x="46" y="7"/>
                  </a:cubicBezTo>
                  <a:cubicBezTo>
                    <a:pt x="52" y="4"/>
                    <a:pt x="52" y="4"/>
                    <a:pt x="52" y="4"/>
                  </a:cubicBezTo>
                  <a:cubicBezTo>
                    <a:pt x="46" y="2"/>
                    <a:pt x="46" y="2"/>
                    <a:pt x="46" y="2"/>
                  </a:cubicBezTo>
                  <a:cubicBezTo>
                    <a:pt x="46" y="2"/>
                    <a:pt x="46" y="1"/>
                    <a:pt x="46" y="0"/>
                  </a:cubicBezTo>
                  <a:cubicBezTo>
                    <a:pt x="48" y="0"/>
                    <a:pt x="50" y="1"/>
                    <a:pt x="53" y="1"/>
                  </a:cubicBezTo>
                  <a:cubicBezTo>
                    <a:pt x="58" y="2"/>
                    <a:pt x="57" y="4"/>
                    <a:pt x="57"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5" name="Forma libre: Forma 24">
              <a:extLst>
                <a:ext uri="{FF2B5EF4-FFF2-40B4-BE49-F238E27FC236}">
                  <a16:creationId xmlns:a16="http://schemas.microsoft.com/office/drawing/2014/main" id="{5734A953-9B6C-444B-B25F-6DF0B880B296}"/>
                </a:ext>
              </a:extLst>
            </p:cNvPr>
            <p:cNvSpPr/>
            <p:nvPr/>
          </p:nvSpPr>
          <p:spPr>
            <a:xfrm>
              <a:off x="6538394" y="3930239"/>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50" name="Forma libre: Forma 149">
              <a:extLst>
                <a:ext uri="{FF2B5EF4-FFF2-40B4-BE49-F238E27FC236}">
                  <a16:creationId xmlns:a16="http://schemas.microsoft.com/office/drawing/2014/main" id="{0981B24C-CD45-4505-87DD-EBA799A608A0}"/>
                </a:ext>
              </a:extLst>
            </p:cNvPr>
            <p:cNvSpPr/>
            <p:nvPr/>
          </p:nvSpPr>
          <p:spPr>
            <a:xfrm>
              <a:off x="6586362" y="3924595"/>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6" name="Forma libre: Forma 25">
              <a:extLst>
                <a:ext uri="{FF2B5EF4-FFF2-40B4-BE49-F238E27FC236}">
                  <a16:creationId xmlns:a16="http://schemas.microsoft.com/office/drawing/2014/main" id="{95F849CF-BB96-4670-91B9-CF85441BB33B}"/>
                </a:ext>
              </a:extLst>
            </p:cNvPr>
            <p:cNvSpPr/>
            <p:nvPr/>
          </p:nvSpPr>
          <p:spPr>
            <a:xfrm>
              <a:off x="5832786" y="4279895"/>
              <a:ext cx="465015" cy="55559"/>
            </a:xfrm>
            <a:custGeom>
              <a:avLst/>
              <a:gdLst>
                <a:gd name="connsiteX0" fmla="*/ 456889 w 465015"/>
                <a:gd name="connsiteY0" fmla="*/ 50805 h 55559"/>
                <a:gd name="connsiteX1" fmla="*/ 2864 w 465015"/>
                <a:gd name="connsiteY1" fmla="*/ 5 h 55559"/>
                <a:gd name="connsiteX2" fmla="*/ 272739 w 465015"/>
                <a:gd name="connsiteY2" fmla="*/ 47630 h 55559"/>
                <a:gd name="connsiteX3" fmla="*/ 456889 w 465015"/>
                <a:gd name="connsiteY3" fmla="*/ 50805 h 55559"/>
              </a:gdLst>
              <a:ahLst/>
              <a:cxnLst>
                <a:cxn ang="0">
                  <a:pos x="connsiteX0" y="connsiteY0"/>
                </a:cxn>
                <a:cxn ang="0">
                  <a:pos x="connsiteX1" y="connsiteY1"/>
                </a:cxn>
                <a:cxn ang="0">
                  <a:pos x="connsiteX2" y="connsiteY2"/>
                </a:cxn>
                <a:cxn ang="0">
                  <a:pos x="connsiteX3" y="connsiteY3"/>
                </a:cxn>
              </a:cxnLst>
              <a:rect l="l" t="t" r="r" b="b"/>
              <a:pathLst>
                <a:path w="465015" h="55559">
                  <a:moveTo>
                    <a:pt x="456889" y="50805"/>
                  </a:moveTo>
                  <a:cubicBezTo>
                    <a:pt x="411910" y="42867"/>
                    <a:pt x="33556" y="534"/>
                    <a:pt x="2864" y="5"/>
                  </a:cubicBezTo>
                  <a:cubicBezTo>
                    <a:pt x="-27828" y="-524"/>
                    <a:pt x="196539" y="39163"/>
                    <a:pt x="272739" y="47630"/>
                  </a:cubicBezTo>
                  <a:cubicBezTo>
                    <a:pt x="348939" y="56097"/>
                    <a:pt x="501868" y="58743"/>
                    <a:pt x="456889" y="508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chemeClr val="tx1"/>
                </a:solidFill>
              </a:endParaRPr>
            </a:p>
          </p:txBody>
        </p:sp>
      </p:grpSp>
      <p:grpSp>
        <p:nvGrpSpPr>
          <p:cNvPr id="41" name="Grupo 40" descr="Esta imagen es un icono de tres personas interactuando. ">
            <a:extLst>
              <a:ext uri="{FF2B5EF4-FFF2-40B4-BE49-F238E27FC236}">
                <a16:creationId xmlns:a16="http://schemas.microsoft.com/office/drawing/2014/main" id="{7095B44D-041E-4DC3-A3B8-C4DBA721F0CF}"/>
              </a:ext>
            </a:extLst>
          </p:cNvPr>
          <p:cNvGrpSpPr/>
          <p:nvPr/>
        </p:nvGrpSpPr>
        <p:grpSpPr>
          <a:xfrm>
            <a:off x="3489325" y="2143125"/>
            <a:ext cx="1397000" cy="1397000"/>
            <a:chOff x="3438525" y="2143125"/>
            <a:chExt cx="1397000" cy="1397000"/>
          </a:xfrm>
        </p:grpSpPr>
        <p:sp>
          <p:nvSpPr>
            <p:cNvPr id="33" name="Forma libre 25">
              <a:extLst>
                <a:ext uri="{FF2B5EF4-FFF2-40B4-BE49-F238E27FC236}">
                  <a16:creationId xmlns:a16="http://schemas.microsoft.com/office/drawing/2014/main" id="{82A9CD09-E5BD-4051-A55B-752BE1EA490F}"/>
                </a:ext>
              </a:extLst>
            </p:cNvPr>
            <p:cNvSpPr>
              <a:spLocks/>
            </p:cNvSpPr>
            <p:nvPr/>
          </p:nvSpPr>
          <p:spPr bwMode="auto">
            <a:xfrm>
              <a:off x="3438525" y="2143125"/>
              <a:ext cx="1397000" cy="1397000"/>
            </a:xfrm>
            <a:custGeom>
              <a:avLst/>
              <a:gdLst>
                <a:gd name="T0" fmla="*/ 276 w 336"/>
                <a:gd name="T1" fmla="*/ 276 h 336"/>
                <a:gd name="T2" fmla="*/ 60 w 336"/>
                <a:gd name="T3" fmla="*/ 276 h 336"/>
                <a:gd name="T4" fmla="*/ 60 w 336"/>
                <a:gd name="T5" fmla="*/ 60 h 336"/>
                <a:gd name="T6" fmla="*/ 276 w 336"/>
                <a:gd name="T7" fmla="*/ 60 h 336"/>
                <a:gd name="T8" fmla="*/ 276 w 336"/>
                <a:gd name="T9" fmla="*/ 276 h 336"/>
              </a:gdLst>
              <a:ahLst/>
              <a:cxnLst>
                <a:cxn ang="0">
                  <a:pos x="T0" y="T1"/>
                </a:cxn>
                <a:cxn ang="0">
                  <a:pos x="T2" y="T3"/>
                </a:cxn>
                <a:cxn ang="0">
                  <a:pos x="T4" y="T5"/>
                </a:cxn>
                <a:cxn ang="0">
                  <a:pos x="T6" y="T7"/>
                </a:cxn>
                <a:cxn ang="0">
                  <a:pos x="T8" y="T9"/>
                </a:cxn>
              </a:cxnLst>
              <a:rect l="0" t="0" r="r" b="b"/>
              <a:pathLst>
                <a:path w="336" h="336">
                  <a:moveTo>
                    <a:pt x="276" y="276"/>
                  </a:moveTo>
                  <a:cubicBezTo>
                    <a:pt x="217" y="336"/>
                    <a:pt x="120" y="336"/>
                    <a:pt x="60" y="276"/>
                  </a:cubicBezTo>
                  <a:cubicBezTo>
                    <a:pt x="0" y="217"/>
                    <a:pt x="0" y="120"/>
                    <a:pt x="60" y="60"/>
                  </a:cubicBezTo>
                  <a:cubicBezTo>
                    <a:pt x="120" y="0"/>
                    <a:pt x="217" y="0"/>
                    <a:pt x="276" y="60"/>
                  </a:cubicBezTo>
                  <a:cubicBezTo>
                    <a:pt x="336" y="120"/>
                    <a:pt x="336" y="217"/>
                    <a:pt x="276"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166" name="Grupo 165">
              <a:extLst>
                <a:ext uri="{FF2B5EF4-FFF2-40B4-BE49-F238E27FC236}">
                  <a16:creationId xmlns:a16="http://schemas.microsoft.com/office/drawing/2014/main" id="{F3A32F3A-3EA3-4F6F-905C-AE7E326402EF}"/>
                </a:ext>
              </a:extLst>
            </p:cNvPr>
            <p:cNvGrpSpPr/>
            <p:nvPr/>
          </p:nvGrpSpPr>
          <p:grpSpPr>
            <a:xfrm>
              <a:off x="3810316" y="2465099"/>
              <a:ext cx="613094" cy="674403"/>
              <a:chOff x="3398838" y="2895601"/>
              <a:chExt cx="346075" cy="346075"/>
            </a:xfrm>
          </p:grpSpPr>
          <p:sp>
            <p:nvSpPr>
              <p:cNvPr id="167" name="Forma libre 49">
                <a:extLst>
                  <a:ext uri="{FF2B5EF4-FFF2-40B4-BE49-F238E27FC236}">
                    <a16:creationId xmlns:a16="http://schemas.microsoft.com/office/drawing/2014/main" id="{740B54FD-C512-4C4B-90F2-B8FE96027793}"/>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68" name="Forma libre 50">
                <a:extLst>
                  <a:ext uri="{FF2B5EF4-FFF2-40B4-BE49-F238E27FC236}">
                    <a16:creationId xmlns:a16="http://schemas.microsoft.com/office/drawing/2014/main" id="{4FDC5A8D-821C-42CD-8C45-FB309BF76A4B}"/>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69" name="Elipse 51">
                <a:extLst>
                  <a:ext uri="{FF2B5EF4-FFF2-40B4-BE49-F238E27FC236}">
                    <a16:creationId xmlns:a16="http://schemas.microsoft.com/office/drawing/2014/main" id="{627888DD-F7D4-4895-B336-F188BAF1D77E}"/>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0" name="Forma libre 52">
                <a:extLst>
                  <a:ext uri="{FF2B5EF4-FFF2-40B4-BE49-F238E27FC236}">
                    <a16:creationId xmlns:a16="http://schemas.microsoft.com/office/drawing/2014/main" id="{21C53BAF-A1BD-4D9D-8C56-C5A5E2964569}"/>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1" name="Forma libre 53">
                <a:extLst>
                  <a:ext uri="{FF2B5EF4-FFF2-40B4-BE49-F238E27FC236}">
                    <a16:creationId xmlns:a16="http://schemas.microsoft.com/office/drawing/2014/main" id="{B30A39F9-E915-4B71-94A4-3436CE4B9810}"/>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2" name="Forma libre 54">
                <a:extLst>
                  <a:ext uri="{FF2B5EF4-FFF2-40B4-BE49-F238E27FC236}">
                    <a16:creationId xmlns:a16="http://schemas.microsoft.com/office/drawing/2014/main" id="{92A91763-2FE9-4F49-81B3-F46A31888210}"/>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3" name="Elipse 55">
                <a:extLst>
                  <a:ext uri="{FF2B5EF4-FFF2-40B4-BE49-F238E27FC236}">
                    <a16:creationId xmlns:a16="http://schemas.microsoft.com/office/drawing/2014/main" id="{5D56157D-44A4-414B-A115-780567411345}"/>
                  </a:ext>
                </a:extLst>
              </p:cNvPr>
              <p:cNvSpPr>
                <a:spLocks noChangeArrowheads="1"/>
              </p:cNvSpPr>
              <p:nvPr/>
            </p:nvSpPr>
            <p:spPr bwMode="auto">
              <a:xfrm>
                <a:off x="3624263"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4" name="Forma libre 56">
                <a:extLst>
                  <a:ext uri="{FF2B5EF4-FFF2-40B4-BE49-F238E27FC236}">
                    <a16:creationId xmlns:a16="http://schemas.microsoft.com/office/drawing/2014/main" id="{62DA9A80-F152-45F5-94C2-BB31EDA3C093}"/>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5" name="Forma libre 57">
                <a:extLst>
                  <a:ext uri="{FF2B5EF4-FFF2-40B4-BE49-F238E27FC236}">
                    <a16:creationId xmlns:a16="http://schemas.microsoft.com/office/drawing/2014/main" id="{003EFD2E-CF90-4AC0-BEC7-7BC68564812B}"/>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6" name="Forma libre 58">
                <a:extLst>
                  <a:ext uri="{FF2B5EF4-FFF2-40B4-BE49-F238E27FC236}">
                    <a16:creationId xmlns:a16="http://schemas.microsoft.com/office/drawing/2014/main" id="{17D242C7-DED5-4760-974B-1C0C2CEDE00F}"/>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7" name="Elipse 59">
                <a:extLst>
                  <a:ext uri="{FF2B5EF4-FFF2-40B4-BE49-F238E27FC236}">
                    <a16:creationId xmlns:a16="http://schemas.microsoft.com/office/drawing/2014/main" id="{4029ED17-8FD3-4AF2-A688-F0EE0CED0B1E}"/>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8" name="Forma libre 60">
                <a:extLst>
                  <a:ext uri="{FF2B5EF4-FFF2-40B4-BE49-F238E27FC236}">
                    <a16:creationId xmlns:a16="http://schemas.microsoft.com/office/drawing/2014/main" id="{635ABD1D-573A-4AEB-BA17-43168A9B888A}"/>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9" name="Línea 61">
                <a:extLst>
                  <a:ext uri="{FF2B5EF4-FFF2-40B4-BE49-F238E27FC236}">
                    <a16:creationId xmlns:a16="http://schemas.microsoft.com/office/drawing/2014/main" id="{5DC54740-A0D8-4879-95BC-57FB1ACC3E3D}"/>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0" name="Línea 62">
                <a:extLst>
                  <a:ext uri="{FF2B5EF4-FFF2-40B4-BE49-F238E27FC236}">
                    <a16:creationId xmlns:a16="http://schemas.microsoft.com/office/drawing/2014/main" id="{E3DB3D49-FAF6-4080-AE40-81CF5899A3E2}"/>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grpSp>
        <p:nvGrpSpPr>
          <p:cNvPr id="181" name="Grupo 180">
            <a:extLst>
              <a:ext uri="{FF2B5EF4-FFF2-40B4-BE49-F238E27FC236}">
                <a16:creationId xmlns:a16="http://schemas.microsoft.com/office/drawing/2014/main" id="{D14F9816-D761-44CD-80AC-A13A6A2BF4F4}"/>
              </a:ext>
              <a:ext uri="{C183D7F6-B498-43B3-948B-1728B52AA6E4}">
                <adec:decorative xmlns:adec="http://schemas.microsoft.com/office/drawing/2017/decorative" val="1"/>
              </a:ext>
            </a:extLst>
          </p:cNvPr>
          <p:cNvGrpSpPr/>
          <p:nvPr/>
        </p:nvGrpSpPr>
        <p:grpSpPr>
          <a:xfrm>
            <a:off x="2892834" y="3292485"/>
            <a:ext cx="584970" cy="615624"/>
            <a:chOff x="4127500" y="2909888"/>
            <a:chExt cx="330200" cy="315913"/>
          </a:xfrm>
        </p:grpSpPr>
        <p:sp>
          <p:nvSpPr>
            <p:cNvPr id="182" name="Elipse 268">
              <a:extLst>
                <a:ext uri="{FF2B5EF4-FFF2-40B4-BE49-F238E27FC236}">
                  <a16:creationId xmlns:a16="http://schemas.microsoft.com/office/drawing/2014/main" id="{8D0C8D9D-E9ED-445E-B175-12C0160A5981}"/>
                </a:ext>
              </a:extLst>
            </p:cNvPr>
            <p:cNvSpPr>
              <a:spLocks noChangeArrowheads="1"/>
            </p:cNvSpPr>
            <p:nvPr/>
          </p:nvSpPr>
          <p:spPr bwMode="auto">
            <a:xfrm>
              <a:off x="4149725" y="3060701"/>
              <a:ext cx="76200" cy="74613"/>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3" name="Forma libre 269">
              <a:extLst>
                <a:ext uri="{FF2B5EF4-FFF2-40B4-BE49-F238E27FC236}">
                  <a16:creationId xmlns:a16="http://schemas.microsoft.com/office/drawing/2014/main" id="{86759DBE-9B84-4D15-8B20-34E76E5F570C}"/>
                </a:ext>
              </a:extLst>
            </p:cNvPr>
            <p:cNvSpPr>
              <a:spLocks/>
            </p:cNvSpPr>
            <p:nvPr/>
          </p:nvSpPr>
          <p:spPr bwMode="auto">
            <a:xfrm>
              <a:off x="4127500" y="3135313"/>
              <a:ext cx="109538" cy="60325"/>
            </a:xfrm>
            <a:custGeom>
              <a:avLst/>
              <a:gdLst>
                <a:gd name="T0" fmla="*/ 22 w 29"/>
                <a:gd name="T1" fmla="*/ 16 h 16"/>
                <a:gd name="T2" fmla="*/ 0 w 29"/>
                <a:gd name="T3" fmla="*/ 16 h 16"/>
                <a:gd name="T4" fmla="*/ 16 w 29"/>
                <a:gd name="T5" fmla="*/ 0 h 16"/>
                <a:gd name="T6" fmla="*/ 29 w 29"/>
                <a:gd name="T7" fmla="*/ 7 h 16"/>
              </a:gdLst>
              <a:ahLst/>
              <a:cxnLst>
                <a:cxn ang="0">
                  <a:pos x="T0" y="T1"/>
                </a:cxn>
                <a:cxn ang="0">
                  <a:pos x="T2" y="T3"/>
                </a:cxn>
                <a:cxn ang="0">
                  <a:pos x="T4" y="T5"/>
                </a:cxn>
                <a:cxn ang="0">
                  <a:pos x="T6" y="T7"/>
                </a:cxn>
              </a:cxnLst>
              <a:rect l="0" t="0" r="r" b="b"/>
              <a:pathLst>
                <a:path w="29" h="16">
                  <a:moveTo>
                    <a:pt x="22" y="16"/>
                  </a:moveTo>
                  <a:cubicBezTo>
                    <a:pt x="0" y="16"/>
                    <a:pt x="0" y="16"/>
                    <a:pt x="0" y="16"/>
                  </a:cubicBezTo>
                  <a:cubicBezTo>
                    <a:pt x="0" y="7"/>
                    <a:pt x="7" y="0"/>
                    <a:pt x="16" y="0"/>
                  </a:cubicBezTo>
                  <a:cubicBezTo>
                    <a:pt x="21" y="0"/>
                    <a:pt x="26" y="3"/>
                    <a:pt x="29" y="7"/>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4" name="Elipse 270">
              <a:extLst>
                <a:ext uri="{FF2B5EF4-FFF2-40B4-BE49-F238E27FC236}">
                  <a16:creationId xmlns:a16="http://schemas.microsoft.com/office/drawing/2014/main" id="{0524A632-17BB-4AA9-A49C-41BE94905C34}"/>
                </a:ext>
              </a:extLst>
            </p:cNvPr>
            <p:cNvSpPr>
              <a:spLocks noChangeArrowheads="1"/>
            </p:cNvSpPr>
            <p:nvPr/>
          </p:nvSpPr>
          <p:spPr bwMode="auto">
            <a:xfrm>
              <a:off x="4360863" y="3060701"/>
              <a:ext cx="74613" cy="74613"/>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5" name="Forma libre 271">
              <a:extLst>
                <a:ext uri="{FF2B5EF4-FFF2-40B4-BE49-F238E27FC236}">
                  <a16:creationId xmlns:a16="http://schemas.microsoft.com/office/drawing/2014/main" id="{D502FFDD-28F4-4AA4-B259-B57867A0C506}"/>
                </a:ext>
              </a:extLst>
            </p:cNvPr>
            <p:cNvSpPr>
              <a:spLocks/>
            </p:cNvSpPr>
            <p:nvPr/>
          </p:nvSpPr>
          <p:spPr bwMode="auto">
            <a:xfrm>
              <a:off x="4349750" y="3135313"/>
              <a:ext cx="107950" cy="60325"/>
            </a:xfrm>
            <a:custGeom>
              <a:avLst/>
              <a:gdLst>
                <a:gd name="T0" fmla="*/ 0 w 29"/>
                <a:gd name="T1" fmla="*/ 7 h 16"/>
                <a:gd name="T2" fmla="*/ 13 w 29"/>
                <a:gd name="T3" fmla="*/ 0 h 16"/>
                <a:gd name="T4" fmla="*/ 29 w 29"/>
                <a:gd name="T5" fmla="*/ 16 h 16"/>
                <a:gd name="T6" fmla="*/ 7 w 29"/>
                <a:gd name="T7" fmla="*/ 16 h 16"/>
              </a:gdLst>
              <a:ahLst/>
              <a:cxnLst>
                <a:cxn ang="0">
                  <a:pos x="T0" y="T1"/>
                </a:cxn>
                <a:cxn ang="0">
                  <a:pos x="T2" y="T3"/>
                </a:cxn>
                <a:cxn ang="0">
                  <a:pos x="T4" y="T5"/>
                </a:cxn>
                <a:cxn ang="0">
                  <a:pos x="T6" y="T7"/>
                </a:cxn>
              </a:cxnLst>
              <a:rect l="0" t="0" r="r" b="b"/>
              <a:pathLst>
                <a:path w="29" h="16">
                  <a:moveTo>
                    <a:pt x="0" y="7"/>
                  </a:moveTo>
                  <a:cubicBezTo>
                    <a:pt x="3" y="3"/>
                    <a:pt x="8" y="0"/>
                    <a:pt x="13" y="0"/>
                  </a:cubicBezTo>
                  <a:cubicBezTo>
                    <a:pt x="22" y="0"/>
                    <a:pt x="29" y="7"/>
                    <a:pt x="29" y="16"/>
                  </a:cubicBezTo>
                  <a:cubicBezTo>
                    <a:pt x="7" y="16"/>
                    <a:pt x="7" y="16"/>
                    <a:pt x="7" y="16"/>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6" name="Elipse 272">
              <a:extLst>
                <a:ext uri="{FF2B5EF4-FFF2-40B4-BE49-F238E27FC236}">
                  <a16:creationId xmlns:a16="http://schemas.microsoft.com/office/drawing/2014/main" id="{074B1DAE-77A3-4CE2-BB5F-6E109DFB6B0C}"/>
                </a:ext>
              </a:extLst>
            </p:cNvPr>
            <p:cNvSpPr>
              <a:spLocks noChangeArrowheads="1"/>
            </p:cNvSpPr>
            <p:nvPr/>
          </p:nvSpPr>
          <p:spPr bwMode="auto">
            <a:xfrm>
              <a:off x="4240213" y="3030538"/>
              <a:ext cx="104775" cy="1095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7" name="Forma libre 273">
              <a:extLst>
                <a:ext uri="{FF2B5EF4-FFF2-40B4-BE49-F238E27FC236}">
                  <a16:creationId xmlns:a16="http://schemas.microsoft.com/office/drawing/2014/main" id="{6F4FD849-C2CF-4E95-92A3-DF3CD12C6031}"/>
                </a:ext>
              </a:extLst>
            </p:cNvPr>
            <p:cNvSpPr>
              <a:spLocks/>
            </p:cNvSpPr>
            <p:nvPr/>
          </p:nvSpPr>
          <p:spPr bwMode="auto">
            <a:xfrm>
              <a:off x="4214813" y="2986088"/>
              <a:ext cx="157163" cy="36513"/>
            </a:xfrm>
            <a:custGeom>
              <a:avLst/>
              <a:gdLst>
                <a:gd name="T0" fmla="*/ 0 w 42"/>
                <a:gd name="T1" fmla="*/ 10 h 10"/>
                <a:gd name="T2" fmla="*/ 21 w 42"/>
                <a:gd name="T3" fmla="*/ 0 h 10"/>
                <a:gd name="T4" fmla="*/ 42 w 42"/>
                <a:gd name="T5" fmla="*/ 10 h 10"/>
              </a:gdLst>
              <a:ahLst/>
              <a:cxnLst>
                <a:cxn ang="0">
                  <a:pos x="T0" y="T1"/>
                </a:cxn>
                <a:cxn ang="0">
                  <a:pos x="T2" y="T3"/>
                </a:cxn>
                <a:cxn ang="0">
                  <a:pos x="T4" y="T5"/>
                </a:cxn>
              </a:cxnLst>
              <a:rect l="0" t="0" r="r" b="b"/>
              <a:pathLst>
                <a:path w="42" h="10">
                  <a:moveTo>
                    <a:pt x="0" y="10"/>
                  </a:moveTo>
                  <a:cubicBezTo>
                    <a:pt x="5" y="4"/>
                    <a:pt x="13" y="0"/>
                    <a:pt x="21" y="0"/>
                  </a:cubicBezTo>
                  <a:cubicBezTo>
                    <a:pt x="29" y="0"/>
                    <a:pt x="37" y="4"/>
                    <a:pt x="42" y="10"/>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8" name="Forma libre 274">
              <a:extLst>
                <a:ext uri="{FF2B5EF4-FFF2-40B4-BE49-F238E27FC236}">
                  <a16:creationId xmlns:a16="http://schemas.microsoft.com/office/drawing/2014/main" id="{E95CA879-26B6-4158-84CA-E13BF1DBB284}"/>
                </a:ext>
              </a:extLst>
            </p:cNvPr>
            <p:cNvSpPr>
              <a:spLocks/>
            </p:cNvSpPr>
            <p:nvPr/>
          </p:nvSpPr>
          <p:spPr bwMode="auto">
            <a:xfrm>
              <a:off x="4187825" y="2947988"/>
              <a:ext cx="211138" cy="49213"/>
            </a:xfrm>
            <a:custGeom>
              <a:avLst/>
              <a:gdLst>
                <a:gd name="T0" fmla="*/ 0 w 56"/>
                <a:gd name="T1" fmla="*/ 13 h 13"/>
                <a:gd name="T2" fmla="*/ 28 w 56"/>
                <a:gd name="T3" fmla="*/ 0 h 13"/>
                <a:gd name="T4" fmla="*/ 56 w 56"/>
                <a:gd name="T5" fmla="*/ 13 h 13"/>
              </a:gdLst>
              <a:ahLst/>
              <a:cxnLst>
                <a:cxn ang="0">
                  <a:pos x="T0" y="T1"/>
                </a:cxn>
                <a:cxn ang="0">
                  <a:pos x="T2" y="T3"/>
                </a:cxn>
                <a:cxn ang="0">
                  <a:pos x="T4" y="T5"/>
                </a:cxn>
              </a:cxnLst>
              <a:rect l="0" t="0" r="r" b="b"/>
              <a:pathLst>
                <a:path w="56" h="13">
                  <a:moveTo>
                    <a:pt x="0" y="13"/>
                  </a:moveTo>
                  <a:cubicBezTo>
                    <a:pt x="7" y="5"/>
                    <a:pt x="17" y="0"/>
                    <a:pt x="28" y="0"/>
                  </a:cubicBezTo>
                  <a:cubicBezTo>
                    <a:pt x="39" y="0"/>
                    <a:pt x="49" y="5"/>
                    <a:pt x="56" y="13"/>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9" name="Forma libre 275">
              <a:extLst>
                <a:ext uri="{FF2B5EF4-FFF2-40B4-BE49-F238E27FC236}">
                  <a16:creationId xmlns:a16="http://schemas.microsoft.com/office/drawing/2014/main" id="{E086F5C4-405F-457A-B470-EDF08E80A41A}"/>
                </a:ext>
              </a:extLst>
            </p:cNvPr>
            <p:cNvSpPr>
              <a:spLocks/>
            </p:cNvSpPr>
            <p:nvPr/>
          </p:nvSpPr>
          <p:spPr bwMode="auto">
            <a:xfrm>
              <a:off x="4157663" y="2909888"/>
              <a:ext cx="269875" cy="63500"/>
            </a:xfrm>
            <a:custGeom>
              <a:avLst/>
              <a:gdLst>
                <a:gd name="T0" fmla="*/ 0 w 72"/>
                <a:gd name="T1" fmla="*/ 17 h 17"/>
                <a:gd name="T2" fmla="*/ 36 w 72"/>
                <a:gd name="T3" fmla="*/ 0 h 17"/>
                <a:gd name="T4" fmla="*/ 72 w 72"/>
                <a:gd name="T5" fmla="*/ 17 h 17"/>
              </a:gdLst>
              <a:ahLst/>
              <a:cxnLst>
                <a:cxn ang="0">
                  <a:pos x="T0" y="T1"/>
                </a:cxn>
                <a:cxn ang="0">
                  <a:pos x="T2" y="T3"/>
                </a:cxn>
                <a:cxn ang="0">
                  <a:pos x="T4" y="T5"/>
                </a:cxn>
              </a:cxnLst>
              <a:rect l="0" t="0" r="r" b="b"/>
              <a:pathLst>
                <a:path w="72" h="17">
                  <a:moveTo>
                    <a:pt x="0" y="17"/>
                  </a:moveTo>
                  <a:cubicBezTo>
                    <a:pt x="8" y="7"/>
                    <a:pt x="21" y="0"/>
                    <a:pt x="36" y="0"/>
                  </a:cubicBezTo>
                  <a:cubicBezTo>
                    <a:pt x="51" y="0"/>
                    <a:pt x="64" y="7"/>
                    <a:pt x="72" y="17"/>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0" name="Forma libre 276">
              <a:extLst>
                <a:ext uri="{FF2B5EF4-FFF2-40B4-BE49-F238E27FC236}">
                  <a16:creationId xmlns:a16="http://schemas.microsoft.com/office/drawing/2014/main" id="{8CDF0588-DA3B-4B0D-BDF8-DE1AF3941577}"/>
                </a:ext>
              </a:extLst>
            </p:cNvPr>
            <p:cNvSpPr>
              <a:spLocks/>
            </p:cNvSpPr>
            <p:nvPr/>
          </p:nvSpPr>
          <p:spPr bwMode="auto">
            <a:xfrm>
              <a:off x="4206875" y="3140076"/>
              <a:ext cx="173038" cy="85725"/>
            </a:xfrm>
            <a:custGeom>
              <a:avLst/>
              <a:gdLst>
                <a:gd name="T0" fmla="*/ 46 w 46"/>
                <a:gd name="T1" fmla="*/ 23 h 23"/>
                <a:gd name="T2" fmla="*/ 0 w 46"/>
                <a:gd name="T3" fmla="*/ 23 h 23"/>
                <a:gd name="T4" fmla="*/ 23 w 46"/>
                <a:gd name="T5" fmla="*/ 0 h 23"/>
                <a:gd name="T6" fmla="*/ 46 w 46"/>
                <a:gd name="T7" fmla="*/ 23 h 23"/>
              </a:gdLst>
              <a:ahLst/>
              <a:cxnLst>
                <a:cxn ang="0">
                  <a:pos x="T0" y="T1"/>
                </a:cxn>
                <a:cxn ang="0">
                  <a:pos x="T2" y="T3"/>
                </a:cxn>
                <a:cxn ang="0">
                  <a:pos x="T4" y="T5"/>
                </a:cxn>
                <a:cxn ang="0">
                  <a:pos x="T6" y="T7"/>
                </a:cxn>
              </a:cxnLst>
              <a:rect l="0" t="0" r="r" b="b"/>
              <a:pathLst>
                <a:path w="46" h="23">
                  <a:moveTo>
                    <a:pt x="46" y="23"/>
                  </a:moveTo>
                  <a:cubicBezTo>
                    <a:pt x="0" y="23"/>
                    <a:pt x="0" y="23"/>
                    <a:pt x="0" y="23"/>
                  </a:cubicBezTo>
                  <a:cubicBezTo>
                    <a:pt x="0" y="10"/>
                    <a:pt x="10" y="0"/>
                    <a:pt x="23" y="0"/>
                  </a:cubicBezTo>
                  <a:cubicBezTo>
                    <a:pt x="36" y="0"/>
                    <a:pt x="46" y="10"/>
                    <a:pt x="46" y="23"/>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nvGrpSpPr>
          <p:cNvPr id="42" name="Grupo 41" descr="Esta imagen es un icono de tres personas y un globo terráqueo. ">
            <a:extLst>
              <a:ext uri="{FF2B5EF4-FFF2-40B4-BE49-F238E27FC236}">
                <a16:creationId xmlns:a16="http://schemas.microsoft.com/office/drawing/2014/main" id="{0F9B9E83-7B40-4A58-B9B6-072ADD8AF2AD}"/>
              </a:ext>
            </a:extLst>
          </p:cNvPr>
          <p:cNvGrpSpPr/>
          <p:nvPr/>
        </p:nvGrpSpPr>
        <p:grpSpPr>
          <a:xfrm>
            <a:off x="2741612" y="4162425"/>
            <a:ext cx="1271588" cy="1273175"/>
            <a:chOff x="2690812" y="4162425"/>
            <a:chExt cx="1271588" cy="1273175"/>
          </a:xfrm>
        </p:grpSpPr>
        <p:sp>
          <p:nvSpPr>
            <p:cNvPr id="32" name="Elipse 24">
              <a:extLst>
                <a:ext uri="{FF2B5EF4-FFF2-40B4-BE49-F238E27FC236}">
                  <a16:creationId xmlns:a16="http://schemas.microsoft.com/office/drawing/2014/main" id="{16A34343-0998-42BB-80E4-28FB10F8BF29}"/>
                </a:ext>
              </a:extLst>
            </p:cNvPr>
            <p:cNvSpPr>
              <a:spLocks noChangeArrowheads="1"/>
            </p:cNvSpPr>
            <p:nvPr/>
          </p:nvSpPr>
          <p:spPr bwMode="auto">
            <a:xfrm>
              <a:off x="2690812" y="4162425"/>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191" name="Grupo 190">
              <a:extLst>
                <a:ext uri="{FF2B5EF4-FFF2-40B4-BE49-F238E27FC236}">
                  <a16:creationId xmlns:a16="http://schemas.microsoft.com/office/drawing/2014/main" id="{6EF0E095-962C-4FF0-89AE-50E91D8B01BD}"/>
                </a:ext>
              </a:extLst>
            </p:cNvPr>
            <p:cNvGrpSpPr/>
            <p:nvPr/>
          </p:nvGrpSpPr>
          <p:grpSpPr>
            <a:xfrm>
              <a:off x="3011359" y="4426329"/>
              <a:ext cx="610282" cy="674403"/>
              <a:chOff x="4841875" y="2895601"/>
              <a:chExt cx="344488" cy="346075"/>
            </a:xfrm>
          </p:grpSpPr>
          <p:sp>
            <p:nvSpPr>
              <p:cNvPr id="192" name="Forma libre 258">
                <a:extLst>
                  <a:ext uri="{FF2B5EF4-FFF2-40B4-BE49-F238E27FC236}">
                    <a16:creationId xmlns:a16="http://schemas.microsoft.com/office/drawing/2014/main" id="{6406E6B6-1167-46C8-948E-C5EF17DA0E44}"/>
                  </a:ext>
                </a:extLst>
              </p:cNvPr>
              <p:cNvSpPr>
                <a:spLocks/>
              </p:cNvSpPr>
              <p:nvPr/>
            </p:nvSpPr>
            <p:spPr bwMode="auto">
              <a:xfrm>
                <a:off x="4916488" y="2895601"/>
                <a:ext cx="195263" cy="195263"/>
              </a:xfrm>
              <a:custGeom>
                <a:avLst/>
                <a:gdLst>
                  <a:gd name="T0" fmla="*/ 52 w 52"/>
                  <a:gd name="T1" fmla="*/ 26 h 52"/>
                  <a:gd name="T2" fmla="*/ 26 w 52"/>
                  <a:gd name="T3" fmla="*/ 52 h 52"/>
                  <a:gd name="T4" fmla="*/ 0 w 52"/>
                  <a:gd name="T5" fmla="*/ 25 h 52"/>
                  <a:gd name="T6" fmla="*/ 25 w 52"/>
                  <a:gd name="T7" fmla="*/ 0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cubicBezTo>
                      <a:pt x="52" y="40"/>
                      <a:pt x="40" y="52"/>
                      <a:pt x="26" y="52"/>
                    </a:cubicBezTo>
                    <a:cubicBezTo>
                      <a:pt x="12" y="52"/>
                      <a:pt x="0" y="40"/>
                      <a:pt x="0" y="25"/>
                    </a:cubicBezTo>
                    <a:cubicBezTo>
                      <a:pt x="0" y="11"/>
                      <a:pt x="11" y="1"/>
                      <a:pt x="25" y="0"/>
                    </a:cubicBezTo>
                    <a:cubicBezTo>
                      <a:pt x="25" y="0"/>
                      <a:pt x="26" y="0"/>
                      <a:pt x="26" y="0"/>
                    </a:cubicBezTo>
                    <a:cubicBezTo>
                      <a:pt x="40" y="0"/>
                      <a:pt x="52" y="11"/>
                      <a:pt x="52" y="26"/>
                    </a:cubicBezTo>
                    <a:close/>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3" name="Forma libre 259">
                <a:extLst>
                  <a:ext uri="{FF2B5EF4-FFF2-40B4-BE49-F238E27FC236}">
                    <a16:creationId xmlns:a16="http://schemas.microsoft.com/office/drawing/2014/main" id="{72ECCE91-FE4E-4D18-8094-A898EA086327}"/>
                  </a:ext>
                </a:extLst>
              </p:cNvPr>
              <p:cNvSpPr>
                <a:spLocks/>
              </p:cNvSpPr>
              <p:nvPr/>
            </p:nvSpPr>
            <p:spPr bwMode="auto">
              <a:xfrm>
                <a:off x="4957763" y="2895601"/>
                <a:ext cx="52388" cy="195263"/>
              </a:xfrm>
              <a:custGeom>
                <a:avLst/>
                <a:gdLst>
                  <a:gd name="T0" fmla="*/ 14 w 14"/>
                  <a:gd name="T1" fmla="*/ 0 h 52"/>
                  <a:gd name="T2" fmla="*/ 14 w 14"/>
                  <a:gd name="T3" fmla="*/ 52 h 52"/>
                </a:gdLst>
                <a:ahLst/>
                <a:cxnLst>
                  <a:cxn ang="0">
                    <a:pos x="T0" y="T1"/>
                  </a:cxn>
                  <a:cxn ang="0">
                    <a:pos x="T2" y="T3"/>
                  </a:cxn>
                </a:cxnLst>
                <a:rect l="0" t="0" r="r" b="b"/>
                <a:pathLst>
                  <a:path w="14" h="52">
                    <a:moveTo>
                      <a:pt x="14" y="0"/>
                    </a:moveTo>
                    <a:cubicBezTo>
                      <a:pt x="0" y="15"/>
                      <a:pt x="0" y="34"/>
                      <a:pt x="14"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4" name="Forma libre 260">
                <a:extLst>
                  <a:ext uri="{FF2B5EF4-FFF2-40B4-BE49-F238E27FC236}">
                    <a16:creationId xmlns:a16="http://schemas.microsoft.com/office/drawing/2014/main" id="{3548F75A-EA11-4316-A1F6-0CAEB67876FF}"/>
                  </a:ext>
                </a:extLst>
              </p:cNvPr>
              <p:cNvSpPr>
                <a:spLocks/>
              </p:cNvSpPr>
              <p:nvPr/>
            </p:nvSpPr>
            <p:spPr bwMode="auto">
              <a:xfrm>
                <a:off x="5018088" y="2895601"/>
                <a:ext cx="52388" cy="195263"/>
              </a:xfrm>
              <a:custGeom>
                <a:avLst/>
                <a:gdLst>
                  <a:gd name="T0" fmla="*/ 0 w 14"/>
                  <a:gd name="T1" fmla="*/ 0 h 52"/>
                  <a:gd name="T2" fmla="*/ 0 w 14"/>
                  <a:gd name="T3" fmla="*/ 52 h 52"/>
                </a:gdLst>
                <a:ahLst/>
                <a:cxnLst>
                  <a:cxn ang="0">
                    <a:pos x="T0" y="T1"/>
                  </a:cxn>
                  <a:cxn ang="0">
                    <a:pos x="T2" y="T3"/>
                  </a:cxn>
                </a:cxnLst>
                <a:rect l="0" t="0" r="r" b="b"/>
                <a:pathLst>
                  <a:path w="14" h="52">
                    <a:moveTo>
                      <a:pt x="0" y="0"/>
                    </a:moveTo>
                    <a:cubicBezTo>
                      <a:pt x="14" y="15"/>
                      <a:pt x="14" y="34"/>
                      <a:pt x="0"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5" name="Línea 261">
                <a:extLst>
                  <a:ext uri="{FF2B5EF4-FFF2-40B4-BE49-F238E27FC236}">
                    <a16:creationId xmlns:a16="http://schemas.microsoft.com/office/drawing/2014/main" id="{5124F4E9-141F-499A-8EEC-1241D51B25CD}"/>
                  </a:ext>
                </a:extLst>
              </p:cNvPr>
              <p:cNvSpPr>
                <a:spLocks noChangeShapeType="1"/>
              </p:cNvSpPr>
              <p:nvPr/>
            </p:nvSpPr>
            <p:spPr bwMode="auto">
              <a:xfrm>
                <a:off x="4932363" y="3044826"/>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6" name="Línea 262">
                <a:extLst>
                  <a:ext uri="{FF2B5EF4-FFF2-40B4-BE49-F238E27FC236}">
                    <a16:creationId xmlns:a16="http://schemas.microsoft.com/office/drawing/2014/main" id="{F8299F61-1975-4EE9-BAB2-3CE9A446F738}"/>
                  </a:ext>
                </a:extLst>
              </p:cNvPr>
              <p:cNvSpPr>
                <a:spLocks noChangeShapeType="1"/>
              </p:cNvSpPr>
              <p:nvPr/>
            </p:nvSpPr>
            <p:spPr bwMode="auto">
              <a:xfrm>
                <a:off x="4932363" y="2940051"/>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7" name="Línea 263">
                <a:extLst>
                  <a:ext uri="{FF2B5EF4-FFF2-40B4-BE49-F238E27FC236}">
                    <a16:creationId xmlns:a16="http://schemas.microsoft.com/office/drawing/2014/main" id="{21DCC590-EB7E-4BE9-BE74-8FD7163D4D78}"/>
                  </a:ext>
                </a:extLst>
              </p:cNvPr>
              <p:cNvSpPr>
                <a:spLocks noChangeShapeType="1"/>
              </p:cNvSpPr>
              <p:nvPr/>
            </p:nvSpPr>
            <p:spPr bwMode="auto">
              <a:xfrm>
                <a:off x="4916488" y="2992438"/>
                <a:ext cx="195263"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8" name="Elipse 264">
                <a:extLst>
                  <a:ext uri="{FF2B5EF4-FFF2-40B4-BE49-F238E27FC236}">
                    <a16:creationId xmlns:a16="http://schemas.microsoft.com/office/drawing/2014/main" id="{9DD4333D-6A4C-43A4-873D-73945A8A372F}"/>
                  </a:ext>
                </a:extLst>
              </p:cNvPr>
              <p:cNvSpPr>
                <a:spLocks noChangeArrowheads="1"/>
              </p:cNvSpPr>
              <p:nvPr/>
            </p:nvSpPr>
            <p:spPr bwMode="auto">
              <a:xfrm>
                <a:off x="4864100"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9" name="Elipse 265">
                <a:extLst>
                  <a:ext uri="{FF2B5EF4-FFF2-40B4-BE49-F238E27FC236}">
                    <a16:creationId xmlns:a16="http://schemas.microsoft.com/office/drawing/2014/main" id="{4BE9E84A-E911-4211-BBA2-3D0BE587575E}"/>
                  </a:ext>
                </a:extLst>
              </p:cNvPr>
              <p:cNvSpPr>
                <a:spLocks noChangeArrowheads="1"/>
              </p:cNvSpPr>
              <p:nvPr/>
            </p:nvSpPr>
            <p:spPr bwMode="auto">
              <a:xfrm>
                <a:off x="4976813"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0" name="Elipse 266">
                <a:extLst>
                  <a:ext uri="{FF2B5EF4-FFF2-40B4-BE49-F238E27FC236}">
                    <a16:creationId xmlns:a16="http://schemas.microsoft.com/office/drawing/2014/main" id="{0ECA1A96-AB7F-46A0-88B5-FCD88859225E}"/>
                  </a:ext>
                </a:extLst>
              </p:cNvPr>
              <p:cNvSpPr>
                <a:spLocks noChangeArrowheads="1"/>
              </p:cNvSpPr>
              <p:nvPr/>
            </p:nvSpPr>
            <p:spPr bwMode="auto">
              <a:xfrm>
                <a:off x="5089525"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1" name="Forma libre 267">
                <a:extLst>
                  <a:ext uri="{FF2B5EF4-FFF2-40B4-BE49-F238E27FC236}">
                    <a16:creationId xmlns:a16="http://schemas.microsoft.com/office/drawing/2014/main" id="{75E1735F-98B1-4E7B-BDDC-FE64527C3B9F}"/>
                  </a:ext>
                </a:extLst>
              </p:cNvPr>
              <p:cNvSpPr>
                <a:spLocks/>
              </p:cNvSpPr>
              <p:nvPr/>
            </p:nvSpPr>
            <p:spPr bwMode="auto">
              <a:xfrm>
                <a:off x="4841875" y="3181351"/>
                <a:ext cx="344488" cy="60325"/>
              </a:xfrm>
              <a:custGeom>
                <a:avLst/>
                <a:gdLst>
                  <a:gd name="T0" fmla="*/ 76 w 92"/>
                  <a:gd name="T1" fmla="*/ 0 h 16"/>
                  <a:gd name="T2" fmla="*/ 61 w 92"/>
                  <a:gd name="T3" fmla="*/ 11 h 16"/>
                  <a:gd name="T4" fmla="*/ 46 w 92"/>
                  <a:gd name="T5" fmla="*/ 0 h 16"/>
                  <a:gd name="T6" fmla="*/ 31 w 92"/>
                  <a:gd name="T7" fmla="*/ 11 h 16"/>
                  <a:gd name="T8" fmla="*/ 16 w 92"/>
                  <a:gd name="T9" fmla="*/ 0 h 16"/>
                  <a:gd name="T10" fmla="*/ 0 w 92"/>
                  <a:gd name="T11" fmla="*/ 16 h 16"/>
                  <a:gd name="T12" fmla="*/ 92 w 92"/>
                  <a:gd name="T13" fmla="*/ 16 h 16"/>
                  <a:gd name="T14" fmla="*/ 76 w 9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6">
                    <a:moveTo>
                      <a:pt x="76" y="0"/>
                    </a:moveTo>
                    <a:cubicBezTo>
                      <a:pt x="69" y="0"/>
                      <a:pt x="63" y="4"/>
                      <a:pt x="61" y="11"/>
                    </a:cubicBezTo>
                    <a:cubicBezTo>
                      <a:pt x="59" y="4"/>
                      <a:pt x="53" y="0"/>
                      <a:pt x="46" y="0"/>
                    </a:cubicBezTo>
                    <a:cubicBezTo>
                      <a:pt x="39" y="0"/>
                      <a:pt x="33" y="4"/>
                      <a:pt x="31" y="11"/>
                    </a:cubicBezTo>
                    <a:cubicBezTo>
                      <a:pt x="29" y="4"/>
                      <a:pt x="23" y="0"/>
                      <a:pt x="16" y="0"/>
                    </a:cubicBezTo>
                    <a:cubicBezTo>
                      <a:pt x="7" y="0"/>
                      <a:pt x="0" y="8"/>
                      <a:pt x="0" y="16"/>
                    </a:cubicBezTo>
                    <a:cubicBezTo>
                      <a:pt x="92" y="16"/>
                      <a:pt x="92" y="16"/>
                      <a:pt x="92" y="16"/>
                    </a:cubicBezTo>
                    <a:cubicBezTo>
                      <a:pt x="92" y="8"/>
                      <a:pt x="85" y="0"/>
                      <a:pt x="76" y="0"/>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grpSp>
        <p:nvGrpSpPr>
          <p:cNvPr id="38" name="Grupo 37" descr="Esta imagen es un icono de tres personas y un globo terráqueo. ">
            <a:extLst>
              <a:ext uri="{FF2B5EF4-FFF2-40B4-BE49-F238E27FC236}">
                <a16:creationId xmlns:a16="http://schemas.microsoft.com/office/drawing/2014/main" id="{A990E334-4A7D-4F5C-A904-F305BFAA954B}"/>
              </a:ext>
            </a:extLst>
          </p:cNvPr>
          <p:cNvGrpSpPr/>
          <p:nvPr/>
        </p:nvGrpSpPr>
        <p:grpSpPr>
          <a:xfrm>
            <a:off x="8229600" y="4182253"/>
            <a:ext cx="1271588" cy="1273175"/>
            <a:chOff x="8229600" y="4162425"/>
            <a:chExt cx="1271588" cy="1273175"/>
          </a:xfrm>
        </p:grpSpPr>
        <p:sp>
          <p:nvSpPr>
            <p:cNvPr id="36" name="Elipse 28">
              <a:extLst>
                <a:ext uri="{FF2B5EF4-FFF2-40B4-BE49-F238E27FC236}">
                  <a16:creationId xmlns:a16="http://schemas.microsoft.com/office/drawing/2014/main" id="{4699FCCF-8ACA-4F41-97A7-AD2C08AE5E98}"/>
                </a:ext>
              </a:extLst>
            </p:cNvPr>
            <p:cNvSpPr>
              <a:spLocks noChangeArrowheads="1"/>
            </p:cNvSpPr>
            <p:nvPr/>
          </p:nvSpPr>
          <p:spPr bwMode="auto">
            <a:xfrm>
              <a:off x="8229600" y="4162425"/>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202" name="Grupo 201">
              <a:extLst>
                <a:ext uri="{FF2B5EF4-FFF2-40B4-BE49-F238E27FC236}">
                  <a16:creationId xmlns:a16="http://schemas.microsoft.com/office/drawing/2014/main" id="{F63DE9C6-B298-4701-B108-E8E84885E8BC}"/>
                </a:ext>
              </a:extLst>
            </p:cNvPr>
            <p:cNvGrpSpPr/>
            <p:nvPr/>
          </p:nvGrpSpPr>
          <p:grpSpPr>
            <a:xfrm>
              <a:off x="8560253" y="4426329"/>
              <a:ext cx="610282" cy="674403"/>
              <a:chOff x="4841875" y="2895601"/>
              <a:chExt cx="344488" cy="346075"/>
            </a:xfrm>
          </p:grpSpPr>
          <p:sp>
            <p:nvSpPr>
              <p:cNvPr id="203" name="Forma libre 258">
                <a:extLst>
                  <a:ext uri="{FF2B5EF4-FFF2-40B4-BE49-F238E27FC236}">
                    <a16:creationId xmlns:a16="http://schemas.microsoft.com/office/drawing/2014/main" id="{05760EEA-E70F-4460-BC2A-336F9645E04A}"/>
                  </a:ext>
                </a:extLst>
              </p:cNvPr>
              <p:cNvSpPr>
                <a:spLocks/>
              </p:cNvSpPr>
              <p:nvPr/>
            </p:nvSpPr>
            <p:spPr bwMode="auto">
              <a:xfrm>
                <a:off x="4916488" y="2895601"/>
                <a:ext cx="195263" cy="195263"/>
              </a:xfrm>
              <a:custGeom>
                <a:avLst/>
                <a:gdLst>
                  <a:gd name="T0" fmla="*/ 52 w 52"/>
                  <a:gd name="T1" fmla="*/ 26 h 52"/>
                  <a:gd name="T2" fmla="*/ 26 w 52"/>
                  <a:gd name="T3" fmla="*/ 52 h 52"/>
                  <a:gd name="T4" fmla="*/ 0 w 52"/>
                  <a:gd name="T5" fmla="*/ 25 h 52"/>
                  <a:gd name="T6" fmla="*/ 25 w 52"/>
                  <a:gd name="T7" fmla="*/ 0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cubicBezTo>
                      <a:pt x="52" y="40"/>
                      <a:pt x="40" y="52"/>
                      <a:pt x="26" y="52"/>
                    </a:cubicBezTo>
                    <a:cubicBezTo>
                      <a:pt x="12" y="52"/>
                      <a:pt x="0" y="40"/>
                      <a:pt x="0" y="25"/>
                    </a:cubicBezTo>
                    <a:cubicBezTo>
                      <a:pt x="0" y="11"/>
                      <a:pt x="11" y="1"/>
                      <a:pt x="25" y="0"/>
                    </a:cubicBezTo>
                    <a:cubicBezTo>
                      <a:pt x="25" y="0"/>
                      <a:pt x="26" y="0"/>
                      <a:pt x="26" y="0"/>
                    </a:cubicBezTo>
                    <a:cubicBezTo>
                      <a:pt x="40" y="0"/>
                      <a:pt x="52" y="11"/>
                      <a:pt x="52" y="26"/>
                    </a:cubicBezTo>
                    <a:close/>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4" name="Forma libre 259">
                <a:extLst>
                  <a:ext uri="{FF2B5EF4-FFF2-40B4-BE49-F238E27FC236}">
                    <a16:creationId xmlns:a16="http://schemas.microsoft.com/office/drawing/2014/main" id="{7AE0CD2C-CD57-47B1-B505-80D106A80804}"/>
                  </a:ext>
                </a:extLst>
              </p:cNvPr>
              <p:cNvSpPr>
                <a:spLocks/>
              </p:cNvSpPr>
              <p:nvPr/>
            </p:nvSpPr>
            <p:spPr bwMode="auto">
              <a:xfrm>
                <a:off x="4957763" y="2895601"/>
                <a:ext cx="52388" cy="195263"/>
              </a:xfrm>
              <a:custGeom>
                <a:avLst/>
                <a:gdLst>
                  <a:gd name="T0" fmla="*/ 14 w 14"/>
                  <a:gd name="T1" fmla="*/ 0 h 52"/>
                  <a:gd name="T2" fmla="*/ 14 w 14"/>
                  <a:gd name="T3" fmla="*/ 52 h 52"/>
                </a:gdLst>
                <a:ahLst/>
                <a:cxnLst>
                  <a:cxn ang="0">
                    <a:pos x="T0" y="T1"/>
                  </a:cxn>
                  <a:cxn ang="0">
                    <a:pos x="T2" y="T3"/>
                  </a:cxn>
                </a:cxnLst>
                <a:rect l="0" t="0" r="r" b="b"/>
                <a:pathLst>
                  <a:path w="14" h="52">
                    <a:moveTo>
                      <a:pt x="14" y="0"/>
                    </a:moveTo>
                    <a:cubicBezTo>
                      <a:pt x="0" y="15"/>
                      <a:pt x="0" y="34"/>
                      <a:pt x="14"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5" name="Forma libre 260">
                <a:extLst>
                  <a:ext uri="{FF2B5EF4-FFF2-40B4-BE49-F238E27FC236}">
                    <a16:creationId xmlns:a16="http://schemas.microsoft.com/office/drawing/2014/main" id="{872A3131-C536-4756-B975-DACC55DF3723}"/>
                  </a:ext>
                </a:extLst>
              </p:cNvPr>
              <p:cNvSpPr>
                <a:spLocks/>
              </p:cNvSpPr>
              <p:nvPr/>
            </p:nvSpPr>
            <p:spPr bwMode="auto">
              <a:xfrm>
                <a:off x="5018088" y="2895601"/>
                <a:ext cx="52388" cy="195263"/>
              </a:xfrm>
              <a:custGeom>
                <a:avLst/>
                <a:gdLst>
                  <a:gd name="T0" fmla="*/ 0 w 14"/>
                  <a:gd name="T1" fmla="*/ 0 h 52"/>
                  <a:gd name="T2" fmla="*/ 0 w 14"/>
                  <a:gd name="T3" fmla="*/ 52 h 52"/>
                </a:gdLst>
                <a:ahLst/>
                <a:cxnLst>
                  <a:cxn ang="0">
                    <a:pos x="T0" y="T1"/>
                  </a:cxn>
                  <a:cxn ang="0">
                    <a:pos x="T2" y="T3"/>
                  </a:cxn>
                </a:cxnLst>
                <a:rect l="0" t="0" r="r" b="b"/>
                <a:pathLst>
                  <a:path w="14" h="52">
                    <a:moveTo>
                      <a:pt x="0" y="0"/>
                    </a:moveTo>
                    <a:cubicBezTo>
                      <a:pt x="14" y="15"/>
                      <a:pt x="14" y="34"/>
                      <a:pt x="0"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6" name="Línea 261">
                <a:extLst>
                  <a:ext uri="{FF2B5EF4-FFF2-40B4-BE49-F238E27FC236}">
                    <a16:creationId xmlns:a16="http://schemas.microsoft.com/office/drawing/2014/main" id="{8D6C92E4-36B6-469D-8D9D-7E821A2B6AD3}"/>
                  </a:ext>
                </a:extLst>
              </p:cNvPr>
              <p:cNvSpPr>
                <a:spLocks noChangeShapeType="1"/>
              </p:cNvSpPr>
              <p:nvPr/>
            </p:nvSpPr>
            <p:spPr bwMode="auto">
              <a:xfrm>
                <a:off x="4932363" y="3044826"/>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7" name="Línea 262">
                <a:extLst>
                  <a:ext uri="{FF2B5EF4-FFF2-40B4-BE49-F238E27FC236}">
                    <a16:creationId xmlns:a16="http://schemas.microsoft.com/office/drawing/2014/main" id="{B9D7D31E-100C-4875-91DB-E3AA306D1C1C}"/>
                  </a:ext>
                </a:extLst>
              </p:cNvPr>
              <p:cNvSpPr>
                <a:spLocks noChangeShapeType="1"/>
              </p:cNvSpPr>
              <p:nvPr/>
            </p:nvSpPr>
            <p:spPr bwMode="auto">
              <a:xfrm>
                <a:off x="4932363" y="2940051"/>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8" name="Línea 263">
                <a:extLst>
                  <a:ext uri="{FF2B5EF4-FFF2-40B4-BE49-F238E27FC236}">
                    <a16:creationId xmlns:a16="http://schemas.microsoft.com/office/drawing/2014/main" id="{29CE937B-2D75-4864-AD7D-EE0DA1EBAD70}"/>
                  </a:ext>
                </a:extLst>
              </p:cNvPr>
              <p:cNvSpPr>
                <a:spLocks noChangeShapeType="1"/>
              </p:cNvSpPr>
              <p:nvPr/>
            </p:nvSpPr>
            <p:spPr bwMode="auto">
              <a:xfrm>
                <a:off x="4916488" y="2992438"/>
                <a:ext cx="195263"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9" name="Elipse 264">
                <a:extLst>
                  <a:ext uri="{FF2B5EF4-FFF2-40B4-BE49-F238E27FC236}">
                    <a16:creationId xmlns:a16="http://schemas.microsoft.com/office/drawing/2014/main" id="{5C237BA8-A5D9-4E6F-B526-E9714857803B}"/>
                  </a:ext>
                </a:extLst>
              </p:cNvPr>
              <p:cNvSpPr>
                <a:spLocks noChangeArrowheads="1"/>
              </p:cNvSpPr>
              <p:nvPr/>
            </p:nvSpPr>
            <p:spPr bwMode="auto">
              <a:xfrm>
                <a:off x="4864100"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0" name="Elipse 265">
                <a:extLst>
                  <a:ext uri="{FF2B5EF4-FFF2-40B4-BE49-F238E27FC236}">
                    <a16:creationId xmlns:a16="http://schemas.microsoft.com/office/drawing/2014/main" id="{661A5EFA-ECB7-4C9D-A8BD-1FACE7EBBD7D}"/>
                  </a:ext>
                </a:extLst>
              </p:cNvPr>
              <p:cNvSpPr>
                <a:spLocks noChangeArrowheads="1"/>
              </p:cNvSpPr>
              <p:nvPr/>
            </p:nvSpPr>
            <p:spPr bwMode="auto">
              <a:xfrm>
                <a:off x="4976813"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1" name="Elipse 266">
                <a:extLst>
                  <a:ext uri="{FF2B5EF4-FFF2-40B4-BE49-F238E27FC236}">
                    <a16:creationId xmlns:a16="http://schemas.microsoft.com/office/drawing/2014/main" id="{6503CA85-38C3-44D1-94CA-34EA501E44D5}"/>
                  </a:ext>
                </a:extLst>
              </p:cNvPr>
              <p:cNvSpPr>
                <a:spLocks noChangeArrowheads="1"/>
              </p:cNvSpPr>
              <p:nvPr/>
            </p:nvSpPr>
            <p:spPr bwMode="auto">
              <a:xfrm>
                <a:off x="5089525"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2" name="Forma libre 267">
                <a:extLst>
                  <a:ext uri="{FF2B5EF4-FFF2-40B4-BE49-F238E27FC236}">
                    <a16:creationId xmlns:a16="http://schemas.microsoft.com/office/drawing/2014/main" id="{AE3AF176-184A-4597-B23C-A8ECB69459A6}"/>
                  </a:ext>
                </a:extLst>
              </p:cNvPr>
              <p:cNvSpPr>
                <a:spLocks/>
              </p:cNvSpPr>
              <p:nvPr/>
            </p:nvSpPr>
            <p:spPr bwMode="auto">
              <a:xfrm>
                <a:off x="4841875" y="3181351"/>
                <a:ext cx="344488" cy="60325"/>
              </a:xfrm>
              <a:custGeom>
                <a:avLst/>
                <a:gdLst>
                  <a:gd name="T0" fmla="*/ 76 w 92"/>
                  <a:gd name="T1" fmla="*/ 0 h 16"/>
                  <a:gd name="T2" fmla="*/ 61 w 92"/>
                  <a:gd name="T3" fmla="*/ 11 h 16"/>
                  <a:gd name="T4" fmla="*/ 46 w 92"/>
                  <a:gd name="T5" fmla="*/ 0 h 16"/>
                  <a:gd name="T6" fmla="*/ 31 w 92"/>
                  <a:gd name="T7" fmla="*/ 11 h 16"/>
                  <a:gd name="T8" fmla="*/ 16 w 92"/>
                  <a:gd name="T9" fmla="*/ 0 h 16"/>
                  <a:gd name="T10" fmla="*/ 0 w 92"/>
                  <a:gd name="T11" fmla="*/ 16 h 16"/>
                  <a:gd name="T12" fmla="*/ 92 w 92"/>
                  <a:gd name="T13" fmla="*/ 16 h 16"/>
                  <a:gd name="T14" fmla="*/ 76 w 9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6">
                    <a:moveTo>
                      <a:pt x="76" y="0"/>
                    </a:moveTo>
                    <a:cubicBezTo>
                      <a:pt x="69" y="0"/>
                      <a:pt x="63" y="4"/>
                      <a:pt x="61" y="11"/>
                    </a:cubicBezTo>
                    <a:cubicBezTo>
                      <a:pt x="59" y="4"/>
                      <a:pt x="53" y="0"/>
                      <a:pt x="46" y="0"/>
                    </a:cubicBezTo>
                    <a:cubicBezTo>
                      <a:pt x="39" y="0"/>
                      <a:pt x="33" y="4"/>
                      <a:pt x="31" y="11"/>
                    </a:cubicBezTo>
                    <a:cubicBezTo>
                      <a:pt x="29" y="4"/>
                      <a:pt x="23" y="0"/>
                      <a:pt x="16" y="0"/>
                    </a:cubicBezTo>
                    <a:cubicBezTo>
                      <a:pt x="7" y="0"/>
                      <a:pt x="0" y="8"/>
                      <a:pt x="0" y="16"/>
                    </a:cubicBezTo>
                    <a:cubicBezTo>
                      <a:pt x="92" y="16"/>
                      <a:pt x="92" y="16"/>
                      <a:pt x="92" y="16"/>
                    </a:cubicBezTo>
                    <a:cubicBezTo>
                      <a:pt x="92" y="8"/>
                      <a:pt x="85" y="0"/>
                      <a:pt x="76" y="0"/>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grpSp>
        <p:nvGrpSpPr>
          <p:cNvPr id="39" name="Grupo 38" descr="Esta imagen es un icono de tres personas interactuando. ">
            <a:extLst>
              <a:ext uri="{FF2B5EF4-FFF2-40B4-BE49-F238E27FC236}">
                <a16:creationId xmlns:a16="http://schemas.microsoft.com/office/drawing/2014/main" id="{D7F5E6C2-3449-4D64-AEF0-8F9AE58743E4}"/>
              </a:ext>
            </a:extLst>
          </p:cNvPr>
          <p:cNvGrpSpPr/>
          <p:nvPr/>
        </p:nvGrpSpPr>
        <p:grpSpPr>
          <a:xfrm>
            <a:off x="7305675" y="2143125"/>
            <a:ext cx="1397000" cy="1397000"/>
            <a:chOff x="7356475" y="2143125"/>
            <a:chExt cx="1397000" cy="1397000"/>
          </a:xfrm>
        </p:grpSpPr>
        <p:sp>
          <p:nvSpPr>
            <p:cNvPr id="35" name="Forma libre 27">
              <a:extLst>
                <a:ext uri="{FF2B5EF4-FFF2-40B4-BE49-F238E27FC236}">
                  <a16:creationId xmlns:a16="http://schemas.microsoft.com/office/drawing/2014/main" id="{AAE4382C-A236-4EFC-A5CF-301D418C624F}"/>
                </a:ext>
              </a:extLst>
            </p:cNvPr>
            <p:cNvSpPr>
              <a:spLocks/>
            </p:cNvSpPr>
            <p:nvPr/>
          </p:nvSpPr>
          <p:spPr bwMode="auto">
            <a:xfrm>
              <a:off x="7356475" y="2143125"/>
              <a:ext cx="1397000" cy="139700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213" name="Grupo 212">
              <a:extLst>
                <a:ext uri="{FF2B5EF4-FFF2-40B4-BE49-F238E27FC236}">
                  <a16:creationId xmlns:a16="http://schemas.microsoft.com/office/drawing/2014/main" id="{84CDD73D-3AA4-4625-B9F5-1852145FC880}"/>
                </a:ext>
              </a:extLst>
            </p:cNvPr>
            <p:cNvGrpSpPr/>
            <p:nvPr/>
          </p:nvGrpSpPr>
          <p:grpSpPr>
            <a:xfrm>
              <a:off x="7748428" y="2465099"/>
              <a:ext cx="613094" cy="674403"/>
              <a:chOff x="3398838" y="2895601"/>
              <a:chExt cx="346075" cy="346075"/>
            </a:xfrm>
          </p:grpSpPr>
          <p:sp>
            <p:nvSpPr>
              <p:cNvPr id="214" name="Forma libre 49">
                <a:extLst>
                  <a:ext uri="{FF2B5EF4-FFF2-40B4-BE49-F238E27FC236}">
                    <a16:creationId xmlns:a16="http://schemas.microsoft.com/office/drawing/2014/main" id="{ABF2711F-75A7-4B4A-BF02-2652927EB6DB}"/>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5" name="Forma libre 50">
                <a:extLst>
                  <a:ext uri="{FF2B5EF4-FFF2-40B4-BE49-F238E27FC236}">
                    <a16:creationId xmlns:a16="http://schemas.microsoft.com/office/drawing/2014/main" id="{82DE05A5-FAEC-4B16-BF1A-19901B942D35}"/>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6" name="Elipse 51">
                <a:extLst>
                  <a:ext uri="{FF2B5EF4-FFF2-40B4-BE49-F238E27FC236}">
                    <a16:creationId xmlns:a16="http://schemas.microsoft.com/office/drawing/2014/main" id="{0E0CD678-477B-451D-9104-A48469B3943C}"/>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7" name="Forma libre 52">
                <a:extLst>
                  <a:ext uri="{FF2B5EF4-FFF2-40B4-BE49-F238E27FC236}">
                    <a16:creationId xmlns:a16="http://schemas.microsoft.com/office/drawing/2014/main" id="{26FA0A70-D241-45F0-830E-0A67FE310BAF}"/>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8" name="Forma libre 53">
                <a:extLst>
                  <a:ext uri="{FF2B5EF4-FFF2-40B4-BE49-F238E27FC236}">
                    <a16:creationId xmlns:a16="http://schemas.microsoft.com/office/drawing/2014/main" id="{A59E8B52-245F-4ACF-8281-9CF552059B59}"/>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9" name="Forma libre 54">
                <a:extLst>
                  <a:ext uri="{FF2B5EF4-FFF2-40B4-BE49-F238E27FC236}">
                    <a16:creationId xmlns:a16="http://schemas.microsoft.com/office/drawing/2014/main" id="{899BF9CE-E77F-4F48-9450-66E3BECCB68B}"/>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0" name="Elipse 55">
                <a:extLst>
                  <a:ext uri="{FF2B5EF4-FFF2-40B4-BE49-F238E27FC236}">
                    <a16:creationId xmlns:a16="http://schemas.microsoft.com/office/drawing/2014/main" id="{4BEF1ED3-5C78-40B2-8A93-4068B9D51806}"/>
                  </a:ext>
                </a:extLst>
              </p:cNvPr>
              <p:cNvSpPr>
                <a:spLocks noChangeArrowheads="1"/>
              </p:cNvSpPr>
              <p:nvPr/>
            </p:nvSpPr>
            <p:spPr bwMode="auto">
              <a:xfrm>
                <a:off x="3624263"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1" name="Forma libre 56">
                <a:extLst>
                  <a:ext uri="{FF2B5EF4-FFF2-40B4-BE49-F238E27FC236}">
                    <a16:creationId xmlns:a16="http://schemas.microsoft.com/office/drawing/2014/main" id="{A2AAED8D-F9E0-4ECB-9AB3-CBBAFB83B1AF}"/>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2" name="Forma libre 57">
                <a:extLst>
                  <a:ext uri="{FF2B5EF4-FFF2-40B4-BE49-F238E27FC236}">
                    <a16:creationId xmlns:a16="http://schemas.microsoft.com/office/drawing/2014/main" id="{6002DB15-DE43-4C77-9619-8D419321F2E7}"/>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3" name="Forma libre 58">
                <a:extLst>
                  <a:ext uri="{FF2B5EF4-FFF2-40B4-BE49-F238E27FC236}">
                    <a16:creationId xmlns:a16="http://schemas.microsoft.com/office/drawing/2014/main" id="{96593802-B775-42A3-AF14-F045D7024BCC}"/>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4" name="Elipse 59">
                <a:extLst>
                  <a:ext uri="{FF2B5EF4-FFF2-40B4-BE49-F238E27FC236}">
                    <a16:creationId xmlns:a16="http://schemas.microsoft.com/office/drawing/2014/main" id="{E9093A9B-C057-4965-9778-D32C3435BAC3}"/>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5" name="Forma libre 60">
                <a:extLst>
                  <a:ext uri="{FF2B5EF4-FFF2-40B4-BE49-F238E27FC236}">
                    <a16:creationId xmlns:a16="http://schemas.microsoft.com/office/drawing/2014/main" id="{25E38B6F-D336-4A2F-AB1E-5483A67114A8}"/>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6" name="Línea 61">
                <a:extLst>
                  <a:ext uri="{FF2B5EF4-FFF2-40B4-BE49-F238E27FC236}">
                    <a16:creationId xmlns:a16="http://schemas.microsoft.com/office/drawing/2014/main" id="{C97F06C5-8609-4F4A-94C8-8D52F4857B8C}"/>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7" name="Línea 62">
                <a:extLst>
                  <a:ext uri="{FF2B5EF4-FFF2-40B4-BE49-F238E27FC236}">
                    <a16:creationId xmlns:a16="http://schemas.microsoft.com/office/drawing/2014/main" id="{7A7E2673-DEC0-43F1-9033-64A7A4DA55B2}"/>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sp>
        <p:nvSpPr>
          <p:cNvPr id="331" name="Cuadro de texto 330">
            <a:extLst>
              <a:ext uri="{FF2B5EF4-FFF2-40B4-BE49-F238E27FC236}">
                <a16:creationId xmlns:a16="http://schemas.microsoft.com/office/drawing/2014/main" id="{62109C55-9EBC-4778-80D4-D55D22307915}"/>
              </a:ext>
            </a:extLst>
          </p:cNvPr>
          <p:cNvSpPr txBox="1"/>
          <p:nvPr/>
        </p:nvSpPr>
        <p:spPr>
          <a:xfrm>
            <a:off x="800579" y="2371326"/>
            <a:ext cx="2276631" cy="492443"/>
          </a:xfrm>
          <a:prstGeom prst="rect">
            <a:avLst/>
          </a:prstGeom>
          <a:noFill/>
        </p:spPr>
        <p:txBody>
          <a:bodyPr wrap="square" lIns="0" tIns="0" rIns="0" bIns="0" rtlCol="0">
            <a:spAutoFit/>
          </a:bodyPr>
          <a:lstStyle/>
          <a:p>
            <a:pPr rtl="0"/>
            <a:r>
              <a:rPr lang="es-ES" sz="1600" b="1" dirty="0">
                <a:solidFill>
                  <a:srgbClr val="002060"/>
                </a:solidFill>
                <a:latin typeface="Segoe UI" panose="020B0502040204020203" pitchFamily="34" charset="0"/>
                <a:cs typeface="Segoe UI" panose="020B0502040204020203" pitchFamily="34" charset="0"/>
              </a:rPr>
              <a:t>Sitios web desactualizados</a:t>
            </a:r>
          </a:p>
        </p:txBody>
      </p:sp>
      <p:sp>
        <p:nvSpPr>
          <p:cNvPr id="337" name="Cuadro de texto 336">
            <a:extLst>
              <a:ext uri="{FF2B5EF4-FFF2-40B4-BE49-F238E27FC236}">
                <a16:creationId xmlns:a16="http://schemas.microsoft.com/office/drawing/2014/main" id="{3380BC47-47FB-44F3-9E0B-80B83E426031}"/>
              </a:ext>
            </a:extLst>
          </p:cNvPr>
          <p:cNvSpPr txBox="1"/>
          <p:nvPr/>
        </p:nvSpPr>
        <p:spPr>
          <a:xfrm>
            <a:off x="9677764" y="4703559"/>
            <a:ext cx="2397707" cy="246221"/>
          </a:xfrm>
          <a:prstGeom prst="rect">
            <a:avLst/>
          </a:prstGeom>
          <a:noFill/>
        </p:spPr>
        <p:txBody>
          <a:bodyPr wrap="square" lIns="0" tIns="0" rIns="0" bIns="0" rtlCol="0">
            <a:spAutoFit/>
          </a:bodyPr>
          <a:lstStyle/>
          <a:p>
            <a:pPr algn="ctr" rtl="0"/>
            <a:r>
              <a:rPr lang="es-ES" sz="1600" b="1" dirty="0">
                <a:solidFill>
                  <a:srgbClr val="002060"/>
                </a:solidFill>
                <a:latin typeface="Segoe UI" panose="020B0502040204020203" pitchFamily="34" charset="0"/>
                <a:cs typeface="Segoe UI" panose="020B0502040204020203" pitchFamily="34" charset="0"/>
              </a:rPr>
              <a:t>Malestar en los usuarios</a:t>
            </a:r>
          </a:p>
        </p:txBody>
      </p:sp>
      <p:sp>
        <p:nvSpPr>
          <p:cNvPr id="340" name="Cuadro de texto 339">
            <a:extLst>
              <a:ext uri="{FF2B5EF4-FFF2-40B4-BE49-F238E27FC236}">
                <a16:creationId xmlns:a16="http://schemas.microsoft.com/office/drawing/2014/main" id="{246A1BD9-59BD-467C-9A84-D6A5E4382773}"/>
              </a:ext>
            </a:extLst>
          </p:cNvPr>
          <p:cNvSpPr txBox="1"/>
          <p:nvPr/>
        </p:nvSpPr>
        <p:spPr>
          <a:xfrm>
            <a:off x="8692435" y="863957"/>
            <a:ext cx="2749206" cy="553998"/>
          </a:xfrm>
          <a:prstGeom prst="rect">
            <a:avLst/>
          </a:prstGeom>
          <a:noFill/>
        </p:spPr>
        <p:txBody>
          <a:bodyPr wrap="square" lIns="0" tIns="0" rIns="0" bIns="0" rtlCol="0">
            <a:spAutoFit/>
          </a:bodyPr>
          <a:lstStyle/>
          <a:p>
            <a:pPr algn="ctr" rtl="0"/>
            <a:r>
              <a:rPr lang="es-ES" b="1" dirty="0">
                <a:solidFill>
                  <a:srgbClr val="002060"/>
                </a:solidFill>
                <a:latin typeface="Segoe UI" panose="020B0502040204020203" pitchFamily="34" charset="0"/>
                <a:cs typeface="Segoe UI" panose="020B0502040204020203" pitchFamily="34" charset="0"/>
              </a:rPr>
              <a:t>Falta de atención continua</a:t>
            </a:r>
          </a:p>
        </p:txBody>
      </p:sp>
      <p:sp>
        <p:nvSpPr>
          <p:cNvPr id="343" name="Cuadro de texto 342">
            <a:extLst>
              <a:ext uri="{FF2B5EF4-FFF2-40B4-BE49-F238E27FC236}">
                <a16:creationId xmlns:a16="http://schemas.microsoft.com/office/drawing/2014/main" id="{36571B2F-0463-48D1-8CC7-EA6BC8F3FB67}"/>
              </a:ext>
            </a:extLst>
          </p:cNvPr>
          <p:cNvSpPr txBox="1"/>
          <p:nvPr/>
        </p:nvSpPr>
        <p:spPr>
          <a:xfrm>
            <a:off x="2009325" y="862258"/>
            <a:ext cx="1919221" cy="246221"/>
          </a:xfrm>
          <a:prstGeom prst="rect">
            <a:avLst/>
          </a:prstGeom>
          <a:noFill/>
        </p:spPr>
        <p:txBody>
          <a:bodyPr wrap="square" lIns="0" tIns="0" rIns="0" bIns="0" rtlCol="0">
            <a:spAutoFit/>
          </a:bodyPr>
          <a:lstStyle/>
          <a:p>
            <a:pPr algn="ctr" rtl="0"/>
            <a:r>
              <a:rPr lang="es-ES" sz="1600" b="1" dirty="0">
                <a:solidFill>
                  <a:srgbClr val="002060"/>
                </a:solidFill>
                <a:latin typeface="Segoe UI" panose="020B0502040204020203" pitchFamily="34" charset="0"/>
                <a:cs typeface="Segoe UI" panose="020B0502040204020203" pitchFamily="34" charset="0"/>
              </a:rPr>
              <a:t>Falta de personal</a:t>
            </a:r>
          </a:p>
        </p:txBody>
      </p:sp>
      <p:sp>
        <p:nvSpPr>
          <p:cNvPr id="24" name="Título 23" hidden="1">
            <a:extLst>
              <a:ext uri="{FF2B5EF4-FFF2-40B4-BE49-F238E27FC236}">
                <a16:creationId xmlns:a16="http://schemas.microsoft.com/office/drawing/2014/main" id="{6FF5F564-0C08-4A3C-8BAC-1FADF459417F}"/>
              </a:ext>
            </a:extLst>
          </p:cNvPr>
          <p:cNvSpPr>
            <a:spLocks noGrp="1"/>
          </p:cNvSpPr>
          <p:nvPr>
            <p:ph type="title"/>
          </p:nvPr>
        </p:nvSpPr>
        <p:spPr/>
        <p:txBody>
          <a:bodyPr rtlCol="0"/>
          <a:lstStyle/>
          <a:p>
            <a:r>
              <a:rPr lang="es-ES" dirty="0"/>
              <a:t>Diapositiva de recursos humanos 4,</a:t>
            </a:r>
          </a:p>
        </p:txBody>
      </p:sp>
      <p:grpSp>
        <p:nvGrpSpPr>
          <p:cNvPr id="101" name="Grupo 100" descr="Esta imagen es un icono de tres personas interactuando. ">
            <a:extLst>
              <a:ext uri="{FF2B5EF4-FFF2-40B4-BE49-F238E27FC236}">
                <a16:creationId xmlns:a16="http://schemas.microsoft.com/office/drawing/2014/main" id="{7DCA387A-72F4-445F-A247-F228CEC4D7A6}"/>
              </a:ext>
            </a:extLst>
          </p:cNvPr>
          <p:cNvGrpSpPr/>
          <p:nvPr/>
        </p:nvGrpSpPr>
        <p:grpSpPr>
          <a:xfrm>
            <a:off x="4295594" y="352137"/>
            <a:ext cx="1397000" cy="1397000"/>
            <a:chOff x="3438525" y="2143125"/>
            <a:chExt cx="1397000" cy="1397000"/>
          </a:xfrm>
        </p:grpSpPr>
        <p:sp>
          <p:nvSpPr>
            <p:cNvPr id="102" name="Forma libre 25">
              <a:extLst>
                <a:ext uri="{FF2B5EF4-FFF2-40B4-BE49-F238E27FC236}">
                  <a16:creationId xmlns:a16="http://schemas.microsoft.com/office/drawing/2014/main" id="{E113D934-A88F-4A38-8E8D-AA9951D4CD07}"/>
                </a:ext>
              </a:extLst>
            </p:cNvPr>
            <p:cNvSpPr>
              <a:spLocks/>
            </p:cNvSpPr>
            <p:nvPr/>
          </p:nvSpPr>
          <p:spPr bwMode="auto">
            <a:xfrm>
              <a:off x="3438525" y="2143125"/>
              <a:ext cx="1397000" cy="1397000"/>
            </a:xfrm>
            <a:custGeom>
              <a:avLst/>
              <a:gdLst>
                <a:gd name="T0" fmla="*/ 276 w 336"/>
                <a:gd name="T1" fmla="*/ 276 h 336"/>
                <a:gd name="T2" fmla="*/ 60 w 336"/>
                <a:gd name="T3" fmla="*/ 276 h 336"/>
                <a:gd name="T4" fmla="*/ 60 w 336"/>
                <a:gd name="T5" fmla="*/ 60 h 336"/>
                <a:gd name="T6" fmla="*/ 276 w 336"/>
                <a:gd name="T7" fmla="*/ 60 h 336"/>
                <a:gd name="T8" fmla="*/ 276 w 336"/>
                <a:gd name="T9" fmla="*/ 276 h 336"/>
              </a:gdLst>
              <a:ahLst/>
              <a:cxnLst>
                <a:cxn ang="0">
                  <a:pos x="T0" y="T1"/>
                </a:cxn>
                <a:cxn ang="0">
                  <a:pos x="T2" y="T3"/>
                </a:cxn>
                <a:cxn ang="0">
                  <a:pos x="T4" y="T5"/>
                </a:cxn>
                <a:cxn ang="0">
                  <a:pos x="T6" y="T7"/>
                </a:cxn>
                <a:cxn ang="0">
                  <a:pos x="T8" y="T9"/>
                </a:cxn>
              </a:cxnLst>
              <a:rect l="0" t="0" r="r" b="b"/>
              <a:pathLst>
                <a:path w="336" h="336">
                  <a:moveTo>
                    <a:pt x="276" y="276"/>
                  </a:moveTo>
                  <a:cubicBezTo>
                    <a:pt x="217" y="336"/>
                    <a:pt x="120" y="336"/>
                    <a:pt x="60" y="276"/>
                  </a:cubicBezTo>
                  <a:cubicBezTo>
                    <a:pt x="0" y="217"/>
                    <a:pt x="0" y="120"/>
                    <a:pt x="60" y="60"/>
                  </a:cubicBezTo>
                  <a:cubicBezTo>
                    <a:pt x="120" y="0"/>
                    <a:pt x="217" y="0"/>
                    <a:pt x="276" y="60"/>
                  </a:cubicBezTo>
                  <a:cubicBezTo>
                    <a:pt x="336" y="120"/>
                    <a:pt x="336" y="217"/>
                    <a:pt x="276"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103" name="Grupo 102">
              <a:extLst>
                <a:ext uri="{FF2B5EF4-FFF2-40B4-BE49-F238E27FC236}">
                  <a16:creationId xmlns:a16="http://schemas.microsoft.com/office/drawing/2014/main" id="{BB228431-64E8-4680-89D5-26F34163029D}"/>
                </a:ext>
              </a:extLst>
            </p:cNvPr>
            <p:cNvGrpSpPr/>
            <p:nvPr/>
          </p:nvGrpSpPr>
          <p:grpSpPr>
            <a:xfrm>
              <a:off x="3810316" y="2465099"/>
              <a:ext cx="613094" cy="674403"/>
              <a:chOff x="3398838" y="2895601"/>
              <a:chExt cx="346075" cy="346075"/>
            </a:xfrm>
          </p:grpSpPr>
          <p:sp>
            <p:nvSpPr>
              <p:cNvPr id="104" name="Forma libre 49">
                <a:extLst>
                  <a:ext uri="{FF2B5EF4-FFF2-40B4-BE49-F238E27FC236}">
                    <a16:creationId xmlns:a16="http://schemas.microsoft.com/office/drawing/2014/main" id="{3A90D341-128A-4B0E-AC67-DCC96BBFB2BB}"/>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5" name="Forma libre 50">
                <a:extLst>
                  <a:ext uri="{FF2B5EF4-FFF2-40B4-BE49-F238E27FC236}">
                    <a16:creationId xmlns:a16="http://schemas.microsoft.com/office/drawing/2014/main" id="{110E6F9A-F611-45CA-B73C-3C305754E666}"/>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6" name="Elipse 51">
                <a:extLst>
                  <a:ext uri="{FF2B5EF4-FFF2-40B4-BE49-F238E27FC236}">
                    <a16:creationId xmlns:a16="http://schemas.microsoft.com/office/drawing/2014/main" id="{61145531-EF42-4531-8E41-D47AA4424D35}"/>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7" name="Forma libre 52">
                <a:extLst>
                  <a:ext uri="{FF2B5EF4-FFF2-40B4-BE49-F238E27FC236}">
                    <a16:creationId xmlns:a16="http://schemas.microsoft.com/office/drawing/2014/main" id="{B59B6E89-D815-4B2E-8DC2-BD7A880AE60E}"/>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8" name="Forma libre 53">
                <a:extLst>
                  <a:ext uri="{FF2B5EF4-FFF2-40B4-BE49-F238E27FC236}">
                    <a16:creationId xmlns:a16="http://schemas.microsoft.com/office/drawing/2014/main" id="{383CF852-0911-43DB-91F2-580F8208CAA6}"/>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9" name="Forma libre 54">
                <a:extLst>
                  <a:ext uri="{FF2B5EF4-FFF2-40B4-BE49-F238E27FC236}">
                    <a16:creationId xmlns:a16="http://schemas.microsoft.com/office/drawing/2014/main" id="{7017F7FD-32A1-4EE8-8782-5EAC576C0223}"/>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0" name="Elipse 55">
                <a:extLst>
                  <a:ext uri="{FF2B5EF4-FFF2-40B4-BE49-F238E27FC236}">
                    <a16:creationId xmlns:a16="http://schemas.microsoft.com/office/drawing/2014/main" id="{62A86743-758C-4871-868C-F7B4F9F26C39}"/>
                  </a:ext>
                </a:extLst>
              </p:cNvPr>
              <p:cNvSpPr>
                <a:spLocks noChangeArrowheads="1"/>
              </p:cNvSpPr>
              <p:nvPr/>
            </p:nvSpPr>
            <p:spPr bwMode="auto">
              <a:xfrm>
                <a:off x="3624263"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1" name="Forma libre 56">
                <a:extLst>
                  <a:ext uri="{FF2B5EF4-FFF2-40B4-BE49-F238E27FC236}">
                    <a16:creationId xmlns:a16="http://schemas.microsoft.com/office/drawing/2014/main" id="{3556E91D-C8D1-472F-A929-3BD29B3E0A83}"/>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2" name="Forma libre 57">
                <a:extLst>
                  <a:ext uri="{FF2B5EF4-FFF2-40B4-BE49-F238E27FC236}">
                    <a16:creationId xmlns:a16="http://schemas.microsoft.com/office/drawing/2014/main" id="{FD4D93DD-7C6F-4989-8081-C234EFA862BC}"/>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3" name="Forma libre 58">
                <a:extLst>
                  <a:ext uri="{FF2B5EF4-FFF2-40B4-BE49-F238E27FC236}">
                    <a16:creationId xmlns:a16="http://schemas.microsoft.com/office/drawing/2014/main" id="{83276700-BBBF-4AD2-9391-2A18F3FB29FF}"/>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4" name="Elipse 59">
                <a:extLst>
                  <a:ext uri="{FF2B5EF4-FFF2-40B4-BE49-F238E27FC236}">
                    <a16:creationId xmlns:a16="http://schemas.microsoft.com/office/drawing/2014/main" id="{6DB0D6DC-F71C-4208-9ABB-6F31D9480506}"/>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5" name="Forma libre 60">
                <a:extLst>
                  <a:ext uri="{FF2B5EF4-FFF2-40B4-BE49-F238E27FC236}">
                    <a16:creationId xmlns:a16="http://schemas.microsoft.com/office/drawing/2014/main" id="{9BF41DD2-1498-4364-B1AB-CCD079F0BBEE}"/>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6" name="Línea 61">
                <a:extLst>
                  <a:ext uri="{FF2B5EF4-FFF2-40B4-BE49-F238E27FC236}">
                    <a16:creationId xmlns:a16="http://schemas.microsoft.com/office/drawing/2014/main" id="{E6109683-CC74-4D82-8C8B-FDA6C3F11A0A}"/>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7" name="Línea 62">
                <a:extLst>
                  <a:ext uri="{FF2B5EF4-FFF2-40B4-BE49-F238E27FC236}">
                    <a16:creationId xmlns:a16="http://schemas.microsoft.com/office/drawing/2014/main" id="{DA4B041A-E484-4AA0-9B0F-57601D0439DA}"/>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grpSp>
        <p:nvGrpSpPr>
          <p:cNvPr id="118" name="Grupo 117" descr="Esta imagen es un icono de tres personas interactuando. ">
            <a:extLst>
              <a:ext uri="{FF2B5EF4-FFF2-40B4-BE49-F238E27FC236}">
                <a16:creationId xmlns:a16="http://schemas.microsoft.com/office/drawing/2014/main" id="{8CE1B4CD-92FE-4421-9FF6-95B27E0AEB42}"/>
              </a:ext>
            </a:extLst>
          </p:cNvPr>
          <p:cNvGrpSpPr/>
          <p:nvPr/>
        </p:nvGrpSpPr>
        <p:grpSpPr>
          <a:xfrm>
            <a:off x="6636626" y="432282"/>
            <a:ext cx="1397000" cy="1397000"/>
            <a:chOff x="7356475" y="2143125"/>
            <a:chExt cx="1397000" cy="1397000"/>
          </a:xfrm>
        </p:grpSpPr>
        <p:sp>
          <p:nvSpPr>
            <p:cNvPr id="119" name="Forma libre 27">
              <a:extLst>
                <a:ext uri="{FF2B5EF4-FFF2-40B4-BE49-F238E27FC236}">
                  <a16:creationId xmlns:a16="http://schemas.microsoft.com/office/drawing/2014/main" id="{F7C8F329-90F4-4EAD-896C-BBA44A767699}"/>
                </a:ext>
              </a:extLst>
            </p:cNvPr>
            <p:cNvSpPr>
              <a:spLocks/>
            </p:cNvSpPr>
            <p:nvPr/>
          </p:nvSpPr>
          <p:spPr bwMode="auto">
            <a:xfrm>
              <a:off x="7356475" y="2143125"/>
              <a:ext cx="1397000" cy="139700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120" name="Grupo 119">
              <a:extLst>
                <a:ext uri="{FF2B5EF4-FFF2-40B4-BE49-F238E27FC236}">
                  <a16:creationId xmlns:a16="http://schemas.microsoft.com/office/drawing/2014/main" id="{D74B478D-F786-4746-AA0F-5C17B91A2259}"/>
                </a:ext>
              </a:extLst>
            </p:cNvPr>
            <p:cNvGrpSpPr/>
            <p:nvPr/>
          </p:nvGrpSpPr>
          <p:grpSpPr>
            <a:xfrm>
              <a:off x="7748428" y="2465099"/>
              <a:ext cx="613094" cy="674403"/>
              <a:chOff x="3398838" y="2895601"/>
              <a:chExt cx="346075" cy="346075"/>
            </a:xfrm>
          </p:grpSpPr>
          <p:sp>
            <p:nvSpPr>
              <p:cNvPr id="121" name="Forma libre 49">
                <a:extLst>
                  <a:ext uri="{FF2B5EF4-FFF2-40B4-BE49-F238E27FC236}">
                    <a16:creationId xmlns:a16="http://schemas.microsoft.com/office/drawing/2014/main" id="{480382FA-2873-4C9B-9318-7BA06A04A920}"/>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2" name="Forma libre 50">
                <a:extLst>
                  <a:ext uri="{FF2B5EF4-FFF2-40B4-BE49-F238E27FC236}">
                    <a16:creationId xmlns:a16="http://schemas.microsoft.com/office/drawing/2014/main" id="{A5068251-428F-4276-AB68-7B7D3CA66B48}"/>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3" name="Elipse 51">
                <a:extLst>
                  <a:ext uri="{FF2B5EF4-FFF2-40B4-BE49-F238E27FC236}">
                    <a16:creationId xmlns:a16="http://schemas.microsoft.com/office/drawing/2014/main" id="{77FEB035-E031-444D-AE25-8C445884D614}"/>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4" name="Forma libre 52">
                <a:extLst>
                  <a:ext uri="{FF2B5EF4-FFF2-40B4-BE49-F238E27FC236}">
                    <a16:creationId xmlns:a16="http://schemas.microsoft.com/office/drawing/2014/main" id="{87BD63A6-C74E-4975-AAF8-B1CBDE5B2BE4}"/>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5" name="Forma libre 53">
                <a:extLst>
                  <a:ext uri="{FF2B5EF4-FFF2-40B4-BE49-F238E27FC236}">
                    <a16:creationId xmlns:a16="http://schemas.microsoft.com/office/drawing/2014/main" id="{34DD48A3-354F-4EB7-AD2D-FCF800D16B04}"/>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6" name="Forma libre 54">
                <a:extLst>
                  <a:ext uri="{FF2B5EF4-FFF2-40B4-BE49-F238E27FC236}">
                    <a16:creationId xmlns:a16="http://schemas.microsoft.com/office/drawing/2014/main" id="{B01CCD37-0942-46FF-92C6-3B0E5704880C}"/>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7" name="Elipse 55">
                <a:extLst>
                  <a:ext uri="{FF2B5EF4-FFF2-40B4-BE49-F238E27FC236}">
                    <a16:creationId xmlns:a16="http://schemas.microsoft.com/office/drawing/2014/main" id="{57FC1607-F0D0-4D5A-BF42-AC3A29622288}"/>
                  </a:ext>
                </a:extLst>
              </p:cNvPr>
              <p:cNvSpPr>
                <a:spLocks noChangeArrowheads="1"/>
              </p:cNvSpPr>
              <p:nvPr/>
            </p:nvSpPr>
            <p:spPr bwMode="auto">
              <a:xfrm>
                <a:off x="3624263"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8" name="Forma libre 56">
                <a:extLst>
                  <a:ext uri="{FF2B5EF4-FFF2-40B4-BE49-F238E27FC236}">
                    <a16:creationId xmlns:a16="http://schemas.microsoft.com/office/drawing/2014/main" id="{0B91EF35-3D7C-442F-972E-6DED25CFEA11}"/>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9" name="Forma libre 57">
                <a:extLst>
                  <a:ext uri="{FF2B5EF4-FFF2-40B4-BE49-F238E27FC236}">
                    <a16:creationId xmlns:a16="http://schemas.microsoft.com/office/drawing/2014/main" id="{F7DCFC0C-4FA1-4CC4-B4DB-C0C5E961A471}"/>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0" name="Forma libre 58">
                <a:extLst>
                  <a:ext uri="{FF2B5EF4-FFF2-40B4-BE49-F238E27FC236}">
                    <a16:creationId xmlns:a16="http://schemas.microsoft.com/office/drawing/2014/main" id="{B58B8A40-0B03-49D8-8592-62C977EE9D30}"/>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1" name="Elipse 59">
                <a:extLst>
                  <a:ext uri="{FF2B5EF4-FFF2-40B4-BE49-F238E27FC236}">
                    <a16:creationId xmlns:a16="http://schemas.microsoft.com/office/drawing/2014/main" id="{BF3CCCF9-F3AE-4D01-A510-9584C486F3A5}"/>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2" name="Forma libre 60">
                <a:extLst>
                  <a:ext uri="{FF2B5EF4-FFF2-40B4-BE49-F238E27FC236}">
                    <a16:creationId xmlns:a16="http://schemas.microsoft.com/office/drawing/2014/main" id="{19578BA1-C1E1-4CB3-8BCF-57B748373D03}"/>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3" name="Línea 61">
                <a:extLst>
                  <a:ext uri="{FF2B5EF4-FFF2-40B4-BE49-F238E27FC236}">
                    <a16:creationId xmlns:a16="http://schemas.microsoft.com/office/drawing/2014/main" id="{E50723EB-6B85-4284-83D9-FE693820CB2C}"/>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4" name="Línea 62">
                <a:extLst>
                  <a:ext uri="{FF2B5EF4-FFF2-40B4-BE49-F238E27FC236}">
                    <a16:creationId xmlns:a16="http://schemas.microsoft.com/office/drawing/2014/main" id="{671FBE9D-282F-446D-A1FC-CCA95FB24DC3}"/>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sp>
        <p:nvSpPr>
          <p:cNvPr id="135" name="Cuadro de texto 339">
            <a:extLst>
              <a:ext uri="{FF2B5EF4-FFF2-40B4-BE49-F238E27FC236}">
                <a16:creationId xmlns:a16="http://schemas.microsoft.com/office/drawing/2014/main" id="{47F2C27E-08F6-4B92-9F11-09A17428A2F3}"/>
              </a:ext>
            </a:extLst>
          </p:cNvPr>
          <p:cNvSpPr txBox="1"/>
          <p:nvPr/>
        </p:nvSpPr>
        <p:spPr>
          <a:xfrm>
            <a:off x="353629" y="4558353"/>
            <a:ext cx="2053094" cy="553998"/>
          </a:xfrm>
          <a:prstGeom prst="rect">
            <a:avLst/>
          </a:prstGeom>
          <a:noFill/>
        </p:spPr>
        <p:txBody>
          <a:bodyPr wrap="square" lIns="0" tIns="0" rIns="0" bIns="0" rtlCol="0">
            <a:spAutoFit/>
          </a:bodyPr>
          <a:lstStyle/>
          <a:p>
            <a:pPr algn="ctr" rtl="0"/>
            <a:r>
              <a:rPr lang="es-ES" b="1" dirty="0">
                <a:solidFill>
                  <a:srgbClr val="002060"/>
                </a:solidFill>
                <a:latin typeface="Segoe UI" panose="020B0502040204020203" pitchFamily="34" charset="0"/>
                <a:cs typeface="Segoe UI" panose="020B0502040204020203" pitchFamily="34" charset="0"/>
              </a:rPr>
              <a:t>Largos tiempos de espera</a:t>
            </a:r>
          </a:p>
        </p:txBody>
      </p:sp>
      <p:sp>
        <p:nvSpPr>
          <p:cNvPr id="136" name="Cuadro de texto 336">
            <a:extLst>
              <a:ext uri="{FF2B5EF4-FFF2-40B4-BE49-F238E27FC236}">
                <a16:creationId xmlns:a16="http://schemas.microsoft.com/office/drawing/2014/main" id="{0E036B78-C0AC-4A78-9063-4FBE7FFF2638}"/>
              </a:ext>
            </a:extLst>
          </p:cNvPr>
          <p:cNvSpPr txBox="1"/>
          <p:nvPr/>
        </p:nvSpPr>
        <p:spPr>
          <a:xfrm>
            <a:off x="9187437" y="2605578"/>
            <a:ext cx="2397707" cy="492443"/>
          </a:xfrm>
          <a:prstGeom prst="rect">
            <a:avLst/>
          </a:prstGeom>
          <a:noFill/>
        </p:spPr>
        <p:txBody>
          <a:bodyPr wrap="square" lIns="0" tIns="0" rIns="0" bIns="0" rtlCol="0">
            <a:spAutoFit/>
          </a:bodyPr>
          <a:lstStyle/>
          <a:p>
            <a:pPr algn="ctr" rtl="0"/>
            <a:r>
              <a:rPr lang="es-ES" sz="1600" b="1" dirty="0">
                <a:solidFill>
                  <a:srgbClr val="002060"/>
                </a:solidFill>
                <a:latin typeface="Segoe UI" panose="020B0502040204020203" pitchFamily="34" charset="0"/>
                <a:cs typeface="Segoe UI" panose="020B0502040204020203" pitchFamily="34" charset="0"/>
              </a:rPr>
              <a:t>Personas prefieren acudir al sitio</a:t>
            </a:r>
          </a:p>
        </p:txBody>
      </p:sp>
    </p:spTree>
    <p:extLst>
      <p:ext uri="{BB962C8B-B14F-4D97-AF65-F5344CB8AC3E}">
        <p14:creationId xmlns:p14="http://schemas.microsoft.com/office/powerpoint/2010/main" val="1869736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CE6AF7FE-5978-4B5F-90E1-044AC25EC230}"/>
              </a:ext>
            </a:extLst>
          </p:cNvPr>
          <p:cNvSpPr txBox="1"/>
          <p:nvPr/>
        </p:nvSpPr>
        <p:spPr>
          <a:xfrm>
            <a:off x="726781" y="273553"/>
            <a:ext cx="6657245" cy="405205"/>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sz="3200" dirty="0"/>
              <a:t>OBJETIVOS</a:t>
            </a:r>
          </a:p>
        </p:txBody>
      </p:sp>
      <p:sp>
        <p:nvSpPr>
          <p:cNvPr id="4" name="Cuadro de texto 3">
            <a:extLst>
              <a:ext uri="{FF2B5EF4-FFF2-40B4-BE49-F238E27FC236}">
                <a16:creationId xmlns:a16="http://schemas.microsoft.com/office/drawing/2014/main" id="{171A55DA-183A-4D18-85CD-0F3BC09D5269}"/>
              </a:ext>
            </a:extLst>
          </p:cNvPr>
          <p:cNvSpPr txBox="1"/>
          <p:nvPr/>
        </p:nvSpPr>
        <p:spPr>
          <a:xfrm>
            <a:off x="736320" y="1224590"/>
            <a:ext cx="3697735" cy="43088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rtl="0"/>
            <a:r>
              <a:rPr lang="es-ES" sz="2800" b="1" dirty="0">
                <a:latin typeface="Segoe UI" panose="020B0502040204020203" pitchFamily="34" charset="0"/>
              </a:rPr>
              <a:t>Objetivo General</a:t>
            </a:r>
          </a:p>
        </p:txBody>
      </p:sp>
      <p:sp>
        <p:nvSpPr>
          <p:cNvPr id="5" name="Cuadro de texto 4">
            <a:extLst>
              <a:ext uri="{FF2B5EF4-FFF2-40B4-BE49-F238E27FC236}">
                <a16:creationId xmlns:a16="http://schemas.microsoft.com/office/drawing/2014/main" id="{11FEAF3D-6FC9-46CB-B4A4-9B8CA760AE20}"/>
              </a:ext>
            </a:extLst>
          </p:cNvPr>
          <p:cNvSpPr txBox="1"/>
          <p:nvPr/>
        </p:nvSpPr>
        <p:spPr>
          <a:xfrm>
            <a:off x="621818" y="1936673"/>
            <a:ext cx="6657245" cy="2646878"/>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EC" sz="2600" dirty="0"/>
              <a:t>Desarrollar el prototipo de un asistente interactivo virtual para brindar atención permanente en la Unidad de Admisión y Registro de la Universidad de las Fuerzas Armadas, utilizando dispositivos de interacción, visualización y técnicas de Inteligencia Artificial.</a:t>
            </a:r>
            <a:endParaRPr lang="es-MX" sz="2600" dirty="0"/>
          </a:p>
          <a:p>
            <a:pPr rtl="0"/>
            <a:r>
              <a:rPr lang="es-ES" i="0" dirty="0"/>
              <a:t> </a:t>
            </a:r>
            <a:endParaRPr lang="es-ES" dirty="0"/>
          </a:p>
        </p:txBody>
      </p:sp>
      <p:pic>
        <p:nvPicPr>
          <p:cNvPr id="163" name="Imagen 162" descr="Esta imagen es de dos pares de manos juntando piezas de puzzle. ">
            <a:extLst>
              <a:ext uri="{FF2B5EF4-FFF2-40B4-BE49-F238E27FC236}">
                <a16:creationId xmlns:a16="http://schemas.microsoft.com/office/drawing/2014/main" id="{AB835B29-19DB-41C9-9C29-FB52358C44C7}"/>
              </a:ext>
            </a:extLst>
          </p:cNvPr>
          <p:cNvPicPr>
            <a:picLocks noChangeAspect="1"/>
          </p:cNvPicPr>
          <p:nvPr/>
        </p:nvPicPr>
        <p:blipFill rotWithShape="1">
          <a:blip r:embed="rId3"/>
          <a:srcRect r="15224"/>
          <a:stretch/>
        </p:blipFill>
        <p:spPr>
          <a:xfrm>
            <a:off x="7548019" y="0"/>
            <a:ext cx="4643982" cy="6858000"/>
          </a:xfrm>
          <a:prstGeom prst="rect">
            <a:avLst/>
          </a:prstGeom>
        </p:spPr>
      </p:pic>
      <p:sp>
        <p:nvSpPr>
          <p:cNvPr id="53" name="Título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r>
              <a:rPr lang="es-ES" dirty="0"/>
              <a:t>Diapositiva de recursos humanos 8</a:t>
            </a:r>
          </a:p>
        </p:txBody>
      </p:sp>
    </p:spTree>
    <p:extLst>
      <p:ext uri="{BB962C8B-B14F-4D97-AF65-F5344CB8AC3E}">
        <p14:creationId xmlns:p14="http://schemas.microsoft.com/office/powerpoint/2010/main" val="1997635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CE6AF7FE-5978-4B5F-90E1-044AC25EC230}"/>
              </a:ext>
            </a:extLst>
          </p:cNvPr>
          <p:cNvSpPr txBox="1"/>
          <p:nvPr/>
        </p:nvSpPr>
        <p:spPr>
          <a:xfrm>
            <a:off x="726781" y="273553"/>
            <a:ext cx="6657245" cy="405205"/>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sz="3200" dirty="0"/>
              <a:t>OBJETIVOS</a:t>
            </a:r>
          </a:p>
        </p:txBody>
      </p:sp>
      <p:sp>
        <p:nvSpPr>
          <p:cNvPr id="4" name="Cuadro de texto 3">
            <a:extLst>
              <a:ext uri="{FF2B5EF4-FFF2-40B4-BE49-F238E27FC236}">
                <a16:creationId xmlns:a16="http://schemas.microsoft.com/office/drawing/2014/main" id="{171A55DA-183A-4D18-85CD-0F3BC09D5269}"/>
              </a:ext>
            </a:extLst>
          </p:cNvPr>
          <p:cNvSpPr txBox="1"/>
          <p:nvPr/>
        </p:nvSpPr>
        <p:spPr>
          <a:xfrm>
            <a:off x="726781" y="1197957"/>
            <a:ext cx="3697735" cy="43088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rtl="0"/>
            <a:r>
              <a:rPr lang="es-ES" sz="2800" b="1" dirty="0">
                <a:latin typeface="Segoe UI" panose="020B0502040204020203" pitchFamily="34" charset="0"/>
              </a:rPr>
              <a:t>Objetivos Específicos</a:t>
            </a:r>
          </a:p>
        </p:txBody>
      </p:sp>
      <p:pic>
        <p:nvPicPr>
          <p:cNvPr id="163" name="Imagen 162" descr="Esta imagen es de dos pares de manos juntando piezas de puzzle. ">
            <a:extLst>
              <a:ext uri="{FF2B5EF4-FFF2-40B4-BE49-F238E27FC236}">
                <a16:creationId xmlns:a16="http://schemas.microsoft.com/office/drawing/2014/main" id="{AB835B29-19DB-41C9-9C29-FB52358C44C7}"/>
              </a:ext>
            </a:extLst>
          </p:cNvPr>
          <p:cNvPicPr>
            <a:picLocks noChangeAspect="1"/>
          </p:cNvPicPr>
          <p:nvPr/>
        </p:nvPicPr>
        <p:blipFill rotWithShape="1">
          <a:blip r:embed="rId3"/>
          <a:srcRect r="15224"/>
          <a:stretch/>
        </p:blipFill>
        <p:spPr>
          <a:xfrm>
            <a:off x="7548019" y="0"/>
            <a:ext cx="4643982" cy="6858000"/>
          </a:xfrm>
          <a:prstGeom prst="rect">
            <a:avLst/>
          </a:prstGeom>
        </p:spPr>
      </p:pic>
      <p:sp>
        <p:nvSpPr>
          <p:cNvPr id="53" name="Título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r>
              <a:rPr lang="es-ES" dirty="0"/>
              <a:t>Diapositiva de recursos humanos 8</a:t>
            </a:r>
          </a:p>
        </p:txBody>
      </p:sp>
      <p:sp>
        <p:nvSpPr>
          <p:cNvPr id="63" name="Cuadro de texto 3">
            <a:extLst>
              <a:ext uri="{FF2B5EF4-FFF2-40B4-BE49-F238E27FC236}">
                <a16:creationId xmlns:a16="http://schemas.microsoft.com/office/drawing/2014/main" id="{A344E7F4-23DC-401A-9027-0FDB66352BC2}"/>
              </a:ext>
            </a:extLst>
          </p:cNvPr>
          <p:cNvSpPr txBox="1"/>
          <p:nvPr/>
        </p:nvSpPr>
        <p:spPr>
          <a:xfrm>
            <a:off x="124286" y="2555490"/>
            <a:ext cx="7006481" cy="1477328"/>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1200150" lvl="2" indent="-285750" algn="just" fontAlgn="base">
              <a:buFont typeface="Arial" panose="020B0604020202020204" pitchFamily="34" charset="0"/>
              <a:buChar char="•"/>
            </a:pPr>
            <a:r>
              <a:rPr lang="es-EC" sz="3200" dirty="0"/>
              <a:t>Identificar y seleccionar los procesos estratégicos que realiza la UAR.</a:t>
            </a:r>
            <a:endParaRPr lang="es-MX" sz="3200" dirty="0"/>
          </a:p>
        </p:txBody>
      </p:sp>
    </p:spTree>
    <p:extLst>
      <p:ext uri="{BB962C8B-B14F-4D97-AF65-F5344CB8AC3E}">
        <p14:creationId xmlns:p14="http://schemas.microsoft.com/office/powerpoint/2010/main" val="222538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CE6AF7FE-5978-4B5F-90E1-044AC25EC230}"/>
              </a:ext>
            </a:extLst>
          </p:cNvPr>
          <p:cNvSpPr txBox="1"/>
          <p:nvPr/>
        </p:nvSpPr>
        <p:spPr>
          <a:xfrm>
            <a:off x="726781" y="273553"/>
            <a:ext cx="6657245" cy="405205"/>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sz="3200" dirty="0"/>
              <a:t>OBJETIVOS</a:t>
            </a:r>
          </a:p>
        </p:txBody>
      </p:sp>
      <p:sp>
        <p:nvSpPr>
          <p:cNvPr id="4" name="Cuadro de texto 3">
            <a:extLst>
              <a:ext uri="{FF2B5EF4-FFF2-40B4-BE49-F238E27FC236}">
                <a16:creationId xmlns:a16="http://schemas.microsoft.com/office/drawing/2014/main" id="{171A55DA-183A-4D18-85CD-0F3BC09D5269}"/>
              </a:ext>
            </a:extLst>
          </p:cNvPr>
          <p:cNvSpPr txBox="1"/>
          <p:nvPr/>
        </p:nvSpPr>
        <p:spPr>
          <a:xfrm>
            <a:off x="726781" y="1197957"/>
            <a:ext cx="3697735" cy="43088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rtl="0"/>
            <a:r>
              <a:rPr lang="es-ES" sz="2800" b="1" dirty="0">
                <a:latin typeface="Segoe UI" panose="020B0502040204020203" pitchFamily="34" charset="0"/>
              </a:rPr>
              <a:t>Objetivos Específicos</a:t>
            </a:r>
          </a:p>
        </p:txBody>
      </p:sp>
      <p:pic>
        <p:nvPicPr>
          <p:cNvPr id="163" name="Imagen 162" descr="Esta imagen es de dos pares de manos juntando piezas de puzzle. ">
            <a:extLst>
              <a:ext uri="{FF2B5EF4-FFF2-40B4-BE49-F238E27FC236}">
                <a16:creationId xmlns:a16="http://schemas.microsoft.com/office/drawing/2014/main" id="{AB835B29-19DB-41C9-9C29-FB52358C44C7}"/>
              </a:ext>
            </a:extLst>
          </p:cNvPr>
          <p:cNvPicPr>
            <a:picLocks noChangeAspect="1"/>
          </p:cNvPicPr>
          <p:nvPr/>
        </p:nvPicPr>
        <p:blipFill rotWithShape="1">
          <a:blip r:embed="rId3"/>
          <a:srcRect r="15224"/>
          <a:stretch/>
        </p:blipFill>
        <p:spPr>
          <a:xfrm>
            <a:off x="7548019" y="0"/>
            <a:ext cx="4643982" cy="6858000"/>
          </a:xfrm>
          <a:prstGeom prst="rect">
            <a:avLst/>
          </a:prstGeom>
        </p:spPr>
      </p:pic>
      <p:sp>
        <p:nvSpPr>
          <p:cNvPr id="53" name="Título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r>
              <a:rPr lang="es-ES" dirty="0"/>
              <a:t>Diapositiva de recursos humanos 8</a:t>
            </a:r>
          </a:p>
        </p:txBody>
      </p:sp>
      <p:sp>
        <p:nvSpPr>
          <p:cNvPr id="63" name="Cuadro de texto 3">
            <a:extLst>
              <a:ext uri="{FF2B5EF4-FFF2-40B4-BE49-F238E27FC236}">
                <a16:creationId xmlns:a16="http://schemas.microsoft.com/office/drawing/2014/main" id="{A344E7F4-23DC-401A-9027-0FDB66352BC2}"/>
              </a:ext>
            </a:extLst>
          </p:cNvPr>
          <p:cNvSpPr txBox="1"/>
          <p:nvPr/>
        </p:nvSpPr>
        <p:spPr>
          <a:xfrm>
            <a:off x="-459541" y="2531077"/>
            <a:ext cx="7925564" cy="1477328"/>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1200150" lvl="2" indent="-285750" algn="just" fontAlgn="base">
              <a:buFont typeface="Arial" panose="020B0604020202020204" pitchFamily="34" charset="0"/>
              <a:buChar char="•"/>
            </a:pPr>
            <a:r>
              <a:rPr lang="es-EC" sz="3200" dirty="0"/>
              <a:t>Modelar la interfaz del sistema y un asistente virtual en 3D, usando herramientas de modelado. </a:t>
            </a:r>
            <a:endParaRPr lang="es-MX" sz="3200" dirty="0"/>
          </a:p>
        </p:txBody>
      </p:sp>
    </p:spTree>
    <p:extLst>
      <p:ext uri="{BB962C8B-B14F-4D97-AF65-F5344CB8AC3E}">
        <p14:creationId xmlns:p14="http://schemas.microsoft.com/office/powerpoint/2010/main" val="993394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CE6AF7FE-5978-4B5F-90E1-044AC25EC230}"/>
              </a:ext>
            </a:extLst>
          </p:cNvPr>
          <p:cNvSpPr txBox="1"/>
          <p:nvPr/>
        </p:nvSpPr>
        <p:spPr>
          <a:xfrm>
            <a:off x="726781" y="273553"/>
            <a:ext cx="6657245" cy="405205"/>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sz="3200" dirty="0"/>
              <a:t>OBJETIVOS</a:t>
            </a:r>
          </a:p>
        </p:txBody>
      </p:sp>
      <p:sp>
        <p:nvSpPr>
          <p:cNvPr id="4" name="Cuadro de texto 3">
            <a:extLst>
              <a:ext uri="{FF2B5EF4-FFF2-40B4-BE49-F238E27FC236}">
                <a16:creationId xmlns:a16="http://schemas.microsoft.com/office/drawing/2014/main" id="{171A55DA-183A-4D18-85CD-0F3BC09D5269}"/>
              </a:ext>
            </a:extLst>
          </p:cNvPr>
          <p:cNvSpPr txBox="1"/>
          <p:nvPr/>
        </p:nvSpPr>
        <p:spPr>
          <a:xfrm>
            <a:off x="726781" y="1197957"/>
            <a:ext cx="3697735" cy="43088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rtl="0"/>
            <a:r>
              <a:rPr lang="es-ES" sz="2800" b="1" dirty="0">
                <a:latin typeface="Segoe UI" panose="020B0502040204020203" pitchFamily="34" charset="0"/>
              </a:rPr>
              <a:t>Objetivos Específicos</a:t>
            </a:r>
          </a:p>
        </p:txBody>
      </p:sp>
      <p:pic>
        <p:nvPicPr>
          <p:cNvPr id="163" name="Imagen 162" descr="Esta imagen es de dos pares de manos juntando piezas de puzzle. ">
            <a:extLst>
              <a:ext uri="{FF2B5EF4-FFF2-40B4-BE49-F238E27FC236}">
                <a16:creationId xmlns:a16="http://schemas.microsoft.com/office/drawing/2014/main" id="{AB835B29-19DB-41C9-9C29-FB52358C44C7}"/>
              </a:ext>
            </a:extLst>
          </p:cNvPr>
          <p:cNvPicPr>
            <a:picLocks noChangeAspect="1"/>
          </p:cNvPicPr>
          <p:nvPr/>
        </p:nvPicPr>
        <p:blipFill rotWithShape="1">
          <a:blip r:embed="rId3"/>
          <a:srcRect r="15224"/>
          <a:stretch/>
        </p:blipFill>
        <p:spPr>
          <a:xfrm>
            <a:off x="7548019" y="0"/>
            <a:ext cx="4643982" cy="6858000"/>
          </a:xfrm>
          <a:prstGeom prst="rect">
            <a:avLst/>
          </a:prstGeom>
        </p:spPr>
      </p:pic>
      <p:sp>
        <p:nvSpPr>
          <p:cNvPr id="53" name="Título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r>
              <a:rPr lang="es-ES" dirty="0"/>
              <a:t>Diapositiva de recursos humanos 8</a:t>
            </a:r>
          </a:p>
        </p:txBody>
      </p:sp>
      <p:sp>
        <p:nvSpPr>
          <p:cNvPr id="63" name="Cuadro de texto 3">
            <a:extLst>
              <a:ext uri="{FF2B5EF4-FFF2-40B4-BE49-F238E27FC236}">
                <a16:creationId xmlns:a16="http://schemas.microsoft.com/office/drawing/2014/main" id="{A344E7F4-23DC-401A-9027-0FDB66352BC2}"/>
              </a:ext>
            </a:extLst>
          </p:cNvPr>
          <p:cNvSpPr txBox="1"/>
          <p:nvPr/>
        </p:nvSpPr>
        <p:spPr>
          <a:xfrm>
            <a:off x="-408373" y="2240333"/>
            <a:ext cx="7956392" cy="1969770"/>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1200150" lvl="2" indent="-285750" fontAlgn="base">
              <a:buFont typeface="Arial" panose="020B0604020202020204" pitchFamily="34" charset="0"/>
              <a:buChar char="•"/>
            </a:pPr>
            <a:r>
              <a:rPr lang="es-EC" sz="3200" dirty="0"/>
              <a:t>Desarrollar el prototipo de un asistente interactivo virtual aplicando técnicas de procesamiento de lenguaje natural y usando un dispositivo de interacción.</a:t>
            </a:r>
            <a:endParaRPr lang="es-MX" sz="3200" dirty="0"/>
          </a:p>
        </p:txBody>
      </p:sp>
    </p:spTree>
    <p:extLst>
      <p:ext uri="{BB962C8B-B14F-4D97-AF65-F5344CB8AC3E}">
        <p14:creationId xmlns:p14="http://schemas.microsoft.com/office/powerpoint/2010/main" val="3679619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CE6AF7FE-5978-4B5F-90E1-044AC25EC230}"/>
              </a:ext>
            </a:extLst>
          </p:cNvPr>
          <p:cNvSpPr txBox="1"/>
          <p:nvPr/>
        </p:nvSpPr>
        <p:spPr>
          <a:xfrm>
            <a:off x="726781" y="273553"/>
            <a:ext cx="6657245" cy="405205"/>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sz="3200" dirty="0"/>
              <a:t>OBJETIVOS</a:t>
            </a:r>
          </a:p>
        </p:txBody>
      </p:sp>
      <p:sp>
        <p:nvSpPr>
          <p:cNvPr id="4" name="Cuadro de texto 3">
            <a:extLst>
              <a:ext uri="{FF2B5EF4-FFF2-40B4-BE49-F238E27FC236}">
                <a16:creationId xmlns:a16="http://schemas.microsoft.com/office/drawing/2014/main" id="{171A55DA-183A-4D18-85CD-0F3BC09D5269}"/>
              </a:ext>
            </a:extLst>
          </p:cNvPr>
          <p:cNvSpPr txBox="1"/>
          <p:nvPr/>
        </p:nvSpPr>
        <p:spPr>
          <a:xfrm>
            <a:off x="726781" y="1197957"/>
            <a:ext cx="3697735" cy="43088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rtl="0"/>
            <a:r>
              <a:rPr lang="es-ES" sz="2800" b="1" dirty="0">
                <a:latin typeface="Segoe UI" panose="020B0502040204020203" pitchFamily="34" charset="0"/>
              </a:rPr>
              <a:t>Objetivos Específicos</a:t>
            </a:r>
          </a:p>
        </p:txBody>
      </p:sp>
      <p:pic>
        <p:nvPicPr>
          <p:cNvPr id="163" name="Imagen 162" descr="Esta imagen es de dos pares de manos juntando piezas de puzzle. ">
            <a:extLst>
              <a:ext uri="{FF2B5EF4-FFF2-40B4-BE49-F238E27FC236}">
                <a16:creationId xmlns:a16="http://schemas.microsoft.com/office/drawing/2014/main" id="{AB835B29-19DB-41C9-9C29-FB52358C44C7}"/>
              </a:ext>
            </a:extLst>
          </p:cNvPr>
          <p:cNvPicPr>
            <a:picLocks noChangeAspect="1"/>
          </p:cNvPicPr>
          <p:nvPr/>
        </p:nvPicPr>
        <p:blipFill rotWithShape="1">
          <a:blip r:embed="rId3"/>
          <a:srcRect r="15224"/>
          <a:stretch/>
        </p:blipFill>
        <p:spPr>
          <a:xfrm>
            <a:off x="7548019" y="0"/>
            <a:ext cx="4643982" cy="6858000"/>
          </a:xfrm>
          <a:prstGeom prst="rect">
            <a:avLst/>
          </a:prstGeom>
        </p:spPr>
      </p:pic>
      <p:sp>
        <p:nvSpPr>
          <p:cNvPr id="53" name="Título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r>
              <a:rPr lang="es-ES" dirty="0"/>
              <a:t>Diapositiva de recursos humanos 8</a:t>
            </a:r>
          </a:p>
        </p:txBody>
      </p:sp>
      <p:sp>
        <p:nvSpPr>
          <p:cNvPr id="63" name="Cuadro de texto 3">
            <a:extLst>
              <a:ext uri="{FF2B5EF4-FFF2-40B4-BE49-F238E27FC236}">
                <a16:creationId xmlns:a16="http://schemas.microsoft.com/office/drawing/2014/main" id="{A344E7F4-23DC-401A-9027-0FDB66352BC2}"/>
              </a:ext>
            </a:extLst>
          </p:cNvPr>
          <p:cNvSpPr txBox="1"/>
          <p:nvPr/>
        </p:nvSpPr>
        <p:spPr>
          <a:xfrm>
            <a:off x="-459541" y="2628781"/>
            <a:ext cx="7925564" cy="984885"/>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1200150" lvl="2" indent="-285750" fontAlgn="base">
              <a:buFont typeface="Arial" panose="020B0604020202020204" pitchFamily="34" charset="0"/>
              <a:buChar char="•"/>
            </a:pPr>
            <a:r>
              <a:rPr lang="es-EC" sz="3200" dirty="0"/>
              <a:t>Elaborar y ejecutar el protocolo de pruebas y validación del asistente.</a:t>
            </a:r>
            <a:endParaRPr lang="es-MX" sz="3200" dirty="0"/>
          </a:p>
        </p:txBody>
      </p:sp>
      <p:sp>
        <p:nvSpPr>
          <p:cNvPr id="7" name="Cuadro de texto 3">
            <a:extLst>
              <a:ext uri="{FF2B5EF4-FFF2-40B4-BE49-F238E27FC236}">
                <a16:creationId xmlns:a16="http://schemas.microsoft.com/office/drawing/2014/main" id="{F5F337C5-3C58-43D8-B225-413EA50D8F7B}"/>
              </a:ext>
            </a:extLst>
          </p:cNvPr>
          <p:cNvSpPr txBox="1"/>
          <p:nvPr/>
        </p:nvSpPr>
        <p:spPr>
          <a:xfrm>
            <a:off x="-459541" y="4295715"/>
            <a:ext cx="7925564" cy="492443"/>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1200150" lvl="2" indent="-285750" fontAlgn="base">
              <a:buFont typeface="Arial" panose="020B0604020202020204" pitchFamily="34" charset="0"/>
              <a:buChar char="•"/>
            </a:pPr>
            <a:r>
              <a:rPr lang="es-EC" sz="3200" dirty="0"/>
              <a:t>Analizar y difundir resultados.</a:t>
            </a:r>
            <a:endParaRPr lang="es-MX" sz="3200" dirty="0"/>
          </a:p>
        </p:txBody>
      </p:sp>
    </p:spTree>
    <p:extLst>
      <p:ext uri="{BB962C8B-B14F-4D97-AF65-F5344CB8AC3E}">
        <p14:creationId xmlns:p14="http://schemas.microsoft.com/office/powerpoint/2010/main" val="6736435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563_TF33668227.potx" id="{B848F757-4882-4260-9664-369339BAC206}" vid="{4D2DE6CD-11E4-4246-B83E-0A0B217F758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837</Words>
  <Application>Microsoft Office PowerPoint</Application>
  <PresentationFormat>Panorámica</PresentationFormat>
  <Paragraphs>178</Paragraphs>
  <Slides>38</Slides>
  <Notes>38</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38</vt:i4>
      </vt:variant>
    </vt:vector>
  </HeadingPairs>
  <TitlesOfParts>
    <vt:vector size="43" baseType="lpstr">
      <vt:lpstr>Arial</vt:lpstr>
      <vt:lpstr>Calibri</vt:lpstr>
      <vt:lpstr>Calibri Light</vt:lpstr>
      <vt:lpstr>Segoe UI</vt:lpstr>
      <vt:lpstr>Tema de Office</vt:lpstr>
      <vt:lpstr>Diapositiva de recursos humanos 1</vt:lpstr>
      <vt:lpstr>Diapositiva de recursos humanos 2</vt:lpstr>
      <vt:lpstr>Diapositiva de recursos humanos 3</vt:lpstr>
      <vt:lpstr>Diapositiva de recursos humanos 4,</vt:lpstr>
      <vt:lpstr>Diapositiva de recursos humanos 8</vt:lpstr>
      <vt:lpstr>Diapositiva de recursos humanos 8</vt:lpstr>
      <vt:lpstr>Diapositiva de recursos humanos 8</vt:lpstr>
      <vt:lpstr>Diapositiva de recursos humanos 8</vt:lpstr>
      <vt:lpstr>Diapositiva de recursos humanos 8</vt:lpstr>
      <vt:lpstr>Diapositiva de recursos humanos 10</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10</vt:lpstr>
      <vt:lpstr>Diapositiva de recursos humanos 7</vt:lpstr>
      <vt:lpstr>Diapositiva de recursos humanos 10</vt:lpstr>
      <vt:lpstr>Diapositiva de recursos humanos 7</vt:lpstr>
      <vt:lpstr>Diapositiva de recursos humanos 7</vt:lpstr>
      <vt:lpstr>Diapositiva de recursos humanos 7</vt:lpstr>
      <vt:lpstr>Diapositiva de recursos humanos 7</vt:lpstr>
      <vt:lpstr>Diapositiva de recursos humanos 7</vt:lpstr>
      <vt:lpstr>Diapositiva de recursos humanos 7</vt:lpstr>
      <vt:lpstr>Diapositiva de recursos humanos 10</vt:lpstr>
      <vt:lpstr>Diapositiva de recursos humanos 9</vt:lpstr>
      <vt:lpstr>Diapositiva de recursos humanos 9</vt:lpstr>
      <vt:lpstr>Diapositiva de recursos humanos 9</vt:lpstr>
      <vt:lpstr>Diapositiva de recursos humanos 9</vt:lpstr>
      <vt:lpstr>Diapositiva de recursos humanos 10</vt:lpstr>
      <vt:lpstr>Diapositiva de recursos humanos 9</vt:lpstr>
      <vt:lpstr>Diapositiva de recursos humanos 9</vt:lpstr>
      <vt:lpstr>Diapositiva de recursos humanos 9</vt:lpstr>
      <vt:lpstr>Diapositiva de recursos humanos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2019-07-24T20:22:09Z</dcterms:created>
  <dcterms:modified xsi:type="dcterms:W3CDTF">2019-07-25T14:18:08Z</dcterms:modified>
</cp:coreProperties>
</file>