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1"/>
  </p:notesMasterIdLst>
  <p:sldIdLst>
    <p:sldId id="257" r:id="rId2"/>
    <p:sldId id="259" r:id="rId3"/>
    <p:sldId id="281" r:id="rId4"/>
    <p:sldId id="282" r:id="rId5"/>
    <p:sldId id="292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93" r:id="rId19"/>
    <p:sldId id="280" r:id="rId20"/>
    <p:sldId id="274" r:id="rId21"/>
    <p:sldId id="286" r:id="rId22"/>
    <p:sldId id="276" r:id="rId23"/>
    <p:sldId id="287" r:id="rId24"/>
    <p:sldId id="275" r:id="rId25"/>
    <p:sldId id="277" r:id="rId26"/>
    <p:sldId id="288" r:id="rId27"/>
    <p:sldId id="289" r:id="rId28"/>
    <p:sldId id="291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EAE82E2F-AC5E-4D3F-B530-66EEF32EA46C}">
          <p14:sldIdLst>
            <p14:sldId id="257"/>
            <p14:sldId id="259"/>
            <p14:sldId id="281"/>
            <p14:sldId id="282"/>
            <p14:sldId id="292"/>
            <p14:sldId id="261"/>
            <p14:sldId id="260"/>
            <p14:sldId id="262"/>
            <p14:sldId id="263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93"/>
            <p14:sldId id="280"/>
            <p14:sldId id="274"/>
            <p14:sldId id="286"/>
            <p14:sldId id="276"/>
            <p14:sldId id="287"/>
            <p14:sldId id="275"/>
            <p14:sldId id="277"/>
            <p14:sldId id="288"/>
            <p14:sldId id="289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Guerra" initials="MG" lastIdx="1" clrIdx="0">
    <p:extLst>
      <p:ext uri="{19B8F6BF-5375-455C-9EA6-DF929625EA0E}">
        <p15:presenceInfo xmlns:p15="http://schemas.microsoft.com/office/powerpoint/2012/main" userId="abac08a2e5dd11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05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07:55:02.27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5733-3719-4C63-8583-24D1CF1B631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48EA21-F97E-4719-A9C0-2C56A597A487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  <a:latin typeface="3ds" panose="02000503020000020004" pitchFamily="2" charset="0"/>
            </a:rPr>
            <a:t>Planificar</a:t>
          </a:r>
        </a:p>
      </dgm:t>
    </dgm:pt>
    <dgm:pt modelId="{61593A2A-3759-4B92-B0D1-930CC152C8A3}" type="parTrans" cxnId="{6209F4D0-3430-4E1C-86A9-D532E155FDB2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03E519C2-18C4-40B9-B78D-F1A397929DF6}" type="sibTrans" cxnId="{6209F4D0-3430-4E1C-86A9-D532E155FDB2}">
      <dgm:prSet/>
      <dgm:spPr/>
      <dgm:t>
        <a:bodyPr/>
        <a:lstStyle/>
        <a:p>
          <a:pPr algn="ctr"/>
          <a:endParaRPr lang="es-EC" dirty="0">
            <a:solidFill>
              <a:schemeClr val="tx1"/>
            </a:solidFill>
          </a:endParaRPr>
        </a:p>
      </dgm:t>
    </dgm:pt>
    <dgm:pt modelId="{7EC8F7F7-1145-4236-BD80-7BCA3DC7AA70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  <a:latin typeface="3ds" panose="02000503020000020004" pitchFamily="2" charset="0"/>
            </a:rPr>
            <a:t>Hacer</a:t>
          </a:r>
        </a:p>
      </dgm:t>
    </dgm:pt>
    <dgm:pt modelId="{62B79C85-2D5F-4E1F-89D7-BBA09C490E2C}" type="parTrans" cxnId="{FC88B670-E0B0-4F26-BA16-3462D06B82CE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41D4FBD3-7998-4F8D-BE33-E9C0687AE4DF}" type="sibTrans" cxnId="{FC88B670-E0B0-4F26-BA16-3462D06B82CE}">
      <dgm:prSet/>
      <dgm:spPr/>
      <dgm:t>
        <a:bodyPr/>
        <a:lstStyle/>
        <a:p>
          <a:pPr algn="ctr"/>
          <a:endParaRPr lang="es-EC" dirty="0">
            <a:solidFill>
              <a:schemeClr val="tx1"/>
            </a:solidFill>
          </a:endParaRPr>
        </a:p>
      </dgm:t>
    </dgm:pt>
    <dgm:pt modelId="{E7CFA118-2FE5-41BB-A701-1A2A17625621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  <a:latin typeface="3ds" panose="02000503020000020004" pitchFamily="2" charset="0"/>
            </a:rPr>
            <a:t>Verificar</a:t>
          </a:r>
        </a:p>
      </dgm:t>
    </dgm:pt>
    <dgm:pt modelId="{FEF930A0-4583-4CFE-9496-6DD4866CF41B}" type="parTrans" cxnId="{C82A0DFA-EE2D-404B-B7B2-70EC592D6AD7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2836FA2B-643C-4559-BF62-58D01D9CB0B9}" type="sibTrans" cxnId="{C82A0DFA-EE2D-404B-B7B2-70EC592D6AD7}">
      <dgm:prSet/>
      <dgm:spPr/>
      <dgm:t>
        <a:bodyPr/>
        <a:lstStyle/>
        <a:p>
          <a:pPr algn="ctr"/>
          <a:endParaRPr lang="es-EC" dirty="0">
            <a:solidFill>
              <a:schemeClr val="tx1"/>
            </a:solidFill>
          </a:endParaRPr>
        </a:p>
      </dgm:t>
    </dgm:pt>
    <dgm:pt modelId="{B92C9EB7-311D-4444-95F6-9951C241DBB0}">
      <dgm:prSet phldrT="[Texto]"/>
      <dgm:spPr/>
      <dgm:t>
        <a:bodyPr/>
        <a:lstStyle/>
        <a:p>
          <a:pPr algn="ctr"/>
          <a:r>
            <a:rPr lang="es-EC" b="1" dirty="0">
              <a:solidFill>
                <a:schemeClr val="tx1"/>
              </a:solidFill>
              <a:latin typeface="3ds" panose="02000503020000020004" pitchFamily="2" charset="0"/>
            </a:rPr>
            <a:t>Actuar</a:t>
          </a:r>
        </a:p>
      </dgm:t>
    </dgm:pt>
    <dgm:pt modelId="{2759FD85-31D8-461A-AE2C-FA2D5C382C02}" type="parTrans" cxnId="{4C5C7B40-31E9-4DF6-A0FE-621258329C65}">
      <dgm:prSet/>
      <dgm:spPr/>
      <dgm:t>
        <a:bodyPr/>
        <a:lstStyle/>
        <a:p>
          <a:pPr algn="ctr"/>
          <a:endParaRPr lang="es-EC">
            <a:solidFill>
              <a:schemeClr val="tx1"/>
            </a:solidFill>
          </a:endParaRPr>
        </a:p>
      </dgm:t>
    </dgm:pt>
    <dgm:pt modelId="{CE56985D-DD4A-4B8B-97A3-DC297339A04D}" type="sibTrans" cxnId="{4C5C7B40-31E9-4DF6-A0FE-621258329C65}">
      <dgm:prSet/>
      <dgm:spPr/>
      <dgm:t>
        <a:bodyPr/>
        <a:lstStyle/>
        <a:p>
          <a:pPr algn="ctr"/>
          <a:endParaRPr lang="es-EC" dirty="0">
            <a:solidFill>
              <a:schemeClr val="tx1"/>
            </a:solidFill>
          </a:endParaRPr>
        </a:p>
      </dgm:t>
    </dgm:pt>
    <dgm:pt modelId="{53EF7652-0B48-4F68-BDCB-EABCB138A933}" type="pres">
      <dgm:prSet presAssocID="{E9EE5733-3719-4C63-8583-24D1CF1B6318}" presName="cycle" presStyleCnt="0">
        <dgm:presLayoutVars>
          <dgm:dir/>
          <dgm:resizeHandles val="exact"/>
        </dgm:presLayoutVars>
      </dgm:prSet>
      <dgm:spPr/>
    </dgm:pt>
    <dgm:pt modelId="{59D392F0-19EF-4D7E-B109-E1C6063C3FC7}" type="pres">
      <dgm:prSet presAssocID="{3C48EA21-F97E-4719-A9C0-2C56A597A487}" presName="node" presStyleLbl="node1" presStyleIdx="0" presStyleCnt="4">
        <dgm:presLayoutVars>
          <dgm:bulletEnabled val="1"/>
        </dgm:presLayoutVars>
      </dgm:prSet>
      <dgm:spPr/>
    </dgm:pt>
    <dgm:pt modelId="{A0EA8CE7-47C9-4CE1-970D-87A3A8EC3986}" type="pres">
      <dgm:prSet presAssocID="{03E519C2-18C4-40B9-B78D-F1A397929DF6}" presName="sibTrans" presStyleLbl="sibTrans2D1" presStyleIdx="0" presStyleCnt="4"/>
      <dgm:spPr/>
    </dgm:pt>
    <dgm:pt modelId="{FFBAD768-FDF4-45EB-A9DC-D0469929FC24}" type="pres">
      <dgm:prSet presAssocID="{03E519C2-18C4-40B9-B78D-F1A397929DF6}" presName="connectorText" presStyleLbl="sibTrans2D1" presStyleIdx="0" presStyleCnt="4"/>
      <dgm:spPr/>
    </dgm:pt>
    <dgm:pt modelId="{83B5A578-5889-44E5-89DC-873E9E2D1F76}" type="pres">
      <dgm:prSet presAssocID="{7EC8F7F7-1145-4236-BD80-7BCA3DC7AA70}" presName="node" presStyleLbl="node1" presStyleIdx="1" presStyleCnt="4">
        <dgm:presLayoutVars>
          <dgm:bulletEnabled val="1"/>
        </dgm:presLayoutVars>
      </dgm:prSet>
      <dgm:spPr/>
    </dgm:pt>
    <dgm:pt modelId="{4C94C70E-26F2-4C9E-BE15-26B0B1E6EDA3}" type="pres">
      <dgm:prSet presAssocID="{41D4FBD3-7998-4F8D-BE33-E9C0687AE4DF}" presName="sibTrans" presStyleLbl="sibTrans2D1" presStyleIdx="1" presStyleCnt="4"/>
      <dgm:spPr/>
    </dgm:pt>
    <dgm:pt modelId="{6724E780-FF48-4C8A-802A-3A43D794C66C}" type="pres">
      <dgm:prSet presAssocID="{41D4FBD3-7998-4F8D-BE33-E9C0687AE4DF}" presName="connectorText" presStyleLbl="sibTrans2D1" presStyleIdx="1" presStyleCnt="4"/>
      <dgm:spPr/>
    </dgm:pt>
    <dgm:pt modelId="{A85C76F5-ACF4-4FAA-974C-4FB0B15865A3}" type="pres">
      <dgm:prSet presAssocID="{E7CFA118-2FE5-41BB-A701-1A2A17625621}" presName="node" presStyleLbl="node1" presStyleIdx="2" presStyleCnt="4">
        <dgm:presLayoutVars>
          <dgm:bulletEnabled val="1"/>
        </dgm:presLayoutVars>
      </dgm:prSet>
      <dgm:spPr/>
    </dgm:pt>
    <dgm:pt modelId="{FE6A5062-C1D7-4FC9-9D14-72A7BB4DF036}" type="pres">
      <dgm:prSet presAssocID="{2836FA2B-643C-4559-BF62-58D01D9CB0B9}" presName="sibTrans" presStyleLbl="sibTrans2D1" presStyleIdx="2" presStyleCnt="4"/>
      <dgm:spPr/>
    </dgm:pt>
    <dgm:pt modelId="{D2A8CF68-B7A2-414C-92B2-B8559324F777}" type="pres">
      <dgm:prSet presAssocID="{2836FA2B-643C-4559-BF62-58D01D9CB0B9}" presName="connectorText" presStyleLbl="sibTrans2D1" presStyleIdx="2" presStyleCnt="4"/>
      <dgm:spPr/>
    </dgm:pt>
    <dgm:pt modelId="{EA0C40B6-3EE2-426C-90E4-C146512EF984}" type="pres">
      <dgm:prSet presAssocID="{B92C9EB7-311D-4444-95F6-9951C241DBB0}" presName="node" presStyleLbl="node1" presStyleIdx="3" presStyleCnt="4">
        <dgm:presLayoutVars>
          <dgm:bulletEnabled val="1"/>
        </dgm:presLayoutVars>
      </dgm:prSet>
      <dgm:spPr/>
    </dgm:pt>
    <dgm:pt modelId="{1D9B2658-3941-4605-89C8-293685C20D75}" type="pres">
      <dgm:prSet presAssocID="{CE56985D-DD4A-4B8B-97A3-DC297339A04D}" presName="sibTrans" presStyleLbl="sibTrans2D1" presStyleIdx="3" presStyleCnt="4"/>
      <dgm:spPr/>
    </dgm:pt>
    <dgm:pt modelId="{D92FCB11-EBD8-4A6F-A0D3-F67D8C5D19D9}" type="pres">
      <dgm:prSet presAssocID="{CE56985D-DD4A-4B8B-97A3-DC297339A04D}" presName="connectorText" presStyleLbl="sibTrans2D1" presStyleIdx="3" presStyleCnt="4"/>
      <dgm:spPr/>
    </dgm:pt>
  </dgm:ptLst>
  <dgm:cxnLst>
    <dgm:cxn modelId="{FD21100C-BE5C-48BB-83C8-D2497928DA2F}" type="presOf" srcId="{2836FA2B-643C-4559-BF62-58D01D9CB0B9}" destId="{FE6A5062-C1D7-4FC9-9D14-72A7BB4DF036}" srcOrd="0" destOrd="0" presId="urn:microsoft.com/office/officeart/2005/8/layout/cycle2"/>
    <dgm:cxn modelId="{F046DE1A-C86B-4815-9641-D994B22C0545}" type="presOf" srcId="{E7CFA118-2FE5-41BB-A701-1A2A17625621}" destId="{A85C76F5-ACF4-4FAA-974C-4FB0B15865A3}" srcOrd="0" destOrd="0" presId="urn:microsoft.com/office/officeart/2005/8/layout/cycle2"/>
    <dgm:cxn modelId="{97D30320-8497-469E-862B-D9959B6DB650}" type="presOf" srcId="{03E519C2-18C4-40B9-B78D-F1A397929DF6}" destId="{A0EA8CE7-47C9-4CE1-970D-87A3A8EC3986}" srcOrd="0" destOrd="0" presId="urn:microsoft.com/office/officeart/2005/8/layout/cycle2"/>
    <dgm:cxn modelId="{78ECC229-87DC-49BF-88D6-7F7277F08C85}" type="presOf" srcId="{41D4FBD3-7998-4F8D-BE33-E9C0687AE4DF}" destId="{4C94C70E-26F2-4C9E-BE15-26B0B1E6EDA3}" srcOrd="0" destOrd="0" presId="urn:microsoft.com/office/officeart/2005/8/layout/cycle2"/>
    <dgm:cxn modelId="{D8C37139-0B07-4C5A-931B-EAFD4D2A38E5}" type="presOf" srcId="{CE56985D-DD4A-4B8B-97A3-DC297339A04D}" destId="{1D9B2658-3941-4605-89C8-293685C20D75}" srcOrd="0" destOrd="0" presId="urn:microsoft.com/office/officeart/2005/8/layout/cycle2"/>
    <dgm:cxn modelId="{4C5C7B40-31E9-4DF6-A0FE-621258329C65}" srcId="{E9EE5733-3719-4C63-8583-24D1CF1B6318}" destId="{B92C9EB7-311D-4444-95F6-9951C241DBB0}" srcOrd="3" destOrd="0" parTransId="{2759FD85-31D8-461A-AE2C-FA2D5C382C02}" sibTransId="{CE56985D-DD4A-4B8B-97A3-DC297339A04D}"/>
    <dgm:cxn modelId="{231A246F-7472-438F-9DE2-403A9D03E2B7}" type="presOf" srcId="{CE56985D-DD4A-4B8B-97A3-DC297339A04D}" destId="{D92FCB11-EBD8-4A6F-A0D3-F67D8C5D19D9}" srcOrd="1" destOrd="0" presId="urn:microsoft.com/office/officeart/2005/8/layout/cycle2"/>
    <dgm:cxn modelId="{FC88B670-E0B0-4F26-BA16-3462D06B82CE}" srcId="{E9EE5733-3719-4C63-8583-24D1CF1B6318}" destId="{7EC8F7F7-1145-4236-BD80-7BCA3DC7AA70}" srcOrd="1" destOrd="0" parTransId="{62B79C85-2D5F-4E1F-89D7-BBA09C490E2C}" sibTransId="{41D4FBD3-7998-4F8D-BE33-E9C0687AE4DF}"/>
    <dgm:cxn modelId="{2F1F0B7A-4BA4-496D-8A06-C207B698A3C8}" type="presOf" srcId="{E9EE5733-3719-4C63-8583-24D1CF1B6318}" destId="{53EF7652-0B48-4F68-BDCB-EABCB138A933}" srcOrd="0" destOrd="0" presId="urn:microsoft.com/office/officeart/2005/8/layout/cycle2"/>
    <dgm:cxn modelId="{0D844990-45A0-4E57-AF9D-CC7D75C2D071}" type="presOf" srcId="{2836FA2B-643C-4559-BF62-58D01D9CB0B9}" destId="{D2A8CF68-B7A2-414C-92B2-B8559324F777}" srcOrd="1" destOrd="0" presId="urn:microsoft.com/office/officeart/2005/8/layout/cycle2"/>
    <dgm:cxn modelId="{9A734997-6234-4162-AFB6-99C005CB2C8D}" type="presOf" srcId="{03E519C2-18C4-40B9-B78D-F1A397929DF6}" destId="{FFBAD768-FDF4-45EB-A9DC-D0469929FC24}" srcOrd="1" destOrd="0" presId="urn:microsoft.com/office/officeart/2005/8/layout/cycle2"/>
    <dgm:cxn modelId="{7F8D0AB6-0610-4DA1-A0A4-29C4E9EEF79E}" type="presOf" srcId="{3C48EA21-F97E-4719-A9C0-2C56A597A487}" destId="{59D392F0-19EF-4D7E-B109-E1C6063C3FC7}" srcOrd="0" destOrd="0" presId="urn:microsoft.com/office/officeart/2005/8/layout/cycle2"/>
    <dgm:cxn modelId="{AAD0E9BE-C98A-4720-B86C-90D858B7FBA2}" type="presOf" srcId="{7EC8F7F7-1145-4236-BD80-7BCA3DC7AA70}" destId="{83B5A578-5889-44E5-89DC-873E9E2D1F76}" srcOrd="0" destOrd="0" presId="urn:microsoft.com/office/officeart/2005/8/layout/cycle2"/>
    <dgm:cxn modelId="{6209F4D0-3430-4E1C-86A9-D532E155FDB2}" srcId="{E9EE5733-3719-4C63-8583-24D1CF1B6318}" destId="{3C48EA21-F97E-4719-A9C0-2C56A597A487}" srcOrd="0" destOrd="0" parTransId="{61593A2A-3759-4B92-B0D1-930CC152C8A3}" sibTransId="{03E519C2-18C4-40B9-B78D-F1A397929DF6}"/>
    <dgm:cxn modelId="{22168CD1-9B24-4F8B-A4DF-0F529F9D9026}" type="presOf" srcId="{B92C9EB7-311D-4444-95F6-9951C241DBB0}" destId="{EA0C40B6-3EE2-426C-90E4-C146512EF984}" srcOrd="0" destOrd="0" presId="urn:microsoft.com/office/officeart/2005/8/layout/cycle2"/>
    <dgm:cxn modelId="{122A8CD9-DA6E-4EAC-A034-2369D14EACC3}" type="presOf" srcId="{41D4FBD3-7998-4F8D-BE33-E9C0687AE4DF}" destId="{6724E780-FF48-4C8A-802A-3A43D794C66C}" srcOrd="1" destOrd="0" presId="urn:microsoft.com/office/officeart/2005/8/layout/cycle2"/>
    <dgm:cxn modelId="{C82A0DFA-EE2D-404B-B7B2-70EC592D6AD7}" srcId="{E9EE5733-3719-4C63-8583-24D1CF1B6318}" destId="{E7CFA118-2FE5-41BB-A701-1A2A17625621}" srcOrd="2" destOrd="0" parTransId="{FEF930A0-4583-4CFE-9496-6DD4866CF41B}" sibTransId="{2836FA2B-643C-4559-BF62-58D01D9CB0B9}"/>
    <dgm:cxn modelId="{8D6A8E3F-3183-479C-AA82-FE9517374EA9}" type="presParOf" srcId="{53EF7652-0B48-4F68-BDCB-EABCB138A933}" destId="{59D392F0-19EF-4D7E-B109-E1C6063C3FC7}" srcOrd="0" destOrd="0" presId="urn:microsoft.com/office/officeart/2005/8/layout/cycle2"/>
    <dgm:cxn modelId="{780090E0-EA37-42B0-BB5B-4E3B71E16FC0}" type="presParOf" srcId="{53EF7652-0B48-4F68-BDCB-EABCB138A933}" destId="{A0EA8CE7-47C9-4CE1-970D-87A3A8EC3986}" srcOrd="1" destOrd="0" presId="urn:microsoft.com/office/officeart/2005/8/layout/cycle2"/>
    <dgm:cxn modelId="{083DB07F-C05C-4C0C-9FF0-C1648F898D2C}" type="presParOf" srcId="{A0EA8CE7-47C9-4CE1-970D-87A3A8EC3986}" destId="{FFBAD768-FDF4-45EB-A9DC-D0469929FC24}" srcOrd="0" destOrd="0" presId="urn:microsoft.com/office/officeart/2005/8/layout/cycle2"/>
    <dgm:cxn modelId="{A8FFCE6C-EC0B-4FBC-8F0F-DEB7AAE8C18B}" type="presParOf" srcId="{53EF7652-0B48-4F68-BDCB-EABCB138A933}" destId="{83B5A578-5889-44E5-89DC-873E9E2D1F76}" srcOrd="2" destOrd="0" presId="urn:microsoft.com/office/officeart/2005/8/layout/cycle2"/>
    <dgm:cxn modelId="{D464AFB2-6635-4786-A93D-2B37D4B4D0EF}" type="presParOf" srcId="{53EF7652-0B48-4F68-BDCB-EABCB138A933}" destId="{4C94C70E-26F2-4C9E-BE15-26B0B1E6EDA3}" srcOrd="3" destOrd="0" presId="urn:microsoft.com/office/officeart/2005/8/layout/cycle2"/>
    <dgm:cxn modelId="{8665065C-C02E-4459-8DB0-7C6BCCC93C69}" type="presParOf" srcId="{4C94C70E-26F2-4C9E-BE15-26B0B1E6EDA3}" destId="{6724E780-FF48-4C8A-802A-3A43D794C66C}" srcOrd="0" destOrd="0" presId="urn:microsoft.com/office/officeart/2005/8/layout/cycle2"/>
    <dgm:cxn modelId="{6A8426FD-66E5-4264-AFCA-EF367F906E13}" type="presParOf" srcId="{53EF7652-0B48-4F68-BDCB-EABCB138A933}" destId="{A85C76F5-ACF4-4FAA-974C-4FB0B15865A3}" srcOrd="4" destOrd="0" presId="urn:microsoft.com/office/officeart/2005/8/layout/cycle2"/>
    <dgm:cxn modelId="{32BCF30F-141D-42F9-93E5-FC5E46058CF3}" type="presParOf" srcId="{53EF7652-0B48-4F68-BDCB-EABCB138A933}" destId="{FE6A5062-C1D7-4FC9-9D14-72A7BB4DF036}" srcOrd="5" destOrd="0" presId="urn:microsoft.com/office/officeart/2005/8/layout/cycle2"/>
    <dgm:cxn modelId="{98C63265-4ED0-445E-9377-593335807927}" type="presParOf" srcId="{FE6A5062-C1D7-4FC9-9D14-72A7BB4DF036}" destId="{D2A8CF68-B7A2-414C-92B2-B8559324F777}" srcOrd="0" destOrd="0" presId="urn:microsoft.com/office/officeart/2005/8/layout/cycle2"/>
    <dgm:cxn modelId="{594FC934-4780-469B-850A-7E5EE6D0E9FA}" type="presParOf" srcId="{53EF7652-0B48-4F68-BDCB-EABCB138A933}" destId="{EA0C40B6-3EE2-426C-90E4-C146512EF984}" srcOrd="6" destOrd="0" presId="urn:microsoft.com/office/officeart/2005/8/layout/cycle2"/>
    <dgm:cxn modelId="{6E8E2957-1587-4390-8A9E-A9CDA2F857F1}" type="presParOf" srcId="{53EF7652-0B48-4F68-BDCB-EABCB138A933}" destId="{1D9B2658-3941-4605-89C8-293685C20D75}" srcOrd="7" destOrd="0" presId="urn:microsoft.com/office/officeart/2005/8/layout/cycle2"/>
    <dgm:cxn modelId="{DAF4E2D4-6592-43A1-958A-DCDEE8676295}" type="presParOf" srcId="{1D9B2658-3941-4605-89C8-293685C20D75}" destId="{D92FCB11-EBD8-4A6F-A0D3-F67D8C5D19D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Beneficios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Estrategias de precios acorde al volumen de compra y productos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4C194E16-2524-4FC0-9CFB-F9F96984CD8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Precios preferenciales para clientes clave</a:t>
          </a:r>
        </a:p>
      </dgm:t>
    </dgm:pt>
    <dgm:pt modelId="{E2EE1AE7-2DF5-4411-A598-495F0A29FDBF}" type="parTrans" cxnId="{3BBF2056-9678-4C90-84FC-4E68308A9BAC}">
      <dgm:prSet/>
      <dgm:spPr/>
      <dgm:t>
        <a:bodyPr/>
        <a:lstStyle/>
        <a:p>
          <a:endParaRPr lang="es-EC"/>
        </a:p>
      </dgm:t>
    </dgm:pt>
    <dgm:pt modelId="{1678D803-CC3E-4130-B218-561EBFF38C55}" type="sibTrans" cxnId="{3BBF2056-9678-4C90-84FC-4E68308A9BAC}">
      <dgm:prSet/>
      <dgm:spPr/>
      <dgm:t>
        <a:bodyPr/>
        <a:lstStyle/>
        <a:p>
          <a:endParaRPr lang="es-EC"/>
        </a:p>
      </dgm:t>
    </dgm:pt>
    <dgm:pt modelId="{584535A1-2300-40B0-8ECF-FCEF414DF1C5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Mayor rotación de productos</a:t>
          </a:r>
        </a:p>
      </dgm:t>
    </dgm:pt>
    <dgm:pt modelId="{B1F7548B-7761-43D2-B546-0A9F91771683}" type="sibTrans" cxnId="{46D8DFFF-B8F7-4A47-8C3D-E735FDF5CA27}">
      <dgm:prSet/>
      <dgm:spPr/>
      <dgm:t>
        <a:bodyPr/>
        <a:lstStyle/>
        <a:p>
          <a:endParaRPr lang="es-EC"/>
        </a:p>
      </dgm:t>
    </dgm:pt>
    <dgm:pt modelId="{58253DE7-9C8A-4A13-B02A-ACC8B2FEDCF7}" type="parTrans" cxnId="{46D8DFFF-B8F7-4A47-8C3D-E735FDF5CA27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3" custLinFactNeighborX="4075" custLinFactNeighborY="6765">
        <dgm:presLayoutVars>
          <dgm:bulletEnabled val="1"/>
        </dgm:presLayoutVars>
      </dgm:prSet>
      <dgm:spPr/>
    </dgm:pt>
    <dgm:pt modelId="{FEE214B6-D114-425A-A96D-DE99C5AA8A13}" type="pres">
      <dgm:prSet presAssocID="{377C6C89-283A-462C-85CA-F57B45AC1F79}" presName="aSpace2" presStyleCnt="0"/>
      <dgm:spPr/>
    </dgm:pt>
    <dgm:pt modelId="{C0EA13F0-0E42-434C-A4FD-807168CF518D}" type="pres">
      <dgm:prSet presAssocID="{4C194E16-2524-4FC0-9CFB-F9F96984CD8C}" presName="childNode" presStyleLbl="node1" presStyleIdx="1" presStyleCnt="3" custLinFactNeighborX="3921">
        <dgm:presLayoutVars>
          <dgm:bulletEnabled val="1"/>
        </dgm:presLayoutVars>
      </dgm:prSet>
      <dgm:spPr/>
    </dgm:pt>
    <dgm:pt modelId="{31FFB265-5167-4F86-B51A-CE11725E8E7A}" type="pres">
      <dgm:prSet presAssocID="{4C194E16-2524-4FC0-9CFB-F9F96984CD8C}" presName="aSpace2" presStyleCnt="0"/>
      <dgm:spPr/>
    </dgm:pt>
    <dgm:pt modelId="{501EEA48-34E4-4DBF-913C-A3463E87333B}" type="pres">
      <dgm:prSet presAssocID="{584535A1-2300-40B0-8ECF-FCEF414DF1C5}" presName="childNode" presStyleLbl="node1" presStyleIdx="2" presStyleCnt="3" custLinFactNeighborX="4287">
        <dgm:presLayoutVars>
          <dgm:bulletEnabled val="1"/>
        </dgm:presLayoutVars>
      </dgm:prSet>
      <dgm:spPr/>
    </dgm:pt>
  </dgm:ptLst>
  <dgm:cxnLst>
    <dgm:cxn modelId="{0591E617-0E97-4640-BB49-59AC8FBC93F9}" type="presOf" srcId="{584535A1-2300-40B0-8ECF-FCEF414DF1C5}" destId="{501EEA48-34E4-4DBF-913C-A3463E87333B}" srcOrd="0" destOrd="0" presId="urn:microsoft.com/office/officeart/2005/8/layout/lProcess2"/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BBF2056-9678-4C90-84FC-4E68308A9BAC}" srcId="{BCE1D6D7-8918-4BB4-95F5-18EFA87F5ECD}" destId="{4C194E16-2524-4FC0-9CFB-F9F96984CD8C}" srcOrd="1" destOrd="0" parTransId="{E2EE1AE7-2DF5-4411-A598-495F0A29FDBF}" sibTransId="{1678D803-CC3E-4130-B218-561EBFF38C55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08D811A1-AEA7-499A-BE0C-2A92578038B2}" type="presOf" srcId="{4C194E16-2524-4FC0-9CFB-F9F96984CD8C}" destId="{C0EA13F0-0E42-434C-A4FD-807168CF518D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46D8DFFF-B8F7-4A47-8C3D-E735FDF5CA27}" srcId="{BCE1D6D7-8918-4BB4-95F5-18EFA87F5ECD}" destId="{584535A1-2300-40B0-8ECF-FCEF414DF1C5}" srcOrd="2" destOrd="0" parTransId="{58253DE7-9C8A-4A13-B02A-ACC8B2FEDCF7}" sibTransId="{B1F7548B-7761-43D2-B546-0A9F91771683}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  <dgm:cxn modelId="{16911E3C-82C4-4EB8-9FA3-553F674D3BCE}" type="presParOf" srcId="{4AA052B8-749B-4F16-BBDA-3E761B1144EE}" destId="{FEE214B6-D114-425A-A96D-DE99C5AA8A13}" srcOrd="1" destOrd="0" presId="urn:microsoft.com/office/officeart/2005/8/layout/lProcess2"/>
    <dgm:cxn modelId="{C01CD974-9958-4F41-90CE-73EC1773A1CC}" type="presParOf" srcId="{4AA052B8-749B-4F16-BBDA-3E761B1144EE}" destId="{C0EA13F0-0E42-434C-A4FD-807168CF518D}" srcOrd="2" destOrd="0" presId="urn:microsoft.com/office/officeart/2005/8/layout/lProcess2"/>
    <dgm:cxn modelId="{CC81EF7C-03B5-42D4-A0DE-D1F3AFE4F633}" type="presParOf" srcId="{4AA052B8-749B-4F16-BBDA-3E761B1144EE}" destId="{31FFB265-5167-4F86-B51A-CE11725E8E7A}" srcOrd="3" destOrd="0" presId="urn:microsoft.com/office/officeart/2005/8/layout/lProcess2"/>
    <dgm:cxn modelId="{76370E76-5E71-4E82-9AE0-7BA46B5DA7AB}" type="presParOf" srcId="{4AA052B8-749B-4F16-BBDA-3E761B1144EE}" destId="{501EEA48-34E4-4DBF-913C-A3463E87333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Lista de precios fija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Iniciativas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Listas de precios por volumen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2" custScaleY="54423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1" presStyleCnt="2" custScaleY="53771">
        <dgm:presLayoutVars>
          <dgm:bulletEnabled val="1"/>
        </dgm:presLayoutVars>
      </dgm:prSet>
      <dgm:spPr/>
    </dgm:pt>
  </dgm:ptLst>
  <dgm:cxnLst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Resultados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Monitoreo continuo de los recursos clave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8F9E1712-8EC1-445C-AC05-4DE64CAB383B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Garantizar su correcto funcionamiento</a:t>
          </a:r>
        </a:p>
      </dgm:t>
    </dgm:pt>
    <dgm:pt modelId="{8A235C0F-C6DE-4347-A847-FFDD05F7CFA2}" type="parTrans" cxnId="{CADCBE61-54E8-4E8A-A401-95943576C133}">
      <dgm:prSet/>
      <dgm:spPr/>
      <dgm:t>
        <a:bodyPr/>
        <a:lstStyle/>
        <a:p>
          <a:endParaRPr lang="es-EC"/>
        </a:p>
      </dgm:t>
    </dgm:pt>
    <dgm:pt modelId="{B8C5F431-1FBF-4998-AFB7-40C16FA95421}" type="sibTrans" cxnId="{CADCBE61-54E8-4E8A-A401-95943576C133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2" custScaleY="32116" custLinFactNeighborX="4075" custLinFactNeighborY="6765">
        <dgm:presLayoutVars>
          <dgm:bulletEnabled val="1"/>
        </dgm:presLayoutVars>
      </dgm:prSet>
      <dgm:spPr/>
    </dgm:pt>
    <dgm:pt modelId="{E09609E1-5A37-415F-9668-F46F38808BEE}" type="pres">
      <dgm:prSet presAssocID="{377C6C89-283A-462C-85CA-F57B45AC1F79}" presName="aSpace2" presStyleCnt="0"/>
      <dgm:spPr/>
    </dgm:pt>
    <dgm:pt modelId="{8A4EB0A9-BFC8-40D5-B685-2D19698F0E10}" type="pres">
      <dgm:prSet presAssocID="{8F9E1712-8EC1-445C-AC05-4DE64CAB383B}" presName="childNode" presStyleLbl="node1" presStyleIdx="1" presStyleCnt="2" custScaleY="30413" custLinFactNeighborX="4116" custLinFactNeighborY="-49475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CADCBE61-54E8-4E8A-A401-95943576C133}" srcId="{BCE1D6D7-8918-4BB4-95F5-18EFA87F5ECD}" destId="{8F9E1712-8EC1-445C-AC05-4DE64CAB383B}" srcOrd="1" destOrd="0" parTransId="{8A235C0F-C6DE-4347-A847-FFDD05F7CFA2}" sibTransId="{B8C5F431-1FBF-4998-AFB7-40C16FA95421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6B2DD5F1-ECFA-470B-BF9E-525284643AFA}" type="presOf" srcId="{8F9E1712-8EC1-445C-AC05-4DE64CAB383B}" destId="{8A4EB0A9-BFC8-40D5-B685-2D19698F0E10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  <dgm:cxn modelId="{B42F4468-6DAC-4EB6-B868-19D07E52C383}" type="presParOf" srcId="{4AA052B8-749B-4F16-BBDA-3E761B1144EE}" destId="{E09609E1-5A37-415F-9668-F46F38808BEE}" srcOrd="1" destOrd="0" presId="urn:microsoft.com/office/officeart/2005/8/layout/lProcess2"/>
    <dgm:cxn modelId="{69CB2F34-3F60-427B-995A-010127D52B02}" type="presParOf" srcId="{4AA052B8-749B-4F16-BBDA-3E761B1144EE}" destId="{8A4EB0A9-BFC8-40D5-B685-2D19698F0E1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Productos de venta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D2637A45-58E1-4B51-AF20-02F7344EE05C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Punto de venta</a:t>
          </a:r>
        </a:p>
      </dgm:t>
    </dgm:pt>
    <dgm:pt modelId="{53BF51DB-00AA-4839-82F2-CFAE46C91AC9}" type="parTrans" cxnId="{1B65070D-6360-4567-A70F-8AC836559CF7}">
      <dgm:prSet/>
      <dgm:spPr/>
      <dgm:t>
        <a:bodyPr/>
        <a:lstStyle/>
        <a:p>
          <a:endParaRPr lang="es-EC"/>
        </a:p>
      </dgm:t>
    </dgm:pt>
    <dgm:pt modelId="{14234E00-E523-4E84-AC47-A954E8A4E4BD}" type="sibTrans" cxnId="{1B65070D-6360-4567-A70F-8AC836559CF7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Cambio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Sistema de venta y control de inventario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A2A2B42F-2751-4451-9E25-ED9CEC8B779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Personal</a:t>
          </a:r>
        </a:p>
      </dgm:t>
    </dgm:pt>
    <dgm:pt modelId="{464573A3-E7D4-49E0-BDC7-9E9B59640C2B}" type="parTrans" cxnId="{1B34AD26-9B80-4F22-9C46-069551865D82}">
      <dgm:prSet/>
      <dgm:spPr/>
      <dgm:t>
        <a:bodyPr/>
        <a:lstStyle/>
        <a:p>
          <a:endParaRPr lang="es-EC"/>
        </a:p>
      </dgm:t>
    </dgm:pt>
    <dgm:pt modelId="{4F474A43-0EEC-4888-A84D-82B5239B4E7D}" type="sibTrans" cxnId="{1B34AD26-9B80-4F22-9C46-069551865D82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4">
        <dgm:presLayoutVars>
          <dgm:bulletEnabled val="1"/>
        </dgm:presLayoutVars>
      </dgm:prSet>
      <dgm:spPr/>
    </dgm:pt>
    <dgm:pt modelId="{85F9D35B-91A7-4699-8AEF-3C142DB10CF8}" type="pres">
      <dgm:prSet presAssocID="{A12AAA50-A11F-4ADF-8577-DB0686B4BAB2}" presName="aSpace2" presStyleCnt="0"/>
      <dgm:spPr/>
    </dgm:pt>
    <dgm:pt modelId="{9258D3A9-7336-48E2-81DE-D58D13789CC1}" type="pres">
      <dgm:prSet presAssocID="{D2637A45-58E1-4B51-AF20-02F7344EE05C}" presName="childNode" presStyleLbl="node1" presStyleIdx="1" presStyleCnt="4">
        <dgm:presLayoutVars>
          <dgm:bulletEnabled val="1"/>
        </dgm:presLayoutVars>
      </dgm:prSet>
      <dgm:spPr/>
    </dgm:pt>
    <dgm:pt modelId="{BAC4094E-4164-437A-A251-9E869437D680}" type="pres">
      <dgm:prSet presAssocID="{D2637A45-58E1-4B51-AF20-02F7344EE05C}" presName="aSpace2" presStyleCnt="0"/>
      <dgm:spPr/>
    </dgm:pt>
    <dgm:pt modelId="{9791204B-9C37-4133-8B4D-6DEB6AA5C3A8}" type="pres">
      <dgm:prSet presAssocID="{A2A2B42F-2751-4451-9E25-ED9CEC8B7798}" presName="childNode" presStyleLbl="node1" presStyleIdx="2" presStyleCnt="4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3" presStyleCnt="4" custScaleY="54423">
        <dgm:presLayoutVars>
          <dgm:bulletEnabled val="1"/>
        </dgm:presLayoutVars>
      </dgm:prSet>
      <dgm:spPr/>
    </dgm:pt>
  </dgm:ptLst>
  <dgm:cxnLst>
    <dgm:cxn modelId="{1B65070D-6360-4567-A70F-8AC836559CF7}" srcId="{6E26C15E-7D4E-4627-8D9A-39D36AE44296}" destId="{D2637A45-58E1-4B51-AF20-02F7344EE05C}" srcOrd="1" destOrd="0" parTransId="{53BF51DB-00AA-4839-82F2-CFAE46C91AC9}" sibTransId="{14234E00-E523-4E84-AC47-A954E8A4E4BD}"/>
    <dgm:cxn modelId="{1B34AD26-9B80-4F22-9C46-069551865D82}" srcId="{6E26C15E-7D4E-4627-8D9A-39D36AE44296}" destId="{A2A2B42F-2751-4451-9E25-ED9CEC8B7798}" srcOrd="2" destOrd="0" parTransId="{464573A3-E7D4-49E0-BDC7-9E9B59640C2B}" sibTransId="{4F474A43-0EEC-4888-A84D-82B5239B4E7D}"/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60E6D2B5-817D-4CFA-8E2C-B0FD201EBDFB}" type="presOf" srcId="{A2A2B42F-2751-4451-9E25-ED9CEC8B7798}" destId="{9791204B-9C37-4133-8B4D-6DEB6AA5C3A8}" srcOrd="0" destOrd="0" presId="urn:microsoft.com/office/officeart/2005/8/layout/lProcess2"/>
    <dgm:cxn modelId="{87055FBD-1CE7-4F72-AFA9-AF6C21B5D771}" type="presOf" srcId="{D2637A45-58E1-4B51-AF20-02F7344EE05C}" destId="{9258D3A9-7336-48E2-81DE-D58D13789CC1}" srcOrd="0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4FB29A15-ECF8-4902-98A4-913A59C7B402}" type="presParOf" srcId="{972E1652-D8F6-4441-80BA-66C1D05FD0CC}" destId="{85F9D35B-91A7-4699-8AEF-3C142DB10CF8}" srcOrd="1" destOrd="0" presId="urn:microsoft.com/office/officeart/2005/8/layout/lProcess2"/>
    <dgm:cxn modelId="{4BF49C20-29B9-4C10-8AB6-01CD5AC3885D}" type="presParOf" srcId="{972E1652-D8F6-4441-80BA-66C1D05FD0CC}" destId="{9258D3A9-7336-48E2-81DE-D58D13789CC1}" srcOrd="2" destOrd="0" presId="urn:microsoft.com/office/officeart/2005/8/layout/lProcess2"/>
    <dgm:cxn modelId="{118E6AE1-4FEF-4356-BE13-9AE205051ABC}" type="presParOf" srcId="{972E1652-D8F6-4441-80BA-66C1D05FD0CC}" destId="{BAC4094E-4164-437A-A251-9E869437D680}" srcOrd="3" destOrd="0" presId="urn:microsoft.com/office/officeart/2005/8/layout/lProcess2"/>
    <dgm:cxn modelId="{F6C9DF70-FFAB-41D5-9C3D-C260A5CB57E8}" type="presParOf" srcId="{972E1652-D8F6-4441-80BA-66C1D05FD0CC}" destId="{9791204B-9C37-4133-8B4D-6DEB6AA5C3A8}" srcOrd="4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Resultados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Uso y actualización constante de los canales de atención digital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1" custScaleY="43257" custLinFactNeighborX="4075" custLinFactNeighborY="6765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Gestión de Mercadeo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D2637A45-58E1-4B51-AF20-02F7344EE05C}">
      <dgm:prSet phldrT="[Texto]" custT="1"/>
      <dgm:spPr/>
      <dgm:t>
        <a:bodyPr/>
        <a:lstStyle/>
        <a:p>
          <a:r>
            <a:rPr lang="es-EC" sz="1400" dirty="0">
              <a:latin typeface="3ds" panose="02000503020000020004" pitchFamily="2" charset="0"/>
            </a:rPr>
            <a:t>Gestión Operativa</a:t>
          </a:r>
        </a:p>
      </dgm:t>
    </dgm:pt>
    <dgm:pt modelId="{53BF51DB-00AA-4839-82F2-CFAE46C91AC9}" type="parTrans" cxnId="{1B65070D-6360-4567-A70F-8AC836559CF7}">
      <dgm:prSet/>
      <dgm:spPr/>
      <dgm:t>
        <a:bodyPr/>
        <a:lstStyle/>
        <a:p>
          <a:endParaRPr lang="es-EC"/>
        </a:p>
      </dgm:t>
    </dgm:pt>
    <dgm:pt modelId="{14234E00-E523-4E84-AC47-A954E8A4E4BD}" type="sibTrans" cxnId="{1B65070D-6360-4567-A70F-8AC836559CF7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Cambios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Canales de atención digital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BB970541-8F74-461F-ABDE-30DA78C53EA4}">
      <dgm:prSet phldrT="[Texto]" custT="1"/>
      <dgm:spPr/>
      <dgm:t>
        <a:bodyPr/>
        <a:lstStyle/>
        <a:p>
          <a:r>
            <a:rPr lang="es-EC" sz="1400" dirty="0">
              <a:latin typeface="3ds" panose="02000503020000020004" pitchFamily="2" charset="0"/>
            </a:rPr>
            <a:t>Gestión de Ventas</a:t>
          </a:r>
        </a:p>
      </dgm:t>
    </dgm:pt>
    <dgm:pt modelId="{A265D436-A495-482D-BF5B-4ADDDD703AA3}" type="parTrans" cxnId="{1A83DB3F-C3B9-49D3-B2EA-EEDDF7F821FF}">
      <dgm:prSet/>
      <dgm:spPr/>
      <dgm:t>
        <a:bodyPr/>
        <a:lstStyle/>
        <a:p>
          <a:endParaRPr lang="es-EC"/>
        </a:p>
      </dgm:t>
    </dgm:pt>
    <dgm:pt modelId="{C83F962D-6ED6-49EA-81EC-39A44961CD87}" type="sibTrans" cxnId="{1A83DB3F-C3B9-49D3-B2EA-EEDDF7F821FF}">
      <dgm:prSet/>
      <dgm:spPr/>
      <dgm:t>
        <a:bodyPr/>
        <a:lstStyle/>
        <a:p>
          <a:endParaRPr lang="es-EC"/>
        </a:p>
      </dgm:t>
    </dgm:pt>
    <dgm:pt modelId="{7886EB16-49D9-426F-A017-CB1356F41D92}">
      <dgm:prSet phldrT="[Texto]" custT="1"/>
      <dgm:spPr/>
      <dgm:t>
        <a:bodyPr/>
        <a:lstStyle/>
        <a:p>
          <a:r>
            <a:rPr lang="es-EC" sz="1400" dirty="0">
              <a:latin typeface="3ds" panose="02000503020000020004" pitchFamily="2" charset="0"/>
            </a:rPr>
            <a:t>Aplicación de Manuales de procedimiento</a:t>
          </a:r>
        </a:p>
      </dgm:t>
    </dgm:pt>
    <dgm:pt modelId="{C292D4FF-CBAF-489B-8185-DF27AD1A4C62}" type="parTrans" cxnId="{7AC28DEE-F49C-4814-AF38-8440266ED515}">
      <dgm:prSet/>
      <dgm:spPr/>
      <dgm:t>
        <a:bodyPr/>
        <a:lstStyle/>
        <a:p>
          <a:endParaRPr lang="es-EC"/>
        </a:p>
      </dgm:t>
    </dgm:pt>
    <dgm:pt modelId="{A3C1934C-A576-408C-9259-81F7D0D887F6}" type="sibTrans" cxnId="{7AC28DEE-F49C-4814-AF38-8440266ED515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5">
        <dgm:presLayoutVars>
          <dgm:bulletEnabled val="1"/>
        </dgm:presLayoutVars>
      </dgm:prSet>
      <dgm:spPr/>
    </dgm:pt>
    <dgm:pt modelId="{85F9D35B-91A7-4699-8AEF-3C142DB10CF8}" type="pres">
      <dgm:prSet presAssocID="{A12AAA50-A11F-4ADF-8577-DB0686B4BAB2}" presName="aSpace2" presStyleCnt="0"/>
      <dgm:spPr/>
    </dgm:pt>
    <dgm:pt modelId="{9258D3A9-7336-48E2-81DE-D58D13789CC1}" type="pres">
      <dgm:prSet presAssocID="{D2637A45-58E1-4B51-AF20-02F7344EE05C}" presName="childNode" presStyleLbl="node1" presStyleIdx="1" presStyleCnt="5">
        <dgm:presLayoutVars>
          <dgm:bulletEnabled val="1"/>
        </dgm:presLayoutVars>
      </dgm:prSet>
      <dgm:spPr/>
    </dgm:pt>
    <dgm:pt modelId="{A36136EC-2BA6-41C6-9616-92C9BB2DC58F}" type="pres">
      <dgm:prSet presAssocID="{D2637A45-58E1-4B51-AF20-02F7344EE05C}" presName="aSpace2" presStyleCnt="0"/>
      <dgm:spPr/>
    </dgm:pt>
    <dgm:pt modelId="{172646B3-4D4F-4AB0-9EA0-552C3C33E7A2}" type="pres">
      <dgm:prSet presAssocID="{BB970541-8F74-461F-ABDE-30DA78C53EA4}" presName="childNode" presStyleLbl="node1" presStyleIdx="2" presStyleCnt="5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3" presStyleCnt="5" custScaleY="50512" custLinFactNeighborY="11259">
        <dgm:presLayoutVars>
          <dgm:bulletEnabled val="1"/>
        </dgm:presLayoutVars>
      </dgm:prSet>
      <dgm:spPr/>
    </dgm:pt>
    <dgm:pt modelId="{C7AC9F40-B3F0-4E6C-B1ED-0CBBC050B191}" type="pres">
      <dgm:prSet presAssocID="{E42DFA6E-0A51-4CFE-8F07-D734B1876C28}" presName="aSpace2" presStyleCnt="0"/>
      <dgm:spPr/>
    </dgm:pt>
    <dgm:pt modelId="{97FF8D61-4D54-4AD5-83AB-6524C0575864}" type="pres">
      <dgm:prSet presAssocID="{7886EB16-49D9-426F-A017-CB1356F41D92}" presName="childNode" presStyleLbl="node1" presStyleIdx="4" presStyleCnt="5" custScaleY="53293" custLinFactNeighborY="-30024">
        <dgm:presLayoutVars>
          <dgm:bulletEnabled val="1"/>
        </dgm:presLayoutVars>
      </dgm:prSet>
      <dgm:spPr/>
    </dgm:pt>
  </dgm:ptLst>
  <dgm:cxnLst>
    <dgm:cxn modelId="{1B65070D-6360-4567-A70F-8AC836559CF7}" srcId="{6E26C15E-7D4E-4627-8D9A-39D36AE44296}" destId="{D2637A45-58E1-4B51-AF20-02F7344EE05C}" srcOrd="1" destOrd="0" parTransId="{53BF51DB-00AA-4839-82F2-CFAE46C91AC9}" sibTransId="{14234E00-E523-4E84-AC47-A954E8A4E4BD}"/>
    <dgm:cxn modelId="{319A1E37-3181-4883-A244-97176C91A2C9}" type="presOf" srcId="{7886EB16-49D9-426F-A017-CB1356F41D92}" destId="{97FF8D61-4D54-4AD5-83AB-6524C0575864}" srcOrd="0" destOrd="0" presId="urn:microsoft.com/office/officeart/2005/8/layout/lProcess2"/>
    <dgm:cxn modelId="{1A83DB3F-C3B9-49D3-B2EA-EEDDF7F821FF}" srcId="{6E26C15E-7D4E-4627-8D9A-39D36AE44296}" destId="{BB970541-8F74-461F-ABDE-30DA78C53EA4}" srcOrd="2" destOrd="0" parTransId="{A265D436-A495-482D-BF5B-4ADDDD703AA3}" sibTransId="{C83F962D-6ED6-49EA-81EC-39A44961CD87}"/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598167BA-FDCB-43DB-8CC7-41A59191511D}" type="presOf" srcId="{BB970541-8F74-461F-ABDE-30DA78C53EA4}" destId="{172646B3-4D4F-4AB0-9EA0-552C3C33E7A2}" srcOrd="0" destOrd="0" presId="urn:microsoft.com/office/officeart/2005/8/layout/lProcess2"/>
    <dgm:cxn modelId="{87055FBD-1CE7-4F72-AFA9-AF6C21B5D771}" type="presOf" srcId="{D2637A45-58E1-4B51-AF20-02F7344EE05C}" destId="{9258D3A9-7336-48E2-81DE-D58D13789CC1}" srcOrd="0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7AC28DEE-F49C-4814-AF38-8440266ED515}" srcId="{A011A0AD-0083-488E-990B-BC25422D9FAC}" destId="{7886EB16-49D9-426F-A017-CB1356F41D92}" srcOrd="1" destOrd="0" parTransId="{C292D4FF-CBAF-489B-8185-DF27AD1A4C62}" sibTransId="{A3C1934C-A576-408C-9259-81F7D0D887F6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4FB29A15-ECF8-4902-98A4-913A59C7B402}" type="presParOf" srcId="{972E1652-D8F6-4441-80BA-66C1D05FD0CC}" destId="{85F9D35B-91A7-4699-8AEF-3C142DB10CF8}" srcOrd="1" destOrd="0" presId="urn:microsoft.com/office/officeart/2005/8/layout/lProcess2"/>
    <dgm:cxn modelId="{4BF49C20-29B9-4C10-8AB6-01CD5AC3885D}" type="presParOf" srcId="{972E1652-D8F6-4441-80BA-66C1D05FD0CC}" destId="{9258D3A9-7336-48E2-81DE-D58D13789CC1}" srcOrd="2" destOrd="0" presId="urn:microsoft.com/office/officeart/2005/8/layout/lProcess2"/>
    <dgm:cxn modelId="{79718351-027F-4306-BB53-DFFB7F52F72E}" type="presParOf" srcId="{972E1652-D8F6-4441-80BA-66C1D05FD0CC}" destId="{A36136EC-2BA6-41C6-9616-92C9BB2DC58F}" srcOrd="3" destOrd="0" presId="urn:microsoft.com/office/officeart/2005/8/layout/lProcess2"/>
    <dgm:cxn modelId="{851E9D14-9CCC-458F-AEA7-27F34CEE712C}" type="presParOf" srcId="{972E1652-D8F6-4441-80BA-66C1D05FD0CC}" destId="{172646B3-4D4F-4AB0-9EA0-552C3C33E7A2}" srcOrd="4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  <dgm:cxn modelId="{00024CC1-BE76-42DA-8877-DEB6AF174494}" type="presParOf" srcId="{55013412-F415-45DA-91C0-014B2D8D270A}" destId="{C7AC9F40-B3F0-4E6C-B1ED-0CBBC050B191}" srcOrd="1" destOrd="0" presId="urn:microsoft.com/office/officeart/2005/8/layout/lProcess2"/>
    <dgm:cxn modelId="{622DB7E0-19B6-4795-8D39-9250EB7FB43C}" type="presParOf" srcId="{55013412-F415-45DA-91C0-014B2D8D270A}" destId="{97FF8D61-4D54-4AD5-83AB-6524C057586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Resultado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Venta de productos con mayor rentabilidad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1" custScaleY="44119" custLinFactNeighborX="3401" custLinFactNeighborY="-6445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Proveedores nacionales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Cambio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Proveedores extranjeros</a:t>
          </a:r>
          <a:endParaRPr lang="es-EC" sz="1600" dirty="0"/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2" custScaleY="43395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1" presStyleCnt="2" custScaleY="43395">
        <dgm:presLayoutVars>
          <dgm:bulletEnabled val="1"/>
        </dgm:presLayoutVars>
      </dgm:prSet>
      <dgm:spPr/>
    </dgm:pt>
  </dgm:ptLst>
  <dgm:cxnLst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/>
            <a:t>Resultados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Nueva estructura de costes fijos y variables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1" custScaleY="32630" custLinFactNeighborX="4163" custLinFactNeighborY="-8215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Reposición de inventario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D2637A45-58E1-4B51-AF20-02F7344EE05C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Mantenimientos de activos</a:t>
          </a:r>
        </a:p>
      </dgm:t>
    </dgm:pt>
    <dgm:pt modelId="{53BF51DB-00AA-4839-82F2-CFAE46C91AC9}" type="parTrans" cxnId="{1B65070D-6360-4567-A70F-8AC836559CF7}">
      <dgm:prSet/>
      <dgm:spPr/>
      <dgm:t>
        <a:bodyPr/>
        <a:lstStyle/>
        <a:p>
          <a:endParaRPr lang="es-EC"/>
        </a:p>
      </dgm:t>
    </dgm:pt>
    <dgm:pt modelId="{14234E00-E523-4E84-AC47-A954E8A4E4BD}" type="sibTrans" cxnId="{1B65070D-6360-4567-A70F-8AC836559CF7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Cambio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Inversión en nuevos servicios y canales de atención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3">
        <dgm:presLayoutVars>
          <dgm:bulletEnabled val="1"/>
        </dgm:presLayoutVars>
      </dgm:prSet>
      <dgm:spPr/>
    </dgm:pt>
    <dgm:pt modelId="{85F9D35B-91A7-4699-8AEF-3C142DB10CF8}" type="pres">
      <dgm:prSet presAssocID="{A12AAA50-A11F-4ADF-8577-DB0686B4BAB2}" presName="aSpace2" presStyleCnt="0"/>
      <dgm:spPr/>
    </dgm:pt>
    <dgm:pt modelId="{9258D3A9-7336-48E2-81DE-D58D13789CC1}" type="pres">
      <dgm:prSet presAssocID="{D2637A45-58E1-4B51-AF20-02F7344EE05C}" presName="childNode" presStyleLbl="node1" presStyleIdx="1" presStyleCnt="3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2" presStyleCnt="3" custScaleY="60942">
        <dgm:presLayoutVars>
          <dgm:bulletEnabled val="1"/>
        </dgm:presLayoutVars>
      </dgm:prSet>
      <dgm:spPr/>
    </dgm:pt>
  </dgm:ptLst>
  <dgm:cxnLst>
    <dgm:cxn modelId="{1B65070D-6360-4567-A70F-8AC836559CF7}" srcId="{6E26C15E-7D4E-4627-8D9A-39D36AE44296}" destId="{D2637A45-58E1-4B51-AF20-02F7344EE05C}" srcOrd="1" destOrd="0" parTransId="{53BF51DB-00AA-4839-82F2-CFAE46C91AC9}" sibTransId="{14234E00-E523-4E84-AC47-A954E8A4E4BD}"/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87055FBD-1CE7-4F72-AFA9-AF6C21B5D771}" type="presOf" srcId="{D2637A45-58E1-4B51-AF20-02F7344EE05C}" destId="{9258D3A9-7336-48E2-81DE-D58D13789CC1}" srcOrd="0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4FB29A15-ECF8-4902-98A4-913A59C7B402}" type="presParOf" srcId="{972E1652-D8F6-4441-80BA-66C1D05FD0CC}" destId="{85F9D35B-91A7-4699-8AEF-3C142DB10CF8}" srcOrd="1" destOrd="0" presId="urn:microsoft.com/office/officeart/2005/8/layout/lProcess2"/>
    <dgm:cxn modelId="{4BF49C20-29B9-4C10-8AB6-01CD5AC3885D}" type="presParOf" srcId="{972E1652-D8F6-4441-80BA-66C1D05FD0CC}" destId="{9258D3A9-7336-48E2-81DE-D58D13789CC1}" srcOrd="2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Beneficios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Identificar necesidades especificas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4C194E16-2524-4FC0-9CFB-F9F96984CD8C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Canales propios del segmento</a:t>
          </a:r>
        </a:p>
      </dgm:t>
    </dgm:pt>
    <dgm:pt modelId="{E2EE1AE7-2DF5-4411-A598-495F0A29FDBF}" type="parTrans" cxnId="{3BBF2056-9678-4C90-84FC-4E68308A9BAC}">
      <dgm:prSet/>
      <dgm:spPr/>
      <dgm:t>
        <a:bodyPr/>
        <a:lstStyle/>
        <a:p>
          <a:endParaRPr lang="es-EC"/>
        </a:p>
      </dgm:t>
    </dgm:pt>
    <dgm:pt modelId="{1678D803-CC3E-4130-B218-561EBFF38C55}" type="sibTrans" cxnId="{3BBF2056-9678-4C90-84FC-4E68308A9BAC}">
      <dgm:prSet/>
      <dgm:spPr/>
      <dgm:t>
        <a:bodyPr/>
        <a:lstStyle/>
        <a:p>
          <a:endParaRPr lang="es-EC"/>
        </a:p>
      </dgm:t>
    </dgm:pt>
    <dgm:pt modelId="{584535A1-2300-40B0-8ECF-FCEF414DF1C5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Relaciones propicias para el segmento</a:t>
          </a:r>
        </a:p>
      </dgm:t>
    </dgm:pt>
    <dgm:pt modelId="{58253DE7-9C8A-4A13-B02A-ACC8B2FEDCF7}" type="parTrans" cxnId="{46D8DFFF-B8F7-4A47-8C3D-E735FDF5CA27}">
      <dgm:prSet/>
      <dgm:spPr/>
      <dgm:t>
        <a:bodyPr/>
        <a:lstStyle/>
        <a:p>
          <a:endParaRPr lang="es-EC"/>
        </a:p>
      </dgm:t>
    </dgm:pt>
    <dgm:pt modelId="{B1F7548B-7761-43D2-B546-0A9F91771683}" type="sibTrans" cxnId="{46D8DFFF-B8F7-4A47-8C3D-E735FDF5CA27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3" custLinFactNeighborX="4075" custLinFactNeighborY="6765">
        <dgm:presLayoutVars>
          <dgm:bulletEnabled val="1"/>
        </dgm:presLayoutVars>
      </dgm:prSet>
      <dgm:spPr/>
    </dgm:pt>
    <dgm:pt modelId="{FEE214B6-D114-425A-A96D-DE99C5AA8A13}" type="pres">
      <dgm:prSet presAssocID="{377C6C89-283A-462C-85CA-F57B45AC1F79}" presName="aSpace2" presStyleCnt="0"/>
      <dgm:spPr/>
    </dgm:pt>
    <dgm:pt modelId="{C0EA13F0-0E42-434C-A4FD-807168CF518D}" type="pres">
      <dgm:prSet presAssocID="{4C194E16-2524-4FC0-9CFB-F9F96984CD8C}" presName="childNode" presStyleLbl="node1" presStyleIdx="1" presStyleCnt="3" custLinFactNeighborX="3921">
        <dgm:presLayoutVars>
          <dgm:bulletEnabled val="1"/>
        </dgm:presLayoutVars>
      </dgm:prSet>
      <dgm:spPr/>
    </dgm:pt>
    <dgm:pt modelId="{31FFB265-5167-4F86-B51A-CE11725E8E7A}" type="pres">
      <dgm:prSet presAssocID="{4C194E16-2524-4FC0-9CFB-F9F96984CD8C}" presName="aSpace2" presStyleCnt="0"/>
      <dgm:spPr/>
    </dgm:pt>
    <dgm:pt modelId="{501EEA48-34E4-4DBF-913C-A3463E87333B}" type="pres">
      <dgm:prSet presAssocID="{584535A1-2300-40B0-8ECF-FCEF414DF1C5}" presName="childNode" presStyleLbl="node1" presStyleIdx="2" presStyleCnt="3" custLinFactNeighborX="4287">
        <dgm:presLayoutVars>
          <dgm:bulletEnabled val="1"/>
        </dgm:presLayoutVars>
      </dgm:prSet>
      <dgm:spPr/>
    </dgm:pt>
  </dgm:ptLst>
  <dgm:cxnLst>
    <dgm:cxn modelId="{0591E617-0E97-4640-BB49-59AC8FBC93F9}" type="presOf" srcId="{584535A1-2300-40B0-8ECF-FCEF414DF1C5}" destId="{501EEA48-34E4-4DBF-913C-A3463E87333B}" srcOrd="0" destOrd="0" presId="urn:microsoft.com/office/officeart/2005/8/layout/lProcess2"/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BBF2056-9678-4C90-84FC-4E68308A9BAC}" srcId="{BCE1D6D7-8918-4BB4-95F5-18EFA87F5ECD}" destId="{4C194E16-2524-4FC0-9CFB-F9F96984CD8C}" srcOrd="1" destOrd="0" parTransId="{E2EE1AE7-2DF5-4411-A598-495F0A29FDBF}" sibTransId="{1678D803-CC3E-4130-B218-561EBFF38C55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08D811A1-AEA7-499A-BE0C-2A92578038B2}" type="presOf" srcId="{4C194E16-2524-4FC0-9CFB-F9F96984CD8C}" destId="{C0EA13F0-0E42-434C-A4FD-807168CF518D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46D8DFFF-B8F7-4A47-8C3D-E735FDF5CA27}" srcId="{BCE1D6D7-8918-4BB4-95F5-18EFA87F5ECD}" destId="{584535A1-2300-40B0-8ECF-FCEF414DF1C5}" srcOrd="2" destOrd="0" parTransId="{58253DE7-9C8A-4A13-B02A-ACC8B2FEDCF7}" sibTransId="{B1F7548B-7761-43D2-B546-0A9F91771683}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  <dgm:cxn modelId="{16911E3C-82C4-4EB8-9FA3-553F674D3BCE}" type="presParOf" srcId="{4AA052B8-749B-4F16-BBDA-3E761B1144EE}" destId="{FEE214B6-D114-425A-A96D-DE99C5AA8A13}" srcOrd="1" destOrd="0" presId="urn:microsoft.com/office/officeart/2005/8/layout/lProcess2"/>
    <dgm:cxn modelId="{C01CD974-9958-4F41-90CE-73EC1773A1CC}" type="presParOf" srcId="{4AA052B8-749B-4F16-BBDA-3E761B1144EE}" destId="{C0EA13F0-0E42-434C-A4FD-807168CF518D}" srcOrd="2" destOrd="0" presId="urn:microsoft.com/office/officeart/2005/8/layout/lProcess2"/>
    <dgm:cxn modelId="{CC81EF7C-03B5-42D4-A0DE-D1F3AFE4F633}" type="presParOf" srcId="{4AA052B8-749B-4F16-BBDA-3E761B1144EE}" destId="{31FFB265-5167-4F86-B51A-CE11725E8E7A}" srcOrd="3" destOrd="0" presId="urn:microsoft.com/office/officeart/2005/8/layout/lProcess2"/>
    <dgm:cxn modelId="{76370E76-5E71-4E82-9AE0-7BA46B5DA7AB}" type="presParOf" srcId="{4AA052B8-749B-4F16-BBDA-3E761B1144EE}" destId="{501EEA48-34E4-4DBF-913C-A3463E87333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C0FD7B-7251-428E-840F-64D1DE7BB0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DC102B-B1A5-448A-8292-01282E4910F5}">
      <dgm:prSet phldrT="[Texto]"/>
      <dgm:spPr/>
      <dgm:t>
        <a:bodyPr/>
        <a:lstStyle/>
        <a:p>
          <a:r>
            <a:rPr lang="es-EC" dirty="0"/>
            <a:t>Tasa mínima de retorno</a:t>
          </a:r>
        </a:p>
      </dgm:t>
    </dgm:pt>
    <dgm:pt modelId="{6ECB1D65-EB43-4615-BC2F-06DA96B384DA}" type="parTrans" cxnId="{852A45F6-6186-4CF5-90B4-8170728A49CA}">
      <dgm:prSet/>
      <dgm:spPr/>
      <dgm:t>
        <a:bodyPr/>
        <a:lstStyle/>
        <a:p>
          <a:endParaRPr lang="es-EC"/>
        </a:p>
      </dgm:t>
    </dgm:pt>
    <dgm:pt modelId="{CBC4C154-054B-4E8B-93AA-C7763D92A3ED}" type="sibTrans" cxnId="{852A45F6-6186-4CF5-90B4-8170728A49CA}">
      <dgm:prSet/>
      <dgm:spPr/>
      <dgm:t>
        <a:bodyPr/>
        <a:lstStyle/>
        <a:p>
          <a:endParaRPr lang="es-EC"/>
        </a:p>
      </dgm:t>
    </dgm:pt>
    <dgm:pt modelId="{CE3EB408-7E50-415D-A1E2-B0881CCC4CE5}">
      <dgm:prSet phldrT="[Texto]"/>
      <dgm:spPr/>
      <dgm:t>
        <a:bodyPr/>
        <a:lstStyle/>
        <a:p>
          <a:r>
            <a:rPr lang="es-EC" dirty="0" err="1"/>
            <a:t>TMAR</a:t>
          </a:r>
          <a:r>
            <a:rPr lang="es-EC" dirty="0"/>
            <a:t>: 12.27%</a:t>
          </a:r>
        </a:p>
      </dgm:t>
    </dgm:pt>
    <dgm:pt modelId="{D59044F2-D050-48FE-8A61-D2DBD5756044}" type="parTrans" cxnId="{42E0FE78-6A4A-4DE9-BD80-F2867685EED0}">
      <dgm:prSet/>
      <dgm:spPr/>
      <dgm:t>
        <a:bodyPr/>
        <a:lstStyle/>
        <a:p>
          <a:endParaRPr lang="es-EC"/>
        </a:p>
      </dgm:t>
    </dgm:pt>
    <dgm:pt modelId="{23A9F022-2C31-421D-B85F-0B238FC2B68D}" type="sibTrans" cxnId="{42E0FE78-6A4A-4DE9-BD80-F2867685EED0}">
      <dgm:prSet/>
      <dgm:spPr/>
      <dgm:t>
        <a:bodyPr/>
        <a:lstStyle/>
        <a:p>
          <a:endParaRPr lang="es-EC"/>
        </a:p>
      </dgm:t>
    </dgm:pt>
    <dgm:pt modelId="{96D0E383-CF68-411C-8F3B-F66C9592E632}">
      <dgm:prSet phldrT="[Texto]"/>
      <dgm:spPr/>
      <dgm:t>
        <a:bodyPr/>
        <a:lstStyle/>
        <a:p>
          <a:r>
            <a:rPr lang="es-EC" dirty="0"/>
            <a:t>Tasa interna de retorno</a:t>
          </a:r>
        </a:p>
      </dgm:t>
    </dgm:pt>
    <dgm:pt modelId="{E44996EF-A46E-475B-B117-9E05F18C56EA}" type="parTrans" cxnId="{E4A343A2-4947-474D-A6F8-465427DF2E52}">
      <dgm:prSet/>
      <dgm:spPr/>
      <dgm:t>
        <a:bodyPr/>
        <a:lstStyle/>
        <a:p>
          <a:endParaRPr lang="es-EC"/>
        </a:p>
      </dgm:t>
    </dgm:pt>
    <dgm:pt modelId="{C5ADB7C7-AF0C-401E-9872-0087FFB49176}" type="sibTrans" cxnId="{E4A343A2-4947-474D-A6F8-465427DF2E52}">
      <dgm:prSet/>
      <dgm:spPr/>
      <dgm:t>
        <a:bodyPr/>
        <a:lstStyle/>
        <a:p>
          <a:endParaRPr lang="es-EC"/>
        </a:p>
      </dgm:t>
    </dgm:pt>
    <dgm:pt modelId="{5D3C1F80-C369-44F3-9049-5307DBA51391}">
      <dgm:prSet phldrT="[Texto]"/>
      <dgm:spPr/>
      <dgm:t>
        <a:bodyPr/>
        <a:lstStyle/>
        <a:p>
          <a:r>
            <a:rPr lang="es-EC" dirty="0"/>
            <a:t>TIR: 13%</a:t>
          </a:r>
        </a:p>
      </dgm:t>
    </dgm:pt>
    <dgm:pt modelId="{6E88A5B3-56C7-4815-A350-516C38915E08}" type="parTrans" cxnId="{FCB2F6E9-4064-4AB2-AFC9-2D80FFEC370A}">
      <dgm:prSet/>
      <dgm:spPr/>
      <dgm:t>
        <a:bodyPr/>
        <a:lstStyle/>
        <a:p>
          <a:endParaRPr lang="es-EC"/>
        </a:p>
      </dgm:t>
    </dgm:pt>
    <dgm:pt modelId="{E5A7972E-1DC6-46D3-982A-14233D0EF244}" type="sibTrans" cxnId="{FCB2F6E9-4064-4AB2-AFC9-2D80FFEC370A}">
      <dgm:prSet/>
      <dgm:spPr/>
      <dgm:t>
        <a:bodyPr/>
        <a:lstStyle/>
        <a:p>
          <a:endParaRPr lang="es-EC"/>
        </a:p>
      </dgm:t>
    </dgm:pt>
    <dgm:pt modelId="{91BBEA41-298C-4042-91B3-D5E73C526682}">
      <dgm:prSet phldrT="[Texto]"/>
      <dgm:spPr/>
      <dgm:t>
        <a:bodyPr/>
        <a:lstStyle/>
        <a:p>
          <a:r>
            <a:rPr lang="es-EC" dirty="0"/>
            <a:t>Valor actual neto</a:t>
          </a:r>
        </a:p>
      </dgm:t>
    </dgm:pt>
    <dgm:pt modelId="{37456685-073C-42A7-A913-02CE0E74C187}" type="parTrans" cxnId="{89CE8929-7D19-4552-B4A5-439B5DFF1633}">
      <dgm:prSet/>
      <dgm:spPr/>
      <dgm:t>
        <a:bodyPr/>
        <a:lstStyle/>
        <a:p>
          <a:endParaRPr lang="es-EC"/>
        </a:p>
      </dgm:t>
    </dgm:pt>
    <dgm:pt modelId="{EAAE0D5A-F965-4FB0-89E4-77C398F70151}" type="sibTrans" cxnId="{89CE8929-7D19-4552-B4A5-439B5DFF1633}">
      <dgm:prSet/>
      <dgm:spPr/>
      <dgm:t>
        <a:bodyPr/>
        <a:lstStyle/>
        <a:p>
          <a:endParaRPr lang="es-EC"/>
        </a:p>
      </dgm:t>
    </dgm:pt>
    <dgm:pt modelId="{917CCFCC-B145-47C1-BE5B-48833300E5A6}">
      <dgm:prSet phldrT="[Texto]"/>
      <dgm:spPr/>
      <dgm:t>
        <a:bodyPr/>
        <a:lstStyle/>
        <a:p>
          <a:r>
            <a:rPr lang="es-EC" dirty="0"/>
            <a:t>VAN: 1408.88 </a:t>
          </a:r>
        </a:p>
      </dgm:t>
    </dgm:pt>
    <dgm:pt modelId="{74A1812F-0A4A-40BF-8807-5B380AE9A2DA}" type="parTrans" cxnId="{2635C490-28BE-4364-87A5-5793DA0DA186}">
      <dgm:prSet/>
      <dgm:spPr/>
      <dgm:t>
        <a:bodyPr/>
        <a:lstStyle/>
        <a:p>
          <a:endParaRPr lang="es-EC"/>
        </a:p>
      </dgm:t>
    </dgm:pt>
    <dgm:pt modelId="{4817D364-02AB-443B-8167-865613AFD0F5}" type="sibTrans" cxnId="{2635C490-28BE-4364-87A5-5793DA0DA186}">
      <dgm:prSet/>
      <dgm:spPr/>
      <dgm:t>
        <a:bodyPr/>
        <a:lstStyle/>
        <a:p>
          <a:endParaRPr lang="es-EC"/>
        </a:p>
      </dgm:t>
    </dgm:pt>
    <dgm:pt modelId="{A519BE61-5ACC-4A39-A23E-07219C4CF189}">
      <dgm:prSet phldrT="[Texto]"/>
      <dgm:spPr/>
      <dgm:t>
        <a:bodyPr/>
        <a:lstStyle/>
        <a:p>
          <a:r>
            <a:rPr lang="es-EC" dirty="0"/>
            <a:t>Periodo de Recuperación</a:t>
          </a:r>
        </a:p>
      </dgm:t>
    </dgm:pt>
    <dgm:pt modelId="{117D3036-4D8F-41CD-8F5A-FACBDD91CFBE}" type="parTrans" cxnId="{91BCFEBC-1B93-4659-A5EC-D118844B361E}">
      <dgm:prSet/>
      <dgm:spPr/>
      <dgm:t>
        <a:bodyPr/>
        <a:lstStyle/>
        <a:p>
          <a:endParaRPr lang="es-EC"/>
        </a:p>
      </dgm:t>
    </dgm:pt>
    <dgm:pt modelId="{710BA43A-F1E3-47F1-BD57-37DD45C467BE}" type="sibTrans" cxnId="{91BCFEBC-1B93-4659-A5EC-D118844B361E}">
      <dgm:prSet/>
      <dgm:spPr/>
      <dgm:t>
        <a:bodyPr/>
        <a:lstStyle/>
        <a:p>
          <a:endParaRPr lang="es-EC"/>
        </a:p>
      </dgm:t>
    </dgm:pt>
    <dgm:pt modelId="{F3EC258A-B640-407A-9710-B40F15FE803E}">
      <dgm:prSet phldrT="[Texto]"/>
      <dgm:spPr/>
      <dgm:t>
        <a:bodyPr/>
        <a:lstStyle/>
        <a:p>
          <a:r>
            <a:rPr lang="es-EC" dirty="0" err="1"/>
            <a:t>PAY</a:t>
          </a:r>
          <a:r>
            <a:rPr lang="es-EC" dirty="0"/>
            <a:t> BACK: 3 años 10 meses 25 días</a:t>
          </a:r>
        </a:p>
      </dgm:t>
    </dgm:pt>
    <dgm:pt modelId="{0932C990-E131-4938-A06F-50C1FD17D178}" type="parTrans" cxnId="{C3A02729-47B1-47E0-B544-F81B544ED1C2}">
      <dgm:prSet/>
      <dgm:spPr/>
      <dgm:t>
        <a:bodyPr/>
        <a:lstStyle/>
        <a:p>
          <a:endParaRPr lang="es-EC"/>
        </a:p>
      </dgm:t>
    </dgm:pt>
    <dgm:pt modelId="{A666FBC2-1139-4671-9E44-F844762EBA3A}" type="sibTrans" cxnId="{C3A02729-47B1-47E0-B544-F81B544ED1C2}">
      <dgm:prSet/>
      <dgm:spPr/>
      <dgm:t>
        <a:bodyPr/>
        <a:lstStyle/>
        <a:p>
          <a:endParaRPr lang="es-EC"/>
        </a:p>
      </dgm:t>
    </dgm:pt>
    <dgm:pt modelId="{EB901E82-37AD-4ADD-BEBB-F49F4503A556}">
      <dgm:prSet phldrT="[Texto]"/>
      <dgm:spPr/>
      <dgm:t>
        <a:bodyPr/>
        <a:lstStyle/>
        <a:p>
          <a:r>
            <a:rPr lang="es-EC" dirty="0"/>
            <a:t>Índice de rentabilidad</a:t>
          </a:r>
        </a:p>
      </dgm:t>
    </dgm:pt>
    <dgm:pt modelId="{90661E28-6246-478B-9BB8-087BE79F6635}" type="parTrans" cxnId="{9E4C55A9-9756-49B8-BF95-CD3B85197671}">
      <dgm:prSet/>
      <dgm:spPr/>
      <dgm:t>
        <a:bodyPr/>
        <a:lstStyle/>
        <a:p>
          <a:endParaRPr lang="es-EC"/>
        </a:p>
      </dgm:t>
    </dgm:pt>
    <dgm:pt modelId="{82B7EEB8-278D-4476-8627-EDE50EF6FBED}" type="sibTrans" cxnId="{9E4C55A9-9756-49B8-BF95-CD3B85197671}">
      <dgm:prSet/>
      <dgm:spPr/>
      <dgm:t>
        <a:bodyPr/>
        <a:lstStyle/>
        <a:p>
          <a:endParaRPr lang="es-EC"/>
        </a:p>
      </dgm:t>
    </dgm:pt>
    <dgm:pt modelId="{F03650EB-2741-43B1-8941-0C42FD6F96A9}">
      <dgm:prSet phldrT="[Texto]"/>
      <dgm:spPr/>
      <dgm:t>
        <a:bodyPr/>
        <a:lstStyle/>
        <a:p>
          <a:r>
            <a:rPr lang="es-EC" dirty="0"/>
            <a:t>IR: 1.39</a:t>
          </a:r>
        </a:p>
      </dgm:t>
    </dgm:pt>
    <dgm:pt modelId="{2EAF1D36-38C4-46F9-8B74-0BA0C79CE23B}" type="parTrans" cxnId="{F607137E-A282-46A0-A106-D1661CF93C78}">
      <dgm:prSet/>
      <dgm:spPr/>
      <dgm:t>
        <a:bodyPr/>
        <a:lstStyle/>
        <a:p>
          <a:endParaRPr lang="es-EC"/>
        </a:p>
      </dgm:t>
    </dgm:pt>
    <dgm:pt modelId="{3A1F6BC2-8727-413C-B2F5-6A5EBA6F3BE5}" type="sibTrans" cxnId="{F607137E-A282-46A0-A106-D1661CF93C78}">
      <dgm:prSet/>
      <dgm:spPr/>
      <dgm:t>
        <a:bodyPr/>
        <a:lstStyle/>
        <a:p>
          <a:endParaRPr lang="es-EC"/>
        </a:p>
      </dgm:t>
    </dgm:pt>
    <dgm:pt modelId="{9B913E22-75CF-4A4D-9F8F-7F26074213A9}" type="pres">
      <dgm:prSet presAssocID="{76C0FD7B-7251-428E-840F-64D1DE7BB017}" presName="Name0" presStyleCnt="0">
        <dgm:presLayoutVars>
          <dgm:dir/>
          <dgm:animLvl val="lvl"/>
          <dgm:resizeHandles val="exact"/>
        </dgm:presLayoutVars>
      </dgm:prSet>
      <dgm:spPr/>
    </dgm:pt>
    <dgm:pt modelId="{5785B40D-9344-4A0D-8397-89BEAC23BB8F}" type="pres">
      <dgm:prSet presAssocID="{7FDC102B-B1A5-448A-8292-01282E4910F5}" presName="composite" presStyleCnt="0"/>
      <dgm:spPr/>
    </dgm:pt>
    <dgm:pt modelId="{DFE733AC-0776-4711-8CF4-016848FC90DF}" type="pres">
      <dgm:prSet presAssocID="{7FDC102B-B1A5-448A-8292-01282E4910F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A2493071-98C4-4D00-8283-4BEDF1FD2608}" type="pres">
      <dgm:prSet presAssocID="{7FDC102B-B1A5-448A-8292-01282E4910F5}" presName="desTx" presStyleLbl="alignAccFollowNode1" presStyleIdx="0" presStyleCnt="5">
        <dgm:presLayoutVars>
          <dgm:bulletEnabled val="1"/>
        </dgm:presLayoutVars>
      </dgm:prSet>
      <dgm:spPr/>
    </dgm:pt>
    <dgm:pt modelId="{8E8892C0-654F-4B1C-B63F-A277AB8BA49A}" type="pres">
      <dgm:prSet presAssocID="{CBC4C154-054B-4E8B-93AA-C7763D92A3ED}" presName="space" presStyleCnt="0"/>
      <dgm:spPr/>
    </dgm:pt>
    <dgm:pt modelId="{C8B6D513-4546-4BEF-8FC4-B3853BA241FD}" type="pres">
      <dgm:prSet presAssocID="{96D0E383-CF68-411C-8F3B-F66C9592E632}" presName="composite" presStyleCnt="0"/>
      <dgm:spPr/>
    </dgm:pt>
    <dgm:pt modelId="{0FAC05AF-4C7C-47C0-9FC9-F8B52721BE4D}" type="pres">
      <dgm:prSet presAssocID="{96D0E383-CF68-411C-8F3B-F66C9592E63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F2E013C-6E30-422C-8A38-E7C32B9BC1AA}" type="pres">
      <dgm:prSet presAssocID="{96D0E383-CF68-411C-8F3B-F66C9592E632}" presName="desTx" presStyleLbl="alignAccFollowNode1" presStyleIdx="1" presStyleCnt="5">
        <dgm:presLayoutVars>
          <dgm:bulletEnabled val="1"/>
        </dgm:presLayoutVars>
      </dgm:prSet>
      <dgm:spPr/>
    </dgm:pt>
    <dgm:pt modelId="{522F8405-1257-4895-8EDA-1F30F41CAAC8}" type="pres">
      <dgm:prSet presAssocID="{C5ADB7C7-AF0C-401E-9872-0087FFB49176}" presName="space" presStyleCnt="0"/>
      <dgm:spPr/>
    </dgm:pt>
    <dgm:pt modelId="{7CD7A159-9973-41D7-AEFA-F271404956DF}" type="pres">
      <dgm:prSet presAssocID="{91BBEA41-298C-4042-91B3-D5E73C526682}" presName="composite" presStyleCnt="0"/>
      <dgm:spPr/>
    </dgm:pt>
    <dgm:pt modelId="{2E6E6E76-3218-443C-BECC-4D4CD644A5FA}" type="pres">
      <dgm:prSet presAssocID="{91BBEA41-298C-4042-91B3-D5E73C52668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5A3B6F4-4FF7-4E68-87C8-7B1216A5ED6A}" type="pres">
      <dgm:prSet presAssocID="{91BBEA41-298C-4042-91B3-D5E73C526682}" presName="desTx" presStyleLbl="alignAccFollowNode1" presStyleIdx="2" presStyleCnt="5">
        <dgm:presLayoutVars>
          <dgm:bulletEnabled val="1"/>
        </dgm:presLayoutVars>
      </dgm:prSet>
      <dgm:spPr/>
    </dgm:pt>
    <dgm:pt modelId="{61382218-CF15-4E73-A171-9FEAFB1184DA}" type="pres">
      <dgm:prSet presAssocID="{EAAE0D5A-F965-4FB0-89E4-77C398F70151}" presName="space" presStyleCnt="0"/>
      <dgm:spPr/>
    </dgm:pt>
    <dgm:pt modelId="{066F0753-B985-4239-8D48-5FC9FFB739A8}" type="pres">
      <dgm:prSet presAssocID="{A519BE61-5ACC-4A39-A23E-07219C4CF189}" presName="composite" presStyleCnt="0"/>
      <dgm:spPr/>
    </dgm:pt>
    <dgm:pt modelId="{C139C8F0-FC94-4CC8-9397-8356F0B0D638}" type="pres">
      <dgm:prSet presAssocID="{A519BE61-5ACC-4A39-A23E-07219C4CF18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F9F7FD7-00B0-4E8B-A2FF-A406B1DBC80F}" type="pres">
      <dgm:prSet presAssocID="{A519BE61-5ACC-4A39-A23E-07219C4CF189}" presName="desTx" presStyleLbl="alignAccFollowNode1" presStyleIdx="3" presStyleCnt="5">
        <dgm:presLayoutVars>
          <dgm:bulletEnabled val="1"/>
        </dgm:presLayoutVars>
      </dgm:prSet>
      <dgm:spPr/>
    </dgm:pt>
    <dgm:pt modelId="{E7178995-904C-42BB-8824-F4B4BB7638EE}" type="pres">
      <dgm:prSet presAssocID="{710BA43A-F1E3-47F1-BD57-37DD45C467BE}" presName="space" presStyleCnt="0"/>
      <dgm:spPr/>
    </dgm:pt>
    <dgm:pt modelId="{98708DD7-D479-4B05-B143-23E246AF9E9E}" type="pres">
      <dgm:prSet presAssocID="{EB901E82-37AD-4ADD-BEBB-F49F4503A556}" presName="composite" presStyleCnt="0"/>
      <dgm:spPr/>
    </dgm:pt>
    <dgm:pt modelId="{4647A23D-59ED-49AF-9E02-A9652EC5C30C}" type="pres">
      <dgm:prSet presAssocID="{EB901E82-37AD-4ADD-BEBB-F49F4503A55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58E45F9-FE76-41E0-AC21-4B6A2291E423}" type="pres">
      <dgm:prSet presAssocID="{EB901E82-37AD-4ADD-BEBB-F49F4503A55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152DB31D-6225-4562-A1F3-B46990DA83A0}" type="presOf" srcId="{F03650EB-2741-43B1-8941-0C42FD6F96A9}" destId="{758E45F9-FE76-41E0-AC21-4B6A2291E423}" srcOrd="0" destOrd="0" presId="urn:microsoft.com/office/officeart/2005/8/layout/hList1"/>
    <dgm:cxn modelId="{07E73727-846B-4E2A-8478-2FC4F33DE4E9}" type="presOf" srcId="{A519BE61-5ACC-4A39-A23E-07219C4CF189}" destId="{C139C8F0-FC94-4CC8-9397-8356F0B0D638}" srcOrd="0" destOrd="0" presId="urn:microsoft.com/office/officeart/2005/8/layout/hList1"/>
    <dgm:cxn modelId="{C3A02729-47B1-47E0-B544-F81B544ED1C2}" srcId="{A519BE61-5ACC-4A39-A23E-07219C4CF189}" destId="{F3EC258A-B640-407A-9710-B40F15FE803E}" srcOrd="0" destOrd="0" parTransId="{0932C990-E131-4938-A06F-50C1FD17D178}" sibTransId="{A666FBC2-1139-4671-9E44-F844762EBA3A}"/>
    <dgm:cxn modelId="{89CE8929-7D19-4552-B4A5-439B5DFF1633}" srcId="{76C0FD7B-7251-428E-840F-64D1DE7BB017}" destId="{91BBEA41-298C-4042-91B3-D5E73C526682}" srcOrd="2" destOrd="0" parTransId="{37456685-073C-42A7-A913-02CE0E74C187}" sibTransId="{EAAE0D5A-F965-4FB0-89E4-77C398F70151}"/>
    <dgm:cxn modelId="{81E05930-EB5E-4826-AB3C-65BCCA16A5CC}" type="presOf" srcId="{CE3EB408-7E50-415D-A1E2-B0881CCC4CE5}" destId="{A2493071-98C4-4D00-8283-4BEDF1FD2608}" srcOrd="0" destOrd="0" presId="urn:microsoft.com/office/officeart/2005/8/layout/hList1"/>
    <dgm:cxn modelId="{950FAA34-CAC9-408B-834F-07219B467EEB}" type="presOf" srcId="{5D3C1F80-C369-44F3-9049-5307DBA51391}" destId="{CF2E013C-6E30-422C-8A38-E7C32B9BC1AA}" srcOrd="0" destOrd="0" presId="urn:microsoft.com/office/officeart/2005/8/layout/hList1"/>
    <dgm:cxn modelId="{70A9B761-97AA-4229-9A16-DA517CEE51E5}" type="presOf" srcId="{7FDC102B-B1A5-448A-8292-01282E4910F5}" destId="{DFE733AC-0776-4711-8CF4-016848FC90DF}" srcOrd="0" destOrd="0" presId="urn:microsoft.com/office/officeart/2005/8/layout/hList1"/>
    <dgm:cxn modelId="{81600964-1F23-4E1D-8A96-7585A1A67AD4}" type="presOf" srcId="{91BBEA41-298C-4042-91B3-D5E73C526682}" destId="{2E6E6E76-3218-443C-BECC-4D4CD644A5FA}" srcOrd="0" destOrd="0" presId="urn:microsoft.com/office/officeart/2005/8/layout/hList1"/>
    <dgm:cxn modelId="{65B0DF45-5EE4-49F4-9CB9-23E9796340C2}" type="presOf" srcId="{76C0FD7B-7251-428E-840F-64D1DE7BB017}" destId="{9B913E22-75CF-4A4D-9F8F-7F26074213A9}" srcOrd="0" destOrd="0" presId="urn:microsoft.com/office/officeart/2005/8/layout/hList1"/>
    <dgm:cxn modelId="{42E0FE78-6A4A-4DE9-BD80-F2867685EED0}" srcId="{7FDC102B-B1A5-448A-8292-01282E4910F5}" destId="{CE3EB408-7E50-415D-A1E2-B0881CCC4CE5}" srcOrd="0" destOrd="0" parTransId="{D59044F2-D050-48FE-8A61-D2DBD5756044}" sibTransId="{23A9F022-2C31-421D-B85F-0B238FC2B68D}"/>
    <dgm:cxn modelId="{F607137E-A282-46A0-A106-D1661CF93C78}" srcId="{EB901E82-37AD-4ADD-BEBB-F49F4503A556}" destId="{F03650EB-2741-43B1-8941-0C42FD6F96A9}" srcOrd="0" destOrd="0" parTransId="{2EAF1D36-38C4-46F9-8B74-0BA0C79CE23B}" sibTransId="{3A1F6BC2-8727-413C-B2F5-6A5EBA6F3BE5}"/>
    <dgm:cxn modelId="{2635C490-28BE-4364-87A5-5793DA0DA186}" srcId="{91BBEA41-298C-4042-91B3-D5E73C526682}" destId="{917CCFCC-B145-47C1-BE5B-48833300E5A6}" srcOrd="0" destOrd="0" parTransId="{74A1812F-0A4A-40BF-8807-5B380AE9A2DA}" sibTransId="{4817D364-02AB-443B-8167-865613AFD0F5}"/>
    <dgm:cxn modelId="{E4A343A2-4947-474D-A6F8-465427DF2E52}" srcId="{76C0FD7B-7251-428E-840F-64D1DE7BB017}" destId="{96D0E383-CF68-411C-8F3B-F66C9592E632}" srcOrd="1" destOrd="0" parTransId="{E44996EF-A46E-475B-B117-9E05F18C56EA}" sibTransId="{C5ADB7C7-AF0C-401E-9872-0087FFB49176}"/>
    <dgm:cxn modelId="{9E4C55A9-9756-49B8-BF95-CD3B85197671}" srcId="{76C0FD7B-7251-428E-840F-64D1DE7BB017}" destId="{EB901E82-37AD-4ADD-BEBB-F49F4503A556}" srcOrd="4" destOrd="0" parTransId="{90661E28-6246-478B-9BB8-087BE79F6635}" sibTransId="{82B7EEB8-278D-4476-8627-EDE50EF6FBED}"/>
    <dgm:cxn modelId="{91BCFEBC-1B93-4659-A5EC-D118844B361E}" srcId="{76C0FD7B-7251-428E-840F-64D1DE7BB017}" destId="{A519BE61-5ACC-4A39-A23E-07219C4CF189}" srcOrd="3" destOrd="0" parTransId="{117D3036-4D8F-41CD-8F5A-FACBDD91CFBE}" sibTransId="{710BA43A-F1E3-47F1-BD57-37DD45C467BE}"/>
    <dgm:cxn modelId="{57D2DCC4-0218-4900-8991-F6FF3E205E27}" type="presOf" srcId="{917CCFCC-B145-47C1-BE5B-48833300E5A6}" destId="{15A3B6F4-4FF7-4E68-87C8-7B1216A5ED6A}" srcOrd="0" destOrd="0" presId="urn:microsoft.com/office/officeart/2005/8/layout/hList1"/>
    <dgm:cxn modelId="{C0346ADD-D4A4-4AD5-9EFD-16A814FE1C12}" type="presOf" srcId="{96D0E383-CF68-411C-8F3B-F66C9592E632}" destId="{0FAC05AF-4C7C-47C0-9FC9-F8B52721BE4D}" srcOrd="0" destOrd="0" presId="urn:microsoft.com/office/officeart/2005/8/layout/hList1"/>
    <dgm:cxn modelId="{9E9BFCE0-47CA-4677-B81E-D7ACE623937F}" type="presOf" srcId="{F3EC258A-B640-407A-9710-B40F15FE803E}" destId="{4F9F7FD7-00B0-4E8B-A2FF-A406B1DBC80F}" srcOrd="0" destOrd="0" presId="urn:microsoft.com/office/officeart/2005/8/layout/hList1"/>
    <dgm:cxn modelId="{FCB2F6E9-4064-4AB2-AFC9-2D80FFEC370A}" srcId="{96D0E383-CF68-411C-8F3B-F66C9592E632}" destId="{5D3C1F80-C369-44F3-9049-5307DBA51391}" srcOrd="0" destOrd="0" parTransId="{6E88A5B3-56C7-4815-A350-516C38915E08}" sibTransId="{E5A7972E-1DC6-46D3-982A-14233D0EF244}"/>
    <dgm:cxn modelId="{852A45F6-6186-4CF5-90B4-8170728A49CA}" srcId="{76C0FD7B-7251-428E-840F-64D1DE7BB017}" destId="{7FDC102B-B1A5-448A-8292-01282E4910F5}" srcOrd="0" destOrd="0" parTransId="{6ECB1D65-EB43-4615-BC2F-06DA96B384DA}" sibTransId="{CBC4C154-054B-4E8B-93AA-C7763D92A3ED}"/>
    <dgm:cxn modelId="{757F92F7-1536-482F-AB7A-1751E8216221}" type="presOf" srcId="{EB901E82-37AD-4ADD-BEBB-F49F4503A556}" destId="{4647A23D-59ED-49AF-9E02-A9652EC5C30C}" srcOrd="0" destOrd="0" presId="urn:microsoft.com/office/officeart/2005/8/layout/hList1"/>
    <dgm:cxn modelId="{D379D3FA-EAD3-4034-8F00-67E27FA1BFDD}" type="presParOf" srcId="{9B913E22-75CF-4A4D-9F8F-7F26074213A9}" destId="{5785B40D-9344-4A0D-8397-89BEAC23BB8F}" srcOrd="0" destOrd="0" presId="urn:microsoft.com/office/officeart/2005/8/layout/hList1"/>
    <dgm:cxn modelId="{309CF998-F2DA-44F0-9B99-79E54AA66411}" type="presParOf" srcId="{5785B40D-9344-4A0D-8397-89BEAC23BB8F}" destId="{DFE733AC-0776-4711-8CF4-016848FC90DF}" srcOrd="0" destOrd="0" presId="urn:microsoft.com/office/officeart/2005/8/layout/hList1"/>
    <dgm:cxn modelId="{DC55BA7D-B471-4981-87D1-72833054D281}" type="presParOf" srcId="{5785B40D-9344-4A0D-8397-89BEAC23BB8F}" destId="{A2493071-98C4-4D00-8283-4BEDF1FD2608}" srcOrd="1" destOrd="0" presId="urn:microsoft.com/office/officeart/2005/8/layout/hList1"/>
    <dgm:cxn modelId="{53D9C142-A878-41C0-B579-8D28D0EF25ED}" type="presParOf" srcId="{9B913E22-75CF-4A4D-9F8F-7F26074213A9}" destId="{8E8892C0-654F-4B1C-B63F-A277AB8BA49A}" srcOrd="1" destOrd="0" presId="urn:microsoft.com/office/officeart/2005/8/layout/hList1"/>
    <dgm:cxn modelId="{7CBFD2C6-332E-424B-9963-5AFE7D0AAC9E}" type="presParOf" srcId="{9B913E22-75CF-4A4D-9F8F-7F26074213A9}" destId="{C8B6D513-4546-4BEF-8FC4-B3853BA241FD}" srcOrd="2" destOrd="0" presId="urn:microsoft.com/office/officeart/2005/8/layout/hList1"/>
    <dgm:cxn modelId="{802B52F8-7CD2-4F56-96E4-98D0B3F766CD}" type="presParOf" srcId="{C8B6D513-4546-4BEF-8FC4-B3853BA241FD}" destId="{0FAC05AF-4C7C-47C0-9FC9-F8B52721BE4D}" srcOrd="0" destOrd="0" presId="urn:microsoft.com/office/officeart/2005/8/layout/hList1"/>
    <dgm:cxn modelId="{49CB0DFA-492C-46DD-A50B-C49BA3AF1BBD}" type="presParOf" srcId="{C8B6D513-4546-4BEF-8FC4-B3853BA241FD}" destId="{CF2E013C-6E30-422C-8A38-E7C32B9BC1AA}" srcOrd="1" destOrd="0" presId="urn:microsoft.com/office/officeart/2005/8/layout/hList1"/>
    <dgm:cxn modelId="{9DB025B1-8794-4F6C-A64E-84562A399FDC}" type="presParOf" srcId="{9B913E22-75CF-4A4D-9F8F-7F26074213A9}" destId="{522F8405-1257-4895-8EDA-1F30F41CAAC8}" srcOrd="3" destOrd="0" presId="urn:microsoft.com/office/officeart/2005/8/layout/hList1"/>
    <dgm:cxn modelId="{B17D91B6-CE26-4070-AFFA-430D5800BA83}" type="presParOf" srcId="{9B913E22-75CF-4A4D-9F8F-7F26074213A9}" destId="{7CD7A159-9973-41D7-AEFA-F271404956DF}" srcOrd="4" destOrd="0" presId="urn:microsoft.com/office/officeart/2005/8/layout/hList1"/>
    <dgm:cxn modelId="{3DA1E2C1-C23E-4273-AA12-75C86A70025A}" type="presParOf" srcId="{7CD7A159-9973-41D7-AEFA-F271404956DF}" destId="{2E6E6E76-3218-443C-BECC-4D4CD644A5FA}" srcOrd="0" destOrd="0" presId="urn:microsoft.com/office/officeart/2005/8/layout/hList1"/>
    <dgm:cxn modelId="{8577F4F8-B6E8-41CE-A557-8E71D052DE45}" type="presParOf" srcId="{7CD7A159-9973-41D7-AEFA-F271404956DF}" destId="{15A3B6F4-4FF7-4E68-87C8-7B1216A5ED6A}" srcOrd="1" destOrd="0" presId="urn:microsoft.com/office/officeart/2005/8/layout/hList1"/>
    <dgm:cxn modelId="{CB9DA45C-1DC3-46B2-80A2-796D0B7A7897}" type="presParOf" srcId="{9B913E22-75CF-4A4D-9F8F-7F26074213A9}" destId="{61382218-CF15-4E73-A171-9FEAFB1184DA}" srcOrd="5" destOrd="0" presId="urn:microsoft.com/office/officeart/2005/8/layout/hList1"/>
    <dgm:cxn modelId="{401D66EA-A241-4B1F-981E-9E3725DA5F51}" type="presParOf" srcId="{9B913E22-75CF-4A4D-9F8F-7F26074213A9}" destId="{066F0753-B985-4239-8D48-5FC9FFB739A8}" srcOrd="6" destOrd="0" presId="urn:microsoft.com/office/officeart/2005/8/layout/hList1"/>
    <dgm:cxn modelId="{B1B6F62E-A08C-4313-98B1-2CFE60EE7182}" type="presParOf" srcId="{066F0753-B985-4239-8D48-5FC9FFB739A8}" destId="{C139C8F0-FC94-4CC8-9397-8356F0B0D638}" srcOrd="0" destOrd="0" presId="urn:microsoft.com/office/officeart/2005/8/layout/hList1"/>
    <dgm:cxn modelId="{D7968F47-08EC-4C10-A89B-C7010FF528DF}" type="presParOf" srcId="{066F0753-B985-4239-8D48-5FC9FFB739A8}" destId="{4F9F7FD7-00B0-4E8B-A2FF-A406B1DBC80F}" srcOrd="1" destOrd="0" presId="urn:microsoft.com/office/officeart/2005/8/layout/hList1"/>
    <dgm:cxn modelId="{F08F61EC-5923-44E1-ADAE-579E6351582D}" type="presParOf" srcId="{9B913E22-75CF-4A4D-9F8F-7F26074213A9}" destId="{E7178995-904C-42BB-8824-F4B4BB7638EE}" srcOrd="7" destOrd="0" presId="urn:microsoft.com/office/officeart/2005/8/layout/hList1"/>
    <dgm:cxn modelId="{C327D12C-E093-487C-AAD0-8F95CB85DFB2}" type="presParOf" srcId="{9B913E22-75CF-4A4D-9F8F-7F26074213A9}" destId="{98708DD7-D479-4B05-B143-23E246AF9E9E}" srcOrd="8" destOrd="0" presId="urn:microsoft.com/office/officeart/2005/8/layout/hList1"/>
    <dgm:cxn modelId="{84B2C455-A2AF-4A55-97B4-795581D8FF82}" type="presParOf" srcId="{98708DD7-D479-4B05-B143-23E246AF9E9E}" destId="{4647A23D-59ED-49AF-9E02-A9652EC5C30C}" srcOrd="0" destOrd="0" presId="urn:microsoft.com/office/officeart/2005/8/layout/hList1"/>
    <dgm:cxn modelId="{39AC57A7-7872-428C-8EBD-5DD1BA943606}" type="presParOf" srcId="{98708DD7-D479-4B05-B143-23E246AF9E9E}" destId="{758E45F9-FE76-41E0-AC21-4B6A2291E4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Segmentación: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Iniciativas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Segmentación: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88CD2954-4EC9-42E1-81E7-CF4006572B84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Cliente Final</a:t>
          </a:r>
        </a:p>
      </dgm:t>
    </dgm:pt>
    <dgm:pt modelId="{EAC3039E-89E1-4F40-BB63-85D037B48C91}" type="parTrans" cxnId="{6D224198-419F-4D8F-AECA-3121DC73EFFF}">
      <dgm:prSet/>
      <dgm:spPr/>
      <dgm:t>
        <a:bodyPr/>
        <a:lstStyle/>
        <a:p>
          <a:endParaRPr lang="es-EC"/>
        </a:p>
      </dgm:t>
    </dgm:pt>
    <dgm:pt modelId="{97F79ED5-1182-4A0F-A7C0-B78129A492BF}" type="sibTrans" cxnId="{6D224198-419F-4D8F-AECA-3121DC73EFFF}">
      <dgm:prSet/>
      <dgm:spPr/>
      <dgm:t>
        <a:bodyPr/>
        <a:lstStyle/>
        <a:p>
          <a:endParaRPr lang="es-EC"/>
        </a:p>
      </dgm:t>
    </dgm:pt>
    <dgm:pt modelId="{3C544182-80BA-41D1-89DB-3D0B686C8EA4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Empresas</a:t>
          </a:r>
        </a:p>
      </dgm:t>
    </dgm:pt>
    <dgm:pt modelId="{959F071E-C14F-4ED0-81FA-C131D0314A77}" type="parTrans" cxnId="{9839A53B-1D74-4091-BEAB-6A11AD8E2BB5}">
      <dgm:prSet/>
      <dgm:spPr/>
      <dgm:t>
        <a:bodyPr/>
        <a:lstStyle/>
        <a:p>
          <a:endParaRPr lang="es-EC"/>
        </a:p>
      </dgm:t>
    </dgm:pt>
    <dgm:pt modelId="{BDEFBFD7-E031-44F5-B170-1347E4A2D24D}" type="sibTrans" cxnId="{9839A53B-1D74-4091-BEAB-6A11AD8E2BB5}">
      <dgm:prSet/>
      <dgm:spPr/>
      <dgm:t>
        <a:bodyPr/>
        <a:lstStyle/>
        <a:p>
          <a:endParaRPr lang="es-EC"/>
        </a:p>
      </dgm:t>
    </dgm:pt>
    <dgm:pt modelId="{FD4365B2-5AA7-4845-8CDF-D2E78612B72E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Fábricas</a:t>
          </a:r>
        </a:p>
      </dgm:t>
    </dgm:pt>
    <dgm:pt modelId="{A05A62B2-4A5E-411E-A9B0-F5B7003799B6}" type="parTrans" cxnId="{4831B49D-E678-43A5-B593-83DBADC576E7}">
      <dgm:prSet/>
      <dgm:spPr/>
      <dgm:t>
        <a:bodyPr/>
        <a:lstStyle/>
        <a:p>
          <a:endParaRPr lang="es-EC"/>
        </a:p>
      </dgm:t>
    </dgm:pt>
    <dgm:pt modelId="{E41F9F69-BECD-4DE5-8A9B-2EACE24431FA}" type="sibTrans" cxnId="{4831B49D-E678-43A5-B593-83DBADC576E7}">
      <dgm:prSet/>
      <dgm:spPr/>
      <dgm:t>
        <a:bodyPr/>
        <a:lstStyle/>
        <a:p>
          <a:endParaRPr lang="es-EC"/>
        </a:p>
      </dgm:t>
    </dgm:pt>
    <dgm:pt modelId="{022107B5-435B-4D02-835E-DF13E9316BED}">
      <dgm:prSet phldrT="[Texto]" custT="1"/>
      <dgm:spPr/>
      <dgm:t>
        <a:bodyPr/>
        <a:lstStyle/>
        <a:p>
          <a:r>
            <a:rPr lang="es-EC" sz="1800" dirty="0">
              <a:latin typeface="3ds" panose="02000503020000020004" pitchFamily="2" charset="0"/>
            </a:rPr>
            <a:t>Cliente Final</a:t>
          </a:r>
        </a:p>
      </dgm:t>
    </dgm:pt>
    <dgm:pt modelId="{18BFD1EB-DEFA-4A18-B1F9-BEC24813044B}" type="parTrans" cxnId="{59E3A67D-6405-4201-B464-8092DA4A8EFF}">
      <dgm:prSet/>
      <dgm:spPr/>
      <dgm:t>
        <a:bodyPr/>
        <a:lstStyle/>
        <a:p>
          <a:endParaRPr lang="es-EC"/>
        </a:p>
      </dgm:t>
    </dgm:pt>
    <dgm:pt modelId="{E46601D1-4494-434E-8182-CF9DA305D2F8}" type="sibTrans" cxnId="{59E3A67D-6405-4201-B464-8092DA4A8EFF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2" custScaleY="60942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8B4E229-2C3E-4FEC-A491-7624516644A9}" type="presOf" srcId="{FD4365B2-5AA7-4845-8CDF-D2E78612B72E}" destId="{7F93E269-372E-4ABA-999C-EA709B7701FF}" srcOrd="0" destOrd="2" presId="urn:microsoft.com/office/officeart/2005/8/layout/lProcess2"/>
    <dgm:cxn modelId="{9839A53B-1D74-4091-BEAB-6A11AD8E2BB5}" srcId="{E42DFA6E-0A51-4CFE-8F07-D734B1876C28}" destId="{3C544182-80BA-41D1-89DB-3D0B686C8EA4}" srcOrd="0" destOrd="0" parTransId="{959F071E-C14F-4ED0-81FA-C131D0314A77}" sibTransId="{BDEFBFD7-E031-44F5-B170-1347E4A2D24D}"/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59E3A67D-6405-4201-B464-8092DA4A8EFF}" srcId="{E42DFA6E-0A51-4CFE-8F07-D734B1876C28}" destId="{022107B5-435B-4D02-835E-DF13E9316BED}" srcOrd="2" destOrd="0" parTransId="{18BFD1EB-DEFA-4A18-B1F9-BEC24813044B}" sibTransId="{E46601D1-4494-434E-8182-CF9DA305D2F8}"/>
    <dgm:cxn modelId="{6D224198-419F-4D8F-AECA-3121DC73EFFF}" srcId="{A12AAA50-A11F-4ADF-8577-DB0686B4BAB2}" destId="{88CD2954-4EC9-42E1-81E7-CF4006572B84}" srcOrd="0" destOrd="0" parTransId="{EAC3039E-89E1-4F40-BB63-85D037B48C91}" sibTransId="{97F79ED5-1182-4A0F-A7C0-B78129A492BF}"/>
    <dgm:cxn modelId="{4831B49D-E678-43A5-B593-83DBADC576E7}" srcId="{E42DFA6E-0A51-4CFE-8F07-D734B1876C28}" destId="{FD4365B2-5AA7-4845-8CDF-D2E78612B72E}" srcOrd="1" destOrd="0" parTransId="{A05A62B2-4A5E-411E-A9B0-F5B7003799B6}" sibTransId="{E41F9F69-BECD-4DE5-8A9B-2EACE24431FA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D8A26FDC-0F22-4D1E-B168-4FB4DED1B03E}" type="presOf" srcId="{88CD2954-4EC9-42E1-81E7-CF4006572B84}" destId="{275BD5B9-6D20-4C63-A783-74D929B1E4D7}" srcOrd="0" destOrd="1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BF5911EF-D382-40EA-9A64-2D45D03AB28D}" type="presOf" srcId="{3C544182-80BA-41D1-89DB-3D0B686C8EA4}" destId="{7F93E269-372E-4ABA-999C-EA709B7701FF}" srcOrd="0" destOrd="1" presId="urn:microsoft.com/office/officeart/2005/8/layout/lProcess2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9812E8F4-A0CE-405B-9647-D4E1536D3C5F}" type="presOf" srcId="{022107B5-435B-4D02-835E-DF13E9316BED}" destId="{7F93E269-372E-4ABA-999C-EA709B7701FF}" srcOrd="0" destOrd="3" presId="urn:microsoft.com/office/officeart/2005/8/layout/lProcess2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Beneficios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Rapidez de entrega de comprobantes de venta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4C194E16-2524-4FC0-9CFB-F9F96984CD8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Control y supervisión de inventario</a:t>
          </a:r>
        </a:p>
      </dgm:t>
    </dgm:pt>
    <dgm:pt modelId="{E2EE1AE7-2DF5-4411-A598-495F0A29FDBF}" type="parTrans" cxnId="{3BBF2056-9678-4C90-84FC-4E68308A9BAC}">
      <dgm:prSet/>
      <dgm:spPr/>
      <dgm:t>
        <a:bodyPr/>
        <a:lstStyle/>
        <a:p>
          <a:endParaRPr lang="es-EC"/>
        </a:p>
      </dgm:t>
    </dgm:pt>
    <dgm:pt modelId="{1678D803-CC3E-4130-B218-561EBFF38C55}" type="sibTrans" cxnId="{3BBF2056-9678-4C90-84FC-4E68308A9BAC}">
      <dgm:prSet/>
      <dgm:spPr/>
      <dgm:t>
        <a:bodyPr/>
        <a:lstStyle/>
        <a:p>
          <a:endParaRPr lang="es-EC"/>
        </a:p>
      </dgm:t>
    </dgm:pt>
    <dgm:pt modelId="{584535A1-2300-40B0-8ECF-FCEF414DF1C5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Disminución de horas de trabajo del personal</a:t>
          </a:r>
        </a:p>
      </dgm:t>
    </dgm:pt>
    <dgm:pt modelId="{58253DE7-9C8A-4A13-B02A-ACC8B2FEDCF7}" type="parTrans" cxnId="{46D8DFFF-B8F7-4A47-8C3D-E735FDF5CA27}">
      <dgm:prSet/>
      <dgm:spPr/>
      <dgm:t>
        <a:bodyPr/>
        <a:lstStyle/>
        <a:p>
          <a:endParaRPr lang="es-EC"/>
        </a:p>
      </dgm:t>
    </dgm:pt>
    <dgm:pt modelId="{B1F7548B-7761-43D2-B546-0A9F91771683}" type="sibTrans" cxnId="{46D8DFFF-B8F7-4A47-8C3D-E735FDF5CA27}">
      <dgm:prSet/>
      <dgm:spPr/>
      <dgm:t>
        <a:bodyPr/>
        <a:lstStyle/>
        <a:p>
          <a:endParaRPr lang="es-EC"/>
        </a:p>
      </dgm:t>
    </dgm:pt>
    <dgm:pt modelId="{5AEB0D46-AF75-4AAB-9E19-B65C9AD246FF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Facilidad de pago</a:t>
          </a:r>
        </a:p>
      </dgm:t>
    </dgm:pt>
    <dgm:pt modelId="{998FA6C3-C39F-4E62-AB62-6927A1352A4A}" type="parTrans" cxnId="{9F9656B7-CAF1-4654-BF20-2084E8671FF6}">
      <dgm:prSet/>
      <dgm:spPr/>
      <dgm:t>
        <a:bodyPr/>
        <a:lstStyle/>
        <a:p>
          <a:endParaRPr lang="es-EC"/>
        </a:p>
      </dgm:t>
    </dgm:pt>
    <dgm:pt modelId="{0BDA1D0A-1AD3-4D55-A739-063693E4041A}" type="sibTrans" cxnId="{9F9656B7-CAF1-4654-BF20-2084E8671FF6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4" custLinFactNeighborX="4075" custLinFactNeighborY="6765">
        <dgm:presLayoutVars>
          <dgm:bulletEnabled val="1"/>
        </dgm:presLayoutVars>
      </dgm:prSet>
      <dgm:spPr/>
    </dgm:pt>
    <dgm:pt modelId="{FEE214B6-D114-425A-A96D-DE99C5AA8A13}" type="pres">
      <dgm:prSet presAssocID="{377C6C89-283A-462C-85CA-F57B45AC1F79}" presName="aSpace2" presStyleCnt="0"/>
      <dgm:spPr/>
    </dgm:pt>
    <dgm:pt modelId="{C0EA13F0-0E42-434C-A4FD-807168CF518D}" type="pres">
      <dgm:prSet presAssocID="{4C194E16-2524-4FC0-9CFB-F9F96984CD8C}" presName="childNode" presStyleLbl="node1" presStyleIdx="1" presStyleCnt="4" custLinFactNeighborX="3921">
        <dgm:presLayoutVars>
          <dgm:bulletEnabled val="1"/>
        </dgm:presLayoutVars>
      </dgm:prSet>
      <dgm:spPr/>
    </dgm:pt>
    <dgm:pt modelId="{31FFB265-5167-4F86-B51A-CE11725E8E7A}" type="pres">
      <dgm:prSet presAssocID="{4C194E16-2524-4FC0-9CFB-F9F96984CD8C}" presName="aSpace2" presStyleCnt="0"/>
      <dgm:spPr/>
    </dgm:pt>
    <dgm:pt modelId="{501EEA48-34E4-4DBF-913C-A3463E87333B}" type="pres">
      <dgm:prSet presAssocID="{584535A1-2300-40B0-8ECF-FCEF414DF1C5}" presName="childNode" presStyleLbl="node1" presStyleIdx="2" presStyleCnt="4" custLinFactNeighborX="4287">
        <dgm:presLayoutVars>
          <dgm:bulletEnabled val="1"/>
        </dgm:presLayoutVars>
      </dgm:prSet>
      <dgm:spPr/>
    </dgm:pt>
    <dgm:pt modelId="{AAD596B2-80C8-4793-B93C-F6DDF525011C}" type="pres">
      <dgm:prSet presAssocID="{584535A1-2300-40B0-8ECF-FCEF414DF1C5}" presName="aSpace2" presStyleCnt="0"/>
      <dgm:spPr/>
    </dgm:pt>
    <dgm:pt modelId="{7366BA2B-A49F-4DB6-A59F-22B310A765E2}" type="pres">
      <dgm:prSet presAssocID="{5AEB0D46-AF75-4AAB-9E19-B65C9AD246FF}" presName="childNode" presStyleLbl="node1" presStyleIdx="3" presStyleCnt="4" custLinFactNeighborX="4813">
        <dgm:presLayoutVars>
          <dgm:bulletEnabled val="1"/>
        </dgm:presLayoutVars>
      </dgm:prSet>
      <dgm:spPr/>
    </dgm:pt>
  </dgm:ptLst>
  <dgm:cxnLst>
    <dgm:cxn modelId="{0591E617-0E97-4640-BB49-59AC8FBC93F9}" type="presOf" srcId="{584535A1-2300-40B0-8ECF-FCEF414DF1C5}" destId="{501EEA48-34E4-4DBF-913C-A3463E87333B}" srcOrd="0" destOrd="0" presId="urn:microsoft.com/office/officeart/2005/8/layout/lProcess2"/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CFE8DE3A-8E92-4118-A901-3873BAAEE346}" type="presOf" srcId="{5AEB0D46-AF75-4AAB-9E19-B65C9AD246FF}" destId="{7366BA2B-A49F-4DB6-A59F-22B310A765E2}" srcOrd="0" destOrd="0" presId="urn:microsoft.com/office/officeart/2005/8/layout/lProcess2"/>
    <dgm:cxn modelId="{3BBF2056-9678-4C90-84FC-4E68308A9BAC}" srcId="{BCE1D6D7-8918-4BB4-95F5-18EFA87F5ECD}" destId="{4C194E16-2524-4FC0-9CFB-F9F96984CD8C}" srcOrd="1" destOrd="0" parTransId="{E2EE1AE7-2DF5-4411-A598-495F0A29FDBF}" sibTransId="{1678D803-CC3E-4130-B218-561EBFF38C55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08D811A1-AEA7-499A-BE0C-2A92578038B2}" type="presOf" srcId="{4C194E16-2524-4FC0-9CFB-F9F96984CD8C}" destId="{C0EA13F0-0E42-434C-A4FD-807168CF518D}" srcOrd="0" destOrd="0" presId="urn:microsoft.com/office/officeart/2005/8/layout/lProcess2"/>
    <dgm:cxn modelId="{9F9656B7-CAF1-4654-BF20-2084E8671FF6}" srcId="{BCE1D6D7-8918-4BB4-95F5-18EFA87F5ECD}" destId="{5AEB0D46-AF75-4AAB-9E19-B65C9AD246FF}" srcOrd="3" destOrd="0" parTransId="{998FA6C3-C39F-4E62-AB62-6927A1352A4A}" sibTransId="{0BDA1D0A-1AD3-4D55-A739-063693E4041A}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46D8DFFF-B8F7-4A47-8C3D-E735FDF5CA27}" srcId="{BCE1D6D7-8918-4BB4-95F5-18EFA87F5ECD}" destId="{584535A1-2300-40B0-8ECF-FCEF414DF1C5}" srcOrd="2" destOrd="0" parTransId="{58253DE7-9C8A-4A13-B02A-ACC8B2FEDCF7}" sibTransId="{B1F7548B-7761-43D2-B546-0A9F91771683}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  <dgm:cxn modelId="{16911E3C-82C4-4EB8-9FA3-553F674D3BCE}" type="presParOf" srcId="{4AA052B8-749B-4F16-BBDA-3E761B1144EE}" destId="{FEE214B6-D114-425A-A96D-DE99C5AA8A13}" srcOrd="1" destOrd="0" presId="urn:microsoft.com/office/officeart/2005/8/layout/lProcess2"/>
    <dgm:cxn modelId="{C01CD974-9958-4F41-90CE-73EC1773A1CC}" type="presParOf" srcId="{4AA052B8-749B-4F16-BBDA-3E761B1144EE}" destId="{C0EA13F0-0E42-434C-A4FD-807168CF518D}" srcOrd="2" destOrd="0" presId="urn:microsoft.com/office/officeart/2005/8/layout/lProcess2"/>
    <dgm:cxn modelId="{CC81EF7C-03B5-42D4-A0DE-D1F3AFE4F633}" type="presParOf" srcId="{4AA052B8-749B-4F16-BBDA-3E761B1144EE}" destId="{31FFB265-5167-4F86-B51A-CE11725E8E7A}" srcOrd="3" destOrd="0" presId="urn:microsoft.com/office/officeart/2005/8/layout/lProcess2"/>
    <dgm:cxn modelId="{76370E76-5E71-4E82-9AE0-7BA46B5DA7AB}" type="presParOf" srcId="{4AA052B8-749B-4F16-BBDA-3E761B1144EE}" destId="{501EEA48-34E4-4DBF-913C-A3463E87333B}" srcOrd="4" destOrd="0" presId="urn:microsoft.com/office/officeart/2005/8/layout/lProcess2"/>
    <dgm:cxn modelId="{469F0B85-2A6F-4CCF-B664-3BA1E81B2A75}" type="presParOf" srcId="{4AA052B8-749B-4F16-BBDA-3E761B1144EE}" destId="{AAD596B2-80C8-4793-B93C-F6DDF525011C}" srcOrd="5" destOrd="0" presId="urn:microsoft.com/office/officeart/2005/8/layout/lProcess2"/>
    <dgm:cxn modelId="{6E18F582-3D51-4A7A-9C7A-8FC9CC7EAB9F}" type="presParOf" srcId="{4AA052B8-749B-4F16-BBDA-3E761B1144EE}" destId="{7366BA2B-A49F-4DB6-A59F-22B310A765E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Variedad de productos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D2637A45-58E1-4B51-AF20-02F7344EE05C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Rapidez en la atención</a:t>
          </a:r>
        </a:p>
      </dgm:t>
    </dgm:pt>
    <dgm:pt modelId="{53BF51DB-00AA-4839-82F2-CFAE46C91AC9}" type="parTrans" cxnId="{1B65070D-6360-4567-A70F-8AC836559CF7}">
      <dgm:prSet/>
      <dgm:spPr/>
      <dgm:t>
        <a:bodyPr/>
        <a:lstStyle/>
        <a:p>
          <a:endParaRPr lang="es-EC"/>
        </a:p>
      </dgm:t>
    </dgm:pt>
    <dgm:pt modelId="{14234E00-E523-4E84-AC47-A954E8A4E4BD}" type="sibTrans" cxnId="{1B65070D-6360-4567-A70F-8AC836559CF7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Iniciativas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Sistema de venta y control de inventarios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3A3D9F89-1C85-4ACA-A450-503D46C22000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Implementar pago con tarjeta de crédito</a:t>
          </a:r>
        </a:p>
      </dgm:t>
    </dgm:pt>
    <dgm:pt modelId="{9C702EE0-49B7-4E66-9896-FAAA920BDB2E}" type="parTrans" cxnId="{FF6D85DB-FB83-4FD4-A813-33E482ABABE8}">
      <dgm:prSet/>
      <dgm:spPr/>
      <dgm:t>
        <a:bodyPr/>
        <a:lstStyle/>
        <a:p>
          <a:endParaRPr lang="es-EC"/>
        </a:p>
      </dgm:t>
    </dgm:pt>
    <dgm:pt modelId="{9D5558B6-CBA5-4974-9718-53F99E4B2070}" type="sibTrans" cxnId="{FF6D85DB-FB83-4FD4-A813-33E482ABABE8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4">
        <dgm:presLayoutVars>
          <dgm:bulletEnabled val="1"/>
        </dgm:presLayoutVars>
      </dgm:prSet>
      <dgm:spPr/>
    </dgm:pt>
    <dgm:pt modelId="{85F9D35B-91A7-4699-8AEF-3C142DB10CF8}" type="pres">
      <dgm:prSet presAssocID="{A12AAA50-A11F-4ADF-8577-DB0686B4BAB2}" presName="aSpace2" presStyleCnt="0"/>
      <dgm:spPr/>
    </dgm:pt>
    <dgm:pt modelId="{9258D3A9-7336-48E2-81DE-D58D13789CC1}" type="pres">
      <dgm:prSet presAssocID="{D2637A45-58E1-4B51-AF20-02F7344EE05C}" presName="childNode" presStyleLbl="node1" presStyleIdx="1" presStyleCnt="4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2" presStyleCnt="4">
        <dgm:presLayoutVars>
          <dgm:bulletEnabled val="1"/>
        </dgm:presLayoutVars>
      </dgm:prSet>
      <dgm:spPr/>
    </dgm:pt>
    <dgm:pt modelId="{23590779-5D73-4D7A-8899-B6BE8F1A7B62}" type="pres">
      <dgm:prSet presAssocID="{E42DFA6E-0A51-4CFE-8F07-D734B1876C28}" presName="aSpace2" presStyleCnt="0"/>
      <dgm:spPr/>
    </dgm:pt>
    <dgm:pt modelId="{0034EDBB-D81C-43EF-9E84-B00D70689B1E}" type="pres">
      <dgm:prSet presAssocID="{3A3D9F89-1C85-4ACA-A450-503D46C2200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B65070D-6360-4567-A70F-8AC836559CF7}" srcId="{6E26C15E-7D4E-4627-8D9A-39D36AE44296}" destId="{D2637A45-58E1-4B51-AF20-02F7344EE05C}" srcOrd="1" destOrd="0" parTransId="{53BF51DB-00AA-4839-82F2-CFAE46C91AC9}" sibTransId="{14234E00-E523-4E84-AC47-A954E8A4E4BD}"/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35438EB9-35AD-4BBB-B1C7-4AC688D3A09E}" type="presOf" srcId="{3A3D9F89-1C85-4ACA-A450-503D46C22000}" destId="{0034EDBB-D81C-43EF-9E84-B00D70689B1E}" srcOrd="0" destOrd="0" presId="urn:microsoft.com/office/officeart/2005/8/layout/lProcess2"/>
    <dgm:cxn modelId="{87055FBD-1CE7-4F72-AFA9-AF6C21B5D771}" type="presOf" srcId="{D2637A45-58E1-4B51-AF20-02F7344EE05C}" destId="{9258D3A9-7336-48E2-81DE-D58D13789CC1}" srcOrd="0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F6D85DB-FB83-4FD4-A813-33E482ABABE8}" srcId="{A011A0AD-0083-488E-990B-BC25422D9FAC}" destId="{3A3D9F89-1C85-4ACA-A450-503D46C22000}" srcOrd="1" destOrd="0" parTransId="{9C702EE0-49B7-4E66-9896-FAAA920BDB2E}" sibTransId="{9D5558B6-CBA5-4974-9718-53F99E4B2070}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4FB29A15-ECF8-4902-98A4-913A59C7B402}" type="presParOf" srcId="{972E1652-D8F6-4441-80BA-66C1D05FD0CC}" destId="{85F9D35B-91A7-4699-8AEF-3C142DB10CF8}" srcOrd="1" destOrd="0" presId="urn:microsoft.com/office/officeart/2005/8/layout/lProcess2"/>
    <dgm:cxn modelId="{4BF49C20-29B9-4C10-8AB6-01CD5AC3885D}" type="presParOf" srcId="{972E1652-D8F6-4441-80BA-66C1D05FD0CC}" destId="{9258D3A9-7336-48E2-81DE-D58D13789CC1}" srcOrd="2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  <dgm:cxn modelId="{81874F08-43B2-4A93-9D2F-C038508F3AB7}" type="presParOf" srcId="{55013412-F415-45DA-91C0-014B2D8D270A}" destId="{23590779-5D73-4D7A-8899-B6BE8F1A7B62}" srcOrd="1" destOrd="0" presId="urn:microsoft.com/office/officeart/2005/8/layout/lProcess2"/>
    <dgm:cxn modelId="{023CBACB-7AD5-4ACB-B3F5-3D3A0FE5EB6D}" type="presParOf" srcId="{55013412-F415-45DA-91C0-014B2D8D270A}" destId="{0034EDBB-D81C-43EF-9E84-B00D70689B1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Beneficios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Acceso rápido a información de la empresa y productos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4C194E16-2524-4FC0-9CFB-F9F96984CD8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Mejor visualización de productos en el punto de venta</a:t>
          </a:r>
        </a:p>
      </dgm:t>
    </dgm:pt>
    <dgm:pt modelId="{E2EE1AE7-2DF5-4411-A598-495F0A29FDBF}" type="parTrans" cxnId="{3BBF2056-9678-4C90-84FC-4E68308A9BAC}">
      <dgm:prSet/>
      <dgm:spPr/>
      <dgm:t>
        <a:bodyPr/>
        <a:lstStyle/>
        <a:p>
          <a:endParaRPr lang="es-EC"/>
        </a:p>
      </dgm:t>
    </dgm:pt>
    <dgm:pt modelId="{1678D803-CC3E-4130-B218-561EBFF38C55}" type="sibTrans" cxnId="{3BBF2056-9678-4C90-84FC-4E68308A9BAC}">
      <dgm:prSet/>
      <dgm:spPr/>
      <dgm:t>
        <a:bodyPr/>
        <a:lstStyle/>
        <a:p>
          <a:endParaRPr lang="es-EC"/>
        </a:p>
      </dgm:t>
    </dgm:pt>
    <dgm:pt modelId="{584535A1-2300-40B0-8ECF-FCEF414DF1C5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Mejor experiencia de compra dentro y fuera del local</a:t>
          </a:r>
        </a:p>
      </dgm:t>
    </dgm:pt>
    <dgm:pt modelId="{58253DE7-9C8A-4A13-B02A-ACC8B2FEDCF7}" type="parTrans" cxnId="{46D8DFFF-B8F7-4A47-8C3D-E735FDF5CA27}">
      <dgm:prSet/>
      <dgm:spPr/>
      <dgm:t>
        <a:bodyPr/>
        <a:lstStyle/>
        <a:p>
          <a:endParaRPr lang="es-EC"/>
        </a:p>
      </dgm:t>
    </dgm:pt>
    <dgm:pt modelId="{B1F7548B-7761-43D2-B546-0A9F91771683}" type="sibTrans" cxnId="{46D8DFFF-B8F7-4A47-8C3D-E735FDF5CA27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972" custLinFactNeighborY="47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3" custLinFactNeighborX="4075" custLinFactNeighborY="6765">
        <dgm:presLayoutVars>
          <dgm:bulletEnabled val="1"/>
        </dgm:presLayoutVars>
      </dgm:prSet>
      <dgm:spPr/>
    </dgm:pt>
    <dgm:pt modelId="{97115A52-BC93-440D-8E46-B1369362E17B}" type="pres">
      <dgm:prSet presAssocID="{377C6C89-283A-462C-85CA-F57B45AC1F79}" presName="aSpace2" presStyleCnt="0"/>
      <dgm:spPr/>
    </dgm:pt>
    <dgm:pt modelId="{F5EC84D8-3590-4DE4-A99E-CFB2BD2A3D3D}" type="pres">
      <dgm:prSet presAssocID="{4C194E16-2524-4FC0-9CFB-F9F96984CD8C}" presName="childNode" presStyleLbl="node1" presStyleIdx="1" presStyleCnt="3" custLinFactNeighborX="4466">
        <dgm:presLayoutVars>
          <dgm:bulletEnabled val="1"/>
        </dgm:presLayoutVars>
      </dgm:prSet>
      <dgm:spPr/>
    </dgm:pt>
    <dgm:pt modelId="{83DE351E-DDE3-4C89-AEDF-9DA76ECCE6F6}" type="pres">
      <dgm:prSet presAssocID="{4C194E16-2524-4FC0-9CFB-F9F96984CD8C}" presName="aSpace2" presStyleCnt="0"/>
      <dgm:spPr/>
    </dgm:pt>
    <dgm:pt modelId="{501EEA48-34E4-4DBF-913C-A3463E87333B}" type="pres">
      <dgm:prSet presAssocID="{584535A1-2300-40B0-8ECF-FCEF414DF1C5}" presName="childNode" presStyleLbl="node1" presStyleIdx="2" presStyleCnt="3" custLinFactNeighborX="4287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BBF2056-9678-4C90-84FC-4E68308A9BAC}" srcId="{BCE1D6D7-8918-4BB4-95F5-18EFA87F5ECD}" destId="{4C194E16-2524-4FC0-9CFB-F9F96984CD8C}" srcOrd="1" destOrd="0" parTransId="{E2EE1AE7-2DF5-4411-A598-495F0A29FDBF}" sibTransId="{1678D803-CC3E-4130-B218-561EBFF38C55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2AA103D6-8844-4851-9D17-C2A844DB59F8}" type="presOf" srcId="{584535A1-2300-40B0-8ECF-FCEF414DF1C5}" destId="{501EEA48-34E4-4DBF-913C-A3463E87333B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29DF6BFF-1487-4710-B05E-50A513B2A033}" type="presOf" srcId="{4C194E16-2524-4FC0-9CFB-F9F96984CD8C}" destId="{F5EC84D8-3590-4DE4-A99E-CFB2BD2A3D3D}" srcOrd="0" destOrd="0" presId="urn:microsoft.com/office/officeart/2005/8/layout/lProcess2"/>
    <dgm:cxn modelId="{46D8DFFF-B8F7-4A47-8C3D-E735FDF5CA27}" srcId="{BCE1D6D7-8918-4BB4-95F5-18EFA87F5ECD}" destId="{584535A1-2300-40B0-8ECF-FCEF414DF1C5}" srcOrd="2" destOrd="0" parTransId="{58253DE7-9C8A-4A13-B02A-ACC8B2FEDCF7}" sibTransId="{B1F7548B-7761-43D2-B546-0A9F91771683}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  <dgm:cxn modelId="{BDE254D8-0F06-403A-9CA4-45C0DB12D7A7}" type="presParOf" srcId="{4AA052B8-749B-4F16-BBDA-3E761B1144EE}" destId="{97115A52-BC93-440D-8E46-B1369362E17B}" srcOrd="1" destOrd="0" presId="urn:microsoft.com/office/officeart/2005/8/layout/lProcess2"/>
    <dgm:cxn modelId="{7C701291-CA83-49BB-A8BB-F18246D2E84F}" type="presParOf" srcId="{4AA052B8-749B-4F16-BBDA-3E761B1144EE}" destId="{F5EC84D8-3590-4DE4-A99E-CFB2BD2A3D3D}" srcOrd="2" destOrd="0" presId="urn:microsoft.com/office/officeart/2005/8/layout/lProcess2"/>
    <dgm:cxn modelId="{2E6F859C-30B7-4180-B6CB-03766732E68B}" type="presParOf" srcId="{4AA052B8-749B-4F16-BBDA-3E761B1144EE}" destId="{83DE351E-DDE3-4C89-AEDF-9DA76ECCE6F6}" srcOrd="3" destOrd="0" presId="urn:microsoft.com/office/officeart/2005/8/layout/lProcess2"/>
    <dgm:cxn modelId="{33F072FC-D738-4B3E-AE97-27573DD830C8}" type="presParOf" srcId="{4AA052B8-749B-4F16-BBDA-3E761B1144EE}" destId="{501EEA48-34E4-4DBF-913C-A3463E87333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Venta directa a través de punto de venta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Iniciativas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400" dirty="0">
              <a:latin typeface="3ds" panose="02000503020000020004" pitchFamily="2" charset="0"/>
            </a:rPr>
            <a:t>Remodelación de punto de venta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3A3D9F89-1C85-4ACA-A450-503D46C22000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Renovación de imagen</a:t>
          </a:r>
        </a:p>
      </dgm:t>
    </dgm:pt>
    <dgm:pt modelId="{9C702EE0-49B7-4E66-9896-FAAA920BDB2E}" type="parTrans" cxnId="{FF6D85DB-FB83-4FD4-A813-33E482ABABE8}">
      <dgm:prSet/>
      <dgm:spPr/>
      <dgm:t>
        <a:bodyPr/>
        <a:lstStyle/>
        <a:p>
          <a:endParaRPr lang="es-EC"/>
        </a:p>
      </dgm:t>
    </dgm:pt>
    <dgm:pt modelId="{9D5558B6-CBA5-4974-9718-53F99E4B2070}" type="sibTrans" cxnId="{FF6D85DB-FB83-4FD4-A813-33E482ABABE8}">
      <dgm:prSet/>
      <dgm:spPr/>
      <dgm:t>
        <a:bodyPr/>
        <a:lstStyle/>
        <a:p>
          <a:endParaRPr lang="es-EC"/>
        </a:p>
      </dgm:t>
    </dgm:pt>
    <dgm:pt modelId="{47C0EF0B-92DA-4362-BE0E-6ADA45D47BAB}">
      <dgm:prSet phldrT="[Texto]" custT="1"/>
      <dgm:spPr/>
      <dgm:t>
        <a:bodyPr/>
        <a:lstStyle/>
        <a:p>
          <a:r>
            <a:rPr lang="es-EC" sz="1400" dirty="0">
              <a:latin typeface="3ds" panose="02000503020000020004" pitchFamily="2" charset="0"/>
            </a:rPr>
            <a:t>Canal de atención digital</a:t>
          </a:r>
        </a:p>
      </dgm:t>
    </dgm:pt>
    <dgm:pt modelId="{DCCA4AFB-F31B-4E0A-9D01-B00374858527}" type="parTrans" cxnId="{B9C75844-D958-496C-9012-76611D0F9446}">
      <dgm:prSet/>
      <dgm:spPr/>
      <dgm:t>
        <a:bodyPr/>
        <a:lstStyle/>
        <a:p>
          <a:endParaRPr lang="es-EC"/>
        </a:p>
      </dgm:t>
    </dgm:pt>
    <dgm:pt modelId="{1B248FF9-8A26-4E5F-84C4-5AA582B918C4}" type="sibTrans" cxnId="{B9C75844-D958-496C-9012-76611D0F9446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4" custScaleY="58334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1" presStyleCnt="4">
        <dgm:presLayoutVars>
          <dgm:bulletEnabled val="1"/>
        </dgm:presLayoutVars>
      </dgm:prSet>
      <dgm:spPr/>
    </dgm:pt>
    <dgm:pt modelId="{23590779-5D73-4D7A-8899-B6BE8F1A7B62}" type="pres">
      <dgm:prSet presAssocID="{E42DFA6E-0A51-4CFE-8F07-D734B1876C28}" presName="aSpace2" presStyleCnt="0"/>
      <dgm:spPr/>
    </dgm:pt>
    <dgm:pt modelId="{0034EDBB-D81C-43EF-9E84-B00D70689B1E}" type="pres">
      <dgm:prSet presAssocID="{3A3D9F89-1C85-4ACA-A450-503D46C22000}" presName="childNode" presStyleLbl="node1" presStyleIdx="2" presStyleCnt="4">
        <dgm:presLayoutVars>
          <dgm:bulletEnabled val="1"/>
        </dgm:presLayoutVars>
      </dgm:prSet>
      <dgm:spPr/>
    </dgm:pt>
    <dgm:pt modelId="{9CB21112-4406-4CD1-814D-DF96E3E0CEB3}" type="pres">
      <dgm:prSet presAssocID="{3A3D9F89-1C85-4ACA-A450-503D46C22000}" presName="aSpace2" presStyleCnt="0"/>
      <dgm:spPr/>
    </dgm:pt>
    <dgm:pt modelId="{4379401F-080D-4262-A949-C8031609FDD1}" type="pres">
      <dgm:prSet presAssocID="{47C0EF0B-92DA-4362-BE0E-6ADA45D47BA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B9C75844-D958-496C-9012-76611D0F9446}" srcId="{A011A0AD-0083-488E-990B-BC25422D9FAC}" destId="{47C0EF0B-92DA-4362-BE0E-6ADA45D47BAB}" srcOrd="2" destOrd="0" parTransId="{DCCA4AFB-F31B-4E0A-9D01-B00374858527}" sibTransId="{1B248FF9-8A26-4E5F-84C4-5AA582B918C4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35438EB9-35AD-4BBB-B1C7-4AC688D3A09E}" type="presOf" srcId="{3A3D9F89-1C85-4ACA-A450-503D46C22000}" destId="{0034EDBB-D81C-43EF-9E84-B00D70689B1E}" srcOrd="0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F6D85DB-FB83-4FD4-A813-33E482ABABE8}" srcId="{A011A0AD-0083-488E-990B-BC25422D9FAC}" destId="{3A3D9F89-1C85-4ACA-A450-503D46C22000}" srcOrd="1" destOrd="0" parTransId="{9C702EE0-49B7-4E66-9896-FAAA920BDB2E}" sibTransId="{9D5558B6-CBA5-4974-9718-53F99E4B2070}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16EAF8E6-836B-4875-ACDF-DAEA469EBDCB}" type="presOf" srcId="{47C0EF0B-92DA-4362-BE0E-6ADA45D47BAB}" destId="{4379401F-080D-4262-A949-C8031609FDD1}" srcOrd="0" destOrd="0" presId="urn:microsoft.com/office/officeart/2005/8/layout/lProcess2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  <dgm:cxn modelId="{81874F08-43B2-4A93-9D2F-C038508F3AB7}" type="presParOf" srcId="{55013412-F415-45DA-91C0-014B2D8D270A}" destId="{23590779-5D73-4D7A-8899-B6BE8F1A7B62}" srcOrd="1" destOrd="0" presId="urn:microsoft.com/office/officeart/2005/8/layout/lProcess2"/>
    <dgm:cxn modelId="{023CBACB-7AD5-4ACB-B3F5-3D3A0FE5EB6D}" type="presParOf" srcId="{55013412-F415-45DA-91C0-014B2D8D270A}" destId="{0034EDBB-D81C-43EF-9E84-B00D70689B1E}" srcOrd="2" destOrd="0" presId="urn:microsoft.com/office/officeart/2005/8/layout/lProcess2"/>
    <dgm:cxn modelId="{504B51B2-9E9D-4875-A578-0FED97764035}" type="presParOf" srcId="{55013412-F415-45DA-91C0-014B2D8D270A}" destId="{9CB21112-4406-4CD1-814D-DF96E3E0CEB3}" srcOrd="3" destOrd="0" presId="urn:microsoft.com/office/officeart/2005/8/layout/lProcess2"/>
    <dgm:cxn modelId="{8CCAB721-DB85-4F7B-A929-0A2073F22400}" type="presParOf" srcId="{55013412-F415-45DA-91C0-014B2D8D270A}" destId="{4379401F-080D-4262-A949-C8031609FDD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986801-3E8F-4195-8086-1F900BB152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E1D6D7-8918-4BB4-95F5-18EFA87F5ECD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Beneficios</a:t>
          </a:r>
        </a:p>
      </dgm:t>
    </dgm:pt>
    <dgm:pt modelId="{B0F58522-A909-448B-8D63-D621E9189A92}" type="parTrans" cxnId="{F5969335-DF7B-4A78-97B6-298C1FA1BCE6}">
      <dgm:prSet/>
      <dgm:spPr/>
      <dgm:t>
        <a:bodyPr/>
        <a:lstStyle/>
        <a:p>
          <a:endParaRPr lang="es-EC"/>
        </a:p>
      </dgm:t>
    </dgm:pt>
    <dgm:pt modelId="{58E3B454-D2F7-47BC-AD66-0A09D7F2602B}" type="sibTrans" cxnId="{F5969335-DF7B-4A78-97B6-298C1FA1BCE6}">
      <dgm:prSet/>
      <dgm:spPr/>
      <dgm:t>
        <a:bodyPr/>
        <a:lstStyle/>
        <a:p>
          <a:endParaRPr lang="es-EC"/>
        </a:p>
      </dgm:t>
    </dgm:pt>
    <dgm:pt modelId="{377C6C89-283A-462C-85CA-F57B45AC1F79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Identificar oportunidades de mejora en el área comercial y áreas de soporte</a:t>
          </a:r>
        </a:p>
      </dgm:t>
    </dgm:pt>
    <dgm:pt modelId="{34160E44-2A7A-4B34-828C-A1716C947E89}" type="parTrans" cxnId="{6C7D78E5-7F92-40DA-8219-D44F636F5659}">
      <dgm:prSet/>
      <dgm:spPr/>
      <dgm:t>
        <a:bodyPr/>
        <a:lstStyle/>
        <a:p>
          <a:endParaRPr lang="es-EC"/>
        </a:p>
      </dgm:t>
    </dgm:pt>
    <dgm:pt modelId="{956E56C6-3000-4102-9A88-38EAA8509346}" type="sibTrans" cxnId="{6C7D78E5-7F92-40DA-8219-D44F636F5659}">
      <dgm:prSet/>
      <dgm:spPr/>
      <dgm:t>
        <a:bodyPr/>
        <a:lstStyle/>
        <a:p>
          <a:endParaRPr lang="es-EC"/>
        </a:p>
      </dgm:t>
    </dgm:pt>
    <dgm:pt modelId="{28DA85A8-2736-40F7-B2CD-28951E4BB62C}" type="pres">
      <dgm:prSet presAssocID="{C0986801-3E8F-4195-8086-1F900BB152B4}" presName="theList" presStyleCnt="0">
        <dgm:presLayoutVars>
          <dgm:dir/>
          <dgm:animLvl val="lvl"/>
          <dgm:resizeHandles val="exact"/>
        </dgm:presLayoutVars>
      </dgm:prSet>
      <dgm:spPr/>
    </dgm:pt>
    <dgm:pt modelId="{83DF39A6-A8EF-4D4D-BC50-BEF42D13F862}" type="pres">
      <dgm:prSet presAssocID="{BCE1D6D7-8918-4BB4-95F5-18EFA87F5ECD}" presName="compNode" presStyleCnt="0"/>
      <dgm:spPr/>
    </dgm:pt>
    <dgm:pt modelId="{30A09B65-A78B-4341-82A7-C2693005BF45}" type="pres">
      <dgm:prSet presAssocID="{BCE1D6D7-8918-4BB4-95F5-18EFA87F5ECD}" presName="aNode" presStyleLbl="bgShp" presStyleIdx="0" presStyleCnt="1" custScaleX="96206" custScaleY="90533" custLinFactNeighborX="1897" custLinFactNeighborY="3534"/>
      <dgm:spPr/>
    </dgm:pt>
    <dgm:pt modelId="{9DDECAFC-AEBD-47E9-B3CE-F27914EF9A76}" type="pres">
      <dgm:prSet presAssocID="{BCE1D6D7-8918-4BB4-95F5-18EFA87F5ECD}" presName="textNode" presStyleLbl="bgShp" presStyleIdx="0" presStyleCnt="1"/>
      <dgm:spPr/>
    </dgm:pt>
    <dgm:pt modelId="{0DA98AD5-1276-4F89-9259-E04C80BB663D}" type="pres">
      <dgm:prSet presAssocID="{BCE1D6D7-8918-4BB4-95F5-18EFA87F5ECD}" presName="compChildNode" presStyleCnt="0"/>
      <dgm:spPr/>
    </dgm:pt>
    <dgm:pt modelId="{4AA052B8-749B-4F16-BBDA-3E761B1144EE}" type="pres">
      <dgm:prSet presAssocID="{BCE1D6D7-8918-4BB4-95F5-18EFA87F5ECD}" presName="theInnerList" presStyleCnt="0"/>
      <dgm:spPr/>
    </dgm:pt>
    <dgm:pt modelId="{8B4790A3-7895-4909-9B1C-A86D362A7CCA}" type="pres">
      <dgm:prSet presAssocID="{377C6C89-283A-462C-85CA-F57B45AC1F79}" presName="childNode" presStyleLbl="node1" presStyleIdx="0" presStyleCnt="1" custScaleY="56517" custLinFactNeighborX="4513" custLinFactNeighborY="-6150">
        <dgm:presLayoutVars>
          <dgm:bulletEnabled val="1"/>
        </dgm:presLayoutVars>
      </dgm:prSet>
      <dgm:spPr/>
    </dgm:pt>
  </dgm:ptLst>
  <dgm:cxnLst>
    <dgm:cxn modelId="{D3C1CC29-6CA3-4C0C-A275-26A6B5919064}" type="presOf" srcId="{C0986801-3E8F-4195-8086-1F900BB152B4}" destId="{28DA85A8-2736-40F7-B2CD-28951E4BB62C}" srcOrd="0" destOrd="0" presId="urn:microsoft.com/office/officeart/2005/8/layout/lProcess2"/>
    <dgm:cxn modelId="{F5969335-DF7B-4A78-97B6-298C1FA1BCE6}" srcId="{C0986801-3E8F-4195-8086-1F900BB152B4}" destId="{BCE1D6D7-8918-4BB4-95F5-18EFA87F5ECD}" srcOrd="0" destOrd="0" parTransId="{B0F58522-A909-448B-8D63-D621E9189A92}" sibTransId="{58E3B454-D2F7-47BC-AD66-0A09D7F2602B}"/>
    <dgm:cxn modelId="{380AD697-A441-4EEC-8898-4BB27CE09C28}" type="presOf" srcId="{377C6C89-283A-462C-85CA-F57B45AC1F79}" destId="{8B4790A3-7895-4909-9B1C-A86D362A7CCA}" srcOrd="0" destOrd="0" presId="urn:microsoft.com/office/officeart/2005/8/layout/lProcess2"/>
    <dgm:cxn modelId="{6C7D78E5-7F92-40DA-8219-D44F636F5659}" srcId="{BCE1D6D7-8918-4BB4-95F5-18EFA87F5ECD}" destId="{377C6C89-283A-462C-85CA-F57B45AC1F79}" srcOrd="0" destOrd="0" parTransId="{34160E44-2A7A-4B34-828C-A1716C947E89}" sibTransId="{956E56C6-3000-4102-9A88-38EAA8509346}"/>
    <dgm:cxn modelId="{2EF67CE9-C68D-45AB-AE90-3F6D4D0AECFC}" type="presOf" srcId="{BCE1D6D7-8918-4BB4-95F5-18EFA87F5ECD}" destId="{30A09B65-A78B-4341-82A7-C2693005BF45}" srcOrd="0" destOrd="0" presId="urn:microsoft.com/office/officeart/2005/8/layout/lProcess2"/>
    <dgm:cxn modelId="{0B9996F5-4967-436D-AB0C-9FE98565D284}" type="presOf" srcId="{BCE1D6D7-8918-4BB4-95F5-18EFA87F5ECD}" destId="{9DDECAFC-AEBD-47E9-B3CE-F27914EF9A76}" srcOrd="1" destOrd="0" presId="urn:microsoft.com/office/officeart/2005/8/layout/lProcess2"/>
    <dgm:cxn modelId="{83C94C4D-998B-4281-AF66-4C8D2B417993}" type="presParOf" srcId="{28DA85A8-2736-40F7-B2CD-28951E4BB62C}" destId="{83DF39A6-A8EF-4D4D-BC50-BEF42D13F862}" srcOrd="0" destOrd="0" presId="urn:microsoft.com/office/officeart/2005/8/layout/lProcess2"/>
    <dgm:cxn modelId="{C2451FBA-76B9-42FA-81EE-0CBB5F0BBD80}" type="presParOf" srcId="{83DF39A6-A8EF-4D4D-BC50-BEF42D13F862}" destId="{30A09B65-A78B-4341-82A7-C2693005BF45}" srcOrd="0" destOrd="0" presId="urn:microsoft.com/office/officeart/2005/8/layout/lProcess2"/>
    <dgm:cxn modelId="{DF5C8BDC-3629-474C-ADE7-91ECFC47630C}" type="presParOf" srcId="{83DF39A6-A8EF-4D4D-BC50-BEF42D13F862}" destId="{9DDECAFC-AEBD-47E9-B3CE-F27914EF9A76}" srcOrd="1" destOrd="0" presId="urn:microsoft.com/office/officeart/2005/8/layout/lProcess2"/>
    <dgm:cxn modelId="{4BB7A546-612A-43BC-86D8-EEF8FEF6FD8C}" type="presParOf" srcId="{83DF39A6-A8EF-4D4D-BC50-BEF42D13F862}" destId="{0DA98AD5-1276-4F89-9259-E04C80BB663D}" srcOrd="2" destOrd="0" presId="urn:microsoft.com/office/officeart/2005/8/layout/lProcess2"/>
    <dgm:cxn modelId="{2E9E6620-4CA7-48A6-99F0-1EF8AC0BCC6B}" type="presParOf" srcId="{0DA98AD5-1276-4F89-9259-E04C80BB663D}" destId="{4AA052B8-749B-4F16-BBDA-3E761B1144EE}" srcOrd="0" destOrd="0" presId="urn:microsoft.com/office/officeart/2005/8/layout/lProcess2"/>
    <dgm:cxn modelId="{29DC3C1B-170F-4709-BD88-1441E548E71E}" type="presParOf" srcId="{4AA052B8-749B-4F16-BBDA-3E761B1144EE}" destId="{8B4790A3-7895-4909-9B1C-A86D362A7C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23E9BF-58F2-498A-9EBB-1F08EAFD161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E26C15E-7D4E-4627-8D9A-39D36AE44296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Situación Actual</a:t>
          </a:r>
        </a:p>
      </dgm:t>
    </dgm:pt>
    <dgm:pt modelId="{5EFC6CAD-B7E8-4332-9221-4A63D8E0AFD6}" type="parTrans" cxnId="{80BE1F44-0067-4050-ACF7-7D6D69E4BB45}">
      <dgm:prSet/>
      <dgm:spPr/>
      <dgm:t>
        <a:bodyPr/>
        <a:lstStyle/>
        <a:p>
          <a:endParaRPr lang="es-EC"/>
        </a:p>
      </dgm:t>
    </dgm:pt>
    <dgm:pt modelId="{15A407ED-7D9A-4CD4-ABC5-B99AA2EA2D6C}" type="sibTrans" cxnId="{80BE1F44-0067-4050-ACF7-7D6D69E4BB45}">
      <dgm:prSet/>
      <dgm:spPr/>
      <dgm:t>
        <a:bodyPr/>
        <a:lstStyle/>
        <a:p>
          <a:endParaRPr lang="es-EC"/>
        </a:p>
      </dgm:t>
    </dgm:pt>
    <dgm:pt modelId="{A12AAA50-A11F-4ADF-8577-DB0686B4BAB2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Relación directa con asistencia personal</a:t>
          </a:r>
        </a:p>
      </dgm:t>
    </dgm:pt>
    <dgm:pt modelId="{7B9966A2-0BC2-4B9B-B5D1-226E107684BC}" type="parTrans" cxnId="{96317C6F-CD39-443E-AA74-DE22886EA5D0}">
      <dgm:prSet/>
      <dgm:spPr/>
      <dgm:t>
        <a:bodyPr/>
        <a:lstStyle/>
        <a:p>
          <a:endParaRPr lang="es-EC"/>
        </a:p>
      </dgm:t>
    </dgm:pt>
    <dgm:pt modelId="{22767DE7-3091-46DF-9428-E5AC8B908009}" type="sibTrans" cxnId="{96317C6F-CD39-443E-AA74-DE22886EA5D0}">
      <dgm:prSet/>
      <dgm:spPr/>
      <dgm:t>
        <a:bodyPr/>
        <a:lstStyle/>
        <a:p>
          <a:endParaRPr lang="es-EC"/>
        </a:p>
      </dgm:t>
    </dgm:pt>
    <dgm:pt modelId="{A011A0AD-0083-488E-990B-BC25422D9FAC}">
      <dgm:prSet phldrT="[Texto]"/>
      <dgm:spPr/>
      <dgm:t>
        <a:bodyPr/>
        <a:lstStyle/>
        <a:p>
          <a:r>
            <a:rPr lang="es-EC" dirty="0">
              <a:latin typeface="3ds" panose="02000503020000020004" pitchFamily="2" charset="0"/>
            </a:rPr>
            <a:t>Iniciativas</a:t>
          </a:r>
        </a:p>
      </dgm:t>
    </dgm:pt>
    <dgm:pt modelId="{B6F924EE-5815-4D81-832F-A40C3CC76DFC}" type="parTrans" cxnId="{5EA4C3E0-825C-4167-8223-2001F54C04EA}">
      <dgm:prSet/>
      <dgm:spPr/>
      <dgm:t>
        <a:bodyPr/>
        <a:lstStyle/>
        <a:p>
          <a:endParaRPr lang="es-EC"/>
        </a:p>
      </dgm:t>
    </dgm:pt>
    <dgm:pt modelId="{6AB898F0-4C33-40BC-9D35-2E2CF1651C93}" type="sibTrans" cxnId="{5EA4C3E0-825C-4167-8223-2001F54C04EA}">
      <dgm:prSet/>
      <dgm:spPr/>
      <dgm:t>
        <a:bodyPr/>
        <a:lstStyle/>
        <a:p>
          <a:endParaRPr lang="es-EC"/>
        </a:p>
      </dgm:t>
    </dgm:pt>
    <dgm:pt modelId="{E42DFA6E-0A51-4CFE-8F07-D734B1876C28}">
      <dgm:prSet phldrT="[Texto]" custT="1"/>
      <dgm:spPr/>
      <dgm:t>
        <a:bodyPr/>
        <a:lstStyle/>
        <a:p>
          <a:r>
            <a:rPr lang="es-EC" sz="1600" dirty="0">
              <a:latin typeface="3ds" panose="02000503020000020004" pitchFamily="2" charset="0"/>
            </a:rPr>
            <a:t>Evaluación continua de personal de la fuerza comercial</a:t>
          </a:r>
        </a:p>
      </dgm:t>
    </dgm:pt>
    <dgm:pt modelId="{9F2EF9AF-3687-45A3-B087-F74EA7BB12D6}" type="parTrans" cxnId="{E10FDAF3-221D-4809-B513-C313D9C540E6}">
      <dgm:prSet/>
      <dgm:spPr/>
      <dgm:t>
        <a:bodyPr/>
        <a:lstStyle/>
        <a:p>
          <a:endParaRPr lang="es-EC"/>
        </a:p>
      </dgm:t>
    </dgm:pt>
    <dgm:pt modelId="{50CD28F7-BD1C-403F-A1BB-1E9201315797}" type="sibTrans" cxnId="{E10FDAF3-221D-4809-B513-C313D9C540E6}">
      <dgm:prSet/>
      <dgm:spPr/>
      <dgm:t>
        <a:bodyPr/>
        <a:lstStyle/>
        <a:p>
          <a:endParaRPr lang="es-EC"/>
        </a:p>
      </dgm:t>
    </dgm:pt>
    <dgm:pt modelId="{869271E7-1246-4B71-949D-72420AD95F57}" type="pres">
      <dgm:prSet presAssocID="{3723E9BF-58F2-498A-9EBB-1F08EAFD1612}" presName="theList" presStyleCnt="0">
        <dgm:presLayoutVars>
          <dgm:dir/>
          <dgm:animLvl val="lvl"/>
          <dgm:resizeHandles val="exact"/>
        </dgm:presLayoutVars>
      </dgm:prSet>
      <dgm:spPr/>
    </dgm:pt>
    <dgm:pt modelId="{7E77C92C-9722-487B-85D6-1DC2E484C4C0}" type="pres">
      <dgm:prSet presAssocID="{6E26C15E-7D4E-4627-8D9A-39D36AE44296}" presName="compNode" presStyleCnt="0"/>
      <dgm:spPr/>
    </dgm:pt>
    <dgm:pt modelId="{03308570-1053-4C00-B202-51DAA512BDC2}" type="pres">
      <dgm:prSet presAssocID="{6E26C15E-7D4E-4627-8D9A-39D36AE44296}" presName="aNode" presStyleLbl="bgShp" presStyleIdx="0" presStyleCnt="2" custLinFactNeighborX="771"/>
      <dgm:spPr/>
    </dgm:pt>
    <dgm:pt modelId="{1E8FAC4F-9506-4B96-B6E6-7E2824D232D1}" type="pres">
      <dgm:prSet presAssocID="{6E26C15E-7D4E-4627-8D9A-39D36AE44296}" presName="textNode" presStyleLbl="bgShp" presStyleIdx="0" presStyleCnt="2"/>
      <dgm:spPr/>
    </dgm:pt>
    <dgm:pt modelId="{D7BE27A8-63A9-4D45-9644-DC83CB1627EB}" type="pres">
      <dgm:prSet presAssocID="{6E26C15E-7D4E-4627-8D9A-39D36AE44296}" presName="compChildNode" presStyleCnt="0"/>
      <dgm:spPr/>
    </dgm:pt>
    <dgm:pt modelId="{972E1652-D8F6-4441-80BA-66C1D05FD0CC}" type="pres">
      <dgm:prSet presAssocID="{6E26C15E-7D4E-4627-8D9A-39D36AE44296}" presName="theInnerList" presStyleCnt="0"/>
      <dgm:spPr/>
    </dgm:pt>
    <dgm:pt modelId="{275BD5B9-6D20-4C63-A783-74D929B1E4D7}" type="pres">
      <dgm:prSet presAssocID="{A12AAA50-A11F-4ADF-8577-DB0686B4BAB2}" presName="childNode" presStyleLbl="node1" presStyleIdx="0" presStyleCnt="2" custScaleY="65505">
        <dgm:presLayoutVars>
          <dgm:bulletEnabled val="1"/>
        </dgm:presLayoutVars>
      </dgm:prSet>
      <dgm:spPr/>
    </dgm:pt>
    <dgm:pt modelId="{BE8DD21F-D72B-49EE-852C-6E1355525BA3}" type="pres">
      <dgm:prSet presAssocID="{6E26C15E-7D4E-4627-8D9A-39D36AE44296}" presName="aSpace" presStyleCnt="0"/>
      <dgm:spPr/>
    </dgm:pt>
    <dgm:pt modelId="{8B4C8013-B99D-4A97-A3C2-491EB4D42A57}" type="pres">
      <dgm:prSet presAssocID="{A011A0AD-0083-488E-990B-BC25422D9FAC}" presName="compNode" presStyleCnt="0"/>
      <dgm:spPr/>
    </dgm:pt>
    <dgm:pt modelId="{7C18B54D-FBCF-4492-8EA7-AF27C4B318F0}" type="pres">
      <dgm:prSet presAssocID="{A011A0AD-0083-488E-990B-BC25422D9FAC}" presName="aNode" presStyleLbl="bgShp" presStyleIdx="1" presStyleCnt="2" custLinFactNeighborX="985" custLinFactNeighborY="4926"/>
      <dgm:spPr/>
    </dgm:pt>
    <dgm:pt modelId="{CC3B1EC9-CBA5-4176-9B3E-C45459682ED3}" type="pres">
      <dgm:prSet presAssocID="{A011A0AD-0083-488E-990B-BC25422D9FAC}" presName="textNode" presStyleLbl="bgShp" presStyleIdx="1" presStyleCnt="2"/>
      <dgm:spPr/>
    </dgm:pt>
    <dgm:pt modelId="{3DBDD261-A85F-4B7A-A864-698F91583A04}" type="pres">
      <dgm:prSet presAssocID="{A011A0AD-0083-488E-990B-BC25422D9FAC}" presName="compChildNode" presStyleCnt="0"/>
      <dgm:spPr/>
    </dgm:pt>
    <dgm:pt modelId="{55013412-F415-45DA-91C0-014B2D8D270A}" type="pres">
      <dgm:prSet presAssocID="{A011A0AD-0083-488E-990B-BC25422D9FAC}" presName="theInnerList" presStyleCnt="0"/>
      <dgm:spPr/>
    </dgm:pt>
    <dgm:pt modelId="{7F93E269-372E-4ABA-999C-EA709B7701FF}" type="pres">
      <dgm:prSet presAssocID="{E42DFA6E-0A51-4CFE-8F07-D734B1876C28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80BE1F44-0067-4050-ACF7-7D6D69E4BB45}" srcId="{3723E9BF-58F2-498A-9EBB-1F08EAFD1612}" destId="{6E26C15E-7D4E-4627-8D9A-39D36AE44296}" srcOrd="0" destOrd="0" parTransId="{5EFC6CAD-B7E8-4332-9221-4A63D8E0AFD6}" sibTransId="{15A407ED-7D9A-4CD4-ABC5-B99AA2EA2D6C}"/>
    <dgm:cxn modelId="{96317C6F-CD39-443E-AA74-DE22886EA5D0}" srcId="{6E26C15E-7D4E-4627-8D9A-39D36AE44296}" destId="{A12AAA50-A11F-4ADF-8577-DB0686B4BAB2}" srcOrd="0" destOrd="0" parTransId="{7B9966A2-0BC2-4B9B-B5D1-226E107684BC}" sibTransId="{22767DE7-3091-46DF-9428-E5AC8B908009}"/>
    <dgm:cxn modelId="{F543E2AF-C921-42BE-8E3F-A28A850F1B4F}" type="presOf" srcId="{A12AAA50-A11F-4ADF-8577-DB0686B4BAB2}" destId="{275BD5B9-6D20-4C63-A783-74D929B1E4D7}" srcOrd="0" destOrd="0" presId="urn:microsoft.com/office/officeart/2005/8/layout/lProcess2"/>
    <dgm:cxn modelId="{23B28EB1-FEAB-4B38-A06D-51C1CD440C19}" type="presOf" srcId="{3723E9BF-58F2-498A-9EBB-1F08EAFD1612}" destId="{869271E7-1246-4B71-949D-72420AD95F57}" srcOrd="0" destOrd="0" presId="urn:microsoft.com/office/officeart/2005/8/layout/lProcess2"/>
    <dgm:cxn modelId="{BD67B8B5-D354-4B62-904D-F10FFC669E61}" type="presOf" srcId="{6E26C15E-7D4E-4627-8D9A-39D36AE44296}" destId="{1E8FAC4F-9506-4B96-B6E6-7E2824D232D1}" srcOrd="1" destOrd="0" presId="urn:microsoft.com/office/officeart/2005/8/layout/lProcess2"/>
    <dgm:cxn modelId="{A66E1ABE-C293-4433-8244-0001CCFEDA0E}" type="presOf" srcId="{A011A0AD-0083-488E-990B-BC25422D9FAC}" destId="{7C18B54D-FBCF-4492-8EA7-AF27C4B318F0}" srcOrd="0" destOrd="0" presId="urn:microsoft.com/office/officeart/2005/8/layout/lProcess2"/>
    <dgm:cxn modelId="{46A3F0C9-7E2C-4162-BDA9-2FA099CA5465}" type="presOf" srcId="{E42DFA6E-0A51-4CFE-8F07-D734B1876C28}" destId="{7F93E269-372E-4ABA-999C-EA709B7701FF}" srcOrd="0" destOrd="0" presId="urn:microsoft.com/office/officeart/2005/8/layout/lProcess2"/>
    <dgm:cxn modelId="{FC2091DC-D354-4073-AE7A-BA0BBD08D5A1}" type="presOf" srcId="{A011A0AD-0083-488E-990B-BC25422D9FAC}" destId="{CC3B1EC9-CBA5-4176-9B3E-C45459682ED3}" srcOrd="1" destOrd="0" presId="urn:microsoft.com/office/officeart/2005/8/layout/lProcess2"/>
    <dgm:cxn modelId="{5EA4C3E0-825C-4167-8223-2001F54C04EA}" srcId="{3723E9BF-58F2-498A-9EBB-1F08EAFD1612}" destId="{A011A0AD-0083-488E-990B-BC25422D9FAC}" srcOrd="1" destOrd="0" parTransId="{B6F924EE-5815-4D81-832F-A40C3CC76DFC}" sibTransId="{6AB898F0-4C33-40BC-9D35-2E2CF1651C93}"/>
    <dgm:cxn modelId="{E10FDAF3-221D-4809-B513-C313D9C540E6}" srcId="{A011A0AD-0083-488E-990B-BC25422D9FAC}" destId="{E42DFA6E-0A51-4CFE-8F07-D734B1876C28}" srcOrd="0" destOrd="0" parTransId="{9F2EF9AF-3687-45A3-B087-F74EA7BB12D6}" sibTransId="{50CD28F7-BD1C-403F-A1BB-1E9201315797}"/>
    <dgm:cxn modelId="{1480B5F8-DD2C-44DE-902D-2E7844ADD8D2}" type="presOf" srcId="{6E26C15E-7D4E-4627-8D9A-39D36AE44296}" destId="{03308570-1053-4C00-B202-51DAA512BDC2}" srcOrd="0" destOrd="0" presId="urn:microsoft.com/office/officeart/2005/8/layout/lProcess2"/>
    <dgm:cxn modelId="{C9BDA024-FE1D-4836-A688-25EC83E5FFFB}" type="presParOf" srcId="{869271E7-1246-4B71-949D-72420AD95F57}" destId="{7E77C92C-9722-487B-85D6-1DC2E484C4C0}" srcOrd="0" destOrd="0" presId="urn:microsoft.com/office/officeart/2005/8/layout/lProcess2"/>
    <dgm:cxn modelId="{E85839DF-8F5E-4778-9954-656EAB9A404F}" type="presParOf" srcId="{7E77C92C-9722-487B-85D6-1DC2E484C4C0}" destId="{03308570-1053-4C00-B202-51DAA512BDC2}" srcOrd="0" destOrd="0" presId="urn:microsoft.com/office/officeart/2005/8/layout/lProcess2"/>
    <dgm:cxn modelId="{965B5278-9F3A-40F7-B234-6ED7AB0F4B13}" type="presParOf" srcId="{7E77C92C-9722-487B-85D6-1DC2E484C4C0}" destId="{1E8FAC4F-9506-4B96-B6E6-7E2824D232D1}" srcOrd="1" destOrd="0" presId="urn:microsoft.com/office/officeart/2005/8/layout/lProcess2"/>
    <dgm:cxn modelId="{57A47328-D745-4A27-91F2-6BFD74B06729}" type="presParOf" srcId="{7E77C92C-9722-487B-85D6-1DC2E484C4C0}" destId="{D7BE27A8-63A9-4D45-9644-DC83CB1627EB}" srcOrd="2" destOrd="0" presId="urn:microsoft.com/office/officeart/2005/8/layout/lProcess2"/>
    <dgm:cxn modelId="{F7E0B254-596B-47C0-BB95-39D23A4DD6BC}" type="presParOf" srcId="{D7BE27A8-63A9-4D45-9644-DC83CB1627EB}" destId="{972E1652-D8F6-4441-80BA-66C1D05FD0CC}" srcOrd="0" destOrd="0" presId="urn:microsoft.com/office/officeart/2005/8/layout/lProcess2"/>
    <dgm:cxn modelId="{AAD2E64E-0457-4D71-9868-7E1EC8B49690}" type="presParOf" srcId="{972E1652-D8F6-4441-80BA-66C1D05FD0CC}" destId="{275BD5B9-6D20-4C63-A783-74D929B1E4D7}" srcOrd="0" destOrd="0" presId="urn:microsoft.com/office/officeart/2005/8/layout/lProcess2"/>
    <dgm:cxn modelId="{AFB2B439-317D-4BD2-BD65-FB788BF9875B}" type="presParOf" srcId="{869271E7-1246-4B71-949D-72420AD95F57}" destId="{BE8DD21F-D72B-49EE-852C-6E1355525BA3}" srcOrd="1" destOrd="0" presId="urn:microsoft.com/office/officeart/2005/8/layout/lProcess2"/>
    <dgm:cxn modelId="{5E5B3ED8-56F2-4C35-9AE4-36F2F87E892F}" type="presParOf" srcId="{869271E7-1246-4B71-949D-72420AD95F57}" destId="{8B4C8013-B99D-4A97-A3C2-491EB4D42A57}" srcOrd="2" destOrd="0" presId="urn:microsoft.com/office/officeart/2005/8/layout/lProcess2"/>
    <dgm:cxn modelId="{A49667FE-F84E-45F7-B34B-EC97543C034C}" type="presParOf" srcId="{8B4C8013-B99D-4A97-A3C2-491EB4D42A57}" destId="{7C18B54D-FBCF-4492-8EA7-AF27C4B318F0}" srcOrd="0" destOrd="0" presId="urn:microsoft.com/office/officeart/2005/8/layout/lProcess2"/>
    <dgm:cxn modelId="{399729CD-C102-4C08-9C20-135805202A80}" type="presParOf" srcId="{8B4C8013-B99D-4A97-A3C2-491EB4D42A57}" destId="{CC3B1EC9-CBA5-4176-9B3E-C45459682ED3}" srcOrd="1" destOrd="0" presId="urn:microsoft.com/office/officeart/2005/8/layout/lProcess2"/>
    <dgm:cxn modelId="{8E297169-EAE2-4724-9AB4-DA5C638575CA}" type="presParOf" srcId="{8B4C8013-B99D-4A97-A3C2-491EB4D42A57}" destId="{3DBDD261-A85F-4B7A-A864-698F91583A04}" srcOrd="2" destOrd="0" presId="urn:microsoft.com/office/officeart/2005/8/layout/lProcess2"/>
    <dgm:cxn modelId="{1CFF0A4F-2D42-43FF-8B98-A404003B3CC3}" type="presParOf" srcId="{3DBDD261-A85F-4B7A-A864-698F91583A04}" destId="{55013412-F415-45DA-91C0-014B2D8D270A}" srcOrd="0" destOrd="0" presId="urn:microsoft.com/office/officeart/2005/8/layout/lProcess2"/>
    <dgm:cxn modelId="{EC9CCAED-3582-4E53-91D9-48897B6FE779}" type="presParOf" srcId="{55013412-F415-45DA-91C0-014B2D8D270A}" destId="{7F93E269-372E-4ABA-999C-EA709B7701F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392F0-19EF-4D7E-B109-E1C6063C3FC7}">
      <dsp:nvSpPr>
        <dsp:cNvPr id="0" name=""/>
        <dsp:cNvSpPr/>
      </dsp:nvSpPr>
      <dsp:spPr>
        <a:xfrm>
          <a:off x="4423878" y="1267"/>
          <a:ext cx="1210642" cy="12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3ds" panose="02000503020000020004" pitchFamily="2" charset="0"/>
            </a:rPr>
            <a:t>Planificar</a:t>
          </a:r>
        </a:p>
      </dsp:txBody>
      <dsp:txXfrm>
        <a:off x="4601172" y="178561"/>
        <a:ext cx="856054" cy="856054"/>
      </dsp:txXfrm>
    </dsp:sp>
    <dsp:sp modelId="{A0EA8CE7-47C9-4CE1-970D-87A3A8EC3986}">
      <dsp:nvSpPr>
        <dsp:cNvPr id="0" name=""/>
        <dsp:cNvSpPr/>
      </dsp:nvSpPr>
      <dsp:spPr>
        <a:xfrm rot="2700000">
          <a:off x="5504670" y="1039062"/>
          <a:ext cx="322597" cy="4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</a:endParaRPr>
        </a:p>
      </dsp:txBody>
      <dsp:txXfrm>
        <a:off x="5518843" y="1086563"/>
        <a:ext cx="225818" cy="245155"/>
      </dsp:txXfrm>
    </dsp:sp>
    <dsp:sp modelId="{83B5A578-5889-44E5-89DC-873E9E2D1F76}">
      <dsp:nvSpPr>
        <dsp:cNvPr id="0" name=""/>
        <dsp:cNvSpPr/>
      </dsp:nvSpPr>
      <dsp:spPr>
        <a:xfrm>
          <a:off x="5710329" y="1287718"/>
          <a:ext cx="1210642" cy="12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3ds" panose="02000503020000020004" pitchFamily="2" charset="0"/>
            </a:rPr>
            <a:t>Hacer</a:t>
          </a:r>
        </a:p>
      </dsp:txBody>
      <dsp:txXfrm>
        <a:off x="5887623" y="1465012"/>
        <a:ext cx="856054" cy="856054"/>
      </dsp:txXfrm>
    </dsp:sp>
    <dsp:sp modelId="{4C94C70E-26F2-4C9E-BE15-26B0B1E6EDA3}">
      <dsp:nvSpPr>
        <dsp:cNvPr id="0" name=""/>
        <dsp:cNvSpPr/>
      </dsp:nvSpPr>
      <dsp:spPr>
        <a:xfrm rot="8100000">
          <a:off x="5517582" y="2325513"/>
          <a:ext cx="322597" cy="4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</a:endParaRPr>
        </a:p>
      </dsp:txBody>
      <dsp:txXfrm rot="10800000">
        <a:off x="5600188" y="2373014"/>
        <a:ext cx="225818" cy="245155"/>
      </dsp:txXfrm>
    </dsp:sp>
    <dsp:sp modelId="{A85C76F5-ACF4-4FAA-974C-4FB0B15865A3}">
      <dsp:nvSpPr>
        <dsp:cNvPr id="0" name=""/>
        <dsp:cNvSpPr/>
      </dsp:nvSpPr>
      <dsp:spPr>
        <a:xfrm>
          <a:off x="4423878" y="2574169"/>
          <a:ext cx="1210642" cy="12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3ds" panose="02000503020000020004" pitchFamily="2" charset="0"/>
            </a:rPr>
            <a:t>Verificar</a:t>
          </a:r>
        </a:p>
      </dsp:txBody>
      <dsp:txXfrm>
        <a:off x="4601172" y="2751463"/>
        <a:ext cx="856054" cy="856054"/>
      </dsp:txXfrm>
    </dsp:sp>
    <dsp:sp modelId="{FE6A5062-C1D7-4FC9-9D14-72A7BB4DF036}">
      <dsp:nvSpPr>
        <dsp:cNvPr id="0" name=""/>
        <dsp:cNvSpPr/>
      </dsp:nvSpPr>
      <dsp:spPr>
        <a:xfrm rot="13500000">
          <a:off x="4231131" y="2338425"/>
          <a:ext cx="322597" cy="4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</a:endParaRPr>
        </a:p>
      </dsp:txBody>
      <dsp:txXfrm rot="10800000">
        <a:off x="4313737" y="2454360"/>
        <a:ext cx="225818" cy="245155"/>
      </dsp:txXfrm>
    </dsp:sp>
    <dsp:sp modelId="{EA0C40B6-3EE2-426C-90E4-C146512EF984}">
      <dsp:nvSpPr>
        <dsp:cNvPr id="0" name=""/>
        <dsp:cNvSpPr/>
      </dsp:nvSpPr>
      <dsp:spPr>
        <a:xfrm>
          <a:off x="3137427" y="1287718"/>
          <a:ext cx="1210642" cy="1210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3ds" panose="02000503020000020004" pitchFamily="2" charset="0"/>
            </a:rPr>
            <a:t>Actuar</a:t>
          </a:r>
        </a:p>
      </dsp:txBody>
      <dsp:txXfrm>
        <a:off x="3314721" y="1465012"/>
        <a:ext cx="856054" cy="856054"/>
      </dsp:txXfrm>
    </dsp:sp>
    <dsp:sp modelId="{1D9B2658-3941-4605-89C8-293685C20D75}">
      <dsp:nvSpPr>
        <dsp:cNvPr id="0" name=""/>
        <dsp:cNvSpPr/>
      </dsp:nvSpPr>
      <dsp:spPr>
        <a:xfrm rot="18900000">
          <a:off x="4218220" y="1051974"/>
          <a:ext cx="322597" cy="408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 dirty="0">
            <a:solidFill>
              <a:schemeClr val="tx1"/>
            </a:solidFill>
          </a:endParaRPr>
        </a:p>
      </dsp:txBody>
      <dsp:txXfrm>
        <a:off x="4232393" y="1167909"/>
        <a:ext cx="225818" cy="2451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Beneficios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682394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3ds" panose="02000503020000020004" pitchFamily="2" charset="0"/>
            </a:rPr>
            <a:t>Estrategias de precios acorde al volumen de compra y productos</a:t>
          </a:r>
        </a:p>
      </dsp:txBody>
      <dsp:txXfrm>
        <a:off x="833260" y="695390"/>
        <a:ext cx="4922814" cy="417734"/>
      </dsp:txXfrm>
    </dsp:sp>
    <dsp:sp modelId="{C0EA13F0-0E42-434C-A4FD-807168CF518D}">
      <dsp:nvSpPr>
        <dsp:cNvPr id="0" name=""/>
        <dsp:cNvSpPr/>
      </dsp:nvSpPr>
      <dsp:spPr>
        <a:xfrm>
          <a:off x="812643" y="1189769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3ds" panose="02000503020000020004" pitchFamily="2" charset="0"/>
            </a:rPr>
            <a:t>Precios preferenciales para clientes clave</a:t>
          </a:r>
        </a:p>
      </dsp:txBody>
      <dsp:txXfrm>
        <a:off x="825639" y="1202765"/>
        <a:ext cx="4922814" cy="417734"/>
      </dsp:txXfrm>
    </dsp:sp>
    <dsp:sp modelId="{501EEA48-34E4-4DBF-913C-A3463E87333B}">
      <dsp:nvSpPr>
        <dsp:cNvPr id="0" name=""/>
        <dsp:cNvSpPr/>
      </dsp:nvSpPr>
      <dsp:spPr>
        <a:xfrm>
          <a:off x="830756" y="1701761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latin typeface="3ds" panose="02000503020000020004" pitchFamily="2" charset="0"/>
            </a:rPr>
            <a:t>Mayor rotación de productos</a:t>
          </a:r>
        </a:p>
      </dsp:txBody>
      <dsp:txXfrm>
        <a:off x="843752" y="1714757"/>
        <a:ext cx="4922814" cy="4177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916632"/>
          <a:ext cx="2249589" cy="72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Lista de precios fija</a:t>
          </a:r>
        </a:p>
      </dsp:txBody>
      <dsp:txXfrm>
        <a:off x="305314" y="937825"/>
        <a:ext cx="2207203" cy="681202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Iniciativas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920966"/>
          <a:ext cx="2249589" cy="714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Listas de precios por volumen</a:t>
          </a:r>
        </a:p>
      </dsp:txBody>
      <dsp:txXfrm>
        <a:off x="3327946" y="941905"/>
        <a:ext cx="2207711" cy="6730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Resultados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854987"/>
          <a:ext cx="4948806" cy="471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Monitoreo continuo de los recursos clave</a:t>
          </a:r>
        </a:p>
      </dsp:txBody>
      <dsp:txXfrm>
        <a:off x="834074" y="868797"/>
        <a:ext cx="4921186" cy="443874"/>
      </dsp:txXfrm>
    </dsp:sp>
    <dsp:sp modelId="{8A4EB0A9-BFC8-40D5-B685-2D19698F0E10}">
      <dsp:nvSpPr>
        <dsp:cNvPr id="0" name=""/>
        <dsp:cNvSpPr/>
      </dsp:nvSpPr>
      <dsp:spPr>
        <a:xfrm>
          <a:off x="822293" y="1425319"/>
          <a:ext cx="4948806" cy="446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Garantizar su correcto funcionamiento</a:t>
          </a:r>
        </a:p>
      </dsp:txBody>
      <dsp:txXfrm>
        <a:off x="835370" y="1438396"/>
        <a:ext cx="4922652" cy="4203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613819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Productos de venta</a:t>
          </a:r>
        </a:p>
      </dsp:txBody>
      <dsp:txXfrm>
        <a:off x="295891" y="625589"/>
        <a:ext cx="2226049" cy="378315"/>
      </dsp:txXfrm>
    </dsp:sp>
    <dsp:sp modelId="{9258D3A9-7336-48E2-81DE-D58D13789CC1}">
      <dsp:nvSpPr>
        <dsp:cNvPr id="0" name=""/>
        <dsp:cNvSpPr/>
      </dsp:nvSpPr>
      <dsp:spPr>
        <a:xfrm>
          <a:off x="284121" y="1077498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Punto de venta</a:t>
          </a:r>
        </a:p>
      </dsp:txBody>
      <dsp:txXfrm>
        <a:off x="295891" y="1089268"/>
        <a:ext cx="2226049" cy="378315"/>
      </dsp:txXfrm>
    </dsp:sp>
    <dsp:sp modelId="{9791204B-9C37-4133-8B4D-6DEB6AA5C3A8}">
      <dsp:nvSpPr>
        <dsp:cNvPr id="0" name=""/>
        <dsp:cNvSpPr/>
      </dsp:nvSpPr>
      <dsp:spPr>
        <a:xfrm>
          <a:off x="284121" y="1541177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Personal</a:t>
          </a:r>
        </a:p>
      </dsp:txBody>
      <dsp:txXfrm>
        <a:off x="295891" y="1552947"/>
        <a:ext cx="2226049" cy="378315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Cambio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916632"/>
          <a:ext cx="2249589" cy="723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Sistema de venta y control de inventario</a:t>
          </a:r>
        </a:p>
      </dsp:txBody>
      <dsp:txXfrm>
        <a:off x="3328200" y="937825"/>
        <a:ext cx="2207203" cy="6812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Resultados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1193421"/>
          <a:ext cx="4948806" cy="635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Uso y actualización constante de los canales de atención digital</a:t>
          </a:r>
        </a:p>
      </dsp:txBody>
      <dsp:txXfrm>
        <a:off x="838864" y="1212021"/>
        <a:ext cx="4911606" cy="5978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613819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Gestión de Mercadeo</a:t>
          </a:r>
        </a:p>
      </dsp:txBody>
      <dsp:txXfrm>
        <a:off x="295891" y="625589"/>
        <a:ext cx="2226049" cy="378315"/>
      </dsp:txXfrm>
    </dsp:sp>
    <dsp:sp modelId="{9258D3A9-7336-48E2-81DE-D58D13789CC1}">
      <dsp:nvSpPr>
        <dsp:cNvPr id="0" name=""/>
        <dsp:cNvSpPr/>
      </dsp:nvSpPr>
      <dsp:spPr>
        <a:xfrm>
          <a:off x="284121" y="1077498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3ds" panose="02000503020000020004" pitchFamily="2" charset="0"/>
            </a:rPr>
            <a:t>Gestión Operativa</a:t>
          </a:r>
        </a:p>
      </dsp:txBody>
      <dsp:txXfrm>
        <a:off x="295891" y="1089268"/>
        <a:ext cx="2226049" cy="378315"/>
      </dsp:txXfrm>
    </dsp:sp>
    <dsp:sp modelId="{172646B3-4D4F-4AB0-9EA0-552C3C33E7A2}">
      <dsp:nvSpPr>
        <dsp:cNvPr id="0" name=""/>
        <dsp:cNvSpPr/>
      </dsp:nvSpPr>
      <dsp:spPr>
        <a:xfrm>
          <a:off x="284121" y="1541177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3ds" panose="02000503020000020004" pitchFamily="2" charset="0"/>
            </a:rPr>
            <a:t>Gestión de Ventas</a:t>
          </a:r>
        </a:p>
      </dsp:txBody>
      <dsp:txXfrm>
        <a:off x="295891" y="1552947"/>
        <a:ext cx="2226049" cy="378315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Cambios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633068"/>
          <a:ext cx="2249589" cy="563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Canales de atención digital</a:t>
          </a:r>
        </a:p>
      </dsp:txBody>
      <dsp:txXfrm>
        <a:off x="3323508" y="649569"/>
        <a:ext cx="2216587" cy="530371"/>
      </dsp:txXfrm>
    </dsp:sp>
    <dsp:sp modelId="{97FF8D61-4D54-4AD5-83AB-6524C0575864}">
      <dsp:nvSpPr>
        <dsp:cNvPr id="0" name=""/>
        <dsp:cNvSpPr/>
      </dsp:nvSpPr>
      <dsp:spPr>
        <a:xfrm>
          <a:off x="3307007" y="1297194"/>
          <a:ext cx="2249589" cy="594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3ds" panose="02000503020000020004" pitchFamily="2" charset="0"/>
            </a:rPr>
            <a:t>Aplicación de Manuales de procedimiento</a:t>
          </a:r>
        </a:p>
      </dsp:txBody>
      <dsp:txXfrm>
        <a:off x="3324416" y="1314603"/>
        <a:ext cx="2214771" cy="5595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Resultado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786909" y="993158"/>
          <a:ext cx="4948806" cy="647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Venta de productos con mayor rentabilidad</a:t>
          </a:r>
        </a:p>
      </dsp:txBody>
      <dsp:txXfrm>
        <a:off x="805880" y="1012129"/>
        <a:ext cx="4910864" cy="6097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989944"/>
          <a:ext cx="2249589" cy="57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Proveedores nacionales</a:t>
          </a:r>
        </a:p>
      </dsp:txBody>
      <dsp:txXfrm>
        <a:off x="301020" y="1006843"/>
        <a:ext cx="2215791" cy="543165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Cambio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989944"/>
          <a:ext cx="2249589" cy="576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Proveedores extranjeros</a:t>
          </a:r>
          <a:endParaRPr lang="es-EC" sz="1600" kern="1200" dirty="0"/>
        </a:p>
      </dsp:txBody>
      <dsp:txXfrm>
        <a:off x="3323906" y="1006843"/>
        <a:ext cx="2215791" cy="5431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Resultados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4619" y="1051508"/>
          <a:ext cx="4948806" cy="479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Nueva estructura de costes fijos y variables</a:t>
          </a:r>
        </a:p>
      </dsp:txBody>
      <dsp:txXfrm>
        <a:off x="838650" y="1065539"/>
        <a:ext cx="4920744" cy="450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614243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Reposición de inventario</a:t>
          </a:r>
        </a:p>
      </dsp:txBody>
      <dsp:txXfrm>
        <a:off x="302185" y="632307"/>
        <a:ext cx="2213461" cy="580612"/>
      </dsp:txXfrm>
    </dsp:sp>
    <dsp:sp modelId="{9258D3A9-7336-48E2-81DE-D58D13789CC1}">
      <dsp:nvSpPr>
        <dsp:cNvPr id="0" name=""/>
        <dsp:cNvSpPr/>
      </dsp:nvSpPr>
      <dsp:spPr>
        <a:xfrm>
          <a:off x="284121" y="1325867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Mantenimientos de activos</a:t>
          </a:r>
        </a:p>
      </dsp:txBody>
      <dsp:txXfrm>
        <a:off x="302185" y="1343931"/>
        <a:ext cx="2213461" cy="580612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Cambio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873295"/>
          <a:ext cx="2249589" cy="810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Inversión en nuevos servicios y canales de atención</a:t>
          </a:r>
        </a:p>
      </dsp:txBody>
      <dsp:txXfrm>
        <a:off x="3330739" y="897027"/>
        <a:ext cx="2202125" cy="762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Beneficios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682394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3ds" panose="02000503020000020004" pitchFamily="2" charset="0"/>
            </a:rPr>
            <a:t>Identificar necesidades especificas</a:t>
          </a:r>
        </a:p>
      </dsp:txBody>
      <dsp:txXfrm>
        <a:off x="833260" y="695390"/>
        <a:ext cx="4922814" cy="417734"/>
      </dsp:txXfrm>
    </dsp:sp>
    <dsp:sp modelId="{C0EA13F0-0E42-434C-A4FD-807168CF518D}">
      <dsp:nvSpPr>
        <dsp:cNvPr id="0" name=""/>
        <dsp:cNvSpPr/>
      </dsp:nvSpPr>
      <dsp:spPr>
        <a:xfrm>
          <a:off x="812643" y="1189769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3ds" panose="02000503020000020004" pitchFamily="2" charset="0"/>
            </a:rPr>
            <a:t>Canales propios del segmento</a:t>
          </a:r>
        </a:p>
      </dsp:txBody>
      <dsp:txXfrm>
        <a:off x="825639" y="1202765"/>
        <a:ext cx="4922814" cy="417734"/>
      </dsp:txXfrm>
    </dsp:sp>
    <dsp:sp modelId="{501EEA48-34E4-4DBF-913C-A3463E87333B}">
      <dsp:nvSpPr>
        <dsp:cNvPr id="0" name=""/>
        <dsp:cNvSpPr/>
      </dsp:nvSpPr>
      <dsp:spPr>
        <a:xfrm>
          <a:off x="830756" y="1701761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3ds" panose="02000503020000020004" pitchFamily="2" charset="0"/>
            </a:rPr>
            <a:t>Relaciones propicias para el segmento</a:t>
          </a:r>
        </a:p>
      </dsp:txBody>
      <dsp:txXfrm>
        <a:off x="843752" y="1714757"/>
        <a:ext cx="4922814" cy="4177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733AC-0776-4711-8CF4-016848FC90DF}">
      <dsp:nvSpPr>
        <dsp:cNvPr id="0" name=""/>
        <dsp:cNvSpPr/>
      </dsp:nvSpPr>
      <dsp:spPr>
        <a:xfrm>
          <a:off x="4641" y="887078"/>
          <a:ext cx="1779316" cy="68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Tasa mínima de retorno</a:t>
          </a:r>
        </a:p>
      </dsp:txBody>
      <dsp:txXfrm>
        <a:off x="4641" y="887078"/>
        <a:ext cx="1779316" cy="686019"/>
      </dsp:txXfrm>
    </dsp:sp>
    <dsp:sp modelId="{A2493071-98C4-4D00-8283-4BEDF1FD2608}">
      <dsp:nvSpPr>
        <dsp:cNvPr id="0" name=""/>
        <dsp:cNvSpPr/>
      </dsp:nvSpPr>
      <dsp:spPr>
        <a:xfrm>
          <a:off x="4641" y="1573097"/>
          <a:ext cx="1779316" cy="1069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 err="1"/>
            <a:t>TMAR</a:t>
          </a:r>
          <a:r>
            <a:rPr lang="es-EC" sz="1900" kern="1200" dirty="0"/>
            <a:t>: 12.27%</a:t>
          </a:r>
        </a:p>
      </dsp:txBody>
      <dsp:txXfrm>
        <a:off x="4641" y="1573097"/>
        <a:ext cx="1779316" cy="1069177"/>
      </dsp:txXfrm>
    </dsp:sp>
    <dsp:sp modelId="{0FAC05AF-4C7C-47C0-9FC9-F8B52721BE4D}">
      <dsp:nvSpPr>
        <dsp:cNvPr id="0" name=""/>
        <dsp:cNvSpPr/>
      </dsp:nvSpPr>
      <dsp:spPr>
        <a:xfrm>
          <a:off x="2033062" y="887078"/>
          <a:ext cx="1779316" cy="68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Tasa interna de retorno</a:t>
          </a:r>
        </a:p>
      </dsp:txBody>
      <dsp:txXfrm>
        <a:off x="2033062" y="887078"/>
        <a:ext cx="1779316" cy="686019"/>
      </dsp:txXfrm>
    </dsp:sp>
    <dsp:sp modelId="{CF2E013C-6E30-422C-8A38-E7C32B9BC1AA}">
      <dsp:nvSpPr>
        <dsp:cNvPr id="0" name=""/>
        <dsp:cNvSpPr/>
      </dsp:nvSpPr>
      <dsp:spPr>
        <a:xfrm>
          <a:off x="2033062" y="1573097"/>
          <a:ext cx="1779316" cy="1069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TIR: 13%</a:t>
          </a:r>
        </a:p>
      </dsp:txBody>
      <dsp:txXfrm>
        <a:off x="2033062" y="1573097"/>
        <a:ext cx="1779316" cy="1069177"/>
      </dsp:txXfrm>
    </dsp:sp>
    <dsp:sp modelId="{2E6E6E76-3218-443C-BECC-4D4CD644A5FA}">
      <dsp:nvSpPr>
        <dsp:cNvPr id="0" name=""/>
        <dsp:cNvSpPr/>
      </dsp:nvSpPr>
      <dsp:spPr>
        <a:xfrm>
          <a:off x="4061482" y="887078"/>
          <a:ext cx="1779316" cy="68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Valor actual neto</a:t>
          </a:r>
        </a:p>
      </dsp:txBody>
      <dsp:txXfrm>
        <a:off x="4061482" y="887078"/>
        <a:ext cx="1779316" cy="686019"/>
      </dsp:txXfrm>
    </dsp:sp>
    <dsp:sp modelId="{15A3B6F4-4FF7-4E68-87C8-7B1216A5ED6A}">
      <dsp:nvSpPr>
        <dsp:cNvPr id="0" name=""/>
        <dsp:cNvSpPr/>
      </dsp:nvSpPr>
      <dsp:spPr>
        <a:xfrm>
          <a:off x="4061482" y="1573097"/>
          <a:ext cx="1779316" cy="1069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VAN: 1408.88 </a:t>
          </a:r>
        </a:p>
      </dsp:txBody>
      <dsp:txXfrm>
        <a:off x="4061482" y="1573097"/>
        <a:ext cx="1779316" cy="1069177"/>
      </dsp:txXfrm>
    </dsp:sp>
    <dsp:sp modelId="{C139C8F0-FC94-4CC8-9397-8356F0B0D638}">
      <dsp:nvSpPr>
        <dsp:cNvPr id="0" name=""/>
        <dsp:cNvSpPr/>
      </dsp:nvSpPr>
      <dsp:spPr>
        <a:xfrm>
          <a:off x="6089903" y="887078"/>
          <a:ext cx="1779316" cy="68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Periodo de Recuperación</a:t>
          </a:r>
        </a:p>
      </dsp:txBody>
      <dsp:txXfrm>
        <a:off x="6089903" y="887078"/>
        <a:ext cx="1779316" cy="686019"/>
      </dsp:txXfrm>
    </dsp:sp>
    <dsp:sp modelId="{4F9F7FD7-00B0-4E8B-A2FF-A406B1DBC80F}">
      <dsp:nvSpPr>
        <dsp:cNvPr id="0" name=""/>
        <dsp:cNvSpPr/>
      </dsp:nvSpPr>
      <dsp:spPr>
        <a:xfrm>
          <a:off x="6089903" y="1573097"/>
          <a:ext cx="1779316" cy="1069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 err="1"/>
            <a:t>PAY</a:t>
          </a:r>
          <a:r>
            <a:rPr lang="es-EC" sz="1900" kern="1200" dirty="0"/>
            <a:t> BACK: 3 años 10 meses 25 días</a:t>
          </a:r>
        </a:p>
      </dsp:txBody>
      <dsp:txXfrm>
        <a:off x="6089903" y="1573097"/>
        <a:ext cx="1779316" cy="1069177"/>
      </dsp:txXfrm>
    </dsp:sp>
    <dsp:sp modelId="{4647A23D-59ED-49AF-9E02-A9652EC5C30C}">
      <dsp:nvSpPr>
        <dsp:cNvPr id="0" name=""/>
        <dsp:cNvSpPr/>
      </dsp:nvSpPr>
      <dsp:spPr>
        <a:xfrm>
          <a:off x="8118324" y="887078"/>
          <a:ext cx="1779316" cy="686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Índice de rentabilidad</a:t>
          </a:r>
        </a:p>
      </dsp:txBody>
      <dsp:txXfrm>
        <a:off x="8118324" y="887078"/>
        <a:ext cx="1779316" cy="686019"/>
      </dsp:txXfrm>
    </dsp:sp>
    <dsp:sp modelId="{758E45F9-FE76-41E0-AC21-4B6A2291E423}">
      <dsp:nvSpPr>
        <dsp:cNvPr id="0" name=""/>
        <dsp:cNvSpPr/>
      </dsp:nvSpPr>
      <dsp:spPr>
        <a:xfrm>
          <a:off x="8118324" y="1573097"/>
          <a:ext cx="1779316" cy="10691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IR: 1.39</a:t>
          </a:r>
        </a:p>
      </dsp:txBody>
      <dsp:txXfrm>
        <a:off x="8118324" y="1573097"/>
        <a:ext cx="1779316" cy="106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873295"/>
          <a:ext cx="2249589" cy="810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3ds" panose="02000503020000020004" pitchFamily="2" charset="0"/>
            </a:rPr>
            <a:t>Segmentación: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3ds" panose="02000503020000020004" pitchFamily="2" charset="0"/>
            </a:rPr>
            <a:t>Cliente Final</a:t>
          </a:r>
        </a:p>
      </dsp:txBody>
      <dsp:txXfrm>
        <a:off x="307853" y="897027"/>
        <a:ext cx="2202125" cy="762798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Iniciativas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613644"/>
          <a:ext cx="2249589" cy="132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3ds" panose="02000503020000020004" pitchFamily="2" charset="0"/>
            </a:rPr>
            <a:t>Segmentación: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3ds" panose="02000503020000020004" pitchFamily="2" charset="0"/>
            </a:rPr>
            <a:t>Empresas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3ds" panose="02000503020000020004" pitchFamily="2" charset="0"/>
            </a:rPr>
            <a:t>Fábricas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3ds" panose="02000503020000020004" pitchFamily="2" charset="0"/>
            </a:rPr>
            <a:t>Cliente Final</a:t>
          </a:r>
        </a:p>
      </dsp:txBody>
      <dsp:txXfrm>
        <a:off x="3345949" y="652586"/>
        <a:ext cx="2171705" cy="125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Beneficios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681063"/>
          <a:ext cx="4948806" cy="32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Rapidez de entrega de comprobantes de venta</a:t>
          </a:r>
        </a:p>
      </dsp:txBody>
      <dsp:txXfrm>
        <a:off x="829901" y="690700"/>
        <a:ext cx="4929532" cy="309757"/>
      </dsp:txXfrm>
    </dsp:sp>
    <dsp:sp modelId="{C0EA13F0-0E42-434C-A4FD-807168CF518D}">
      <dsp:nvSpPr>
        <dsp:cNvPr id="0" name=""/>
        <dsp:cNvSpPr/>
      </dsp:nvSpPr>
      <dsp:spPr>
        <a:xfrm>
          <a:off x="812643" y="1057290"/>
          <a:ext cx="4948806" cy="32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Control y supervisión de inventario</a:t>
          </a:r>
        </a:p>
      </dsp:txBody>
      <dsp:txXfrm>
        <a:off x="822280" y="1066927"/>
        <a:ext cx="4929532" cy="309757"/>
      </dsp:txXfrm>
    </dsp:sp>
    <dsp:sp modelId="{501EEA48-34E4-4DBF-913C-A3463E87333B}">
      <dsp:nvSpPr>
        <dsp:cNvPr id="0" name=""/>
        <dsp:cNvSpPr/>
      </dsp:nvSpPr>
      <dsp:spPr>
        <a:xfrm>
          <a:off x="830756" y="1436942"/>
          <a:ext cx="4948806" cy="32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Disminución de horas de trabajo del personal</a:t>
          </a:r>
        </a:p>
      </dsp:txBody>
      <dsp:txXfrm>
        <a:off x="840393" y="1446579"/>
        <a:ext cx="4929532" cy="309757"/>
      </dsp:txXfrm>
    </dsp:sp>
    <dsp:sp modelId="{7366BA2B-A49F-4DB6-A59F-22B310A765E2}">
      <dsp:nvSpPr>
        <dsp:cNvPr id="0" name=""/>
        <dsp:cNvSpPr/>
      </dsp:nvSpPr>
      <dsp:spPr>
        <a:xfrm>
          <a:off x="856786" y="1816594"/>
          <a:ext cx="4948806" cy="329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Facilidad de pago</a:t>
          </a:r>
        </a:p>
      </dsp:txBody>
      <dsp:txXfrm>
        <a:off x="866423" y="1826231"/>
        <a:ext cx="4929532" cy="309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614243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Variedad de productos</a:t>
          </a:r>
        </a:p>
      </dsp:txBody>
      <dsp:txXfrm>
        <a:off x="302185" y="632307"/>
        <a:ext cx="2213461" cy="580612"/>
      </dsp:txXfrm>
    </dsp:sp>
    <dsp:sp modelId="{9258D3A9-7336-48E2-81DE-D58D13789CC1}">
      <dsp:nvSpPr>
        <dsp:cNvPr id="0" name=""/>
        <dsp:cNvSpPr/>
      </dsp:nvSpPr>
      <dsp:spPr>
        <a:xfrm>
          <a:off x="284121" y="1325867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Rapidez en la atención</a:t>
          </a:r>
        </a:p>
      </dsp:txBody>
      <dsp:txXfrm>
        <a:off x="302185" y="1343931"/>
        <a:ext cx="2213461" cy="580612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Iniciativas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614243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Sistema de venta y control de inventarios</a:t>
          </a:r>
        </a:p>
      </dsp:txBody>
      <dsp:txXfrm>
        <a:off x="3325071" y="632307"/>
        <a:ext cx="2213461" cy="580612"/>
      </dsp:txXfrm>
    </dsp:sp>
    <dsp:sp modelId="{0034EDBB-D81C-43EF-9E84-B00D70689B1E}">
      <dsp:nvSpPr>
        <dsp:cNvPr id="0" name=""/>
        <dsp:cNvSpPr/>
      </dsp:nvSpPr>
      <dsp:spPr>
        <a:xfrm>
          <a:off x="3307007" y="1325867"/>
          <a:ext cx="2249589" cy="61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Implementar pago con tarjeta de crédito</a:t>
          </a:r>
        </a:p>
      </dsp:txBody>
      <dsp:txXfrm>
        <a:off x="3325071" y="1343931"/>
        <a:ext cx="2213461" cy="580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213822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Beneficios</a:t>
          </a:r>
        </a:p>
      </dsp:txBody>
      <dsp:txXfrm>
        <a:off x="234697" y="213822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20264" y="682394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3ds" panose="02000503020000020004" pitchFamily="2" charset="0"/>
            </a:rPr>
            <a:t>Acceso rápido a información de la empresa y productos</a:t>
          </a:r>
        </a:p>
      </dsp:txBody>
      <dsp:txXfrm>
        <a:off x="833260" y="695390"/>
        <a:ext cx="4922814" cy="417734"/>
      </dsp:txXfrm>
    </dsp:sp>
    <dsp:sp modelId="{F5EC84D8-3590-4DE4-A99E-CFB2BD2A3D3D}">
      <dsp:nvSpPr>
        <dsp:cNvPr id="0" name=""/>
        <dsp:cNvSpPr/>
      </dsp:nvSpPr>
      <dsp:spPr>
        <a:xfrm>
          <a:off x="839614" y="1189769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3ds" panose="02000503020000020004" pitchFamily="2" charset="0"/>
            </a:rPr>
            <a:t>Mejor visualización de productos en el punto de venta</a:t>
          </a:r>
        </a:p>
      </dsp:txBody>
      <dsp:txXfrm>
        <a:off x="852610" y="1202765"/>
        <a:ext cx="4922814" cy="417734"/>
      </dsp:txXfrm>
    </dsp:sp>
    <dsp:sp modelId="{501EEA48-34E4-4DBF-913C-A3463E87333B}">
      <dsp:nvSpPr>
        <dsp:cNvPr id="0" name=""/>
        <dsp:cNvSpPr/>
      </dsp:nvSpPr>
      <dsp:spPr>
        <a:xfrm>
          <a:off x="830756" y="1701761"/>
          <a:ext cx="4948806" cy="443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3ds" panose="02000503020000020004" pitchFamily="2" charset="0"/>
            </a:rPr>
            <a:t>Mejor experiencia de compra dentro y fuera del local</a:t>
          </a:r>
        </a:p>
      </dsp:txBody>
      <dsp:txXfrm>
        <a:off x="843752" y="1714757"/>
        <a:ext cx="4922814" cy="417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92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92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890632"/>
          <a:ext cx="2249589" cy="775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Venta directa a través de punto de venta</a:t>
          </a:r>
        </a:p>
      </dsp:txBody>
      <dsp:txXfrm>
        <a:off x="306837" y="913348"/>
        <a:ext cx="2204157" cy="730155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Iniciativas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613819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3ds" panose="02000503020000020004" pitchFamily="2" charset="0"/>
            </a:rPr>
            <a:t>Remodelación de punto de venta</a:t>
          </a:r>
        </a:p>
      </dsp:txBody>
      <dsp:txXfrm>
        <a:off x="3318777" y="625589"/>
        <a:ext cx="2226049" cy="378315"/>
      </dsp:txXfrm>
    </dsp:sp>
    <dsp:sp modelId="{0034EDBB-D81C-43EF-9E84-B00D70689B1E}">
      <dsp:nvSpPr>
        <dsp:cNvPr id="0" name=""/>
        <dsp:cNvSpPr/>
      </dsp:nvSpPr>
      <dsp:spPr>
        <a:xfrm>
          <a:off x="3307007" y="1077498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Renovación de imagen</a:t>
          </a:r>
        </a:p>
      </dsp:txBody>
      <dsp:txXfrm>
        <a:off x="3318777" y="1089268"/>
        <a:ext cx="2226049" cy="378315"/>
      </dsp:txXfrm>
    </dsp:sp>
    <dsp:sp modelId="{4379401F-080D-4262-A949-C8031609FDD1}">
      <dsp:nvSpPr>
        <dsp:cNvPr id="0" name=""/>
        <dsp:cNvSpPr/>
      </dsp:nvSpPr>
      <dsp:spPr>
        <a:xfrm>
          <a:off x="3307007" y="1541177"/>
          <a:ext cx="2249589" cy="40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3ds" panose="02000503020000020004" pitchFamily="2" charset="0"/>
            </a:rPr>
            <a:t>Canal de atención digital</a:t>
          </a:r>
        </a:p>
      </dsp:txBody>
      <dsp:txXfrm>
        <a:off x="3318777" y="1552947"/>
        <a:ext cx="2226049" cy="378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9B65-A78B-4341-82A7-C2693005BF45}">
      <dsp:nvSpPr>
        <dsp:cNvPr id="0" name=""/>
        <dsp:cNvSpPr/>
      </dsp:nvSpPr>
      <dsp:spPr>
        <a:xfrm>
          <a:off x="234697" y="186730"/>
          <a:ext cx="5951310" cy="20447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Beneficios</a:t>
          </a:r>
        </a:p>
      </dsp:txBody>
      <dsp:txXfrm>
        <a:off x="234697" y="186730"/>
        <a:ext cx="5951310" cy="613436"/>
      </dsp:txXfrm>
    </dsp:sp>
    <dsp:sp modelId="{8B4790A3-7895-4909-9B1C-A86D362A7CCA}">
      <dsp:nvSpPr>
        <dsp:cNvPr id="0" name=""/>
        <dsp:cNvSpPr/>
      </dsp:nvSpPr>
      <dsp:spPr>
        <a:xfrm>
          <a:off x="841940" y="906482"/>
          <a:ext cx="4948806" cy="82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Identificar oportunidades de mejora en el área comercial y áreas de soporte</a:t>
          </a:r>
        </a:p>
      </dsp:txBody>
      <dsp:txXfrm>
        <a:off x="866242" y="930784"/>
        <a:ext cx="4900202" cy="781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8570-1053-4C00-B202-51DAA512BDC2}">
      <dsp:nvSpPr>
        <dsp:cNvPr id="0" name=""/>
        <dsp:cNvSpPr/>
      </dsp:nvSpPr>
      <dsp:spPr>
        <a:xfrm>
          <a:off x="24603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Situación Actual</a:t>
          </a:r>
        </a:p>
      </dsp:txBody>
      <dsp:txXfrm>
        <a:off x="24603" y="0"/>
        <a:ext cx="2811986" cy="613644"/>
      </dsp:txXfrm>
    </dsp:sp>
    <dsp:sp modelId="{275BD5B9-6D20-4C63-A783-74D929B1E4D7}">
      <dsp:nvSpPr>
        <dsp:cNvPr id="0" name=""/>
        <dsp:cNvSpPr/>
      </dsp:nvSpPr>
      <dsp:spPr>
        <a:xfrm>
          <a:off x="284121" y="842961"/>
          <a:ext cx="2249589" cy="870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Relación directa con asistencia personal</a:t>
          </a:r>
        </a:p>
      </dsp:txBody>
      <dsp:txXfrm>
        <a:off x="309630" y="868470"/>
        <a:ext cx="2198571" cy="819912"/>
      </dsp:txXfrm>
    </dsp:sp>
    <dsp:sp modelId="{7C18B54D-FBCF-4492-8EA7-AF27C4B318F0}">
      <dsp:nvSpPr>
        <dsp:cNvPr id="0" name=""/>
        <dsp:cNvSpPr/>
      </dsp:nvSpPr>
      <dsp:spPr>
        <a:xfrm>
          <a:off x="3028731" y="0"/>
          <a:ext cx="2811986" cy="20454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latin typeface="3ds" panose="02000503020000020004" pitchFamily="2" charset="0"/>
            </a:rPr>
            <a:t>Iniciativas</a:t>
          </a:r>
        </a:p>
      </dsp:txBody>
      <dsp:txXfrm>
        <a:off x="3028731" y="0"/>
        <a:ext cx="2811986" cy="613644"/>
      </dsp:txXfrm>
    </dsp:sp>
    <dsp:sp modelId="{7F93E269-372E-4ABA-999C-EA709B7701FF}">
      <dsp:nvSpPr>
        <dsp:cNvPr id="0" name=""/>
        <dsp:cNvSpPr/>
      </dsp:nvSpPr>
      <dsp:spPr>
        <a:xfrm>
          <a:off x="3307007" y="613644"/>
          <a:ext cx="2249589" cy="1329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3ds" panose="02000503020000020004" pitchFamily="2" charset="0"/>
            </a:rPr>
            <a:t>Evaluación continua de personal de la fuerza comercial</a:t>
          </a:r>
        </a:p>
      </dsp:txBody>
      <dsp:txXfrm>
        <a:off x="3345949" y="652586"/>
        <a:ext cx="2171705" cy="125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6D45-1BE9-4E74-992B-97F730B52D6B}" type="datetimeFigureOut">
              <a:rPr lang="es-EC" smtClean="0"/>
              <a:t>18/9/2019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68D5A-360D-4757-B0E3-F57686DDD2B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239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Las cosas que vamos a hacer</a:t>
            </a:r>
          </a:p>
          <a:p>
            <a:r>
              <a:rPr lang="es-EC" dirty="0"/>
              <a:t>Ejecutar las cosas planificadas</a:t>
            </a:r>
          </a:p>
          <a:p>
            <a:r>
              <a:rPr lang="es-EC" dirty="0"/>
              <a:t>Revisar lo que se hizo</a:t>
            </a:r>
          </a:p>
          <a:p>
            <a:r>
              <a:rPr lang="es-EC" dirty="0"/>
              <a:t>Resolver los puntos a mejorar</a:t>
            </a:r>
          </a:p>
          <a:p>
            <a:r>
              <a:rPr lang="es-EC" dirty="0"/>
              <a:t>Potenciar los aciertos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841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274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Módulos del modelo </a:t>
            </a:r>
            <a:r>
              <a:rPr lang="es-EC" dirty="0" err="1"/>
              <a:t>CANVAS</a:t>
            </a:r>
            <a:endParaRPr lang="es-EC" dirty="0"/>
          </a:p>
          <a:p>
            <a:r>
              <a:rPr lang="es-EC" dirty="0"/>
              <a:t>Lienzo del modelo </a:t>
            </a:r>
            <a:r>
              <a:rPr lang="es-EC" dirty="0" err="1"/>
              <a:t>CANVAS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524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Clientes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984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Ventajas que una empresa ofrece a clientes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414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Como llevamos la propuesta de valor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674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Asistencia personal con asesores comerciales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872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Recursos PV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695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Actividades PV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9317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Valor actual neto</a:t>
            </a:r>
          </a:p>
          <a:p>
            <a:r>
              <a:rPr lang="es-EC" dirty="0"/>
              <a:t>Tasa Interna de retorno</a:t>
            </a:r>
          </a:p>
          <a:p>
            <a:r>
              <a:rPr lang="es-EC" dirty="0"/>
              <a:t>Periodo de recuperación</a:t>
            </a:r>
          </a:p>
          <a:p>
            <a:r>
              <a:rPr lang="es-EC" dirty="0" err="1"/>
              <a:t>Indice</a:t>
            </a:r>
            <a:r>
              <a:rPr lang="es-EC" dirty="0"/>
              <a:t> de rentabilidad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68D5A-360D-4757-B0E3-F57686DDD2B2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35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6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106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97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90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4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205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545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917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1052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891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48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7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>
            <a:extLst>
              <a:ext uri="{FF2B5EF4-FFF2-40B4-BE49-F238E27FC236}">
                <a16:creationId xmlns:a16="http://schemas.microsoft.com/office/drawing/2014/main" id="{C9DF5872-367A-4910-8834-A46FA3880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59" y="767006"/>
            <a:ext cx="5613481" cy="154973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6AA9EFA-30F6-4B4A-8BE1-A58DC76F0616}"/>
              </a:ext>
            </a:extLst>
          </p:cNvPr>
          <p:cNvSpPr txBox="1">
            <a:spLocks/>
          </p:cNvSpPr>
          <p:nvPr/>
        </p:nvSpPr>
        <p:spPr>
          <a:xfrm>
            <a:off x="1496546" y="3563525"/>
            <a:ext cx="10018713" cy="1752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MAESTRÍA EN GESTIÓN DE LA CALIDAD Y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56571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M2. Propuesta de valor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650309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143413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8D700E8-A5AB-4CB4-8A82-AC4C1EDA7F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3479" y="2223880"/>
            <a:ext cx="2110505" cy="31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M3. Canales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296083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415548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E4415DB-18EF-4090-A457-AD55271E07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4668" y="2676919"/>
            <a:ext cx="3670244" cy="22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M4. Relaciones con los clientes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332345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855670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B1E3636B-65F8-437E-ACDF-7BAF190DE2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8811" y="2569854"/>
            <a:ext cx="3617932" cy="23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M5. Fuentes de ingreso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992240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304439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5386EF-5490-48A0-B2CF-BBCDC9FE7C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827" y="2407479"/>
            <a:ext cx="3992551" cy="29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3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M6. Recursos clave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174230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270266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723BE63-34DA-440C-95D7-B00E5E5B3F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0361" y="2642508"/>
            <a:ext cx="3925013" cy="23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M7. Actividades clave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419830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267816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D038915-4933-46B7-88A5-5E8AE4253C5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075"/>
          <a:stretch/>
        </p:blipFill>
        <p:spPr>
          <a:xfrm>
            <a:off x="1165752" y="2634820"/>
            <a:ext cx="3855494" cy="24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M8. Asociaciones clave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248727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593513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5B523E1-6862-4039-BD89-6B2FA05BB7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0007" y="3237596"/>
            <a:ext cx="4090964" cy="20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M9. Estructura de costos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885404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1598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C4E841C-B786-41AC-B3FD-215CB5A1E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6746" y="3078915"/>
            <a:ext cx="4099632" cy="19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56839A-8215-480C-B971-128DE527B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Lienzo del modelo </a:t>
            </a:r>
            <a:r>
              <a:rPr lang="es-EC" dirty="0" err="1">
                <a:latin typeface="3ds" panose="02000503020000020004" pitchFamily="2" charset="0"/>
              </a:rPr>
              <a:t>CANVAS</a:t>
            </a:r>
            <a:endParaRPr lang="es-EC" dirty="0">
              <a:latin typeface="3ds" panose="02000503020000020004" pitchFamily="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30F814C-EC47-466B-9A27-C8B4A27FC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493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503D40-E04C-4F02-AEE7-4F759BC5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38" y="124685"/>
            <a:ext cx="9741289" cy="603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9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54FFCE-53DF-4F46-AADB-35FD952B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>
                <a:latin typeface="3ds" panose="02000503020000020004" pitchFamily="2" charset="0"/>
              </a:rPr>
              <a:t>PROPUESTA DE ESTRATEGIA DE MEJORA CONTINUA PARA LA EMPRESA FERRYAUTO S.A. UTILIZANDO EL MODELO CANVAS.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377331-0D2F-49F1-815A-23A92DC7C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Ing. Marcelo Guerra</a:t>
            </a:r>
          </a:p>
          <a:p>
            <a:r>
              <a:rPr lang="es-EC" dirty="0">
                <a:latin typeface="3ds" panose="02000503020000020004" pitchFamily="2" charset="0"/>
              </a:rPr>
              <a:t>Dra. Angie Fernández</a:t>
            </a:r>
          </a:p>
        </p:txBody>
      </p:sp>
    </p:spTree>
    <p:extLst>
      <p:ext uri="{BB962C8B-B14F-4D97-AF65-F5344CB8AC3E}">
        <p14:creationId xmlns:p14="http://schemas.microsoft.com/office/powerpoint/2010/main" val="155965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DA6A80-D5EF-4AC1-8AEC-BAA102B8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>
                <a:latin typeface="3ds" panose="02000503020000020004" pitchFamily="2" charset="0"/>
              </a:rPr>
              <a:t>Propuesta de implementación de las Iniciativas empresariales</a:t>
            </a:r>
          </a:p>
        </p:txBody>
      </p:sp>
    </p:spTree>
    <p:extLst>
      <p:ext uri="{BB962C8B-B14F-4D97-AF65-F5344CB8AC3E}">
        <p14:creationId xmlns:p14="http://schemas.microsoft.com/office/powerpoint/2010/main" val="57814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707A55F-7C08-4E81-ABE5-64F535C9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564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M3. Canales de atención Digital – Página Web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259DF7-AD39-493D-AA28-993E4CC6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71" y="1881232"/>
            <a:ext cx="3513221" cy="24419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588C1FB-09F0-4A11-8B08-73D2E149FA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64186" y="1786084"/>
            <a:ext cx="2496596" cy="30016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111F33-1BA8-4498-87D6-DBE5617D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41" y="4821245"/>
            <a:ext cx="7216115" cy="1512469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22C7539C-0768-46E7-905D-7F736EB80E35}"/>
              </a:ext>
            </a:extLst>
          </p:cNvPr>
          <p:cNvSpPr/>
          <p:nvPr/>
        </p:nvSpPr>
        <p:spPr>
          <a:xfrm>
            <a:off x="4811482" y="3086641"/>
            <a:ext cx="658714" cy="342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: doblada 8">
            <a:extLst>
              <a:ext uri="{FF2B5EF4-FFF2-40B4-BE49-F238E27FC236}">
                <a16:creationId xmlns:a16="http://schemas.microsoft.com/office/drawing/2014/main" id="{E1CF6256-DFED-4393-B1DF-8E6741288A21}"/>
              </a:ext>
            </a:extLst>
          </p:cNvPr>
          <p:cNvSpPr/>
          <p:nvPr/>
        </p:nvSpPr>
        <p:spPr>
          <a:xfrm rot="5400000">
            <a:off x="9363363" y="3475041"/>
            <a:ext cx="821598" cy="7295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9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F50119-1301-4BD7-9330-6B62B422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78" y="2936507"/>
            <a:ext cx="2316633" cy="32778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76932C-E5BC-45CB-A19F-204E6ACA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47" y="2968911"/>
            <a:ext cx="1806617" cy="32130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95372-2672-4E2E-B771-1E8225A9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68911"/>
            <a:ext cx="2224804" cy="32048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34FF91-770B-4945-AB62-957429432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640" y="2960650"/>
            <a:ext cx="2257844" cy="32130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99911F-464B-4196-B20B-6C98C5B18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476" y="299019"/>
            <a:ext cx="8683047" cy="23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3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DA6A80-D5EF-4AC1-8AEC-BAA102B8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Análisis de vialidad de iniciativas</a:t>
            </a:r>
          </a:p>
        </p:txBody>
      </p:sp>
    </p:spTree>
    <p:extLst>
      <p:ext uri="{BB962C8B-B14F-4D97-AF65-F5344CB8AC3E}">
        <p14:creationId xmlns:p14="http://schemas.microsoft.com/office/powerpoint/2010/main" val="70207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2CADF6-17DE-49F9-B6A5-5B3253109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90" y="443587"/>
            <a:ext cx="7014780" cy="14747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7BED3BB-EAD1-42ED-8810-0C970C904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58" y="2291464"/>
            <a:ext cx="5238940" cy="14943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6FB0CF-02CD-43B6-B056-9DB0E487E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688" y="2314543"/>
            <a:ext cx="4453205" cy="12888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E70F80-EEE1-4D0B-94A2-ACC880A71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7446" y="4176869"/>
            <a:ext cx="5300812" cy="9901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A46683C-6A65-441A-B064-1006B1ED9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080" y="5487144"/>
            <a:ext cx="4087432" cy="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5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E32A0FD-EAF8-4058-99F1-C59052689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214898"/>
              </p:ext>
            </p:extLst>
          </p:nvPr>
        </p:nvGraphicFramePr>
        <p:xfrm>
          <a:off x="1196898" y="403310"/>
          <a:ext cx="9902282" cy="352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8CE4466-48FF-4F83-A2D5-FBD4CA861FF7}"/>
              </a:ext>
            </a:extLst>
          </p:cNvPr>
          <p:cNvSpPr txBox="1"/>
          <p:nvPr/>
        </p:nvSpPr>
        <p:spPr>
          <a:xfrm>
            <a:off x="1434790" y="4105892"/>
            <a:ext cx="966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3ds" panose="02000503020000020004" pitchFamily="2" charset="0"/>
              </a:rPr>
              <a:t>Con el VAN DE 1408.88 mayor a 0, un TIR de 13% mayor al </a:t>
            </a:r>
            <a:r>
              <a:rPr lang="es-EC" dirty="0" err="1">
                <a:latin typeface="3ds" panose="02000503020000020004" pitchFamily="2" charset="0"/>
              </a:rPr>
              <a:t>TMAR</a:t>
            </a:r>
            <a:r>
              <a:rPr lang="es-EC" dirty="0">
                <a:latin typeface="3ds" panose="02000503020000020004" pitchFamily="2" charset="0"/>
              </a:rPr>
              <a:t> de 12.27% un periodo de recuperación de 3 años, 10 mese y 25 días; y un índice de rentabilidad de 1.39. Se determina que la propuesta de iniciativas empresariales planteadas es viables económicamente.</a:t>
            </a:r>
          </a:p>
        </p:txBody>
      </p:sp>
    </p:spTree>
    <p:extLst>
      <p:ext uri="{BB962C8B-B14F-4D97-AF65-F5344CB8AC3E}">
        <p14:creationId xmlns:p14="http://schemas.microsoft.com/office/powerpoint/2010/main" val="426642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19B34-0277-4C88-A128-97D6D15F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85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2C2808-4021-4EE2-8C7E-1DD00637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Por medio de los diferentes módulos modelo </a:t>
            </a:r>
            <a:r>
              <a:rPr lang="es-EC" dirty="0" err="1">
                <a:latin typeface="3ds" panose="02000503020000020004" pitchFamily="2" charset="0"/>
              </a:rPr>
              <a:t>CANVAS</a:t>
            </a:r>
            <a:r>
              <a:rPr lang="es-EC" dirty="0">
                <a:latin typeface="3ds" panose="02000503020000020004" pitchFamily="2" charset="0"/>
              </a:rPr>
              <a:t>, Segmentos, Propuesta de valor, Canales, Relación, etc. Se identificó la situación actual de la empresa para cada módulo y plantearon 7 iniciativas de mejora para la empresa </a:t>
            </a:r>
            <a:r>
              <a:rPr lang="es-EC" dirty="0" err="1">
                <a:latin typeface="3ds" panose="02000503020000020004" pitchFamily="2" charset="0"/>
              </a:rPr>
              <a:t>FerryAuto</a:t>
            </a:r>
            <a:r>
              <a:rPr lang="es-EC" dirty="0">
                <a:latin typeface="3ds" panose="02000503020000020004" pitchFamily="2" charset="0"/>
              </a:rPr>
              <a:t> S.A. </a:t>
            </a:r>
          </a:p>
          <a:p>
            <a:r>
              <a:rPr lang="es-EC" dirty="0">
                <a:latin typeface="3ds" panose="02000503020000020004" pitchFamily="2" charset="0"/>
              </a:rPr>
              <a:t>Se realizó un análisis de factibilidad utilizando herramientas financieras, las cuales nos indican que el proyecto presentado con la iniciativas empresariales es viable económicamente y su retorno de inversión en el tiempo estimado.</a:t>
            </a:r>
          </a:p>
        </p:txBody>
      </p:sp>
    </p:spTree>
    <p:extLst>
      <p:ext uri="{BB962C8B-B14F-4D97-AF65-F5344CB8AC3E}">
        <p14:creationId xmlns:p14="http://schemas.microsoft.com/office/powerpoint/2010/main" val="3704922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3CC6D-D3F0-4B07-865F-8C10439F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7DED8A-8A93-4F95-9D53-99478561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Establecer responsables y actividades necesarias para dar inicio con el proyecto los más pronto posible.</a:t>
            </a:r>
          </a:p>
          <a:p>
            <a:r>
              <a:rPr lang="es-EC" dirty="0">
                <a:latin typeface="3ds" panose="02000503020000020004" pitchFamily="2" charset="0"/>
              </a:rPr>
              <a:t>La contratación de un </a:t>
            </a:r>
            <a:r>
              <a:rPr lang="es-EC" dirty="0" err="1">
                <a:latin typeface="3ds" panose="02000503020000020004" pitchFamily="2" charset="0"/>
              </a:rPr>
              <a:t>Comunity</a:t>
            </a:r>
            <a:r>
              <a:rPr lang="es-EC" dirty="0">
                <a:latin typeface="3ds" panose="02000503020000020004" pitchFamily="2" charset="0"/>
              </a:rPr>
              <a:t> Manager para la atención de los medios digitales.</a:t>
            </a:r>
          </a:p>
        </p:txBody>
      </p:sp>
    </p:spTree>
    <p:extLst>
      <p:ext uri="{BB962C8B-B14F-4D97-AF65-F5344CB8AC3E}">
        <p14:creationId xmlns:p14="http://schemas.microsoft.com/office/powerpoint/2010/main" val="17026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26544B-DEBC-43B1-88FF-83EC1008FDCC}"/>
              </a:ext>
            </a:extLst>
          </p:cNvPr>
          <p:cNvSpPr txBox="1"/>
          <p:nvPr/>
        </p:nvSpPr>
        <p:spPr>
          <a:xfrm>
            <a:off x="2314168" y="2497976"/>
            <a:ext cx="756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500" dirty="0">
                <a:latin typeface="Freestyle Script" panose="030804020302050B0404" pitchFamily="66" charset="0"/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279962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020898-DD7D-4286-8892-E55DC91A35EB}"/>
              </a:ext>
            </a:extLst>
          </p:cNvPr>
          <p:cNvSpPr txBox="1"/>
          <p:nvPr/>
        </p:nvSpPr>
        <p:spPr>
          <a:xfrm>
            <a:off x="3112282" y="2497976"/>
            <a:ext cx="5967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500" dirty="0">
                <a:latin typeface="Freestyle Script" panose="030804020302050B0404" pitchFamily="66" charset="0"/>
              </a:rPr>
              <a:t>GRACIAS…!!</a:t>
            </a:r>
          </a:p>
        </p:txBody>
      </p:sp>
    </p:spTree>
    <p:extLst>
      <p:ext uri="{BB962C8B-B14F-4D97-AF65-F5344CB8AC3E}">
        <p14:creationId xmlns:p14="http://schemas.microsoft.com/office/powerpoint/2010/main" val="26258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402BFC-FBDD-4A2E-B404-FE3259C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Planteamiento del Problema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C9738F-1A4E-4F1E-87AF-70714989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Mismo modelo de negocio de hace 15 años.</a:t>
            </a:r>
          </a:p>
          <a:p>
            <a:r>
              <a:rPr lang="es-EC" dirty="0">
                <a:latin typeface="3ds" panose="02000503020000020004" pitchFamily="2" charset="0"/>
              </a:rPr>
              <a:t>La rentabilidad no ha presentado un crecimiento desde hace 4 años.</a:t>
            </a:r>
          </a:p>
          <a:p>
            <a:r>
              <a:rPr lang="es-EC" dirty="0">
                <a:latin typeface="3ds" panose="02000503020000020004" pitchFamily="2" charset="0"/>
              </a:rPr>
              <a:t>No se cuenta con una estrategia de mejora continua. </a:t>
            </a:r>
          </a:p>
          <a:p>
            <a:endParaRPr lang="es-EC" dirty="0"/>
          </a:p>
          <a:p>
            <a:endParaRPr lang="es-EC" dirty="0"/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5DB22D4A-F7F1-4A68-A3AF-FDBC0C166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1685" y="4263370"/>
            <a:ext cx="914400" cy="914400"/>
          </a:xfrm>
          <a:prstGeom prst="rect">
            <a:avLst/>
          </a:prstGeom>
        </p:spPr>
      </p:pic>
      <p:pic>
        <p:nvPicPr>
          <p:cNvPr id="7" name="Gráfico 6" descr="Dinero">
            <a:extLst>
              <a:ext uri="{FF2B5EF4-FFF2-40B4-BE49-F238E27FC236}">
                <a16:creationId xmlns:a16="http://schemas.microsoft.com/office/drawing/2014/main" id="{20846534-087B-441E-B922-DBF61BEAC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5917" y="4836083"/>
            <a:ext cx="914400" cy="914400"/>
          </a:xfrm>
          <a:prstGeom prst="rect">
            <a:avLst/>
          </a:prstGeom>
        </p:spPr>
      </p:pic>
      <p:pic>
        <p:nvPicPr>
          <p:cNvPr id="9" name="Gráfico 8" descr="Brontosaurio">
            <a:extLst>
              <a:ext uri="{FF2B5EF4-FFF2-40B4-BE49-F238E27FC236}">
                <a16:creationId xmlns:a16="http://schemas.microsoft.com/office/drawing/2014/main" id="{3850F208-F402-4DAA-8B6B-2955E7B4E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32033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402BFC-FBDD-4A2E-B404-FE3259C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Justificación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C9738F-1A4E-4F1E-87AF-70714989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Una estrategia de mejora continua basada en el modelo </a:t>
            </a:r>
            <a:r>
              <a:rPr lang="es-EC" dirty="0" err="1">
                <a:latin typeface="3ds" panose="02000503020000020004" pitchFamily="2" charset="0"/>
              </a:rPr>
              <a:t>CANVAS</a:t>
            </a:r>
            <a:r>
              <a:rPr lang="es-EC" dirty="0">
                <a:latin typeface="3ds" panose="02000503020000020004" pitchFamily="2" charset="0"/>
              </a:rPr>
              <a:t>, permitirá identificar oportunidades mejora y así incrementar la rentabilidad de la empresa.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439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376C5D87-D74E-4B3F-B286-9C690C2FD3F9}"/>
              </a:ext>
            </a:extLst>
          </p:cNvPr>
          <p:cNvSpPr txBox="1">
            <a:spLocks/>
          </p:cNvSpPr>
          <p:nvPr/>
        </p:nvSpPr>
        <p:spPr>
          <a:xfrm>
            <a:off x="1086643" y="2550111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Objetivos Específicos 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530FB55A-38AC-4DFD-88D5-3588DB179CCB}"/>
              </a:ext>
            </a:extLst>
          </p:cNvPr>
          <p:cNvSpPr txBox="1">
            <a:spLocks/>
          </p:cNvSpPr>
          <p:nvPr/>
        </p:nvSpPr>
        <p:spPr>
          <a:xfrm>
            <a:off x="1564520" y="3431589"/>
            <a:ext cx="10018713" cy="333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Establecer un modelo de negocio que permita el desarrollo de iniciativas</a:t>
            </a:r>
          </a:p>
          <a:p>
            <a:r>
              <a:rPr lang="es-EC" dirty="0">
                <a:latin typeface="3ds" panose="02000503020000020004" pitchFamily="2" charset="0"/>
              </a:rPr>
              <a:t>Identificar iniciativas empresariales basadas en el modelo </a:t>
            </a:r>
            <a:r>
              <a:rPr lang="es-EC" dirty="0" err="1">
                <a:latin typeface="3ds" panose="02000503020000020004" pitchFamily="2" charset="0"/>
              </a:rPr>
              <a:t>CANVAS</a:t>
            </a:r>
            <a:endParaRPr lang="es-EC" dirty="0">
              <a:latin typeface="3ds" panose="02000503020000020004" pitchFamily="2" charset="0"/>
            </a:endParaRPr>
          </a:p>
          <a:p>
            <a:r>
              <a:rPr lang="es-EC" dirty="0">
                <a:latin typeface="3ds" panose="02000503020000020004" pitchFamily="2" charset="0"/>
              </a:rPr>
              <a:t>Determinar la vialidad de las iniciativas empresariales</a:t>
            </a:r>
          </a:p>
          <a:p>
            <a:endParaRPr lang="es-EC" dirty="0">
              <a:latin typeface="3ds" panose="02000503020000020004" pitchFamily="2" charset="0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F82D4660-7200-472B-B3B2-CE73B63F5C64}"/>
              </a:ext>
            </a:extLst>
          </p:cNvPr>
          <p:cNvSpPr txBox="1">
            <a:spLocks/>
          </p:cNvSpPr>
          <p:nvPr/>
        </p:nvSpPr>
        <p:spPr>
          <a:xfrm>
            <a:off x="1086643" y="-24200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Objetivo General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7D87754A-39A9-495B-A9A8-F48CCBE07332}"/>
              </a:ext>
            </a:extLst>
          </p:cNvPr>
          <p:cNvSpPr txBox="1">
            <a:spLocks/>
          </p:cNvSpPr>
          <p:nvPr/>
        </p:nvSpPr>
        <p:spPr>
          <a:xfrm>
            <a:off x="1564520" y="296966"/>
            <a:ext cx="10018713" cy="242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Proponer una estrategia de mejora continua para la empresa </a:t>
            </a:r>
            <a:r>
              <a:rPr lang="es-EC" dirty="0" err="1">
                <a:latin typeface="3ds" panose="02000503020000020004" pitchFamily="2" charset="0"/>
              </a:rPr>
              <a:t>FerryAuto</a:t>
            </a:r>
            <a:r>
              <a:rPr lang="es-EC" dirty="0">
                <a:latin typeface="3ds" panose="02000503020000020004" pitchFamily="2" charset="0"/>
              </a:rPr>
              <a:t> S.A.</a:t>
            </a:r>
          </a:p>
        </p:txBody>
      </p:sp>
    </p:spTree>
    <p:extLst>
      <p:ext uri="{BB962C8B-B14F-4D97-AF65-F5344CB8AC3E}">
        <p14:creationId xmlns:p14="http://schemas.microsoft.com/office/powerpoint/2010/main" val="29354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F9C3E5-F53B-483D-A389-754E1F26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C" dirty="0">
                <a:latin typeface="3ds" panose="02000503020000020004" pitchFamily="2" charset="0"/>
              </a:rPr>
              <a:t>Mejora Continua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9953F7A-D8C4-447A-B897-2A9A4DD6F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34217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71E06EE-3350-4E98-AAD4-92AD902A7ED7}"/>
              </a:ext>
            </a:extLst>
          </p:cNvPr>
          <p:cNvSpPr txBox="1"/>
          <p:nvPr/>
        </p:nvSpPr>
        <p:spPr>
          <a:xfrm>
            <a:off x="1579328" y="2371492"/>
            <a:ext cx="241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  <a:latin typeface="3ds" panose="02000503020000020004" pitchFamily="2" charset="0"/>
              </a:rPr>
              <a:t>Edward Deming</a:t>
            </a:r>
          </a:p>
        </p:txBody>
      </p:sp>
    </p:spTree>
    <p:extLst>
      <p:ext uri="{BB962C8B-B14F-4D97-AF65-F5344CB8AC3E}">
        <p14:creationId xmlns:p14="http://schemas.microsoft.com/office/powerpoint/2010/main" val="65465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27E431-D8FC-4952-908C-8C8AFD89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7" y="2849138"/>
            <a:ext cx="4326150" cy="2072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0C564F-16F1-4F46-A3EC-9D39E6C51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542" y="1971676"/>
            <a:ext cx="6435010" cy="4116404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449EA227-33FC-4EE2-81F0-DFED5381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536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Modelo CANVAS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A77DA4C-27A9-4C89-A803-F0978B415FA1}"/>
              </a:ext>
            </a:extLst>
          </p:cNvPr>
          <p:cNvSpPr/>
          <p:nvPr/>
        </p:nvSpPr>
        <p:spPr>
          <a:xfrm>
            <a:off x="4560599" y="3459507"/>
            <a:ext cx="812800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43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DA6A80-D5EF-4AC1-8AEC-BAA102B8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>
                <a:latin typeface="3ds" panose="02000503020000020004" pitchFamily="2" charset="0"/>
              </a:rPr>
              <a:t>Planteamiento de iniciativas - </a:t>
            </a:r>
            <a:r>
              <a:rPr lang="es-EC" dirty="0" err="1">
                <a:latin typeface="3ds" panose="02000503020000020004" pitchFamily="2" charset="0"/>
              </a:rPr>
              <a:t>CANVAS</a:t>
            </a:r>
            <a:endParaRPr lang="es-EC" dirty="0">
              <a:latin typeface="3ds" panose="02000503020000020004" pitchFamily="2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A5C442-8D84-43F1-AC4B-6A76620D0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645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M1. Segmentos de mercado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3DB1DAB-1BAC-4D66-89BC-1C1B7228A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17214"/>
              </p:ext>
            </p:extLst>
          </p:nvPr>
        </p:nvGraphicFramePr>
        <p:xfrm>
          <a:off x="5021246" y="3896279"/>
          <a:ext cx="6186008" cy="225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1CAE039E-D17C-4E4C-8613-4E42FCC8D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337428"/>
              </p:ext>
            </p:extLst>
          </p:nvPr>
        </p:nvGraphicFramePr>
        <p:xfrm>
          <a:off x="5366536" y="1670689"/>
          <a:ext cx="5840718" cy="204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B02B9C55-D460-4287-9576-AFA7F6EA69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4635" y="2371976"/>
            <a:ext cx="2496230" cy="2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97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791</Words>
  <Application>Microsoft Office PowerPoint</Application>
  <PresentationFormat>Panorámica</PresentationFormat>
  <Paragraphs>161</Paragraphs>
  <Slides>29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3ds</vt:lpstr>
      <vt:lpstr>Arial</vt:lpstr>
      <vt:lpstr>Calibri</vt:lpstr>
      <vt:lpstr>Calibri Light</vt:lpstr>
      <vt:lpstr>Freestyle Script</vt:lpstr>
      <vt:lpstr>Retrospección</vt:lpstr>
      <vt:lpstr>Presentación de PowerPoint</vt:lpstr>
      <vt:lpstr>PROPUESTA DE ESTRATEGIA DE MEJORA CONTINUA PARA LA EMPRESA FERRYAUTO S.A. UTILIZANDO EL MODELO CANVAS.</vt:lpstr>
      <vt:lpstr>Planteamiento del Problema</vt:lpstr>
      <vt:lpstr>Justificación</vt:lpstr>
      <vt:lpstr>Presentación de PowerPoint</vt:lpstr>
      <vt:lpstr>Mejora Continua</vt:lpstr>
      <vt:lpstr>Modelo CANVAS</vt:lpstr>
      <vt:lpstr>Planteamiento de iniciativas - CANVAS</vt:lpstr>
      <vt:lpstr>M1. Segmentos de mercado</vt:lpstr>
      <vt:lpstr>M2. Propuesta de valor</vt:lpstr>
      <vt:lpstr>M3. Canales</vt:lpstr>
      <vt:lpstr>M4. Relaciones con los clientes</vt:lpstr>
      <vt:lpstr>M5. Fuentes de ingreso</vt:lpstr>
      <vt:lpstr>M6. Recursos clave</vt:lpstr>
      <vt:lpstr>M7. Actividades clave</vt:lpstr>
      <vt:lpstr>M8. Asociaciones clave</vt:lpstr>
      <vt:lpstr>M9. Estructura de costos</vt:lpstr>
      <vt:lpstr>Lienzo del modelo CANVAS</vt:lpstr>
      <vt:lpstr>Presentación de PowerPoint</vt:lpstr>
      <vt:lpstr>Propuesta de implementación de las Iniciativas empresariales</vt:lpstr>
      <vt:lpstr>M3. Canales de atención Digital – Página Web</vt:lpstr>
      <vt:lpstr>Presentación de PowerPoint</vt:lpstr>
      <vt:lpstr>Análisis de vialidad de iniciativas</vt:lpstr>
      <vt:lpstr>Presentación de PowerPoint</vt:lpstr>
      <vt:lpstr>Presentación de PowerPoint</vt:lpstr>
      <vt:lpstr>Conclusiones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Guerra</dc:creator>
  <cp:lastModifiedBy>Marcelo Guerra</cp:lastModifiedBy>
  <cp:revision>9</cp:revision>
  <dcterms:created xsi:type="dcterms:W3CDTF">2019-09-18T04:40:38Z</dcterms:created>
  <dcterms:modified xsi:type="dcterms:W3CDTF">2019-09-18T13:08:25Z</dcterms:modified>
</cp:coreProperties>
</file>