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9" r:id="rId9"/>
    <p:sldId id="270" r:id="rId10"/>
    <p:sldId id="271" r:id="rId11"/>
    <p:sldId id="282" r:id="rId12"/>
    <p:sldId id="277" r:id="rId13"/>
    <p:sldId id="272" r:id="rId14"/>
    <p:sldId id="286" r:id="rId15"/>
    <p:sldId id="285" r:id="rId16"/>
    <p:sldId id="284" r:id="rId17"/>
    <p:sldId id="293" r:id="rId18"/>
    <p:sldId id="288" r:id="rId19"/>
    <p:sldId id="287" r:id="rId20"/>
    <p:sldId id="273" r:id="rId21"/>
    <p:sldId id="290" r:id="rId22"/>
    <p:sldId id="274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A40"/>
    <a:srgbClr val="F3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64C91-E47A-4935-9AB8-46DED9F88009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B7847FE4-8418-4178-816F-E71435B58BFF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+mn-lt"/>
            </a:rPr>
            <a:t>Inversión del tiempo en el aula</a:t>
          </a:r>
        </a:p>
      </dgm:t>
    </dgm:pt>
    <dgm:pt modelId="{B0A86790-E153-4ADC-BA5C-E620BEC25E03}" type="parTrans" cxnId="{871A7D7C-26BC-4673-9812-8DD64DCECC77}">
      <dgm:prSet/>
      <dgm:spPr/>
      <dgm:t>
        <a:bodyPr/>
        <a:lstStyle/>
        <a:p>
          <a:endParaRPr lang="es-EC"/>
        </a:p>
      </dgm:t>
    </dgm:pt>
    <dgm:pt modelId="{C296556C-C193-47EA-9F6A-C468E8BDAD50}" type="sibTrans" cxnId="{871A7D7C-26BC-4673-9812-8DD64DCECC77}">
      <dgm:prSet/>
      <dgm:spPr/>
      <dgm:t>
        <a:bodyPr/>
        <a:lstStyle/>
        <a:p>
          <a:endParaRPr lang="es-EC"/>
        </a:p>
      </dgm:t>
    </dgm:pt>
    <dgm:pt modelId="{F47AACBD-C2B0-4F73-8024-9DE48235CAF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+mn-lt"/>
            </a:rPr>
            <a:t>Memorización y repetición de contenidos</a:t>
          </a:r>
        </a:p>
      </dgm:t>
    </dgm:pt>
    <dgm:pt modelId="{BC592E8A-C634-415D-A319-6D4450BC6764}" type="parTrans" cxnId="{43A17A72-13FB-4B9D-8C94-692A223503A5}">
      <dgm:prSet/>
      <dgm:spPr/>
      <dgm:t>
        <a:bodyPr/>
        <a:lstStyle/>
        <a:p>
          <a:endParaRPr lang="es-EC"/>
        </a:p>
      </dgm:t>
    </dgm:pt>
    <dgm:pt modelId="{FC5C10FF-5B58-4B11-A955-BE88D5997375}" type="sibTrans" cxnId="{43A17A72-13FB-4B9D-8C94-692A223503A5}">
      <dgm:prSet/>
      <dgm:spPr/>
      <dgm:t>
        <a:bodyPr/>
        <a:lstStyle/>
        <a:p>
          <a:endParaRPr lang="es-EC"/>
        </a:p>
      </dgm:t>
    </dgm:pt>
    <dgm:pt modelId="{4A4A5BD4-6211-451B-BD84-88883E51A47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+mn-lt"/>
            </a:rPr>
            <a:t>Disminución en la calidad de reflexión, análisis e interpretación</a:t>
          </a:r>
        </a:p>
      </dgm:t>
    </dgm:pt>
    <dgm:pt modelId="{B1FFF00F-D455-4837-ABD0-4AAAE2113C61}" type="parTrans" cxnId="{4A96F19F-56E1-4198-A930-9A60420FA25A}">
      <dgm:prSet/>
      <dgm:spPr/>
      <dgm:t>
        <a:bodyPr/>
        <a:lstStyle/>
        <a:p>
          <a:endParaRPr lang="es-EC"/>
        </a:p>
      </dgm:t>
    </dgm:pt>
    <dgm:pt modelId="{EB4B45EF-4261-4A85-BE26-FD219F4EB076}" type="sibTrans" cxnId="{4A96F19F-56E1-4198-A930-9A60420FA25A}">
      <dgm:prSet/>
      <dgm:spPr/>
      <dgm:t>
        <a:bodyPr/>
        <a:lstStyle/>
        <a:p>
          <a:endParaRPr lang="es-EC"/>
        </a:p>
      </dgm:t>
    </dgm:pt>
    <dgm:pt modelId="{7F10B43E-A7C1-44F5-AC9F-5E6236967633}" type="pres">
      <dgm:prSet presAssocID="{3F964C91-E47A-4935-9AB8-46DED9F88009}" presName="Name0" presStyleCnt="0">
        <dgm:presLayoutVars>
          <dgm:chMax/>
          <dgm:chPref/>
          <dgm:dir/>
          <dgm:animLvl val="lvl"/>
        </dgm:presLayoutVars>
      </dgm:prSet>
      <dgm:spPr/>
    </dgm:pt>
    <dgm:pt modelId="{06B8705B-ED5F-4D0D-9258-E2735E649F0F}" type="pres">
      <dgm:prSet presAssocID="{B7847FE4-8418-4178-816F-E71435B58BFF}" presName="composite" presStyleCnt="0"/>
      <dgm:spPr/>
    </dgm:pt>
    <dgm:pt modelId="{6F4B0578-3515-4E53-AD91-91CF7D30B212}" type="pres">
      <dgm:prSet presAssocID="{B7847FE4-8418-4178-816F-E71435B58BFF}" presName="Parent1" presStyleLbl="node1" presStyleIdx="0" presStyleCnt="6" custScaleX="110171" custLinFactNeighborX="8081" custLinFactNeighborY="-1222">
        <dgm:presLayoutVars>
          <dgm:chMax val="1"/>
          <dgm:chPref val="1"/>
          <dgm:bulletEnabled val="1"/>
        </dgm:presLayoutVars>
      </dgm:prSet>
      <dgm:spPr/>
    </dgm:pt>
    <dgm:pt modelId="{735E8F26-3D0A-4A2E-A4DD-744AA956E3B3}" type="pres">
      <dgm:prSet presAssocID="{B7847FE4-8418-4178-816F-E71435B58BFF}" presName="Childtext1" presStyleLbl="revTx" presStyleIdx="0" presStyleCnt="3" custScaleX="127397" custLinFactNeighborX="23433" custLinFactNeighborY="1852">
        <dgm:presLayoutVars>
          <dgm:chMax val="0"/>
          <dgm:chPref val="0"/>
          <dgm:bulletEnabled val="1"/>
        </dgm:presLayoutVars>
      </dgm:prSet>
      <dgm:spPr/>
    </dgm:pt>
    <dgm:pt modelId="{E1EC8F9A-1739-4DF0-A53C-B25C7B54FEC4}" type="pres">
      <dgm:prSet presAssocID="{B7847FE4-8418-4178-816F-E71435B58BFF}" presName="BalanceSpacing" presStyleCnt="0"/>
      <dgm:spPr/>
    </dgm:pt>
    <dgm:pt modelId="{040338B4-1D32-4EB2-B176-7A2FFC988541}" type="pres">
      <dgm:prSet presAssocID="{B7847FE4-8418-4178-816F-E71435B58BFF}" presName="BalanceSpacing1" presStyleCnt="0"/>
      <dgm:spPr/>
    </dgm:pt>
    <dgm:pt modelId="{110849A5-B3CE-4FC2-9542-61752F98C921}" type="pres">
      <dgm:prSet presAssocID="{C296556C-C193-47EA-9F6A-C468E8BDAD50}" presName="Accent1Text" presStyleLbl="node1" presStyleIdx="1" presStyleCnt="6"/>
      <dgm:spPr/>
    </dgm:pt>
    <dgm:pt modelId="{60A24C82-DFEF-42F5-AB1F-ECEBCE2EEBE3}" type="pres">
      <dgm:prSet presAssocID="{C296556C-C193-47EA-9F6A-C468E8BDAD50}" presName="spaceBetweenRectangles" presStyleCnt="0"/>
      <dgm:spPr/>
    </dgm:pt>
    <dgm:pt modelId="{3B949973-C21A-4CE4-968D-376EECB5A50E}" type="pres">
      <dgm:prSet presAssocID="{F47AACBD-C2B0-4F73-8024-9DE48235CAF4}" presName="composite" presStyleCnt="0"/>
      <dgm:spPr/>
    </dgm:pt>
    <dgm:pt modelId="{9F7F8B74-B64E-4D89-A634-16DA7E3531F3}" type="pres">
      <dgm:prSet presAssocID="{F47AACBD-C2B0-4F73-8024-9DE48235CAF4}" presName="Parent1" presStyleLbl="node1" presStyleIdx="2" presStyleCnt="6" custScaleX="125306" custLinFactNeighborX="-11495" custLinFactNeighborY="0">
        <dgm:presLayoutVars>
          <dgm:chMax val="1"/>
          <dgm:chPref val="1"/>
          <dgm:bulletEnabled val="1"/>
        </dgm:presLayoutVars>
      </dgm:prSet>
      <dgm:spPr/>
    </dgm:pt>
    <dgm:pt modelId="{1FBA2A67-65B9-4EF9-8722-5FB570BC08CC}" type="pres">
      <dgm:prSet presAssocID="{F47AACBD-C2B0-4F73-8024-9DE48235CAF4}" presName="Childtext1" presStyleLbl="revTx" presStyleIdx="1" presStyleCnt="3" custScaleX="118957" custLinFactNeighborX="-19550" custLinFactNeighborY="-5556">
        <dgm:presLayoutVars>
          <dgm:chMax val="0"/>
          <dgm:chPref val="0"/>
          <dgm:bulletEnabled val="1"/>
        </dgm:presLayoutVars>
      </dgm:prSet>
      <dgm:spPr/>
    </dgm:pt>
    <dgm:pt modelId="{7B9F3792-DC91-4AC1-B875-AB4EB9F0A184}" type="pres">
      <dgm:prSet presAssocID="{F47AACBD-C2B0-4F73-8024-9DE48235CAF4}" presName="BalanceSpacing" presStyleCnt="0"/>
      <dgm:spPr/>
    </dgm:pt>
    <dgm:pt modelId="{79B3F512-9BAB-47BE-96B0-2C85BB94B9C2}" type="pres">
      <dgm:prSet presAssocID="{F47AACBD-C2B0-4F73-8024-9DE48235CAF4}" presName="BalanceSpacing1" presStyleCnt="0"/>
      <dgm:spPr/>
    </dgm:pt>
    <dgm:pt modelId="{B114A9A4-BF17-4CCD-8266-48B416746D3E}" type="pres">
      <dgm:prSet presAssocID="{FC5C10FF-5B58-4B11-A955-BE88D5997375}" presName="Accent1Text" presStyleLbl="node1" presStyleIdx="3" presStyleCnt="6" custLinFactNeighborX="2555" custLinFactNeighborY="-1111"/>
      <dgm:spPr/>
    </dgm:pt>
    <dgm:pt modelId="{A9C83A92-E2D1-462A-9F3F-8397FFB9911F}" type="pres">
      <dgm:prSet presAssocID="{FC5C10FF-5B58-4B11-A955-BE88D5997375}" presName="spaceBetweenRectangles" presStyleCnt="0"/>
      <dgm:spPr/>
    </dgm:pt>
    <dgm:pt modelId="{E5E16E45-A36F-4D23-939B-DE1C3A6378B1}" type="pres">
      <dgm:prSet presAssocID="{4A4A5BD4-6211-451B-BD84-88883E51A471}" presName="composite" presStyleCnt="0"/>
      <dgm:spPr/>
    </dgm:pt>
    <dgm:pt modelId="{88D9AEBA-FA2D-436D-BE37-5FB9E9E35283}" type="pres">
      <dgm:prSet presAssocID="{4A4A5BD4-6211-451B-BD84-88883E51A471}" presName="Parent1" presStyleLbl="node1" presStyleIdx="4" presStyleCnt="6" custScaleX="122533" custLinFactNeighborX="6775" custLinFactNeighborY="111">
        <dgm:presLayoutVars>
          <dgm:chMax val="1"/>
          <dgm:chPref val="1"/>
          <dgm:bulletEnabled val="1"/>
        </dgm:presLayoutVars>
      </dgm:prSet>
      <dgm:spPr/>
    </dgm:pt>
    <dgm:pt modelId="{1B4CE395-60CD-4736-91E4-1D6647A1CCD8}" type="pres">
      <dgm:prSet presAssocID="{4A4A5BD4-6211-451B-BD84-88883E51A471}" presName="Childtext1" presStyleLbl="revTx" presStyleIdx="2" presStyleCnt="3" custScaleY="75141" custLinFactNeighborX="16928" custLinFactNeighborY="7410">
        <dgm:presLayoutVars>
          <dgm:chMax val="0"/>
          <dgm:chPref val="0"/>
          <dgm:bulletEnabled val="1"/>
        </dgm:presLayoutVars>
      </dgm:prSet>
      <dgm:spPr/>
    </dgm:pt>
    <dgm:pt modelId="{F4036F2B-A9BA-4C7D-8C3A-3BE13F0E2376}" type="pres">
      <dgm:prSet presAssocID="{4A4A5BD4-6211-451B-BD84-88883E51A471}" presName="BalanceSpacing" presStyleCnt="0"/>
      <dgm:spPr/>
    </dgm:pt>
    <dgm:pt modelId="{E3425D43-17C7-4BCD-B7DA-CCBAFE6A86A2}" type="pres">
      <dgm:prSet presAssocID="{4A4A5BD4-6211-451B-BD84-88883E51A471}" presName="BalanceSpacing1" presStyleCnt="0"/>
      <dgm:spPr/>
    </dgm:pt>
    <dgm:pt modelId="{6219D22E-1C07-4AC7-B28D-E59CC250082B}" type="pres">
      <dgm:prSet presAssocID="{EB4B45EF-4261-4A85-BE26-FD219F4EB076}" presName="Accent1Text" presStyleLbl="node1" presStyleIdx="5" presStyleCnt="6" custLinFactNeighborX="-8941" custLinFactNeighborY="4929"/>
      <dgm:spPr/>
    </dgm:pt>
  </dgm:ptLst>
  <dgm:cxnLst>
    <dgm:cxn modelId="{797E1001-9D71-4D25-B4D1-D82FFAF564B4}" type="presOf" srcId="{4A4A5BD4-6211-451B-BD84-88883E51A471}" destId="{88D9AEBA-FA2D-436D-BE37-5FB9E9E35283}" srcOrd="0" destOrd="0" presId="urn:microsoft.com/office/officeart/2008/layout/AlternatingHexagons"/>
    <dgm:cxn modelId="{82550310-6CA1-46B8-A28D-0B7257B0B6BC}" type="presOf" srcId="{EB4B45EF-4261-4A85-BE26-FD219F4EB076}" destId="{6219D22E-1C07-4AC7-B28D-E59CC250082B}" srcOrd="0" destOrd="0" presId="urn:microsoft.com/office/officeart/2008/layout/AlternatingHexagons"/>
    <dgm:cxn modelId="{16852F11-F467-473C-85A3-4F19852EECEC}" type="presOf" srcId="{F47AACBD-C2B0-4F73-8024-9DE48235CAF4}" destId="{9F7F8B74-B64E-4D89-A634-16DA7E3531F3}" srcOrd="0" destOrd="0" presId="urn:microsoft.com/office/officeart/2008/layout/AlternatingHexagons"/>
    <dgm:cxn modelId="{43A17A72-13FB-4B9D-8C94-692A223503A5}" srcId="{3F964C91-E47A-4935-9AB8-46DED9F88009}" destId="{F47AACBD-C2B0-4F73-8024-9DE48235CAF4}" srcOrd="1" destOrd="0" parTransId="{BC592E8A-C634-415D-A319-6D4450BC6764}" sibTransId="{FC5C10FF-5B58-4B11-A955-BE88D5997375}"/>
    <dgm:cxn modelId="{871A7D7C-26BC-4673-9812-8DD64DCECC77}" srcId="{3F964C91-E47A-4935-9AB8-46DED9F88009}" destId="{B7847FE4-8418-4178-816F-E71435B58BFF}" srcOrd="0" destOrd="0" parTransId="{B0A86790-E153-4ADC-BA5C-E620BEC25E03}" sibTransId="{C296556C-C193-47EA-9F6A-C468E8BDAD50}"/>
    <dgm:cxn modelId="{25687580-5A1C-41DF-BAFD-F2A61BA4A1BD}" type="presOf" srcId="{B7847FE4-8418-4178-816F-E71435B58BFF}" destId="{6F4B0578-3515-4E53-AD91-91CF7D30B212}" srcOrd="0" destOrd="0" presId="urn:microsoft.com/office/officeart/2008/layout/AlternatingHexagons"/>
    <dgm:cxn modelId="{4A96F19F-56E1-4198-A930-9A60420FA25A}" srcId="{3F964C91-E47A-4935-9AB8-46DED9F88009}" destId="{4A4A5BD4-6211-451B-BD84-88883E51A471}" srcOrd="2" destOrd="0" parTransId="{B1FFF00F-D455-4837-ABD0-4AAAE2113C61}" sibTransId="{EB4B45EF-4261-4A85-BE26-FD219F4EB076}"/>
    <dgm:cxn modelId="{00A1B7CB-DC9E-440B-A2E3-C27FFA2E14B4}" type="presOf" srcId="{C296556C-C193-47EA-9F6A-C468E8BDAD50}" destId="{110849A5-B3CE-4FC2-9542-61752F98C921}" srcOrd="0" destOrd="0" presId="urn:microsoft.com/office/officeart/2008/layout/AlternatingHexagons"/>
    <dgm:cxn modelId="{C32D07CE-0337-4E72-87F5-224B68FCD667}" type="presOf" srcId="{FC5C10FF-5B58-4B11-A955-BE88D5997375}" destId="{B114A9A4-BF17-4CCD-8266-48B416746D3E}" srcOrd="0" destOrd="0" presId="urn:microsoft.com/office/officeart/2008/layout/AlternatingHexagons"/>
    <dgm:cxn modelId="{9038AFE7-5244-44B5-ACE6-1FE1FD0BC015}" type="presOf" srcId="{3F964C91-E47A-4935-9AB8-46DED9F88009}" destId="{7F10B43E-A7C1-44F5-AC9F-5E6236967633}" srcOrd="0" destOrd="0" presId="urn:microsoft.com/office/officeart/2008/layout/AlternatingHexagons"/>
    <dgm:cxn modelId="{275A0499-4970-4BF0-9ABD-EC5CEF821D0E}" type="presParOf" srcId="{7F10B43E-A7C1-44F5-AC9F-5E6236967633}" destId="{06B8705B-ED5F-4D0D-9258-E2735E649F0F}" srcOrd="0" destOrd="0" presId="urn:microsoft.com/office/officeart/2008/layout/AlternatingHexagons"/>
    <dgm:cxn modelId="{BE00E4AF-CFB9-4E25-A36F-F79348317928}" type="presParOf" srcId="{06B8705B-ED5F-4D0D-9258-E2735E649F0F}" destId="{6F4B0578-3515-4E53-AD91-91CF7D30B212}" srcOrd="0" destOrd="0" presId="urn:microsoft.com/office/officeart/2008/layout/AlternatingHexagons"/>
    <dgm:cxn modelId="{AB30BDE5-A063-407F-ABEF-ACBFCADE41E9}" type="presParOf" srcId="{06B8705B-ED5F-4D0D-9258-E2735E649F0F}" destId="{735E8F26-3D0A-4A2E-A4DD-744AA956E3B3}" srcOrd="1" destOrd="0" presId="urn:microsoft.com/office/officeart/2008/layout/AlternatingHexagons"/>
    <dgm:cxn modelId="{3F5642D8-FD0E-4EBA-98A3-5129166FB781}" type="presParOf" srcId="{06B8705B-ED5F-4D0D-9258-E2735E649F0F}" destId="{E1EC8F9A-1739-4DF0-A53C-B25C7B54FEC4}" srcOrd="2" destOrd="0" presId="urn:microsoft.com/office/officeart/2008/layout/AlternatingHexagons"/>
    <dgm:cxn modelId="{E8DEA771-566F-4A4A-803B-A421DAFC3D68}" type="presParOf" srcId="{06B8705B-ED5F-4D0D-9258-E2735E649F0F}" destId="{040338B4-1D32-4EB2-B176-7A2FFC988541}" srcOrd="3" destOrd="0" presId="urn:microsoft.com/office/officeart/2008/layout/AlternatingHexagons"/>
    <dgm:cxn modelId="{EA74E785-6325-4AAD-BDAD-A477D9090CA5}" type="presParOf" srcId="{06B8705B-ED5F-4D0D-9258-E2735E649F0F}" destId="{110849A5-B3CE-4FC2-9542-61752F98C921}" srcOrd="4" destOrd="0" presId="urn:microsoft.com/office/officeart/2008/layout/AlternatingHexagons"/>
    <dgm:cxn modelId="{4EA64C66-3096-48E6-8D2A-924ADF77BE1D}" type="presParOf" srcId="{7F10B43E-A7C1-44F5-AC9F-5E6236967633}" destId="{60A24C82-DFEF-42F5-AB1F-ECEBCE2EEBE3}" srcOrd="1" destOrd="0" presId="urn:microsoft.com/office/officeart/2008/layout/AlternatingHexagons"/>
    <dgm:cxn modelId="{D0D5B01F-E354-4073-88A8-84DE5111FF1B}" type="presParOf" srcId="{7F10B43E-A7C1-44F5-AC9F-5E6236967633}" destId="{3B949973-C21A-4CE4-968D-376EECB5A50E}" srcOrd="2" destOrd="0" presId="urn:microsoft.com/office/officeart/2008/layout/AlternatingHexagons"/>
    <dgm:cxn modelId="{E329EB65-3677-4E2D-8956-B58804B1D5AF}" type="presParOf" srcId="{3B949973-C21A-4CE4-968D-376EECB5A50E}" destId="{9F7F8B74-B64E-4D89-A634-16DA7E3531F3}" srcOrd="0" destOrd="0" presId="urn:microsoft.com/office/officeart/2008/layout/AlternatingHexagons"/>
    <dgm:cxn modelId="{8D6C9C16-87AE-48C5-8076-14BDBBBDD651}" type="presParOf" srcId="{3B949973-C21A-4CE4-968D-376EECB5A50E}" destId="{1FBA2A67-65B9-4EF9-8722-5FB570BC08CC}" srcOrd="1" destOrd="0" presId="urn:microsoft.com/office/officeart/2008/layout/AlternatingHexagons"/>
    <dgm:cxn modelId="{9495C9D3-52DF-4C21-8EA5-1A651E73AF26}" type="presParOf" srcId="{3B949973-C21A-4CE4-968D-376EECB5A50E}" destId="{7B9F3792-DC91-4AC1-B875-AB4EB9F0A184}" srcOrd="2" destOrd="0" presId="urn:microsoft.com/office/officeart/2008/layout/AlternatingHexagons"/>
    <dgm:cxn modelId="{731FA8EC-DD81-4B09-B7FB-8138BE0DA26C}" type="presParOf" srcId="{3B949973-C21A-4CE4-968D-376EECB5A50E}" destId="{79B3F512-9BAB-47BE-96B0-2C85BB94B9C2}" srcOrd="3" destOrd="0" presId="urn:microsoft.com/office/officeart/2008/layout/AlternatingHexagons"/>
    <dgm:cxn modelId="{02914268-8164-47A4-8B52-5AB8700B76C1}" type="presParOf" srcId="{3B949973-C21A-4CE4-968D-376EECB5A50E}" destId="{B114A9A4-BF17-4CCD-8266-48B416746D3E}" srcOrd="4" destOrd="0" presId="urn:microsoft.com/office/officeart/2008/layout/AlternatingHexagons"/>
    <dgm:cxn modelId="{C06E210B-4B8E-45D2-A145-D5DE217A2DC2}" type="presParOf" srcId="{7F10B43E-A7C1-44F5-AC9F-5E6236967633}" destId="{A9C83A92-E2D1-462A-9F3F-8397FFB9911F}" srcOrd="3" destOrd="0" presId="urn:microsoft.com/office/officeart/2008/layout/AlternatingHexagons"/>
    <dgm:cxn modelId="{660070D5-EBF2-46D2-A4E0-D2E3B3AE1E01}" type="presParOf" srcId="{7F10B43E-A7C1-44F5-AC9F-5E6236967633}" destId="{E5E16E45-A36F-4D23-939B-DE1C3A6378B1}" srcOrd="4" destOrd="0" presId="urn:microsoft.com/office/officeart/2008/layout/AlternatingHexagons"/>
    <dgm:cxn modelId="{35C0FEF9-D003-43EF-A522-5B972909A3E9}" type="presParOf" srcId="{E5E16E45-A36F-4D23-939B-DE1C3A6378B1}" destId="{88D9AEBA-FA2D-436D-BE37-5FB9E9E35283}" srcOrd="0" destOrd="0" presId="urn:microsoft.com/office/officeart/2008/layout/AlternatingHexagons"/>
    <dgm:cxn modelId="{A9B36677-2235-4033-AD3D-FFBA9F5033FA}" type="presParOf" srcId="{E5E16E45-A36F-4D23-939B-DE1C3A6378B1}" destId="{1B4CE395-60CD-4736-91E4-1D6647A1CCD8}" srcOrd="1" destOrd="0" presId="urn:microsoft.com/office/officeart/2008/layout/AlternatingHexagons"/>
    <dgm:cxn modelId="{5A4F4C62-A454-4F74-8B77-9CF9D7A78E1E}" type="presParOf" srcId="{E5E16E45-A36F-4D23-939B-DE1C3A6378B1}" destId="{F4036F2B-A9BA-4C7D-8C3A-3BE13F0E2376}" srcOrd="2" destOrd="0" presId="urn:microsoft.com/office/officeart/2008/layout/AlternatingHexagons"/>
    <dgm:cxn modelId="{A1CDA0AA-3B87-4C10-AE8E-24896B1B79D5}" type="presParOf" srcId="{E5E16E45-A36F-4D23-939B-DE1C3A6378B1}" destId="{E3425D43-17C7-4BCD-B7DA-CCBAFE6A86A2}" srcOrd="3" destOrd="0" presId="urn:microsoft.com/office/officeart/2008/layout/AlternatingHexagons"/>
    <dgm:cxn modelId="{D8388B5B-A0CE-4EB9-8916-9D379CE180B1}" type="presParOf" srcId="{E5E16E45-A36F-4D23-939B-DE1C3A6378B1}" destId="{6219D22E-1C07-4AC7-B28D-E59CC25008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41484-50B5-401B-99ED-3B01E1C4DAA8}" type="doc">
      <dgm:prSet loTypeId="urn:microsoft.com/office/officeart/2005/8/layout/orgChart1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7B55C30D-9822-49B5-A495-F75DBC1068D5}">
      <dgm:prSet phldrT="[Texto]" custT="1"/>
      <dgm:spPr/>
      <dgm:t>
        <a:bodyPr/>
        <a:lstStyle/>
        <a:p>
          <a:r>
            <a:rPr lang="es-EC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</a:t>
          </a:r>
          <a:r>
            <a:rPr lang="es-ES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incidencia de la Clase invertida en el desarrollo del pensamiento crítico en los estudiantes de la asignatura de Medio ambiente de la Facultad de Arquitectura y Urbanismo de la Universidad Central de Ecuador, período académico marzo–agosto 2019. </a:t>
          </a:r>
          <a:endParaRPr lang="es-EC" sz="1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E6E33-5B73-49F0-BEDB-4B35371C87E3}" type="parTrans" cxnId="{B9BF9A06-3CB3-4C61-86DB-29C1D1795C55}">
      <dgm:prSet/>
      <dgm:spPr/>
      <dgm:t>
        <a:bodyPr/>
        <a:lstStyle/>
        <a:p>
          <a:endParaRPr lang="es-EC"/>
        </a:p>
      </dgm:t>
    </dgm:pt>
    <dgm:pt modelId="{A30FEF39-1A7B-4151-82D4-4985C4CECCA3}" type="sibTrans" cxnId="{B9BF9A06-3CB3-4C61-86DB-29C1D1795C55}">
      <dgm:prSet/>
      <dgm:spPr/>
      <dgm:t>
        <a:bodyPr/>
        <a:lstStyle/>
        <a:p>
          <a:endParaRPr lang="es-EC"/>
        </a:p>
      </dgm:t>
    </dgm:pt>
    <dgm:pt modelId="{DD1980C4-A733-4DE8-AC2E-0252550E3631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Describir los aportes teóricos y conceptuales referentes a la clase invertida.</a:t>
          </a:r>
        </a:p>
      </dgm:t>
    </dgm:pt>
    <dgm:pt modelId="{B08AC83E-86FB-4A2C-BB12-D87203315F43}" type="parTrans" cxnId="{7761B51D-9122-4912-911F-926DDDD387F7}">
      <dgm:prSet/>
      <dgm:spPr/>
      <dgm:t>
        <a:bodyPr/>
        <a:lstStyle/>
        <a:p>
          <a:endParaRPr lang="es-EC"/>
        </a:p>
      </dgm:t>
    </dgm:pt>
    <dgm:pt modelId="{21DB4B30-0BBE-4FEC-AC86-7649BA3B4A3F}" type="sibTrans" cxnId="{7761B51D-9122-4912-911F-926DDDD387F7}">
      <dgm:prSet/>
      <dgm:spPr/>
      <dgm:t>
        <a:bodyPr/>
        <a:lstStyle/>
        <a:p>
          <a:endParaRPr lang="es-EC"/>
        </a:p>
      </dgm:t>
    </dgm:pt>
    <dgm:pt modelId="{FD316FA5-956F-4FDD-90DA-66E37625658D}">
      <dgm:prSet phldrT="[Texto]" custT="1"/>
      <dgm:spPr/>
      <dgm:t>
        <a:bodyPr/>
        <a:lstStyle/>
        <a:p>
          <a:pPr>
            <a:buFont typeface="+mj-lt"/>
            <a:buAutoNum type="arabicPeriod"/>
          </a:pPr>
          <a:br>
            <a:rPr lang="es-EC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nivel de conocimiento que posee el docente respecto a la clase invertida y pensamiento crítico.</a:t>
          </a:r>
        </a:p>
      </dgm:t>
    </dgm:pt>
    <dgm:pt modelId="{1DBBC9E2-D99B-4BAD-A9A9-8A0A4A58BE6C}" type="parTrans" cxnId="{35D15A11-A9F7-48A9-AA83-82FF1CD31AE7}">
      <dgm:prSet/>
      <dgm:spPr/>
      <dgm:t>
        <a:bodyPr/>
        <a:lstStyle/>
        <a:p>
          <a:endParaRPr lang="es-EC"/>
        </a:p>
      </dgm:t>
    </dgm:pt>
    <dgm:pt modelId="{55426A00-C3AE-41AF-B035-E1C2B2F596A8}" type="sibTrans" cxnId="{35D15A11-A9F7-48A9-AA83-82FF1CD31AE7}">
      <dgm:prSet/>
      <dgm:spPr/>
      <dgm:t>
        <a:bodyPr/>
        <a:lstStyle/>
        <a:p>
          <a:endParaRPr lang="es-EC"/>
        </a:p>
      </dgm:t>
    </dgm:pt>
    <dgm:pt modelId="{64671D3F-9376-42CB-9D37-0CE17446650B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Evaluar </a:t>
          </a:r>
          <a:r>
            <a:rPr lang="es-E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pensamiento crítico de los estudiantes antes y después de la aplicación de la clase invertida.</a:t>
          </a:r>
          <a:endParaRPr lang="es-EC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9B75C-F316-4511-A687-8CDBC9D43F79}" type="parTrans" cxnId="{B99C3AEF-B3E6-40B9-93D4-78E60B06AAD0}">
      <dgm:prSet/>
      <dgm:spPr/>
      <dgm:t>
        <a:bodyPr/>
        <a:lstStyle/>
        <a:p>
          <a:endParaRPr lang="es-EC"/>
        </a:p>
      </dgm:t>
    </dgm:pt>
    <dgm:pt modelId="{372D332D-1F8A-4A9E-A2FE-512E4618187E}" type="sibTrans" cxnId="{B99C3AEF-B3E6-40B9-93D4-78E60B06AAD0}">
      <dgm:prSet/>
      <dgm:spPr/>
      <dgm:t>
        <a:bodyPr/>
        <a:lstStyle/>
        <a:p>
          <a:endParaRPr lang="es-EC"/>
        </a:p>
      </dgm:t>
    </dgm:pt>
    <dgm:pt modelId="{2B9FC887-82E6-495E-84F6-3477CB27CDE5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C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las actividades de enseñanza – aprendizaje que se desarrollan en la clase invertida por el docente y el estudiante.</a:t>
          </a:r>
        </a:p>
      </dgm:t>
    </dgm:pt>
    <dgm:pt modelId="{D636FB96-49FB-4508-8B56-E1F3B7EF59BD}" type="parTrans" cxnId="{63903D53-9110-4DB6-8AEB-C30B4CC3222E}">
      <dgm:prSet/>
      <dgm:spPr/>
      <dgm:t>
        <a:bodyPr/>
        <a:lstStyle/>
        <a:p>
          <a:endParaRPr lang="es-EC"/>
        </a:p>
      </dgm:t>
    </dgm:pt>
    <dgm:pt modelId="{F20D6293-9790-429C-A3B1-216F86BCCFE9}" type="sibTrans" cxnId="{63903D53-9110-4DB6-8AEB-C30B4CC3222E}">
      <dgm:prSet/>
      <dgm:spPr/>
      <dgm:t>
        <a:bodyPr/>
        <a:lstStyle/>
        <a:p>
          <a:endParaRPr lang="es-EC"/>
        </a:p>
      </dgm:t>
    </dgm:pt>
    <dgm:pt modelId="{ABC70639-D6D9-4309-90E8-89E4A1E79D85}" type="pres">
      <dgm:prSet presAssocID="{0AF41484-50B5-401B-99ED-3B01E1C4DA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0F84D9-0242-4427-B8F1-4E2C57413B11}" type="pres">
      <dgm:prSet presAssocID="{7B55C30D-9822-49B5-A495-F75DBC1068D5}" presName="hierRoot1" presStyleCnt="0">
        <dgm:presLayoutVars>
          <dgm:hierBranch val="init"/>
        </dgm:presLayoutVars>
      </dgm:prSet>
      <dgm:spPr/>
    </dgm:pt>
    <dgm:pt modelId="{5955A369-9759-4074-A846-36E7DB44E143}" type="pres">
      <dgm:prSet presAssocID="{7B55C30D-9822-49B5-A495-F75DBC1068D5}" presName="rootComposite1" presStyleCnt="0"/>
      <dgm:spPr/>
    </dgm:pt>
    <dgm:pt modelId="{E9B6CFC4-9461-40FB-891B-34F0EB321354}" type="pres">
      <dgm:prSet presAssocID="{7B55C30D-9822-49B5-A495-F75DBC1068D5}" presName="rootText1" presStyleLbl="node0" presStyleIdx="0" presStyleCnt="1" custScaleX="281720" custScaleY="147060">
        <dgm:presLayoutVars>
          <dgm:chPref val="3"/>
        </dgm:presLayoutVars>
      </dgm:prSet>
      <dgm:spPr/>
    </dgm:pt>
    <dgm:pt modelId="{CD1FF1A1-17F2-408B-8579-2CDC63C58A3B}" type="pres">
      <dgm:prSet presAssocID="{7B55C30D-9822-49B5-A495-F75DBC1068D5}" presName="rootConnector1" presStyleLbl="node1" presStyleIdx="0" presStyleCnt="0"/>
      <dgm:spPr/>
    </dgm:pt>
    <dgm:pt modelId="{8D4EF97C-36CB-498E-85AD-27E6C2F89A52}" type="pres">
      <dgm:prSet presAssocID="{7B55C30D-9822-49B5-A495-F75DBC1068D5}" presName="hierChild2" presStyleCnt="0"/>
      <dgm:spPr/>
    </dgm:pt>
    <dgm:pt modelId="{DE87D226-0A35-4995-8D9B-FBF927337D07}" type="pres">
      <dgm:prSet presAssocID="{B08AC83E-86FB-4A2C-BB12-D87203315F43}" presName="Name37" presStyleLbl="parChTrans1D2" presStyleIdx="0" presStyleCnt="4"/>
      <dgm:spPr/>
    </dgm:pt>
    <dgm:pt modelId="{2322521F-5528-493C-A952-DFFC47CFC305}" type="pres">
      <dgm:prSet presAssocID="{DD1980C4-A733-4DE8-AC2E-0252550E3631}" presName="hierRoot2" presStyleCnt="0">
        <dgm:presLayoutVars>
          <dgm:hierBranch val="init"/>
        </dgm:presLayoutVars>
      </dgm:prSet>
      <dgm:spPr/>
    </dgm:pt>
    <dgm:pt modelId="{EB57FAC0-C03C-4207-A99A-5382635C2A0C}" type="pres">
      <dgm:prSet presAssocID="{DD1980C4-A733-4DE8-AC2E-0252550E3631}" presName="rootComposite" presStyleCnt="0"/>
      <dgm:spPr/>
    </dgm:pt>
    <dgm:pt modelId="{DDBED7F3-37B7-4BB8-BFE5-CDC0ED59A84E}" type="pres">
      <dgm:prSet presAssocID="{DD1980C4-A733-4DE8-AC2E-0252550E3631}" presName="rootText" presStyleLbl="node2" presStyleIdx="0" presStyleCnt="4" custScaleY="180460">
        <dgm:presLayoutVars>
          <dgm:chPref val="3"/>
        </dgm:presLayoutVars>
      </dgm:prSet>
      <dgm:spPr/>
    </dgm:pt>
    <dgm:pt modelId="{B3BE1799-0A04-43B5-9CF7-746390565718}" type="pres">
      <dgm:prSet presAssocID="{DD1980C4-A733-4DE8-AC2E-0252550E3631}" presName="rootConnector" presStyleLbl="node2" presStyleIdx="0" presStyleCnt="4"/>
      <dgm:spPr/>
    </dgm:pt>
    <dgm:pt modelId="{C3956723-78E6-4391-AAD2-87B6D3E4030C}" type="pres">
      <dgm:prSet presAssocID="{DD1980C4-A733-4DE8-AC2E-0252550E3631}" presName="hierChild4" presStyleCnt="0"/>
      <dgm:spPr/>
    </dgm:pt>
    <dgm:pt modelId="{F2D7F83B-1588-4D42-AE58-4531DF509059}" type="pres">
      <dgm:prSet presAssocID="{DD1980C4-A733-4DE8-AC2E-0252550E3631}" presName="hierChild5" presStyleCnt="0"/>
      <dgm:spPr/>
    </dgm:pt>
    <dgm:pt modelId="{0E05107C-331E-4E2C-8C0F-3D26A4427F0C}" type="pres">
      <dgm:prSet presAssocID="{D636FB96-49FB-4508-8B56-E1F3B7EF59BD}" presName="Name37" presStyleLbl="parChTrans1D2" presStyleIdx="1" presStyleCnt="4"/>
      <dgm:spPr/>
    </dgm:pt>
    <dgm:pt modelId="{9E9E420D-3B1D-46B5-8CA3-F6111A5E69A6}" type="pres">
      <dgm:prSet presAssocID="{2B9FC887-82E6-495E-84F6-3477CB27CDE5}" presName="hierRoot2" presStyleCnt="0">
        <dgm:presLayoutVars>
          <dgm:hierBranch val="init"/>
        </dgm:presLayoutVars>
      </dgm:prSet>
      <dgm:spPr/>
    </dgm:pt>
    <dgm:pt modelId="{63A97136-854D-4ED6-A2A4-ED4970C21E60}" type="pres">
      <dgm:prSet presAssocID="{2B9FC887-82E6-495E-84F6-3477CB27CDE5}" presName="rootComposite" presStyleCnt="0"/>
      <dgm:spPr/>
    </dgm:pt>
    <dgm:pt modelId="{BEBEC65F-4607-46F7-964A-E82747EBB2DC}" type="pres">
      <dgm:prSet presAssocID="{2B9FC887-82E6-495E-84F6-3477CB27CDE5}" presName="rootText" presStyleLbl="node2" presStyleIdx="1" presStyleCnt="4" custScaleY="180460">
        <dgm:presLayoutVars>
          <dgm:chPref val="3"/>
        </dgm:presLayoutVars>
      </dgm:prSet>
      <dgm:spPr/>
    </dgm:pt>
    <dgm:pt modelId="{E9316405-953E-4065-BE2A-72AC208EFD79}" type="pres">
      <dgm:prSet presAssocID="{2B9FC887-82E6-495E-84F6-3477CB27CDE5}" presName="rootConnector" presStyleLbl="node2" presStyleIdx="1" presStyleCnt="4"/>
      <dgm:spPr/>
    </dgm:pt>
    <dgm:pt modelId="{A9F4B55C-7AAD-4AF9-BC69-8EB0E6FD8FF0}" type="pres">
      <dgm:prSet presAssocID="{2B9FC887-82E6-495E-84F6-3477CB27CDE5}" presName="hierChild4" presStyleCnt="0"/>
      <dgm:spPr/>
    </dgm:pt>
    <dgm:pt modelId="{C0E623B4-8861-48FB-B440-64530B4001B7}" type="pres">
      <dgm:prSet presAssocID="{2B9FC887-82E6-495E-84F6-3477CB27CDE5}" presName="hierChild5" presStyleCnt="0"/>
      <dgm:spPr/>
    </dgm:pt>
    <dgm:pt modelId="{82A4E007-4DA2-412F-9565-93A2D2D3F24D}" type="pres">
      <dgm:prSet presAssocID="{1DBBC9E2-D99B-4BAD-A9A9-8A0A4A58BE6C}" presName="Name37" presStyleLbl="parChTrans1D2" presStyleIdx="2" presStyleCnt="4"/>
      <dgm:spPr/>
    </dgm:pt>
    <dgm:pt modelId="{C0CE3616-0CE6-42C5-8BBD-BD7C95099D20}" type="pres">
      <dgm:prSet presAssocID="{FD316FA5-956F-4FDD-90DA-66E37625658D}" presName="hierRoot2" presStyleCnt="0">
        <dgm:presLayoutVars>
          <dgm:hierBranch val="init"/>
        </dgm:presLayoutVars>
      </dgm:prSet>
      <dgm:spPr/>
    </dgm:pt>
    <dgm:pt modelId="{3750FC1C-DB4C-4A97-BC50-DDF267372A70}" type="pres">
      <dgm:prSet presAssocID="{FD316FA5-956F-4FDD-90DA-66E37625658D}" presName="rootComposite" presStyleCnt="0"/>
      <dgm:spPr/>
    </dgm:pt>
    <dgm:pt modelId="{C77C7F53-3118-4D23-99BD-5572534D8540}" type="pres">
      <dgm:prSet presAssocID="{FD316FA5-956F-4FDD-90DA-66E37625658D}" presName="rootText" presStyleLbl="node2" presStyleIdx="2" presStyleCnt="4" custScaleY="174873">
        <dgm:presLayoutVars>
          <dgm:chPref val="3"/>
        </dgm:presLayoutVars>
      </dgm:prSet>
      <dgm:spPr/>
    </dgm:pt>
    <dgm:pt modelId="{9953DDE3-7C06-427F-8CAB-8F06E3C8BF55}" type="pres">
      <dgm:prSet presAssocID="{FD316FA5-956F-4FDD-90DA-66E37625658D}" presName="rootConnector" presStyleLbl="node2" presStyleIdx="2" presStyleCnt="4"/>
      <dgm:spPr/>
    </dgm:pt>
    <dgm:pt modelId="{5200C06D-84A7-4BA8-8848-04E565266B5A}" type="pres">
      <dgm:prSet presAssocID="{FD316FA5-956F-4FDD-90DA-66E37625658D}" presName="hierChild4" presStyleCnt="0"/>
      <dgm:spPr/>
    </dgm:pt>
    <dgm:pt modelId="{4BA9793F-C340-44E9-9592-1410D3522F58}" type="pres">
      <dgm:prSet presAssocID="{FD316FA5-956F-4FDD-90DA-66E37625658D}" presName="hierChild5" presStyleCnt="0"/>
      <dgm:spPr/>
    </dgm:pt>
    <dgm:pt modelId="{42C7CEE2-E6AA-4D83-BE5B-A6B4062CEA23}" type="pres">
      <dgm:prSet presAssocID="{95E9B75C-F316-4511-A687-8CDBC9D43F79}" presName="Name37" presStyleLbl="parChTrans1D2" presStyleIdx="3" presStyleCnt="4"/>
      <dgm:spPr/>
    </dgm:pt>
    <dgm:pt modelId="{E1D1DEDD-F857-44A8-A45E-EBB767F1EE66}" type="pres">
      <dgm:prSet presAssocID="{64671D3F-9376-42CB-9D37-0CE17446650B}" presName="hierRoot2" presStyleCnt="0">
        <dgm:presLayoutVars>
          <dgm:hierBranch val="init"/>
        </dgm:presLayoutVars>
      </dgm:prSet>
      <dgm:spPr/>
    </dgm:pt>
    <dgm:pt modelId="{57CFCE63-F093-4088-AFF4-C98520365DC1}" type="pres">
      <dgm:prSet presAssocID="{64671D3F-9376-42CB-9D37-0CE17446650B}" presName="rootComposite" presStyleCnt="0"/>
      <dgm:spPr/>
    </dgm:pt>
    <dgm:pt modelId="{22636378-6FFD-40F8-B877-99B0B567A60D}" type="pres">
      <dgm:prSet presAssocID="{64671D3F-9376-42CB-9D37-0CE17446650B}" presName="rootText" presStyleLbl="node2" presStyleIdx="3" presStyleCnt="4" custScaleY="177971">
        <dgm:presLayoutVars>
          <dgm:chPref val="3"/>
        </dgm:presLayoutVars>
      </dgm:prSet>
      <dgm:spPr/>
    </dgm:pt>
    <dgm:pt modelId="{4FB7990F-ADB9-49AF-BAE6-9DB8B0E9F1EE}" type="pres">
      <dgm:prSet presAssocID="{64671D3F-9376-42CB-9D37-0CE17446650B}" presName="rootConnector" presStyleLbl="node2" presStyleIdx="3" presStyleCnt="4"/>
      <dgm:spPr/>
    </dgm:pt>
    <dgm:pt modelId="{43F3F415-4608-4B97-A1C2-E1C244732C1B}" type="pres">
      <dgm:prSet presAssocID="{64671D3F-9376-42CB-9D37-0CE17446650B}" presName="hierChild4" presStyleCnt="0"/>
      <dgm:spPr/>
    </dgm:pt>
    <dgm:pt modelId="{1FB02813-7AB4-48B0-A756-C5417EAAB937}" type="pres">
      <dgm:prSet presAssocID="{64671D3F-9376-42CB-9D37-0CE17446650B}" presName="hierChild5" presStyleCnt="0"/>
      <dgm:spPr/>
    </dgm:pt>
    <dgm:pt modelId="{0A118606-4B4B-48FA-AAE3-8F81D7751EB0}" type="pres">
      <dgm:prSet presAssocID="{7B55C30D-9822-49B5-A495-F75DBC1068D5}" presName="hierChild3" presStyleCnt="0"/>
      <dgm:spPr/>
    </dgm:pt>
  </dgm:ptLst>
  <dgm:cxnLst>
    <dgm:cxn modelId="{B9BF9A06-3CB3-4C61-86DB-29C1D1795C55}" srcId="{0AF41484-50B5-401B-99ED-3B01E1C4DAA8}" destId="{7B55C30D-9822-49B5-A495-F75DBC1068D5}" srcOrd="0" destOrd="0" parTransId="{EEDE6E33-5B73-49F0-BEDB-4B35371C87E3}" sibTransId="{A30FEF39-1A7B-4151-82D4-4985C4CECCA3}"/>
    <dgm:cxn modelId="{ADEFB40D-894C-4207-AC40-BC7D66FECC76}" type="presOf" srcId="{64671D3F-9376-42CB-9D37-0CE17446650B}" destId="{22636378-6FFD-40F8-B877-99B0B567A60D}" srcOrd="0" destOrd="0" presId="urn:microsoft.com/office/officeart/2005/8/layout/orgChart1"/>
    <dgm:cxn modelId="{D4A9B80D-1495-4054-B250-DE829041985B}" type="presOf" srcId="{FD316FA5-956F-4FDD-90DA-66E37625658D}" destId="{9953DDE3-7C06-427F-8CAB-8F06E3C8BF55}" srcOrd="1" destOrd="0" presId="urn:microsoft.com/office/officeart/2005/8/layout/orgChart1"/>
    <dgm:cxn modelId="{35D15A11-A9F7-48A9-AA83-82FF1CD31AE7}" srcId="{7B55C30D-9822-49B5-A495-F75DBC1068D5}" destId="{FD316FA5-956F-4FDD-90DA-66E37625658D}" srcOrd="2" destOrd="0" parTransId="{1DBBC9E2-D99B-4BAD-A9A9-8A0A4A58BE6C}" sibTransId="{55426A00-C3AE-41AF-B035-E1C2B2F596A8}"/>
    <dgm:cxn modelId="{83A3D71B-78E9-436F-9D42-776657CD4284}" type="presOf" srcId="{0AF41484-50B5-401B-99ED-3B01E1C4DAA8}" destId="{ABC70639-D6D9-4309-90E8-89E4A1E79D85}" srcOrd="0" destOrd="0" presId="urn:microsoft.com/office/officeart/2005/8/layout/orgChart1"/>
    <dgm:cxn modelId="{7761B51D-9122-4912-911F-926DDDD387F7}" srcId="{7B55C30D-9822-49B5-A495-F75DBC1068D5}" destId="{DD1980C4-A733-4DE8-AC2E-0252550E3631}" srcOrd="0" destOrd="0" parTransId="{B08AC83E-86FB-4A2C-BB12-D87203315F43}" sibTransId="{21DB4B30-0BBE-4FEC-AC86-7649BA3B4A3F}"/>
    <dgm:cxn modelId="{CFDD6736-97E8-4DD6-BB3A-F4C5B4C09AF5}" type="presOf" srcId="{B08AC83E-86FB-4A2C-BB12-D87203315F43}" destId="{DE87D226-0A35-4995-8D9B-FBF927337D07}" srcOrd="0" destOrd="0" presId="urn:microsoft.com/office/officeart/2005/8/layout/orgChart1"/>
    <dgm:cxn modelId="{8896173A-CC4A-4930-81F4-1F7A19CAA6AC}" type="presOf" srcId="{1DBBC9E2-D99B-4BAD-A9A9-8A0A4A58BE6C}" destId="{82A4E007-4DA2-412F-9565-93A2D2D3F24D}" srcOrd="0" destOrd="0" presId="urn:microsoft.com/office/officeart/2005/8/layout/orgChart1"/>
    <dgm:cxn modelId="{16E60E61-0A1F-4216-9159-711B896D47E1}" type="presOf" srcId="{FD316FA5-956F-4FDD-90DA-66E37625658D}" destId="{C77C7F53-3118-4D23-99BD-5572534D8540}" srcOrd="0" destOrd="0" presId="urn:microsoft.com/office/officeart/2005/8/layout/orgChart1"/>
    <dgm:cxn modelId="{6350D94C-EB30-4EA8-9E81-1D256D5692A0}" type="presOf" srcId="{DD1980C4-A733-4DE8-AC2E-0252550E3631}" destId="{B3BE1799-0A04-43B5-9CF7-746390565718}" srcOrd="1" destOrd="0" presId="urn:microsoft.com/office/officeart/2005/8/layout/orgChart1"/>
    <dgm:cxn modelId="{63903D53-9110-4DB6-8AEB-C30B4CC3222E}" srcId="{7B55C30D-9822-49B5-A495-F75DBC1068D5}" destId="{2B9FC887-82E6-495E-84F6-3477CB27CDE5}" srcOrd="1" destOrd="0" parTransId="{D636FB96-49FB-4508-8B56-E1F3B7EF59BD}" sibTransId="{F20D6293-9790-429C-A3B1-216F86BCCFE9}"/>
    <dgm:cxn modelId="{13C6A776-B3D5-459F-BCD0-86475BEF0D42}" type="presOf" srcId="{2B9FC887-82E6-495E-84F6-3477CB27CDE5}" destId="{BEBEC65F-4607-46F7-964A-E82747EBB2DC}" srcOrd="0" destOrd="0" presId="urn:microsoft.com/office/officeart/2005/8/layout/orgChart1"/>
    <dgm:cxn modelId="{7D103B7B-E79F-4C99-A7EF-6C59113765F0}" type="presOf" srcId="{95E9B75C-F316-4511-A687-8CDBC9D43F79}" destId="{42C7CEE2-E6AA-4D83-BE5B-A6B4062CEA23}" srcOrd="0" destOrd="0" presId="urn:microsoft.com/office/officeart/2005/8/layout/orgChart1"/>
    <dgm:cxn modelId="{58DD02A0-ACE3-479F-87AD-BABE96FFE1AA}" type="presOf" srcId="{7B55C30D-9822-49B5-A495-F75DBC1068D5}" destId="{E9B6CFC4-9461-40FB-891B-34F0EB321354}" srcOrd="0" destOrd="0" presId="urn:microsoft.com/office/officeart/2005/8/layout/orgChart1"/>
    <dgm:cxn modelId="{6FA401BA-4148-4BA9-852B-69E8AB55A1CE}" type="presOf" srcId="{D636FB96-49FB-4508-8B56-E1F3B7EF59BD}" destId="{0E05107C-331E-4E2C-8C0F-3D26A4427F0C}" srcOrd="0" destOrd="0" presId="urn:microsoft.com/office/officeart/2005/8/layout/orgChart1"/>
    <dgm:cxn modelId="{C7C7EDBC-D131-4737-8F52-28D0C7027760}" type="presOf" srcId="{2B9FC887-82E6-495E-84F6-3477CB27CDE5}" destId="{E9316405-953E-4065-BE2A-72AC208EFD79}" srcOrd="1" destOrd="0" presId="urn:microsoft.com/office/officeart/2005/8/layout/orgChart1"/>
    <dgm:cxn modelId="{F79418C0-1907-44E2-80F1-DA9A1D2180FA}" type="presOf" srcId="{64671D3F-9376-42CB-9D37-0CE17446650B}" destId="{4FB7990F-ADB9-49AF-BAE6-9DB8B0E9F1EE}" srcOrd="1" destOrd="0" presId="urn:microsoft.com/office/officeart/2005/8/layout/orgChart1"/>
    <dgm:cxn modelId="{B0B400D4-FC47-4768-844F-14C3830D150C}" type="presOf" srcId="{DD1980C4-A733-4DE8-AC2E-0252550E3631}" destId="{DDBED7F3-37B7-4BB8-BFE5-CDC0ED59A84E}" srcOrd="0" destOrd="0" presId="urn:microsoft.com/office/officeart/2005/8/layout/orgChart1"/>
    <dgm:cxn modelId="{B99C3AEF-B3E6-40B9-93D4-78E60B06AAD0}" srcId="{7B55C30D-9822-49B5-A495-F75DBC1068D5}" destId="{64671D3F-9376-42CB-9D37-0CE17446650B}" srcOrd="3" destOrd="0" parTransId="{95E9B75C-F316-4511-A687-8CDBC9D43F79}" sibTransId="{372D332D-1F8A-4A9E-A2FE-512E4618187E}"/>
    <dgm:cxn modelId="{A673CFF2-0296-4799-ABFB-B8F5DA5DCA80}" type="presOf" srcId="{7B55C30D-9822-49B5-A495-F75DBC1068D5}" destId="{CD1FF1A1-17F2-408B-8579-2CDC63C58A3B}" srcOrd="1" destOrd="0" presId="urn:microsoft.com/office/officeart/2005/8/layout/orgChart1"/>
    <dgm:cxn modelId="{98C9F0B4-FA6E-4F4F-952E-5AA8A30BDBE9}" type="presParOf" srcId="{ABC70639-D6D9-4309-90E8-89E4A1E79D85}" destId="{910F84D9-0242-4427-B8F1-4E2C57413B11}" srcOrd="0" destOrd="0" presId="urn:microsoft.com/office/officeart/2005/8/layout/orgChart1"/>
    <dgm:cxn modelId="{B3B341ED-90D6-462A-AA80-2A79C3D26F29}" type="presParOf" srcId="{910F84D9-0242-4427-B8F1-4E2C57413B11}" destId="{5955A369-9759-4074-A846-36E7DB44E143}" srcOrd="0" destOrd="0" presId="urn:microsoft.com/office/officeart/2005/8/layout/orgChart1"/>
    <dgm:cxn modelId="{6F0FC7AE-A81A-4B50-8C6A-D4D73BF06416}" type="presParOf" srcId="{5955A369-9759-4074-A846-36E7DB44E143}" destId="{E9B6CFC4-9461-40FB-891B-34F0EB321354}" srcOrd="0" destOrd="0" presId="urn:microsoft.com/office/officeart/2005/8/layout/orgChart1"/>
    <dgm:cxn modelId="{E308F5B9-6F1D-45F8-A989-889078947FBB}" type="presParOf" srcId="{5955A369-9759-4074-A846-36E7DB44E143}" destId="{CD1FF1A1-17F2-408B-8579-2CDC63C58A3B}" srcOrd="1" destOrd="0" presId="urn:microsoft.com/office/officeart/2005/8/layout/orgChart1"/>
    <dgm:cxn modelId="{7615F24C-5873-4040-8C6B-A2407AA84480}" type="presParOf" srcId="{910F84D9-0242-4427-B8F1-4E2C57413B11}" destId="{8D4EF97C-36CB-498E-85AD-27E6C2F89A52}" srcOrd="1" destOrd="0" presId="urn:microsoft.com/office/officeart/2005/8/layout/orgChart1"/>
    <dgm:cxn modelId="{7C652F35-823B-40FA-B55F-83480B1DF39E}" type="presParOf" srcId="{8D4EF97C-36CB-498E-85AD-27E6C2F89A52}" destId="{DE87D226-0A35-4995-8D9B-FBF927337D07}" srcOrd="0" destOrd="0" presId="urn:microsoft.com/office/officeart/2005/8/layout/orgChart1"/>
    <dgm:cxn modelId="{8EC2237E-F3EA-4715-B50F-807771B3676F}" type="presParOf" srcId="{8D4EF97C-36CB-498E-85AD-27E6C2F89A52}" destId="{2322521F-5528-493C-A952-DFFC47CFC305}" srcOrd="1" destOrd="0" presId="urn:microsoft.com/office/officeart/2005/8/layout/orgChart1"/>
    <dgm:cxn modelId="{D1E00788-C71F-4CA4-8B90-CDD40E081380}" type="presParOf" srcId="{2322521F-5528-493C-A952-DFFC47CFC305}" destId="{EB57FAC0-C03C-4207-A99A-5382635C2A0C}" srcOrd="0" destOrd="0" presId="urn:microsoft.com/office/officeart/2005/8/layout/orgChart1"/>
    <dgm:cxn modelId="{95EBBDBB-EA16-4026-996F-1AFE4F9B5068}" type="presParOf" srcId="{EB57FAC0-C03C-4207-A99A-5382635C2A0C}" destId="{DDBED7F3-37B7-4BB8-BFE5-CDC0ED59A84E}" srcOrd="0" destOrd="0" presId="urn:microsoft.com/office/officeart/2005/8/layout/orgChart1"/>
    <dgm:cxn modelId="{58EDDB7D-6830-4EF7-99A6-1B4A2271372C}" type="presParOf" srcId="{EB57FAC0-C03C-4207-A99A-5382635C2A0C}" destId="{B3BE1799-0A04-43B5-9CF7-746390565718}" srcOrd="1" destOrd="0" presId="urn:microsoft.com/office/officeart/2005/8/layout/orgChart1"/>
    <dgm:cxn modelId="{D3626679-98D6-47D9-A8B4-B4E6C9E592B8}" type="presParOf" srcId="{2322521F-5528-493C-A952-DFFC47CFC305}" destId="{C3956723-78E6-4391-AAD2-87B6D3E4030C}" srcOrd="1" destOrd="0" presId="urn:microsoft.com/office/officeart/2005/8/layout/orgChart1"/>
    <dgm:cxn modelId="{B4918939-D3A5-4985-9F2C-D0B5AAA8AA27}" type="presParOf" srcId="{2322521F-5528-493C-A952-DFFC47CFC305}" destId="{F2D7F83B-1588-4D42-AE58-4531DF509059}" srcOrd="2" destOrd="0" presId="urn:microsoft.com/office/officeart/2005/8/layout/orgChart1"/>
    <dgm:cxn modelId="{7C1EBB5D-853F-4573-AC9B-0FE705D53F47}" type="presParOf" srcId="{8D4EF97C-36CB-498E-85AD-27E6C2F89A52}" destId="{0E05107C-331E-4E2C-8C0F-3D26A4427F0C}" srcOrd="2" destOrd="0" presId="urn:microsoft.com/office/officeart/2005/8/layout/orgChart1"/>
    <dgm:cxn modelId="{824A156F-9FE3-442C-8729-401163C8F7A3}" type="presParOf" srcId="{8D4EF97C-36CB-498E-85AD-27E6C2F89A52}" destId="{9E9E420D-3B1D-46B5-8CA3-F6111A5E69A6}" srcOrd="3" destOrd="0" presId="urn:microsoft.com/office/officeart/2005/8/layout/orgChart1"/>
    <dgm:cxn modelId="{85E6CFD3-88AA-4819-915B-20F842221A74}" type="presParOf" srcId="{9E9E420D-3B1D-46B5-8CA3-F6111A5E69A6}" destId="{63A97136-854D-4ED6-A2A4-ED4970C21E60}" srcOrd="0" destOrd="0" presId="urn:microsoft.com/office/officeart/2005/8/layout/orgChart1"/>
    <dgm:cxn modelId="{9FEB112F-3A10-4D48-A8AD-0C8873215001}" type="presParOf" srcId="{63A97136-854D-4ED6-A2A4-ED4970C21E60}" destId="{BEBEC65F-4607-46F7-964A-E82747EBB2DC}" srcOrd="0" destOrd="0" presId="urn:microsoft.com/office/officeart/2005/8/layout/orgChart1"/>
    <dgm:cxn modelId="{D95DA8D3-4670-4E96-BC6B-521C03D58C47}" type="presParOf" srcId="{63A97136-854D-4ED6-A2A4-ED4970C21E60}" destId="{E9316405-953E-4065-BE2A-72AC208EFD79}" srcOrd="1" destOrd="0" presId="urn:microsoft.com/office/officeart/2005/8/layout/orgChart1"/>
    <dgm:cxn modelId="{7D02615E-2075-44D8-839E-7A3C95675637}" type="presParOf" srcId="{9E9E420D-3B1D-46B5-8CA3-F6111A5E69A6}" destId="{A9F4B55C-7AAD-4AF9-BC69-8EB0E6FD8FF0}" srcOrd="1" destOrd="0" presId="urn:microsoft.com/office/officeart/2005/8/layout/orgChart1"/>
    <dgm:cxn modelId="{D5AB59B0-7FED-46F6-9416-E2FF83FAE628}" type="presParOf" srcId="{9E9E420D-3B1D-46B5-8CA3-F6111A5E69A6}" destId="{C0E623B4-8861-48FB-B440-64530B4001B7}" srcOrd="2" destOrd="0" presId="urn:microsoft.com/office/officeart/2005/8/layout/orgChart1"/>
    <dgm:cxn modelId="{1487D449-54E8-44BA-B6F6-5E2F175F4B19}" type="presParOf" srcId="{8D4EF97C-36CB-498E-85AD-27E6C2F89A52}" destId="{82A4E007-4DA2-412F-9565-93A2D2D3F24D}" srcOrd="4" destOrd="0" presId="urn:microsoft.com/office/officeart/2005/8/layout/orgChart1"/>
    <dgm:cxn modelId="{998D7276-B2B1-4F06-82F0-682752A2F1DE}" type="presParOf" srcId="{8D4EF97C-36CB-498E-85AD-27E6C2F89A52}" destId="{C0CE3616-0CE6-42C5-8BBD-BD7C95099D20}" srcOrd="5" destOrd="0" presId="urn:microsoft.com/office/officeart/2005/8/layout/orgChart1"/>
    <dgm:cxn modelId="{DC55DC55-C05E-4975-ADD5-D567962FA5DF}" type="presParOf" srcId="{C0CE3616-0CE6-42C5-8BBD-BD7C95099D20}" destId="{3750FC1C-DB4C-4A97-BC50-DDF267372A70}" srcOrd="0" destOrd="0" presId="urn:microsoft.com/office/officeart/2005/8/layout/orgChart1"/>
    <dgm:cxn modelId="{2251A469-AFED-457F-A92F-06818D945647}" type="presParOf" srcId="{3750FC1C-DB4C-4A97-BC50-DDF267372A70}" destId="{C77C7F53-3118-4D23-99BD-5572534D8540}" srcOrd="0" destOrd="0" presId="urn:microsoft.com/office/officeart/2005/8/layout/orgChart1"/>
    <dgm:cxn modelId="{656DC848-20CE-4D9C-90B8-DEDD129A4F4E}" type="presParOf" srcId="{3750FC1C-DB4C-4A97-BC50-DDF267372A70}" destId="{9953DDE3-7C06-427F-8CAB-8F06E3C8BF55}" srcOrd="1" destOrd="0" presId="urn:microsoft.com/office/officeart/2005/8/layout/orgChart1"/>
    <dgm:cxn modelId="{72394899-71E2-405C-AEFB-F5B68E7008B0}" type="presParOf" srcId="{C0CE3616-0CE6-42C5-8BBD-BD7C95099D20}" destId="{5200C06D-84A7-4BA8-8848-04E565266B5A}" srcOrd="1" destOrd="0" presId="urn:microsoft.com/office/officeart/2005/8/layout/orgChart1"/>
    <dgm:cxn modelId="{B5953ED5-AC38-4760-A6E4-72499A4671E6}" type="presParOf" srcId="{C0CE3616-0CE6-42C5-8BBD-BD7C95099D20}" destId="{4BA9793F-C340-44E9-9592-1410D3522F58}" srcOrd="2" destOrd="0" presId="urn:microsoft.com/office/officeart/2005/8/layout/orgChart1"/>
    <dgm:cxn modelId="{6348B5C2-5669-47C3-A841-10DDD90D13BE}" type="presParOf" srcId="{8D4EF97C-36CB-498E-85AD-27E6C2F89A52}" destId="{42C7CEE2-E6AA-4D83-BE5B-A6B4062CEA23}" srcOrd="6" destOrd="0" presId="urn:microsoft.com/office/officeart/2005/8/layout/orgChart1"/>
    <dgm:cxn modelId="{18A3AC82-5C4C-4EF1-9011-FCD5B73BD5C9}" type="presParOf" srcId="{8D4EF97C-36CB-498E-85AD-27E6C2F89A52}" destId="{E1D1DEDD-F857-44A8-A45E-EBB767F1EE66}" srcOrd="7" destOrd="0" presId="urn:microsoft.com/office/officeart/2005/8/layout/orgChart1"/>
    <dgm:cxn modelId="{A4840B8D-2D32-42BF-BB46-F7C93C1E03E5}" type="presParOf" srcId="{E1D1DEDD-F857-44A8-A45E-EBB767F1EE66}" destId="{57CFCE63-F093-4088-AFF4-C98520365DC1}" srcOrd="0" destOrd="0" presId="urn:microsoft.com/office/officeart/2005/8/layout/orgChart1"/>
    <dgm:cxn modelId="{BA93FC67-9EAD-4254-91FD-633D6FFBF0C2}" type="presParOf" srcId="{57CFCE63-F093-4088-AFF4-C98520365DC1}" destId="{22636378-6FFD-40F8-B877-99B0B567A60D}" srcOrd="0" destOrd="0" presId="urn:microsoft.com/office/officeart/2005/8/layout/orgChart1"/>
    <dgm:cxn modelId="{F2B2D69B-1EEC-445C-9138-82A93A8F9C02}" type="presParOf" srcId="{57CFCE63-F093-4088-AFF4-C98520365DC1}" destId="{4FB7990F-ADB9-49AF-BAE6-9DB8B0E9F1EE}" srcOrd="1" destOrd="0" presId="urn:microsoft.com/office/officeart/2005/8/layout/orgChart1"/>
    <dgm:cxn modelId="{DF3249B8-4FBF-4586-9F90-085B42012904}" type="presParOf" srcId="{E1D1DEDD-F857-44A8-A45E-EBB767F1EE66}" destId="{43F3F415-4608-4B97-A1C2-E1C244732C1B}" srcOrd="1" destOrd="0" presId="urn:microsoft.com/office/officeart/2005/8/layout/orgChart1"/>
    <dgm:cxn modelId="{DF255AFD-95BF-45B4-BF93-ECFAD627E7F5}" type="presParOf" srcId="{E1D1DEDD-F857-44A8-A45E-EBB767F1EE66}" destId="{1FB02813-7AB4-48B0-A756-C5417EAAB937}" srcOrd="2" destOrd="0" presId="urn:microsoft.com/office/officeart/2005/8/layout/orgChart1"/>
    <dgm:cxn modelId="{B0732CE0-0CE1-4577-90CE-3652F5A3BA3E}" type="presParOf" srcId="{910F84D9-0242-4427-B8F1-4E2C57413B11}" destId="{0A118606-4B4B-48FA-AAE3-8F81D7751E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D3F48-02AE-4ED1-BFA7-04F546A3CCCF}" type="doc">
      <dgm:prSet loTypeId="urn:microsoft.com/office/officeart/2005/8/layout/gear1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60B1126D-5DF9-4B09-A411-5211D54F453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Prioridades Mundiales y locales</a:t>
          </a:r>
        </a:p>
      </dgm:t>
    </dgm:pt>
    <dgm:pt modelId="{6414101B-D068-4025-833C-324A0375D28F}" type="parTrans" cxnId="{461FED0D-D0EB-46F2-864E-99B0BBFA07CD}">
      <dgm:prSet/>
      <dgm:spPr/>
      <dgm:t>
        <a:bodyPr/>
        <a:lstStyle/>
        <a:p>
          <a:endParaRPr lang="es-EC"/>
        </a:p>
      </dgm:t>
    </dgm:pt>
    <dgm:pt modelId="{49D9304E-CCAF-4151-97A4-46C0F2376C1A}" type="sibTrans" cxnId="{461FED0D-D0EB-46F2-864E-99B0BBFA07CD}">
      <dgm:prSet/>
      <dgm:spPr/>
      <dgm:t>
        <a:bodyPr/>
        <a:lstStyle/>
        <a:p>
          <a:endParaRPr lang="es-EC"/>
        </a:p>
      </dgm:t>
    </dgm:pt>
    <dgm:pt modelId="{4E49E40C-014F-4B4C-B648-AC6E8FE6A5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Aportes teóricos, metodológicos y prácticos</a:t>
          </a:r>
        </a:p>
      </dgm:t>
    </dgm:pt>
    <dgm:pt modelId="{F226B842-882B-40F0-B322-F2B99120E43F}" type="parTrans" cxnId="{71C2C9D4-AAE7-4E18-B787-60B3C84DF61D}">
      <dgm:prSet/>
      <dgm:spPr/>
      <dgm:t>
        <a:bodyPr/>
        <a:lstStyle/>
        <a:p>
          <a:endParaRPr lang="es-EC"/>
        </a:p>
      </dgm:t>
    </dgm:pt>
    <dgm:pt modelId="{2E34C5A9-98A4-462C-A812-CE74F44506F3}" type="sibTrans" cxnId="{71C2C9D4-AAE7-4E18-B787-60B3C84DF61D}">
      <dgm:prSet/>
      <dgm:spPr/>
      <dgm:t>
        <a:bodyPr/>
        <a:lstStyle/>
        <a:p>
          <a:endParaRPr lang="es-EC"/>
        </a:p>
      </dgm:t>
    </dgm:pt>
    <dgm:pt modelId="{25C95F03-A4DE-485D-A75B-DF5F05F3029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Factibilidad, viabilidad y beneficiarios</a:t>
          </a:r>
        </a:p>
      </dgm:t>
    </dgm:pt>
    <dgm:pt modelId="{5637D29B-5ADB-4F6A-8A49-F6C13FABE40C}" type="parTrans" cxnId="{FAE59271-4B76-469C-A6D7-24662231691F}">
      <dgm:prSet/>
      <dgm:spPr/>
      <dgm:t>
        <a:bodyPr/>
        <a:lstStyle/>
        <a:p>
          <a:endParaRPr lang="es-EC"/>
        </a:p>
      </dgm:t>
    </dgm:pt>
    <dgm:pt modelId="{57B8CE76-28CC-45BC-B3B1-ECDB6717FC00}" type="sibTrans" cxnId="{FAE59271-4B76-469C-A6D7-24662231691F}">
      <dgm:prSet/>
      <dgm:spPr/>
      <dgm:t>
        <a:bodyPr/>
        <a:lstStyle/>
        <a:p>
          <a:endParaRPr lang="es-EC"/>
        </a:p>
      </dgm:t>
    </dgm:pt>
    <dgm:pt modelId="{8B15E08E-5148-456B-AFFE-246F0A0745C5}" type="pres">
      <dgm:prSet presAssocID="{269D3F48-02AE-4ED1-BFA7-04F546A3CC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6859557-FB8C-4A8F-ABEE-314E633A8A79}" type="pres">
      <dgm:prSet presAssocID="{60B1126D-5DF9-4B09-A411-5211D54F453A}" presName="gear1" presStyleLbl="node1" presStyleIdx="0" presStyleCnt="3">
        <dgm:presLayoutVars>
          <dgm:chMax val="1"/>
          <dgm:bulletEnabled val="1"/>
        </dgm:presLayoutVars>
      </dgm:prSet>
      <dgm:spPr/>
    </dgm:pt>
    <dgm:pt modelId="{54B4CB6F-2767-48B7-9B07-5B931F85FC1B}" type="pres">
      <dgm:prSet presAssocID="{60B1126D-5DF9-4B09-A411-5211D54F453A}" presName="gear1srcNode" presStyleLbl="node1" presStyleIdx="0" presStyleCnt="3"/>
      <dgm:spPr/>
    </dgm:pt>
    <dgm:pt modelId="{7A1B7300-B07B-47B5-98D1-B68F1C7DD506}" type="pres">
      <dgm:prSet presAssocID="{60B1126D-5DF9-4B09-A411-5211D54F453A}" presName="gear1dstNode" presStyleLbl="node1" presStyleIdx="0" presStyleCnt="3"/>
      <dgm:spPr/>
    </dgm:pt>
    <dgm:pt modelId="{3DA21CA9-D5D7-4DE9-AD43-E180E8568D00}" type="pres">
      <dgm:prSet presAssocID="{4E49E40C-014F-4B4C-B648-AC6E8FE6A5F2}" presName="gear2" presStyleLbl="node1" presStyleIdx="1" presStyleCnt="3">
        <dgm:presLayoutVars>
          <dgm:chMax val="1"/>
          <dgm:bulletEnabled val="1"/>
        </dgm:presLayoutVars>
      </dgm:prSet>
      <dgm:spPr/>
    </dgm:pt>
    <dgm:pt modelId="{CEDD00D9-CC8A-42DE-A819-9E50E88AF083}" type="pres">
      <dgm:prSet presAssocID="{4E49E40C-014F-4B4C-B648-AC6E8FE6A5F2}" presName="gear2srcNode" presStyleLbl="node1" presStyleIdx="1" presStyleCnt="3"/>
      <dgm:spPr/>
    </dgm:pt>
    <dgm:pt modelId="{928EADD4-5C6C-4DF3-8448-A7A46C40157A}" type="pres">
      <dgm:prSet presAssocID="{4E49E40C-014F-4B4C-B648-AC6E8FE6A5F2}" presName="gear2dstNode" presStyleLbl="node1" presStyleIdx="1" presStyleCnt="3"/>
      <dgm:spPr/>
    </dgm:pt>
    <dgm:pt modelId="{BBC348EC-B730-4A72-BA79-00B994A7009D}" type="pres">
      <dgm:prSet presAssocID="{25C95F03-A4DE-485D-A75B-DF5F05F3029B}" presName="gear3" presStyleLbl="node1" presStyleIdx="2" presStyleCnt="3" custLinFactNeighborX="-318" custLinFactNeighborY="1109"/>
      <dgm:spPr/>
    </dgm:pt>
    <dgm:pt modelId="{3D2300ED-E911-4D61-AC36-140090F4898C}" type="pres">
      <dgm:prSet presAssocID="{25C95F03-A4DE-485D-A75B-DF5F05F3029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3417513-A72B-438A-932D-D2F32A3F1C24}" type="pres">
      <dgm:prSet presAssocID="{25C95F03-A4DE-485D-A75B-DF5F05F3029B}" presName="gear3srcNode" presStyleLbl="node1" presStyleIdx="2" presStyleCnt="3"/>
      <dgm:spPr/>
    </dgm:pt>
    <dgm:pt modelId="{7B240D08-66A6-446A-B95D-E4CF77DFEF78}" type="pres">
      <dgm:prSet presAssocID="{25C95F03-A4DE-485D-A75B-DF5F05F3029B}" presName="gear3dstNode" presStyleLbl="node1" presStyleIdx="2" presStyleCnt="3"/>
      <dgm:spPr/>
    </dgm:pt>
    <dgm:pt modelId="{ECF4C273-EB4B-43F6-A154-98860B4FC9FA}" type="pres">
      <dgm:prSet presAssocID="{49D9304E-CCAF-4151-97A4-46C0F2376C1A}" presName="connector1" presStyleLbl="sibTrans2D1" presStyleIdx="0" presStyleCnt="3"/>
      <dgm:spPr/>
    </dgm:pt>
    <dgm:pt modelId="{2C1C9D3C-0ADD-40FC-83C5-B3D6967F11AA}" type="pres">
      <dgm:prSet presAssocID="{2E34C5A9-98A4-462C-A812-CE74F44506F3}" presName="connector2" presStyleLbl="sibTrans2D1" presStyleIdx="1" presStyleCnt="3"/>
      <dgm:spPr/>
    </dgm:pt>
    <dgm:pt modelId="{2FF6E44F-55F1-47DE-A563-AC5423CE16B1}" type="pres">
      <dgm:prSet presAssocID="{57B8CE76-28CC-45BC-B3B1-ECDB6717FC00}" presName="connector3" presStyleLbl="sibTrans2D1" presStyleIdx="2" presStyleCnt="3"/>
      <dgm:spPr/>
    </dgm:pt>
  </dgm:ptLst>
  <dgm:cxnLst>
    <dgm:cxn modelId="{595DC101-8146-4BE1-A0C7-BA841E0F336B}" type="presOf" srcId="{4E49E40C-014F-4B4C-B648-AC6E8FE6A5F2}" destId="{928EADD4-5C6C-4DF3-8448-A7A46C40157A}" srcOrd="2" destOrd="0" presId="urn:microsoft.com/office/officeart/2005/8/layout/gear1"/>
    <dgm:cxn modelId="{DDAD6D05-01BE-4C11-9C0E-8C805DB6A351}" type="presOf" srcId="{57B8CE76-28CC-45BC-B3B1-ECDB6717FC00}" destId="{2FF6E44F-55F1-47DE-A563-AC5423CE16B1}" srcOrd="0" destOrd="0" presId="urn:microsoft.com/office/officeart/2005/8/layout/gear1"/>
    <dgm:cxn modelId="{FA3A6D09-EFF9-42FA-A0AC-98477ED3BBE9}" type="presOf" srcId="{60B1126D-5DF9-4B09-A411-5211D54F453A}" destId="{26859557-FB8C-4A8F-ABEE-314E633A8A79}" srcOrd="0" destOrd="0" presId="urn:microsoft.com/office/officeart/2005/8/layout/gear1"/>
    <dgm:cxn modelId="{29BAC60C-CB8E-49FF-B7F2-F843C8495AE9}" type="presOf" srcId="{25C95F03-A4DE-485D-A75B-DF5F05F3029B}" destId="{53417513-A72B-438A-932D-D2F32A3F1C24}" srcOrd="2" destOrd="0" presId="urn:microsoft.com/office/officeart/2005/8/layout/gear1"/>
    <dgm:cxn modelId="{461FED0D-D0EB-46F2-864E-99B0BBFA07CD}" srcId="{269D3F48-02AE-4ED1-BFA7-04F546A3CCCF}" destId="{60B1126D-5DF9-4B09-A411-5211D54F453A}" srcOrd="0" destOrd="0" parTransId="{6414101B-D068-4025-833C-324A0375D28F}" sibTransId="{49D9304E-CCAF-4151-97A4-46C0F2376C1A}"/>
    <dgm:cxn modelId="{ADD2DD4E-3279-4724-BA07-74C7626F6D56}" type="presOf" srcId="{49D9304E-CCAF-4151-97A4-46C0F2376C1A}" destId="{ECF4C273-EB4B-43F6-A154-98860B4FC9FA}" srcOrd="0" destOrd="0" presId="urn:microsoft.com/office/officeart/2005/8/layout/gear1"/>
    <dgm:cxn modelId="{529CCE6F-0BDC-4C60-9FC9-326738109AF1}" type="presOf" srcId="{25C95F03-A4DE-485D-A75B-DF5F05F3029B}" destId="{7B240D08-66A6-446A-B95D-E4CF77DFEF78}" srcOrd="3" destOrd="0" presId="urn:microsoft.com/office/officeart/2005/8/layout/gear1"/>
    <dgm:cxn modelId="{DDB36171-4C5F-45E5-828B-5B6CCA5B1D24}" type="presOf" srcId="{60B1126D-5DF9-4B09-A411-5211D54F453A}" destId="{7A1B7300-B07B-47B5-98D1-B68F1C7DD506}" srcOrd="2" destOrd="0" presId="urn:microsoft.com/office/officeart/2005/8/layout/gear1"/>
    <dgm:cxn modelId="{79814D51-C433-48E5-9B05-CEFD5036833A}" type="presOf" srcId="{2E34C5A9-98A4-462C-A812-CE74F44506F3}" destId="{2C1C9D3C-0ADD-40FC-83C5-B3D6967F11AA}" srcOrd="0" destOrd="0" presId="urn:microsoft.com/office/officeart/2005/8/layout/gear1"/>
    <dgm:cxn modelId="{FAE59271-4B76-469C-A6D7-24662231691F}" srcId="{269D3F48-02AE-4ED1-BFA7-04F546A3CCCF}" destId="{25C95F03-A4DE-485D-A75B-DF5F05F3029B}" srcOrd="2" destOrd="0" parTransId="{5637D29B-5ADB-4F6A-8A49-F6C13FABE40C}" sibTransId="{57B8CE76-28CC-45BC-B3B1-ECDB6717FC00}"/>
    <dgm:cxn modelId="{C6BACD7D-535C-48F1-BB6E-6FE8BD87D72B}" type="presOf" srcId="{269D3F48-02AE-4ED1-BFA7-04F546A3CCCF}" destId="{8B15E08E-5148-456B-AFFE-246F0A0745C5}" srcOrd="0" destOrd="0" presId="urn:microsoft.com/office/officeart/2005/8/layout/gear1"/>
    <dgm:cxn modelId="{CB33E3A4-3280-4DEE-B259-937B871A845E}" type="presOf" srcId="{4E49E40C-014F-4B4C-B648-AC6E8FE6A5F2}" destId="{3DA21CA9-D5D7-4DE9-AD43-E180E8568D00}" srcOrd="0" destOrd="0" presId="urn:microsoft.com/office/officeart/2005/8/layout/gear1"/>
    <dgm:cxn modelId="{B8D343AF-9C1D-4322-8634-395A32FDD75A}" type="presOf" srcId="{4E49E40C-014F-4B4C-B648-AC6E8FE6A5F2}" destId="{CEDD00D9-CC8A-42DE-A819-9E50E88AF083}" srcOrd="1" destOrd="0" presId="urn:microsoft.com/office/officeart/2005/8/layout/gear1"/>
    <dgm:cxn modelId="{F4721BB1-1800-4788-8E52-8593B35891EA}" type="presOf" srcId="{25C95F03-A4DE-485D-A75B-DF5F05F3029B}" destId="{3D2300ED-E911-4D61-AC36-140090F4898C}" srcOrd="1" destOrd="0" presId="urn:microsoft.com/office/officeart/2005/8/layout/gear1"/>
    <dgm:cxn modelId="{71C2C9D4-AAE7-4E18-B787-60B3C84DF61D}" srcId="{269D3F48-02AE-4ED1-BFA7-04F546A3CCCF}" destId="{4E49E40C-014F-4B4C-B648-AC6E8FE6A5F2}" srcOrd="1" destOrd="0" parTransId="{F226B842-882B-40F0-B322-F2B99120E43F}" sibTransId="{2E34C5A9-98A4-462C-A812-CE74F44506F3}"/>
    <dgm:cxn modelId="{EE347CE3-D02A-4E5F-8E10-AA23BB27C3CC}" type="presOf" srcId="{25C95F03-A4DE-485D-A75B-DF5F05F3029B}" destId="{BBC348EC-B730-4A72-BA79-00B994A7009D}" srcOrd="0" destOrd="0" presId="urn:microsoft.com/office/officeart/2005/8/layout/gear1"/>
    <dgm:cxn modelId="{4F59C9F1-8F24-4E5F-95C7-3B46225A2FA9}" type="presOf" srcId="{60B1126D-5DF9-4B09-A411-5211D54F453A}" destId="{54B4CB6F-2767-48B7-9B07-5B931F85FC1B}" srcOrd="1" destOrd="0" presId="urn:microsoft.com/office/officeart/2005/8/layout/gear1"/>
    <dgm:cxn modelId="{13F55AB9-8920-4705-B01C-C23C3433B458}" type="presParOf" srcId="{8B15E08E-5148-456B-AFFE-246F0A0745C5}" destId="{26859557-FB8C-4A8F-ABEE-314E633A8A79}" srcOrd="0" destOrd="0" presId="urn:microsoft.com/office/officeart/2005/8/layout/gear1"/>
    <dgm:cxn modelId="{4B3CC624-3797-4CFB-9909-CD723AF1EFD2}" type="presParOf" srcId="{8B15E08E-5148-456B-AFFE-246F0A0745C5}" destId="{54B4CB6F-2767-48B7-9B07-5B931F85FC1B}" srcOrd="1" destOrd="0" presId="urn:microsoft.com/office/officeart/2005/8/layout/gear1"/>
    <dgm:cxn modelId="{948AA645-8C7D-4D38-83DD-FCEB8BB76FB9}" type="presParOf" srcId="{8B15E08E-5148-456B-AFFE-246F0A0745C5}" destId="{7A1B7300-B07B-47B5-98D1-B68F1C7DD506}" srcOrd="2" destOrd="0" presId="urn:microsoft.com/office/officeart/2005/8/layout/gear1"/>
    <dgm:cxn modelId="{AEA88FFC-1515-48E3-A30C-159590301D6F}" type="presParOf" srcId="{8B15E08E-5148-456B-AFFE-246F0A0745C5}" destId="{3DA21CA9-D5D7-4DE9-AD43-E180E8568D00}" srcOrd="3" destOrd="0" presId="urn:microsoft.com/office/officeart/2005/8/layout/gear1"/>
    <dgm:cxn modelId="{290D4C10-A2BD-4F40-9703-1B1AE635B7CA}" type="presParOf" srcId="{8B15E08E-5148-456B-AFFE-246F0A0745C5}" destId="{CEDD00D9-CC8A-42DE-A819-9E50E88AF083}" srcOrd="4" destOrd="0" presId="urn:microsoft.com/office/officeart/2005/8/layout/gear1"/>
    <dgm:cxn modelId="{A6CB9B88-F14F-44DD-9385-FEAC059950A7}" type="presParOf" srcId="{8B15E08E-5148-456B-AFFE-246F0A0745C5}" destId="{928EADD4-5C6C-4DF3-8448-A7A46C40157A}" srcOrd="5" destOrd="0" presId="urn:microsoft.com/office/officeart/2005/8/layout/gear1"/>
    <dgm:cxn modelId="{FBC69166-DA84-415C-BBE7-C9225C3EBC36}" type="presParOf" srcId="{8B15E08E-5148-456B-AFFE-246F0A0745C5}" destId="{BBC348EC-B730-4A72-BA79-00B994A7009D}" srcOrd="6" destOrd="0" presId="urn:microsoft.com/office/officeart/2005/8/layout/gear1"/>
    <dgm:cxn modelId="{5E6991F6-578C-401A-9470-0CF2B8D277B4}" type="presParOf" srcId="{8B15E08E-5148-456B-AFFE-246F0A0745C5}" destId="{3D2300ED-E911-4D61-AC36-140090F4898C}" srcOrd="7" destOrd="0" presId="urn:microsoft.com/office/officeart/2005/8/layout/gear1"/>
    <dgm:cxn modelId="{EF4CCC68-2EAC-49F7-BD89-8A548B963BFA}" type="presParOf" srcId="{8B15E08E-5148-456B-AFFE-246F0A0745C5}" destId="{53417513-A72B-438A-932D-D2F32A3F1C24}" srcOrd="8" destOrd="0" presId="urn:microsoft.com/office/officeart/2005/8/layout/gear1"/>
    <dgm:cxn modelId="{95AD3E21-D45A-4BCC-A0CD-C5C7682322B1}" type="presParOf" srcId="{8B15E08E-5148-456B-AFFE-246F0A0745C5}" destId="{7B240D08-66A6-446A-B95D-E4CF77DFEF78}" srcOrd="9" destOrd="0" presId="urn:microsoft.com/office/officeart/2005/8/layout/gear1"/>
    <dgm:cxn modelId="{16233D4E-DBF5-4162-B3F5-258FD84E247E}" type="presParOf" srcId="{8B15E08E-5148-456B-AFFE-246F0A0745C5}" destId="{ECF4C273-EB4B-43F6-A154-98860B4FC9FA}" srcOrd="10" destOrd="0" presId="urn:microsoft.com/office/officeart/2005/8/layout/gear1"/>
    <dgm:cxn modelId="{50C56057-5FD3-42C8-8050-43BFF3601525}" type="presParOf" srcId="{8B15E08E-5148-456B-AFFE-246F0A0745C5}" destId="{2C1C9D3C-0ADD-40FC-83C5-B3D6967F11AA}" srcOrd="11" destOrd="0" presId="urn:microsoft.com/office/officeart/2005/8/layout/gear1"/>
    <dgm:cxn modelId="{0E89415D-E897-452C-B8D3-EC43323EA450}" type="presParOf" srcId="{8B15E08E-5148-456B-AFFE-246F0A0745C5}" destId="{2FF6E44F-55F1-47DE-A563-AC5423CE16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C5612-F9F6-417F-B3A9-5F6B1D06E4E5}" type="doc">
      <dgm:prSet loTypeId="urn:microsoft.com/office/officeart/2005/8/layout/radial2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CBC3D3F5-BAD6-463C-9538-A5942978E8BD}">
      <dgm:prSet phldrT="[Texto]" custT="1"/>
      <dgm:spPr/>
      <dgm:t>
        <a:bodyPr/>
        <a:lstStyle/>
        <a:p>
          <a:endParaRPr lang="es-EC" sz="1800" dirty="0"/>
        </a:p>
      </dgm:t>
    </dgm:pt>
    <dgm:pt modelId="{66D79432-7D10-44BC-8DBA-0FF7C75868D0}" type="parTrans" cxnId="{4E031087-492F-49E1-A0EF-D99B494D6787}">
      <dgm:prSet/>
      <dgm:spPr/>
      <dgm:t>
        <a:bodyPr/>
        <a:lstStyle/>
        <a:p>
          <a:endParaRPr lang="es-EC"/>
        </a:p>
      </dgm:t>
    </dgm:pt>
    <dgm:pt modelId="{B90CD433-3361-4838-BF40-B9AEE8B9B584}" type="sibTrans" cxnId="{4E031087-492F-49E1-A0EF-D99B494D6787}">
      <dgm:prSet/>
      <dgm:spPr/>
      <dgm:t>
        <a:bodyPr/>
        <a:lstStyle/>
        <a:p>
          <a:endParaRPr lang="es-EC"/>
        </a:p>
      </dgm:t>
    </dgm:pt>
    <dgm:pt modelId="{5A133055-E83C-4E6F-9929-46DEDEE2A2AA}">
      <dgm:prSet phldrT="[Texto]" custT="1"/>
      <dgm:spPr/>
      <dgm:t>
        <a:bodyPr/>
        <a:lstStyle/>
        <a:p>
          <a:endParaRPr lang="es-EC" sz="1800" dirty="0"/>
        </a:p>
      </dgm:t>
    </dgm:pt>
    <dgm:pt modelId="{7FBC5E3E-D224-4419-8904-8F2E8D7DDFEA}" type="parTrans" cxnId="{551AAF0D-CD73-4691-966F-0FF8DA88B1B5}">
      <dgm:prSet/>
      <dgm:spPr/>
      <dgm:t>
        <a:bodyPr/>
        <a:lstStyle/>
        <a:p>
          <a:endParaRPr lang="es-EC"/>
        </a:p>
      </dgm:t>
    </dgm:pt>
    <dgm:pt modelId="{098F6E3D-66F7-4EC0-BDD9-ED2806CE0803}" type="sibTrans" cxnId="{551AAF0D-CD73-4691-966F-0FF8DA88B1B5}">
      <dgm:prSet/>
      <dgm:spPr/>
      <dgm:t>
        <a:bodyPr/>
        <a:lstStyle/>
        <a:p>
          <a:endParaRPr lang="es-EC"/>
        </a:p>
      </dgm:t>
    </dgm:pt>
    <dgm:pt modelId="{67A700C8-566B-4C14-A433-002D4EE3D28F}">
      <dgm:prSet phldrT="[Texto]" custT="1"/>
      <dgm:spPr/>
      <dgm:t>
        <a:bodyPr/>
        <a:lstStyle/>
        <a:p>
          <a:endParaRPr lang="es-EC" sz="1800" dirty="0"/>
        </a:p>
      </dgm:t>
    </dgm:pt>
    <dgm:pt modelId="{B691A464-368D-44A8-B973-801C5F0D170B}" type="parTrans" cxnId="{3FCF22CE-A85C-4DF2-B3DC-6C2757242290}">
      <dgm:prSet/>
      <dgm:spPr/>
      <dgm:t>
        <a:bodyPr/>
        <a:lstStyle/>
        <a:p>
          <a:endParaRPr lang="es-EC"/>
        </a:p>
      </dgm:t>
    </dgm:pt>
    <dgm:pt modelId="{1D919D2B-DC06-409E-AC41-F5DDF84BE52F}" type="sibTrans" cxnId="{3FCF22CE-A85C-4DF2-B3DC-6C2757242290}">
      <dgm:prSet/>
      <dgm:spPr/>
      <dgm:t>
        <a:bodyPr/>
        <a:lstStyle/>
        <a:p>
          <a:endParaRPr lang="es-EC"/>
        </a:p>
      </dgm:t>
    </dgm:pt>
    <dgm:pt modelId="{5DFD4875-41F6-4AD4-85E9-9AABFDE70D52}">
      <dgm:prSet phldrT="[Texto]" custT="1"/>
      <dgm:spPr/>
      <dgm:t>
        <a:bodyPr/>
        <a:lstStyle/>
        <a:p>
          <a:endParaRPr lang="es-EC" sz="1800" dirty="0"/>
        </a:p>
      </dgm:t>
    </dgm:pt>
    <dgm:pt modelId="{1A5A8BC1-35FE-49AD-B182-4712FC1A1279}" type="parTrans" cxnId="{B35144B4-CCD3-44CE-9F04-19FBE08CAAC3}">
      <dgm:prSet/>
      <dgm:spPr/>
      <dgm:t>
        <a:bodyPr/>
        <a:lstStyle/>
        <a:p>
          <a:endParaRPr lang="es-EC"/>
        </a:p>
      </dgm:t>
    </dgm:pt>
    <dgm:pt modelId="{E18BC93B-5549-467B-959F-33C95139DD00}" type="sibTrans" cxnId="{B35144B4-CCD3-44CE-9F04-19FBE08CAAC3}">
      <dgm:prSet/>
      <dgm:spPr/>
      <dgm:t>
        <a:bodyPr/>
        <a:lstStyle/>
        <a:p>
          <a:endParaRPr lang="es-EC"/>
        </a:p>
      </dgm:t>
    </dgm:pt>
    <dgm:pt modelId="{DECB7274-6F40-4ADB-982C-176349C3FD9E}">
      <dgm:prSet phldrT="[Texto]" custT="1"/>
      <dgm:spPr/>
      <dgm:t>
        <a:bodyPr/>
        <a:lstStyle/>
        <a:p>
          <a:endParaRPr lang="es-EC" sz="1800" dirty="0"/>
        </a:p>
      </dgm:t>
    </dgm:pt>
    <dgm:pt modelId="{85C0155F-8333-4103-9EA1-5C0413BC6721}" type="parTrans" cxnId="{89D092F5-7E27-4A8F-A40D-D9D095B9870C}">
      <dgm:prSet/>
      <dgm:spPr/>
      <dgm:t>
        <a:bodyPr/>
        <a:lstStyle/>
        <a:p>
          <a:endParaRPr lang="es-EC"/>
        </a:p>
      </dgm:t>
    </dgm:pt>
    <dgm:pt modelId="{0F457B11-1C5B-4B0E-BB2A-49ED8C9681D4}" type="sibTrans" cxnId="{89D092F5-7E27-4A8F-A40D-D9D095B9870C}">
      <dgm:prSet/>
      <dgm:spPr/>
      <dgm:t>
        <a:bodyPr/>
        <a:lstStyle/>
        <a:p>
          <a:endParaRPr lang="es-EC"/>
        </a:p>
      </dgm:t>
    </dgm:pt>
    <dgm:pt modelId="{9817AE33-4AD4-41D1-9261-CAE52B59FBAB}">
      <dgm:prSet phldrT="[Texto]" custT="1"/>
      <dgm:spPr/>
      <dgm:t>
        <a:bodyPr/>
        <a:lstStyle/>
        <a:p>
          <a:endParaRPr lang="es-EC" sz="1800" dirty="0"/>
        </a:p>
      </dgm:t>
    </dgm:pt>
    <dgm:pt modelId="{E72AD548-95C8-4641-946A-D51FB5E41A70}" type="parTrans" cxnId="{533B8891-1FFA-41A1-804B-E96EA67F621A}">
      <dgm:prSet/>
      <dgm:spPr/>
      <dgm:t>
        <a:bodyPr/>
        <a:lstStyle/>
        <a:p>
          <a:endParaRPr lang="es-EC"/>
        </a:p>
      </dgm:t>
    </dgm:pt>
    <dgm:pt modelId="{966AA58A-6D66-4F89-8E4E-7F46B627F8B5}" type="sibTrans" cxnId="{533B8891-1FFA-41A1-804B-E96EA67F621A}">
      <dgm:prSet/>
      <dgm:spPr/>
      <dgm:t>
        <a:bodyPr/>
        <a:lstStyle/>
        <a:p>
          <a:endParaRPr lang="es-EC"/>
        </a:p>
      </dgm:t>
    </dgm:pt>
    <dgm:pt modelId="{0CEF03B2-84D2-41EA-ACEC-6816D571A33A}">
      <dgm:prSet phldrT="[Texto]" custT="1"/>
      <dgm:spPr/>
      <dgm:t>
        <a:bodyPr/>
        <a:lstStyle/>
        <a:p>
          <a:endParaRPr lang="es-EC" sz="1800" dirty="0"/>
        </a:p>
      </dgm:t>
    </dgm:pt>
    <dgm:pt modelId="{6F287054-4402-4BE3-B19E-80AE6C194B98}" type="parTrans" cxnId="{3850DEE7-32AE-4FC3-8989-8CEAA08B154E}">
      <dgm:prSet/>
      <dgm:spPr/>
      <dgm:t>
        <a:bodyPr/>
        <a:lstStyle/>
        <a:p>
          <a:endParaRPr lang="es-EC"/>
        </a:p>
      </dgm:t>
    </dgm:pt>
    <dgm:pt modelId="{8424C377-01CF-47A6-B9BA-54E0DD9F5C01}" type="sibTrans" cxnId="{3850DEE7-32AE-4FC3-8989-8CEAA08B154E}">
      <dgm:prSet/>
      <dgm:spPr/>
      <dgm:t>
        <a:bodyPr/>
        <a:lstStyle/>
        <a:p>
          <a:endParaRPr lang="es-EC"/>
        </a:p>
      </dgm:t>
    </dgm:pt>
    <dgm:pt modelId="{3BD59432-9C71-437D-B880-E7CB54A87D2F}">
      <dgm:prSet phldrT="[Texto]" custT="1"/>
      <dgm:spPr/>
      <dgm:t>
        <a:bodyPr/>
        <a:lstStyle/>
        <a:p>
          <a:endParaRPr lang="es-EC" sz="1800" dirty="0"/>
        </a:p>
      </dgm:t>
    </dgm:pt>
    <dgm:pt modelId="{A2DA76D6-38BD-4711-91AB-AA7FB9F25F67}" type="parTrans" cxnId="{CD0D0036-A17D-4E5C-B1DC-83BE0C20A012}">
      <dgm:prSet/>
      <dgm:spPr/>
      <dgm:t>
        <a:bodyPr/>
        <a:lstStyle/>
        <a:p>
          <a:endParaRPr lang="es-EC"/>
        </a:p>
      </dgm:t>
    </dgm:pt>
    <dgm:pt modelId="{D1F0880B-7181-4824-B59B-4AB4B5FC671D}" type="sibTrans" cxnId="{CD0D0036-A17D-4E5C-B1DC-83BE0C20A012}">
      <dgm:prSet/>
      <dgm:spPr/>
      <dgm:t>
        <a:bodyPr/>
        <a:lstStyle/>
        <a:p>
          <a:endParaRPr lang="es-EC"/>
        </a:p>
      </dgm:t>
    </dgm:pt>
    <dgm:pt modelId="{1AE2F3A3-AE1F-4EB6-B966-4AC2B7DEA648}" type="pres">
      <dgm:prSet presAssocID="{798C5612-F9F6-417F-B3A9-5F6B1D06E4E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89CDBF3-220D-4374-831C-FC3DED0F6EA9}" type="pres">
      <dgm:prSet presAssocID="{798C5612-F9F6-417F-B3A9-5F6B1D06E4E5}" presName="cycle" presStyleCnt="0"/>
      <dgm:spPr/>
    </dgm:pt>
    <dgm:pt modelId="{6B0E5EB9-7340-4B70-8D76-8E69EF06BBBE}" type="pres">
      <dgm:prSet presAssocID="{798C5612-F9F6-417F-B3A9-5F6B1D06E4E5}" presName="centerShape" presStyleCnt="0"/>
      <dgm:spPr/>
    </dgm:pt>
    <dgm:pt modelId="{4F5EF97E-38EB-4070-BAE6-D087061E9BC1}" type="pres">
      <dgm:prSet presAssocID="{798C5612-F9F6-417F-B3A9-5F6B1D06E4E5}" presName="connSite" presStyleLbl="node1" presStyleIdx="0" presStyleCnt="9"/>
      <dgm:spPr/>
    </dgm:pt>
    <dgm:pt modelId="{44539B89-6AD0-47E8-B200-483F19AF941E}" type="pres">
      <dgm:prSet presAssocID="{798C5612-F9F6-417F-B3A9-5F6B1D06E4E5}" presName="visible" presStyleLbl="node1" presStyleIdx="0" presStyleCnt="9" custScaleX="56426" custScaleY="11813" custLinFactNeighborX="-4531" custLinFactNeighborY="931"/>
      <dgm:spPr/>
    </dgm:pt>
    <dgm:pt modelId="{3D77AF95-D887-4B62-B2E3-40EE5235E39E}" type="pres">
      <dgm:prSet presAssocID="{A2DA76D6-38BD-4711-91AB-AA7FB9F25F67}" presName="Name25" presStyleLbl="parChTrans1D1" presStyleIdx="0" presStyleCnt="8"/>
      <dgm:spPr/>
    </dgm:pt>
    <dgm:pt modelId="{E9D300E2-6400-4293-9B9E-B825C83B7779}" type="pres">
      <dgm:prSet presAssocID="{3BD59432-9C71-437D-B880-E7CB54A87D2F}" presName="node" presStyleCnt="0"/>
      <dgm:spPr/>
    </dgm:pt>
    <dgm:pt modelId="{16104BA2-DB25-424A-986C-37992869F378}" type="pres">
      <dgm:prSet presAssocID="{3BD59432-9C71-437D-B880-E7CB54A87D2F}" presName="parentNode" presStyleLbl="node1" presStyleIdx="1" presStyleCnt="9">
        <dgm:presLayoutVars>
          <dgm:chMax val="1"/>
          <dgm:bulletEnabled val="1"/>
        </dgm:presLayoutVars>
      </dgm:prSet>
      <dgm:spPr/>
    </dgm:pt>
    <dgm:pt modelId="{2D1F009A-0B7B-4391-8DB2-948C5258C9F2}" type="pres">
      <dgm:prSet presAssocID="{3BD59432-9C71-437D-B880-E7CB54A87D2F}" presName="childNode" presStyleLbl="revTx" presStyleIdx="0" presStyleCnt="0">
        <dgm:presLayoutVars>
          <dgm:bulletEnabled val="1"/>
        </dgm:presLayoutVars>
      </dgm:prSet>
      <dgm:spPr/>
    </dgm:pt>
    <dgm:pt modelId="{5252036C-F5E4-4688-8A8F-C4EA75359A9A}" type="pres">
      <dgm:prSet presAssocID="{7FBC5E3E-D224-4419-8904-8F2E8D7DDFEA}" presName="Name25" presStyleLbl="parChTrans1D1" presStyleIdx="1" presStyleCnt="8"/>
      <dgm:spPr/>
    </dgm:pt>
    <dgm:pt modelId="{EC616E19-882F-4387-BE43-316E8B072F66}" type="pres">
      <dgm:prSet presAssocID="{5A133055-E83C-4E6F-9929-46DEDEE2A2AA}" presName="node" presStyleCnt="0"/>
      <dgm:spPr/>
    </dgm:pt>
    <dgm:pt modelId="{C50241AA-ED2A-44EA-8842-E9E25F4C61EF}" type="pres">
      <dgm:prSet presAssocID="{5A133055-E83C-4E6F-9929-46DEDEE2A2AA}" presName="parentNode" presStyleLbl="node1" presStyleIdx="2" presStyleCnt="9">
        <dgm:presLayoutVars>
          <dgm:chMax val="1"/>
          <dgm:bulletEnabled val="1"/>
        </dgm:presLayoutVars>
      </dgm:prSet>
      <dgm:spPr/>
    </dgm:pt>
    <dgm:pt modelId="{5E622DEB-947A-42A9-BF4B-8455DF5619E1}" type="pres">
      <dgm:prSet presAssocID="{5A133055-E83C-4E6F-9929-46DEDEE2A2AA}" presName="childNode" presStyleLbl="revTx" presStyleIdx="0" presStyleCnt="0">
        <dgm:presLayoutVars>
          <dgm:bulletEnabled val="1"/>
        </dgm:presLayoutVars>
      </dgm:prSet>
      <dgm:spPr/>
    </dgm:pt>
    <dgm:pt modelId="{57742368-FE22-4F01-886D-E09434764EBF}" type="pres">
      <dgm:prSet presAssocID="{B691A464-368D-44A8-B973-801C5F0D170B}" presName="Name25" presStyleLbl="parChTrans1D1" presStyleIdx="2" presStyleCnt="8"/>
      <dgm:spPr/>
    </dgm:pt>
    <dgm:pt modelId="{F2B8231D-ABB5-4B5C-90A7-F87ACB394502}" type="pres">
      <dgm:prSet presAssocID="{67A700C8-566B-4C14-A433-002D4EE3D28F}" presName="node" presStyleCnt="0"/>
      <dgm:spPr/>
    </dgm:pt>
    <dgm:pt modelId="{9DF0BEE8-D5CC-4A29-BD05-7384FC790F83}" type="pres">
      <dgm:prSet presAssocID="{67A700C8-566B-4C14-A433-002D4EE3D28F}" presName="parentNode" presStyleLbl="node1" presStyleIdx="3" presStyleCnt="9">
        <dgm:presLayoutVars>
          <dgm:chMax val="1"/>
          <dgm:bulletEnabled val="1"/>
        </dgm:presLayoutVars>
      </dgm:prSet>
      <dgm:spPr/>
    </dgm:pt>
    <dgm:pt modelId="{3C29D3EE-01A8-4B23-BB98-ECCB16F7225A}" type="pres">
      <dgm:prSet presAssocID="{67A700C8-566B-4C14-A433-002D4EE3D28F}" presName="childNode" presStyleLbl="revTx" presStyleIdx="0" presStyleCnt="0">
        <dgm:presLayoutVars>
          <dgm:bulletEnabled val="1"/>
        </dgm:presLayoutVars>
      </dgm:prSet>
      <dgm:spPr/>
    </dgm:pt>
    <dgm:pt modelId="{BD0A727C-6803-4E22-83FA-9F8CCE876949}" type="pres">
      <dgm:prSet presAssocID="{1A5A8BC1-35FE-49AD-B182-4712FC1A1279}" presName="Name25" presStyleLbl="parChTrans1D1" presStyleIdx="3" presStyleCnt="8"/>
      <dgm:spPr/>
    </dgm:pt>
    <dgm:pt modelId="{CAC8605D-E5FB-4DC8-9C49-4A467BF1F48D}" type="pres">
      <dgm:prSet presAssocID="{5DFD4875-41F6-4AD4-85E9-9AABFDE70D52}" presName="node" presStyleCnt="0"/>
      <dgm:spPr/>
    </dgm:pt>
    <dgm:pt modelId="{1C01BE5F-64B6-457C-B769-868B5107399E}" type="pres">
      <dgm:prSet presAssocID="{5DFD4875-41F6-4AD4-85E9-9AABFDE70D52}" presName="parentNode" presStyleLbl="node1" presStyleIdx="4" presStyleCnt="9">
        <dgm:presLayoutVars>
          <dgm:chMax val="1"/>
          <dgm:bulletEnabled val="1"/>
        </dgm:presLayoutVars>
      </dgm:prSet>
      <dgm:spPr/>
    </dgm:pt>
    <dgm:pt modelId="{C553131A-7B23-41F7-9260-FD5468544389}" type="pres">
      <dgm:prSet presAssocID="{5DFD4875-41F6-4AD4-85E9-9AABFDE70D52}" presName="childNode" presStyleLbl="revTx" presStyleIdx="0" presStyleCnt="0">
        <dgm:presLayoutVars>
          <dgm:bulletEnabled val="1"/>
        </dgm:presLayoutVars>
      </dgm:prSet>
      <dgm:spPr/>
    </dgm:pt>
    <dgm:pt modelId="{D8C8BB1B-4FA5-4B38-B2E2-7355AB409971}" type="pres">
      <dgm:prSet presAssocID="{85C0155F-8333-4103-9EA1-5C0413BC6721}" presName="Name25" presStyleLbl="parChTrans1D1" presStyleIdx="4" presStyleCnt="8"/>
      <dgm:spPr/>
    </dgm:pt>
    <dgm:pt modelId="{DCA56439-8608-4A56-A296-CC24DFECC345}" type="pres">
      <dgm:prSet presAssocID="{DECB7274-6F40-4ADB-982C-176349C3FD9E}" presName="node" presStyleCnt="0"/>
      <dgm:spPr/>
    </dgm:pt>
    <dgm:pt modelId="{25B7EEA2-C2DF-45A8-B88A-861AB41ABB52}" type="pres">
      <dgm:prSet presAssocID="{DECB7274-6F40-4ADB-982C-176349C3FD9E}" presName="parentNode" presStyleLbl="node1" presStyleIdx="5" presStyleCnt="9">
        <dgm:presLayoutVars>
          <dgm:chMax val="1"/>
          <dgm:bulletEnabled val="1"/>
        </dgm:presLayoutVars>
      </dgm:prSet>
      <dgm:spPr/>
    </dgm:pt>
    <dgm:pt modelId="{1F3D2B6E-1D59-4A77-8B18-D4D494472EB3}" type="pres">
      <dgm:prSet presAssocID="{DECB7274-6F40-4ADB-982C-176349C3FD9E}" presName="childNode" presStyleLbl="revTx" presStyleIdx="0" presStyleCnt="0">
        <dgm:presLayoutVars>
          <dgm:bulletEnabled val="1"/>
        </dgm:presLayoutVars>
      </dgm:prSet>
      <dgm:spPr/>
    </dgm:pt>
    <dgm:pt modelId="{58F933B6-862F-4033-AC38-59CAAFAC52B0}" type="pres">
      <dgm:prSet presAssocID="{E72AD548-95C8-4641-946A-D51FB5E41A70}" presName="Name25" presStyleLbl="parChTrans1D1" presStyleIdx="5" presStyleCnt="8"/>
      <dgm:spPr/>
    </dgm:pt>
    <dgm:pt modelId="{F4803247-95A2-4693-8C6C-6DC5DAABD274}" type="pres">
      <dgm:prSet presAssocID="{9817AE33-4AD4-41D1-9261-CAE52B59FBAB}" presName="node" presStyleCnt="0"/>
      <dgm:spPr/>
    </dgm:pt>
    <dgm:pt modelId="{42EE60DC-C73F-42A2-8441-B1CA4E359F3C}" type="pres">
      <dgm:prSet presAssocID="{9817AE33-4AD4-41D1-9261-CAE52B59FBAB}" presName="parentNode" presStyleLbl="node1" presStyleIdx="6" presStyleCnt="9">
        <dgm:presLayoutVars>
          <dgm:chMax val="1"/>
          <dgm:bulletEnabled val="1"/>
        </dgm:presLayoutVars>
      </dgm:prSet>
      <dgm:spPr/>
    </dgm:pt>
    <dgm:pt modelId="{F3ECE2FD-2626-40D5-AB9C-D95C7EF55EDB}" type="pres">
      <dgm:prSet presAssocID="{9817AE33-4AD4-41D1-9261-CAE52B59FBAB}" presName="childNode" presStyleLbl="revTx" presStyleIdx="0" presStyleCnt="0">
        <dgm:presLayoutVars>
          <dgm:bulletEnabled val="1"/>
        </dgm:presLayoutVars>
      </dgm:prSet>
      <dgm:spPr/>
    </dgm:pt>
    <dgm:pt modelId="{F68945DD-9D84-4EAB-A2F0-8B1A708EA73A}" type="pres">
      <dgm:prSet presAssocID="{6F287054-4402-4BE3-B19E-80AE6C194B98}" presName="Name25" presStyleLbl="parChTrans1D1" presStyleIdx="6" presStyleCnt="8"/>
      <dgm:spPr/>
    </dgm:pt>
    <dgm:pt modelId="{B54A3F1F-3C96-4374-97CE-C15C07997BA7}" type="pres">
      <dgm:prSet presAssocID="{0CEF03B2-84D2-41EA-ACEC-6816D571A33A}" presName="node" presStyleCnt="0"/>
      <dgm:spPr/>
    </dgm:pt>
    <dgm:pt modelId="{8BC6CE74-C25B-40A6-AFC4-FCB5171D45AF}" type="pres">
      <dgm:prSet presAssocID="{0CEF03B2-84D2-41EA-ACEC-6816D571A33A}" presName="parentNode" presStyleLbl="node1" presStyleIdx="7" presStyleCnt="9">
        <dgm:presLayoutVars>
          <dgm:chMax val="1"/>
          <dgm:bulletEnabled val="1"/>
        </dgm:presLayoutVars>
      </dgm:prSet>
      <dgm:spPr/>
    </dgm:pt>
    <dgm:pt modelId="{7E7E5E0A-2268-4489-A8C4-969704410E6D}" type="pres">
      <dgm:prSet presAssocID="{0CEF03B2-84D2-41EA-ACEC-6816D571A33A}" presName="childNode" presStyleLbl="revTx" presStyleIdx="0" presStyleCnt="0">
        <dgm:presLayoutVars>
          <dgm:bulletEnabled val="1"/>
        </dgm:presLayoutVars>
      </dgm:prSet>
      <dgm:spPr/>
    </dgm:pt>
    <dgm:pt modelId="{15741CF4-6873-4CA6-8229-D7F62264C93A}" type="pres">
      <dgm:prSet presAssocID="{66D79432-7D10-44BC-8DBA-0FF7C75868D0}" presName="Name25" presStyleLbl="parChTrans1D1" presStyleIdx="7" presStyleCnt="8"/>
      <dgm:spPr/>
    </dgm:pt>
    <dgm:pt modelId="{5BAE7111-D9E4-43C0-BFCF-7997C3ECC70C}" type="pres">
      <dgm:prSet presAssocID="{CBC3D3F5-BAD6-463C-9538-A5942978E8BD}" presName="node" presStyleCnt="0"/>
      <dgm:spPr/>
    </dgm:pt>
    <dgm:pt modelId="{F401C395-AC4F-4377-9C9A-7CC11404C523}" type="pres">
      <dgm:prSet presAssocID="{CBC3D3F5-BAD6-463C-9538-A5942978E8BD}" presName="parentNode" presStyleLbl="node1" presStyleIdx="8" presStyleCnt="9">
        <dgm:presLayoutVars>
          <dgm:chMax val="1"/>
          <dgm:bulletEnabled val="1"/>
        </dgm:presLayoutVars>
      </dgm:prSet>
      <dgm:spPr/>
    </dgm:pt>
    <dgm:pt modelId="{BC5DB134-05D0-48BA-8B5A-7219370ADDBD}" type="pres">
      <dgm:prSet presAssocID="{CBC3D3F5-BAD6-463C-9538-A5942978E8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AC48B03-0695-41A1-9A78-73AC88B82445}" type="presOf" srcId="{CBC3D3F5-BAD6-463C-9538-A5942978E8BD}" destId="{F401C395-AC4F-4377-9C9A-7CC11404C523}" srcOrd="0" destOrd="0" presId="urn:microsoft.com/office/officeart/2005/8/layout/radial2"/>
    <dgm:cxn modelId="{2873BE04-C0C1-405C-9634-92E46B269DFC}" type="presOf" srcId="{5DFD4875-41F6-4AD4-85E9-9AABFDE70D52}" destId="{1C01BE5F-64B6-457C-B769-868B5107399E}" srcOrd="0" destOrd="0" presId="urn:microsoft.com/office/officeart/2005/8/layout/radial2"/>
    <dgm:cxn modelId="{551AAF0D-CD73-4691-966F-0FF8DA88B1B5}" srcId="{798C5612-F9F6-417F-B3A9-5F6B1D06E4E5}" destId="{5A133055-E83C-4E6F-9929-46DEDEE2A2AA}" srcOrd="1" destOrd="0" parTransId="{7FBC5E3E-D224-4419-8904-8F2E8D7DDFEA}" sibTransId="{098F6E3D-66F7-4EC0-BDD9-ED2806CE0803}"/>
    <dgm:cxn modelId="{0EBE5516-8DB7-4F11-921F-8075057E2018}" type="presOf" srcId="{9817AE33-4AD4-41D1-9261-CAE52B59FBAB}" destId="{42EE60DC-C73F-42A2-8441-B1CA4E359F3C}" srcOrd="0" destOrd="0" presId="urn:microsoft.com/office/officeart/2005/8/layout/radial2"/>
    <dgm:cxn modelId="{70F14E23-CD77-4B56-8C8D-41B345FDB025}" type="presOf" srcId="{A2DA76D6-38BD-4711-91AB-AA7FB9F25F67}" destId="{3D77AF95-D887-4B62-B2E3-40EE5235E39E}" srcOrd="0" destOrd="0" presId="urn:microsoft.com/office/officeart/2005/8/layout/radial2"/>
    <dgm:cxn modelId="{D8813829-9309-4B56-8CCF-21509A3053A2}" type="presOf" srcId="{1A5A8BC1-35FE-49AD-B182-4712FC1A1279}" destId="{BD0A727C-6803-4E22-83FA-9F8CCE876949}" srcOrd="0" destOrd="0" presId="urn:microsoft.com/office/officeart/2005/8/layout/radial2"/>
    <dgm:cxn modelId="{CD0D0036-A17D-4E5C-B1DC-83BE0C20A012}" srcId="{798C5612-F9F6-417F-B3A9-5F6B1D06E4E5}" destId="{3BD59432-9C71-437D-B880-E7CB54A87D2F}" srcOrd="0" destOrd="0" parTransId="{A2DA76D6-38BD-4711-91AB-AA7FB9F25F67}" sibTransId="{D1F0880B-7181-4824-B59B-4AB4B5FC671D}"/>
    <dgm:cxn modelId="{21E8B138-27C8-4F77-BE7C-9146C396CED4}" type="presOf" srcId="{798C5612-F9F6-417F-B3A9-5F6B1D06E4E5}" destId="{1AE2F3A3-AE1F-4EB6-B966-4AC2B7DEA648}" srcOrd="0" destOrd="0" presId="urn:microsoft.com/office/officeart/2005/8/layout/radial2"/>
    <dgm:cxn modelId="{E6537E3F-2B64-48D1-A45F-AE04576C3C37}" type="presOf" srcId="{85C0155F-8333-4103-9EA1-5C0413BC6721}" destId="{D8C8BB1B-4FA5-4B38-B2E2-7355AB409971}" srcOrd="0" destOrd="0" presId="urn:microsoft.com/office/officeart/2005/8/layout/radial2"/>
    <dgm:cxn modelId="{6E5EDA72-45D6-4008-86B5-0A670CD79852}" type="presOf" srcId="{7FBC5E3E-D224-4419-8904-8F2E8D7DDFEA}" destId="{5252036C-F5E4-4688-8A8F-C4EA75359A9A}" srcOrd="0" destOrd="0" presId="urn:microsoft.com/office/officeart/2005/8/layout/radial2"/>
    <dgm:cxn modelId="{36323373-74B8-496E-8620-2E376F3F4645}" type="presOf" srcId="{6F287054-4402-4BE3-B19E-80AE6C194B98}" destId="{F68945DD-9D84-4EAB-A2F0-8B1A708EA73A}" srcOrd="0" destOrd="0" presId="urn:microsoft.com/office/officeart/2005/8/layout/radial2"/>
    <dgm:cxn modelId="{87412476-A079-4743-8E1B-C82BB4BABBFF}" type="presOf" srcId="{5A133055-E83C-4E6F-9929-46DEDEE2A2AA}" destId="{C50241AA-ED2A-44EA-8842-E9E25F4C61EF}" srcOrd="0" destOrd="0" presId="urn:microsoft.com/office/officeart/2005/8/layout/radial2"/>
    <dgm:cxn modelId="{A7E0B385-3524-4B0E-9467-3E2504CDD474}" type="presOf" srcId="{B691A464-368D-44A8-B973-801C5F0D170B}" destId="{57742368-FE22-4F01-886D-E09434764EBF}" srcOrd="0" destOrd="0" presId="urn:microsoft.com/office/officeart/2005/8/layout/radial2"/>
    <dgm:cxn modelId="{4E031087-492F-49E1-A0EF-D99B494D6787}" srcId="{798C5612-F9F6-417F-B3A9-5F6B1D06E4E5}" destId="{CBC3D3F5-BAD6-463C-9538-A5942978E8BD}" srcOrd="7" destOrd="0" parTransId="{66D79432-7D10-44BC-8DBA-0FF7C75868D0}" sibTransId="{B90CD433-3361-4838-BF40-B9AEE8B9B584}"/>
    <dgm:cxn modelId="{533B8891-1FFA-41A1-804B-E96EA67F621A}" srcId="{798C5612-F9F6-417F-B3A9-5F6B1D06E4E5}" destId="{9817AE33-4AD4-41D1-9261-CAE52B59FBAB}" srcOrd="5" destOrd="0" parTransId="{E72AD548-95C8-4641-946A-D51FB5E41A70}" sibTransId="{966AA58A-6D66-4F89-8E4E-7F46B627F8B5}"/>
    <dgm:cxn modelId="{E1101796-12F1-485A-B7FD-D3485F1F6FDB}" type="presOf" srcId="{66D79432-7D10-44BC-8DBA-0FF7C75868D0}" destId="{15741CF4-6873-4CA6-8229-D7F62264C93A}" srcOrd="0" destOrd="0" presId="urn:microsoft.com/office/officeart/2005/8/layout/radial2"/>
    <dgm:cxn modelId="{BF0DA198-E8BA-4637-8AD6-60C47F66D859}" type="presOf" srcId="{DECB7274-6F40-4ADB-982C-176349C3FD9E}" destId="{25B7EEA2-C2DF-45A8-B88A-861AB41ABB52}" srcOrd="0" destOrd="0" presId="urn:microsoft.com/office/officeart/2005/8/layout/radial2"/>
    <dgm:cxn modelId="{BCCE8FA2-AC8B-4F40-B318-CBD722AD4D59}" type="presOf" srcId="{67A700C8-566B-4C14-A433-002D4EE3D28F}" destId="{9DF0BEE8-D5CC-4A29-BD05-7384FC790F83}" srcOrd="0" destOrd="0" presId="urn:microsoft.com/office/officeart/2005/8/layout/radial2"/>
    <dgm:cxn modelId="{9CC200A9-56C9-42AF-AA59-9180B77052AA}" type="presOf" srcId="{3BD59432-9C71-437D-B880-E7CB54A87D2F}" destId="{16104BA2-DB25-424A-986C-37992869F378}" srcOrd="0" destOrd="0" presId="urn:microsoft.com/office/officeart/2005/8/layout/radial2"/>
    <dgm:cxn modelId="{B35144B4-CCD3-44CE-9F04-19FBE08CAAC3}" srcId="{798C5612-F9F6-417F-B3A9-5F6B1D06E4E5}" destId="{5DFD4875-41F6-4AD4-85E9-9AABFDE70D52}" srcOrd="3" destOrd="0" parTransId="{1A5A8BC1-35FE-49AD-B182-4712FC1A1279}" sibTransId="{E18BC93B-5549-467B-959F-33C95139DD00}"/>
    <dgm:cxn modelId="{BD07F5CD-868A-415F-90CD-D5478553F65D}" type="presOf" srcId="{E72AD548-95C8-4641-946A-D51FB5E41A70}" destId="{58F933B6-862F-4033-AC38-59CAAFAC52B0}" srcOrd="0" destOrd="0" presId="urn:microsoft.com/office/officeart/2005/8/layout/radial2"/>
    <dgm:cxn modelId="{3FCF22CE-A85C-4DF2-B3DC-6C2757242290}" srcId="{798C5612-F9F6-417F-B3A9-5F6B1D06E4E5}" destId="{67A700C8-566B-4C14-A433-002D4EE3D28F}" srcOrd="2" destOrd="0" parTransId="{B691A464-368D-44A8-B973-801C5F0D170B}" sibTransId="{1D919D2B-DC06-409E-AC41-F5DDF84BE52F}"/>
    <dgm:cxn modelId="{EABD62DA-DDC5-43A9-8C86-2A2B007995D0}" type="presOf" srcId="{0CEF03B2-84D2-41EA-ACEC-6816D571A33A}" destId="{8BC6CE74-C25B-40A6-AFC4-FCB5171D45AF}" srcOrd="0" destOrd="0" presId="urn:microsoft.com/office/officeart/2005/8/layout/radial2"/>
    <dgm:cxn modelId="{3850DEE7-32AE-4FC3-8989-8CEAA08B154E}" srcId="{798C5612-F9F6-417F-B3A9-5F6B1D06E4E5}" destId="{0CEF03B2-84D2-41EA-ACEC-6816D571A33A}" srcOrd="6" destOrd="0" parTransId="{6F287054-4402-4BE3-B19E-80AE6C194B98}" sibTransId="{8424C377-01CF-47A6-B9BA-54E0DD9F5C01}"/>
    <dgm:cxn modelId="{89D092F5-7E27-4A8F-A40D-D9D095B9870C}" srcId="{798C5612-F9F6-417F-B3A9-5F6B1D06E4E5}" destId="{DECB7274-6F40-4ADB-982C-176349C3FD9E}" srcOrd="4" destOrd="0" parTransId="{85C0155F-8333-4103-9EA1-5C0413BC6721}" sibTransId="{0F457B11-1C5B-4B0E-BB2A-49ED8C9681D4}"/>
    <dgm:cxn modelId="{A976734A-B258-4008-A164-B34D850B2405}" type="presParOf" srcId="{1AE2F3A3-AE1F-4EB6-B966-4AC2B7DEA648}" destId="{E89CDBF3-220D-4374-831C-FC3DED0F6EA9}" srcOrd="0" destOrd="0" presId="urn:microsoft.com/office/officeart/2005/8/layout/radial2"/>
    <dgm:cxn modelId="{E0847FCE-A79A-4EBC-AF16-64F270285F6F}" type="presParOf" srcId="{E89CDBF3-220D-4374-831C-FC3DED0F6EA9}" destId="{6B0E5EB9-7340-4B70-8D76-8E69EF06BBBE}" srcOrd="0" destOrd="0" presId="urn:microsoft.com/office/officeart/2005/8/layout/radial2"/>
    <dgm:cxn modelId="{BCC86559-9EBE-46AB-95BE-AA7FC6DF9BDD}" type="presParOf" srcId="{6B0E5EB9-7340-4B70-8D76-8E69EF06BBBE}" destId="{4F5EF97E-38EB-4070-BAE6-D087061E9BC1}" srcOrd="0" destOrd="0" presId="urn:microsoft.com/office/officeart/2005/8/layout/radial2"/>
    <dgm:cxn modelId="{815E71A6-74BB-4ADD-829E-1C8AD7991B96}" type="presParOf" srcId="{6B0E5EB9-7340-4B70-8D76-8E69EF06BBBE}" destId="{44539B89-6AD0-47E8-B200-483F19AF941E}" srcOrd="1" destOrd="0" presId="urn:microsoft.com/office/officeart/2005/8/layout/radial2"/>
    <dgm:cxn modelId="{060279AA-42A3-4B70-BA91-E6D70A882180}" type="presParOf" srcId="{E89CDBF3-220D-4374-831C-FC3DED0F6EA9}" destId="{3D77AF95-D887-4B62-B2E3-40EE5235E39E}" srcOrd="1" destOrd="0" presId="urn:microsoft.com/office/officeart/2005/8/layout/radial2"/>
    <dgm:cxn modelId="{EE4D02DA-1039-43DB-84D0-25B2F0928899}" type="presParOf" srcId="{E89CDBF3-220D-4374-831C-FC3DED0F6EA9}" destId="{E9D300E2-6400-4293-9B9E-B825C83B7779}" srcOrd="2" destOrd="0" presId="urn:microsoft.com/office/officeart/2005/8/layout/radial2"/>
    <dgm:cxn modelId="{832DEBC7-2DF9-4713-8DA8-0E4D882C3DDC}" type="presParOf" srcId="{E9D300E2-6400-4293-9B9E-B825C83B7779}" destId="{16104BA2-DB25-424A-986C-37992869F378}" srcOrd="0" destOrd="0" presId="urn:microsoft.com/office/officeart/2005/8/layout/radial2"/>
    <dgm:cxn modelId="{704F6247-9EA4-4FCE-88FA-F0D4D7C3AD40}" type="presParOf" srcId="{E9D300E2-6400-4293-9B9E-B825C83B7779}" destId="{2D1F009A-0B7B-4391-8DB2-948C5258C9F2}" srcOrd="1" destOrd="0" presId="urn:microsoft.com/office/officeart/2005/8/layout/radial2"/>
    <dgm:cxn modelId="{3D511111-8856-46AB-A0FD-7CCB7E841907}" type="presParOf" srcId="{E89CDBF3-220D-4374-831C-FC3DED0F6EA9}" destId="{5252036C-F5E4-4688-8A8F-C4EA75359A9A}" srcOrd="3" destOrd="0" presId="urn:microsoft.com/office/officeart/2005/8/layout/radial2"/>
    <dgm:cxn modelId="{435769DF-9FE0-4DAC-A269-06918BAE025F}" type="presParOf" srcId="{E89CDBF3-220D-4374-831C-FC3DED0F6EA9}" destId="{EC616E19-882F-4387-BE43-316E8B072F66}" srcOrd="4" destOrd="0" presId="urn:microsoft.com/office/officeart/2005/8/layout/radial2"/>
    <dgm:cxn modelId="{F8AFBCF2-09EC-4A85-AC2D-5C60066289F0}" type="presParOf" srcId="{EC616E19-882F-4387-BE43-316E8B072F66}" destId="{C50241AA-ED2A-44EA-8842-E9E25F4C61EF}" srcOrd="0" destOrd="0" presId="urn:microsoft.com/office/officeart/2005/8/layout/radial2"/>
    <dgm:cxn modelId="{97F8E91E-E0CC-4276-879B-BDA6078F7DEF}" type="presParOf" srcId="{EC616E19-882F-4387-BE43-316E8B072F66}" destId="{5E622DEB-947A-42A9-BF4B-8455DF5619E1}" srcOrd="1" destOrd="0" presId="urn:microsoft.com/office/officeart/2005/8/layout/radial2"/>
    <dgm:cxn modelId="{B8F4D7DA-0AC3-4286-A94B-22955D3A43D7}" type="presParOf" srcId="{E89CDBF3-220D-4374-831C-FC3DED0F6EA9}" destId="{57742368-FE22-4F01-886D-E09434764EBF}" srcOrd="5" destOrd="0" presId="urn:microsoft.com/office/officeart/2005/8/layout/radial2"/>
    <dgm:cxn modelId="{27D8DA7C-7713-4533-B4F3-37AB45522818}" type="presParOf" srcId="{E89CDBF3-220D-4374-831C-FC3DED0F6EA9}" destId="{F2B8231D-ABB5-4B5C-90A7-F87ACB394502}" srcOrd="6" destOrd="0" presId="urn:microsoft.com/office/officeart/2005/8/layout/radial2"/>
    <dgm:cxn modelId="{98CEA61B-A492-4231-92AB-89395F1ED8CD}" type="presParOf" srcId="{F2B8231D-ABB5-4B5C-90A7-F87ACB394502}" destId="{9DF0BEE8-D5CC-4A29-BD05-7384FC790F83}" srcOrd="0" destOrd="0" presId="urn:microsoft.com/office/officeart/2005/8/layout/radial2"/>
    <dgm:cxn modelId="{D100EC6E-BEF3-4D56-A5A9-FD1F0294C892}" type="presParOf" srcId="{F2B8231D-ABB5-4B5C-90A7-F87ACB394502}" destId="{3C29D3EE-01A8-4B23-BB98-ECCB16F7225A}" srcOrd="1" destOrd="0" presId="urn:microsoft.com/office/officeart/2005/8/layout/radial2"/>
    <dgm:cxn modelId="{B9EDAEE1-14C2-4F72-AF07-548056CAEB7E}" type="presParOf" srcId="{E89CDBF3-220D-4374-831C-FC3DED0F6EA9}" destId="{BD0A727C-6803-4E22-83FA-9F8CCE876949}" srcOrd="7" destOrd="0" presId="urn:microsoft.com/office/officeart/2005/8/layout/radial2"/>
    <dgm:cxn modelId="{4B7419BA-155B-4ECB-B816-1A23270EB549}" type="presParOf" srcId="{E89CDBF3-220D-4374-831C-FC3DED0F6EA9}" destId="{CAC8605D-E5FB-4DC8-9C49-4A467BF1F48D}" srcOrd="8" destOrd="0" presId="urn:microsoft.com/office/officeart/2005/8/layout/radial2"/>
    <dgm:cxn modelId="{0FC1B295-9D75-4806-9754-57419473F1E9}" type="presParOf" srcId="{CAC8605D-E5FB-4DC8-9C49-4A467BF1F48D}" destId="{1C01BE5F-64B6-457C-B769-868B5107399E}" srcOrd="0" destOrd="0" presId="urn:microsoft.com/office/officeart/2005/8/layout/radial2"/>
    <dgm:cxn modelId="{8A86149E-1BF5-4BAD-B440-8806C20A4093}" type="presParOf" srcId="{CAC8605D-E5FB-4DC8-9C49-4A467BF1F48D}" destId="{C553131A-7B23-41F7-9260-FD5468544389}" srcOrd="1" destOrd="0" presId="urn:microsoft.com/office/officeart/2005/8/layout/radial2"/>
    <dgm:cxn modelId="{7DDCFDEB-8FD0-46F9-8252-8E79ED74D52E}" type="presParOf" srcId="{E89CDBF3-220D-4374-831C-FC3DED0F6EA9}" destId="{D8C8BB1B-4FA5-4B38-B2E2-7355AB409971}" srcOrd="9" destOrd="0" presId="urn:microsoft.com/office/officeart/2005/8/layout/radial2"/>
    <dgm:cxn modelId="{7D61C98B-C07A-40E8-9202-E301BE072341}" type="presParOf" srcId="{E89CDBF3-220D-4374-831C-FC3DED0F6EA9}" destId="{DCA56439-8608-4A56-A296-CC24DFECC345}" srcOrd="10" destOrd="0" presId="urn:microsoft.com/office/officeart/2005/8/layout/radial2"/>
    <dgm:cxn modelId="{0259F1D9-DDB6-4CB6-9064-0751CCF6969C}" type="presParOf" srcId="{DCA56439-8608-4A56-A296-CC24DFECC345}" destId="{25B7EEA2-C2DF-45A8-B88A-861AB41ABB52}" srcOrd="0" destOrd="0" presId="urn:microsoft.com/office/officeart/2005/8/layout/radial2"/>
    <dgm:cxn modelId="{8EB97581-3699-479E-8044-73468A3CA1E9}" type="presParOf" srcId="{DCA56439-8608-4A56-A296-CC24DFECC345}" destId="{1F3D2B6E-1D59-4A77-8B18-D4D494472EB3}" srcOrd="1" destOrd="0" presId="urn:microsoft.com/office/officeart/2005/8/layout/radial2"/>
    <dgm:cxn modelId="{260B15E1-C9E3-4135-8836-DCAFC2204E2F}" type="presParOf" srcId="{E89CDBF3-220D-4374-831C-FC3DED0F6EA9}" destId="{58F933B6-862F-4033-AC38-59CAAFAC52B0}" srcOrd="11" destOrd="0" presId="urn:microsoft.com/office/officeart/2005/8/layout/radial2"/>
    <dgm:cxn modelId="{F1870D6C-DF97-420A-B819-84142C56D4D7}" type="presParOf" srcId="{E89CDBF3-220D-4374-831C-FC3DED0F6EA9}" destId="{F4803247-95A2-4693-8C6C-6DC5DAABD274}" srcOrd="12" destOrd="0" presId="urn:microsoft.com/office/officeart/2005/8/layout/radial2"/>
    <dgm:cxn modelId="{1CB701B7-50B3-4B89-9310-99AAFB568530}" type="presParOf" srcId="{F4803247-95A2-4693-8C6C-6DC5DAABD274}" destId="{42EE60DC-C73F-42A2-8441-B1CA4E359F3C}" srcOrd="0" destOrd="0" presId="urn:microsoft.com/office/officeart/2005/8/layout/radial2"/>
    <dgm:cxn modelId="{E5FA2831-B3F8-40E9-A890-EE82A94850BC}" type="presParOf" srcId="{F4803247-95A2-4693-8C6C-6DC5DAABD274}" destId="{F3ECE2FD-2626-40D5-AB9C-D95C7EF55EDB}" srcOrd="1" destOrd="0" presId="urn:microsoft.com/office/officeart/2005/8/layout/radial2"/>
    <dgm:cxn modelId="{DA6B4368-642C-43D2-9DBE-EDB78EB49B26}" type="presParOf" srcId="{E89CDBF3-220D-4374-831C-FC3DED0F6EA9}" destId="{F68945DD-9D84-4EAB-A2F0-8B1A708EA73A}" srcOrd="13" destOrd="0" presId="urn:microsoft.com/office/officeart/2005/8/layout/radial2"/>
    <dgm:cxn modelId="{88835E29-DA3D-4A26-871F-DDDD82209747}" type="presParOf" srcId="{E89CDBF3-220D-4374-831C-FC3DED0F6EA9}" destId="{B54A3F1F-3C96-4374-97CE-C15C07997BA7}" srcOrd="14" destOrd="0" presId="urn:microsoft.com/office/officeart/2005/8/layout/radial2"/>
    <dgm:cxn modelId="{40B60952-3D23-4BB7-9F78-714E3833FF8F}" type="presParOf" srcId="{B54A3F1F-3C96-4374-97CE-C15C07997BA7}" destId="{8BC6CE74-C25B-40A6-AFC4-FCB5171D45AF}" srcOrd="0" destOrd="0" presId="urn:microsoft.com/office/officeart/2005/8/layout/radial2"/>
    <dgm:cxn modelId="{3AB0E569-552C-4C99-84C0-ED1B7E762063}" type="presParOf" srcId="{B54A3F1F-3C96-4374-97CE-C15C07997BA7}" destId="{7E7E5E0A-2268-4489-A8C4-969704410E6D}" srcOrd="1" destOrd="0" presId="urn:microsoft.com/office/officeart/2005/8/layout/radial2"/>
    <dgm:cxn modelId="{BA6DA9BC-1112-42A8-B01E-57E371D6B9D1}" type="presParOf" srcId="{E89CDBF3-220D-4374-831C-FC3DED0F6EA9}" destId="{15741CF4-6873-4CA6-8229-D7F62264C93A}" srcOrd="15" destOrd="0" presId="urn:microsoft.com/office/officeart/2005/8/layout/radial2"/>
    <dgm:cxn modelId="{A9A70DEF-B073-4B05-BB7E-8B2E78F3823A}" type="presParOf" srcId="{E89CDBF3-220D-4374-831C-FC3DED0F6EA9}" destId="{5BAE7111-D9E4-43C0-BFCF-7997C3ECC70C}" srcOrd="16" destOrd="0" presId="urn:microsoft.com/office/officeart/2005/8/layout/radial2"/>
    <dgm:cxn modelId="{D41A4C0D-6E1F-49FB-B798-F0CF8E710324}" type="presParOf" srcId="{5BAE7111-D9E4-43C0-BFCF-7997C3ECC70C}" destId="{F401C395-AC4F-4377-9C9A-7CC11404C523}" srcOrd="0" destOrd="0" presId="urn:microsoft.com/office/officeart/2005/8/layout/radial2"/>
    <dgm:cxn modelId="{231C367D-06C8-4980-AD5F-743A2B80D945}" type="presParOf" srcId="{5BAE7111-D9E4-43C0-BFCF-7997C3ECC70C}" destId="{BC5DB134-05D0-48BA-8B5A-7219370ADDB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D9FA61-FC02-49DA-896A-6988114D2B0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84FE12A0-3E42-4466-BD78-2FA02BC754CC}">
      <dgm:prSet phldrT="[Texto]" custT="1"/>
      <dgm:spPr/>
      <dgm:t>
        <a:bodyPr/>
        <a:lstStyle/>
        <a:p>
          <a:r>
            <a: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  <a:p>
          <a:r>
            <a: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gm:t>
    </dgm:pt>
    <dgm:pt modelId="{CFEDA215-4A3C-4ABD-8C1A-66A83F4FF2F6}" type="parTrans" cxnId="{0407406A-FCB9-4792-AE42-167EC7C16FBE}">
      <dgm:prSet/>
      <dgm:spPr/>
      <dgm:t>
        <a:bodyPr/>
        <a:lstStyle/>
        <a:p>
          <a:endParaRPr lang="es-EC"/>
        </a:p>
      </dgm:t>
    </dgm:pt>
    <dgm:pt modelId="{B1E3F7FA-5DF9-4F7E-8665-351C55136D84}" type="sibTrans" cxnId="{0407406A-FCB9-4792-AE42-167EC7C16FBE}">
      <dgm:prSet/>
      <dgm:spPr/>
      <dgm:t>
        <a:bodyPr/>
        <a:lstStyle/>
        <a:p>
          <a:endParaRPr lang="es-EC"/>
        </a:p>
      </dgm:t>
    </dgm:pt>
    <dgm:pt modelId="{FD52F61A-06EC-4B08-996B-FC0329F8E9FB}">
      <dgm:prSet phldrT="[Tex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b="1" dirty="0">
              <a:solidFill>
                <a:schemeClr val="tx1"/>
              </a:solidFill>
            </a:rPr>
            <a:t>UNIDAD 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b="1" dirty="0">
              <a:solidFill>
                <a:schemeClr val="tx1"/>
              </a:solidFill>
            </a:rPr>
            <a:t>CLASE INVERTIDA</a:t>
          </a:r>
        </a:p>
        <a:p>
          <a:pPr algn="ctr"/>
          <a:endParaRPr lang="es-EC" dirty="0">
            <a:solidFill>
              <a:schemeClr val="tx1"/>
            </a:solidFill>
          </a:endParaRPr>
        </a:p>
      </dgm:t>
    </dgm:pt>
    <dgm:pt modelId="{EC9CE63E-5FD6-45DE-B824-27F796B563D6}" type="parTrans" cxnId="{5938910C-2DC7-4C3F-A02E-7E44B7DAECC7}">
      <dgm:prSet/>
      <dgm:spPr/>
      <dgm:t>
        <a:bodyPr/>
        <a:lstStyle/>
        <a:p>
          <a:endParaRPr lang="es-EC"/>
        </a:p>
      </dgm:t>
    </dgm:pt>
    <dgm:pt modelId="{D8618D5C-1A35-47F0-B4EA-58DCB7AF2C30}" type="sibTrans" cxnId="{5938910C-2DC7-4C3F-A02E-7E44B7DAECC7}">
      <dgm:prSet/>
      <dgm:spPr/>
      <dgm:t>
        <a:bodyPr/>
        <a:lstStyle/>
        <a:p>
          <a:endParaRPr lang="es-EC"/>
        </a:p>
      </dgm:t>
    </dgm:pt>
    <dgm:pt modelId="{E3D19236-A1C9-40EB-9AA1-81F189D71970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</a:rPr>
            <a:t>UNIDAD 2  </a:t>
          </a:r>
        </a:p>
        <a:p>
          <a:pPr algn="ctr"/>
          <a:r>
            <a:rPr lang="es-EC" b="1" dirty="0">
              <a:solidFill>
                <a:schemeClr val="tx1"/>
              </a:solidFill>
            </a:rPr>
            <a:t>DESARROLLO DEL PENSAMIENTO CRÍTICO </a:t>
          </a:r>
        </a:p>
      </dgm:t>
    </dgm:pt>
    <dgm:pt modelId="{70C91EE3-F8A2-4D02-A417-CC3001215730}" type="parTrans" cxnId="{7494F32F-B5A5-469D-91A5-7B6AE8486F90}">
      <dgm:prSet/>
      <dgm:spPr/>
      <dgm:t>
        <a:bodyPr/>
        <a:lstStyle/>
        <a:p>
          <a:endParaRPr lang="es-EC"/>
        </a:p>
      </dgm:t>
    </dgm:pt>
    <dgm:pt modelId="{E67757A6-00A9-4EAF-B54A-7197ED394917}" type="sibTrans" cxnId="{7494F32F-B5A5-469D-91A5-7B6AE8486F90}">
      <dgm:prSet/>
      <dgm:spPr/>
      <dgm:t>
        <a:bodyPr/>
        <a:lstStyle/>
        <a:p>
          <a:endParaRPr lang="es-EC"/>
        </a:p>
      </dgm:t>
    </dgm:pt>
    <dgm:pt modelId="{A31F6B26-C5D6-4DC2-82C7-367C8E6AD94E}">
      <dgm:prSet phldrT="[Texto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b="1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b="1" dirty="0">
              <a:solidFill>
                <a:schemeClr val="tx1"/>
              </a:solidFill>
            </a:rPr>
            <a:t>UNIDAD 3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b="1" dirty="0">
              <a:solidFill>
                <a:schemeClr val="tx1"/>
              </a:solidFill>
            </a:rPr>
            <a:t> INCIDENCIA DE LACLASE INVERTIDA EN EL DESARROLLO DEL PENSAMIENTO CRÍTICO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b="1" dirty="0">
            <a:solidFill>
              <a:schemeClr val="tx1"/>
            </a:solidFill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dirty="0">
            <a:solidFill>
              <a:schemeClr val="tx1"/>
            </a:solidFill>
          </a:endParaRPr>
        </a:p>
      </dgm:t>
    </dgm:pt>
    <dgm:pt modelId="{00D136B1-A960-4836-A265-30EE547D0781}" type="parTrans" cxnId="{347B67A8-BBCD-4AE0-A677-858A68AF6C7F}">
      <dgm:prSet/>
      <dgm:spPr/>
      <dgm:t>
        <a:bodyPr/>
        <a:lstStyle/>
        <a:p>
          <a:endParaRPr lang="es-EC"/>
        </a:p>
      </dgm:t>
    </dgm:pt>
    <dgm:pt modelId="{4A81FB50-EC38-452B-BF22-28B6D3C104EF}" type="sibTrans" cxnId="{347B67A8-BBCD-4AE0-A677-858A68AF6C7F}">
      <dgm:prSet/>
      <dgm:spPr/>
      <dgm:t>
        <a:bodyPr/>
        <a:lstStyle/>
        <a:p>
          <a:endParaRPr lang="es-EC"/>
        </a:p>
      </dgm:t>
    </dgm:pt>
    <dgm:pt modelId="{D9BCAA94-574A-4C8E-956C-C0D098517F06}" type="pres">
      <dgm:prSet presAssocID="{BBD9FA61-FC02-49DA-896A-6988114D2B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B5E3C1-4DE8-4CD9-83FC-1CA86E52F696}" type="pres">
      <dgm:prSet presAssocID="{84FE12A0-3E42-4466-BD78-2FA02BC754CC}" presName="centerShape" presStyleLbl="node0" presStyleIdx="0" presStyleCnt="1" custScaleX="78534" custScaleY="68175"/>
      <dgm:spPr/>
    </dgm:pt>
    <dgm:pt modelId="{8ACA465F-2259-4BF7-896B-29CCCBECAFF9}" type="pres">
      <dgm:prSet presAssocID="{EC9CE63E-5FD6-45DE-B824-27F796B563D6}" presName="parTrans" presStyleLbl="bgSibTrans2D1" presStyleIdx="0" presStyleCnt="3"/>
      <dgm:spPr/>
    </dgm:pt>
    <dgm:pt modelId="{86274B69-D948-4A3A-A7D3-D69B28BDBCAB}" type="pres">
      <dgm:prSet presAssocID="{FD52F61A-06EC-4B08-996B-FC0329F8E9FB}" presName="node" presStyleLbl="node1" presStyleIdx="0" presStyleCnt="3" custScaleX="138206" custScaleY="100056" custRadScaleRad="118055" custRadScaleInc="-16806">
        <dgm:presLayoutVars>
          <dgm:bulletEnabled val="1"/>
        </dgm:presLayoutVars>
      </dgm:prSet>
      <dgm:spPr/>
    </dgm:pt>
    <dgm:pt modelId="{68151808-C225-4FBE-A2F4-77BD780DEFB3}" type="pres">
      <dgm:prSet presAssocID="{70C91EE3-F8A2-4D02-A417-CC3001215730}" presName="parTrans" presStyleLbl="bgSibTrans2D1" presStyleIdx="1" presStyleCnt="3"/>
      <dgm:spPr/>
    </dgm:pt>
    <dgm:pt modelId="{BE18E223-0B96-45ED-88DA-0F38FD074664}" type="pres">
      <dgm:prSet presAssocID="{E3D19236-A1C9-40EB-9AA1-81F189D71970}" presName="node" presStyleLbl="node1" presStyleIdx="1" presStyleCnt="3" custScaleX="117311" custScaleY="106576">
        <dgm:presLayoutVars>
          <dgm:bulletEnabled val="1"/>
        </dgm:presLayoutVars>
      </dgm:prSet>
      <dgm:spPr/>
    </dgm:pt>
    <dgm:pt modelId="{C41420B6-5ED0-45BB-AFEE-39CE0707251C}" type="pres">
      <dgm:prSet presAssocID="{00D136B1-A960-4836-A265-30EE547D0781}" presName="parTrans" presStyleLbl="bgSibTrans2D1" presStyleIdx="2" presStyleCnt="3"/>
      <dgm:spPr/>
    </dgm:pt>
    <dgm:pt modelId="{95B557D5-33C9-4BBA-95A5-6AD8F704244C}" type="pres">
      <dgm:prSet presAssocID="{A31F6B26-C5D6-4DC2-82C7-367C8E6AD94E}" presName="node" presStyleLbl="node1" presStyleIdx="2" presStyleCnt="3" custScaleX="136190" custScaleY="94314" custRadScaleRad="115985" custRadScaleInc="16012">
        <dgm:presLayoutVars>
          <dgm:bulletEnabled val="1"/>
        </dgm:presLayoutVars>
      </dgm:prSet>
      <dgm:spPr/>
    </dgm:pt>
  </dgm:ptLst>
  <dgm:cxnLst>
    <dgm:cxn modelId="{703CE602-E8E2-4C9B-84ED-AA8BEF6E4B5D}" type="presOf" srcId="{FD52F61A-06EC-4B08-996B-FC0329F8E9FB}" destId="{86274B69-D948-4A3A-A7D3-D69B28BDBCAB}" srcOrd="0" destOrd="0" presId="urn:microsoft.com/office/officeart/2005/8/layout/radial4"/>
    <dgm:cxn modelId="{5938910C-2DC7-4C3F-A02E-7E44B7DAECC7}" srcId="{84FE12A0-3E42-4466-BD78-2FA02BC754CC}" destId="{FD52F61A-06EC-4B08-996B-FC0329F8E9FB}" srcOrd="0" destOrd="0" parTransId="{EC9CE63E-5FD6-45DE-B824-27F796B563D6}" sibTransId="{D8618D5C-1A35-47F0-B4EA-58DCB7AF2C30}"/>
    <dgm:cxn modelId="{7494F32F-B5A5-469D-91A5-7B6AE8486F90}" srcId="{84FE12A0-3E42-4466-BD78-2FA02BC754CC}" destId="{E3D19236-A1C9-40EB-9AA1-81F189D71970}" srcOrd="1" destOrd="0" parTransId="{70C91EE3-F8A2-4D02-A417-CC3001215730}" sibTransId="{E67757A6-00A9-4EAF-B54A-7197ED394917}"/>
    <dgm:cxn modelId="{D7C5F333-6ADA-4F9A-B9E2-7264F9E23BDA}" type="presOf" srcId="{EC9CE63E-5FD6-45DE-B824-27F796B563D6}" destId="{8ACA465F-2259-4BF7-896B-29CCCBECAFF9}" srcOrd="0" destOrd="0" presId="urn:microsoft.com/office/officeart/2005/8/layout/radial4"/>
    <dgm:cxn modelId="{0407406A-FCB9-4792-AE42-167EC7C16FBE}" srcId="{BBD9FA61-FC02-49DA-896A-6988114D2B0E}" destId="{84FE12A0-3E42-4466-BD78-2FA02BC754CC}" srcOrd="0" destOrd="0" parTransId="{CFEDA215-4A3C-4ABD-8C1A-66A83F4FF2F6}" sibTransId="{B1E3F7FA-5DF9-4F7E-8665-351C55136D84}"/>
    <dgm:cxn modelId="{F54DB46B-164A-4FC9-915C-4DC875695A30}" type="presOf" srcId="{84FE12A0-3E42-4466-BD78-2FA02BC754CC}" destId="{6CB5E3C1-4DE8-4CD9-83FC-1CA86E52F696}" srcOrd="0" destOrd="0" presId="urn:microsoft.com/office/officeart/2005/8/layout/radial4"/>
    <dgm:cxn modelId="{DCB9EB6B-450F-4110-AD9A-541BDE433620}" type="presOf" srcId="{00D136B1-A960-4836-A265-30EE547D0781}" destId="{C41420B6-5ED0-45BB-AFEE-39CE0707251C}" srcOrd="0" destOrd="0" presId="urn:microsoft.com/office/officeart/2005/8/layout/radial4"/>
    <dgm:cxn modelId="{5E80435A-5765-42B3-985F-909E4AD00641}" type="presOf" srcId="{E3D19236-A1C9-40EB-9AA1-81F189D71970}" destId="{BE18E223-0B96-45ED-88DA-0F38FD074664}" srcOrd="0" destOrd="0" presId="urn:microsoft.com/office/officeart/2005/8/layout/radial4"/>
    <dgm:cxn modelId="{F4030D94-D862-45AC-8EA9-2E3097FC181E}" type="presOf" srcId="{A31F6B26-C5D6-4DC2-82C7-367C8E6AD94E}" destId="{95B557D5-33C9-4BBA-95A5-6AD8F704244C}" srcOrd="0" destOrd="0" presId="urn:microsoft.com/office/officeart/2005/8/layout/radial4"/>
    <dgm:cxn modelId="{48CD279A-33BA-4F98-8841-1374787E8B93}" type="presOf" srcId="{70C91EE3-F8A2-4D02-A417-CC3001215730}" destId="{68151808-C225-4FBE-A2F4-77BD780DEFB3}" srcOrd="0" destOrd="0" presId="urn:microsoft.com/office/officeart/2005/8/layout/radial4"/>
    <dgm:cxn modelId="{D151D59B-D8B9-4145-B3E2-4E97A071818C}" type="presOf" srcId="{BBD9FA61-FC02-49DA-896A-6988114D2B0E}" destId="{D9BCAA94-574A-4C8E-956C-C0D098517F06}" srcOrd="0" destOrd="0" presId="urn:microsoft.com/office/officeart/2005/8/layout/radial4"/>
    <dgm:cxn modelId="{347B67A8-BBCD-4AE0-A677-858A68AF6C7F}" srcId="{84FE12A0-3E42-4466-BD78-2FA02BC754CC}" destId="{A31F6B26-C5D6-4DC2-82C7-367C8E6AD94E}" srcOrd="2" destOrd="0" parTransId="{00D136B1-A960-4836-A265-30EE547D0781}" sibTransId="{4A81FB50-EC38-452B-BF22-28B6D3C104EF}"/>
    <dgm:cxn modelId="{8A55722A-2C83-49F9-A6C2-1E3C80A4D230}" type="presParOf" srcId="{D9BCAA94-574A-4C8E-956C-C0D098517F06}" destId="{6CB5E3C1-4DE8-4CD9-83FC-1CA86E52F696}" srcOrd="0" destOrd="0" presId="urn:microsoft.com/office/officeart/2005/8/layout/radial4"/>
    <dgm:cxn modelId="{D324950C-678B-4656-B766-0C938A4202FD}" type="presParOf" srcId="{D9BCAA94-574A-4C8E-956C-C0D098517F06}" destId="{8ACA465F-2259-4BF7-896B-29CCCBECAFF9}" srcOrd="1" destOrd="0" presId="urn:microsoft.com/office/officeart/2005/8/layout/radial4"/>
    <dgm:cxn modelId="{11007663-5B6C-45A9-A6A8-BD4BFBD9BD08}" type="presParOf" srcId="{D9BCAA94-574A-4C8E-956C-C0D098517F06}" destId="{86274B69-D948-4A3A-A7D3-D69B28BDBCAB}" srcOrd="2" destOrd="0" presId="urn:microsoft.com/office/officeart/2005/8/layout/radial4"/>
    <dgm:cxn modelId="{E0096F35-715C-4EF0-B6D3-990640A0729C}" type="presParOf" srcId="{D9BCAA94-574A-4C8E-956C-C0D098517F06}" destId="{68151808-C225-4FBE-A2F4-77BD780DEFB3}" srcOrd="3" destOrd="0" presId="urn:microsoft.com/office/officeart/2005/8/layout/radial4"/>
    <dgm:cxn modelId="{0887905A-5761-4EB2-9A30-415B3F0C7B87}" type="presParOf" srcId="{D9BCAA94-574A-4C8E-956C-C0D098517F06}" destId="{BE18E223-0B96-45ED-88DA-0F38FD074664}" srcOrd="4" destOrd="0" presId="urn:microsoft.com/office/officeart/2005/8/layout/radial4"/>
    <dgm:cxn modelId="{DBB70F95-0082-44EF-A549-45AEC6A0F63A}" type="presParOf" srcId="{D9BCAA94-574A-4C8E-956C-C0D098517F06}" destId="{C41420B6-5ED0-45BB-AFEE-39CE0707251C}" srcOrd="5" destOrd="0" presId="urn:microsoft.com/office/officeart/2005/8/layout/radial4"/>
    <dgm:cxn modelId="{D805688F-DD5C-4874-BDF7-93646D55277F}" type="presParOf" srcId="{D9BCAA94-574A-4C8E-956C-C0D098517F06}" destId="{95B557D5-33C9-4BBA-95A5-6AD8F70424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A0F94-E7F6-4C2B-8288-16BC8BD9B0C6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31A72EA5-2776-4072-9110-7597D9726529}">
      <dgm:prSet phldrT="[Texto]" custT="1"/>
      <dgm:spPr/>
      <dgm:t>
        <a:bodyPr/>
        <a:lstStyle/>
        <a:p>
          <a:pPr algn="l">
            <a:buNone/>
          </a:pPr>
          <a:endParaRPr lang="es-EC" sz="2000" b="1" dirty="0"/>
        </a:p>
        <a:p>
          <a:pPr algn="ctr">
            <a:buNone/>
          </a:pPr>
          <a:r>
            <a: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 investigación</a:t>
          </a:r>
          <a:endParaRPr lang="es-EC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EDC274-1C6C-4599-92B5-7AC11EF668A3}" type="parTrans" cxnId="{C5F51425-F0DD-463C-A10B-F9D9ED7A1247}">
      <dgm:prSet/>
      <dgm:spPr/>
      <dgm:t>
        <a:bodyPr/>
        <a:lstStyle/>
        <a:p>
          <a:endParaRPr lang="es-EC"/>
        </a:p>
      </dgm:t>
    </dgm:pt>
    <dgm:pt modelId="{3EB4CCE8-B6A8-475B-A0D1-40DDBADD2928}" type="sibTrans" cxnId="{C5F51425-F0DD-463C-A10B-F9D9ED7A1247}">
      <dgm:prSet/>
      <dgm:spPr/>
      <dgm:t>
        <a:bodyPr/>
        <a:lstStyle/>
        <a:p>
          <a:endParaRPr lang="es-EC"/>
        </a:p>
      </dgm:t>
    </dgm:pt>
    <dgm:pt modelId="{BC95D090-D9DA-48C7-8929-EB8E7A9DD739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 nula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20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dirty="0">
              <a:solidFill>
                <a:schemeClr val="tx1"/>
              </a:solidFill>
            </a:rPr>
            <a:t>La aplicación de la clase invertida </a:t>
          </a:r>
          <a:r>
            <a:rPr lang="es-EC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es-EC" sz="2000" dirty="0">
              <a:solidFill>
                <a:schemeClr val="tx1"/>
              </a:solidFill>
            </a:rPr>
            <a:t> incide en el desarrollo del pensamiento crítico en los estudiantes de tercer semestre de Arquitectura</a:t>
          </a:r>
          <a:r>
            <a:rPr lang="es-EC" sz="2000" dirty="0"/>
            <a:t>.</a:t>
          </a:r>
          <a:r>
            <a:rPr lang="es-EC" sz="2000" b="1" dirty="0"/>
            <a:t> </a:t>
          </a:r>
          <a:endParaRPr lang="es-EC" sz="2000" dirty="0"/>
        </a:p>
        <a:p>
          <a:pPr algn="ctr"/>
          <a:endParaRPr lang="es-EC" sz="3600" dirty="0"/>
        </a:p>
      </dgm:t>
    </dgm:pt>
    <dgm:pt modelId="{58CAFF69-1EA8-4CF6-9C6B-E41B29563A82}" type="parTrans" cxnId="{7A2C29B5-48A0-4225-AF6C-086722690683}">
      <dgm:prSet/>
      <dgm:spPr/>
      <dgm:t>
        <a:bodyPr/>
        <a:lstStyle/>
        <a:p>
          <a:endParaRPr lang="es-EC"/>
        </a:p>
      </dgm:t>
    </dgm:pt>
    <dgm:pt modelId="{E1240F37-3E56-4587-B459-C8E9B82B8942}" type="sibTrans" cxnId="{7A2C29B5-48A0-4225-AF6C-086722690683}">
      <dgm:prSet/>
      <dgm:spPr/>
      <dgm:t>
        <a:bodyPr/>
        <a:lstStyle/>
        <a:p>
          <a:endParaRPr lang="es-EC"/>
        </a:p>
      </dgm:t>
    </dgm:pt>
    <dgm:pt modelId="{7BB38C67-6C07-4841-B3F8-E09FE4D7A495}">
      <dgm:prSet custT="1"/>
      <dgm:spPr/>
      <dgm:t>
        <a:bodyPr/>
        <a:lstStyle/>
        <a:p>
          <a:pPr algn="ctr">
            <a:buNone/>
          </a:pPr>
          <a:r>
            <a:rPr lang="es-ES" sz="2000" dirty="0"/>
            <a:t>La aplicación de la clase invertida incide en el desarrollo del pensamiento crítico en los estudiantes de tercer semestre de arquitectura.</a:t>
          </a:r>
          <a:endParaRPr lang="es-EC" sz="2000" dirty="0"/>
        </a:p>
      </dgm:t>
    </dgm:pt>
    <dgm:pt modelId="{5E6B6F24-1BA9-4538-89A3-02597B5C2AE7}" type="parTrans" cxnId="{555AECAB-5958-4778-A103-FB32836B926A}">
      <dgm:prSet/>
      <dgm:spPr/>
      <dgm:t>
        <a:bodyPr/>
        <a:lstStyle/>
        <a:p>
          <a:endParaRPr lang="es-EC"/>
        </a:p>
      </dgm:t>
    </dgm:pt>
    <dgm:pt modelId="{3644B662-976A-42CF-8817-A5DDDE829D0A}" type="sibTrans" cxnId="{555AECAB-5958-4778-A103-FB32836B926A}">
      <dgm:prSet/>
      <dgm:spPr/>
      <dgm:t>
        <a:bodyPr/>
        <a:lstStyle/>
        <a:p>
          <a:endParaRPr lang="es-EC"/>
        </a:p>
      </dgm:t>
    </dgm:pt>
    <dgm:pt modelId="{B494DC3B-1748-48DF-896F-B35F7EABE593}">
      <dgm:prSet custT="1"/>
      <dgm:spPr/>
      <dgm:t>
        <a:bodyPr/>
        <a:lstStyle/>
        <a:p>
          <a:pPr algn="ctr">
            <a:buNone/>
          </a:pPr>
          <a:endParaRPr lang="es-EC" sz="2000" dirty="0"/>
        </a:p>
      </dgm:t>
    </dgm:pt>
    <dgm:pt modelId="{D51B8686-E3E9-4566-A61A-7E52C94FE0CB}" type="parTrans" cxnId="{EF5EBDAD-0E2F-4EA5-9CBF-7544F21EF763}">
      <dgm:prSet/>
      <dgm:spPr/>
      <dgm:t>
        <a:bodyPr/>
        <a:lstStyle/>
        <a:p>
          <a:endParaRPr lang="es-EC"/>
        </a:p>
      </dgm:t>
    </dgm:pt>
    <dgm:pt modelId="{0BCEEA1E-5CF6-40DD-8738-97D65A8373FD}" type="sibTrans" cxnId="{EF5EBDAD-0E2F-4EA5-9CBF-7544F21EF763}">
      <dgm:prSet/>
      <dgm:spPr/>
      <dgm:t>
        <a:bodyPr/>
        <a:lstStyle/>
        <a:p>
          <a:endParaRPr lang="es-EC"/>
        </a:p>
      </dgm:t>
    </dgm:pt>
    <dgm:pt modelId="{95104615-5225-48B3-8B67-4C19566ADF3F}" type="pres">
      <dgm:prSet presAssocID="{338A0F94-E7F6-4C2B-8288-16BC8BD9B0C6}" presName="diagram" presStyleCnt="0">
        <dgm:presLayoutVars>
          <dgm:dir/>
          <dgm:resizeHandles val="exact"/>
        </dgm:presLayoutVars>
      </dgm:prSet>
      <dgm:spPr/>
    </dgm:pt>
    <dgm:pt modelId="{1DBDEE09-FC06-4F40-88FC-21D14BF92ACB}" type="pres">
      <dgm:prSet presAssocID="{31A72EA5-2776-4072-9110-7597D9726529}" presName="node" presStyleLbl="node1" presStyleIdx="0" presStyleCnt="2" custScaleX="88301" custScaleY="75311" custLinFactNeighborX="8628" custLinFactNeighborY="-2269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F3CEF22-E18A-46FF-8455-5639436353CF}" type="pres">
      <dgm:prSet presAssocID="{3EB4CCE8-B6A8-475B-A0D1-40DDBADD2928}" presName="sibTrans" presStyleCnt="0"/>
      <dgm:spPr/>
    </dgm:pt>
    <dgm:pt modelId="{8D88E433-ADFE-4EEC-A487-E3018EA82681}" type="pres">
      <dgm:prSet presAssocID="{BC95D090-D9DA-48C7-8929-EB8E7A9DD739}" presName="node" presStyleLbl="node1" presStyleIdx="1" presStyleCnt="2" custScaleX="90618" custScaleY="77784" custLinFactNeighborX="-6246" custLinFactNeighborY="354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5F51425-F0DD-463C-A10B-F9D9ED7A1247}" srcId="{338A0F94-E7F6-4C2B-8288-16BC8BD9B0C6}" destId="{31A72EA5-2776-4072-9110-7597D9726529}" srcOrd="0" destOrd="0" parTransId="{6EEDC274-1C6C-4599-92B5-7AC11EF668A3}" sibTransId="{3EB4CCE8-B6A8-475B-A0D1-40DDBADD2928}"/>
    <dgm:cxn modelId="{3B38B435-209D-4672-AEC8-B2AD9B6CAE4E}" type="presOf" srcId="{338A0F94-E7F6-4C2B-8288-16BC8BD9B0C6}" destId="{95104615-5225-48B3-8B67-4C19566ADF3F}" srcOrd="0" destOrd="0" presId="urn:microsoft.com/office/officeart/2005/8/layout/default"/>
    <dgm:cxn modelId="{6C50AF5E-7FE7-427A-A61B-B6CCEA4A268C}" type="presOf" srcId="{BC95D090-D9DA-48C7-8929-EB8E7A9DD739}" destId="{8D88E433-ADFE-4EEC-A487-E3018EA82681}" srcOrd="0" destOrd="0" presId="urn:microsoft.com/office/officeart/2005/8/layout/default"/>
    <dgm:cxn modelId="{EDF10A77-FF10-43C2-9215-CCD243454C7E}" type="presOf" srcId="{31A72EA5-2776-4072-9110-7597D9726529}" destId="{1DBDEE09-FC06-4F40-88FC-21D14BF92ACB}" srcOrd="0" destOrd="0" presId="urn:microsoft.com/office/officeart/2005/8/layout/default"/>
    <dgm:cxn modelId="{555AECAB-5958-4778-A103-FB32836B926A}" srcId="{31A72EA5-2776-4072-9110-7597D9726529}" destId="{7BB38C67-6C07-4841-B3F8-E09FE4D7A495}" srcOrd="1" destOrd="0" parTransId="{5E6B6F24-1BA9-4538-89A3-02597B5C2AE7}" sibTransId="{3644B662-976A-42CF-8817-A5DDDE829D0A}"/>
    <dgm:cxn modelId="{EF5EBDAD-0E2F-4EA5-9CBF-7544F21EF763}" srcId="{31A72EA5-2776-4072-9110-7597D9726529}" destId="{B494DC3B-1748-48DF-896F-B35F7EABE593}" srcOrd="0" destOrd="0" parTransId="{D51B8686-E3E9-4566-A61A-7E52C94FE0CB}" sibTransId="{0BCEEA1E-5CF6-40DD-8738-97D65A8373FD}"/>
    <dgm:cxn modelId="{7A2C29B5-48A0-4225-AF6C-086722690683}" srcId="{338A0F94-E7F6-4C2B-8288-16BC8BD9B0C6}" destId="{BC95D090-D9DA-48C7-8929-EB8E7A9DD739}" srcOrd="1" destOrd="0" parTransId="{58CAFF69-1EA8-4CF6-9C6B-E41B29563A82}" sibTransId="{E1240F37-3E56-4587-B459-C8E9B82B8942}"/>
    <dgm:cxn modelId="{940BF8CD-1AA5-4A58-9932-82EB3AD1B55A}" type="presOf" srcId="{B494DC3B-1748-48DF-896F-B35F7EABE593}" destId="{1DBDEE09-FC06-4F40-88FC-21D14BF92ACB}" srcOrd="0" destOrd="1" presId="urn:microsoft.com/office/officeart/2005/8/layout/default"/>
    <dgm:cxn modelId="{3B0273D5-8EDF-402D-AB7D-273F74DC2C00}" type="presOf" srcId="{7BB38C67-6C07-4841-B3F8-E09FE4D7A495}" destId="{1DBDEE09-FC06-4F40-88FC-21D14BF92ACB}" srcOrd="0" destOrd="2" presId="urn:microsoft.com/office/officeart/2005/8/layout/default"/>
    <dgm:cxn modelId="{74FFEF81-C44E-43CD-BE5E-6299419FB54A}" type="presParOf" srcId="{95104615-5225-48B3-8B67-4C19566ADF3F}" destId="{1DBDEE09-FC06-4F40-88FC-21D14BF92ACB}" srcOrd="0" destOrd="0" presId="urn:microsoft.com/office/officeart/2005/8/layout/default"/>
    <dgm:cxn modelId="{77300601-BFA6-4A4E-A37D-574FD856508A}" type="presParOf" srcId="{95104615-5225-48B3-8B67-4C19566ADF3F}" destId="{BF3CEF22-E18A-46FF-8455-5639436353CF}" srcOrd="1" destOrd="0" presId="urn:microsoft.com/office/officeart/2005/8/layout/default"/>
    <dgm:cxn modelId="{5704521A-7D83-4927-81A9-A2AECA30AAC2}" type="presParOf" srcId="{95104615-5225-48B3-8B67-4C19566ADF3F}" destId="{8D88E433-ADFE-4EEC-A487-E3018EA8268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322C9-A0BB-437C-9F2B-21C07BAF13B0}" type="doc">
      <dgm:prSet loTypeId="urn:microsoft.com/office/officeart/2008/layout/SquareAccent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E7010E12-5CB7-4655-8EB2-40A88815A73A}">
      <dgm:prSet phldrT="[Texto]"/>
      <dgm:spPr/>
      <dgm:t>
        <a:bodyPr/>
        <a:lstStyle/>
        <a:p>
          <a:pPr algn="ctr"/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CLASE INVERTIDA</a:t>
          </a:r>
        </a:p>
      </dgm:t>
    </dgm:pt>
    <dgm:pt modelId="{25689CBE-5783-4141-AE75-8A7D8A86E817}" type="parTrans" cxnId="{5A2DBE93-72CD-438B-8278-53B2024F5569}">
      <dgm:prSet/>
      <dgm:spPr/>
      <dgm:t>
        <a:bodyPr/>
        <a:lstStyle/>
        <a:p>
          <a:endParaRPr lang="es-EC"/>
        </a:p>
      </dgm:t>
    </dgm:pt>
    <dgm:pt modelId="{868370CF-C0BC-44A0-BAAA-7DC8F6DE393A}" type="sibTrans" cxnId="{5A2DBE93-72CD-438B-8278-53B2024F5569}">
      <dgm:prSet/>
      <dgm:spPr/>
      <dgm:t>
        <a:bodyPr/>
        <a:lstStyle/>
        <a:p>
          <a:endParaRPr lang="es-EC"/>
        </a:p>
      </dgm:t>
    </dgm:pt>
    <dgm:pt modelId="{BCA40F66-6C3A-4676-A226-6EF90E25299E}">
      <dgm:prSet phldrT="[Texto]"/>
      <dgm:spPr/>
      <dgm:t>
        <a:bodyPr/>
        <a:lstStyle/>
        <a:p>
          <a:r>
            <a:rPr lang="es-EC" dirty="0"/>
            <a:t>Actividades para el docente</a:t>
          </a:r>
        </a:p>
      </dgm:t>
    </dgm:pt>
    <dgm:pt modelId="{2E9245AC-FBC6-4E2B-8265-DCF7458A5481}" type="parTrans" cxnId="{43DB76D6-6B4E-4429-990A-AF7E447EFDB1}">
      <dgm:prSet/>
      <dgm:spPr/>
      <dgm:t>
        <a:bodyPr/>
        <a:lstStyle/>
        <a:p>
          <a:endParaRPr lang="es-EC"/>
        </a:p>
      </dgm:t>
    </dgm:pt>
    <dgm:pt modelId="{A03B3E43-E69D-4C6E-AACB-442FCFB7092E}" type="sibTrans" cxnId="{43DB76D6-6B4E-4429-990A-AF7E447EFDB1}">
      <dgm:prSet/>
      <dgm:spPr/>
      <dgm:t>
        <a:bodyPr/>
        <a:lstStyle/>
        <a:p>
          <a:endParaRPr lang="es-EC"/>
        </a:p>
      </dgm:t>
    </dgm:pt>
    <dgm:pt modelId="{283CFC33-A6B3-4BD6-B759-4ABE5C274C2B}">
      <dgm:prSet phldrT="[Texto]"/>
      <dgm:spPr/>
      <dgm:t>
        <a:bodyPr/>
        <a:lstStyle/>
        <a:p>
          <a:r>
            <a:rPr lang="es-EC" dirty="0"/>
            <a:t>Actividades para el estudiante</a:t>
          </a:r>
        </a:p>
      </dgm:t>
    </dgm:pt>
    <dgm:pt modelId="{42AB9FF4-4CEB-47DB-82E4-482C52F6F66C}" type="parTrans" cxnId="{9BDDB6A4-AC1C-4412-A2B5-0CFF7418DF63}">
      <dgm:prSet/>
      <dgm:spPr/>
      <dgm:t>
        <a:bodyPr/>
        <a:lstStyle/>
        <a:p>
          <a:endParaRPr lang="es-EC"/>
        </a:p>
      </dgm:t>
    </dgm:pt>
    <dgm:pt modelId="{DF22636E-98E8-405A-AFD0-EAF3A96C8B97}" type="sibTrans" cxnId="{9BDDB6A4-AC1C-4412-A2B5-0CFF7418DF63}">
      <dgm:prSet/>
      <dgm:spPr/>
      <dgm:t>
        <a:bodyPr/>
        <a:lstStyle/>
        <a:p>
          <a:endParaRPr lang="es-EC"/>
        </a:p>
      </dgm:t>
    </dgm:pt>
    <dgm:pt modelId="{C9CEA296-1BBB-4BAB-9E23-5FF407EEF983}">
      <dgm:prSet phldrT="[Texto]"/>
      <dgm:spPr/>
      <dgm:t>
        <a:bodyPr/>
        <a:lstStyle/>
        <a:p>
          <a:pPr algn="ctr"/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PENSAMIENTO CRÍTICO</a:t>
          </a:r>
        </a:p>
      </dgm:t>
    </dgm:pt>
    <dgm:pt modelId="{99A73979-31B5-4766-A63D-C0E023345A20}" type="parTrans" cxnId="{D3EB73C4-5963-4A16-BE0C-320C08B3F544}">
      <dgm:prSet/>
      <dgm:spPr/>
      <dgm:t>
        <a:bodyPr/>
        <a:lstStyle/>
        <a:p>
          <a:endParaRPr lang="es-EC"/>
        </a:p>
      </dgm:t>
    </dgm:pt>
    <dgm:pt modelId="{33C201BE-4533-4925-BD31-B57E305CACBF}" type="sibTrans" cxnId="{D3EB73C4-5963-4A16-BE0C-320C08B3F544}">
      <dgm:prSet/>
      <dgm:spPr/>
      <dgm:t>
        <a:bodyPr/>
        <a:lstStyle/>
        <a:p>
          <a:endParaRPr lang="es-EC"/>
        </a:p>
      </dgm:t>
    </dgm:pt>
    <dgm:pt modelId="{B477A81E-363D-46CB-8872-62C7E4E99257}">
      <dgm:prSet phldrT="[Texto]"/>
      <dgm:spPr/>
      <dgm:t>
        <a:bodyPr/>
        <a:lstStyle/>
        <a:p>
          <a:r>
            <a:rPr lang="es-EC" dirty="0"/>
            <a:t>Interpretación y análisis de información</a:t>
          </a:r>
        </a:p>
      </dgm:t>
    </dgm:pt>
    <dgm:pt modelId="{CE7DF30A-5E37-42C4-BECE-A858D2A304C6}" type="parTrans" cxnId="{88778B20-EEBB-41DB-8812-36EE8211C8B0}">
      <dgm:prSet/>
      <dgm:spPr/>
      <dgm:t>
        <a:bodyPr/>
        <a:lstStyle/>
        <a:p>
          <a:endParaRPr lang="es-EC"/>
        </a:p>
      </dgm:t>
    </dgm:pt>
    <dgm:pt modelId="{E286285F-E6EE-4156-8F84-4C531A66AD49}" type="sibTrans" cxnId="{88778B20-EEBB-41DB-8812-36EE8211C8B0}">
      <dgm:prSet/>
      <dgm:spPr/>
      <dgm:t>
        <a:bodyPr/>
        <a:lstStyle/>
        <a:p>
          <a:endParaRPr lang="es-EC"/>
        </a:p>
      </dgm:t>
    </dgm:pt>
    <dgm:pt modelId="{E27B9E60-3B63-4F3D-AAE1-EFD81AC3A6FC}">
      <dgm:prSet phldrT="[Texto]"/>
      <dgm:spPr/>
      <dgm:t>
        <a:bodyPr/>
        <a:lstStyle/>
        <a:p>
          <a:r>
            <a:rPr lang="es-EC" dirty="0"/>
            <a:t>Juicio de una situación con datos objetivos y subjetivos</a:t>
          </a:r>
        </a:p>
      </dgm:t>
    </dgm:pt>
    <dgm:pt modelId="{061F0BB4-1B9C-44ED-8149-100EE88C2D31}" type="parTrans" cxnId="{15BAA773-5DF2-4033-A61F-2B7474B7F320}">
      <dgm:prSet/>
      <dgm:spPr/>
      <dgm:t>
        <a:bodyPr/>
        <a:lstStyle/>
        <a:p>
          <a:endParaRPr lang="es-EC"/>
        </a:p>
      </dgm:t>
    </dgm:pt>
    <dgm:pt modelId="{7CC2E6E1-80A7-45CE-851A-D57B65088762}" type="sibTrans" cxnId="{15BAA773-5DF2-4033-A61F-2B7474B7F320}">
      <dgm:prSet/>
      <dgm:spPr/>
      <dgm:t>
        <a:bodyPr/>
        <a:lstStyle/>
        <a:p>
          <a:endParaRPr lang="es-EC"/>
        </a:p>
      </dgm:t>
    </dgm:pt>
    <dgm:pt modelId="{885D4C18-4588-479F-8522-1B22678DD9C5}">
      <dgm:prSet phldrT="[Texto]"/>
      <dgm:spPr/>
      <dgm:t>
        <a:bodyPr/>
        <a:lstStyle/>
        <a:p>
          <a:r>
            <a:rPr lang="es-EC" dirty="0"/>
            <a:t>Inferencia de consecuencias de la decisión basándose en el juicio autorregulado</a:t>
          </a:r>
        </a:p>
      </dgm:t>
    </dgm:pt>
    <dgm:pt modelId="{2B5EF439-FE12-45F5-83B3-6A080B87766A}" type="parTrans" cxnId="{B6E67889-EC4B-48C9-8E14-A86B10AD796F}">
      <dgm:prSet/>
      <dgm:spPr/>
      <dgm:t>
        <a:bodyPr/>
        <a:lstStyle/>
        <a:p>
          <a:endParaRPr lang="es-EC"/>
        </a:p>
      </dgm:t>
    </dgm:pt>
    <dgm:pt modelId="{36218BE0-DA91-4A5E-9B17-CDC014C44A46}" type="sibTrans" cxnId="{B6E67889-EC4B-48C9-8E14-A86B10AD796F}">
      <dgm:prSet/>
      <dgm:spPr/>
      <dgm:t>
        <a:bodyPr/>
        <a:lstStyle/>
        <a:p>
          <a:endParaRPr lang="es-EC"/>
        </a:p>
      </dgm:t>
    </dgm:pt>
    <dgm:pt modelId="{039E4433-4D33-491C-AE27-3EBA2E919FA9}" type="pres">
      <dgm:prSet presAssocID="{DD3322C9-A0BB-437C-9F2B-21C07BAF13B0}" presName="layout" presStyleCnt="0">
        <dgm:presLayoutVars>
          <dgm:chMax/>
          <dgm:chPref/>
          <dgm:dir/>
          <dgm:resizeHandles/>
        </dgm:presLayoutVars>
      </dgm:prSet>
      <dgm:spPr/>
    </dgm:pt>
    <dgm:pt modelId="{2FACD088-EDAC-49FA-BFC7-BAFFFC63BCA2}" type="pres">
      <dgm:prSet presAssocID="{E7010E12-5CB7-4655-8EB2-40A88815A73A}" presName="root" presStyleCnt="0">
        <dgm:presLayoutVars>
          <dgm:chMax/>
          <dgm:chPref/>
        </dgm:presLayoutVars>
      </dgm:prSet>
      <dgm:spPr/>
    </dgm:pt>
    <dgm:pt modelId="{61757A02-7C82-4A80-B1E9-7F9476AF6303}" type="pres">
      <dgm:prSet presAssocID="{E7010E12-5CB7-4655-8EB2-40A88815A73A}" presName="rootComposite" presStyleCnt="0">
        <dgm:presLayoutVars/>
      </dgm:prSet>
      <dgm:spPr/>
    </dgm:pt>
    <dgm:pt modelId="{967F11A6-181B-479C-BA33-5A2F5EC37758}" type="pres">
      <dgm:prSet presAssocID="{E7010E12-5CB7-4655-8EB2-40A88815A73A}" presName="ParentAccent" presStyleLbl="alignNode1" presStyleIdx="0" presStyleCnt="2" custLinFactNeighborX="-1688"/>
      <dgm:spPr/>
    </dgm:pt>
    <dgm:pt modelId="{B86BDDFD-F4F1-419D-83E7-983BBE20AD16}" type="pres">
      <dgm:prSet presAssocID="{E7010E12-5CB7-4655-8EB2-40A88815A73A}" presName="ParentSmallAccent" presStyleLbl="fgAcc1" presStyleIdx="0" presStyleCnt="2"/>
      <dgm:spPr/>
    </dgm:pt>
    <dgm:pt modelId="{0FC4453D-8D88-4C53-A554-469600DD3FCF}" type="pres">
      <dgm:prSet presAssocID="{E7010E12-5CB7-4655-8EB2-40A88815A73A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886F9381-5862-4DC7-AA37-42F1069B5105}" type="pres">
      <dgm:prSet presAssocID="{E7010E12-5CB7-4655-8EB2-40A88815A73A}" presName="childShape" presStyleCnt="0">
        <dgm:presLayoutVars>
          <dgm:chMax val="0"/>
          <dgm:chPref val="0"/>
        </dgm:presLayoutVars>
      </dgm:prSet>
      <dgm:spPr/>
    </dgm:pt>
    <dgm:pt modelId="{F69102DF-D949-45D0-A535-AF67FC0B8AEC}" type="pres">
      <dgm:prSet presAssocID="{BCA40F66-6C3A-4676-A226-6EF90E25299E}" presName="childComposite" presStyleCnt="0">
        <dgm:presLayoutVars>
          <dgm:chMax val="0"/>
          <dgm:chPref val="0"/>
        </dgm:presLayoutVars>
      </dgm:prSet>
      <dgm:spPr/>
    </dgm:pt>
    <dgm:pt modelId="{482CCB04-C272-42A0-AAA9-8D932A6031BA}" type="pres">
      <dgm:prSet presAssocID="{BCA40F66-6C3A-4676-A226-6EF90E25299E}" presName="ChildAccent" presStyleLbl="solidFgAcc1" presStyleIdx="0" presStyleCnt="5"/>
      <dgm:spPr/>
    </dgm:pt>
    <dgm:pt modelId="{B5F875B2-9E80-4419-82DD-48808DAB68D4}" type="pres">
      <dgm:prSet presAssocID="{BCA40F66-6C3A-4676-A226-6EF90E25299E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5F38332-E016-42E7-9D3A-4D6D044202E5}" type="pres">
      <dgm:prSet presAssocID="{283CFC33-A6B3-4BD6-B759-4ABE5C274C2B}" presName="childComposite" presStyleCnt="0">
        <dgm:presLayoutVars>
          <dgm:chMax val="0"/>
          <dgm:chPref val="0"/>
        </dgm:presLayoutVars>
      </dgm:prSet>
      <dgm:spPr/>
    </dgm:pt>
    <dgm:pt modelId="{095F07B0-9F20-4574-BE01-8CFD53176152}" type="pres">
      <dgm:prSet presAssocID="{283CFC33-A6B3-4BD6-B759-4ABE5C274C2B}" presName="ChildAccent" presStyleLbl="solidFgAcc1" presStyleIdx="1" presStyleCnt="5"/>
      <dgm:spPr/>
    </dgm:pt>
    <dgm:pt modelId="{08E24D80-2290-41A5-889E-15DECCE4C782}" type="pres">
      <dgm:prSet presAssocID="{283CFC33-A6B3-4BD6-B759-4ABE5C274C2B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D83C79A-3FCF-41D9-AD83-4078CDEEC559}" type="pres">
      <dgm:prSet presAssocID="{C9CEA296-1BBB-4BAB-9E23-5FF407EEF983}" presName="root" presStyleCnt="0">
        <dgm:presLayoutVars>
          <dgm:chMax/>
          <dgm:chPref/>
        </dgm:presLayoutVars>
      </dgm:prSet>
      <dgm:spPr/>
    </dgm:pt>
    <dgm:pt modelId="{BB8548F6-4BE4-44E2-8941-A05473A84520}" type="pres">
      <dgm:prSet presAssocID="{C9CEA296-1BBB-4BAB-9E23-5FF407EEF983}" presName="rootComposite" presStyleCnt="0">
        <dgm:presLayoutVars/>
      </dgm:prSet>
      <dgm:spPr/>
    </dgm:pt>
    <dgm:pt modelId="{55D46BCB-C15E-4AE6-9638-80D0AC65F907}" type="pres">
      <dgm:prSet presAssocID="{C9CEA296-1BBB-4BAB-9E23-5FF407EEF983}" presName="ParentAccent" presStyleLbl="alignNode1" presStyleIdx="1" presStyleCnt="2"/>
      <dgm:spPr/>
    </dgm:pt>
    <dgm:pt modelId="{9DE0782B-B80C-4CF5-9D20-E623D183FEBD}" type="pres">
      <dgm:prSet presAssocID="{C9CEA296-1BBB-4BAB-9E23-5FF407EEF983}" presName="ParentSmallAccent" presStyleLbl="fgAcc1" presStyleIdx="1" presStyleCnt="2"/>
      <dgm:spPr/>
    </dgm:pt>
    <dgm:pt modelId="{83930EEE-9A74-4722-BC3C-5D123D9B84F5}" type="pres">
      <dgm:prSet presAssocID="{C9CEA296-1BBB-4BAB-9E23-5FF407EEF983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CFB513DF-58F9-4DCA-B754-E3FD649CE076}" type="pres">
      <dgm:prSet presAssocID="{C9CEA296-1BBB-4BAB-9E23-5FF407EEF983}" presName="childShape" presStyleCnt="0">
        <dgm:presLayoutVars>
          <dgm:chMax val="0"/>
          <dgm:chPref val="0"/>
        </dgm:presLayoutVars>
      </dgm:prSet>
      <dgm:spPr/>
    </dgm:pt>
    <dgm:pt modelId="{2DA412E6-4EF1-42CC-A37B-2D4D486874C2}" type="pres">
      <dgm:prSet presAssocID="{B477A81E-363D-46CB-8872-62C7E4E99257}" presName="childComposite" presStyleCnt="0">
        <dgm:presLayoutVars>
          <dgm:chMax val="0"/>
          <dgm:chPref val="0"/>
        </dgm:presLayoutVars>
      </dgm:prSet>
      <dgm:spPr/>
    </dgm:pt>
    <dgm:pt modelId="{E19F271D-1CBB-487D-A91A-54E357D2D217}" type="pres">
      <dgm:prSet presAssocID="{B477A81E-363D-46CB-8872-62C7E4E99257}" presName="ChildAccent" presStyleLbl="solidFgAcc1" presStyleIdx="2" presStyleCnt="5"/>
      <dgm:spPr/>
    </dgm:pt>
    <dgm:pt modelId="{9FFEAFA1-4363-420F-84A8-FFEDC0D64B02}" type="pres">
      <dgm:prSet presAssocID="{B477A81E-363D-46CB-8872-62C7E4E99257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18B9104-ACCC-4254-90B2-891C34D0098D}" type="pres">
      <dgm:prSet presAssocID="{E27B9E60-3B63-4F3D-AAE1-EFD81AC3A6FC}" presName="childComposite" presStyleCnt="0">
        <dgm:presLayoutVars>
          <dgm:chMax val="0"/>
          <dgm:chPref val="0"/>
        </dgm:presLayoutVars>
      </dgm:prSet>
      <dgm:spPr/>
    </dgm:pt>
    <dgm:pt modelId="{A8AEBB0D-6E4E-4F3F-B86A-B6F7027EB079}" type="pres">
      <dgm:prSet presAssocID="{E27B9E60-3B63-4F3D-AAE1-EFD81AC3A6FC}" presName="ChildAccent" presStyleLbl="solidFgAcc1" presStyleIdx="3" presStyleCnt="5"/>
      <dgm:spPr/>
    </dgm:pt>
    <dgm:pt modelId="{92D63CA0-C14C-44BE-B688-88885197B2C2}" type="pres">
      <dgm:prSet presAssocID="{E27B9E60-3B63-4F3D-AAE1-EFD81AC3A6FC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F23721A8-627A-4847-B074-D8E77A1E042A}" type="pres">
      <dgm:prSet presAssocID="{885D4C18-4588-479F-8522-1B22678DD9C5}" presName="childComposite" presStyleCnt="0">
        <dgm:presLayoutVars>
          <dgm:chMax val="0"/>
          <dgm:chPref val="0"/>
        </dgm:presLayoutVars>
      </dgm:prSet>
      <dgm:spPr/>
    </dgm:pt>
    <dgm:pt modelId="{EC148174-5879-40A8-9C86-46BE1DB4FF5D}" type="pres">
      <dgm:prSet presAssocID="{885D4C18-4588-479F-8522-1B22678DD9C5}" presName="ChildAccent" presStyleLbl="solidFgAcc1" presStyleIdx="4" presStyleCnt="5"/>
      <dgm:spPr/>
    </dgm:pt>
    <dgm:pt modelId="{57AAD5A6-B968-4263-B123-860436D6B474}" type="pres">
      <dgm:prSet presAssocID="{885D4C18-4588-479F-8522-1B22678DD9C5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D37551E-C7CD-4974-9056-87023776DAEB}" type="presOf" srcId="{E27B9E60-3B63-4F3D-AAE1-EFD81AC3A6FC}" destId="{92D63CA0-C14C-44BE-B688-88885197B2C2}" srcOrd="0" destOrd="0" presId="urn:microsoft.com/office/officeart/2008/layout/SquareAccentList"/>
    <dgm:cxn modelId="{88778B20-EEBB-41DB-8812-36EE8211C8B0}" srcId="{C9CEA296-1BBB-4BAB-9E23-5FF407EEF983}" destId="{B477A81E-363D-46CB-8872-62C7E4E99257}" srcOrd="0" destOrd="0" parTransId="{CE7DF30A-5E37-42C4-BECE-A858D2A304C6}" sibTransId="{E286285F-E6EE-4156-8F84-4C531A66AD49}"/>
    <dgm:cxn modelId="{33E0B62E-89EA-409E-BD09-5F4451F5563E}" type="presOf" srcId="{E7010E12-5CB7-4655-8EB2-40A88815A73A}" destId="{0FC4453D-8D88-4C53-A554-469600DD3FCF}" srcOrd="0" destOrd="0" presId="urn:microsoft.com/office/officeart/2008/layout/SquareAccentList"/>
    <dgm:cxn modelId="{EA66F835-4D60-43C8-9678-8CCC9D3BF8E0}" type="presOf" srcId="{C9CEA296-1BBB-4BAB-9E23-5FF407EEF983}" destId="{83930EEE-9A74-4722-BC3C-5D123D9B84F5}" srcOrd="0" destOrd="0" presId="urn:microsoft.com/office/officeart/2008/layout/SquareAccentList"/>
    <dgm:cxn modelId="{A6E9FE45-7B3D-4D37-AF91-6BEC50B12917}" type="presOf" srcId="{B477A81E-363D-46CB-8872-62C7E4E99257}" destId="{9FFEAFA1-4363-420F-84A8-FFEDC0D64B02}" srcOrd="0" destOrd="0" presId="urn:microsoft.com/office/officeart/2008/layout/SquareAccentList"/>
    <dgm:cxn modelId="{15BAA773-5DF2-4033-A61F-2B7474B7F320}" srcId="{C9CEA296-1BBB-4BAB-9E23-5FF407EEF983}" destId="{E27B9E60-3B63-4F3D-AAE1-EFD81AC3A6FC}" srcOrd="1" destOrd="0" parTransId="{061F0BB4-1B9C-44ED-8149-100EE88C2D31}" sibTransId="{7CC2E6E1-80A7-45CE-851A-D57B65088762}"/>
    <dgm:cxn modelId="{F4B45A80-0280-41C1-AE3B-AC02DBC7D264}" type="presOf" srcId="{283CFC33-A6B3-4BD6-B759-4ABE5C274C2B}" destId="{08E24D80-2290-41A5-889E-15DECCE4C782}" srcOrd="0" destOrd="0" presId="urn:microsoft.com/office/officeart/2008/layout/SquareAccentList"/>
    <dgm:cxn modelId="{B6E67889-EC4B-48C9-8E14-A86B10AD796F}" srcId="{C9CEA296-1BBB-4BAB-9E23-5FF407EEF983}" destId="{885D4C18-4588-479F-8522-1B22678DD9C5}" srcOrd="2" destOrd="0" parTransId="{2B5EF439-FE12-45F5-83B3-6A080B87766A}" sibTransId="{36218BE0-DA91-4A5E-9B17-CDC014C44A46}"/>
    <dgm:cxn modelId="{5A2DBE93-72CD-438B-8278-53B2024F5569}" srcId="{DD3322C9-A0BB-437C-9F2B-21C07BAF13B0}" destId="{E7010E12-5CB7-4655-8EB2-40A88815A73A}" srcOrd="0" destOrd="0" parTransId="{25689CBE-5783-4141-AE75-8A7D8A86E817}" sibTransId="{868370CF-C0BC-44A0-BAAA-7DC8F6DE393A}"/>
    <dgm:cxn modelId="{9BDDB6A4-AC1C-4412-A2B5-0CFF7418DF63}" srcId="{E7010E12-5CB7-4655-8EB2-40A88815A73A}" destId="{283CFC33-A6B3-4BD6-B759-4ABE5C274C2B}" srcOrd="1" destOrd="0" parTransId="{42AB9FF4-4CEB-47DB-82E4-482C52F6F66C}" sibTransId="{DF22636E-98E8-405A-AFD0-EAF3A96C8B97}"/>
    <dgm:cxn modelId="{D3EB73C4-5963-4A16-BE0C-320C08B3F544}" srcId="{DD3322C9-A0BB-437C-9F2B-21C07BAF13B0}" destId="{C9CEA296-1BBB-4BAB-9E23-5FF407EEF983}" srcOrd="1" destOrd="0" parTransId="{99A73979-31B5-4766-A63D-C0E023345A20}" sibTransId="{33C201BE-4533-4925-BD31-B57E305CACBF}"/>
    <dgm:cxn modelId="{6BE370C7-367B-40DA-9119-A1B069DEB7FB}" type="presOf" srcId="{885D4C18-4588-479F-8522-1B22678DD9C5}" destId="{57AAD5A6-B968-4263-B123-860436D6B474}" srcOrd="0" destOrd="0" presId="urn:microsoft.com/office/officeart/2008/layout/SquareAccentList"/>
    <dgm:cxn modelId="{43DB76D6-6B4E-4429-990A-AF7E447EFDB1}" srcId="{E7010E12-5CB7-4655-8EB2-40A88815A73A}" destId="{BCA40F66-6C3A-4676-A226-6EF90E25299E}" srcOrd="0" destOrd="0" parTransId="{2E9245AC-FBC6-4E2B-8265-DCF7458A5481}" sibTransId="{A03B3E43-E69D-4C6E-AACB-442FCFB7092E}"/>
    <dgm:cxn modelId="{BFC924DF-9D70-47CF-8F38-6F9EFAF650E5}" type="presOf" srcId="{BCA40F66-6C3A-4676-A226-6EF90E25299E}" destId="{B5F875B2-9E80-4419-82DD-48808DAB68D4}" srcOrd="0" destOrd="0" presId="urn:microsoft.com/office/officeart/2008/layout/SquareAccentList"/>
    <dgm:cxn modelId="{1FDD0AFE-14FD-4832-ADEB-CD4695F17B44}" type="presOf" srcId="{DD3322C9-A0BB-437C-9F2B-21C07BAF13B0}" destId="{039E4433-4D33-491C-AE27-3EBA2E919FA9}" srcOrd="0" destOrd="0" presId="urn:microsoft.com/office/officeart/2008/layout/SquareAccentList"/>
    <dgm:cxn modelId="{5EFDFFFA-6461-47F3-BD23-FF6854C5700A}" type="presParOf" srcId="{039E4433-4D33-491C-AE27-3EBA2E919FA9}" destId="{2FACD088-EDAC-49FA-BFC7-BAFFFC63BCA2}" srcOrd="0" destOrd="0" presId="urn:microsoft.com/office/officeart/2008/layout/SquareAccentList"/>
    <dgm:cxn modelId="{C7FB7300-271B-4742-800E-722E0A6482FE}" type="presParOf" srcId="{2FACD088-EDAC-49FA-BFC7-BAFFFC63BCA2}" destId="{61757A02-7C82-4A80-B1E9-7F9476AF6303}" srcOrd="0" destOrd="0" presId="urn:microsoft.com/office/officeart/2008/layout/SquareAccentList"/>
    <dgm:cxn modelId="{C1FD14A0-472C-4030-B16C-EAC5496D2BE9}" type="presParOf" srcId="{61757A02-7C82-4A80-B1E9-7F9476AF6303}" destId="{967F11A6-181B-479C-BA33-5A2F5EC37758}" srcOrd="0" destOrd="0" presId="urn:microsoft.com/office/officeart/2008/layout/SquareAccentList"/>
    <dgm:cxn modelId="{9A9F1BFA-4F11-4C86-A5A8-4EC06BBA453B}" type="presParOf" srcId="{61757A02-7C82-4A80-B1E9-7F9476AF6303}" destId="{B86BDDFD-F4F1-419D-83E7-983BBE20AD16}" srcOrd="1" destOrd="0" presId="urn:microsoft.com/office/officeart/2008/layout/SquareAccentList"/>
    <dgm:cxn modelId="{B51C5595-0D5B-4846-B027-22CD726FF17A}" type="presParOf" srcId="{61757A02-7C82-4A80-B1E9-7F9476AF6303}" destId="{0FC4453D-8D88-4C53-A554-469600DD3FCF}" srcOrd="2" destOrd="0" presId="urn:microsoft.com/office/officeart/2008/layout/SquareAccentList"/>
    <dgm:cxn modelId="{11D7A66C-C9CC-47A0-A8ED-99EA3468D160}" type="presParOf" srcId="{2FACD088-EDAC-49FA-BFC7-BAFFFC63BCA2}" destId="{886F9381-5862-4DC7-AA37-42F1069B5105}" srcOrd="1" destOrd="0" presId="urn:microsoft.com/office/officeart/2008/layout/SquareAccentList"/>
    <dgm:cxn modelId="{4368B198-CCD4-4C90-A466-4DC65C7C4098}" type="presParOf" srcId="{886F9381-5862-4DC7-AA37-42F1069B5105}" destId="{F69102DF-D949-45D0-A535-AF67FC0B8AEC}" srcOrd="0" destOrd="0" presId="urn:microsoft.com/office/officeart/2008/layout/SquareAccentList"/>
    <dgm:cxn modelId="{626BA9C7-398A-42D8-B0F4-FD1918BB8E2E}" type="presParOf" srcId="{F69102DF-D949-45D0-A535-AF67FC0B8AEC}" destId="{482CCB04-C272-42A0-AAA9-8D932A6031BA}" srcOrd="0" destOrd="0" presId="urn:microsoft.com/office/officeart/2008/layout/SquareAccentList"/>
    <dgm:cxn modelId="{A8511F58-226F-441F-AF4A-EA5CA03CC43F}" type="presParOf" srcId="{F69102DF-D949-45D0-A535-AF67FC0B8AEC}" destId="{B5F875B2-9E80-4419-82DD-48808DAB68D4}" srcOrd="1" destOrd="0" presId="urn:microsoft.com/office/officeart/2008/layout/SquareAccentList"/>
    <dgm:cxn modelId="{D0D48F49-CAFE-42D3-8461-F4E72A50905B}" type="presParOf" srcId="{886F9381-5862-4DC7-AA37-42F1069B5105}" destId="{35F38332-E016-42E7-9D3A-4D6D044202E5}" srcOrd="1" destOrd="0" presId="urn:microsoft.com/office/officeart/2008/layout/SquareAccentList"/>
    <dgm:cxn modelId="{F00007ED-9501-4D45-9F7F-CAB74822DAF7}" type="presParOf" srcId="{35F38332-E016-42E7-9D3A-4D6D044202E5}" destId="{095F07B0-9F20-4574-BE01-8CFD53176152}" srcOrd="0" destOrd="0" presId="urn:microsoft.com/office/officeart/2008/layout/SquareAccentList"/>
    <dgm:cxn modelId="{2807C83C-EE52-43B3-913A-CE0B2BB27C50}" type="presParOf" srcId="{35F38332-E016-42E7-9D3A-4D6D044202E5}" destId="{08E24D80-2290-41A5-889E-15DECCE4C782}" srcOrd="1" destOrd="0" presId="urn:microsoft.com/office/officeart/2008/layout/SquareAccentList"/>
    <dgm:cxn modelId="{932C5705-6E93-449F-8E9A-DE94C15D856E}" type="presParOf" srcId="{039E4433-4D33-491C-AE27-3EBA2E919FA9}" destId="{8D83C79A-3FCF-41D9-AD83-4078CDEEC559}" srcOrd="1" destOrd="0" presId="urn:microsoft.com/office/officeart/2008/layout/SquareAccentList"/>
    <dgm:cxn modelId="{49A1E0E2-981A-484E-8FDA-8FE737D9846A}" type="presParOf" srcId="{8D83C79A-3FCF-41D9-AD83-4078CDEEC559}" destId="{BB8548F6-4BE4-44E2-8941-A05473A84520}" srcOrd="0" destOrd="0" presId="urn:microsoft.com/office/officeart/2008/layout/SquareAccentList"/>
    <dgm:cxn modelId="{AF9DB638-74A7-4792-A6FC-E68111FD5C53}" type="presParOf" srcId="{BB8548F6-4BE4-44E2-8941-A05473A84520}" destId="{55D46BCB-C15E-4AE6-9638-80D0AC65F907}" srcOrd="0" destOrd="0" presId="urn:microsoft.com/office/officeart/2008/layout/SquareAccentList"/>
    <dgm:cxn modelId="{F6D12C1B-129F-4D26-8305-D4F72F2D6B0A}" type="presParOf" srcId="{BB8548F6-4BE4-44E2-8941-A05473A84520}" destId="{9DE0782B-B80C-4CF5-9D20-E623D183FEBD}" srcOrd="1" destOrd="0" presId="urn:microsoft.com/office/officeart/2008/layout/SquareAccentList"/>
    <dgm:cxn modelId="{BEF0FDDF-5677-403A-8490-79ACA2B6CB0D}" type="presParOf" srcId="{BB8548F6-4BE4-44E2-8941-A05473A84520}" destId="{83930EEE-9A74-4722-BC3C-5D123D9B84F5}" srcOrd="2" destOrd="0" presId="urn:microsoft.com/office/officeart/2008/layout/SquareAccentList"/>
    <dgm:cxn modelId="{812A3100-95A2-4009-8DB6-5EAD26D84D70}" type="presParOf" srcId="{8D83C79A-3FCF-41D9-AD83-4078CDEEC559}" destId="{CFB513DF-58F9-4DCA-B754-E3FD649CE076}" srcOrd="1" destOrd="0" presId="urn:microsoft.com/office/officeart/2008/layout/SquareAccentList"/>
    <dgm:cxn modelId="{00FCE228-DDF8-4B9D-AC61-319E61421BCF}" type="presParOf" srcId="{CFB513DF-58F9-4DCA-B754-E3FD649CE076}" destId="{2DA412E6-4EF1-42CC-A37B-2D4D486874C2}" srcOrd="0" destOrd="0" presId="urn:microsoft.com/office/officeart/2008/layout/SquareAccentList"/>
    <dgm:cxn modelId="{746E6969-5BAB-459D-8B7A-3FF3FD1EE85C}" type="presParOf" srcId="{2DA412E6-4EF1-42CC-A37B-2D4D486874C2}" destId="{E19F271D-1CBB-487D-A91A-54E357D2D217}" srcOrd="0" destOrd="0" presId="urn:microsoft.com/office/officeart/2008/layout/SquareAccentList"/>
    <dgm:cxn modelId="{5EE75D53-28AB-468D-8291-FFB1054C3FD2}" type="presParOf" srcId="{2DA412E6-4EF1-42CC-A37B-2D4D486874C2}" destId="{9FFEAFA1-4363-420F-84A8-FFEDC0D64B02}" srcOrd="1" destOrd="0" presId="urn:microsoft.com/office/officeart/2008/layout/SquareAccentList"/>
    <dgm:cxn modelId="{0ECEC248-E57F-4D4E-8F41-E1AAA1EEB24D}" type="presParOf" srcId="{CFB513DF-58F9-4DCA-B754-E3FD649CE076}" destId="{E18B9104-ACCC-4254-90B2-891C34D0098D}" srcOrd="1" destOrd="0" presId="urn:microsoft.com/office/officeart/2008/layout/SquareAccentList"/>
    <dgm:cxn modelId="{22588786-AA89-4199-9FB3-32269E20F8F7}" type="presParOf" srcId="{E18B9104-ACCC-4254-90B2-891C34D0098D}" destId="{A8AEBB0D-6E4E-4F3F-B86A-B6F7027EB079}" srcOrd="0" destOrd="0" presId="urn:microsoft.com/office/officeart/2008/layout/SquareAccentList"/>
    <dgm:cxn modelId="{0595FC3F-6AFA-46B1-B7A4-F561E741A67E}" type="presParOf" srcId="{E18B9104-ACCC-4254-90B2-891C34D0098D}" destId="{92D63CA0-C14C-44BE-B688-88885197B2C2}" srcOrd="1" destOrd="0" presId="urn:microsoft.com/office/officeart/2008/layout/SquareAccentList"/>
    <dgm:cxn modelId="{A63EDF09-9CCA-42CA-A19C-408149B8C1DF}" type="presParOf" srcId="{CFB513DF-58F9-4DCA-B754-E3FD649CE076}" destId="{F23721A8-627A-4847-B074-D8E77A1E042A}" srcOrd="2" destOrd="0" presId="urn:microsoft.com/office/officeart/2008/layout/SquareAccentList"/>
    <dgm:cxn modelId="{7533E52B-EE1B-421B-91DB-CB7EB27E482C}" type="presParOf" srcId="{F23721A8-627A-4847-B074-D8E77A1E042A}" destId="{EC148174-5879-40A8-9C86-46BE1DB4FF5D}" srcOrd="0" destOrd="0" presId="urn:microsoft.com/office/officeart/2008/layout/SquareAccentList"/>
    <dgm:cxn modelId="{40944C51-575A-41AA-BDC7-F3DD01006BA3}" type="presParOf" srcId="{F23721A8-627A-4847-B074-D8E77A1E042A}" destId="{57AAD5A6-B968-4263-B123-860436D6B47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39BABC-FE73-4739-AC8F-68CE2249E5D1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2A334645-A073-4AC6-8065-F6E1EA36B152}">
      <dgm:prSet phldrT="[Texto]" custT="1"/>
      <dgm:spPr/>
      <dgm:t>
        <a:bodyPr/>
        <a:lstStyle/>
        <a:p>
          <a:r>
            <a:rPr lang="es-EC" sz="1800" dirty="0"/>
            <a:t>Esta metodología conlleva el uso de teorías de interacción social y tecnológicas. Además tiene correspondencia con el m-learning.</a:t>
          </a:r>
        </a:p>
      </dgm:t>
    </dgm:pt>
    <dgm:pt modelId="{2016B6E0-C680-4F30-A69D-D70203AD2A28}" type="parTrans" cxnId="{0E985958-1CD0-45D2-87BA-D735B334ED9D}">
      <dgm:prSet/>
      <dgm:spPr/>
      <dgm:t>
        <a:bodyPr/>
        <a:lstStyle/>
        <a:p>
          <a:endParaRPr lang="es-EC"/>
        </a:p>
      </dgm:t>
    </dgm:pt>
    <dgm:pt modelId="{FA3EBA3C-D086-4DDE-8F8B-1B2CB7585D2F}" type="sibTrans" cxnId="{0E985958-1CD0-45D2-87BA-D735B334ED9D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s-EC"/>
        </a:p>
      </dgm:t>
    </dgm:pt>
    <dgm:pt modelId="{A60E1C54-501E-49B8-9343-42FC989B1B79}">
      <dgm:prSet phldrT="[Texto]" custT="1"/>
      <dgm:spPr/>
      <dgm:t>
        <a:bodyPr/>
        <a:lstStyle/>
        <a:p>
          <a:r>
            <a:rPr lang="es-EC" sz="1800" dirty="0"/>
            <a:t>Mejores resultados en la el componente de interpretación y análisis de la información.</a:t>
          </a:r>
        </a:p>
      </dgm:t>
    </dgm:pt>
    <dgm:pt modelId="{5FF395A7-5AD2-48DB-8A8C-1939C1C24151}" type="parTrans" cxnId="{DA9180D9-1ACF-44F9-AEA5-77840A833076}">
      <dgm:prSet/>
      <dgm:spPr/>
      <dgm:t>
        <a:bodyPr/>
        <a:lstStyle/>
        <a:p>
          <a:endParaRPr lang="es-EC"/>
        </a:p>
      </dgm:t>
    </dgm:pt>
    <dgm:pt modelId="{FCD62499-D100-4DAA-900E-B2B2214EFEBA}" type="sibTrans" cxnId="{DA9180D9-1ACF-44F9-AEA5-77840A833076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63500" dist="25400" dir="5400000" algn="ctr" rotWithShape="0">
            <a:schemeClr val="bg2">
              <a:alpha val="69000"/>
            </a:schemeClr>
          </a:outerShdw>
        </a:effectLst>
      </dgm:spPr>
      <dgm:t>
        <a:bodyPr/>
        <a:lstStyle/>
        <a:p>
          <a:endParaRPr lang="es-EC"/>
        </a:p>
      </dgm:t>
    </dgm:pt>
    <dgm:pt modelId="{46736A22-EFBA-4D7B-88A7-47590BF2269E}">
      <dgm:prSet phldrT="[Texto]" custT="1"/>
      <dgm:spPr/>
      <dgm:t>
        <a:bodyPr/>
        <a:lstStyle/>
        <a:p>
          <a:r>
            <a:rPr lang="es-EC" sz="1800" dirty="0"/>
            <a:t>Rol de docente es activo, no solo de un observador.</a:t>
          </a:r>
        </a:p>
      </dgm:t>
    </dgm:pt>
    <dgm:pt modelId="{80B78ED0-EFA4-4794-B47E-8C8E11E95BE2}" type="parTrans" cxnId="{D9961B0F-1738-4D26-9776-DFD55283D6E8}">
      <dgm:prSet/>
      <dgm:spPr/>
      <dgm:t>
        <a:bodyPr/>
        <a:lstStyle/>
        <a:p>
          <a:endParaRPr lang="es-EC"/>
        </a:p>
      </dgm:t>
    </dgm:pt>
    <dgm:pt modelId="{99804210-ED8E-4F92-AF19-9362C999B888}" type="sibTrans" cxnId="{D9961B0F-1738-4D26-9776-DFD55283D6E8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EC"/>
        </a:p>
      </dgm:t>
    </dgm:pt>
    <dgm:pt modelId="{0AD50E12-D708-4B10-9515-690E11338F39}">
      <dgm:prSet phldrT="[Texto]" custT="1"/>
      <dgm:spPr/>
      <dgm:t>
        <a:bodyPr/>
        <a:lstStyle/>
        <a:p>
          <a:r>
            <a:rPr lang="es-EC" sz="1800" dirty="0"/>
            <a:t>Estudiante constructor de su propio conocimiento. Deja a un lado la memorización y repetición de contenidos.</a:t>
          </a:r>
        </a:p>
      </dgm:t>
    </dgm:pt>
    <dgm:pt modelId="{396AC9AB-BA16-40F5-9A8E-11C3E785A6E5}" type="parTrans" cxnId="{B7769E8D-4F49-4D50-B5E2-3ECC85FD4022}">
      <dgm:prSet/>
      <dgm:spPr/>
      <dgm:t>
        <a:bodyPr/>
        <a:lstStyle/>
        <a:p>
          <a:endParaRPr lang="es-EC"/>
        </a:p>
      </dgm:t>
    </dgm:pt>
    <dgm:pt modelId="{BFCF8830-2DBE-401E-8A1B-4D68BFB638EC}" type="sibTrans" cxnId="{B7769E8D-4F49-4D50-B5E2-3ECC85FD4022}">
      <dgm:prSet/>
      <dgm:spPr/>
      <dgm:t>
        <a:bodyPr/>
        <a:lstStyle/>
        <a:p>
          <a:endParaRPr lang="es-EC"/>
        </a:p>
      </dgm:t>
    </dgm:pt>
    <dgm:pt modelId="{B75638EE-4F29-4DAE-AAA6-5100A7015488}" type="pres">
      <dgm:prSet presAssocID="{1D39BABC-FE73-4739-AC8F-68CE2249E5D1}" presName="Name0" presStyleCnt="0">
        <dgm:presLayoutVars>
          <dgm:dir/>
          <dgm:animOne val="branch"/>
          <dgm:animLvl val="lvl"/>
        </dgm:presLayoutVars>
      </dgm:prSet>
      <dgm:spPr/>
    </dgm:pt>
    <dgm:pt modelId="{9E831A7E-34D7-4357-BA4C-D09935BCFD3B}" type="pres">
      <dgm:prSet presAssocID="{2A334645-A073-4AC6-8065-F6E1EA36B152}" presName="chaos" presStyleCnt="0"/>
      <dgm:spPr/>
    </dgm:pt>
    <dgm:pt modelId="{3B53DF30-9484-45D2-9D23-7773EF0EB6F9}" type="pres">
      <dgm:prSet presAssocID="{2A334645-A073-4AC6-8065-F6E1EA36B152}" presName="parTx1" presStyleLbl="revTx" presStyleIdx="0" presStyleCnt="3"/>
      <dgm:spPr/>
    </dgm:pt>
    <dgm:pt modelId="{57030AFC-0A18-46C9-AAB2-D7ABAE3EDFB4}" type="pres">
      <dgm:prSet presAssocID="{2A334645-A073-4AC6-8065-F6E1EA36B152}" presName="c1" presStyleLbl="node1" presStyleIdx="0" presStyleCnt="19"/>
      <dgm:spPr/>
    </dgm:pt>
    <dgm:pt modelId="{458B481D-6883-4FB3-84FD-A20C19B25048}" type="pres">
      <dgm:prSet presAssocID="{2A334645-A073-4AC6-8065-F6E1EA36B152}" presName="c2" presStyleLbl="node1" presStyleIdx="1" presStyleCnt="19"/>
      <dgm:spPr/>
    </dgm:pt>
    <dgm:pt modelId="{1C64C97C-1A63-459D-803A-85EC75894C98}" type="pres">
      <dgm:prSet presAssocID="{2A334645-A073-4AC6-8065-F6E1EA36B152}" presName="c3" presStyleLbl="node1" presStyleIdx="2" presStyleCnt="19" custLinFactY="-65484" custLinFactNeighborX="-67419" custLinFactNeighborY="-100000"/>
      <dgm:spPr/>
    </dgm:pt>
    <dgm:pt modelId="{66824D3F-3971-4263-B35C-3200FE989F05}" type="pres">
      <dgm:prSet presAssocID="{2A334645-A073-4AC6-8065-F6E1EA36B152}" presName="c4" presStyleLbl="node1" presStyleIdx="3" presStyleCnt="19"/>
      <dgm:spPr/>
    </dgm:pt>
    <dgm:pt modelId="{696CC5D0-3673-48D9-A930-485C04372C1C}" type="pres">
      <dgm:prSet presAssocID="{2A334645-A073-4AC6-8065-F6E1EA36B152}" presName="c5" presStyleLbl="node1" presStyleIdx="4" presStyleCnt="19"/>
      <dgm:spPr/>
    </dgm:pt>
    <dgm:pt modelId="{5CC4088C-9F69-480F-A4ED-FA9C8FA15B66}" type="pres">
      <dgm:prSet presAssocID="{2A334645-A073-4AC6-8065-F6E1EA36B152}" presName="c6" presStyleLbl="node1" presStyleIdx="5" presStyleCnt="19"/>
      <dgm:spPr/>
    </dgm:pt>
    <dgm:pt modelId="{368422BD-CB40-4542-9B5E-64DD3934FD93}" type="pres">
      <dgm:prSet presAssocID="{2A334645-A073-4AC6-8065-F6E1EA36B152}" presName="c7" presStyleLbl="node1" presStyleIdx="6" presStyleCnt="19" custLinFactNeighborX="73548" custLinFactNeighborY="-85807"/>
      <dgm:spPr/>
    </dgm:pt>
    <dgm:pt modelId="{AB627C93-3398-44EA-B752-7AB600E7680D}" type="pres">
      <dgm:prSet presAssocID="{2A334645-A073-4AC6-8065-F6E1EA36B152}" presName="c8" presStyleLbl="node1" presStyleIdx="7" presStyleCnt="19" custLinFactNeighborX="96314" custLinFactNeighborY="-48156"/>
      <dgm:spPr/>
    </dgm:pt>
    <dgm:pt modelId="{1CF10885-B2ED-46F8-9CC7-E4372A5852EF}" type="pres">
      <dgm:prSet presAssocID="{2A334645-A073-4AC6-8065-F6E1EA36B152}" presName="c9" presStyleLbl="node1" presStyleIdx="8" presStyleCnt="19"/>
      <dgm:spPr/>
    </dgm:pt>
    <dgm:pt modelId="{886E5643-5709-4C15-A178-601A8B49F205}" type="pres">
      <dgm:prSet presAssocID="{2A334645-A073-4AC6-8065-F6E1EA36B152}" presName="c10" presStyleLbl="node1" presStyleIdx="9" presStyleCnt="19" custLinFactY="-38584" custLinFactNeighborX="-3746" custLinFactNeighborY="-100000"/>
      <dgm:spPr/>
    </dgm:pt>
    <dgm:pt modelId="{2443E08E-76F3-4C49-883B-E58E9B3B1928}" type="pres">
      <dgm:prSet presAssocID="{2A334645-A073-4AC6-8065-F6E1EA36B152}" presName="c11" presStyleLbl="node1" presStyleIdx="10" presStyleCnt="19"/>
      <dgm:spPr/>
    </dgm:pt>
    <dgm:pt modelId="{34893BE2-2245-4D37-A4C8-D653C64DDAB3}" type="pres">
      <dgm:prSet presAssocID="{2A334645-A073-4AC6-8065-F6E1EA36B152}" presName="c12" presStyleLbl="node1" presStyleIdx="11" presStyleCnt="19" custLinFactNeighborX="-61471" custLinFactNeighborY="49032"/>
      <dgm:spPr/>
    </dgm:pt>
    <dgm:pt modelId="{E419C2B5-A25F-4B87-BBBD-101B197C9DD7}" type="pres">
      <dgm:prSet presAssocID="{2A334645-A073-4AC6-8065-F6E1EA36B152}" presName="c13" presStyleLbl="node1" presStyleIdx="12" presStyleCnt="19" custLinFactNeighborX="-37923" custLinFactNeighborY="80060"/>
      <dgm:spPr/>
    </dgm:pt>
    <dgm:pt modelId="{06999782-BF10-4710-9F58-3A30913F96DF}" type="pres">
      <dgm:prSet presAssocID="{2A334645-A073-4AC6-8065-F6E1EA36B152}" presName="c14" presStyleLbl="node1" presStyleIdx="13" presStyleCnt="19"/>
      <dgm:spPr/>
    </dgm:pt>
    <dgm:pt modelId="{AD7985EB-6D58-4467-BA3E-815F64952A9F}" type="pres">
      <dgm:prSet presAssocID="{2A334645-A073-4AC6-8065-F6E1EA36B152}" presName="c15" presStyleLbl="node1" presStyleIdx="14" presStyleCnt="19" custLinFactY="100000" custLinFactNeighborY="120645"/>
      <dgm:spPr/>
    </dgm:pt>
    <dgm:pt modelId="{359B8D7C-EFC7-41E8-AF54-B36479C9D50C}" type="pres">
      <dgm:prSet presAssocID="{2A334645-A073-4AC6-8065-F6E1EA36B152}" presName="c16" presStyleLbl="node1" presStyleIdx="15" presStyleCnt="19"/>
      <dgm:spPr/>
    </dgm:pt>
    <dgm:pt modelId="{883B98DA-C677-4FC2-A1D8-1CC4F2486599}" type="pres">
      <dgm:prSet presAssocID="{2A334645-A073-4AC6-8065-F6E1EA36B152}" presName="c17" presStyleLbl="node1" presStyleIdx="16" presStyleCnt="19" custLinFactY="22198" custLinFactNeighborX="37923" custLinFactNeighborY="100000"/>
      <dgm:spPr/>
    </dgm:pt>
    <dgm:pt modelId="{1491A70A-AEA3-427A-AB43-B281996A51DE}" type="pres">
      <dgm:prSet presAssocID="{2A334645-A073-4AC6-8065-F6E1EA36B152}" presName="c18" presStyleLbl="node1" presStyleIdx="17" presStyleCnt="19" custLinFactY="16452" custLinFactNeighborX="-30645" custLinFactNeighborY="100000"/>
      <dgm:spPr/>
    </dgm:pt>
    <dgm:pt modelId="{69C5BAB6-1F33-4F9C-8030-14BDB9F9C68B}" type="pres">
      <dgm:prSet presAssocID="{FA3EBA3C-D086-4DDE-8F8B-1B2CB7585D2F}" presName="chevronComposite1" presStyleCnt="0"/>
      <dgm:spPr/>
    </dgm:pt>
    <dgm:pt modelId="{8083F64F-F925-4B98-A73A-FF958AEFB41D}" type="pres">
      <dgm:prSet presAssocID="{FA3EBA3C-D086-4DDE-8F8B-1B2CB7585D2F}" presName="chevron1" presStyleLbl="sibTrans2D1" presStyleIdx="0" presStyleCnt="3"/>
      <dgm:spPr/>
    </dgm:pt>
    <dgm:pt modelId="{ABF10184-8BA1-4320-9077-C820B59F9A6F}" type="pres">
      <dgm:prSet presAssocID="{FA3EBA3C-D086-4DDE-8F8B-1B2CB7585D2F}" presName="spChevron1" presStyleCnt="0"/>
      <dgm:spPr/>
    </dgm:pt>
    <dgm:pt modelId="{B58515D9-CC4C-4D04-A1CF-6B7994ABE3CF}" type="pres">
      <dgm:prSet presAssocID="{A60E1C54-501E-49B8-9343-42FC989B1B79}" presName="middle" presStyleCnt="0"/>
      <dgm:spPr/>
    </dgm:pt>
    <dgm:pt modelId="{9BB50B22-AF9D-49F3-8B41-2990DD7F8943}" type="pres">
      <dgm:prSet presAssocID="{A60E1C54-501E-49B8-9343-42FC989B1B79}" presName="parTxMid" presStyleLbl="revTx" presStyleIdx="1" presStyleCnt="3"/>
      <dgm:spPr/>
    </dgm:pt>
    <dgm:pt modelId="{FA55C879-6789-44AE-9C22-52AAEAF6B676}" type="pres">
      <dgm:prSet presAssocID="{A60E1C54-501E-49B8-9343-42FC989B1B79}" presName="spMid" presStyleCnt="0"/>
      <dgm:spPr/>
    </dgm:pt>
    <dgm:pt modelId="{72F020B3-08BF-42D5-9F74-471E9CD051DC}" type="pres">
      <dgm:prSet presAssocID="{FCD62499-D100-4DAA-900E-B2B2214EFEBA}" presName="chevronComposite1" presStyleCnt="0"/>
      <dgm:spPr/>
    </dgm:pt>
    <dgm:pt modelId="{9B881424-4A58-4673-BA00-46A5252A097D}" type="pres">
      <dgm:prSet presAssocID="{FCD62499-D100-4DAA-900E-B2B2214EFEBA}" presName="chevron1" presStyleLbl="sibTrans2D1" presStyleIdx="1" presStyleCnt="3"/>
      <dgm:spPr/>
    </dgm:pt>
    <dgm:pt modelId="{0FE10439-6C37-4C0D-B900-4679F93EF389}" type="pres">
      <dgm:prSet presAssocID="{FCD62499-D100-4DAA-900E-B2B2214EFEBA}" presName="spChevron1" presStyleCnt="0"/>
      <dgm:spPr/>
    </dgm:pt>
    <dgm:pt modelId="{2E839657-C8CD-4E05-9836-67D0836BCC55}" type="pres">
      <dgm:prSet presAssocID="{46736A22-EFBA-4D7B-88A7-47590BF2269E}" presName="middle" presStyleCnt="0"/>
      <dgm:spPr/>
    </dgm:pt>
    <dgm:pt modelId="{29A5275D-1E18-499A-9BD1-28D63BAF97F6}" type="pres">
      <dgm:prSet presAssocID="{46736A22-EFBA-4D7B-88A7-47590BF2269E}" presName="parTxMid" presStyleLbl="revTx" presStyleIdx="2" presStyleCnt="3"/>
      <dgm:spPr/>
    </dgm:pt>
    <dgm:pt modelId="{6E88DECB-9D57-4461-9AC2-F9260C5393F1}" type="pres">
      <dgm:prSet presAssocID="{46736A22-EFBA-4D7B-88A7-47590BF2269E}" presName="spMid" presStyleCnt="0"/>
      <dgm:spPr/>
    </dgm:pt>
    <dgm:pt modelId="{BBF6E786-12F9-4F51-B52C-568E180752A2}" type="pres">
      <dgm:prSet presAssocID="{99804210-ED8E-4F92-AF19-9362C999B888}" presName="chevronComposite1" presStyleCnt="0"/>
      <dgm:spPr/>
    </dgm:pt>
    <dgm:pt modelId="{6F209598-3BA5-4E57-98F7-E03D82CBD5BD}" type="pres">
      <dgm:prSet presAssocID="{99804210-ED8E-4F92-AF19-9362C999B888}" presName="chevron1" presStyleLbl="sibTrans2D1" presStyleIdx="2" presStyleCnt="3" custLinFactNeighborX="-34248" custLinFactNeighborY="236"/>
      <dgm:spPr/>
    </dgm:pt>
    <dgm:pt modelId="{1D7BAEAF-5542-4E4E-919E-870BCD1D5B83}" type="pres">
      <dgm:prSet presAssocID="{99804210-ED8E-4F92-AF19-9362C999B888}" presName="spChevron1" presStyleCnt="0"/>
      <dgm:spPr/>
    </dgm:pt>
    <dgm:pt modelId="{2D8277D8-83F2-4014-8E99-35526BA47C32}" type="pres">
      <dgm:prSet presAssocID="{0AD50E12-D708-4B10-9515-690E11338F39}" presName="last" presStyleCnt="0"/>
      <dgm:spPr/>
    </dgm:pt>
    <dgm:pt modelId="{F533E3B1-6474-46E2-AB43-D2D43C5AD902}" type="pres">
      <dgm:prSet presAssocID="{0AD50E12-D708-4B10-9515-690E11338F39}" presName="circleTx" presStyleLbl="node1" presStyleIdx="18" presStyleCnt="19" custScaleX="124081" custScaleY="131707" custLinFactNeighborX="222" custLinFactNeighborY="-10954"/>
      <dgm:spPr/>
    </dgm:pt>
    <dgm:pt modelId="{A6806345-08FF-4916-BB0F-77DE4EB3F5E1}" type="pres">
      <dgm:prSet presAssocID="{0AD50E12-D708-4B10-9515-690E11338F39}" presName="spN" presStyleCnt="0"/>
      <dgm:spPr/>
    </dgm:pt>
  </dgm:ptLst>
  <dgm:cxnLst>
    <dgm:cxn modelId="{D9961B0F-1738-4D26-9776-DFD55283D6E8}" srcId="{1D39BABC-FE73-4739-AC8F-68CE2249E5D1}" destId="{46736A22-EFBA-4D7B-88A7-47590BF2269E}" srcOrd="2" destOrd="0" parTransId="{80B78ED0-EFA4-4794-B47E-8C8E11E95BE2}" sibTransId="{99804210-ED8E-4F92-AF19-9362C999B888}"/>
    <dgm:cxn modelId="{ADDA4315-D355-4F02-9AD5-2A755BCBE4C1}" type="presOf" srcId="{0AD50E12-D708-4B10-9515-690E11338F39}" destId="{F533E3B1-6474-46E2-AB43-D2D43C5AD902}" srcOrd="0" destOrd="0" presId="urn:microsoft.com/office/officeart/2009/3/layout/RandomtoResultProcess"/>
    <dgm:cxn modelId="{6AE6C443-7AA8-4A4E-A9DF-4D3E78DC56ED}" type="presOf" srcId="{46736A22-EFBA-4D7B-88A7-47590BF2269E}" destId="{29A5275D-1E18-499A-9BD1-28D63BAF97F6}" srcOrd="0" destOrd="0" presId="urn:microsoft.com/office/officeart/2009/3/layout/RandomtoResultProcess"/>
    <dgm:cxn modelId="{0E985958-1CD0-45D2-87BA-D735B334ED9D}" srcId="{1D39BABC-FE73-4739-AC8F-68CE2249E5D1}" destId="{2A334645-A073-4AC6-8065-F6E1EA36B152}" srcOrd="0" destOrd="0" parTransId="{2016B6E0-C680-4F30-A69D-D70203AD2A28}" sibTransId="{FA3EBA3C-D086-4DDE-8F8B-1B2CB7585D2F}"/>
    <dgm:cxn modelId="{B7769E8D-4F49-4D50-B5E2-3ECC85FD4022}" srcId="{1D39BABC-FE73-4739-AC8F-68CE2249E5D1}" destId="{0AD50E12-D708-4B10-9515-690E11338F39}" srcOrd="3" destOrd="0" parTransId="{396AC9AB-BA16-40F5-9A8E-11C3E785A6E5}" sibTransId="{BFCF8830-2DBE-401E-8A1B-4D68BFB638EC}"/>
    <dgm:cxn modelId="{36A7B3C1-8E3C-4202-903A-79D532948EA9}" type="presOf" srcId="{2A334645-A073-4AC6-8065-F6E1EA36B152}" destId="{3B53DF30-9484-45D2-9D23-7773EF0EB6F9}" srcOrd="0" destOrd="0" presId="urn:microsoft.com/office/officeart/2009/3/layout/RandomtoResultProcess"/>
    <dgm:cxn modelId="{DA9180D9-1ACF-44F9-AEA5-77840A833076}" srcId="{1D39BABC-FE73-4739-AC8F-68CE2249E5D1}" destId="{A60E1C54-501E-49B8-9343-42FC989B1B79}" srcOrd="1" destOrd="0" parTransId="{5FF395A7-5AD2-48DB-8A8C-1939C1C24151}" sibTransId="{FCD62499-D100-4DAA-900E-B2B2214EFEBA}"/>
    <dgm:cxn modelId="{07ED6AE1-AEA1-4AA2-B8F9-32F582D07F01}" type="presOf" srcId="{1D39BABC-FE73-4739-AC8F-68CE2249E5D1}" destId="{B75638EE-4F29-4DAE-AAA6-5100A7015488}" srcOrd="0" destOrd="0" presId="urn:microsoft.com/office/officeart/2009/3/layout/RandomtoResultProcess"/>
    <dgm:cxn modelId="{99224FEB-B00F-4183-84FC-0D7FBB3378D6}" type="presOf" srcId="{A60E1C54-501E-49B8-9343-42FC989B1B79}" destId="{9BB50B22-AF9D-49F3-8B41-2990DD7F8943}" srcOrd="0" destOrd="0" presId="urn:microsoft.com/office/officeart/2009/3/layout/RandomtoResultProcess"/>
    <dgm:cxn modelId="{2FB48EC7-96E1-4E0C-B35D-2FCCFD897CA6}" type="presParOf" srcId="{B75638EE-4F29-4DAE-AAA6-5100A7015488}" destId="{9E831A7E-34D7-4357-BA4C-D09935BCFD3B}" srcOrd="0" destOrd="0" presId="urn:microsoft.com/office/officeart/2009/3/layout/RandomtoResultProcess"/>
    <dgm:cxn modelId="{10B0259A-D29B-4C18-B306-4795407172DB}" type="presParOf" srcId="{9E831A7E-34D7-4357-BA4C-D09935BCFD3B}" destId="{3B53DF30-9484-45D2-9D23-7773EF0EB6F9}" srcOrd="0" destOrd="0" presId="urn:microsoft.com/office/officeart/2009/3/layout/RandomtoResultProcess"/>
    <dgm:cxn modelId="{6FB4259E-54FD-49E1-929F-75D46F91855D}" type="presParOf" srcId="{9E831A7E-34D7-4357-BA4C-D09935BCFD3B}" destId="{57030AFC-0A18-46C9-AAB2-D7ABAE3EDFB4}" srcOrd="1" destOrd="0" presId="urn:microsoft.com/office/officeart/2009/3/layout/RandomtoResultProcess"/>
    <dgm:cxn modelId="{B874BA27-A845-413F-84EC-2D127EAA2B90}" type="presParOf" srcId="{9E831A7E-34D7-4357-BA4C-D09935BCFD3B}" destId="{458B481D-6883-4FB3-84FD-A20C19B25048}" srcOrd="2" destOrd="0" presId="urn:microsoft.com/office/officeart/2009/3/layout/RandomtoResultProcess"/>
    <dgm:cxn modelId="{44AE495C-E40D-41DA-8A10-903022DA3E0E}" type="presParOf" srcId="{9E831A7E-34D7-4357-BA4C-D09935BCFD3B}" destId="{1C64C97C-1A63-459D-803A-85EC75894C98}" srcOrd="3" destOrd="0" presId="urn:microsoft.com/office/officeart/2009/3/layout/RandomtoResultProcess"/>
    <dgm:cxn modelId="{F7FCF0F0-02D2-4014-8522-F90B54480EF9}" type="presParOf" srcId="{9E831A7E-34D7-4357-BA4C-D09935BCFD3B}" destId="{66824D3F-3971-4263-B35C-3200FE989F05}" srcOrd="4" destOrd="0" presId="urn:microsoft.com/office/officeart/2009/3/layout/RandomtoResultProcess"/>
    <dgm:cxn modelId="{EE3CBFE9-088A-4C4D-9B6B-B869131978F1}" type="presParOf" srcId="{9E831A7E-34D7-4357-BA4C-D09935BCFD3B}" destId="{696CC5D0-3673-48D9-A930-485C04372C1C}" srcOrd="5" destOrd="0" presId="urn:microsoft.com/office/officeart/2009/3/layout/RandomtoResultProcess"/>
    <dgm:cxn modelId="{D69AE21F-EFA2-4921-A03E-0643E9EE3BC7}" type="presParOf" srcId="{9E831A7E-34D7-4357-BA4C-D09935BCFD3B}" destId="{5CC4088C-9F69-480F-A4ED-FA9C8FA15B66}" srcOrd="6" destOrd="0" presId="urn:microsoft.com/office/officeart/2009/3/layout/RandomtoResultProcess"/>
    <dgm:cxn modelId="{07EECA62-A66C-45B4-B56C-C4ECD5E3C58B}" type="presParOf" srcId="{9E831A7E-34D7-4357-BA4C-D09935BCFD3B}" destId="{368422BD-CB40-4542-9B5E-64DD3934FD93}" srcOrd="7" destOrd="0" presId="urn:microsoft.com/office/officeart/2009/3/layout/RandomtoResultProcess"/>
    <dgm:cxn modelId="{6E819D1A-229A-456B-B5CC-963888A56497}" type="presParOf" srcId="{9E831A7E-34D7-4357-BA4C-D09935BCFD3B}" destId="{AB627C93-3398-44EA-B752-7AB600E7680D}" srcOrd="8" destOrd="0" presId="urn:microsoft.com/office/officeart/2009/3/layout/RandomtoResultProcess"/>
    <dgm:cxn modelId="{6AB7E6D6-1082-4D4B-BC47-8CB8839A349B}" type="presParOf" srcId="{9E831A7E-34D7-4357-BA4C-D09935BCFD3B}" destId="{1CF10885-B2ED-46F8-9CC7-E4372A5852EF}" srcOrd="9" destOrd="0" presId="urn:microsoft.com/office/officeart/2009/3/layout/RandomtoResultProcess"/>
    <dgm:cxn modelId="{A7425203-FA3A-4440-A09E-E493D2857661}" type="presParOf" srcId="{9E831A7E-34D7-4357-BA4C-D09935BCFD3B}" destId="{886E5643-5709-4C15-A178-601A8B49F205}" srcOrd="10" destOrd="0" presId="urn:microsoft.com/office/officeart/2009/3/layout/RandomtoResultProcess"/>
    <dgm:cxn modelId="{522851C0-F135-4BE9-A454-AA20F2E0E7F9}" type="presParOf" srcId="{9E831A7E-34D7-4357-BA4C-D09935BCFD3B}" destId="{2443E08E-76F3-4C49-883B-E58E9B3B1928}" srcOrd="11" destOrd="0" presId="urn:microsoft.com/office/officeart/2009/3/layout/RandomtoResultProcess"/>
    <dgm:cxn modelId="{92174DEC-C20C-45D5-81BD-9CB23D3348BC}" type="presParOf" srcId="{9E831A7E-34D7-4357-BA4C-D09935BCFD3B}" destId="{34893BE2-2245-4D37-A4C8-D653C64DDAB3}" srcOrd="12" destOrd="0" presId="urn:microsoft.com/office/officeart/2009/3/layout/RandomtoResultProcess"/>
    <dgm:cxn modelId="{CDD03CA7-E6F8-4C50-B421-A3DB782025CA}" type="presParOf" srcId="{9E831A7E-34D7-4357-BA4C-D09935BCFD3B}" destId="{E419C2B5-A25F-4B87-BBBD-101B197C9DD7}" srcOrd="13" destOrd="0" presId="urn:microsoft.com/office/officeart/2009/3/layout/RandomtoResultProcess"/>
    <dgm:cxn modelId="{0B3D6E1E-309D-4BFB-81A4-DEF87C4E67C2}" type="presParOf" srcId="{9E831A7E-34D7-4357-BA4C-D09935BCFD3B}" destId="{06999782-BF10-4710-9F58-3A30913F96DF}" srcOrd="14" destOrd="0" presId="urn:microsoft.com/office/officeart/2009/3/layout/RandomtoResultProcess"/>
    <dgm:cxn modelId="{12BBBE20-03A7-446A-BECE-0330390C8B6A}" type="presParOf" srcId="{9E831A7E-34D7-4357-BA4C-D09935BCFD3B}" destId="{AD7985EB-6D58-4467-BA3E-815F64952A9F}" srcOrd="15" destOrd="0" presId="urn:microsoft.com/office/officeart/2009/3/layout/RandomtoResultProcess"/>
    <dgm:cxn modelId="{A698F896-4368-412C-9F25-555DCAAEBAA1}" type="presParOf" srcId="{9E831A7E-34D7-4357-BA4C-D09935BCFD3B}" destId="{359B8D7C-EFC7-41E8-AF54-B36479C9D50C}" srcOrd="16" destOrd="0" presId="urn:microsoft.com/office/officeart/2009/3/layout/RandomtoResultProcess"/>
    <dgm:cxn modelId="{C79027D4-D93C-4507-92BE-180F3616030E}" type="presParOf" srcId="{9E831A7E-34D7-4357-BA4C-D09935BCFD3B}" destId="{883B98DA-C677-4FC2-A1D8-1CC4F2486599}" srcOrd="17" destOrd="0" presId="urn:microsoft.com/office/officeart/2009/3/layout/RandomtoResultProcess"/>
    <dgm:cxn modelId="{1D600100-0BDA-4791-9477-93C3938D738D}" type="presParOf" srcId="{9E831A7E-34D7-4357-BA4C-D09935BCFD3B}" destId="{1491A70A-AEA3-427A-AB43-B281996A51DE}" srcOrd="18" destOrd="0" presId="urn:microsoft.com/office/officeart/2009/3/layout/RandomtoResultProcess"/>
    <dgm:cxn modelId="{486790AA-4604-4BBF-AD39-1A80164E933E}" type="presParOf" srcId="{B75638EE-4F29-4DAE-AAA6-5100A7015488}" destId="{69C5BAB6-1F33-4F9C-8030-14BDB9F9C68B}" srcOrd="1" destOrd="0" presId="urn:microsoft.com/office/officeart/2009/3/layout/RandomtoResultProcess"/>
    <dgm:cxn modelId="{19F48262-1003-47BB-808F-0B7CC5A5E00E}" type="presParOf" srcId="{69C5BAB6-1F33-4F9C-8030-14BDB9F9C68B}" destId="{8083F64F-F925-4B98-A73A-FF958AEFB41D}" srcOrd="0" destOrd="0" presId="urn:microsoft.com/office/officeart/2009/3/layout/RandomtoResultProcess"/>
    <dgm:cxn modelId="{37B206E2-0346-4373-9F84-EE0BA6329510}" type="presParOf" srcId="{69C5BAB6-1F33-4F9C-8030-14BDB9F9C68B}" destId="{ABF10184-8BA1-4320-9077-C820B59F9A6F}" srcOrd="1" destOrd="0" presId="urn:microsoft.com/office/officeart/2009/3/layout/RandomtoResultProcess"/>
    <dgm:cxn modelId="{7FADBB47-4D2D-46CD-874E-7F1A42E84B0B}" type="presParOf" srcId="{B75638EE-4F29-4DAE-AAA6-5100A7015488}" destId="{B58515D9-CC4C-4D04-A1CF-6B7994ABE3CF}" srcOrd="2" destOrd="0" presId="urn:microsoft.com/office/officeart/2009/3/layout/RandomtoResultProcess"/>
    <dgm:cxn modelId="{3C3B6307-70A0-4212-B82F-C3CC3DBC4F5D}" type="presParOf" srcId="{B58515D9-CC4C-4D04-A1CF-6B7994ABE3CF}" destId="{9BB50B22-AF9D-49F3-8B41-2990DD7F8943}" srcOrd="0" destOrd="0" presId="urn:microsoft.com/office/officeart/2009/3/layout/RandomtoResultProcess"/>
    <dgm:cxn modelId="{D7C753C9-CA5A-49CF-980D-CCB51C400706}" type="presParOf" srcId="{B58515D9-CC4C-4D04-A1CF-6B7994ABE3CF}" destId="{FA55C879-6789-44AE-9C22-52AAEAF6B676}" srcOrd="1" destOrd="0" presId="urn:microsoft.com/office/officeart/2009/3/layout/RandomtoResultProcess"/>
    <dgm:cxn modelId="{B047B132-E783-4A2E-83F0-FC75D9D6F03B}" type="presParOf" srcId="{B75638EE-4F29-4DAE-AAA6-5100A7015488}" destId="{72F020B3-08BF-42D5-9F74-471E9CD051DC}" srcOrd="3" destOrd="0" presId="urn:microsoft.com/office/officeart/2009/3/layout/RandomtoResultProcess"/>
    <dgm:cxn modelId="{04F3343E-010B-4BC2-8FF3-9129DA2EB8BA}" type="presParOf" srcId="{72F020B3-08BF-42D5-9F74-471E9CD051DC}" destId="{9B881424-4A58-4673-BA00-46A5252A097D}" srcOrd="0" destOrd="0" presId="urn:microsoft.com/office/officeart/2009/3/layout/RandomtoResultProcess"/>
    <dgm:cxn modelId="{1158C236-95AA-4D9D-9795-32F1FF517980}" type="presParOf" srcId="{72F020B3-08BF-42D5-9F74-471E9CD051DC}" destId="{0FE10439-6C37-4C0D-B900-4679F93EF389}" srcOrd="1" destOrd="0" presId="urn:microsoft.com/office/officeart/2009/3/layout/RandomtoResultProcess"/>
    <dgm:cxn modelId="{FE1035D5-93DF-4671-9150-E78F017FC98B}" type="presParOf" srcId="{B75638EE-4F29-4DAE-AAA6-5100A7015488}" destId="{2E839657-C8CD-4E05-9836-67D0836BCC55}" srcOrd="4" destOrd="0" presId="urn:microsoft.com/office/officeart/2009/3/layout/RandomtoResultProcess"/>
    <dgm:cxn modelId="{851DBB62-7001-4D18-A3B3-36F636AE5890}" type="presParOf" srcId="{2E839657-C8CD-4E05-9836-67D0836BCC55}" destId="{29A5275D-1E18-499A-9BD1-28D63BAF97F6}" srcOrd="0" destOrd="0" presId="urn:microsoft.com/office/officeart/2009/3/layout/RandomtoResultProcess"/>
    <dgm:cxn modelId="{52DAFBC7-2D2F-411D-8E13-0A06CD258D6A}" type="presParOf" srcId="{2E839657-C8CD-4E05-9836-67D0836BCC55}" destId="{6E88DECB-9D57-4461-9AC2-F9260C5393F1}" srcOrd="1" destOrd="0" presId="urn:microsoft.com/office/officeart/2009/3/layout/RandomtoResultProcess"/>
    <dgm:cxn modelId="{9BE7EFF2-68BE-4FC7-B1DF-C79DF74D72F1}" type="presParOf" srcId="{B75638EE-4F29-4DAE-AAA6-5100A7015488}" destId="{BBF6E786-12F9-4F51-B52C-568E180752A2}" srcOrd="5" destOrd="0" presId="urn:microsoft.com/office/officeart/2009/3/layout/RandomtoResultProcess"/>
    <dgm:cxn modelId="{20426159-651D-40EF-9910-634A832775C6}" type="presParOf" srcId="{BBF6E786-12F9-4F51-B52C-568E180752A2}" destId="{6F209598-3BA5-4E57-98F7-E03D82CBD5BD}" srcOrd="0" destOrd="0" presId="urn:microsoft.com/office/officeart/2009/3/layout/RandomtoResultProcess"/>
    <dgm:cxn modelId="{884E091C-6704-45E9-8493-FF5E125F3179}" type="presParOf" srcId="{BBF6E786-12F9-4F51-B52C-568E180752A2}" destId="{1D7BAEAF-5542-4E4E-919E-870BCD1D5B83}" srcOrd="1" destOrd="0" presId="urn:microsoft.com/office/officeart/2009/3/layout/RandomtoResultProcess"/>
    <dgm:cxn modelId="{7CEEE863-CFD4-4089-8D04-5AD556F18929}" type="presParOf" srcId="{B75638EE-4F29-4DAE-AAA6-5100A7015488}" destId="{2D8277D8-83F2-4014-8E99-35526BA47C32}" srcOrd="6" destOrd="0" presId="urn:microsoft.com/office/officeart/2009/3/layout/RandomtoResultProcess"/>
    <dgm:cxn modelId="{0ACE1C59-8D26-4AC5-A754-E5A469A2D4FE}" type="presParOf" srcId="{2D8277D8-83F2-4014-8E99-35526BA47C32}" destId="{F533E3B1-6474-46E2-AB43-D2D43C5AD902}" srcOrd="0" destOrd="0" presId="urn:microsoft.com/office/officeart/2009/3/layout/RandomtoResultProcess"/>
    <dgm:cxn modelId="{3279D220-BF9D-48AF-AD37-42B09DEB83BC}" type="presParOf" srcId="{2D8277D8-83F2-4014-8E99-35526BA47C32}" destId="{A6806345-08FF-4916-BB0F-77DE4EB3F5E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39BABC-FE73-4739-AC8F-68CE2249E5D1}" type="doc">
      <dgm:prSet loTypeId="urn:microsoft.com/office/officeart/2005/8/layout/hProcess9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2A334645-A073-4AC6-8065-F6E1EA36B152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Es necesario  realizar un estudio sobre más profundo de las teorías que también forman parte de la clase invertida, así como, las relacionadas con el desarrollo del pensamiento crítico. </a:t>
          </a:r>
          <a:endParaRPr lang="es-EC" sz="1800" dirty="0">
            <a:solidFill>
              <a:schemeClr val="tx1"/>
            </a:solidFill>
          </a:endParaRPr>
        </a:p>
      </dgm:t>
    </dgm:pt>
    <dgm:pt modelId="{2016B6E0-C680-4F30-A69D-D70203AD2A28}" type="parTrans" cxnId="{0E985958-1CD0-45D2-87BA-D735B334ED9D}">
      <dgm:prSet/>
      <dgm:spPr/>
      <dgm:t>
        <a:bodyPr/>
        <a:lstStyle/>
        <a:p>
          <a:endParaRPr lang="es-EC"/>
        </a:p>
      </dgm:t>
    </dgm:pt>
    <dgm:pt modelId="{FA3EBA3C-D086-4DDE-8F8B-1B2CB7585D2F}" type="sibTrans" cxnId="{0E985958-1CD0-45D2-87BA-D735B334ED9D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es-EC"/>
        </a:p>
      </dgm:t>
    </dgm:pt>
    <dgm:pt modelId="{46736A22-EFBA-4D7B-88A7-47590BF2269E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La recopilación de trabajos, informes, presentaciones pueden servir de material para la aplicación de futura de la clase invertida.</a:t>
          </a:r>
          <a:endParaRPr lang="es-EC" sz="1800" dirty="0">
            <a:solidFill>
              <a:schemeClr val="tx1"/>
            </a:solidFill>
          </a:endParaRPr>
        </a:p>
      </dgm:t>
    </dgm:pt>
    <dgm:pt modelId="{80B78ED0-EFA4-4794-B47E-8C8E11E95BE2}" type="parTrans" cxnId="{D9961B0F-1738-4D26-9776-DFD55283D6E8}">
      <dgm:prSet/>
      <dgm:spPr/>
      <dgm:t>
        <a:bodyPr/>
        <a:lstStyle/>
        <a:p>
          <a:endParaRPr lang="es-EC"/>
        </a:p>
      </dgm:t>
    </dgm:pt>
    <dgm:pt modelId="{99804210-ED8E-4F92-AF19-9362C999B888}" type="sibTrans" cxnId="{D9961B0F-1738-4D26-9776-DFD55283D6E8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s-EC"/>
        </a:p>
      </dgm:t>
    </dgm:pt>
    <dgm:pt modelId="{0AD50E12-D708-4B10-9515-690E11338F39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Se recomienda el uso de fichas de observación, lista de cotejo y test como aporte metodológico para futuras investigaciones</a:t>
          </a:r>
          <a:r>
            <a:rPr lang="es-EC" sz="1300" dirty="0">
              <a:solidFill>
                <a:schemeClr val="tx1"/>
              </a:solidFill>
            </a:rPr>
            <a:t>.</a:t>
          </a:r>
        </a:p>
      </dgm:t>
    </dgm:pt>
    <dgm:pt modelId="{396AC9AB-BA16-40F5-9A8E-11C3E785A6E5}" type="parTrans" cxnId="{B7769E8D-4F49-4D50-B5E2-3ECC85FD4022}">
      <dgm:prSet/>
      <dgm:spPr/>
      <dgm:t>
        <a:bodyPr/>
        <a:lstStyle/>
        <a:p>
          <a:endParaRPr lang="es-EC"/>
        </a:p>
      </dgm:t>
    </dgm:pt>
    <dgm:pt modelId="{BFCF8830-2DBE-401E-8A1B-4D68BFB638EC}" type="sibTrans" cxnId="{B7769E8D-4F49-4D50-B5E2-3ECC85FD4022}">
      <dgm:prSet/>
      <dgm:spPr/>
      <dgm:t>
        <a:bodyPr/>
        <a:lstStyle/>
        <a:p>
          <a:endParaRPr lang="es-EC"/>
        </a:p>
      </dgm:t>
    </dgm:pt>
    <dgm:pt modelId="{C2151E43-F4BD-40AC-83B4-A6E8A5C6B8E5}">
      <dgm:prSet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Se sugiere que para el desarrollo de actividades siempre se realice un consenso de tiempos, medios y espacios con los estudiantes, de manera que, no exista confusión o choque de horas clase. </a:t>
          </a:r>
          <a:endParaRPr lang="es-EC" sz="1800" dirty="0">
            <a:solidFill>
              <a:schemeClr val="tx1"/>
            </a:solidFill>
          </a:endParaRPr>
        </a:p>
      </dgm:t>
    </dgm:pt>
    <dgm:pt modelId="{1F3E2C57-4F3B-420E-A657-AA27ACE13636}" type="parTrans" cxnId="{51B91F6C-5D37-4C31-B600-964B06036C2A}">
      <dgm:prSet/>
      <dgm:spPr/>
      <dgm:t>
        <a:bodyPr/>
        <a:lstStyle/>
        <a:p>
          <a:endParaRPr lang="es-EC"/>
        </a:p>
      </dgm:t>
    </dgm:pt>
    <dgm:pt modelId="{EC747DC8-185B-4F09-ADD5-3F5C78827D34}" type="sibTrans" cxnId="{51B91F6C-5D37-4C31-B600-964B06036C2A}">
      <dgm:prSet/>
      <dgm:spPr/>
      <dgm:t>
        <a:bodyPr/>
        <a:lstStyle/>
        <a:p>
          <a:endParaRPr lang="es-EC"/>
        </a:p>
      </dgm:t>
    </dgm:pt>
    <dgm:pt modelId="{85C4346A-7FA1-4D1F-9987-7E25EA917F2D}" type="pres">
      <dgm:prSet presAssocID="{1D39BABC-FE73-4739-AC8F-68CE2249E5D1}" presName="CompostProcess" presStyleCnt="0">
        <dgm:presLayoutVars>
          <dgm:dir/>
          <dgm:resizeHandles val="exact"/>
        </dgm:presLayoutVars>
      </dgm:prSet>
      <dgm:spPr/>
    </dgm:pt>
    <dgm:pt modelId="{52835757-A128-456D-B2FF-58A6FE3D0083}" type="pres">
      <dgm:prSet presAssocID="{1D39BABC-FE73-4739-AC8F-68CE2249E5D1}" presName="arrow" presStyleLbl="bgShp" presStyleIdx="0" presStyleCnt="1"/>
      <dgm:spPr/>
    </dgm:pt>
    <dgm:pt modelId="{339CD2A2-0617-4D4A-B7FC-7BE690BBDDC8}" type="pres">
      <dgm:prSet presAssocID="{1D39BABC-FE73-4739-AC8F-68CE2249E5D1}" presName="linearProcess" presStyleCnt="0"/>
      <dgm:spPr/>
    </dgm:pt>
    <dgm:pt modelId="{95B61680-2536-4ABE-ACF8-5E0644FF2EA9}" type="pres">
      <dgm:prSet presAssocID="{2A334645-A073-4AC6-8065-F6E1EA36B152}" presName="textNode" presStyleLbl="node1" presStyleIdx="0" presStyleCnt="4">
        <dgm:presLayoutVars>
          <dgm:bulletEnabled val="1"/>
        </dgm:presLayoutVars>
      </dgm:prSet>
      <dgm:spPr/>
    </dgm:pt>
    <dgm:pt modelId="{8B49BFE1-64E1-4AA2-AD3D-DE3134BB71EC}" type="pres">
      <dgm:prSet presAssocID="{FA3EBA3C-D086-4DDE-8F8B-1B2CB7585D2F}" presName="sibTrans" presStyleCnt="0"/>
      <dgm:spPr/>
    </dgm:pt>
    <dgm:pt modelId="{DFBCF80E-6059-4EF4-B0FC-4564F66F8AC4}" type="pres">
      <dgm:prSet presAssocID="{C2151E43-F4BD-40AC-83B4-A6E8A5C6B8E5}" presName="textNode" presStyleLbl="node1" presStyleIdx="1" presStyleCnt="4" custScaleX="110528">
        <dgm:presLayoutVars>
          <dgm:bulletEnabled val="1"/>
        </dgm:presLayoutVars>
      </dgm:prSet>
      <dgm:spPr/>
    </dgm:pt>
    <dgm:pt modelId="{FF6EFA19-0F7B-41EC-AFA3-E103864F5A50}" type="pres">
      <dgm:prSet presAssocID="{EC747DC8-185B-4F09-ADD5-3F5C78827D34}" presName="sibTrans" presStyleCnt="0"/>
      <dgm:spPr/>
    </dgm:pt>
    <dgm:pt modelId="{8ED53DE7-6D7A-40C8-B25B-74A2B1EDE45A}" type="pres">
      <dgm:prSet presAssocID="{46736A22-EFBA-4D7B-88A7-47590BF2269E}" presName="textNode" presStyleLbl="node1" presStyleIdx="2" presStyleCnt="4">
        <dgm:presLayoutVars>
          <dgm:bulletEnabled val="1"/>
        </dgm:presLayoutVars>
      </dgm:prSet>
      <dgm:spPr/>
    </dgm:pt>
    <dgm:pt modelId="{C8D2FBA4-60DB-4652-B256-115E6C94C33F}" type="pres">
      <dgm:prSet presAssocID="{99804210-ED8E-4F92-AF19-9362C999B888}" presName="sibTrans" presStyleCnt="0"/>
      <dgm:spPr/>
    </dgm:pt>
    <dgm:pt modelId="{DA5738DA-BD38-4B63-8BB9-EFE91C306602}" type="pres">
      <dgm:prSet presAssocID="{0AD50E12-D708-4B10-9515-690E11338F3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9961B0F-1738-4D26-9776-DFD55283D6E8}" srcId="{1D39BABC-FE73-4739-AC8F-68CE2249E5D1}" destId="{46736A22-EFBA-4D7B-88A7-47590BF2269E}" srcOrd="2" destOrd="0" parTransId="{80B78ED0-EFA4-4794-B47E-8C8E11E95BE2}" sibTransId="{99804210-ED8E-4F92-AF19-9362C999B888}"/>
    <dgm:cxn modelId="{4EC72512-2D2F-4184-BC0D-14A917DE3B94}" type="presOf" srcId="{0AD50E12-D708-4B10-9515-690E11338F39}" destId="{DA5738DA-BD38-4B63-8BB9-EFE91C306602}" srcOrd="0" destOrd="0" presId="urn:microsoft.com/office/officeart/2005/8/layout/hProcess9"/>
    <dgm:cxn modelId="{1BF45F2C-80D3-40E7-A52D-8CE35AF86706}" type="presOf" srcId="{2A334645-A073-4AC6-8065-F6E1EA36B152}" destId="{95B61680-2536-4ABE-ACF8-5E0644FF2EA9}" srcOrd="0" destOrd="0" presId="urn:microsoft.com/office/officeart/2005/8/layout/hProcess9"/>
    <dgm:cxn modelId="{D669234B-0B87-43F9-9459-EA09FDD5B07F}" type="presOf" srcId="{46736A22-EFBA-4D7B-88A7-47590BF2269E}" destId="{8ED53DE7-6D7A-40C8-B25B-74A2B1EDE45A}" srcOrd="0" destOrd="0" presId="urn:microsoft.com/office/officeart/2005/8/layout/hProcess9"/>
    <dgm:cxn modelId="{51B91F6C-5D37-4C31-B600-964B06036C2A}" srcId="{1D39BABC-FE73-4739-AC8F-68CE2249E5D1}" destId="{C2151E43-F4BD-40AC-83B4-A6E8A5C6B8E5}" srcOrd="1" destOrd="0" parTransId="{1F3E2C57-4F3B-420E-A657-AA27ACE13636}" sibTransId="{EC747DC8-185B-4F09-ADD5-3F5C78827D34}"/>
    <dgm:cxn modelId="{0E985958-1CD0-45D2-87BA-D735B334ED9D}" srcId="{1D39BABC-FE73-4739-AC8F-68CE2249E5D1}" destId="{2A334645-A073-4AC6-8065-F6E1EA36B152}" srcOrd="0" destOrd="0" parTransId="{2016B6E0-C680-4F30-A69D-D70203AD2A28}" sibTransId="{FA3EBA3C-D086-4DDE-8F8B-1B2CB7585D2F}"/>
    <dgm:cxn modelId="{B7769E8D-4F49-4D50-B5E2-3ECC85FD4022}" srcId="{1D39BABC-FE73-4739-AC8F-68CE2249E5D1}" destId="{0AD50E12-D708-4B10-9515-690E11338F39}" srcOrd="3" destOrd="0" parTransId="{396AC9AB-BA16-40F5-9A8E-11C3E785A6E5}" sibTransId="{BFCF8830-2DBE-401E-8A1B-4D68BFB638EC}"/>
    <dgm:cxn modelId="{7A87A3E7-6F2E-4D5E-8196-399DD3B3C160}" type="presOf" srcId="{1D39BABC-FE73-4739-AC8F-68CE2249E5D1}" destId="{85C4346A-7FA1-4D1F-9987-7E25EA917F2D}" srcOrd="0" destOrd="0" presId="urn:microsoft.com/office/officeart/2005/8/layout/hProcess9"/>
    <dgm:cxn modelId="{E15425FB-392E-4783-B595-3A2CD3CDF3DB}" type="presOf" srcId="{C2151E43-F4BD-40AC-83B4-A6E8A5C6B8E5}" destId="{DFBCF80E-6059-4EF4-B0FC-4564F66F8AC4}" srcOrd="0" destOrd="0" presId="urn:microsoft.com/office/officeart/2005/8/layout/hProcess9"/>
    <dgm:cxn modelId="{CDA1A8BC-56E1-4A61-A8FA-8628CD97AD72}" type="presParOf" srcId="{85C4346A-7FA1-4D1F-9987-7E25EA917F2D}" destId="{52835757-A128-456D-B2FF-58A6FE3D0083}" srcOrd="0" destOrd="0" presId="urn:microsoft.com/office/officeart/2005/8/layout/hProcess9"/>
    <dgm:cxn modelId="{FC9C544C-9A67-444D-9A14-CF62E84D767D}" type="presParOf" srcId="{85C4346A-7FA1-4D1F-9987-7E25EA917F2D}" destId="{339CD2A2-0617-4D4A-B7FC-7BE690BBDDC8}" srcOrd="1" destOrd="0" presId="urn:microsoft.com/office/officeart/2005/8/layout/hProcess9"/>
    <dgm:cxn modelId="{ECA1E299-28AF-49ED-B72D-72EB72957FBA}" type="presParOf" srcId="{339CD2A2-0617-4D4A-B7FC-7BE690BBDDC8}" destId="{95B61680-2536-4ABE-ACF8-5E0644FF2EA9}" srcOrd="0" destOrd="0" presId="urn:microsoft.com/office/officeart/2005/8/layout/hProcess9"/>
    <dgm:cxn modelId="{8A4084CD-56A5-4818-A919-3D3813A90AF7}" type="presParOf" srcId="{339CD2A2-0617-4D4A-B7FC-7BE690BBDDC8}" destId="{8B49BFE1-64E1-4AA2-AD3D-DE3134BB71EC}" srcOrd="1" destOrd="0" presId="urn:microsoft.com/office/officeart/2005/8/layout/hProcess9"/>
    <dgm:cxn modelId="{CE3E25E8-E224-43AE-B8C1-AB59A53067F3}" type="presParOf" srcId="{339CD2A2-0617-4D4A-B7FC-7BE690BBDDC8}" destId="{DFBCF80E-6059-4EF4-B0FC-4564F66F8AC4}" srcOrd="2" destOrd="0" presId="urn:microsoft.com/office/officeart/2005/8/layout/hProcess9"/>
    <dgm:cxn modelId="{494EA83B-F958-4126-90D5-52018ABCE6D6}" type="presParOf" srcId="{339CD2A2-0617-4D4A-B7FC-7BE690BBDDC8}" destId="{FF6EFA19-0F7B-41EC-AFA3-E103864F5A50}" srcOrd="3" destOrd="0" presId="urn:microsoft.com/office/officeart/2005/8/layout/hProcess9"/>
    <dgm:cxn modelId="{6B2C509A-305B-4207-AC11-F7F972583FBE}" type="presParOf" srcId="{339CD2A2-0617-4D4A-B7FC-7BE690BBDDC8}" destId="{8ED53DE7-6D7A-40C8-B25B-74A2B1EDE45A}" srcOrd="4" destOrd="0" presId="urn:microsoft.com/office/officeart/2005/8/layout/hProcess9"/>
    <dgm:cxn modelId="{66B4B2A5-983E-4D09-9C23-73F8EFE2940B}" type="presParOf" srcId="{339CD2A2-0617-4D4A-B7FC-7BE690BBDDC8}" destId="{C8D2FBA4-60DB-4652-B256-115E6C94C33F}" srcOrd="5" destOrd="0" presId="urn:microsoft.com/office/officeart/2005/8/layout/hProcess9"/>
    <dgm:cxn modelId="{6B92F322-0F3A-4916-B18E-F7CC7C4A19A5}" type="presParOf" srcId="{339CD2A2-0617-4D4A-B7FC-7BE690BBDDC8}" destId="{DA5738DA-BD38-4B63-8BB9-EFE91C3066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0578-3515-4E53-AD91-91CF7D30B212}">
      <dsp:nvSpPr>
        <dsp:cNvPr id="0" name=""/>
        <dsp:cNvSpPr/>
      </dsp:nvSpPr>
      <dsp:spPr>
        <a:xfrm rot="5400000">
          <a:off x="3824515" y="41658"/>
          <a:ext cx="2007049" cy="192373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+mn-lt"/>
            </a:rPr>
            <a:t>Inversión del tiempo en el aula</a:t>
          </a:r>
        </a:p>
      </dsp:txBody>
      <dsp:txXfrm rot="-5400000">
        <a:off x="4180140" y="327565"/>
        <a:ext cx="1295798" cy="1351919"/>
      </dsp:txXfrm>
    </dsp:sp>
    <dsp:sp modelId="{735E8F26-3D0A-4A2E-A4DD-744AA956E3B3}">
      <dsp:nvSpPr>
        <dsp:cNvPr id="0" name=""/>
        <dsp:cNvSpPr/>
      </dsp:nvSpPr>
      <dsp:spPr>
        <a:xfrm>
          <a:off x="5831027" y="425936"/>
          <a:ext cx="2853524" cy="120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849A5-B3CE-4FC2-9542-61752F98C921}">
      <dsp:nvSpPr>
        <dsp:cNvPr id="0" name=""/>
        <dsp:cNvSpPr/>
      </dsp:nvSpPr>
      <dsp:spPr>
        <a:xfrm rot="5400000">
          <a:off x="1797586" y="132682"/>
          <a:ext cx="2007049" cy="17461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79805"/>
                <a:satOff val="2834"/>
                <a:lumOff val="1444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79805"/>
                <a:satOff val="2834"/>
                <a:lumOff val="1444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79805"/>
                <a:satOff val="2834"/>
                <a:lumOff val="1444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2200150" y="314989"/>
        <a:ext cx="1201921" cy="1381519"/>
      </dsp:txXfrm>
    </dsp:sp>
    <dsp:sp modelId="{9F7F8B74-B64E-4D89-A634-16DA7E3531F3}">
      <dsp:nvSpPr>
        <dsp:cNvPr id="0" name=""/>
        <dsp:cNvSpPr/>
      </dsp:nvSpPr>
      <dsp:spPr>
        <a:xfrm rot="5400000">
          <a:off x="2792310" y="1615328"/>
          <a:ext cx="2007049" cy="21880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+mn-lt"/>
            </a:rPr>
            <a:t>Memorización y repetición de contenidos</a:t>
          </a:r>
        </a:p>
      </dsp:txBody>
      <dsp:txXfrm rot="-5400000">
        <a:off x="3066498" y="2040316"/>
        <a:ext cx="1458673" cy="1338033"/>
      </dsp:txXfrm>
    </dsp:sp>
    <dsp:sp modelId="{1FBA2A67-65B9-4EF9-8722-5FB570BC08CC}">
      <dsp:nvSpPr>
        <dsp:cNvPr id="0" name=""/>
        <dsp:cNvSpPr/>
      </dsp:nvSpPr>
      <dsp:spPr>
        <a:xfrm>
          <a:off x="254393" y="2040311"/>
          <a:ext cx="2578528" cy="120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4A9A4-BF17-4CCD-8266-48B416746D3E}">
      <dsp:nvSpPr>
        <dsp:cNvPr id="0" name=""/>
        <dsp:cNvSpPr/>
      </dsp:nvSpPr>
      <dsp:spPr>
        <a:xfrm rot="5400000">
          <a:off x="4923466" y="1813968"/>
          <a:ext cx="2007049" cy="17461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539416"/>
                <a:satOff val="8503"/>
                <a:lumOff val="4333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39416"/>
                <a:satOff val="8503"/>
                <a:lumOff val="4333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39416"/>
                <a:satOff val="8503"/>
                <a:lumOff val="4333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5326030" y="1996275"/>
        <a:ext cx="1201921" cy="1381519"/>
      </dsp:txXfrm>
    </dsp:sp>
    <dsp:sp modelId="{88D9AEBA-FA2D-436D-BE37-5FB9E9E35283}">
      <dsp:nvSpPr>
        <dsp:cNvPr id="0" name=""/>
        <dsp:cNvSpPr/>
      </dsp:nvSpPr>
      <dsp:spPr>
        <a:xfrm rot="5400000">
          <a:off x="3955124" y="3345347"/>
          <a:ext cx="2007049" cy="213958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  <a:latin typeface="+mn-lt"/>
            </a:rPr>
            <a:t>Disminución en la calidad de reflexión, análisis e interpretación</a:t>
          </a:r>
        </a:p>
      </dsp:txBody>
      <dsp:txXfrm rot="-5400000">
        <a:off x="4245452" y="3746125"/>
        <a:ext cx="1426393" cy="1338033"/>
      </dsp:txXfrm>
    </dsp:sp>
    <dsp:sp modelId="{1B4CE395-60CD-4736-91E4-1D6647A1CCD8}">
      <dsp:nvSpPr>
        <dsp:cNvPr id="0" name=""/>
        <dsp:cNvSpPr/>
      </dsp:nvSpPr>
      <dsp:spPr>
        <a:xfrm>
          <a:off x="6145566" y="4049715"/>
          <a:ext cx="2239867" cy="90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9D22E-1C07-4AC7-B28D-E59CC250082B}">
      <dsp:nvSpPr>
        <dsp:cNvPr id="0" name=""/>
        <dsp:cNvSpPr/>
      </dsp:nvSpPr>
      <dsp:spPr>
        <a:xfrm rot="5400000">
          <a:off x="1794878" y="3542075"/>
          <a:ext cx="2007049" cy="17461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79805"/>
                <a:satOff val="2834"/>
                <a:lumOff val="1444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79805"/>
                <a:satOff val="2834"/>
                <a:lumOff val="1444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79805"/>
                <a:satOff val="2834"/>
                <a:lumOff val="1444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2197442" y="3724382"/>
        <a:ext cx="1201921" cy="1381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7CEE2-E6AA-4D83-BE5B-A6B4062CEA23}">
      <dsp:nvSpPr>
        <dsp:cNvPr id="0" name=""/>
        <dsp:cNvSpPr/>
      </dsp:nvSpPr>
      <dsp:spPr>
        <a:xfrm>
          <a:off x="5069830" y="2891088"/>
          <a:ext cx="3970722" cy="45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11"/>
              </a:lnTo>
              <a:lnTo>
                <a:pt x="3970722" y="229711"/>
              </a:lnTo>
              <a:lnTo>
                <a:pt x="3970722" y="45942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4E007-4DA2-412F-9565-93A2D2D3F24D}">
      <dsp:nvSpPr>
        <dsp:cNvPr id="0" name=""/>
        <dsp:cNvSpPr/>
      </dsp:nvSpPr>
      <dsp:spPr>
        <a:xfrm>
          <a:off x="5069830" y="2891088"/>
          <a:ext cx="1323574" cy="459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11"/>
              </a:lnTo>
              <a:lnTo>
                <a:pt x="1323574" y="229711"/>
              </a:lnTo>
              <a:lnTo>
                <a:pt x="1323574" y="45942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107C-331E-4E2C-8C0F-3D26A4427F0C}">
      <dsp:nvSpPr>
        <dsp:cNvPr id="0" name=""/>
        <dsp:cNvSpPr/>
      </dsp:nvSpPr>
      <dsp:spPr>
        <a:xfrm>
          <a:off x="3746256" y="2891088"/>
          <a:ext cx="1323574" cy="459422"/>
        </a:xfrm>
        <a:custGeom>
          <a:avLst/>
          <a:gdLst/>
          <a:ahLst/>
          <a:cxnLst/>
          <a:rect l="0" t="0" r="0" b="0"/>
          <a:pathLst>
            <a:path>
              <a:moveTo>
                <a:pt x="1323574" y="0"/>
              </a:moveTo>
              <a:lnTo>
                <a:pt x="1323574" y="229711"/>
              </a:lnTo>
              <a:lnTo>
                <a:pt x="0" y="229711"/>
              </a:lnTo>
              <a:lnTo>
                <a:pt x="0" y="45942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7D226-0A35-4995-8D9B-FBF927337D07}">
      <dsp:nvSpPr>
        <dsp:cNvPr id="0" name=""/>
        <dsp:cNvSpPr/>
      </dsp:nvSpPr>
      <dsp:spPr>
        <a:xfrm>
          <a:off x="1099107" y="2891088"/>
          <a:ext cx="3970722" cy="459422"/>
        </a:xfrm>
        <a:custGeom>
          <a:avLst/>
          <a:gdLst/>
          <a:ahLst/>
          <a:cxnLst/>
          <a:rect l="0" t="0" r="0" b="0"/>
          <a:pathLst>
            <a:path>
              <a:moveTo>
                <a:pt x="3970722" y="0"/>
              </a:moveTo>
              <a:lnTo>
                <a:pt x="3970722" y="229711"/>
              </a:lnTo>
              <a:lnTo>
                <a:pt x="0" y="229711"/>
              </a:lnTo>
              <a:lnTo>
                <a:pt x="0" y="45942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6CFC4-9461-40FB-891B-34F0EB321354}">
      <dsp:nvSpPr>
        <dsp:cNvPr id="0" name=""/>
        <dsp:cNvSpPr/>
      </dsp:nvSpPr>
      <dsp:spPr>
        <a:xfrm>
          <a:off x="1988199" y="1282453"/>
          <a:ext cx="6163261" cy="1608634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</a:t>
          </a:r>
          <a:r>
            <a:rPr lang="es-ES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incidencia de la Clase invertida en el desarrollo del pensamiento crítico en los estudiantes de la asignatura de Medio ambiente de la Facultad de Arquitectura y Urbanismo de la Universidad Central de Ecuador, período académico marzo–agosto 2019. </a:t>
          </a:r>
          <a:endParaRPr lang="es-EC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8199" y="1282453"/>
        <a:ext cx="6163261" cy="1608634"/>
      </dsp:txXfrm>
    </dsp:sp>
    <dsp:sp modelId="{DDBED7F3-37B7-4BB8-BFE5-CDC0ED59A84E}">
      <dsp:nvSpPr>
        <dsp:cNvPr id="0" name=""/>
        <dsp:cNvSpPr/>
      </dsp:nvSpPr>
      <dsp:spPr>
        <a:xfrm>
          <a:off x="5244" y="3350511"/>
          <a:ext cx="2187725" cy="19739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Describir los aportes teóricos y conceptuales referentes a la clase invertida.</a:t>
          </a:r>
        </a:p>
      </dsp:txBody>
      <dsp:txXfrm>
        <a:off x="5244" y="3350511"/>
        <a:ext cx="2187725" cy="1973985"/>
      </dsp:txXfrm>
    </dsp:sp>
    <dsp:sp modelId="{BEBEC65F-4607-46F7-964A-E82747EBB2DC}">
      <dsp:nvSpPr>
        <dsp:cNvPr id="0" name=""/>
        <dsp:cNvSpPr/>
      </dsp:nvSpPr>
      <dsp:spPr>
        <a:xfrm>
          <a:off x="2652393" y="3350511"/>
          <a:ext cx="2187725" cy="19739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las actividades de enseñanza – aprendizaje que se desarrollan en la clase invertida por el docente y el estudiante.</a:t>
          </a:r>
        </a:p>
      </dsp:txBody>
      <dsp:txXfrm>
        <a:off x="2652393" y="3350511"/>
        <a:ext cx="2187725" cy="1973985"/>
      </dsp:txXfrm>
    </dsp:sp>
    <dsp:sp modelId="{C77C7F53-3118-4D23-99BD-5572534D8540}">
      <dsp:nvSpPr>
        <dsp:cNvPr id="0" name=""/>
        <dsp:cNvSpPr/>
      </dsp:nvSpPr>
      <dsp:spPr>
        <a:xfrm>
          <a:off x="5299541" y="3350511"/>
          <a:ext cx="2187725" cy="191287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br>
            <a:rPr lang="es-EC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nivel de conocimiento que posee el docente respecto a la clase invertida y pensamiento crítico.</a:t>
          </a:r>
        </a:p>
      </dsp:txBody>
      <dsp:txXfrm>
        <a:off x="5299541" y="3350511"/>
        <a:ext cx="2187725" cy="1912870"/>
      </dsp:txXfrm>
    </dsp:sp>
    <dsp:sp modelId="{22636378-6FFD-40F8-B877-99B0B567A60D}">
      <dsp:nvSpPr>
        <dsp:cNvPr id="0" name=""/>
        <dsp:cNvSpPr/>
      </dsp:nvSpPr>
      <dsp:spPr>
        <a:xfrm>
          <a:off x="7946690" y="3350511"/>
          <a:ext cx="2187725" cy="19467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Evaluar </a:t>
          </a:r>
          <a:r>
            <a:rPr lang="es-ES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pensamiento crítico de los estudiantes antes y después de la aplicación de la clase invertida.</a:t>
          </a:r>
          <a:endParaRPr lang="es-EC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6690" y="3350511"/>
        <a:ext cx="2187725" cy="1946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9557-FB8C-4A8F-ABEE-314E633A8A79}">
      <dsp:nvSpPr>
        <dsp:cNvPr id="0" name=""/>
        <dsp:cNvSpPr/>
      </dsp:nvSpPr>
      <dsp:spPr>
        <a:xfrm>
          <a:off x="4017643" y="2528185"/>
          <a:ext cx="3090003" cy="3090003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Prioridades Mundiales y locales</a:t>
          </a:r>
        </a:p>
      </dsp:txBody>
      <dsp:txXfrm>
        <a:off x="4638871" y="3252003"/>
        <a:ext cx="1847547" cy="1588326"/>
      </dsp:txXfrm>
    </dsp:sp>
    <dsp:sp modelId="{3DA21CA9-D5D7-4DE9-AD43-E180E8568D00}">
      <dsp:nvSpPr>
        <dsp:cNvPr id="0" name=""/>
        <dsp:cNvSpPr/>
      </dsp:nvSpPr>
      <dsp:spPr>
        <a:xfrm>
          <a:off x="2219823" y="1797820"/>
          <a:ext cx="2247275" cy="2247275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Aportes teóricos, metodológicos y prácticos</a:t>
          </a:r>
        </a:p>
      </dsp:txBody>
      <dsp:txXfrm>
        <a:off x="2785581" y="2366998"/>
        <a:ext cx="1115759" cy="1108919"/>
      </dsp:txXfrm>
    </dsp:sp>
    <dsp:sp modelId="{BBC348EC-B730-4A72-BA79-00B994A7009D}">
      <dsp:nvSpPr>
        <dsp:cNvPr id="0" name=""/>
        <dsp:cNvSpPr/>
      </dsp:nvSpPr>
      <dsp:spPr>
        <a:xfrm rot="20700000">
          <a:off x="3469951" y="277336"/>
          <a:ext cx="2201871" cy="2201871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Factibilidad, viabilidad y beneficiarios</a:t>
          </a:r>
        </a:p>
      </dsp:txBody>
      <dsp:txXfrm rot="-20700000">
        <a:off x="3952886" y="760271"/>
        <a:ext cx="1236001" cy="1236001"/>
      </dsp:txXfrm>
    </dsp:sp>
    <dsp:sp modelId="{ECF4C273-EB4B-43F6-A154-98860B4FC9FA}">
      <dsp:nvSpPr>
        <dsp:cNvPr id="0" name=""/>
        <dsp:cNvSpPr/>
      </dsp:nvSpPr>
      <dsp:spPr>
        <a:xfrm>
          <a:off x="3795984" y="2052786"/>
          <a:ext cx="3955205" cy="3955205"/>
        </a:xfrm>
        <a:prstGeom prst="circularArrow">
          <a:avLst>
            <a:gd name="adj1" fmla="val 4688"/>
            <a:gd name="adj2" fmla="val 299029"/>
            <a:gd name="adj3" fmla="val 2542194"/>
            <a:gd name="adj4" fmla="val 15806304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1C9D3C-0ADD-40FC-83C5-B3D6967F11AA}">
      <dsp:nvSpPr>
        <dsp:cNvPr id="0" name=""/>
        <dsp:cNvSpPr/>
      </dsp:nvSpPr>
      <dsp:spPr>
        <a:xfrm>
          <a:off x="1821834" y="1294472"/>
          <a:ext cx="2873703" cy="28737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F6E44F-55F1-47DE-A563-AC5423CE16B1}">
      <dsp:nvSpPr>
        <dsp:cNvPr id="0" name=""/>
        <dsp:cNvSpPr/>
      </dsp:nvSpPr>
      <dsp:spPr>
        <a:xfrm>
          <a:off x="2969211" y="-240973"/>
          <a:ext cx="3098431" cy="30984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41CF4-6873-4CA6-8229-D7F62264C93A}">
      <dsp:nvSpPr>
        <dsp:cNvPr id="0" name=""/>
        <dsp:cNvSpPr/>
      </dsp:nvSpPr>
      <dsp:spPr>
        <a:xfrm rot="3037142">
          <a:off x="2405969" y="3687257"/>
          <a:ext cx="2288957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88957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945DD-9D84-4EAB-A2F0-8B1A708EA73A}">
      <dsp:nvSpPr>
        <dsp:cNvPr id="0" name=""/>
        <dsp:cNvSpPr/>
      </dsp:nvSpPr>
      <dsp:spPr>
        <a:xfrm rot="2187606">
          <a:off x="2657844" y="3391534"/>
          <a:ext cx="2241376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1376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933B6-862F-4033-AC38-59CAAFAC52B0}">
      <dsp:nvSpPr>
        <dsp:cNvPr id="0" name=""/>
        <dsp:cNvSpPr/>
      </dsp:nvSpPr>
      <dsp:spPr>
        <a:xfrm rot="1320383">
          <a:off x="2795385" y="3047480"/>
          <a:ext cx="2245741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5741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8BB1B-4FA5-4B38-B2E2-7355AB409971}">
      <dsp:nvSpPr>
        <dsp:cNvPr id="0" name=""/>
        <dsp:cNvSpPr/>
      </dsp:nvSpPr>
      <dsp:spPr>
        <a:xfrm rot="441489">
          <a:off x="2867957" y="2689201"/>
          <a:ext cx="2243507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3507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A727C-6803-4E22-83FA-9F8CCE876949}">
      <dsp:nvSpPr>
        <dsp:cNvPr id="0" name=""/>
        <dsp:cNvSpPr/>
      </dsp:nvSpPr>
      <dsp:spPr>
        <a:xfrm rot="21158511">
          <a:off x="2867957" y="2325624"/>
          <a:ext cx="2243507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3507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42368-FE22-4F01-886D-E09434764EBF}">
      <dsp:nvSpPr>
        <dsp:cNvPr id="0" name=""/>
        <dsp:cNvSpPr/>
      </dsp:nvSpPr>
      <dsp:spPr>
        <a:xfrm rot="20279617">
          <a:off x="2795385" y="1967344"/>
          <a:ext cx="2245741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5741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2036C-F5E4-4688-8A8F-C4EA75359A9A}">
      <dsp:nvSpPr>
        <dsp:cNvPr id="0" name=""/>
        <dsp:cNvSpPr/>
      </dsp:nvSpPr>
      <dsp:spPr>
        <a:xfrm rot="19412394">
          <a:off x="2657844" y="1623291"/>
          <a:ext cx="2241376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41376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7AF95-D887-4B62-B2E3-40EE5235E39E}">
      <dsp:nvSpPr>
        <dsp:cNvPr id="0" name=""/>
        <dsp:cNvSpPr/>
      </dsp:nvSpPr>
      <dsp:spPr>
        <a:xfrm rot="18562858">
          <a:off x="2405969" y="1327567"/>
          <a:ext cx="2288957" cy="17446"/>
        </a:xfrm>
        <a:custGeom>
          <a:avLst/>
          <a:gdLst/>
          <a:ahLst/>
          <a:cxnLst/>
          <a:rect l="0" t="0" r="0" b="0"/>
          <a:pathLst>
            <a:path>
              <a:moveTo>
                <a:pt x="0" y="8723"/>
              </a:moveTo>
              <a:lnTo>
                <a:pt x="2288957" y="872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39B89-6AD0-47E8-B200-483F19AF941E}">
      <dsp:nvSpPr>
        <dsp:cNvPr id="0" name=""/>
        <dsp:cNvSpPr/>
      </dsp:nvSpPr>
      <dsp:spPr>
        <a:xfrm>
          <a:off x="2305771" y="2474167"/>
          <a:ext cx="475955" cy="996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04BA2-DB25-424A-986C-37992869F378}">
      <dsp:nvSpPr>
        <dsp:cNvPr id="0" name=""/>
        <dsp:cNvSpPr/>
      </dsp:nvSpPr>
      <dsp:spPr>
        <a:xfrm>
          <a:off x="4184093" y="3026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9870"/>
                <a:satOff val="1890"/>
                <a:lumOff val="96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19870"/>
                <a:satOff val="1890"/>
                <a:lumOff val="96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19870"/>
                <a:satOff val="1890"/>
                <a:lumOff val="96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4258210" y="77143"/>
        <a:ext cx="357868" cy="357868"/>
      </dsp:txXfrm>
    </dsp:sp>
    <dsp:sp modelId="{C50241AA-ED2A-44EA-8842-E9E25F4C61EF}">
      <dsp:nvSpPr>
        <dsp:cNvPr id="0" name=""/>
        <dsp:cNvSpPr/>
      </dsp:nvSpPr>
      <dsp:spPr>
        <a:xfrm>
          <a:off x="4630339" y="562601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9740"/>
                <a:satOff val="3779"/>
                <a:lumOff val="1925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39740"/>
                <a:satOff val="3779"/>
                <a:lumOff val="1925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39740"/>
                <a:satOff val="3779"/>
                <a:lumOff val="1925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4704456" y="636718"/>
        <a:ext cx="357868" cy="357868"/>
      </dsp:txXfrm>
    </dsp:sp>
    <dsp:sp modelId="{9DF0BEE8-D5CC-4A29-BD05-7384FC790F83}">
      <dsp:nvSpPr>
        <dsp:cNvPr id="0" name=""/>
        <dsp:cNvSpPr/>
      </dsp:nvSpPr>
      <dsp:spPr>
        <a:xfrm>
          <a:off x="4940879" y="1207445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5014996" y="1281562"/>
        <a:ext cx="357868" cy="357868"/>
      </dsp:txXfrm>
    </dsp:sp>
    <dsp:sp modelId="{1C01BE5F-64B6-457C-B769-868B5107399E}">
      <dsp:nvSpPr>
        <dsp:cNvPr id="0" name=""/>
        <dsp:cNvSpPr/>
      </dsp:nvSpPr>
      <dsp:spPr>
        <a:xfrm>
          <a:off x="5100143" y="1905223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79481"/>
                <a:satOff val="7558"/>
                <a:lumOff val="3851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79481"/>
                <a:satOff val="7558"/>
                <a:lumOff val="3851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79481"/>
                <a:satOff val="7558"/>
                <a:lumOff val="3851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5174260" y="1979340"/>
        <a:ext cx="357868" cy="357868"/>
      </dsp:txXfrm>
    </dsp:sp>
    <dsp:sp modelId="{25B7EEA2-C2DF-45A8-B88A-861AB41ABB52}">
      <dsp:nvSpPr>
        <dsp:cNvPr id="0" name=""/>
        <dsp:cNvSpPr/>
      </dsp:nvSpPr>
      <dsp:spPr>
        <a:xfrm>
          <a:off x="5100143" y="2620946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79481"/>
                <a:satOff val="7558"/>
                <a:lumOff val="3851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79481"/>
                <a:satOff val="7558"/>
                <a:lumOff val="3851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79481"/>
                <a:satOff val="7558"/>
                <a:lumOff val="3851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5174260" y="2695063"/>
        <a:ext cx="357868" cy="357868"/>
      </dsp:txXfrm>
    </dsp:sp>
    <dsp:sp modelId="{42EE60DC-C73F-42A2-8441-B1CA4E359F3C}">
      <dsp:nvSpPr>
        <dsp:cNvPr id="0" name=""/>
        <dsp:cNvSpPr/>
      </dsp:nvSpPr>
      <dsp:spPr>
        <a:xfrm>
          <a:off x="4940879" y="3318724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5014996" y="3392841"/>
        <a:ext cx="357868" cy="357868"/>
      </dsp:txXfrm>
    </dsp:sp>
    <dsp:sp modelId="{8BC6CE74-C25B-40A6-AFC4-FCB5171D45AF}">
      <dsp:nvSpPr>
        <dsp:cNvPr id="0" name=""/>
        <dsp:cNvSpPr/>
      </dsp:nvSpPr>
      <dsp:spPr>
        <a:xfrm>
          <a:off x="4630339" y="3963568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9740"/>
                <a:satOff val="3779"/>
                <a:lumOff val="1925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39740"/>
                <a:satOff val="3779"/>
                <a:lumOff val="1925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39740"/>
                <a:satOff val="3779"/>
                <a:lumOff val="1925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4704456" y="4037685"/>
        <a:ext cx="357868" cy="357868"/>
      </dsp:txXfrm>
    </dsp:sp>
    <dsp:sp modelId="{F401C395-AC4F-4377-9C9A-7CC11404C523}">
      <dsp:nvSpPr>
        <dsp:cNvPr id="0" name=""/>
        <dsp:cNvSpPr/>
      </dsp:nvSpPr>
      <dsp:spPr>
        <a:xfrm>
          <a:off x="4184093" y="4523142"/>
          <a:ext cx="506102" cy="50610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9870"/>
                <a:satOff val="1890"/>
                <a:lumOff val="96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19870"/>
                <a:satOff val="1890"/>
                <a:lumOff val="96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19870"/>
                <a:satOff val="1890"/>
                <a:lumOff val="96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/>
        </a:p>
      </dsp:txBody>
      <dsp:txXfrm>
        <a:off x="4258210" y="4597259"/>
        <a:ext cx="357868" cy="357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5E3C1-4DE8-4CD9-83FC-1CA86E52F696}">
      <dsp:nvSpPr>
        <dsp:cNvPr id="0" name=""/>
        <dsp:cNvSpPr/>
      </dsp:nvSpPr>
      <dsp:spPr>
        <a:xfrm>
          <a:off x="4411845" y="3826241"/>
          <a:ext cx="2081727" cy="1807137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sp:txBody>
      <dsp:txXfrm>
        <a:off x="4716707" y="4090890"/>
        <a:ext cx="1472003" cy="1277839"/>
      </dsp:txXfrm>
    </dsp:sp>
    <dsp:sp modelId="{8ACA465F-2259-4BF7-896B-29CCCBECAFF9}">
      <dsp:nvSpPr>
        <dsp:cNvPr id="0" name=""/>
        <dsp:cNvSpPr/>
      </dsp:nvSpPr>
      <dsp:spPr>
        <a:xfrm rot="12298782">
          <a:off x="1603844" y="3237833"/>
          <a:ext cx="2914283" cy="755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74B69-D948-4A3A-A7D3-D69B28BDBCAB}">
      <dsp:nvSpPr>
        <dsp:cNvPr id="0" name=""/>
        <dsp:cNvSpPr/>
      </dsp:nvSpPr>
      <dsp:spPr>
        <a:xfrm>
          <a:off x="0" y="1992373"/>
          <a:ext cx="3480299" cy="201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>
              <a:solidFill>
                <a:schemeClr val="tx1"/>
              </a:solidFill>
            </a:rPr>
            <a:t>UNIDAD 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>
              <a:solidFill>
                <a:schemeClr val="tx1"/>
              </a:solidFill>
            </a:rPr>
            <a:t>CLASE INVERTIDA</a:t>
          </a:r>
        </a:p>
        <a:p>
          <a:pPr algn="ctr">
            <a:spcBef>
              <a:spcPct val="0"/>
            </a:spcBef>
            <a:buNone/>
          </a:pPr>
          <a:endParaRPr lang="es-EC" sz="1800" kern="1200" dirty="0">
            <a:solidFill>
              <a:schemeClr val="tx1"/>
            </a:solidFill>
          </a:endParaRPr>
        </a:p>
      </dsp:txBody>
      <dsp:txXfrm>
        <a:off x="59037" y="2051410"/>
        <a:ext cx="3362225" cy="1897611"/>
      </dsp:txXfrm>
    </dsp:sp>
    <dsp:sp modelId="{68151808-C225-4FBE-A2F4-77BD780DEFB3}">
      <dsp:nvSpPr>
        <dsp:cNvPr id="0" name=""/>
        <dsp:cNvSpPr/>
      </dsp:nvSpPr>
      <dsp:spPr>
        <a:xfrm rot="16200000">
          <a:off x="4236504" y="2090738"/>
          <a:ext cx="2432408" cy="755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18E223-0B96-45ED-88DA-0F38FD074664}">
      <dsp:nvSpPr>
        <dsp:cNvPr id="0" name=""/>
        <dsp:cNvSpPr/>
      </dsp:nvSpPr>
      <dsp:spPr>
        <a:xfrm>
          <a:off x="3975648" y="178746"/>
          <a:ext cx="2954121" cy="2147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UNIDAD 2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DESARROLLO DEL PENSAMIENTO CRÍTICO </a:t>
          </a:r>
        </a:p>
      </dsp:txBody>
      <dsp:txXfrm>
        <a:off x="4038532" y="241630"/>
        <a:ext cx="2828353" cy="2021266"/>
      </dsp:txXfrm>
    </dsp:sp>
    <dsp:sp modelId="{C41420B6-5ED0-45BB-AFEE-39CE0707251C}">
      <dsp:nvSpPr>
        <dsp:cNvPr id="0" name=""/>
        <dsp:cNvSpPr/>
      </dsp:nvSpPr>
      <dsp:spPr>
        <a:xfrm rot="20076432">
          <a:off x="6378163" y="3234874"/>
          <a:ext cx="2856278" cy="755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B557D5-33C9-4BBA-95A5-6AD8F704244C}">
      <dsp:nvSpPr>
        <dsp:cNvPr id="0" name=""/>
        <dsp:cNvSpPr/>
      </dsp:nvSpPr>
      <dsp:spPr>
        <a:xfrm>
          <a:off x="7381701" y="2050182"/>
          <a:ext cx="3429532" cy="1900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9611"/>
                <a:satOff val="5669"/>
                <a:lumOff val="2888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59611"/>
                <a:satOff val="5669"/>
                <a:lumOff val="2888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59611"/>
                <a:satOff val="5669"/>
                <a:lumOff val="2888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18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>
              <a:solidFill>
                <a:schemeClr val="tx1"/>
              </a:solidFill>
            </a:rPr>
            <a:t>UNIDAD 3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>
              <a:solidFill>
                <a:schemeClr val="tx1"/>
              </a:solidFill>
            </a:rPr>
            <a:t> INCIDENCIA DE LACLASE INVERTIDA EN EL DESARROLLO DEL PENSAMIENTO CRÍTICO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1800" b="1" kern="1200" dirty="0">
            <a:solidFill>
              <a:schemeClr val="tx1"/>
            </a:solidFill>
          </a:endParaRP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 dirty="0">
            <a:solidFill>
              <a:schemeClr val="tx1"/>
            </a:solidFill>
          </a:endParaRPr>
        </a:p>
      </dsp:txBody>
      <dsp:txXfrm>
        <a:off x="7437350" y="2105831"/>
        <a:ext cx="3318234" cy="1788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DEE09-FC06-4F40-88FC-21D14BF92ACB}">
      <dsp:nvSpPr>
        <dsp:cNvPr id="0" name=""/>
        <dsp:cNvSpPr/>
      </dsp:nvSpPr>
      <dsp:spPr>
        <a:xfrm>
          <a:off x="513636" y="600175"/>
          <a:ext cx="5253362" cy="2688322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 investigación</a:t>
          </a:r>
          <a:endParaRPr lang="es-EC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C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kern="1200" dirty="0"/>
            <a:t>La aplicación de la clase invertida incide en el desarrollo del pensamiento crítico en los estudiantes de tercer semestre de arquitectura.</a:t>
          </a:r>
          <a:endParaRPr lang="es-EC" sz="2000" kern="1200" dirty="0"/>
        </a:p>
      </dsp:txBody>
      <dsp:txXfrm>
        <a:off x="644866" y="731405"/>
        <a:ext cx="4990902" cy="2425862"/>
      </dsp:txXfrm>
    </dsp:sp>
    <dsp:sp modelId="{8D88E433-ADFE-4EEC-A487-E3018EA82681}">
      <dsp:nvSpPr>
        <dsp:cNvPr id="0" name=""/>
        <dsp:cNvSpPr/>
      </dsp:nvSpPr>
      <dsp:spPr>
        <a:xfrm>
          <a:off x="5477025" y="2631061"/>
          <a:ext cx="5391209" cy="277659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9416"/>
                <a:satOff val="8503"/>
                <a:lumOff val="4333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39416"/>
                <a:satOff val="8503"/>
                <a:lumOff val="4333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39416"/>
                <a:satOff val="8503"/>
                <a:lumOff val="4333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 nula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C" sz="200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kern="1200" dirty="0">
              <a:solidFill>
                <a:schemeClr val="tx1"/>
              </a:solidFill>
            </a:rPr>
            <a:t>La aplicación de la clase invertida </a:t>
          </a:r>
          <a:r>
            <a:rPr lang="es-EC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r>
            <a:rPr lang="es-EC" sz="2000" kern="1200" dirty="0">
              <a:solidFill>
                <a:schemeClr val="tx1"/>
              </a:solidFill>
            </a:rPr>
            <a:t> incide en el desarrollo del pensamiento crítico en los estudiantes de tercer semestre de Arquitectura</a:t>
          </a:r>
          <a:r>
            <a:rPr lang="es-EC" sz="2000" kern="1200" dirty="0"/>
            <a:t>.</a:t>
          </a:r>
          <a:r>
            <a:rPr lang="es-EC" sz="2000" b="1" kern="1200" dirty="0"/>
            <a:t> </a:t>
          </a:r>
          <a:endParaRPr lang="es-EC" sz="2000" kern="1200" dirty="0"/>
        </a:p>
        <a:p>
          <a:pPr algn="ctr">
            <a:spcBef>
              <a:spcPct val="0"/>
            </a:spcBef>
            <a:buNone/>
          </a:pPr>
          <a:endParaRPr lang="es-EC" sz="3600" kern="1200" dirty="0"/>
        </a:p>
      </dsp:txBody>
      <dsp:txXfrm>
        <a:off x="5612567" y="2766603"/>
        <a:ext cx="5120125" cy="2505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F11A6-181B-479C-BA33-5A2F5EC37758}">
      <dsp:nvSpPr>
        <dsp:cNvPr id="0" name=""/>
        <dsp:cNvSpPr/>
      </dsp:nvSpPr>
      <dsp:spPr>
        <a:xfrm>
          <a:off x="0" y="960852"/>
          <a:ext cx="4546398" cy="53487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BDDFD-F4F1-419D-83E7-983BBE20AD16}">
      <dsp:nvSpPr>
        <dsp:cNvPr id="0" name=""/>
        <dsp:cNvSpPr/>
      </dsp:nvSpPr>
      <dsp:spPr>
        <a:xfrm>
          <a:off x="4706" y="1161727"/>
          <a:ext cx="333994" cy="333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4453D-8D88-4C53-A554-469600DD3FCF}">
      <dsp:nvSpPr>
        <dsp:cNvPr id="0" name=""/>
        <dsp:cNvSpPr/>
      </dsp:nvSpPr>
      <dsp:spPr>
        <a:xfrm>
          <a:off x="4706" y="0"/>
          <a:ext cx="4546398" cy="96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CLASE INVERTIDA</a:t>
          </a:r>
        </a:p>
      </dsp:txBody>
      <dsp:txXfrm>
        <a:off x="4706" y="0"/>
        <a:ext cx="4546398" cy="960852"/>
      </dsp:txXfrm>
    </dsp:sp>
    <dsp:sp modelId="{482CCB04-C272-42A0-AAA9-8D932A6031BA}">
      <dsp:nvSpPr>
        <dsp:cNvPr id="0" name=""/>
        <dsp:cNvSpPr/>
      </dsp:nvSpPr>
      <dsp:spPr>
        <a:xfrm>
          <a:off x="4706" y="1940259"/>
          <a:ext cx="333986" cy="33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F875B2-9E80-4419-82DD-48808DAB68D4}">
      <dsp:nvSpPr>
        <dsp:cNvPr id="0" name=""/>
        <dsp:cNvSpPr/>
      </dsp:nvSpPr>
      <dsp:spPr>
        <a:xfrm>
          <a:off x="322954" y="1717991"/>
          <a:ext cx="4228150" cy="77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Actividades para el docente</a:t>
          </a:r>
        </a:p>
      </dsp:txBody>
      <dsp:txXfrm>
        <a:off x="322954" y="1717991"/>
        <a:ext cx="4228150" cy="778523"/>
      </dsp:txXfrm>
    </dsp:sp>
    <dsp:sp modelId="{095F07B0-9F20-4574-BE01-8CFD53176152}">
      <dsp:nvSpPr>
        <dsp:cNvPr id="0" name=""/>
        <dsp:cNvSpPr/>
      </dsp:nvSpPr>
      <dsp:spPr>
        <a:xfrm>
          <a:off x="4706" y="2718783"/>
          <a:ext cx="333986" cy="33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24D80-2290-41A5-889E-15DECCE4C782}">
      <dsp:nvSpPr>
        <dsp:cNvPr id="0" name=""/>
        <dsp:cNvSpPr/>
      </dsp:nvSpPr>
      <dsp:spPr>
        <a:xfrm>
          <a:off x="322954" y="2496514"/>
          <a:ext cx="4228150" cy="77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Actividades para el estudiante</a:t>
          </a:r>
        </a:p>
      </dsp:txBody>
      <dsp:txXfrm>
        <a:off x="322954" y="2496514"/>
        <a:ext cx="4228150" cy="778523"/>
      </dsp:txXfrm>
    </dsp:sp>
    <dsp:sp modelId="{55D46BCB-C15E-4AE6-9638-80D0AC65F907}">
      <dsp:nvSpPr>
        <dsp:cNvPr id="0" name=""/>
        <dsp:cNvSpPr/>
      </dsp:nvSpPr>
      <dsp:spPr>
        <a:xfrm>
          <a:off x="4778424" y="960852"/>
          <a:ext cx="4546398" cy="53487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0000"/>
                <a:lumMod val="10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E0782B-B80C-4CF5-9D20-E623D183FEBD}">
      <dsp:nvSpPr>
        <dsp:cNvPr id="0" name=""/>
        <dsp:cNvSpPr/>
      </dsp:nvSpPr>
      <dsp:spPr>
        <a:xfrm>
          <a:off x="4778424" y="1161727"/>
          <a:ext cx="333994" cy="333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30EEE-9A74-4722-BC3C-5D123D9B84F5}">
      <dsp:nvSpPr>
        <dsp:cNvPr id="0" name=""/>
        <dsp:cNvSpPr/>
      </dsp:nvSpPr>
      <dsp:spPr>
        <a:xfrm>
          <a:off x="4778424" y="0"/>
          <a:ext cx="4546398" cy="96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PENSAMIENTO CRÍTICO</a:t>
          </a:r>
        </a:p>
      </dsp:txBody>
      <dsp:txXfrm>
        <a:off x="4778424" y="0"/>
        <a:ext cx="4546398" cy="960852"/>
      </dsp:txXfrm>
    </dsp:sp>
    <dsp:sp modelId="{E19F271D-1CBB-487D-A91A-54E357D2D217}">
      <dsp:nvSpPr>
        <dsp:cNvPr id="0" name=""/>
        <dsp:cNvSpPr/>
      </dsp:nvSpPr>
      <dsp:spPr>
        <a:xfrm>
          <a:off x="4778424" y="1940259"/>
          <a:ext cx="333986" cy="33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FEAFA1-4363-420F-84A8-FFEDC0D64B02}">
      <dsp:nvSpPr>
        <dsp:cNvPr id="0" name=""/>
        <dsp:cNvSpPr/>
      </dsp:nvSpPr>
      <dsp:spPr>
        <a:xfrm>
          <a:off x="5096672" y="1717991"/>
          <a:ext cx="4228150" cy="77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Interpretación y análisis de información</a:t>
          </a:r>
        </a:p>
      </dsp:txBody>
      <dsp:txXfrm>
        <a:off x="5096672" y="1717991"/>
        <a:ext cx="4228150" cy="778523"/>
      </dsp:txXfrm>
    </dsp:sp>
    <dsp:sp modelId="{A8AEBB0D-6E4E-4F3F-B86A-B6F7027EB079}">
      <dsp:nvSpPr>
        <dsp:cNvPr id="0" name=""/>
        <dsp:cNvSpPr/>
      </dsp:nvSpPr>
      <dsp:spPr>
        <a:xfrm>
          <a:off x="4778424" y="2718783"/>
          <a:ext cx="333986" cy="33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D63CA0-C14C-44BE-B688-88885197B2C2}">
      <dsp:nvSpPr>
        <dsp:cNvPr id="0" name=""/>
        <dsp:cNvSpPr/>
      </dsp:nvSpPr>
      <dsp:spPr>
        <a:xfrm>
          <a:off x="5096672" y="2496514"/>
          <a:ext cx="4228150" cy="77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Juicio de una situación con datos objetivos y subjetivos</a:t>
          </a:r>
        </a:p>
      </dsp:txBody>
      <dsp:txXfrm>
        <a:off x="5096672" y="2496514"/>
        <a:ext cx="4228150" cy="778523"/>
      </dsp:txXfrm>
    </dsp:sp>
    <dsp:sp modelId="{EC148174-5879-40A8-9C86-46BE1DB4FF5D}">
      <dsp:nvSpPr>
        <dsp:cNvPr id="0" name=""/>
        <dsp:cNvSpPr/>
      </dsp:nvSpPr>
      <dsp:spPr>
        <a:xfrm>
          <a:off x="4778424" y="3497306"/>
          <a:ext cx="333986" cy="333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AAD5A6-B968-4263-B123-860436D6B474}">
      <dsp:nvSpPr>
        <dsp:cNvPr id="0" name=""/>
        <dsp:cNvSpPr/>
      </dsp:nvSpPr>
      <dsp:spPr>
        <a:xfrm>
          <a:off x="5096672" y="3275038"/>
          <a:ext cx="4228150" cy="77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Inferencia de consecuencias de la decisión basándose en el juicio autorregulado</a:t>
          </a:r>
        </a:p>
      </dsp:txBody>
      <dsp:txXfrm>
        <a:off x="5096672" y="3275038"/>
        <a:ext cx="4228150" cy="778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3DF30-9484-45D2-9D23-7773EF0EB6F9}">
      <dsp:nvSpPr>
        <dsp:cNvPr id="0" name=""/>
        <dsp:cNvSpPr/>
      </dsp:nvSpPr>
      <dsp:spPr>
        <a:xfrm>
          <a:off x="147729" y="1991845"/>
          <a:ext cx="2210247" cy="72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Esta metodología conlleva el uso de teorías de interacción social y tecnológicas. Además tiene correspondencia con el m-learning.</a:t>
          </a:r>
        </a:p>
      </dsp:txBody>
      <dsp:txXfrm>
        <a:off x="147729" y="1991845"/>
        <a:ext cx="2210247" cy="728376"/>
      </dsp:txXfrm>
    </dsp:sp>
    <dsp:sp modelId="{57030AFC-0A18-46C9-AAB2-D7ABAE3EDFB4}">
      <dsp:nvSpPr>
        <dsp:cNvPr id="0" name=""/>
        <dsp:cNvSpPr/>
      </dsp:nvSpPr>
      <dsp:spPr>
        <a:xfrm>
          <a:off x="145217" y="1770318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8B481D-6883-4FB3-84FD-A20C19B25048}">
      <dsp:nvSpPr>
        <dsp:cNvPr id="0" name=""/>
        <dsp:cNvSpPr/>
      </dsp:nvSpPr>
      <dsp:spPr>
        <a:xfrm>
          <a:off x="268288" y="1524177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781"/>
                <a:satOff val="895"/>
                <a:lumOff val="45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6781"/>
                <a:satOff val="895"/>
                <a:lumOff val="45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6781"/>
                <a:satOff val="895"/>
                <a:lumOff val="45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4C97C-1A63-459D-803A-85EC75894C98}">
      <dsp:nvSpPr>
        <dsp:cNvPr id="0" name=""/>
        <dsp:cNvSpPr/>
      </dsp:nvSpPr>
      <dsp:spPr>
        <a:xfrm>
          <a:off x="377391" y="1116204"/>
          <a:ext cx="276280" cy="2762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3561"/>
                <a:satOff val="1790"/>
                <a:lumOff val="912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13561"/>
                <a:satOff val="1790"/>
                <a:lumOff val="912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13561"/>
                <a:satOff val="1790"/>
                <a:lumOff val="912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824D3F-3971-4263-B35C-3200FE989F05}">
      <dsp:nvSpPr>
        <dsp:cNvPr id="0" name=""/>
        <dsp:cNvSpPr/>
      </dsp:nvSpPr>
      <dsp:spPr>
        <a:xfrm>
          <a:off x="809798" y="1302650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0342"/>
                <a:satOff val="2685"/>
                <a:lumOff val="1368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70342"/>
                <a:satOff val="2685"/>
                <a:lumOff val="1368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70342"/>
                <a:satOff val="2685"/>
                <a:lumOff val="1368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6CC5D0-3673-48D9-A930-485C04372C1C}">
      <dsp:nvSpPr>
        <dsp:cNvPr id="0" name=""/>
        <dsp:cNvSpPr/>
      </dsp:nvSpPr>
      <dsp:spPr>
        <a:xfrm>
          <a:off x="1129782" y="1204193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7122"/>
                <a:satOff val="3580"/>
                <a:lumOff val="1824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27122"/>
                <a:satOff val="3580"/>
                <a:lumOff val="1824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27122"/>
                <a:satOff val="3580"/>
                <a:lumOff val="1824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C4088C-9F69-480F-A4ED-FA9C8FA15B66}">
      <dsp:nvSpPr>
        <dsp:cNvPr id="0" name=""/>
        <dsp:cNvSpPr/>
      </dsp:nvSpPr>
      <dsp:spPr>
        <a:xfrm>
          <a:off x="1523608" y="1376492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3903"/>
                <a:satOff val="4475"/>
                <a:lumOff val="228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83903"/>
                <a:satOff val="4475"/>
                <a:lumOff val="228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83903"/>
                <a:satOff val="4475"/>
                <a:lumOff val="228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8422BD-CB40-4542-9B5E-64DD3934FD93}">
      <dsp:nvSpPr>
        <dsp:cNvPr id="0" name=""/>
        <dsp:cNvSpPr/>
      </dsp:nvSpPr>
      <dsp:spPr>
        <a:xfrm>
          <a:off x="1972948" y="1262494"/>
          <a:ext cx="276280" cy="2762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0684"/>
                <a:satOff val="5370"/>
                <a:lumOff val="273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40684"/>
                <a:satOff val="5370"/>
                <a:lumOff val="273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40684"/>
                <a:satOff val="5370"/>
                <a:lumOff val="273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627C93-3398-44EA-B752-7AB600E7680D}">
      <dsp:nvSpPr>
        <dsp:cNvPr id="0" name=""/>
        <dsp:cNvSpPr/>
      </dsp:nvSpPr>
      <dsp:spPr>
        <a:xfrm>
          <a:off x="2283681" y="1685652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7464"/>
                <a:satOff val="6265"/>
                <a:lumOff val="319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97464"/>
                <a:satOff val="6265"/>
                <a:lumOff val="319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97464"/>
                <a:satOff val="6265"/>
                <a:lumOff val="319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F10885-B2ED-46F8-9CC7-E4372A5852EF}">
      <dsp:nvSpPr>
        <dsp:cNvPr id="0" name=""/>
        <dsp:cNvSpPr/>
      </dsp:nvSpPr>
      <dsp:spPr>
        <a:xfrm>
          <a:off x="2262031" y="2041073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54245"/>
                <a:satOff val="7160"/>
                <a:lumOff val="3649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54245"/>
                <a:satOff val="7160"/>
                <a:lumOff val="3649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54245"/>
                <a:satOff val="7160"/>
                <a:lumOff val="3649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6E5643-5709-4C15-A178-601A8B49F205}">
      <dsp:nvSpPr>
        <dsp:cNvPr id="0" name=""/>
        <dsp:cNvSpPr/>
      </dsp:nvSpPr>
      <dsp:spPr>
        <a:xfrm>
          <a:off x="965162" y="897644"/>
          <a:ext cx="452095" cy="45209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11026"/>
                <a:satOff val="8055"/>
                <a:lumOff val="4105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11026"/>
                <a:satOff val="8055"/>
                <a:lumOff val="4105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11026"/>
                <a:satOff val="8055"/>
                <a:lumOff val="4105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43E08E-76F3-4C49-883B-E58E9B3B1928}">
      <dsp:nvSpPr>
        <dsp:cNvPr id="0" name=""/>
        <dsp:cNvSpPr/>
      </dsp:nvSpPr>
      <dsp:spPr>
        <a:xfrm>
          <a:off x="22147" y="2459513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11026"/>
                <a:satOff val="8055"/>
                <a:lumOff val="4105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11026"/>
                <a:satOff val="8055"/>
                <a:lumOff val="4105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11026"/>
                <a:satOff val="8055"/>
                <a:lumOff val="4105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893BE2-2245-4D37-A4C8-D653C64DDAB3}">
      <dsp:nvSpPr>
        <dsp:cNvPr id="0" name=""/>
        <dsp:cNvSpPr/>
      </dsp:nvSpPr>
      <dsp:spPr>
        <a:xfrm>
          <a:off x="0" y="2816506"/>
          <a:ext cx="276280" cy="2762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54245"/>
                <a:satOff val="7160"/>
                <a:lumOff val="3649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454245"/>
                <a:satOff val="7160"/>
                <a:lumOff val="3649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54245"/>
                <a:satOff val="7160"/>
                <a:lumOff val="3649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19C2B5-A25F-4B87-BBBD-101B197C9DD7}">
      <dsp:nvSpPr>
        <dsp:cNvPr id="0" name=""/>
        <dsp:cNvSpPr/>
      </dsp:nvSpPr>
      <dsp:spPr>
        <a:xfrm>
          <a:off x="386644" y="3199685"/>
          <a:ext cx="401863" cy="40186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7464"/>
                <a:satOff val="6265"/>
                <a:lumOff val="319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97464"/>
                <a:satOff val="6265"/>
                <a:lumOff val="319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97464"/>
                <a:satOff val="6265"/>
                <a:lumOff val="319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99782-BF10-4710-9F58-3A30913F96DF}">
      <dsp:nvSpPr>
        <dsp:cNvPr id="0" name=""/>
        <dsp:cNvSpPr/>
      </dsp:nvSpPr>
      <dsp:spPr>
        <a:xfrm>
          <a:off x="1055939" y="3197937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0684"/>
                <a:satOff val="5370"/>
                <a:lumOff val="2736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340684"/>
                <a:satOff val="5370"/>
                <a:lumOff val="2736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340684"/>
                <a:satOff val="5370"/>
                <a:lumOff val="2736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7985EB-6D58-4467-BA3E-815F64952A9F}">
      <dsp:nvSpPr>
        <dsp:cNvPr id="0" name=""/>
        <dsp:cNvSpPr/>
      </dsp:nvSpPr>
      <dsp:spPr>
        <a:xfrm>
          <a:off x="1154396" y="3487553"/>
          <a:ext cx="276280" cy="2762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3903"/>
                <a:satOff val="4475"/>
                <a:lumOff val="228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83903"/>
                <a:satOff val="4475"/>
                <a:lumOff val="228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83903"/>
                <a:satOff val="4475"/>
                <a:lumOff val="228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9B8D7C-EFC7-41E8-AF54-B36479C9D50C}">
      <dsp:nvSpPr>
        <dsp:cNvPr id="0" name=""/>
        <dsp:cNvSpPr/>
      </dsp:nvSpPr>
      <dsp:spPr>
        <a:xfrm>
          <a:off x="1400537" y="3222551"/>
          <a:ext cx="175815" cy="17581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7122"/>
                <a:satOff val="3580"/>
                <a:lumOff val="1824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27122"/>
                <a:satOff val="3580"/>
                <a:lumOff val="1824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27122"/>
                <a:satOff val="3580"/>
                <a:lumOff val="1824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3B98DA-C677-4FC2-A1D8-1CC4F2486599}">
      <dsp:nvSpPr>
        <dsp:cNvPr id="0" name=""/>
        <dsp:cNvSpPr/>
      </dsp:nvSpPr>
      <dsp:spPr>
        <a:xfrm>
          <a:off x="1774463" y="3319794"/>
          <a:ext cx="401863" cy="40186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0342"/>
                <a:satOff val="2685"/>
                <a:lumOff val="1368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70342"/>
                <a:satOff val="2685"/>
                <a:lumOff val="1368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70342"/>
                <a:satOff val="2685"/>
                <a:lumOff val="1368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91A70A-AEA3-427A-AB43-B281996A51DE}">
      <dsp:nvSpPr>
        <dsp:cNvPr id="0" name=""/>
        <dsp:cNvSpPr/>
      </dsp:nvSpPr>
      <dsp:spPr>
        <a:xfrm>
          <a:off x="2078908" y="3052003"/>
          <a:ext cx="276280" cy="2762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3561"/>
                <a:satOff val="1790"/>
                <a:lumOff val="912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113561"/>
                <a:satOff val="1790"/>
                <a:lumOff val="912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13561"/>
                <a:satOff val="1790"/>
                <a:lumOff val="912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83F64F-F925-4B98-A73A-FF958AEFB41D}">
      <dsp:nvSpPr>
        <dsp:cNvPr id="0" name=""/>
        <dsp:cNvSpPr/>
      </dsp:nvSpPr>
      <dsp:spPr>
        <a:xfrm>
          <a:off x="2439856" y="1572996"/>
          <a:ext cx="811397" cy="154904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B50B22-AF9D-49F3-8B41-2990DD7F8943}">
      <dsp:nvSpPr>
        <dsp:cNvPr id="0" name=""/>
        <dsp:cNvSpPr/>
      </dsp:nvSpPr>
      <dsp:spPr>
        <a:xfrm>
          <a:off x="3251253" y="1573748"/>
          <a:ext cx="2212902" cy="154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Mejores resultados en la el componente de interpretación y análisis de la información.</a:t>
          </a:r>
        </a:p>
      </dsp:txBody>
      <dsp:txXfrm>
        <a:off x="3251253" y="1573748"/>
        <a:ext cx="2212902" cy="1549031"/>
      </dsp:txXfrm>
    </dsp:sp>
    <dsp:sp modelId="{9B881424-4A58-4673-BA00-46A5252A097D}">
      <dsp:nvSpPr>
        <dsp:cNvPr id="0" name=""/>
        <dsp:cNvSpPr/>
      </dsp:nvSpPr>
      <dsp:spPr>
        <a:xfrm>
          <a:off x="5464156" y="1572996"/>
          <a:ext cx="811397" cy="154904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A5275D-1E18-499A-9BD1-28D63BAF97F6}">
      <dsp:nvSpPr>
        <dsp:cNvPr id="0" name=""/>
        <dsp:cNvSpPr/>
      </dsp:nvSpPr>
      <dsp:spPr>
        <a:xfrm>
          <a:off x="6275553" y="1573748"/>
          <a:ext cx="2212902" cy="154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Rol de docente es activo, no solo de un observador.</a:t>
          </a:r>
        </a:p>
      </dsp:txBody>
      <dsp:txXfrm>
        <a:off x="6275553" y="1573748"/>
        <a:ext cx="2212902" cy="1549031"/>
      </dsp:txXfrm>
    </dsp:sp>
    <dsp:sp modelId="{6F209598-3BA5-4E57-98F7-E03D82CBD5BD}">
      <dsp:nvSpPr>
        <dsp:cNvPr id="0" name=""/>
        <dsp:cNvSpPr/>
      </dsp:nvSpPr>
      <dsp:spPr>
        <a:xfrm>
          <a:off x="8210568" y="1576651"/>
          <a:ext cx="811397" cy="154904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375255"/>
                <a:satOff val="477"/>
                <a:lumOff val="2157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90000"/>
                <a:hueOff val="375255"/>
                <a:satOff val="477"/>
                <a:lumOff val="2157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90000"/>
                <a:hueOff val="375255"/>
                <a:satOff val="477"/>
                <a:lumOff val="2157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33E3B1-6474-46E2-AB43-D2D43C5AD902}">
      <dsp:nvSpPr>
        <dsp:cNvPr id="0" name=""/>
        <dsp:cNvSpPr/>
      </dsp:nvSpPr>
      <dsp:spPr>
        <a:xfrm>
          <a:off x="9304029" y="998152"/>
          <a:ext cx="2333922" cy="247736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6781"/>
                <a:satOff val="895"/>
                <a:lumOff val="45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6781"/>
                <a:satOff val="895"/>
                <a:lumOff val="45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6781"/>
                <a:satOff val="895"/>
                <a:lumOff val="45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Estudiante constructor de su propio conocimiento. Deja a un lado la memorización y repetición de contenidos.</a:t>
          </a:r>
        </a:p>
      </dsp:txBody>
      <dsp:txXfrm>
        <a:off x="9645824" y="1360954"/>
        <a:ext cx="1650332" cy="17517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35757-A128-456D-B2FF-58A6FE3D0083}">
      <dsp:nvSpPr>
        <dsp:cNvPr id="0" name=""/>
        <dsp:cNvSpPr/>
      </dsp:nvSpPr>
      <dsp:spPr>
        <a:xfrm>
          <a:off x="840739" y="0"/>
          <a:ext cx="9528386" cy="5179307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61680-2536-4ABE-ACF8-5E0644FF2EA9}">
      <dsp:nvSpPr>
        <dsp:cNvPr id="0" name=""/>
        <dsp:cNvSpPr/>
      </dsp:nvSpPr>
      <dsp:spPr>
        <a:xfrm>
          <a:off x="1347" y="1553792"/>
          <a:ext cx="2433548" cy="207172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 necesario  realizar un estudio sobre más profundo de las teorías que también forman parte de la clase invertida, así como, las relacionadas con el desarrollo del pensamiento crítico.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102480" y="1654925"/>
        <a:ext cx="2231282" cy="1869456"/>
      </dsp:txXfrm>
    </dsp:sp>
    <dsp:sp modelId="{DFBCF80E-6059-4EF4-B0FC-4564F66F8AC4}">
      <dsp:nvSpPr>
        <dsp:cNvPr id="0" name=""/>
        <dsp:cNvSpPr/>
      </dsp:nvSpPr>
      <dsp:spPr>
        <a:xfrm>
          <a:off x="2840487" y="1553792"/>
          <a:ext cx="2689751" cy="207172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9708"/>
                <a:satOff val="4251"/>
                <a:lumOff val="2166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69708"/>
                <a:satOff val="4251"/>
                <a:lumOff val="2166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69708"/>
                <a:satOff val="4251"/>
                <a:lumOff val="2166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Se sugiere que para el desarrollo de actividades siempre se realice un consenso de tiempos, medios y espacios con los estudiantes, de manera que, no exista confusión o choque de horas clase.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941620" y="1654925"/>
        <a:ext cx="2487485" cy="1869456"/>
      </dsp:txXfrm>
    </dsp:sp>
    <dsp:sp modelId="{8ED53DE7-6D7A-40C8-B25B-74A2B1EDE45A}">
      <dsp:nvSpPr>
        <dsp:cNvPr id="0" name=""/>
        <dsp:cNvSpPr/>
      </dsp:nvSpPr>
      <dsp:spPr>
        <a:xfrm>
          <a:off x="5935830" y="1553792"/>
          <a:ext cx="2433548" cy="207172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9416"/>
                <a:satOff val="8503"/>
                <a:lumOff val="4333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539416"/>
                <a:satOff val="8503"/>
                <a:lumOff val="4333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539416"/>
                <a:satOff val="8503"/>
                <a:lumOff val="4333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La recopilación de trabajos, informes, presentaciones pueden servir de material para la aplicación de futura de la clase invertida.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6036963" y="1654925"/>
        <a:ext cx="2231282" cy="1869456"/>
      </dsp:txXfrm>
    </dsp:sp>
    <dsp:sp modelId="{DA5738DA-BD38-4B63-8BB9-EFE91C306602}">
      <dsp:nvSpPr>
        <dsp:cNvPr id="0" name=""/>
        <dsp:cNvSpPr/>
      </dsp:nvSpPr>
      <dsp:spPr>
        <a:xfrm>
          <a:off x="8774970" y="1553792"/>
          <a:ext cx="2433548" cy="207172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9708"/>
                <a:satOff val="4251"/>
                <a:lumOff val="2166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shade val="50000"/>
                <a:hueOff val="269708"/>
                <a:satOff val="4251"/>
                <a:lumOff val="2166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69708"/>
                <a:satOff val="4251"/>
                <a:lumOff val="2166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recomienda el uso de fichas de observación, lista de cotejo y test como aporte metodológico para futuras investigaciones</a:t>
          </a:r>
          <a:r>
            <a:rPr lang="es-EC" sz="1300" kern="1200" dirty="0">
              <a:solidFill>
                <a:schemeClr val="tx1"/>
              </a:solidFill>
            </a:rPr>
            <a:t>.</a:t>
          </a:r>
        </a:p>
      </dsp:txBody>
      <dsp:txXfrm>
        <a:off x="8876103" y="1654925"/>
        <a:ext cx="2231282" cy="186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87BB2-F56E-4F50-AC6D-C345A9D3305B}" type="datetimeFigureOut">
              <a:rPr lang="es-EC" smtClean="0"/>
              <a:t>16/12/2019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736C-088D-4ADC-936E-4F580F5DAE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318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5736C-088D-4ADC-936E-4F580F5DAEB3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667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zontotochtin.es/la-utopia-de-la-educac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A8819-0C85-4628-9087-5FB292A6F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620413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s-EC" sz="2200" b="1" dirty="0"/>
              <a:t> </a:t>
            </a:r>
            <a:br>
              <a:rPr lang="es-EC" sz="2200" dirty="0"/>
            </a:b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VICERRECTORADO DE INVESTIGACIÓN,</a:t>
            </a: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INNOVACIÓN Y TRANSFERENCIA DE TECNOLOGÍA</a:t>
            </a: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POSTGRADOS</a:t>
            </a: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LA OBTENCIÓN DEL TÍTULO DE MAGÍSTER EN:  DOCENCIA UNIVERSITARIA</a:t>
            </a: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CLASE INVERTIDA EN EL DESARROLLO DEL PENSAMIENTO CRÍTICO EN LOS ESTUDIANTES de LA ASIGNATURA DE MEDIO AMBIENTE DE LA FACULTAD DE ARQUITECTURA Y URBANISMO de la UNIVERSIDAD CENTRAL DE ECUADOR, PERÍODO ACADÉMICO MARZO-AGOSTO 2019”</a:t>
            </a: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C" sz="2200" dirty="0"/>
            </a:br>
            <a:r>
              <a:rPr lang="es-EC" sz="2200" b="1" dirty="0"/>
              <a:t> </a:t>
            </a:r>
            <a:br>
              <a:rPr lang="es-EC" sz="2200" dirty="0"/>
            </a:b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AUTORA:    PINCAY PARRALES, MARÍA LEONELA                                                     </a:t>
            </a:r>
            <a:b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DIRECTORA:  </a:t>
            </a:r>
            <a:r>
              <a:rPr lang="es-MX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MX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TEJADA SIERRA, VERÓNICA </a:t>
            </a:r>
            <a:r>
              <a:rPr lang="es-MX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beatriz</a:t>
            </a:r>
            <a:br>
              <a:rPr lang="es-EC" sz="2200" dirty="0"/>
            </a:br>
            <a:r>
              <a:rPr lang="es-MX" sz="2200" dirty="0"/>
              <a:t> </a:t>
            </a:r>
            <a:br>
              <a:rPr lang="es-EC" sz="2200" dirty="0"/>
            </a:br>
            <a:r>
              <a:rPr lang="es-MX" sz="2200" b="1" dirty="0"/>
              <a:t>SANGOLQUÍ</a:t>
            </a:r>
            <a:br>
              <a:rPr lang="es-EC" sz="2200" dirty="0"/>
            </a:br>
            <a:r>
              <a:rPr lang="es-EC" sz="2200" dirty="0"/>
              <a:t>2019</a:t>
            </a:r>
            <a:br>
              <a:rPr lang="es-EC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2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84" y="0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4093" y="111872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8/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4994B39-FBDD-4B2E-8964-C7646E445C3C}"/>
              </a:ext>
            </a:extLst>
          </p:cNvPr>
          <p:cNvSpPr txBox="1">
            <a:spLocks/>
          </p:cNvSpPr>
          <p:nvPr/>
        </p:nvSpPr>
        <p:spPr>
          <a:xfrm>
            <a:off x="0" y="61273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Marco metodológico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3535C7-407D-4BC0-895A-26F0F67BF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97746"/>
            <a:ext cx="4860475" cy="238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9E1501-DD1D-4B8A-88A2-C47D5C35C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30" y="0"/>
            <a:ext cx="5435600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84" y="0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4093" y="111872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9/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4994B39-FBDD-4B2E-8964-C7646E445C3C}"/>
              </a:ext>
            </a:extLst>
          </p:cNvPr>
          <p:cNvSpPr txBox="1">
            <a:spLocks/>
          </p:cNvSpPr>
          <p:nvPr/>
        </p:nvSpPr>
        <p:spPr>
          <a:xfrm>
            <a:off x="0" y="61273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Marco metodológico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14B300-3375-4B13-9644-E287188EE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43" y="138190"/>
            <a:ext cx="2503804" cy="2830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9755DE-AAC0-46C9-AE51-D000A7058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165" y="65246"/>
            <a:ext cx="2503804" cy="292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1BAFD0-121F-4391-86C9-DDBBFA81E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165" y="2981342"/>
            <a:ext cx="2452206" cy="308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5FC8ED-BB00-4519-B247-DAA315499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893" y="1643197"/>
            <a:ext cx="2315089" cy="321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EB8304E-8C39-4E63-B64B-D9F7B3A457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395" y="3017062"/>
            <a:ext cx="2558152" cy="304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1D13A6-6DD3-4BED-A61B-E522F6B4D9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15"/>
          <a:stretch/>
        </p:blipFill>
        <p:spPr>
          <a:xfrm>
            <a:off x="8007928" y="1454727"/>
            <a:ext cx="4184072" cy="46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A7B436-543E-413C-9A32-9CB06B41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2C7733-8A96-4849-87ED-467ED573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2B5958-53AD-4A4F-9951-4AF4BBB7BC31}"/>
              </a:ext>
            </a:extLst>
          </p:cNvPr>
          <p:cNvSpPr/>
          <p:nvPr/>
        </p:nvSpPr>
        <p:spPr>
          <a:xfrm>
            <a:off x="672919" y="3133263"/>
            <a:ext cx="10846161" cy="103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sz="3600" dirty="0">
                <a:solidFill>
                  <a:srgbClr val="000000"/>
                </a:solidFill>
                <a:latin typeface="Forte" panose="03060902040502070203" pitchFamily="66" charset="0"/>
                <a:ea typeface="Times New Roman" panose="02020603050405020304" pitchFamily="18" charset="0"/>
              </a:rPr>
              <a:t>Cuestionario de competencias genéricas individuales </a:t>
            </a:r>
            <a:endParaRPr lang="es-EC" sz="3600" dirty="0">
              <a:solidFill>
                <a:srgbClr val="000000"/>
              </a:solidFill>
              <a:latin typeface="Forte" panose="03060902040502070203" pitchFamily="66" charset="0"/>
              <a:ea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8E6586-38E6-4CF5-AD4C-19AA8A73F086}"/>
              </a:ext>
            </a:extLst>
          </p:cNvPr>
          <p:cNvSpPr/>
          <p:nvPr/>
        </p:nvSpPr>
        <p:spPr>
          <a:xfrm>
            <a:off x="672918" y="1974291"/>
            <a:ext cx="10846161" cy="103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200000"/>
              </a:lnSpc>
              <a:spcAft>
                <a:spcPts val="0"/>
              </a:spcAft>
            </a:pPr>
            <a:r>
              <a:rPr lang="es-EC" sz="3600" dirty="0">
                <a:solidFill>
                  <a:srgbClr val="000000"/>
                </a:solidFill>
                <a:latin typeface="Forte" panose="03060902040502070203" pitchFamily="66" charset="0"/>
                <a:ea typeface="Times New Roman" panose="02020603050405020304" pitchFamily="18" charset="0"/>
              </a:rPr>
              <a:t>RESULTADOS</a:t>
            </a:r>
            <a:endParaRPr lang="es-EC" sz="3600" dirty="0">
              <a:solidFill>
                <a:srgbClr val="000000"/>
              </a:solidFill>
              <a:latin typeface="Forte" panose="03060902040502070203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3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10/ 19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42A84116-FC27-4C12-AC24-1C1D1B20F56F}"/>
              </a:ext>
            </a:extLst>
          </p:cNvPr>
          <p:cNvSpPr txBox="1">
            <a:spLocks/>
          </p:cNvSpPr>
          <p:nvPr/>
        </p:nvSpPr>
        <p:spPr>
          <a:xfrm>
            <a:off x="2638150" y="1438561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por componentes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1392D1E-8FF7-4FEC-B738-ADB2D4A61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4" y="2103987"/>
            <a:ext cx="10584872" cy="408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2C92E75-B31E-46FB-9B6B-6EAAB3313767}"/>
              </a:ext>
            </a:extLst>
          </p:cNvPr>
          <p:cNvSpPr/>
          <p:nvPr/>
        </p:nvSpPr>
        <p:spPr>
          <a:xfrm>
            <a:off x="1887723" y="4754013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1EE0B10-E382-4529-8A7B-9030F921B39D}"/>
              </a:ext>
            </a:extLst>
          </p:cNvPr>
          <p:cNvSpPr/>
          <p:nvPr/>
        </p:nvSpPr>
        <p:spPr>
          <a:xfrm>
            <a:off x="7055217" y="4754013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3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11/ 19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42A84116-FC27-4C12-AC24-1C1D1B20F56F}"/>
              </a:ext>
            </a:extLst>
          </p:cNvPr>
          <p:cNvSpPr txBox="1">
            <a:spLocks/>
          </p:cNvSpPr>
          <p:nvPr/>
        </p:nvSpPr>
        <p:spPr>
          <a:xfrm>
            <a:off x="2638150" y="1438561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por componentes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9044BA9-41C5-4AFB-AC1E-ED951B8C1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42" y="2310991"/>
            <a:ext cx="10407515" cy="391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566D679-170C-438C-B236-32EE0A527FD7}"/>
              </a:ext>
            </a:extLst>
          </p:cNvPr>
          <p:cNvSpPr/>
          <p:nvPr/>
        </p:nvSpPr>
        <p:spPr>
          <a:xfrm>
            <a:off x="5277440" y="4806779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552EADE-0F51-49C9-BDFC-06B5274F98AE}"/>
              </a:ext>
            </a:extLst>
          </p:cNvPr>
          <p:cNvSpPr/>
          <p:nvPr/>
        </p:nvSpPr>
        <p:spPr>
          <a:xfrm>
            <a:off x="10413065" y="4806779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364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12/ 19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42A84116-FC27-4C12-AC24-1C1D1B20F56F}"/>
              </a:ext>
            </a:extLst>
          </p:cNvPr>
          <p:cNvSpPr txBox="1">
            <a:spLocks/>
          </p:cNvSpPr>
          <p:nvPr/>
        </p:nvSpPr>
        <p:spPr>
          <a:xfrm>
            <a:off x="2638150" y="1438561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por componentes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41CA071-2D70-44CD-BD9B-193786FA8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61" y="2381753"/>
            <a:ext cx="10846161" cy="398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40E1A85-FAD5-4A10-AF76-62B9A8FCABB5}"/>
              </a:ext>
            </a:extLst>
          </p:cNvPr>
          <p:cNvSpPr/>
          <p:nvPr/>
        </p:nvSpPr>
        <p:spPr>
          <a:xfrm>
            <a:off x="1735323" y="4840904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B33525A-72E6-452B-91FB-0D16D85800B3}"/>
              </a:ext>
            </a:extLst>
          </p:cNvPr>
          <p:cNvSpPr/>
          <p:nvPr/>
        </p:nvSpPr>
        <p:spPr>
          <a:xfrm>
            <a:off x="7055217" y="4840904"/>
            <a:ext cx="750427" cy="854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529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13/ 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BCF0B6-03B8-4880-8A6F-418B1506A8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509"/>
          <a:stretch/>
        </p:blipFill>
        <p:spPr>
          <a:xfrm>
            <a:off x="528502" y="1412780"/>
            <a:ext cx="5193425" cy="501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71FD10-7C99-40CD-98A2-7B562F1D8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927" y="1846283"/>
            <a:ext cx="6029008" cy="4554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ítulo 7">
            <a:extLst>
              <a:ext uri="{FF2B5EF4-FFF2-40B4-BE49-F238E27FC236}">
                <a16:creationId xmlns:a16="http://schemas.microsoft.com/office/drawing/2014/main" id="{F7782B1F-616E-4081-AB1D-10A2582FDE10}"/>
              </a:ext>
            </a:extLst>
          </p:cNvPr>
          <p:cNvSpPr txBox="1">
            <a:spLocks/>
          </p:cNvSpPr>
          <p:nvPr/>
        </p:nvSpPr>
        <p:spPr>
          <a:xfrm>
            <a:off x="2865423" y="855544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general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0228323-E3AD-4CBB-A47D-513D21AD5E45}"/>
              </a:ext>
            </a:extLst>
          </p:cNvPr>
          <p:cNvSpPr/>
          <p:nvPr/>
        </p:nvSpPr>
        <p:spPr>
          <a:xfrm>
            <a:off x="3707786" y="3429000"/>
            <a:ext cx="729342" cy="6159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4C9D03E-2CAE-4367-9069-35AEF6D293F6}"/>
              </a:ext>
            </a:extLst>
          </p:cNvPr>
          <p:cNvSpPr/>
          <p:nvPr/>
        </p:nvSpPr>
        <p:spPr>
          <a:xfrm>
            <a:off x="3707786" y="4850291"/>
            <a:ext cx="729342" cy="62270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1DF0F75-32F3-42F4-BC80-4ECC87B8C498}"/>
              </a:ext>
            </a:extLst>
          </p:cNvPr>
          <p:cNvSpPr/>
          <p:nvPr/>
        </p:nvSpPr>
        <p:spPr>
          <a:xfrm>
            <a:off x="4710545" y="3428999"/>
            <a:ext cx="729343" cy="6113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7E7D9B4-707E-43F6-B070-EE0E4F96B9E4}"/>
              </a:ext>
            </a:extLst>
          </p:cNvPr>
          <p:cNvSpPr/>
          <p:nvPr/>
        </p:nvSpPr>
        <p:spPr>
          <a:xfrm>
            <a:off x="4710545" y="4861624"/>
            <a:ext cx="729342" cy="6113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79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A7B436-543E-413C-9A32-9CB06B41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2C7733-8A96-4849-87ED-467ED573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32B5958-53AD-4A4F-9951-4AF4BBB7BC31}"/>
              </a:ext>
            </a:extLst>
          </p:cNvPr>
          <p:cNvSpPr/>
          <p:nvPr/>
        </p:nvSpPr>
        <p:spPr>
          <a:xfrm>
            <a:off x="672919" y="3133263"/>
            <a:ext cx="10846161" cy="103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sz="3600" dirty="0">
                <a:solidFill>
                  <a:srgbClr val="000000"/>
                </a:solidFill>
                <a:latin typeface="Forte" panose="03060902040502070203" pitchFamily="66" charset="0"/>
                <a:ea typeface="Calibri" panose="020F0502020204030204" pitchFamily="34" charset="0"/>
              </a:rPr>
              <a:t>Fichas de observación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8E6586-38E6-4CF5-AD4C-19AA8A73F086}"/>
              </a:ext>
            </a:extLst>
          </p:cNvPr>
          <p:cNvSpPr/>
          <p:nvPr/>
        </p:nvSpPr>
        <p:spPr>
          <a:xfrm>
            <a:off x="672918" y="1974291"/>
            <a:ext cx="10846161" cy="103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200000"/>
              </a:lnSpc>
              <a:spcAft>
                <a:spcPts val="0"/>
              </a:spcAft>
            </a:pPr>
            <a:r>
              <a:rPr lang="es-EC" sz="3600" dirty="0">
                <a:solidFill>
                  <a:srgbClr val="000000"/>
                </a:solidFill>
                <a:latin typeface="Forte" panose="03060902040502070203" pitchFamily="66" charset="0"/>
                <a:ea typeface="Times New Roman" panose="02020603050405020304" pitchFamily="18" charset="0"/>
              </a:rPr>
              <a:t>RESULTADOS</a:t>
            </a:r>
            <a:endParaRPr lang="es-EC" sz="3600" dirty="0">
              <a:solidFill>
                <a:srgbClr val="000000"/>
              </a:solidFill>
              <a:latin typeface="Forte" panose="03060902040502070203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14/ 19</a:t>
            </a:r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42A84116-FC27-4C12-AC24-1C1D1B20F56F}"/>
              </a:ext>
            </a:extLst>
          </p:cNvPr>
          <p:cNvSpPr txBox="1">
            <a:spLocks/>
          </p:cNvSpPr>
          <p:nvPr/>
        </p:nvSpPr>
        <p:spPr>
          <a:xfrm>
            <a:off x="6308929" y="23875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por componentes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A1A993-7425-4501-8979-D0B660CB6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91" y="-353192"/>
            <a:ext cx="6901510" cy="723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8321F48-D288-4665-9C81-954C81C05760}"/>
              </a:ext>
            </a:extLst>
          </p:cNvPr>
          <p:cNvSpPr/>
          <p:nvPr/>
        </p:nvSpPr>
        <p:spPr>
          <a:xfrm>
            <a:off x="3667339" y="2294330"/>
            <a:ext cx="3302975" cy="2586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B5DF3D4-424D-4A6D-A6CB-2C7A00552E38}"/>
              </a:ext>
            </a:extLst>
          </p:cNvPr>
          <p:cNvSpPr/>
          <p:nvPr/>
        </p:nvSpPr>
        <p:spPr>
          <a:xfrm>
            <a:off x="3753262" y="4707758"/>
            <a:ext cx="3217052" cy="25869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5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80781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15/ 19</a:t>
            </a:r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C118AAC8-BBC3-4657-8BE0-7F3248C857E0}"/>
              </a:ext>
            </a:extLst>
          </p:cNvPr>
          <p:cNvSpPr txBox="1">
            <a:spLocks/>
          </p:cNvSpPr>
          <p:nvPr/>
        </p:nvSpPr>
        <p:spPr>
          <a:xfrm>
            <a:off x="2865423" y="958405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Análisis general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564E7E2-A644-4745-8674-12A4138DF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91" y="1623832"/>
            <a:ext cx="6057900" cy="4611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7271CB20-A746-4A1D-BEB6-FD8BA5EAB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726" y="2521527"/>
            <a:ext cx="7489283" cy="3671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B4615E9-63F2-4F95-A7DD-35D203120E27}"/>
              </a:ext>
            </a:extLst>
          </p:cNvPr>
          <p:cNvSpPr/>
          <p:nvPr/>
        </p:nvSpPr>
        <p:spPr>
          <a:xfrm>
            <a:off x="3242415" y="3036543"/>
            <a:ext cx="762001" cy="555317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7D3BD98-8DAA-4546-B55E-40DF24F8F2FE}"/>
              </a:ext>
            </a:extLst>
          </p:cNvPr>
          <p:cNvSpPr/>
          <p:nvPr/>
        </p:nvSpPr>
        <p:spPr>
          <a:xfrm>
            <a:off x="3242415" y="4721824"/>
            <a:ext cx="762001" cy="555317"/>
          </a:xfrm>
          <a:prstGeom prst="roundRect">
            <a:avLst/>
          </a:prstGeom>
          <a:noFill/>
          <a:ln w="57150">
            <a:solidFill>
              <a:srgbClr val="F3C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359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A8819-0C85-4628-9087-5FB292A6F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3095308" cy="9907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dirty="0"/>
              <a:t>Índice:</a:t>
            </a:r>
            <a:br>
              <a:rPr lang="es-EC" dirty="0"/>
            </a:b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4F9572-F736-49B0-BD89-7E1D648B9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3059" y="1905138"/>
            <a:ext cx="7814744" cy="365207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e importancia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Fundamentación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y discusión de resultados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75CEE3-DEB3-4204-8AC4-ED15EDFB2E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835"/>
          <a:stretch/>
        </p:blipFill>
        <p:spPr>
          <a:xfrm>
            <a:off x="1008062" y="2291524"/>
            <a:ext cx="1485900" cy="303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562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251096" y="6352240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16/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BF24A8F-7D95-406A-9D22-D36BA900F284}"/>
              </a:ext>
            </a:extLst>
          </p:cNvPr>
          <p:cNvSpPr txBox="1">
            <a:spLocks/>
          </p:cNvSpPr>
          <p:nvPr/>
        </p:nvSpPr>
        <p:spPr>
          <a:xfrm>
            <a:off x="365760" y="60195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Comprobación de Hipótesis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7A1FB4-DD86-4AF6-8518-9BB179413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809" y="2637597"/>
            <a:ext cx="6172200" cy="369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B74A0F-52BB-405F-A4A6-6CE9C7357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93" y="629478"/>
            <a:ext cx="5685183" cy="2931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44B8EE7-E8A7-4D58-AEEC-52C22748467B}"/>
              </a:ext>
            </a:extLst>
          </p:cNvPr>
          <p:cNvSpPr/>
          <p:nvPr/>
        </p:nvSpPr>
        <p:spPr>
          <a:xfrm>
            <a:off x="11092070" y="4354541"/>
            <a:ext cx="762001" cy="286732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0D352DC-8D06-4400-8500-404F873AA3E5}"/>
              </a:ext>
            </a:extLst>
          </p:cNvPr>
          <p:cNvSpPr/>
          <p:nvPr/>
        </p:nvSpPr>
        <p:spPr>
          <a:xfrm>
            <a:off x="11101008" y="5004799"/>
            <a:ext cx="762001" cy="286732"/>
          </a:xfrm>
          <a:prstGeom prst="roundRect">
            <a:avLst/>
          </a:prstGeom>
          <a:noFill/>
          <a:ln w="57150">
            <a:solidFill>
              <a:srgbClr val="D89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258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17/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BF24A8F-7D95-406A-9D22-D36BA900F284}"/>
              </a:ext>
            </a:extLst>
          </p:cNvPr>
          <p:cNvSpPr txBox="1">
            <a:spLocks/>
          </p:cNvSpPr>
          <p:nvPr/>
        </p:nvSpPr>
        <p:spPr>
          <a:xfrm>
            <a:off x="365760" y="60195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Comprobación de Hipótesis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0D0329-8FAE-4E35-AFC8-C093115F0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019" y="971681"/>
            <a:ext cx="7019925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D7EC53E3-3B23-4B11-996C-5439C55D0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019" y="3581127"/>
            <a:ext cx="701992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58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231" y="0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011" y="94703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80781" y="6352240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18/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445ED50-57C0-414A-8F72-DC7C9D4CD4CE}"/>
              </a:ext>
            </a:extLst>
          </p:cNvPr>
          <p:cNvSpPr txBox="1">
            <a:spLocks/>
          </p:cNvSpPr>
          <p:nvPr/>
        </p:nvSpPr>
        <p:spPr>
          <a:xfrm>
            <a:off x="365760" y="60195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Conclusiones</a:t>
            </a:r>
          </a:p>
        </p:txBody>
      </p:sp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3A1C21E0-88A7-4EE1-BC8B-4B4CCA242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697409"/>
              </p:ext>
            </p:extLst>
          </p:nvPr>
        </p:nvGraphicFramePr>
        <p:xfrm>
          <a:off x="365761" y="1029626"/>
          <a:ext cx="11655924" cy="488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0539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>
            <a:extLst>
              <a:ext uri="{FF2B5EF4-FFF2-40B4-BE49-F238E27FC236}">
                <a16:creationId xmlns:a16="http://schemas.microsoft.com/office/drawing/2014/main" id="{F393011E-6562-432A-982A-284B6419DF2E}"/>
              </a:ext>
            </a:extLst>
          </p:cNvPr>
          <p:cNvSpPr txBox="1">
            <a:spLocks/>
          </p:cNvSpPr>
          <p:nvPr/>
        </p:nvSpPr>
        <p:spPr>
          <a:xfrm>
            <a:off x="365760" y="60195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Recomendaciones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CAF253-9D8C-4AD9-A9AC-AF912F44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505" y="0"/>
            <a:ext cx="3101009" cy="8402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1BECCD-786B-4C6A-B8EA-6ADE8363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8057" y="0"/>
            <a:ext cx="1331569" cy="8402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DE7388-AD9E-4F58-BC34-C5A18C196F04}"/>
              </a:ext>
            </a:extLst>
          </p:cNvPr>
          <p:cNvSpPr txBox="1"/>
          <p:nvPr/>
        </p:nvSpPr>
        <p:spPr>
          <a:xfrm>
            <a:off x="11076595" y="6284844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19/ 19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2738A0BE-4906-4370-99B2-B11DDC1C93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2015534"/>
              </p:ext>
            </p:extLst>
          </p:nvPr>
        </p:nvGraphicFramePr>
        <p:xfrm>
          <a:off x="491067" y="966431"/>
          <a:ext cx="11209866" cy="5179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672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4EC55-1BEA-4440-93AC-A9FCD65F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578445"/>
            <a:ext cx="10364451" cy="1596177"/>
          </a:xfrm>
        </p:spPr>
        <p:txBody>
          <a:bodyPr/>
          <a:lstStyle/>
          <a:p>
            <a:r>
              <a:rPr lang="es-EC" dirty="0"/>
              <a:t>Gracias!!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E2D6FF-B9A7-4C82-BE9A-4A2260A27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36956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4000" cap="none" dirty="0">
                <a:latin typeface="Forte" panose="03060902040502070203" pitchFamily="66" charset="0"/>
              </a:rPr>
              <a:t>“La educación es el arma, mas poderosa que puedes usar para cambiar el mundo”</a:t>
            </a:r>
          </a:p>
          <a:p>
            <a:pPr marL="0" indent="0" algn="r">
              <a:buNone/>
            </a:pPr>
            <a:endParaRPr lang="es-EC" sz="2800" cap="none" dirty="0">
              <a:latin typeface="Forte" panose="03060902040502070203" pitchFamily="66" charset="0"/>
            </a:endParaRPr>
          </a:p>
          <a:p>
            <a:pPr marL="0" indent="0" algn="r">
              <a:buNone/>
            </a:pPr>
            <a:r>
              <a:rPr lang="es-EC" sz="2800" cap="none" dirty="0">
                <a:latin typeface="Forte" panose="03060902040502070203" pitchFamily="66" charset="0"/>
              </a:rPr>
              <a:t>Nelson Mandela</a:t>
            </a:r>
          </a:p>
        </p:txBody>
      </p:sp>
    </p:spTree>
    <p:extLst>
      <p:ext uri="{BB962C8B-B14F-4D97-AF65-F5344CB8AC3E}">
        <p14:creationId xmlns:p14="http://schemas.microsoft.com/office/powerpoint/2010/main" val="408624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644" y="0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8961" y="75259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1/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1142516-FEEB-4769-9BAD-75F4E7050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7561" y="6192573"/>
            <a:ext cx="6029008" cy="665427"/>
          </a:xfrm>
        </p:spPr>
        <p:txBody>
          <a:bodyPr>
            <a:normAutofit/>
          </a:bodyPr>
          <a:lstStyle/>
          <a:p>
            <a:r>
              <a:rPr lang="es-EC" sz="3200" cap="none" dirty="0"/>
              <a:t>Planteamiento del Problema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88DFE35-27B0-4683-8F26-9FFBE6C6D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251369"/>
              </p:ext>
            </p:extLst>
          </p:nvPr>
        </p:nvGraphicFramePr>
        <p:xfrm>
          <a:off x="1486347" y="692435"/>
          <a:ext cx="8787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444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2/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CB17955-E1B2-4453-8D76-59B08B4B0063}"/>
              </a:ext>
            </a:extLst>
          </p:cNvPr>
          <p:cNvSpPr txBox="1">
            <a:spLocks/>
          </p:cNvSpPr>
          <p:nvPr/>
        </p:nvSpPr>
        <p:spPr>
          <a:xfrm>
            <a:off x="-1683026" y="6093329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Objetivos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85690D1-B97C-4F07-8C17-73CDF46E7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953722"/>
              </p:ext>
            </p:extLst>
          </p:nvPr>
        </p:nvGraphicFramePr>
        <p:xfrm>
          <a:off x="1457606" y="229369"/>
          <a:ext cx="10139661" cy="660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84D20152-1ECE-4EB0-91D8-B788C26CD2F7}"/>
              </a:ext>
            </a:extLst>
          </p:cNvPr>
          <p:cNvSpPr/>
          <p:nvPr/>
        </p:nvSpPr>
        <p:spPr>
          <a:xfrm>
            <a:off x="-25641" y="1160796"/>
            <a:ext cx="6096000" cy="16696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Objetivo General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Objetivos Específicos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2ABCAB-897C-4EB1-A6EC-5A0D5DB9D7BC}"/>
              </a:ext>
            </a:extLst>
          </p:cNvPr>
          <p:cNvSpPr txBox="1"/>
          <p:nvPr/>
        </p:nvSpPr>
        <p:spPr>
          <a:xfrm>
            <a:off x="2266122" y="5791200"/>
            <a:ext cx="846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1                                          2                                        3                                      4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305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3/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A5DA3680-BEB9-4CAC-AF4A-B525A481A9B7}"/>
              </a:ext>
            </a:extLst>
          </p:cNvPr>
          <p:cNvSpPr txBox="1">
            <a:spLocks/>
          </p:cNvSpPr>
          <p:nvPr/>
        </p:nvSpPr>
        <p:spPr>
          <a:xfrm>
            <a:off x="0" y="61273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Justificación e importancia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579BFC2-0B6F-4F93-8295-36FCE2220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623635"/>
              </p:ext>
            </p:extLst>
          </p:nvPr>
        </p:nvGraphicFramePr>
        <p:xfrm>
          <a:off x="851694" y="509138"/>
          <a:ext cx="8597106" cy="561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BD8E6A03-2821-46EC-9758-58F80879E41E}"/>
              </a:ext>
            </a:extLst>
          </p:cNvPr>
          <p:cNvGrpSpPr/>
          <p:nvPr/>
        </p:nvGrpSpPr>
        <p:grpSpPr>
          <a:xfrm>
            <a:off x="1478845" y="4973932"/>
            <a:ext cx="3415513" cy="990739"/>
            <a:chOff x="5357823" y="798130"/>
            <a:chExt cx="2202225" cy="1289287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3816694-EB46-436C-B737-7D7A8ADAF032}"/>
                </a:ext>
              </a:extLst>
            </p:cNvPr>
            <p:cNvSpPr/>
            <p:nvPr/>
          </p:nvSpPr>
          <p:spPr>
            <a:xfrm>
              <a:off x="5357823" y="798130"/>
              <a:ext cx="2148812" cy="128928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B9BE9744-B896-4EE6-A484-961055A9A28B}"/>
                </a:ext>
              </a:extLst>
            </p:cNvPr>
            <p:cNvSpPr txBox="1"/>
            <p:nvPr/>
          </p:nvSpPr>
          <p:spPr>
            <a:xfrm>
              <a:off x="5486761" y="835891"/>
              <a:ext cx="2073287" cy="121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400" dirty="0"/>
                <a:t>-UNESCO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400" kern="1200" dirty="0"/>
                <a:t>-</a:t>
              </a:r>
              <a:r>
                <a:rPr lang="es-EC" sz="1400" dirty="0"/>
                <a:t>Reglamento de Régimen Académico</a:t>
              </a:r>
            </a:p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400" kern="1200" dirty="0"/>
                <a:t>-Plan Nacional de Desarrollo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400" kern="1200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1BD4F5C-4A2C-4576-951F-1BA4C8514968}"/>
              </a:ext>
            </a:extLst>
          </p:cNvPr>
          <p:cNvGrpSpPr/>
          <p:nvPr/>
        </p:nvGrpSpPr>
        <p:grpSpPr>
          <a:xfrm>
            <a:off x="7337231" y="1499876"/>
            <a:ext cx="1716465" cy="990739"/>
            <a:chOff x="5352037" y="798130"/>
            <a:chExt cx="2154598" cy="128928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1C32B76-05A1-4B17-98E8-D26164289214}"/>
                </a:ext>
              </a:extLst>
            </p:cNvPr>
            <p:cNvSpPr/>
            <p:nvPr/>
          </p:nvSpPr>
          <p:spPr>
            <a:xfrm>
              <a:off x="5357823" y="798130"/>
              <a:ext cx="2148812" cy="128928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5BA37A56-2A36-4AA0-A2DA-E84A4778B87F}"/>
                </a:ext>
              </a:extLst>
            </p:cNvPr>
            <p:cNvSpPr txBox="1"/>
            <p:nvPr/>
          </p:nvSpPr>
          <p:spPr>
            <a:xfrm>
              <a:off x="5352037" y="835892"/>
              <a:ext cx="2116836" cy="1213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400" kern="1200" dirty="0"/>
                <a:t>Contribuir con la so</a:t>
              </a:r>
              <a:r>
                <a:rPr lang="es-EC" sz="1400" dirty="0"/>
                <a:t>ciedad y cumplir con la visión de la Facultad </a:t>
              </a: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9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83" y="0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7980" y="86139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4/19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38D1D-535E-4BD2-AB81-DD15E89B1E25}"/>
              </a:ext>
            </a:extLst>
          </p:cNvPr>
          <p:cNvSpPr txBox="1"/>
          <p:nvPr/>
        </p:nvSpPr>
        <p:spPr>
          <a:xfrm>
            <a:off x="6505836" y="1102578"/>
            <a:ext cx="42121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Constitución de la República del Ecuador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Reglamento de Régimen Académico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Plan Nacional de Desarrollo 2017-2021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Blending learning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Teoría de Aprendizaje experimental</a:t>
            </a:r>
          </a:p>
          <a:p>
            <a:pPr lvl="0"/>
            <a:r>
              <a:rPr lang="es-ES" sz="1600" b="1" dirty="0"/>
              <a:t>Colaborativo, Cooperativo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Conectivismo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/>
              <a:t>Constructivismo </a:t>
            </a:r>
            <a:r>
              <a:rPr lang="es-ES" sz="1600" b="1" dirty="0"/>
              <a:t>sociocultural</a:t>
            </a:r>
          </a:p>
          <a:p>
            <a:pPr lvl="0"/>
            <a:endParaRPr lang="es-EC" sz="1600" b="1" dirty="0"/>
          </a:p>
          <a:p>
            <a:pPr lvl="0"/>
            <a:endParaRPr lang="es-EC" sz="1600" b="1" dirty="0"/>
          </a:p>
          <a:p>
            <a:pPr lvl="0"/>
            <a:r>
              <a:rPr lang="es-ES" sz="1600" b="1" dirty="0"/>
              <a:t>Millennials</a:t>
            </a:r>
            <a:endParaRPr lang="es-EC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AE1FE1-6A47-4CED-9238-E63E3825F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940464"/>
              </p:ext>
            </p:extLst>
          </p:nvPr>
        </p:nvGraphicFramePr>
        <p:xfrm>
          <a:off x="815860" y="1396305"/>
          <a:ext cx="8702752" cy="503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3747DC56-CB63-4ED2-BA90-6015299C9A50}"/>
              </a:ext>
            </a:extLst>
          </p:cNvPr>
          <p:cNvSpPr txBox="1">
            <a:spLocks/>
          </p:cNvSpPr>
          <p:nvPr/>
        </p:nvSpPr>
        <p:spPr>
          <a:xfrm>
            <a:off x="515118" y="3659245"/>
            <a:ext cx="3145730" cy="5063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cap="none" dirty="0">
                <a:solidFill>
                  <a:schemeClr val="bg1"/>
                </a:solidFill>
              </a:rPr>
              <a:t>Fundamentación </a:t>
            </a:r>
          </a:p>
        </p:txBody>
      </p:sp>
    </p:spTree>
    <p:extLst>
      <p:ext uri="{BB962C8B-B14F-4D97-AF65-F5344CB8AC3E}">
        <p14:creationId xmlns:p14="http://schemas.microsoft.com/office/powerpoint/2010/main" val="21101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5/ 19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18EF9AF-33C2-4468-90B5-C92881720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656032"/>
              </p:ext>
            </p:extLst>
          </p:nvPr>
        </p:nvGraphicFramePr>
        <p:xfrm>
          <a:off x="622852" y="980629"/>
          <a:ext cx="10880035" cy="581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6188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6/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33629C6-E923-4EF1-AC1C-89A2E20AA9D1}"/>
              </a:ext>
            </a:extLst>
          </p:cNvPr>
          <p:cNvSpPr txBox="1">
            <a:spLocks/>
          </p:cNvSpPr>
          <p:nvPr/>
        </p:nvSpPr>
        <p:spPr>
          <a:xfrm>
            <a:off x="0" y="6127327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Hipótesis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2EB62ED-77AA-41DA-A261-731B74019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096571"/>
              </p:ext>
            </p:extLst>
          </p:nvPr>
        </p:nvGraphicFramePr>
        <p:xfrm>
          <a:off x="328991" y="719666"/>
          <a:ext cx="11240157" cy="550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3434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649C06-E058-462E-AE9E-FC540565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31" y="170058"/>
            <a:ext cx="3101009" cy="9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1DEE85-8F0E-4F7C-8F77-44109249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1440" y="320576"/>
            <a:ext cx="1331569" cy="840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FDE176-762A-47E4-AB77-2194BAA26A60}"/>
              </a:ext>
            </a:extLst>
          </p:cNvPr>
          <p:cNvSpPr txBox="1"/>
          <p:nvPr/>
        </p:nvSpPr>
        <p:spPr>
          <a:xfrm>
            <a:off x="11092070" y="6228522"/>
            <a:ext cx="94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Constantia" panose="02030602050306030303" pitchFamily="18" charset="0"/>
              </a:rPr>
              <a:t>7/ 19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8D20544-E0EF-46A4-92E0-76810D5FC360}"/>
              </a:ext>
            </a:extLst>
          </p:cNvPr>
          <p:cNvSpPr txBox="1">
            <a:spLocks/>
          </p:cNvSpPr>
          <p:nvPr/>
        </p:nvSpPr>
        <p:spPr>
          <a:xfrm>
            <a:off x="159026" y="6095863"/>
            <a:ext cx="6029008" cy="665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cap="none" dirty="0"/>
              <a:t>Identificación de variables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FA05C4E-9E5E-4FFD-AB60-14A5A6FD4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827095"/>
              </p:ext>
            </p:extLst>
          </p:nvPr>
        </p:nvGraphicFramePr>
        <p:xfrm>
          <a:off x="1364975" y="1656522"/>
          <a:ext cx="932953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378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980</TotalTime>
  <Words>749</Words>
  <Application>Microsoft Office PowerPoint</Application>
  <PresentationFormat>Panorámica</PresentationFormat>
  <Paragraphs>127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Constantia</vt:lpstr>
      <vt:lpstr>Forte</vt:lpstr>
      <vt:lpstr>Times New Roman</vt:lpstr>
      <vt:lpstr>Tw Cen MT</vt:lpstr>
      <vt:lpstr>Wingdings</vt:lpstr>
      <vt:lpstr>Gota</vt:lpstr>
      <vt:lpstr>  VICERRECTORADO DE INVESTIGACIÓN, INNOVACIÓN Y TRANSFERENCIA DE TECNOLOGÍA CENTRO DE POSTGRADOS  TRABAJO DE TITULACIÓN PREVIO LA OBTENCIÓN DEL TÍTULO DE MAGÍSTER EN:  DOCENCIA UNIVERSITARIA  tema:   “INCIDENCIA DE LA CLASE INVERTIDA EN EL DESARROLLO DEL PENSAMIENTO CRÍTICO EN LOS ESTUDIANTES de LA ASIGNATURA DE MEDIO AMBIENTE DE LA FACULTAD DE ARQUITECTURA Y URBANISMO de la UNIVERSIDAD CENTRAL DE ECUADOR, PERÍODO ACADÉMICO MARZO-AGOSTO 2019”.   AUTORA:    PINCAY PARRALES, MARÍA LEONELA                                                      DIRECTORA:  Msc. TEJADA SIERRA, VERÓNICA beatriz   SANGOLQUÍ 2019 </vt:lpstr>
      <vt:lpstr>Índice: 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Leonela Pincay</dc:creator>
  <cp:lastModifiedBy>Leonela Pincay</cp:lastModifiedBy>
  <cp:revision>91</cp:revision>
  <dcterms:created xsi:type="dcterms:W3CDTF">2019-09-04T15:39:25Z</dcterms:created>
  <dcterms:modified xsi:type="dcterms:W3CDTF">2019-12-17T04:46:40Z</dcterms:modified>
</cp:coreProperties>
</file>