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CORRELAC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CORRELAC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CORRELAC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C"/>
              <a:t>Analisis Comparativo (Hombres)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Hoja1!$A$14</c:f>
              <c:strCache>
                <c:ptCount val="1"/>
                <c:pt idx="0">
                  <c:v>INST.PUBLICAS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4000"/>
                  </a:schemeClr>
                </a:gs>
                <a:gs pos="69000">
                  <a:schemeClr val="accent1">
                    <a:shade val="86000"/>
                    <a:satMod val="130000"/>
                    <a:lumMod val="102000"/>
                  </a:schemeClr>
                </a:gs>
                <a:gs pos="100000">
                  <a:schemeClr val="accent1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Hoja1!$B$13:$G$13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Hoja1!$B$14:$G$14</c:f>
              <c:numCache>
                <c:formatCode>General</c:formatCode>
                <c:ptCount val="6"/>
                <c:pt idx="0" formatCode="0.00">
                  <c:v>46.4</c:v>
                </c:pt>
                <c:pt idx="1">
                  <c:v>49.69</c:v>
                </c:pt>
                <c:pt idx="2">
                  <c:v>48.54</c:v>
                </c:pt>
                <c:pt idx="3">
                  <c:v>43.93</c:v>
                </c:pt>
                <c:pt idx="4">
                  <c:v>41.52</c:v>
                </c:pt>
                <c:pt idx="5">
                  <c:v>55.15</c:v>
                </c:pt>
              </c:numCache>
            </c:numRef>
          </c:val>
        </c:ser>
        <c:ser>
          <c:idx val="1"/>
          <c:order val="1"/>
          <c:tx>
            <c:strRef>
              <c:f>Hoja1!$A$15</c:f>
              <c:strCache>
                <c:ptCount val="1"/>
                <c:pt idx="0">
                  <c:v>INST.PRIVADAS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0000"/>
                    <a:lumMod val="104000"/>
                  </a:schemeClr>
                </a:gs>
                <a:gs pos="69000">
                  <a:schemeClr val="accent2">
                    <a:shade val="86000"/>
                    <a:satMod val="130000"/>
                    <a:lumMod val="102000"/>
                  </a:schemeClr>
                </a:gs>
                <a:gs pos="100000">
                  <a:schemeClr val="accent2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Hoja1!$B$13:$G$13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Hoja1!$B$15:$G$15</c:f>
              <c:numCache>
                <c:formatCode>General</c:formatCode>
                <c:ptCount val="6"/>
                <c:pt idx="0">
                  <c:v>41.75</c:v>
                </c:pt>
                <c:pt idx="1">
                  <c:v>37</c:v>
                </c:pt>
                <c:pt idx="2">
                  <c:v>38.67</c:v>
                </c:pt>
                <c:pt idx="3">
                  <c:v>45.32</c:v>
                </c:pt>
                <c:pt idx="4">
                  <c:v>48.81</c:v>
                </c:pt>
                <c:pt idx="5">
                  <c:v>29.11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3233968"/>
        <c:axId val="253227696"/>
      </c:barChart>
      <c:catAx>
        <c:axId val="25323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27696"/>
        <c:crosses val="autoZero"/>
        <c:auto val="1"/>
        <c:lblAlgn val="ctr"/>
        <c:lblOffset val="100"/>
        <c:noMultiLvlLbl val="0"/>
      </c:catAx>
      <c:valAx>
        <c:axId val="25322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3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C"/>
              <a:t>Analisis comparativo (Mujeres)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Hoja1!$C$7</c:f>
              <c:strCache>
                <c:ptCount val="1"/>
                <c:pt idx="0">
                  <c:v>INST.PUBLICAS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4000"/>
                  </a:schemeClr>
                </a:gs>
                <a:gs pos="69000">
                  <a:schemeClr val="accent1">
                    <a:shade val="86000"/>
                    <a:satMod val="130000"/>
                    <a:lumMod val="102000"/>
                  </a:schemeClr>
                </a:gs>
                <a:gs pos="100000">
                  <a:schemeClr val="accent1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Hoja1!$D$6:$I$6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Hoja1!$D$7:$I$7</c:f>
              <c:numCache>
                <c:formatCode>General</c:formatCode>
                <c:ptCount val="6"/>
                <c:pt idx="0">
                  <c:v>41.53</c:v>
                </c:pt>
                <c:pt idx="1">
                  <c:v>45.99</c:v>
                </c:pt>
                <c:pt idx="2">
                  <c:v>46.79</c:v>
                </c:pt>
                <c:pt idx="3">
                  <c:v>46.11</c:v>
                </c:pt>
                <c:pt idx="4">
                  <c:v>46.11</c:v>
                </c:pt>
                <c:pt idx="5">
                  <c:v>58.53</c:v>
                </c:pt>
              </c:numCache>
            </c:numRef>
          </c:val>
        </c:ser>
        <c:ser>
          <c:idx val="1"/>
          <c:order val="1"/>
          <c:tx>
            <c:strRef>
              <c:f>Hoja1!$C$8</c:f>
              <c:strCache>
                <c:ptCount val="1"/>
                <c:pt idx="0">
                  <c:v>INST.PRIVADAS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0000"/>
                    <a:lumMod val="104000"/>
                  </a:schemeClr>
                </a:gs>
                <a:gs pos="69000">
                  <a:schemeClr val="accent2">
                    <a:shade val="86000"/>
                    <a:satMod val="130000"/>
                    <a:lumMod val="102000"/>
                  </a:schemeClr>
                </a:gs>
                <a:gs pos="100000">
                  <a:schemeClr val="accent2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Hoja1!$D$6:$I$6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Hoja1!$D$8:$I$8</c:f>
              <c:numCache>
                <c:formatCode>General</c:formatCode>
                <c:ptCount val="6"/>
                <c:pt idx="0">
                  <c:v>51.19</c:v>
                </c:pt>
                <c:pt idx="1">
                  <c:v>44.8</c:v>
                </c:pt>
                <c:pt idx="2">
                  <c:v>43.65</c:v>
                </c:pt>
                <c:pt idx="3">
                  <c:v>44.62</c:v>
                </c:pt>
                <c:pt idx="4">
                  <c:v>44.62</c:v>
                </c:pt>
                <c:pt idx="5">
                  <c:v>26.84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3233576"/>
        <c:axId val="253228088"/>
      </c:barChart>
      <c:catAx>
        <c:axId val="25323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28088"/>
        <c:crosses val="autoZero"/>
        <c:auto val="1"/>
        <c:lblAlgn val="ctr"/>
        <c:lblOffset val="100"/>
        <c:noMultiLvlLbl val="0"/>
      </c:catAx>
      <c:valAx>
        <c:axId val="25322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3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C"/>
              <a:t>Analisis general INST.PUBLICAS-INST.PRIVADAS </a:t>
            </a:r>
          </a:p>
        </c:rich>
      </c:tx>
      <c:layout>
        <c:manualLayout>
          <c:xMode val="edge"/>
          <c:yMode val="edge"/>
          <c:x val="0.16875563845457311"/>
          <c:y val="4.6557243724816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Hoja1!$J$25</c:f>
              <c:strCache>
                <c:ptCount val="1"/>
                <c:pt idx="0">
                  <c:v>INST.PUBLICAS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4000"/>
                  </a:schemeClr>
                </a:gs>
                <a:gs pos="69000">
                  <a:schemeClr val="accent1">
                    <a:shade val="86000"/>
                    <a:satMod val="130000"/>
                    <a:lumMod val="102000"/>
                  </a:schemeClr>
                </a:gs>
                <a:gs pos="100000">
                  <a:schemeClr val="accent1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Hoja1!$K$24:$P$24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Hoja1!$K$25:$P$25</c:f>
              <c:numCache>
                <c:formatCode>General</c:formatCode>
                <c:ptCount val="6"/>
                <c:pt idx="0">
                  <c:v>87.52</c:v>
                </c:pt>
                <c:pt idx="1">
                  <c:v>95.17</c:v>
                </c:pt>
                <c:pt idx="2">
                  <c:v>95</c:v>
                </c:pt>
                <c:pt idx="3">
                  <c:v>89.49</c:v>
                </c:pt>
                <c:pt idx="4">
                  <c:v>87.43</c:v>
                </c:pt>
                <c:pt idx="5">
                  <c:v>112.71</c:v>
                </c:pt>
              </c:numCache>
            </c:numRef>
          </c:val>
        </c:ser>
        <c:ser>
          <c:idx val="1"/>
          <c:order val="1"/>
          <c:tx>
            <c:strRef>
              <c:f>Hoja1!$J$26</c:f>
              <c:strCache>
                <c:ptCount val="1"/>
                <c:pt idx="0">
                  <c:v>INST.PRIVADAS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0000"/>
                    <a:lumMod val="104000"/>
                  </a:schemeClr>
                </a:gs>
                <a:gs pos="69000">
                  <a:schemeClr val="accent2">
                    <a:shade val="86000"/>
                    <a:satMod val="130000"/>
                    <a:lumMod val="102000"/>
                  </a:schemeClr>
                </a:gs>
                <a:gs pos="100000">
                  <a:schemeClr val="accent2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Hoja1!$K$24:$P$24</c:f>
              <c:strCache>
                <c:ptCount val="6"/>
                <c:pt idx="0">
                  <c:v>Flexiones de codo</c:v>
                </c:pt>
                <c:pt idx="1">
                  <c:v>Salto Horizontal (Cm)</c:v>
                </c:pt>
                <c:pt idx="2">
                  <c:v>Flexibilidad</c:v>
                </c:pt>
                <c:pt idx="3">
                  <c:v>Abdominales</c:v>
                </c:pt>
                <c:pt idx="4">
                  <c:v>30 m</c:v>
                </c:pt>
                <c:pt idx="5">
                  <c:v>TEST DE COOPER</c:v>
                </c:pt>
              </c:strCache>
            </c:strRef>
          </c:cat>
          <c:val>
            <c:numRef>
              <c:f>Hoja1!$K$26:$P$26</c:f>
              <c:numCache>
                <c:formatCode>General</c:formatCode>
                <c:ptCount val="6"/>
                <c:pt idx="0">
                  <c:v>92.35</c:v>
                </c:pt>
                <c:pt idx="1">
                  <c:v>81.34</c:v>
                </c:pt>
                <c:pt idx="2">
                  <c:v>81.58</c:v>
                </c:pt>
                <c:pt idx="3">
                  <c:v>89.52</c:v>
                </c:pt>
                <c:pt idx="4">
                  <c:v>92.48</c:v>
                </c:pt>
                <c:pt idx="5">
                  <c:v>56.11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3229656"/>
        <c:axId val="253234360"/>
      </c:barChart>
      <c:catAx>
        <c:axId val="25322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34360"/>
        <c:crosses val="autoZero"/>
        <c:auto val="1"/>
        <c:lblAlgn val="ctr"/>
        <c:lblOffset val="100"/>
        <c:noMultiLvlLbl val="0"/>
      </c:catAx>
      <c:valAx>
        <c:axId val="253234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5322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E1C02-82EE-4623-9D7E-DF51659DFD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4FD2BA66-5DDE-459D-909D-8EE2F02BB19F}">
      <dgm:prSet/>
      <dgm:spPr/>
      <dgm:t>
        <a:bodyPr/>
        <a:lstStyle/>
        <a:p>
          <a:pPr rtl="0"/>
          <a:r>
            <a:rPr lang="es-EC" b="1" dirty="0" smtClean="0"/>
            <a:t>ANÁLISIS COMPARATIVO DE LA CONDICIÓN FÍSICA EN LOS ESTUDIANTES DE 8VO AÑO DE EDUCACIÓN GENERAL BÁSICA DE COLEGIOS PRIVADOS - PÚBLICOS</a:t>
          </a:r>
          <a:endParaRPr lang="es-EC" dirty="0"/>
        </a:p>
      </dgm:t>
    </dgm:pt>
    <dgm:pt modelId="{129B33DA-FF72-453F-BDFC-3BE190C3A330}" type="parTrans" cxnId="{A380C2C9-1A70-4B2D-ACB9-AFDE9732E321}">
      <dgm:prSet/>
      <dgm:spPr/>
      <dgm:t>
        <a:bodyPr/>
        <a:lstStyle/>
        <a:p>
          <a:endParaRPr lang="es-EC"/>
        </a:p>
      </dgm:t>
    </dgm:pt>
    <dgm:pt modelId="{538D5D0D-4776-4FE1-BBDF-2781F250888F}" type="sibTrans" cxnId="{A380C2C9-1A70-4B2D-ACB9-AFDE9732E321}">
      <dgm:prSet/>
      <dgm:spPr/>
      <dgm:t>
        <a:bodyPr/>
        <a:lstStyle/>
        <a:p>
          <a:endParaRPr lang="es-EC"/>
        </a:p>
      </dgm:t>
    </dgm:pt>
    <dgm:pt modelId="{72980377-2149-4E9A-B160-C4A54BA2CBDA}" type="pres">
      <dgm:prSet presAssocID="{022E1C02-82EE-4623-9D7E-DF51659DFD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DD76B16-2E71-410A-AA03-7D99A9F72E1C}" type="pres">
      <dgm:prSet presAssocID="{022E1C02-82EE-4623-9D7E-DF51659DFDCE}" presName="arrow" presStyleLbl="bgShp" presStyleIdx="0" presStyleCnt="1"/>
      <dgm:spPr/>
    </dgm:pt>
    <dgm:pt modelId="{47C63B0B-44AB-4C38-ABFC-513AC8476811}" type="pres">
      <dgm:prSet presAssocID="{022E1C02-82EE-4623-9D7E-DF51659DFDCE}" presName="linearProcess" presStyleCnt="0"/>
      <dgm:spPr/>
    </dgm:pt>
    <dgm:pt modelId="{79A5F7C8-79B7-4BF8-B7C3-247C129EF6C5}" type="pres">
      <dgm:prSet presAssocID="{4FD2BA66-5DDE-459D-909D-8EE2F02BB19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710DCD-AFB0-418B-B213-76C8834FB165}" type="presOf" srcId="{4FD2BA66-5DDE-459D-909D-8EE2F02BB19F}" destId="{79A5F7C8-79B7-4BF8-B7C3-247C129EF6C5}" srcOrd="0" destOrd="0" presId="urn:microsoft.com/office/officeart/2005/8/layout/hProcess9"/>
    <dgm:cxn modelId="{A380C2C9-1A70-4B2D-ACB9-AFDE9732E321}" srcId="{022E1C02-82EE-4623-9D7E-DF51659DFDCE}" destId="{4FD2BA66-5DDE-459D-909D-8EE2F02BB19F}" srcOrd="0" destOrd="0" parTransId="{129B33DA-FF72-453F-BDFC-3BE190C3A330}" sibTransId="{538D5D0D-4776-4FE1-BBDF-2781F250888F}"/>
    <dgm:cxn modelId="{DD9CAE41-59F6-47E0-AF65-455D15C70C86}" type="presOf" srcId="{022E1C02-82EE-4623-9D7E-DF51659DFDCE}" destId="{72980377-2149-4E9A-B160-C4A54BA2CBDA}" srcOrd="0" destOrd="0" presId="urn:microsoft.com/office/officeart/2005/8/layout/hProcess9"/>
    <dgm:cxn modelId="{AE2ECE64-69A3-4710-9C86-FB6D7B0F4048}" type="presParOf" srcId="{72980377-2149-4E9A-B160-C4A54BA2CBDA}" destId="{EDD76B16-2E71-410A-AA03-7D99A9F72E1C}" srcOrd="0" destOrd="0" presId="urn:microsoft.com/office/officeart/2005/8/layout/hProcess9"/>
    <dgm:cxn modelId="{3B8B4259-DCAA-46C4-8F56-78DCF5A24B98}" type="presParOf" srcId="{72980377-2149-4E9A-B160-C4A54BA2CBDA}" destId="{47C63B0B-44AB-4C38-ABFC-513AC8476811}" srcOrd="1" destOrd="0" presId="urn:microsoft.com/office/officeart/2005/8/layout/hProcess9"/>
    <dgm:cxn modelId="{CFB0AFFC-A3A5-42B7-B0D2-E45451E82545}" type="presParOf" srcId="{47C63B0B-44AB-4C38-ABFC-513AC8476811}" destId="{79A5F7C8-79B7-4BF8-B7C3-247C129EF6C5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2B8CE-909D-4C73-A3D4-6DB1E99B620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439E96EF-7072-43A2-80D0-CC78405E6B9D}">
      <dgm:prSet custT="1"/>
      <dgm:spPr/>
      <dgm:t>
        <a:bodyPr/>
        <a:lstStyle/>
        <a:p>
          <a:pPr rtl="0"/>
          <a:r>
            <a:rPr lang="es-EC" sz="4400" smtClean="0"/>
            <a:t>El bajo desarrollo de la condición física por parte de los estudiantes de instituciones públicas frente a las privadas.</a:t>
          </a:r>
          <a:endParaRPr lang="es-EC" sz="4400"/>
        </a:p>
      </dgm:t>
    </dgm:pt>
    <dgm:pt modelId="{4C95B71C-2329-467F-9FDB-A94A2842114D}" type="parTrans" cxnId="{3116BDCD-BD64-45EE-A858-F6C58B8D74F9}">
      <dgm:prSet/>
      <dgm:spPr/>
      <dgm:t>
        <a:bodyPr/>
        <a:lstStyle/>
        <a:p>
          <a:endParaRPr lang="es-EC" sz="1600"/>
        </a:p>
      </dgm:t>
    </dgm:pt>
    <dgm:pt modelId="{3C2C2F2F-DB50-40A8-BE29-44917A045697}" type="sibTrans" cxnId="{3116BDCD-BD64-45EE-A858-F6C58B8D74F9}">
      <dgm:prSet/>
      <dgm:spPr/>
      <dgm:t>
        <a:bodyPr/>
        <a:lstStyle/>
        <a:p>
          <a:endParaRPr lang="es-EC" sz="1600"/>
        </a:p>
      </dgm:t>
    </dgm:pt>
    <dgm:pt modelId="{9FC29EE0-9EA9-49EB-A22D-0C6D52A3BB48}" type="pres">
      <dgm:prSet presAssocID="{C3E2B8CE-909D-4C73-A3D4-6DB1E99B62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6A53F18-BD11-4B0E-B7D7-3F06707E4647}" type="pres">
      <dgm:prSet presAssocID="{439E96EF-7072-43A2-80D0-CC78405E6B9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C8828F0-E8B1-477E-B6D8-BF128B508FCC}" type="presOf" srcId="{439E96EF-7072-43A2-80D0-CC78405E6B9D}" destId="{56A53F18-BD11-4B0E-B7D7-3F06707E4647}" srcOrd="0" destOrd="0" presId="urn:microsoft.com/office/officeart/2005/8/layout/process1"/>
    <dgm:cxn modelId="{3116BDCD-BD64-45EE-A858-F6C58B8D74F9}" srcId="{C3E2B8CE-909D-4C73-A3D4-6DB1E99B6201}" destId="{439E96EF-7072-43A2-80D0-CC78405E6B9D}" srcOrd="0" destOrd="0" parTransId="{4C95B71C-2329-467F-9FDB-A94A2842114D}" sibTransId="{3C2C2F2F-DB50-40A8-BE29-44917A045697}"/>
    <dgm:cxn modelId="{5292D6B7-3FDE-40F3-80CB-B4986FDC2599}" type="presOf" srcId="{C3E2B8CE-909D-4C73-A3D4-6DB1E99B6201}" destId="{9FC29EE0-9EA9-49EB-A22D-0C6D52A3BB48}" srcOrd="0" destOrd="0" presId="urn:microsoft.com/office/officeart/2005/8/layout/process1"/>
    <dgm:cxn modelId="{04D3B765-A0AF-42DC-84D0-10214D3CA4DD}" type="presParOf" srcId="{9FC29EE0-9EA9-49EB-A22D-0C6D52A3BB48}" destId="{56A53F18-BD11-4B0E-B7D7-3F06707E464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0A28C-55B3-4DB5-9297-E27711162D1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0C26E4F-61C2-414A-8AEB-622B04DE2CFD}">
      <dgm:prSet phldrT="[Texto]"/>
      <dgm:spPr/>
      <dgm:t>
        <a:bodyPr/>
        <a:lstStyle/>
        <a:p>
          <a:r>
            <a:rPr lang="es-EC" dirty="0" smtClean="0"/>
            <a:t>Condición física </a:t>
          </a:r>
          <a:endParaRPr lang="es-EC" dirty="0"/>
        </a:p>
      </dgm:t>
    </dgm:pt>
    <dgm:pt modelId="{2301B270-0FF1-4C12-84F2-750B2C5665AF}" type="parTrans" cxnId="{499B8B76-E7D7-4108-A4AD-A7AD02355C8A}">
      <dgm:prSet/>
      <dgm:spPr/>
      <dgm:t>
        <a:bodyPr/>
        <a:lstStyle/>
        <a:p>
          <a:endParaRPr lang="es-EC"/>
        </a:p>
      </dgm:t>
    </dgm:pt>
    <dgm:pt modelId="{92708131-937F-4035-A020-E495B7A487BC}" type="sibTrans" cxnId="{499B8B76-E7D7-4108-A4AD-A7AD02355C8A}">
      <dgm:prSet/>
      <dgm:spPr/>
      <dgm:t>
        <a:bodyPr/>
        <a:lstStyle/>
        <a:p>
          <a:endParaRPr lang="es-EC"/>
        </a:p>
      </dgm:t>
    </dgm:pt>
    <dgm:pt modelId="{258B736B-DF17-4C21-82B8-36F4B1D115C2}">
      <dgm:prSet phldrT="[Texto]"/>
      <dgm:spPr/>
      <dgm:t>
        <a:bodyPr/>
        <a:lstStyle/>
        <a:p>
          <a:r>
            <a:rPr lang="es-EC" dirty="0" smtClean="0"/>
            <a:t>Desarrollo del estudiante </a:t>
          </a:r>
          <a:endParaRPr lang="es-EC" dirty="0"/>
        </a:p>
      </dgm:t>
    </dgm:pt>
    <dgm:pt modelId="{0F19351A-035C-4E50-BB0B-488A5A7930B6}" type="parTrans" cxnId="{F9FC7983-F75F-4877-BA91-26DC512071DC}">
      <dgm:prSet/>
      <dgm:spPr/>
      <dgm:t>
        <a:bodyPr/>
        <a:lstStyle/>
        <a:p>
          <a:endParaRPr lang="es-EC"/>
        </a:p>
      </dgm:t>
    </dgm:pt>
    <dgm:pt modelId="{C6BEC35C-5DC1-4EDB-948F-9EBBB443AD0C}" type="sibTrans" cxnId="{F9FC7983-F75F-4877-BA91-26DC512071DC}">
      <dgm:prSet/>
      <dgm:spPr/>
      <dgm:t>
        <a:bodyPr/>
        <a:lstStyle/>
        <a:p>
          <a:endParaRPr lang="es-EC"/>
        </a:p>
      </dgm:t>
    </dgm:pt>
    <dgm:pt modelId="{B53BBEAE-ED41-4661-8E4E-E53C2CBB32A1}">
      <dgm:prSet phldrT="[Texto]"/>
      <dgm:spPr/>
      <dgm:t>
        <a:bodyPr/>
        <a:lstStyle/>
        <a:p>
          <a:r>
            <a:rPr lang="es-EC" dirty="0" smtClean="0"/>
            <a:t>Instituciones publicas </a:t>
          </a:r>
          <a:endParaRPr lang="es-EC" dirty="0"/>
        </a:p>
      </dgm:t>
    </dgm:pt>
    <dgm:pt modelId="{34548593-A979-492E-8C0D-F95A1397CD9C}" type="parTrans" cxnId="{436E2CD3-4785-4A6E-B90C-20ECFB579CE7}">
      <dgm:prSet/>
      <dgm:spPr/>
      <dgm:t>
        <a:bodyPr/>
        <a:lstStyle/>
        <a:p>
          <a:endParaRPr lang="es-EC"/>
        </a:p>
      </dgm:t>
    </dgm:pt>
    <dgm:pt modelId="{ED0CC44D-F374-480F-8E48-4320024412D9}" type="sibTrans" cxnId="{436E2CD3-4785-4A6E-B90C-20ECFB579CE7}">
      <dgm:prSet/>
      <dgm:spPr/>
      <dgm:t>
        <a:bodyPr/>
        <a:lstStyle/>
        <a:p>
          <a:endParaRPr lang="es-EC"/>
        </a:p>
      </dgm:t>
    </dgm:pt>
    <dgm:pt modelId="{7900C562-5D73-4DD3-942D-1D95412BD479}">
      <dgm:prSet phldrT="[Texto]"/>
      <dgm:spPr/>
      <dgm:t>
        <a:bodyPr/>
        <a:lstStyle/>
        <a:p>
          <a:r>
            <a:rPr lang="es-EC" smtClean="0"/>
            <a:t>Instituciones privadas </a:t>
          </a:r>
          <a:endParaRPr lang="es-EC"/>
        </a:p>
      </dgm:t>
    </dgm:pt>
    <dgm:pt modelId="{DAB19D0B-4F04-43DD-B1BE-5E7E9FF7D920}" type="parTrans" cxnId="{422C213D-CCF1-4A5F-B17C-00CF41BCCED3}">
      <dgm:prSet/>
      <dgm:spPr/>
      <dgm:t>
        <a:bodyPr/>
        <a:lstStyle/>
        <a:p>
          <a:endParaRPr lang="es-EC"/>
        </a:p>
      </dgm:t>
    </dgm:pt>
    <dgm:pt modelId="{384006A1-3FBF-431D-851E-3D9536443511}" type="sibTrans" cxnId="{422C213D-CCF1-4A5F-B17C-00CF41BCCED3}">
      <dgm:prSet/>
      <dgm:spPr/>
      <dgm:t>
        <a:bodyPr/>
        <a:lstStyle/>
        <a:p>
          <a:endParaRPr lang="es-EC"/>
        </a:p>
      </dgm:t>
    </dgm:pt>
    <dgm:pt modelId="{887B7163-8DDE-4083-B4A7-F0FC3D2B8A8C}">
      <dgm:prSet phldrT="[Texto]"/>
      <dgm:spPr/>
      <dgm:t>
        <a:bodyPr/>
        <a:lstStyle/>
        <a:p>
          <a:r>
            <a:rPr lang="es-EC" dirty="0" smtClean="0"/>
            <a:t>Comparación de la condición física </a:t>
          </a:r>
          <a:endParaRPr lang="es-EC" dirty="0"/>
        </a:p>
      </dgm:t>
    </dgm:pt>
    <dgm:pt modelId="{A7CAE96C-53A4-43F3-A95D-41EF7F05B4C3}" type="parTrans" cxnId="{8E455FAE-4AC2-4B88-B13C-020EC5626C2B}">
      <dgm:prSet/>
      <dgm:spPr/>
      <dgm:t>
        <a:bodyPr/>
        <a:lstStyle/>
        <a:p>
          <a:endParaRPr lang="es-EC"/>
        </a:p>
      </dgm:t>
    </dgm:pt>
    <dgm:pt modelId="{D5F7DC54-D82F-4CC4-AC58-FB60797F8DB9}" type="sibTrans" cxnId="{8E455FAE-4AC2-4B88-B13C-020EC5626C2B}">
      <dgm:prSet/>
      <dgm:spPr/>
      <dgm:t>
        <a:bodyPr/>
        <a:lstStyle/>
        <a:p>
          <a:endParaRPr lang="es-EC"/>
        </a:p>
      </dgm:t>
    </dgm:pt>
    <dgm:pt modelId="{B18F6400-43E0-4178-A532-845E40FDB4BD}" type="pres">
      <dgm:prSet presAssocID="{9770A28C-55B3-4DB5-9297-E27711162D1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1EAE3F8-1D64-4165-B096-AF9414B49A3A}" type="pres">
      <dgm:prSet presAssocID="{9770A28C-55B3-4DB5-9297-E27711162D1F}" presName="matrix" presStyleCnt="0"/>
      <dgm:spPr/>
    </dgm:pt>
    <dgm:pt modelId="{B6B97F0B-050E-4F5D-A6A8-676BC90E9A0F}" type="pres">
      <dgm:prSet presAssocID="{9770A28C-55B3-4DB5-9297-E27711162D1F}" presName="tile1" presStyleLbl="node1" presStyleIdx="0" presStyleCnt="4"/>
      <dgm:spPr/>
      <dgm:t>
        <a:bodyPr/>
        <a:lstStyle/>
        <a:p>
          <a:endParaRPr lang="es-EC"/>
        </a:p>
      </dgm:t>
    </dgm:pt>
    <dgm:pt modelId="{0F5EA7FC-9CF4-4740-929B-FCF227C7F291}" type="pres">
      <dgm:prSet presAssocID="{9770A28C-55B3-4DB5-9297-E27711162D1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A8083F-FFD6-44E6-9A31-BC795AD28E6F}" type="pres">
      <dgm:prSet presAssocID="{9770A28C-55B3-4DB5-9297-E27711162D1F}" presName="tile2" presStyleLbl="node1" presStyleIdx="1" presStyleCnt="4"/>
      <dgm:spPr/>
      <dgm:t>
        <a:bodyPr/>
        <a:lstStyle/>
        <a:p>
          <a:endParaRPr lang="es-EC"/>
        </a:p>
      </dgm:t>
    </dgm:pt>
    <dgm:pt modelId="{FA74CEF7-EA26-4F5C-B5FB-DFDC9FFBCADE}" type="pres">
      <dgm:prSet presAssocID="{9770A28C-55B3-4DB5-9297-E27711162D1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E72B97-8F09-4DB5-A2A7-15686A81519B}" type="pres">
      <dgm:prSet presAssocID="{9770A28C-55B3-4DB5-9297-E27711162D1F}" presName="tile3" presStyleLbl="node1" presStyleIdx="2" presStyleCnt="4"/>
      <dgm:spPr/>
      <dgm:t>
        <a:bodyPr/>
        <a:lstStyle/>
        <a:p>
          <a:endParaRPr lang="es-EC"/>
        </a:p>
      </dgm:t>
    </dgm:pt>
    <dgm:pt modelId="{1F9BD5FC-8E4D-43E5-8B2D-115DAB89839B}" type="pres">
      <dgm:prSet presAssocID="{9770A28C-55B3-4DB5-9297-E27711162D1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40D31F-B788-434E-B916-C8EAAFC76F0F}" type="pres">
      <dgm:prSet presAssocID="{9770A28C-55B3-4DB5-9297-E27711162D1F}" presName="tile4" presStyleLbl="node1" presStyleIdx="3" presStyleCnt="4"/>
      <dgm:spPr/>
      <dgm:t>
        <a:bodyPr/>
        <a:lstStyle/>
        <a:p>
          <a:endParaRPr lang="es-EC"/>
        </a:p>
      </dgm:t>
    </dgm:pt>
    <dgm:pt modelId="{8D3D7EC5-6953-4440-AEBC-23A6BD5E16EA}" type="pres">
      <dgm:prSet presAssocID="{9770A28C-55B3-4DB5-9297-E27711162D1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34E4CC-EBF8-49D3-A7A5-13F2D4219A5A}" type="pres">
      <dgm:prSet presAssocID="{9770A28C-55B3-4DB5-9297-E27711162D1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C"/>
        </a:p>
      </dgm:t>
    </dgm:pt>
  </dgm:ptLst>
  <dgm:cxnLst>
    <dgm:cxn modelId="{499B8B76-E7D7-4108-A4AD-A7AD02355C8A}" srcId="{9770A28C-55B3-4DB5-9297-E27711162D1F}" destId="{20C26E4F-61C2-414A-8AEB-622B04DE2CFD}" srcOrd="0" destOrd="0" parTransId="{2301B270-0FF1-4C12-84F2-750B2C5665AF}" sibTransId="{92708131-937F-4035-A020-E495B7A487BC}"/>
    <dgm:cxn modelId="{DEF2F4E9-B489-4A40-8A69-10D0D46E88FB}" type="presOf" srcId="{20C26E4F-61C2-414A-8AEB-622B04DE2CFD}" destId="{C134E4CC-EBF8-49D3-A7A5-13F2D4219A5A}" srcOrd="0" destOrd="0" presId="urn:microsoft.com/office/officeart/2005/8/layout/matrix1"/>
    <dgm:cxn modelId="{DC1C3DC5-6A62-4135-8DE1-2CF9B17A6B36}" type="presOf" srcId="{887B7163-8DDE-4083-B4A7-F0FC3D2B8A8C}" destId="{8D3D7EC5-6953-4440-AEBC-23A6BD5E16EA}" srcOrd="1" destOrd="0" presId="urn:microsoft.com/office/officeart/2005/8/layout/matrix1"/>
    <dgm:cxn modelId="{92CEAA0F-4E14-4355-93DB-4E9023B688BA}" type="presOf" srcId="{7900C562-5D73-4DD3-942D-1D95412BD479}" destId="{1F9BD5FC-8E4D-43E5-8B2D-115DAB89839B}" srcOrd="1" destOrd="0" presId="urn:microsoft.com/office/officeart/2005/8/layout/matrix1"/>
    <dgm:cxn modelId="{4BE51CBE-4FD2-4CCC-BD3F-7E5C2E1EFAE1}" type="presOf" srcId="{B53BBEAE-ED41-4661-8E4E-E53C2CBB32A1}" destId="{FA74CEF7-EA26-4F5C-B5FB-DFDC9FFBCADE}" srcOrd="1" destOrd="0" presId="urn:microsoft.com/office/officeart/2005/8/layout/matrix1"/>
    <dgm:cxn modelId="{6203DC1E-8D1B-4E39-BB3C-C1A73915BE5B}" type="presOf" srcId="{7900C562-5D73-4DD3-942D-1D95412BD479}" destId="{19E72B97-8F09-4DB5-A2A7-15686A81519B}" srcOrd="0" destOrd="0" presId="urn:microsoft.com/office/officeart/2005/8/layout/matrix1"/>
    <dgm:cxn modelId="{B8C76B5F-F9EA-4FDB-A985-0DE3848A6DA1}" type="presOf" srcId="{887B7163-8DDE-4083-B4A7-F0FC3D2B8A8C}" destId="{6540D31F-B788-434E-B916-C8EAAFC76F0F}" srcOrd="0" destOrd="0" presId="urn:microsoft.com/office/officeart/2005/8/layout/matrix1"/>
    <dgm:cxn modelId="{DA7709EA-49E4-4631-A8BD-67E616D57D92}" type="presOf" srcId="{B53BBEAE-ED41-4661-8E4E-E53C2CBB32A1}" destId="{FFA8083F-FFD6-44E6-9A31-BC795AD28E6F}" srcOrd="0" destOrd="0" presId="urn:microsoft.com/office/officeart/2005/8/layout/matrix1"/>
    <dgm:cxn modelId="{F9FC7983-F75F-4877-BA91-26DC512071DC}" srcId="{20C26E4F-61C2-414A-8AEB-622B04DE2CFD}" destId="{258B736B-DF17-4C21-82B8-36F4B1D115C2}" srcOrd="0" destOrd="0" parTransId="{0F19351A-035C-4E50-BB0B-488A5A7930B6}" sibTransId="{C6BEC35C-5DC1-4EDB-948F-9EBBB443AD0C}"/>
    <dgm:cxn modelId="{8E455FAE-4AC2-4B88-B13C-020EC5626C2B}" srcId="{20C26E4F-61C2-414A-8AEB-622B04DE2CFD}" destId="{887B7163-8DDE-4083-B4A7-F0FC3D2B8A8C}" srcOrd="3" destOrd="0" parTransId="{A7CAE96C-53A4-43F3-A95D-41EF7F05B4C3}" sibTransId="{D5F7DC54-D82F-4CC4-AC58-FB60797F8DB9}"/>
    <dgm:cxn modelId="{436E2CD3-4785-4A6E-B90C-20ECFB579CE7}" srcId="{20C26E4F-61C2-414A-8AEB-622B04DE2CFD}" destId="{B53BBEAE-ED41-4661-8E4E-E53C2CBB32A1}" srcOrd="1" destOrd="0" parTransId="{34548593-A979-492E-8C0D-F95A1397CD9C}" sibTransId="{ED0CC44D-F374-480F-8E48-4320024412D9}"/>
    <dgm:cxn modelId="{71CCC275-82BC-4A3C-8B1C-FD945EC277BF}" type="presOf" srcId="{9770A28C-55B3-4DB5-9297-E27711162D1F}" destId="{B18F6400-43E0-4178-A532-845E40FDB4BD}" srcOrd="0" destOrd="0" presId="urn:microsoft.com/office/officeart/2005/8/layout/matrix1"/>
    <dgm:cxn modelId="{422C213D-CCF1-4A5F-B17C-00CF41BCCED3}" srcId="{20C26E4F-61C2-414A-8AEB-622B04DE2CFD}" destId="{7900C562-5D73-4DD3-942D-1D95412BD479}" srcOrd="2" destOrd="0" parTransId="{DAB19D0B-4F04-43DD-B1BE-5E7E9FF7D920}" sibTransId="{384006A1-3FBF-431D-851E-3D9536443511}"/>
    <dgm:cxn modelId="{F94E8B65-3522-40F6-BE53-B64FD3073C92}" type="presOf" srcId="{258B736B-DF17-4C21-82B8-36F4B1D115C2}" destId="{0F5EA7FC-9CF4-4740-929B-FCF227C7F291}" srcOrd="1" destOrd="0" presId="urn:microsoft.com/office/officeart/2005/8/layout/matrix1"/>
    <dgm:cxn modelId="{E7AE4AB5-112C-4B14-B0F0-AEAA45266B96}" type="presOf" srcId="{258B736B-DF17-4C21-82B8-36F4B1D115C2}" destId="{B6B97F0B-050E-4F5D-A6A8-676BC90E9A0F}" srcOrd="0" destOrd="0" presId="urn:microsoft.com/office/officeart/2005/8/layout/matrix1"/>
    <dgm:cxn modelId="{3F2C9A6A-A0AD-4B2A-A77B-681BD82D0ED8}" type="presParOf" srcId="{B18F6400-43E0-4178-A532-845E40FDB4BD}" destId="{21EAE3F8-1D64-4165-B096-AF9414B49A3A}" srcOrd="0" destOrd="0" presId="urn:microsoft.com/office/officeart/2005/8/layout/matrix1"/>
    <dgm:cxn modelId="{8767116B-9D29-4D4F-941D-DA40012B95EB}" type="presParOf" srcId="{21EAE3F8-1D64-4165-B096-AF9414B49A3A}" destId="{B6B97F0B-050E-4F5D-A6A8-676BC90E9A0F}" srcOrd="0" destOrd="0" presId="urn:microsoft.com/office/officeart/2005/8/layout/matrix1"/>
    <dgm:cxn modelId="{23CEEB90-C928-42B2-9B5E-5845A70164C9}" type="presParOf" srcId="{21EAE3F8-1D64-4165-B096-AF9414B49A3A}" destId="{0F5EA7FC-9CF4-4740-929B-FCF227C7F291}" srcOrd="1" destOrd="0" presId="urn:microsoft.com/office/officeart/2005/8/layout/matrix1"/>
    <dgm:cxn modelId="{0C026E89-C4B9-4E60-8DD5-F302C7E01827}" type="presParOf" srcId="{21EAE3F8-1D64-4165-B096-AF9414B49A3A}" destId="{FFA8083F-FFD6-44E6-9A31-BC795AD28E6F}" srcOrd="2" destOrd="0" presId="urn:microsoft.com/office/officeart/2005/8/layout/matrix1"/>
    <dgm:cxn modelId="{C2ED76E2-095F-4D2C-9188-92D9E6816089}" type="presParOf" srcId="{21EAE3F8-1D64-4165-B096-AF9414B49A3A}" destId="{FA74CEF7-EA26-4F5C-B5FB-DFDC9FFBCADE}" srcOrd="3" destOrd="0" presId="urn:microsoft.com/office/officeart/2005/8/layout/matrix1"/>
    <dgm:cxn modelId="{C74F4F89-F37F-4943-8841-44776F7ECC10}" type="presParOf" srcId="{21EAE3F8-1D64-4165-B096-AF9414B49A3A}" destId="{19E72B97-8F09-4DB5-A2A7-15686A81519B}" srcOrd="4" destOrd="0" presId="urn:microsoft.com/office/officeart/2005/8/layout/matrix1"/>
    <dgm:cxn modelId="{F7B5E6AD-C68C-4229-89A9-842669F30F97}" type="presParOf" srcId="{21EAE3F8-1D64-4165-B096-AF9414B49A3A}" destId="{1F9BD5FC-8E4D-43E5-8B2D-115DAB89839B}" srcOrd="5" destOrd="0" presId="urn:microsoft.com/office/officeart/2005/8/layout/matrix1"/>
    <dgm:cxn modelId="{C69EDD56-1C3B-4BD9-81F5-21ED3BFA4028}" type="presParOf" srcId="{21EAE3F8-1D64-4165-B096-AF9414B49A3A}" destId="{6540D31F-B788-434E-B916-C8EAAFC76F0F}" srcOrd="6" destOrd="0" presId="urn:microsoft.com/office/officeart/2005/8/layout/matrix1"/>
    <dgm:cxn modelId="{B19C76CA-B7E5-4AF1-A45F-DB9201F7F792}" type="presParOf" srcId="{21EAE3F8-1D64-4165-B096-AF9414B49A3A}" destId="{8D3D7EC5-6953-4440-AEBC-23A6BD5E16EA}" srcOrd="7" destOrd="0" presId="urn:microsoft.com/office/officeart/2005/8/layout/matrix1"/>
    <dgm:cxn modelId="{01EA00A1-6E15-41C0-B799-B801448B71A6}" type="presParOf" srcId="{B18F6400-43E0-4178-A532-845E40FDB4BD}" destId="{C134E4CC-EBF8-49D3-A7A5-13F2D4219A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96921F-AA47-4080-B870-8C88B3D298C1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C0612B39-4E66-464D-94DB-322F721E710A}">
      <dgm:prSet phldrT="[Texto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s-EC" sz="2000" dirty="0" smtClean="0"/>
            <a:t>Determinar el estado actual de la condición física mediante la aplicación de una batería de test y así conocer el nivel de desarrollo de la condición física en los estudiantes de 8vo año de educación general básica de colegios privados frente a colegios públicos.</a:t>
          </a:r>
          <a:endParaRPr lang="es-EC" sz="2000" dirty="0"/>
        </a:p>
      </dgm:t>
    </dgm:pt>
    <dgm:pt modelId="{D8DE553D-37DA-420A-B0E6-D5BA2729161A}" type="sibTrans" cxnId="{361FDFF2-DFF2-4BDB-801F-47F94A08C1D1}">
      <dgm:prSet/>
      <dgm:spPr/>
      <dgm:t>
        <a:bodyPr/>
        <a:lstStyle/>
        <a:p>
          <a:endParaRPr lang="es-EC"/>
        </a:p>
      </dgm:t>
    </dgm:pt>
    <dgm:pt modelId="{2BF29D53-0262-401D-B8E3-8D933DACEA26}" type="parTrans" cxnId="{361FDFF2-DFF2-4BDB-801F-47F94A08C1D1}">
      <dgm:prSet/>
      <dgm:spPr/>
      <dgm:t>
        <a:bodyPr/>
        <a:lstStyle/>
        <a:p>
          <a:endParaRPr lang="es-EC"/>
        </a:p>
      </dgm:t>
    </dgm:pt>
    <dgm:pt modelId="{488AE157-6473-4666-B80C-482B9C1FBD94}">
      <dgm:prSet phldrT="[Texto]" phldr="1"/>
      <dgm:spPr/>
      <dgm:t>
        <a:bodyPr/>
        <a:lstStyle/>
        <a:p>
          <a:endParaRPr lang="es-EC" dirty="0"/>
        </a:p>
      </dgm:t>
    </dgm:pt>
    <dgm:pt modelId="{51A972EA-7029-44C1-A225-70E39EB721D0}" type="sibTrans" cxnId="{FB7CB4DC-E8BC-48EC-ACA6-D5BBC4175407}">
      <dgm:prSet/>
      <dgm:spPr/>
      <dgm:t>
        <a:bodyPr/>
        <a:lstStyle/>
        <a:p>
          <a:endParaRPr lang="es-EC"/>
        </a:p>
      </dgm:t>
    </dgm:pt>
    <dgm:pt modelId="{3DAFDCA8-10AC-4BD4-ACB9-060A290A1BB0}" type="parTrans" cxnId="{FB7CB4DC-E8BC-48EC-ACA6-D5BBC4175407}">
      <dgm:prSet/>
      <dgm:spPr/>
      <dgm:t>
        <a:bodyPr/>
        <a:lstStyle/>
        <a:p>
          <a:endParaRPr lang="es-EC"/>
        </a:p>
      </dgm:t>
    </dgm:pt>
    <dgm:pt modelId="{506DB30B-15C1-40BF-B116-FFE35C91FB0C}" type="pres">
      <dgm:prSet presAssocID="{4996921F-AA47-4080-B870-8C88B3D298C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AA480D63-B305-4B05-9F8E-D659BDA26092}" type="pres">
      <dgm:prSet presAssocID="{488AE157-6473-4666-B80C-482B9C1FBD94}" presName="parenttextcomposite" presStyleCnt="0"/>
      <dgm:spPr/>
    </dgm:pt>
    <dgm:pt modelId="{E6B18A6A-B954-414F-A097-F052663C30F8}" type="pres">
      <dgm:prSet presAssocID="{488AE157-6473-4666-B80C-482B9C1FBD94}" presName="parenttext" presStyleLbl="revTx" presStyleIdx="0" presStyleCnt="1" custFlipVert="1" custScaleX="94788" custScaleY="9174" custLinFactNeighborX="4349" custLinFactNeighborY="432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378317-0193-4495-9255-009D4EC3348C}" type="pres">
      <dgm:prSet presAssocID="{488AE157-6473-4666-B80C-482B9C1FBD94}" presName="composite" presStyleCnt="0"/>
      <dgm:spPr/>
    </dgm:pt>
    <dgm:pt modelId="{137243AC-9C9E-4709-AFE6-1E511D8C2E13}" type="pres">
      <dgm:prSet presAssocID="{488AE157-6473-4666-B80C-482B9C1FBD94}" presName="chevron1" presStyleLbl="alignNode1" presStyleIdx="0" presStyleCnt="7"/>
      <dgm:spPr/>
    </dgm:pt>
    <dgm:pt modelId="{E6D48B24-1443-41EF-A135-0DDDA67E8E30}" type="pres">
      <dgm:prSet presAssocID="{488AE157-6473-4666-B80C-482B9C1FBD94}" presName="chevron2" presStyleLbl="alignNode1" presStyleIdx="1" presStyleCnt="7"/>
      <dgm:spPr/>
    </dgm:pt>
    <dgm:pt modelId="{E887D71D-35B1-4BF0-9F74-7336A0EE56C1}" type="pres">
      <dgm:prSet presAssocID="{488AE157-6473-4666-B80C-482B9C1FBD94}" presName="chevron3" presStyleLbl="alignNode1" presStyleIdx="2" presStyleCnt="7"/>
      <dgm:spPr/>
    </dgm:pt>
    <dgm:pt modelId="{A89FC857-7EA5-4193-9E94-135AF0766635}" type="pres">
      <dgm:prSet presAssocID="{488AE157-6473-4666-B80C-482B9C1FBD94}" presName="chevron4" presStyleLbl="alignNode1" presStyleIdx="3" presStyleCnt="7"/>
      <dgm:spPr/>
    </dgm:pt>
    <dgm:pt modelId="{7EB800EF-880A-47F5-986E-E9A319FB839C}" type="pres">
      <dgm:prSet presAssocID="{488AE157-6473-4666-B80C-482B9C1FBD94}" presName="chevron5" presStyleLbl="alignNode1" presStyleIdx="4" presStyleCnt="7"/>
      <dgm:spPr/>
    </dgm:pt>
    <dgm:pt modelId="{E148F7C3-2BF2-458F-9B01-4EE4D80D46EB}" type="pres">
      <dgm:prSet presAssocID="{488AE157-6473-4666-B80C-482B9C1FBD94}" presName="chevron6" presStyleLbl="alignNode1" presStyleIdx="5" presStyleCnt="7"/>
      <dgm:spPr/>
    </dgm:pt>
    <dgm:pt modelId="{0D44F557-F0B4-4CD8-9258-E4E10659FE81}" type="pres">
      <dgm:prSet presAssocID="{488AE157-6473-4666-B80C-482B9C1FBD94}" presName="chevron7" presStyleLbl="alignNode1" presStyleIdx="6" presStyleCnt="7"/>
      <dgm:spPr/>
    </dgm:pt>
    <dgm:pt modelId="{A17ED992-D7B3-4725-A111-EBFD211ADB81}" type="pres">
      <dgm:prSet presAssocID="{488AE157-6473-4666-B80C-482B9C1FBD94}" presName="childtext" presStyleLbl="solidFgAcc1" presStyleIdx="0" presStyleCnt="1" custScaleY="221028" custLinFactNeighborX="-232" custLinFactNeighborY="3171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61FDFF2-DFF2-4BDB-801F-47F94A08C1D1}" srcId="{488AE157-6473-4666-B80C-482B9C1FBD94}" destId="{C0612B39-4E66-464D-94DB-322F721E710A}" srcOrd="0" destOrd="0" parTransId="{2BF29D53-0262-401D-B8E3-8D933DACEA26}" sibTransId="{D8DE553D-37DA-420A-B0E6-D5BA2729161A}"/>
    <dgm:cxn modelId="{BE230649-8566-494C-A7EB-EA0A59081764}" type="presOf" srcId="{488AE157-6473-4666-B80C-482B9C1FBD94}" destId="{E6B18A6A-B954-414F-A097-F052663C30F8}" srcOrd="0" destOrd="0" presId="urn:microsoft.com/office/officeart/2008/layout/VerticalAccentList"/>
    <dgm:cxn modelId="{FB7CB4DC-E8BC-48EC-ACA6-D5BBC4175407}" srcId="{4996921F-AA47-4080-B870-8C88B3D298C1}" destId="{488AE157-6473-4666-B80C-482B9C1FBD94}" srcOrd="0" destOrd="0" parTransId="{3DAFDCA8-10AC-4BD4-ACB9-060A290A1BB0}" sibTransId="{51A972EA-7029-44C1-A225-70E39EB721D0}"/>
    <dgm:cxn modelId="{3DB49995-D2F6-4292-81BA-3C8A4D465323}" type="presOf" srcId="{C0612B39-4E66-464D-94DB-322F721E710A}" destId="{A17ED992-D7B3-4725-A111-EBFD211ADB81}" srcOrd="0" destOrd="0" presId="urn:microsoft.com/office/officeart/2008/layout/VerticalAccentList"/>
    <dgm:cxn modelId="{DFC86CA3-EBCA-4B36-8E4A-12C7698CDB9A}" type="presOf" srcId="{4996921F-AA47-4080-B870-8C88B3D298C1}" destId="{506DB30B-15C1-40BF-B116-FFE35C91FB0C}" srcOrd="0" destOrd="0" presId="urn:microsoft.com/office/officeart/2008/layout/VerticalAccentList"/>
    <dgm:cxn modelId="{71AF2E18-8894-416B-B2C8-45B4F7F9F1C3}" type="presParOf" srcId="{506DB30B-15C1-40BF-B116-FFE35C91FB0C}" destId="{AA480D63-B305-4B05-9F8E-D659BDA26092}" srcOrd="0" destOrd="0" presId="urn:microsoft.com/office/officeart/2008/layout/VerticalAccentList"/>
    <dgm:cxn modelId="{758000AC-29D4-4AD4-99B3-7533DC9C66F3}" type="presParOf" srcId="{AA480D63-B305-4B05-9F8E-D659BDA26092}" destId="{E6B18A6A-B954-414F-A097-F052663C30F8}" srcOrd="0" destOrd="0" presId="urn:microsoft.com/office/officeart/2008/layout/VerticalAccentList"/>
    <dgm:cxn modelId="{F8FC01FA-20C7-40A4-AE9A-0CDD310540A7}" type="presParOf" srcId="{506DB30B-15C1-40BF-B116-FFE35C91FB0C}" destId="{2A378317-0193-4495-9255-009D4EC3348C}" srcOrd="1" destOrd="0" presId="urn:microsoft.com/office/officeart/2008/layout/VerticalAccentList"/>
    <dgm:cxn modelId="{5A1FE9E5-0BCA-4895-9980-56A2109EE028}" type="presParOf" srcId="{2A378317-0193-4495-9255-009D4EC3348C}" destId="{137243AC-9C9E-4709-AFE6-1E511D8C2E13}" srcOrd="0" destOrd="0" presId="urn:microsoft.com/office/officeart/2008/layout/VerticalAccentList"/>
    <dgm:cxn modelId="{B249A1C5-1C94-4AB0-964B-307F59CE5612}" type="presParOf" srcId="{2A378317-0193-4495-9255-009D4EC3348C}" destId="{E6D48B24-1443-41EF-A135-0DDDA67E8E30}" srcOrd="1" destOrd="0" presId="urn:microsoft.com/office/officeart/2008/layout/VerticalAccentList"/>
    <dgm:cxn modelId="{FD1B2457-7A44-4483-812B-9D58EDFC82F1}" type="presParOf" srcId="{2A378317-0193-4495-9255-009D4EC3348C}" destId="{E887D71D-35B1-4BF0-9F74-7336A0EE56C1}" srcOrd="2" destOrd="0" presId="urn:microsoft.com/office/officeart/2008/layout/VerticalAccentList"/>
    <dgm:cxn modelId="{D1A6CBD8-18CC-4EC0-B637-7930F0B292D7}" type="presParOf" srcId="{2A378317-0193-4495-9255-009D4EC3348C}" destId="{A89FC857-7EA5-4193-9E94-135AF0766635}" srcOrd="3" destOrd="0" presId="urn:microsoft.com/office/officeart/2008/layout/VerticalAccentList"/>
    <dgm:cxn modelId="{4B5A0719-C382-48CA-B565-83CDEA0406B1}" type="presParOf" srcId="{2A378317-0193-4495-9255-009D4EC3348C}" destId="{7EB800EF-880A-47F5-986E-E9A319FB839C}" srcOrd="4" destOrd="0" presId="urn:microsoft.com/office/officeart/2008/layout/VerticalAccentList"/>
    <dgm:cxn modelId="{9767C74A-CFC0-4A46-AC2B-2FD7168B19D9}" type="presParOf" srcId="{2A378317-0193-4495-9255-009D4EC3348C}" destId="{E148F7C3-2BF2-458F-9B01-4EE4D80D46EB}" srcOrd="5" destOrd="0" presId="urn:microsoft.com/office/officeart/2008/layout/VerticalAccentList"/>
    <dgm:cxn modelId="{0D9B51DB-888F-44B2-921E-4140DDA51B8B}" type="presParOf" srcId="{2A378317-0193-4495-9255-009D4EC3348C}" destId="{0D44F557-F0B4-4CD8-9258-E4E10659FE81}" srcOrd="6" destOrd="0" presId="urn:microsoft.com/office/officeart/2008/layout/VerticalAccentList"/>
    <dgm:cxn modelId="{1CCDCE82-1641-480E-B8D6-BB3217127C8D}" type="presParOf" srcId="{2A378317-0193-4495-9255-009D4EC3348C}" destId="{A17ED992-D7B3-4725-A111-EBFD211ADB8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1F8B36-C27E-4005-A955-B0ED40E24DC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F7318230-F6C1-4F9D-8293-C7FB02D9D6BB}">
      <dgm:prSet/>
      <dgm:spPr/>
      <dgm:t>
        <a:bodyPr/>
        <a:lstStyle/>
        <a:p>
          <a:pPr rtl="0"/>
          <a:r>
            <a:rPr lang="es-EC" dirty="0" smtClean="0"/>
            <a:t>Marco teórico </a:t>
          </a:r>
          <a:endParaRPr lang="es-EC" dirty="0"/>
        </a:p>
      </dgm:t>
    </dgm:pt>
    <dgm:pt modelId="{666A936F-A058-4B05-A25E-076DAFAE95EF}" type="parTrans" cxnId="{DC7C2179-2913-412E-A2FB-FB2FD7787123}">
      <dgm:prSet/>
      <dgm:spPr/>
      <dgm:t>
        <a:bodyPr/>
        <a:lstStyle/>
        <a:p>
          <a:endParaRPr lang="es-EC"/>
        </a:p>
      </dgm:t>
    </dgm:pt>
    <dgm:pt modelId="{43ABFB01-6B55-4DA7-BAE3-E927C139D914}" type="sibTrans" cxnId="{DC7C2179-2913-412E-A2FB-FB2FD7787123}">
      <dgm:prSet/>
      <dgm:spPr/>
      <dgm:t>
        <a:bodyPr/>
        <a:lstStyle/>
        <a:p>
          <a:endParaRPr lang="es-EC"/>
        </a:p>
      </dgm:t>
    </dgm:pt>
    <dgm:pt modelId="{FB751A63-AD3E-4745-8E03-D89369BD35C9}" type="pres">
      <dgm:prSet presAssocID="{BC1F8B36-C27E-4005-A955-B0ED40E24DC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25A5775-4A73-4B4D-BAC6-3429258183E0}" type="pres">
      <dgm:prSet presAssocID="{F7318230-F6C1-4F9D-8293-C7FB02D9D6BB}" presName="circ1TxSh" presStyleLbl="vennNode1" presStyleIdx="0" presStyleCnt="1"/>
      <dgm:spPr/>
      <dgm:t>
        <a:bodyPr/>
        <a:lstStyle/>
        <a:p>
          <a:endParaRPr lang="es-EC"/>
        </a:p>
      </dgm:t>
    </dgm:pt>
  </dgm:ptLst>
  <dgm:cxnLst>
    <dgm:cxn modelId="{DC7C2179-2913-412E-A2FB-FB2FD7787123}" srcId="{BC1F8B36-C27E-4005-A955-B0ED40E24DC2}" destId="{F7318230-F6C1-4F9D-8293-C7FB02D9D6BB}" srcOrd="0" destOrd="0" parTransId="{666A936F-A058-4B05-A25E-076DAFAE95EF}" sibTransId="{43ABFB01-6B55-4DA7-BAE3-E927C139D914}"/>
    <dgm:cxn modelId="{E5C7F7B8-E311-4453-9A83-A77CE34E143C}" type="presOf" srcId="{F7318230-F6C1-4F9D-8293-C7FB02D9D6BB}" destId="{225A5775-4A73-4B4D-BAC6-3429258183E0}" srcOrd="0" destOrd="0" presId="urn:microsoft.com/office/officeart/2005/8/layout/venn1"/>
    <dgm:cxn modelId="{1D59F7AD-7ED7-4666-A3B8-37F47EA4A410}" type="presOf" srcId="{BC1F8B36-C27E-4005-A955-B0ED40E24DC2}" destId="{FB751A63-AD3E-4745-8E03-D89369BD35C9}" srcOrd="0" destOrd="0" presId="urn:microsoft.com/office/officeart/2005/8/layout/venn1"/>
    <dgm:cxn modelId="{EC1FE697-0D43-4254-B2CF-877D271DD00D}" type="presParOf" srcId="{FB751A63-AD3E-4745-8E03-D89369BD35C9}" destId="{225A5775-4A73-4B4D-BAC6-3429258183E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84744B-20E5-4EE9-B54C-9748EAE9FC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2A9931C-2825-41CD-AFD2-D8C706BD0D43}">
      <dgm:prSet phldrT="[Texto]"/>
      <dgm:spPr/>
      <dgm:t>
        <a:bodyPr/>
        <a:lstStyle/>
        <a:p>
          <a:r>
            <a:rPr lang="es-EC" dirty="0" smtClean="0"/>
            <a:t>Contraste de instituciones publicas frente a las privadas </a:t>
          </a:r>
          <a:endParaRPr lang="es-EC" dirty="0"/>
        </a:p>
      </dgm:t>
    </dgm:pt>
    <dgm:pt modelId="{CBCE2A34-C5FE-4769-BFF8-3C493E6870D4}" type="parTrans" cxnId="{62F19754-7A33-409E-BA36-29749415FA5E}">
      <dgm:prSet/>
      <dgm:spPr/>
      <dgm:t>
        <a:bodyPr/>
        <a:lstStyle/>
        <a:p>
          <a:endParaRPr lang="es-EC"/>
        </a:p>
      </dgm:t>
    </dgm:pt>
    <dgm:pt modelId="{73B0742A-C76F-4E96-A01A-76B51BDF956A}" type="sibTrans" cxnId="{62F19754-7A33-409E-BA36-29749415FA5E}">
      <dgm:prSet/>
      <dgm:spPr/>
      <dgm:t>
        <a:bodyPr/>
        <a:lstStyle/>
        <a:p>
          <a:endParaRPr lang="es-EC"/>
        </a:p>
      </dgm:t>
    </dgm:pt>
    <dgm:pt modelId="{724EE339-0FB8-4FFC-96FD-F8DDE74D8509}">
      <dgm:prSet phldrT="[Texto]"/>
      <dgm:spPr/>
      <dgm:t>
        <a:bodyPr/>
        <a:lstStyle/>
        <a:p>
          <a:r>
            <a:rPr lang="es-EC" dirty="0" smtClean="0"/>
            <a:t>Infraestructura – Docentes  </a:t>
          </a:r>
          <a:endParaRPr lang="es-EC" dirty="0"/>
        </a:p>
      </dgm:t>
    </dgm:pt>
    <dgm:pt modelId="{76FDAE21-B0E0-470D-B183-D77A00D79008}" type="parTrans" cxnId="{CF3D3D84-2134-4ABB-BFB8-DF24C6B7E140}">
      <dgm:prSet/>
      <dgm:spPr/>
      <dgm:t>
        <a:bodyPr/>
        <a:lstStyle/>
        <a:p>
          <a:endParaRPr lang="es-EC"/>
        </a:p>
      </dgm:t>
    </dgm:pt>
    <dgm:pt modelId="{3A8F22B3-5F7A-4CCE-A05B-E8E96EE5A831}" type="sibTrans" cxnId="{CF3D3D84-2134-4ABB-BFB8-DF24C6B7E140}">
      <dgm:prSet/>
      <dgm:spPr/>
      <dgm:t>
        <a:bodyPr/>
        <a:lstStyle/>
        <a:p>
          <a:endParaRPr lang="es-EC"/>
        </a:p>
      </dgm:t>
    </dgm:pt>
    <dgm:pt modelId="{D0CCAE4A-9413-4C7F-93A4-10A98F9BAF22}">
      <dgm:prSet phldrT="[Texto]"/>
      <dgm:spPr/>
      <dgm:t>
        <a:bodyPr/>
        <a:lstStyle/>
        <a:p>
          <a:r>
            <a:rPr lang="es-EC" dirty="0" smtClean="0"/>
            <a:t>Actividad física </a:t>
          </a:r>
          <a:endParaRPr lang="es-EC" dirty="0"/>
        </a:p>
      </dgm:t>
    </dgm:pt>
    <dgm:pt modelId="{1042CE45-C015-4702-BC94-6E60D45D8178}" type="parTrans" cxnId="{800C77C7-D255-4754-978D-2BCD3253BFA1}">
      <dgm:prSet/>
      <dgm:spPr/>
      <dgm:t>
        <a:bodyPr/>
        <a:lstStyle/>
        <a:p>
          <a:endParaRPr lang="es-EC"/>
        </a:p>
      </dgm:t>
    </dgm:pt>
    <dgm:pt modelId="{6B278466-5719-431C-9442-F21EEEFCE7A1}" type="sibTrans" cxnId="{800C77C7-D255-4754-978D-2BCD3253BFA1}">
      <dgm:prSet/>
      <dgm:spPr/>
      <dgm:t>
        <a:bodyPr/>
        <a:lstStyle/>
        <a:p>
          <a:endParaRPr lang="es-EC"/>
        </a:p>
      </dgm:t>
    </dgm:pt>
    <dgm:pt modelId="{B7652CBD-1B24-4075-A147-A6A56E5FF614}" type="pres">
      <dgm:prSet presAssocID="{3484744B-20E5-4EE9-B54C-9748EAE9FC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6E4B42F-4255-4F2C-8B9A-64B27B2F6CDE}" type="pres">
      <dgm:prSet presAssocID="{3484744B-20E5-4EE9-B54C-9748EAE9FCD6}" presName="dummyMaxCanvas" presStyleCnt="0">
        <dgm:presLayoutVars/>
      </dgm:prSet>
      <dgm:spPr/>
    </dgm:pt>
    <dgm:pt modelId="{78F9E2B8-75FE-4286-BAD3-82544D5BC8AB}" type="pres">
      <dgm:prSet presAssocID="{3484744B-20E5-4EE9-B54C-9748EAE9FCD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631E36-BD98-4EA8-B27F-F3DBA42AB387}" type="pres">
      <dgm:prSet presAssocID="{3484744B-20E5-4EE9-B54C-9748EAE9FCD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D51242-4D7C-4F33-9201-59B4297E7821}" type="pres">
      <dgm:prSet presAssocID="{3484744B-20E5-4EE9-B54C-9748EAE9FCD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5F1B753-0916-4A3E-A185-7681FB606768}" type="pres">
      <dgm:prSet presAssocID="{3484744B-20E5-4EE9-B54C-9748EAE9FCD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D13490-5D0C-4A92-8F42-B115343A7642}" type="pres">
      <dgm:prSet presAssocID="{3484744B-20E5-4EE9-B54C-9748EAE9FCD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22BA21-4E7B-4A1C-A198-A9B511F4D3AB}" type="pres">
      <dgm:prSet presAssocID="{3484744B-20E5-4EE9-B54C-9748EAE9FCD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B6CB3F-AED2-4140-B769-BAF64AA95F18}" type="pres">
      <dgm:prSet presAssocID="{3484744B-20E5-4EE9-B54C-9748EAE9FCD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4CE0C2-0A54-4116-9554-2446E9951F1D}" type="pres">
      <dgm:prSet presAssocID="{3484744B-20E5-4EE9-B54C-9748EAE9FCD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2F19754-7A33-409E-BA36-29749415FA5E}" srcId="{3484744B-20E5-4EE9-B54C-9748EAE9FCD6}" destId="{A2A9931C-2825-41CD-AFD2-D8C706BD0D43}" srcOrd="0" destOrd="0" parTransId="{CBCE2A34-C5FE-4769-BFF8-3C493E6870D4}" sibTransId="{73B0742A-C76F-4E96-A01A-76B51BDF956A}"/>
    <dgm:cxn modelId="{46C05BC2-CF23-4E9F-964B-C41A19BF33AB}" type="presOf" srcId="{724EE339-0FB8-4FFC-96FD-F8DDE74D8509}" destId="{39B6CB3F-AED2-4140-B769-BAF64AA95F18}" srcOrd="1" destOrd="0" presId="urn:microsoft.com/office/officeart/2005/8/layout/vProcess5"/>
    <dgm:cxn modelId="{E89CCBB5-FF3B-43AD-B1E8-9D9F6B8FD60A}" type="presOf" srcId="{73B0742A-C76F-4E96-A01A-76B51BDF956A}" destId="{85F1B753-0916-4A3E-A185-7681FB606768}" srcOrd="0" destOrd="0" presId="urn:microsoft.com/office/officeart/2005/8/layout/vProcess5"/>
    <dgm:cxn modelId="{85F90931-5D0F-4884-9720-440D782566D5}" type="presOf" srcId="{D0CCAE4A-9413-4C7F-93A4-10A98F9BAF22}" destId="{EB4CE0C2-0A54-4116-9554-2446E9951F1D}" srcOrd="1" destOrd="0" presId="urn:microsoft.com/office/officeart/2005/8/layout/vProcess5"/>
    <dgm:cxn modelId="{CF3D3D84-2134-4ABB-BFB8-DF24C6B7E140}" srcId="{3484744B-20E5-4EE9-B54C-9748EAE9FCD6}" destId="{724EE339-0FB8-4FFC-96FD-F8DDE74D8509}" srcOrd="1" destOrd="0" parTransId="{76FDAE21-B0E0-470D-B183-D77A00D79008}" sibTransId="{3A8F22B3-5F7A-4CCE-A05B-E8E96EE5A831}"/>
    <dgm:cxn modelId="{800C77C7-D255-4754-978D-2BCD3253BFA1}" srcId="{3484744B-20E5-4EE9-B54C-9748EAE9FCD6}" destId="{D0CCAE4A-9413-4C7F-93A4-10A98F9BAF22}" srcOrd="2" destOrd="0" parTransId="{1042CE45-C015-4702-BC94-6E60D45D8178}" sibTransId="{6B278466-5719-431C-9442-F21EEEFCE7A1}"/>
    <dgm:cxn modelId="{1020CB58-26F7-41BC-A613-D8991FDB804B}" type="presOf" srcId="{3484744B-20E5-4EE9-B54C-9748EAE9FCD6}" destId="{B7652CBD-1B24-4075-A147-A6A56E5FF614}" srcOrd="0" destOrd="0" presId="urn:microsoft.com/office/officeart/2005/8/layout/vProcess5"/>
    <dgm:cxn modelId="{20C621CA-4F52-43DD-B6F9-3436C8551ED8}" type="presOf" srcId="{D0CCAE4A-9413-4C7F-93A4-10A98F9BAF22}" destId="{8ED51242-4D7C-4F33-9201-59B4297E7821}" srcOrd="0" destOrd="0" presId="urn:microsoft.com/office/officeart/2005/8/layout/vProcess5"/>
    <dgm:cxn modelId="{CA842549-B07F-42F4-A88E-D65F53E3BC7E}" type="presOf" srcId="{A2A9931C-2825-41CD-AFD2-D8C706BD0D43}" destId="{C222BA21-4E7B-4A1C-A198-A9B511F4D3AB}" srcOrd="1" destOrd="0" presId="urn:microsoft.com/office/officeart/2005/8/layout/vProcess5"/>
    <dgm:cxn modelId="{4A26537A-BE32-438F-8536-734DB3A88DAC}" type="presOf" srcId="{724EE339-0FB8-4FFC-96FD-F8DDE74D8509}" destId="{87631E36-BD98-4EA8-B27F-F3DBA42AB387}" srcOrd="0" destOrd="0" presId="urn:microsoft.com/office/officeart/2005/8/layout/vProcess5"/>
    <dgm:cxn modelId="{A2F3F6FA-7902-4ECF-9360-4A68EF75D04D}" type="presOf" srcId="{3A8F22B3-5F7A-4CCE-A05B-E8E96EE5A831}" destId="{98D13490-5D0C-4A92-8F42-B115343A7642}" srcOrd="0" destOrd="0" presId="urn:microsoft.com/office/officeart/2005/8/layout/vProcess5"/>
    <dgm:cxn modelId="{2D74AA67-434A-489D-B8D0-6EC78A028F0F}" type="presOf" srcId="{A2A9931C-2825-41CD-AFD2-D8C706BD0D43}" destId="{78F9E2B8-75FE-4286-BAD3-82544D5BC8AB}" srcOrd="0" destOrd="0" presId="urn:microsoft.com/office/officeart/2005/8/layout/vProcess5"/>
    <dgm:cxn modelId="{AC88CFBD-D991-4220-94F0-5E9F966BACF0}" type="presParOf" srcId="{B7652CBD-1B24-4075-A147-A6A56E5FF614}" destId="{46E4B42F-4255-4F2C-8B9A-64B27B2F6CDE}" srcOrd="0" destOrd="0" presId="urn:microsoft.com/office/officeart/2005/8/layout/vProcess5"/>
    <dgm:cxn modelId="{EB4158E3-EC15-40B8-B78C-6C0D141F5257}" type="presParOf" srcId="{B7652CBD-1B24-4075-A147-A6A56E5FF614}" destId="{78F9E2B8-75FE-4286-BAD3-82544D5BC8AB}" srcOrd="1" destOrd="0" presId="urn:microsoft.com/office/officeart/2005/8/layout/vProcess5"/>
    <dgm:cxn modelId="{883C9A7F-D875-4A56-85A1-78719898727A}" type="presParOf" srcId="{B7652CBD-1B24-4075-A147-A6A56E5FF614}" destId="{87631E36-BD98-4EA8-B27F-F3DBA42AB387}" srcOrd="2" destOrd="0" presId="urn:microsoft.com/office/officeart/2005/8/layout/vProcess5"/>
    <dgm:cxn modelId="{997E2282-CC3F-4639-BE29-6B3CA7A15788}" type="presParOf" srcId="{B7652CBD-1B24-4075-A147-A6A56E5FF614}" destId="{8ED51242-4D7C-4F33-9201-59B4297E7821}" srcOrd="3" destOrd="0" presId="urn:microsoft.com/office/officeart/2005/8/layout/vProcess5"/>
    <dgm:cxn modelId="{4A5B88D7-1B38-471C-8EFB-403C4254B490}" type="presParOf" srcId="{B7652CBD-1B24-4075-A147-A6A56E5FF614}" destId="{85F1B753-0916-4A3E-A185-7681FB606768}" srcOrd="4" destOrd="0" presId="urn:microsoft.com/office/officeart/2005/8/layout/vProcess5"/>
    <dgm:cxn modelId="{CAB76F60-F99E-4891-A8B5-3D667F94605D}" type="presParOf" srcId="{B7652CBD-1B24-4075-A147-A6A56E5FF614}" destId="{98D13490-5D0C-4A92-8F42-B115343A7642}" srcOrd="5" destOrd="0" presId="urn:microsoft.com/office/officeart/2005/8/layout/vProcess5"/>
    <dgm:cxn modelId="{9D781B9C-87BE-44AD-B458-67B67E9DFF72}" type="presParOf" srcId="{B7652CBD-1B24-4075-A147-A6A56E5FF614}" destId="{C222BA21-4E7B-4A1C-A198-A9B511F4D3AB}" srcOrd="6" destOrd="0" presId="urn:microsoft.com/office/officeart/2005/8/layout/vProcess5"/>
    <dgm:cxn modelId="{4A0CDD1C-BCBD-483B-87EC-F9CB8499E234}" type="presParOf" srcId="{B7652CBD-1B24-4075-A147-A6A56E5FF614}" destId="{39B6CB3F-AED2-4140-B769-BAF64AA95F18}" srcOrd="7" destOrd="0" presId="urn:microsoft.com/office/officeart/2005/8/layout/vProcess5"/>
    <dgm:cxn modelId="{B824CDEE-5D43-49BF-B33E-6544999FB644}" type="presParOf" srcId="{B7652CBD-1B24-4075-A147-A6A56E5FF614}" destId="{EB4CE0C2-0A54-4116-9554-2446E9951F1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894F32-5AC7-43A5-82BC-0EDEB8FD082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1297F66-84C5-40C2-8BAF-EA8EF33CDAD5}">
      <dgm:prSet phldrT="[Texto]"/>
      <dgm:spPr/>
      <dgm:t>
        <a:bodyPr/>
        <a:lstStyle/>
        <a:p>
          <a:r>
            <a:rPr lang="es-EC" dirty="0" smtClean="0"/>
            <a:t>Factores que influyen en la condición física </a:t>
          </a:r>
          <a:endParaRPr lang="es-EC" dirty="0"/>
        </a:p>
      </dgm:t>
    </dgm:pt>
    <dgm:pt modelId="{BFC5B1BF-DA95-45E8-B065-3549704F6FC5}" type="parTrans" cxnId="{25832E3F-C8AB-47A5-99F5-027F9784762D}">
      <dgm:prSet/>
      <dgm:spPr/>
      <dgm:t>
        <a:bodyPr/>
        <a:lstStyle/>
        <a:p>
          <a:endParaRPr lang="es-EC"/>
        </a:p>
      </dgm:t>
    </dgm:pt>
    <dgm:pt modelId="{A56BCD06-A627-408C-A40E-7279AA551F56}" type="sibTrans" cxnId="{25832E3F-C8AB-47A5-99F5-027F9784762D}">
      <dgm:prSet/>
      <dgm:spPr/>
      <dgm:t>
        <a:bodyPr/>
        <a:lstStyle/>
        <a:p>
          <a:endParaRPr lang="es-EC"/>
        </a:p>
      </dgm:t>
    </dgm:pt>
    <dgm:pt modelId="{7685A815-61D4-42DC-AFC2-037DB92B0417}">
      <dgm:prSet phldrT="[Texto]"/>
      <dgm:spPr/>
      <dgm:t>
        <a:bodyPr/>
        <a:lstStyle/>
        <a:p>
          <a:r>
            <a:rPr lang="es-EC" dirty="0" smtClean="0"/>
            <a:t>Alimenticio</a:t>
          </a:r>
          <a:endParaRPr lang="es-EC" dirty="0"/>
        </a:p>
      </dgm:t>
    </dgm:pt>
    <dgm:pt modelId="{4C2D8FDA-770E-40B0-99C5-E6E8779B36AA}" type="parTrans" cxnId="{570EE17C-70BB-429D-9305-175B6D294B72}">
      <dgm:prSet/>
      <dgm:spPr/>
      <dgm:t>
        <a:bodyPr/>
        <a:lstStyle/>
        <a:p>
          <a:endParaRPr lang="es-EC"/>
        </a:p>
      </dgm:t>
    </dgm:pt>
    <dgm:pt modelId="{BECAD091-5519-48F1-9EAC-14E910DAB7E1}" type="sibTrans" cxnId="{570EE17C-70BB-429D-9305-175B6D294B72}">
      <dgm:prSet/>
      <dgm:spPr/>
      <dgm:t>
        <a:bodyPr/>
        <a:lstStyle/>
        <a:p>
          <a:endParaRPr lang="es-EC"/>
        </a:p>
      </dgm:t>
    </dgm:pt>
    <dgm:pt modelId="{C0707D6A-2C4E-4011-84E3-2A1BBFC71BC0}">
      <dgm:prSet phldrT="[Texto]"/>
      <dgm:spPr/>
      <dgm:t>
        <a:bodyPr/>
        <a:lstStyle/>
        <a:p>
          <a:r>
            <a:rPr lang="es-EC" dirty="0" err="1" smtClean="0"/>
            <a:t>Tecnologia</a:t>
          </a:r>
          <a:r>
            <a:rPr lang="es-EC" dirty="0" smtClean="0"/>
            <a:t> </a:t>
          </a:r>
          <a:endParaRPr lang="es-EC" dirty="0"/>
        </a:p>
      </dgm:t>
    </dgm:pt>
    <dgm:pt modelId="{5410AF00-0B80-460C-8544-69019F783D35}" type="parTrans" cxnId="{B3474D0C-4433-48FE-AC38-F9412A65BF21}">
      <dgm:prSet/>
      <dgm:spPr/>
      <dgm:t>
        <a:bodyPr/>
        <a:lstStyle/>
        <a:p>
          <a:endParaRPr lang="es-EC"/>
        </a:p>
      </dgm:t>
    </dgm:pt>
    <dgm:pt modelId="{E6C3AE41-85A4-4816-8E60-A3B98F6767B5}" type="sibTrans" cxnId="{B3474D0C-4433-48FE-AC38-F9412A65BF21}">
      <dgm:prSet/>
      <dgm:spPr/>
      <dgm:t>
        <a:bodyPr/>
        <a:lstStyle/>
        <a:p>
          <a:endParaRPr lang="es-EC"/>
        </a:p>
      </dgm:t>
    </dgm:pt>
    <dgm:pt modelId="{0FF53310-D5B9-4D9C-A748-E86FE922D063}">
      <dgm:prSet phldrT="[Texto]"/>
      <dgm:spPr/>
      <dgm:t>
        <a:bodyPr/>
        <a:lstStyle/>
        <a:p>
          <a:r>
            <a:rPr lang="es-EC" dirty="0" smtClean="0"/>
            <a:t>Sedentarismo</a:t>
          </a:r>
          <a:endParaRPr lang="es-EC" dirty="0"/>
        </a:p>
      </dgm:t>
    </dgm:pt>
    <dgm:pt modelId="{A067EFA1-7CC0-42A5-A092-663372AFC31B}" type="parTrans" cxnId="{1E508DD9-6AF3-46CB-97FE-063B080DC817}">
      <dgm:prSet/>
      <dgm:spPr/>
      <dgm:t>
        <a:bodyPr/>
        <a:lstStyle/>
        <a:p>
          <a:endParaRPr lang="es-EC"/>
        </a:p>
      </dgm:t>
    </dgm:pt>
    <dgm:pt modelId="{66AEB959-FAA1-4F0F-AD73-A4FFDB46A1F0}" type="sibTrans" cxnId="{1E508DD9-6AF3-46CB-97FE-063B080DC817}">
      <dgm:prSet/>
      <dgm:spPr/>
      <dgm:t>
        <a:bodyPr/>
        <a:lstStyle/>
        <a:p>
          <a:endParaRPr lang="es-EC"/>
        </a:p>
      </dgm:t>
    </dgm:pt>
    <dgm:pt modelId="{5116CA95-68AE-4174-9FDF-BA46E8CE0915}" type="pres">
      <dgm:prSet presAssocID="{80894F32-5AC7-43A5-82BC-0EDEB8FD08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38466E2-0433-404C-95F7-438F7C86801A}" type="pres">
      <dgm:prSet presAssocID="{A1297F66-84C5-40C2-8BAF-EA8EF33CDAD5}" presName="root1" presStyleCnt="0"/>
      <dgm:spPr/>
    </dgm:pt>
    <dgm:pt modelId="{FBECE7B2-6657-4653-BFE2-DF08E8808883}" type="pres">
      <dgm:prSet presAssocID="{A1297F66-84C5-40C2-8BAF-EA8EF33CDAD5}" presName="LevelOneTextNode" presStyleLbl="node0" presStyleIdx="0" presStyleCnt="1" custScaleX="11588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22CEC5E-7366-41FF-BCA3-6C989649A395}" type="pres">
      <dgm:prSet presAssocID="{A1297F66-84C5-40C2-8BAF-EA8EF33CDAD5}" presName="level2hierChild" presStyleCnt="0"/>
      <dgm:spPr/>
    </dgm:pt>
    <dgm:pt modelId="{F4ED228F-6E15-4E20-A3DF-A704B7C9784A}" type="pres">
      <dgm:prSet presAssocID="{4C2D8FDA-770E-40B0-99C5-E6E8779B36AA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8E342D77-5329-4E14-99F2-BC2F75ADB117}" type="pres">
      <dgm:prSet presAssocID="{4C2D8FDA-770E-40B0-99C5-E6E8779B36AA}" presName="connTx" presStyleLbl="parChTrans1D2" presStyleIdx="0" presStyleCnt="3"/>
      <dgm:spPr/>
      <dgm:t>
        <a:bodyPr/>
        <a:lstStyle/>
        <a:p>
          <a:endParaRPr lang="es-EC"/>
        </a:p>
      </dgm:t>
    </dgm:pt>
    <dgm:pt modelId="{BFDFDCB9-942E-4047-B33D-AF8E5FCC887A}" type="pres">
      <dgm:prSet presAssocID="{7685A815-61D4-42DC-AFC2-037DB92B0417}" presName="root2" presStyleCnt="0"/>
      <dgm:spPr/>
    </dgm:pt>
    <dgm:pt modelId="{B9300397-BC99-4360-B91B-B4E50D0FBF93}" type="pres">
      <dgm:prSet presAssocID="{7685A815-61D4-42DC-AFC2-037DB92B041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D0E58C3-D7F1-4801-B0C1-A17938D47B77}" type="pres">
      <dgm:prSet presAssocID="{7685A815-61D4-42DC-AFC2-037DB92B0417}" presName="level3hierChild" presStyleCnt="0"/>
      <dgm:spPr/>
    </dgm:pt>
    <dgm:pt modelId="{00A038C6-5D37-4190-B6C4-B769539839D0}" type="pres">
      <dgm:prSet presAssocID="{A067EFA1-7CC0-42A5-A092-663372AFC31B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84AF61DA-9AC8-488E-A447-4E2BA6732D48}" type="pres">
      <dgm:prSet presAssocID="{A067EFA1-7CC0-42A5-A092-663372AFC31B}" presName="connTx" presStyleLbl="parChTrans1D2" presStyleIdx="1" presStyleCnt="3"/>
      <dgm:spPr/>
      <dgm:t>
        <a:bodyPr/>
        <a:lstStyle/>
        <a:p>
          <a:endParaRPr lang="es-EC"/>
        </a:p>
      </dgm:t>
    </dgm:pt>
    <dgm:pt modelId="{6EAE1FAF-20A5-4753-A358-CF9F73825114}" type="pres">
      <dgm:prSet presAssocID="{0FF53310-D5B9-4D9C-A748-E86FE922D063}" presName="root2" presStyleCnt="0"/>
      <dgm:spPr/>
    </dgm:pt>
    <dgm:pt modelId="{88AA400E-2801-4304-8907-A5D96CAD7B70}" type="pres">
      <dgm:prSet presAssocID="{0FF53310-D5B9-4D9C-A748-E86FE922D06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0D33399-3023-4752-8D75-379D5B19772A}" type="pres">
      <dgm:prSet presAssocID="{0FF53310-D5B9-4D9C-A748-E86FE922D063}" presName="level3hierChild" presStyleCnt="0"/>
      <dgm:spPr/>
    </dgm:pt>
    <dgm:pt modelId="{8A3994F0-78B2-470A-94CF-F7E969C6C050}" type="pres">
      <dgm:prSet presAssocID="{5410AF00-0B80-460C-8544-69019F783D35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B7E84145-203C-4489-BD45-7DFB6460EEA9}" type="pres">
      <dgm:prSet presAssocID="{5410AF00-0B80-460C-8544-69019F783D35}" presName="connTx" presStyleLbl="parChTrans1D2" presStyleIdx="2" presStyleCnt="3"/>
      <dgm:spPr/>
      <dgm:t>
        <a:bodyPr/>
        <a:lstStyle/>
        <a:p>
          <a:endParaRPr lang="es-EC"/>
        </a:p>
      </dgm:t>
    </dgm:pt>
    <dgm:pt modelId="{E4F4560B-9C08-4FEA-B711-87E12D48A9AF}" type="pres">
      <dgm:prSet presAssocID="{C0707D6A-2C4E-4011-84E3-2A1BBFC71BC0}" presName="root2" presStyleCnt="0"/>
      <dgm:spPr/>
    </dgm:pt>
    <dgm:pt modelId="{5CA3B8C9-6D8F-488C-8E1B-81C4C25CB7AE}" type="pres">
      <dgm:prSet presAssocID="{C0707D6A-2C4E-4011-84E3-2A1BBFC71BC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2F2B706-94A5-4E2A-9784-E7D9B67D46FB}" type="pres">
      <dgm:prSet presAssocID="{C0707D6A-2C4E-4011-84E3-2A1BBFC71BC0}" presName="level3hierChild" presStyleCnt="0"/>
      <dgm:spPr/>
    </dgm:pt>
  </dgm:ptLst>
  <dgm:cxnLst>
    <dgm:cxn modelId="{F7482C63-69D8-4E13-8C2C-BB5DB3A5F188}" type="presOf" srcId="{A067EFA1-7CC0-42A5-A092-663372AFC31B}" destId="{00A038C6-5D37-4190-B6C4-B769539839D0}" srcOrd="0" destOrd="0" presId="urn:microsoft.com/office/officeart/2005/8/layout/hierarchy2"/>
    <dgm:cxn modelId="{B3474D0C-4433-48FE-AC38-F9412A65BF21}" srcId="{A1297F66-84C5-40C2-8BAF-EA8EF33CDAD5}" destId="{C0707D6A-2C4E-4011-84E3-2A1BBFC71BC0}" srcOrd="2" destOrd="0" parTransId="{5410AF00-0B80-460C-8544-69019F783D35}" sibTransId="{E6C3AE41-85A4-4816-8E60-A3B98F6767B5}"/>
    <dgm:cxn modelId="{DED69209-340A-4E87-8002-E930192FDDA3}" type="presOf" srcId="{5410AF00-0B80-460C-8544-69019F783D35}" destId="{B7E84145-203C-4489-BD45-7DFB6460EEA9}" srcOrd="1" destOrd="0" presId="urn:microsoft.com/office/officeart/2005/8/layout/hierarchy2"/>
    <dgm:cxn modelId="{C5B075F9-5F7D-4172-A402-F7D59F6C4B89}" type="presOf" srcId="{0FF53310-D5B9-4D9C-A748-E86FE922D063}" destId="{88AA400E-2801-4304-8907-A5D96CAD7B70}" srcOrd="0" destOrd="0" presId="urn:microsoft.com/office/officeart/2005/8/layout/hierarchy2"/>
    <dgm:cxn modelId="{5B4A4C7B-5C46-4298-AD37-9870484A4A74}" type="presOf" srcId="{A1297F66-84C5-40C2-8BAF-EA8EF33CDAD5}" destId="{FBECE7B2-6657-4653-BFE2-DF08E8808883}" srcOrd="0" destOrd="0" presId="urn:microsoft.com/office/officeart/2005/8/layout/hierarchy2"/>
    <dgm:cxn modelId="{562CA3CF-90FC-4A61-A7D7-39D1EEAFDC14}" type="presOf" srcId="{4C2D8FDA-770E-40B0-99C5-E6E8779B36AA}" destId="{8E342D77-5329-4E14-99F2-BC2F75ADB117}" srcOrd="1" destOrd="0" presId="urn:microsoft.com/office/officeart/2005/8/layout/hierarchy2"/>
    <dgm:cxn modelId="{9E2AFB6C-ACBF-4AF4-AA39-143D85F5E784}" type="presOf" srcId="{7685A815-61D4-42DC-AFC2-037DB92B0417}" destId="{B9300397-BC99-4360-B91B-B4E50D0FBF93}" srcOrd="0" destOrd="0" presId="urn:microsoft.com/office/officeart/2005/8/layout/hierarchy2"/>
    <dgm:cxn modelId="{1E508DD9-6AF3-46CB-97FE-063B080DC817}" srcId="{A1297F66-84C5-40C2-8BAF-EA8EF33CDAD5}" destId="{0FF53310-D5B9-4D9C-A748-E86FE922D063}" srcOrd="1" destOrd="0" parTransId="{A067EFA1-7CC0-42A5-A092-663372AFC31B}" sibTransId="{66AEB959-FAA1-4F0F-AD73-A4FFDB46A1F0}"/>
    <dgm:cxn modelId="{570EE17C-70BB-429D-9305-175B6D294B72}" srcId="{A1297F66-84C5-40C2-8BAF-EA8EF33CDAD5}" destId="{7685A815-61D4-42DC-AFC2-037DB92B0417}" srcOrd="0" destOrd="0" parTransId="{4C2D8FDA-770E-40B0-99C5-E6E8779B36AA}" sibTransId="{BECAD091-5519-48F1-9EAC-14E910DAB7E1}"/>
    <dgm:cxn modelId="{2A2F6C82-638D-4479-84BE-5C1AE2CC4C9D}" type="presOf" srcId="{5410AF00-0B80-460C-8544-69019F783D35}" destId="{8A3994F0-78B2-470A-94CF-F7E969C6C050}" srcOrd="0" destOrd="0" presId="urn:microsoft.com/office/officeart/2005/8/layout/hierarchy2"/>
    <dgm:cxn modelId="{25832E3F-C8AB-47A5-99F5-027F9784762D}" srcId="{80894F32-5AC7-43A5-82BC-0EDEB8FD0820}" destId="{A1297F66-84C5-40C2-8BAF-EA8EF33CDAD5}" srcOrd="0" destOrd="0" parTransId="{BFC5B1BF-DA95-45E8-B065-3549704F6FC5}" sibTransId="{A56BCD06-A627-408C-A40E-7279AA551F56}"/>
    <dgm:cxn modelId="{D91C1945-9C82-43FE-AD43-DF2079AD5AE7}" type="presOf" srcId="{80894F32-5AC7-43A5-82BC-0EDEB8FD0820}" destId="{5116CA95-68AE-4174-9FDF-BA46E8CE0915}" srcOrd="0" destOrd="0" presId="urn:microsoft.com/office/officeart/2005/8/layout/hierarchy2"/>
    <dgm:cxn modelId="{65AA8B0D-235C-4D79-A567-92A0BBF55494}" type="presOf" srcId="{A067EFA1-7CC0-42A5-A092-663372AFC31B}" destId="{84AF61DA-9AC8-488E-A447-4E2BA6732D48}" srcOrd="1" destOrd="0" presId="urn:microsoft.com/office/officeart/2005/8/layout/hierarchy2"/>
    <dgm:cxn modelId="{D33DD086-B22D-4BA8-B8FD-1799664B36E9}" type="presOf" srcId="{4C2D8FDA-770E-40B0-99C5-E6E8779B36AA}" destId="{F4ED228F-6E15-4E20-A3DF-A704B7C9784A}" srcOrd="0" destOrd="0" presId="urn:microsoft.com/office/officeart/2005/8/layout/hierarchy2"/>
    <dgm:cxn modelId="{DCA00992-8925-4A82-8747-205EEA36C710}" type="presOf" srcId="{C0707D6A-2C4E-4011-84E3-2A1BBFC71BC0}" destId="{5CA3B8C9-6D8F-488C-8E1B-81C4C25CB7AE}" srcOrd="0" destOrd="0" presId="urn:microsoft.com/office/officeart/2005/8/layout/hierarchy2"/>
    <dgm:cxn modelId="{FA58FA89-8B74-48C8-9699-0FD73172E018}" type="presParOf" srcId="{5116CA95-68AE-4174-9FDF-BA46E8CE0915}" destId="{B38466E2-0433-404C-95F7-438F7C86801A}" srcOrd="0" destOrd="0" presId="urn:microsoft.com/office/officeart/2005/8/layout/hierarchy2"/>
    <dgm:cxn modelId="{E1087940-5510-43B2-9C06-047F02EA6F64}" type="presParOf" srcId="{B38466E2-0433-404C-95F7-438F7C86801A}" destId="{FBECE7B2-6657-4653-BFE2-DF08E8808883}" srcOrd="0" destOrd="0" presId="urn:microsoft.com/office/officeart/2005/8/layout/hierarchy2"/>
    <dgm:cxn modelId="{C870D768-1883-4427-A96B-E09AE34C6C20}" type="presParOf" srcId="{B38466E2-0433-404C-95F7-438F7C86801A}" destId="{F22CEC5E-7366-41FF-BCA3-6C989649A395}" srcOrd="1" destOrd="0" presId="urn:microsoft.com/office/officeart/2005/8/layout/hierarchy2"/>
    <dgm:cxn modelId="{4C48172E-B07F-43D2-9577-6F5F02A260CA}" type="presParOf" srcId="{F22CEC5E-7366-41FF-BCA3-6C989649A395}" destId="{F4ED228F-6E15-4E20-A3DF-A704B7C9784A}" srcOrd="0" destOrd="0" presId="urn:microsoft.com/office/officeart/2005/8/layout/hierarchy2"/>
    <dgm:cxn modelId="{038E25CD-63A2-4B7E-8B72-45B2DDC90B1D}" type="presParOf" srcId="{F4ED228F-6E15-4E20-A3DF-A704B7C9784A}" destId="{8E342D77-5329-4E14-99F2-BC2F75ADB117}" srcOrd="0" destOrd="0" presId="urn:microsoft.com/office/officeart/2005/8/layout/hierarchy2"/>
    <dgm:cxn modelId="{9C4499DF-8383-4A39-B542-5E2C18077CA7}" type="presParOf" srcId="{F22CEC5E-7366-41FF-BCA3-6C989649A395}" destId="{BFDFDCB9-942E-4047-B33D-AF8E5FCC887A}" srcOrd="1" destOrd="0" presId="urn:microsoft.com/office/officeart/2005/8/layout/hierarchy2"/>
    <dgm:cxn modelId="{285D71D1-FAA6-481E-9886-33D37E9C9CC8}" type="presParOf" srcId="{BFDFDCB9-942E-4047-B33D-AF8E5FCC887A}" destId="{B9300397-BC99-4360-B91B-B4E50D0FBF93}" srcOrd="0" destOrd="0" presId="urn:microsoft.com/office/officeart/2005/8/layout/hierarchy2"/>
    <dgm:cxn modelId="{FCC70E77-C2B1-4185-B7AF-5FEAB8A6D8C5}" type="presParOf" srcId="{BFDFDCB9-942E-4047-B33D-AF8E5FCC887A}" destId="{AD0E58C3-D7F1-4801-B0C1-A17938D47B77}" srcOrd="1" destOrd="0" presId="urn:microsoft.com/office/officeart/2005/8/layout/hierarchy2"/>
    <dgm:cxn modelId="{E74F6AF5-8F3F-4345-90F8-D8D4906B3124}" type="presParOf" srcId="{F22CEC5E-7366-41FF-BCA3-6C989649A395}" destId="{00A038C6-5D37-4190-B6C4-B769539839D0}" srcOrd="2" destOrd="0" presId="urn:microsoft.com/office/officeart/2005/8/layout/hierarchy2"/>
    <dgm:cxn modelId="{39DF5FC1-C9E9-4316-9009-79C6D000B105}" type="presParOf" srcId="{00A038C6-5D37-4190-B6C4-B769539839D0}" destId="{84AF61DA-9AC8-488E-A447-4E2BA6732D48}" srcOrd="0" destOrd="0" presId="urn:microsoft.com/office/officeart/2005/8/layout/hierarchy2"/>
    <dgm:cxn modelId="{FCF8C61A-A01F-4163-868A-983E95B005E1}" type="presParOf" srcId="{F22CEC5E-7366-41FF-BCA3-6C989649A395}" destId="{6EAE1FAF-20A5-4753-A358-CF9F73825114}" srcOrd="3" destOrd="0" presId="urn:microsoft.com/office/officeart/2005/8/layout/hierarchy2"/>
    <dgm:cxn modelId="{8B90BABF-07DB-4534-82F7-D01284E6937C}" type="presParOf" srcId="{6EAE1FAF-20A5-4753-A358-CF9F73825114}" destId="{88AA400E-2801-4304-8907-A5D96CAD7B70}" srcOrd="0" destOrd="0" presId="urn:microsoft.com/office/officeart/2005/8/layout/hierarchy2"/>
    <dgm:cxn modelId="{EE773299-9F3A-48BF-8631-CE5687746224}" type="presParOf" srcId="{6EAE1FAF-20A5-4753-A358-CF9F73825114}" destId="{E0D33399-3023-4752-8D75-379D5B19772A}" srcOrd="1" destOrd="0" presId="urn:microsoft.com/office/officeart/2005/8/layout/hierarchy2"/>
    <dgm:cxn modelId="{7C953113-E218-4712-9EB2-188958DD2F03}" type="presParOf" srcId="{F22CEC5E-7366-41FF-BCA3-6C989649A395}" destId="{8A3994F0-78B2-470A-94CF-F7E969C6C050}" srcOrd="4" destOrd="0" presId="urn:microsoft.com/office/officeart/2005/8/layout/hierarchy2"/>
    <dgm:cxn modelId="{88E39DDD-6F6C-402F-B524-5980C27BA062}" type="presParOf" srcId="{8A3994F0-78B2-470A-94CF-F7E969C6C050}" destId="{B7E84145-203C-4489-BD45-7DFB6460EEA9}" srcOrd="0" destOrd="0" presId="urn:microsoft.com/office/officeart/2005/8/layout/hierarchy2"/>
    <dgm:cxn modelId="{F796844F-E21E-4B3C-889D-1D8AAEAD337B}" type="presParOf" srcId="{F22CEC5E-7366-41FF-BCA3-6C989649A395}" destId="{E4F4560B-9C08-4FEA-B711-87E12D48A9AF}" srcOrd="5" destOrd="0" presId="urn:microsoft.com/office/officeart/2005/8/layout/hierarchy2"/>
    <dgm:cxn modelId="{8D7D52AC-1105-40AD-A604-E1A8E6AB34E6}" type="presParOf" srcId="{E4F4560B-9C08-4FEA-B711-87E12D48A9AF}" destId="{5CA3B8C9-6D8F-488C-8E1B-81C4C25CB7AE}" srcOrd="0" destOrd="0" presId="urn:microsoft.com/office/officeart/2005/8/layout/hierarchy2"/>
    <dgm:cxn modelId="{9C33FFBD-6E0E-445C-B67A-59B5A85FF7F5}" type="presParOf" srcId="{E4F4560B-9C08-4FEA-B711-87E12D48A9AF}" destId="{C2F2B706-94A5-4E2A-9784-E7D9B67D46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64D7EB-2A5C-47EF-999B-CB1CF9784F6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22C7EE9-1DCE-4A93-8B60-6644D035BAF1}">
      <dgm:prSet phldrT="[Texto]"/>
      <dgm:spPr/>
      <dgm:t>
        <a:bodyPr/>
        <a:lstStyle/>
        <a:p>
          <a:r>
            <a:rPr lang="es-EC" dirty="0" smtClean="0"/>
            <a:t>Capacidades físicas</a:t>
          </a:r>
          <a:endParaRPr lang="es-EC" dirty="0"/>
        </a:p>
      </dgm:t>
    </dgm:pt>
    <dgm:pt modelId="{7CA81285-7E78-4C82-BF15-282C7651CB07}" type="parTrans" cxnId="{17DA5866-FB62-482D-A4C3-BD4EB44747CD}">
      <dgm:prSet/>
      <dgm:spPr/>
      <dgm:t>
        <a:bodyPr/>
        <a:lstStyle/>
        <a:p>
          <a:endParaRPr lang="es-EC"/>
        </a:p>
      </dgm:t>
    </dgm:pt>
    <dgm:pt modelId="{3ABA15D4-555E-4B25-9CEE-F61913E0D695}" type="sibTrans" cxnId="{17DA5866-FB62-482D-A4C3-BD4EB44747CD}">
      <dgm:prSet/>
      <dgm:spPr/>
      <dgm:t>
        <a:bodyPr/>
        <a:lstStyle/>
        <a:p>
          <a:endParaRPr lang="es-EC"/>
        </a:p>
      </dgm:t>
    </dgm:pt>
    <dgm:pt modelId="{1754FE5A-0330-43D2-9939-626F6A478FED}">
      <dgm:prSet phldrT="[Texto]"/>
      <dgm:spPr/>
      <dgm:t>
        <a:bodyPr/>
        <a:lstStyle/>
        <a:p>
          <a:r>
            <a:rPr lang="es-EC" dirty="0" smtClean="0"/>
            <a:t>Capacidades físicas condicionales </a:t>
          </a:r>
          <a:endParaRPr lang="es-EC" dirty="0"/>
        </a:p>
      </dgm:t>
    </dgm:pt>
    <dgm:pt modelId="{6F66646C-2E82-4F8D-9014-95A43FA7A59B}" type="parTrans" cxnId="{0608ECB9-553E-4FCD-B1C6-7ECCE7713D78}">
      <dgm:prSet/>
      <dgm:spPr/>
      <dgm:t>
        <a:bodyPr/>
        <a:lstStyle/>
        <a:p>
          <a:endParaRPr lang="es-EC"/>
        </a:p>
      </dgm:t>
    </dgm:pt>
    <dgm:pt modelId="{2FF3B8CE-92AD-4153-A60B-D749682158B7}" type="sibTrans" cxnId="{0608ECB9-553E-4FCD-B1C6-7ECCE7713D78}">
      <dgm:prSet/>
      <dgm:spPr/>
      <dgm:t>
        <a:bodyPr/>
        <a:lstStyle/>
        <a:p>
          <a:endParaRPr lang="es-EC"/>
        </a:p>
      </dgm:t>
    </dgm:pt>
    <dgm:pt modelId="{D63D585A-CCC2-4419-BE1B-D1898BC39E89}">
      <dgm:prSet phldrT="[Texto]"/>
      <dgm:spPr/>
      <dgm:t>
        <a:bodyPr/>
        <a:lstStyle/>
        <a:p>
          <a:r>
            <a:rPr lang="es-EC" dirty="0" smtClean="0"/>
            <a:t>Fuerza </a:t>
          </a:r>
          <a:endParaRPr lang="es-EC" dirty="0"/>
        </a:p>
      </dgm:t>
    </dgm:pt>
    <dgm:pt modelId="{F98626A0-F202-47FE-9F12-A1BC566AB8B7}" type="parTrans" cxnId="{9491AC33-6655-46F0-AB05-9519D93929B8}">
      <dgm:prSet/>
      <dgm:spPr/>
      <dgm:t>
        <a:bodyPr/>
        <a:lstStyle/>
        <a:p>
          <a:endParaRPr lang="es-EC"/>
        </a:p>
      </dgm:t>
    </dgm:pt>
    <dgm:pt modelId="{FFB301ED-18C9-403C-AA25-261238429910}" type="sibTrans" cxnId="{9491AC33-6655-46F0-AB05-9519D93929B8}">
      <dgm:prSet/>
      <dgm:spPr/>
      <dgm:t>
        <a:bodyPr/>
        <a:lstStyle/>
        <a:p>
          <a:endParaRPr lang="es-EC"/>
        </a:p>
      </dgm:t>
    </dgm:pt>
    <dgm:pt modelId="{B8FF38E6-DCC9-48ED-9B91-D1F8C15B681A}">
      <dgm:prSet phldrT="[Texto]"/>
      <dgm:spPr/>
      <dgm:t>
        <a:bodyPr/>
        <a:lstStyle/>
        <a:p>
          <a:r>
            <a:rPr lang="es-EC" dirty="0" smtClean="0"/>
            <a:t>Resistencia </a:t>
          </a:r>
          <a:endParaRPr lang="es-EC" dirty="0"/>
        </a:p>
      </dgm:t>
    </dgm:pt>
    <dgm:pt modelId="{32CDDA58-BD6F-4BF3-99A6-157630466CDC}" type="parTrans" cxnId="{FFCFAA65-AC2C-4DEF-AD69-DD03434DCDDB}">
      <dgm:prSet/>
      <dgm:spPr/>
      <dgm:t>
        <a:bodyPr/>
        <a:lstStyle/>
        <a:p>
          <a:endParaRPr lang="es-EC"/>
        </a:p>
      </dgm:t>
    </dgm:pt>
    <dgm:pt modelId="{255CC607-EF71-4988-B0E8-13DDAEDA521F}" type="sibTrans" cxnId="{FFCFAA65-AC2C-4DEF-AD69-DD03434DCDDB}">
      <dgm:prSet/>
      <dgm:spPr/>
      <dgm:t>
        <a:bodyPr/>
        <a:lstStyle/>
        <a:p>
          <a:endParaRPr lang="es-EC"/>
        </a:p>
      </dgm:t>
    </dgm:pt>
    <dgm:pt modelId="{C20D28C4-34DF-485D-BB55-B8C03AD8C87D}">
      <dgm:prSet phldrT="[Texto]"/>
      <dgm:spPr/>
      <dgm:t>
        <a:bodyPr/>
        <a:lstStyle/>
        <a:p>
          <a:r>
            <a:rPr lang="es-EC" dirty="0" smtClean="0"/>
            <a:t>Capacidades físicas coordinativas </a:t>
          </a:r>
          <a:endParaRPr lang="es-EC" dirty="0"/>
        </a:p>
      </dgm:t>
    </dgm:pt>
    <dgm:pt modelId="{62C14A8A-D3F4-41DE-90CF-05739B0AA335}" type="parTrans" cxnId="{BDFDFFE6-B17A-4B67-80BC-8E37872CAC64}">
      <dgm:prSet/>
      <dgm:spPr/>
      <dgm:t>
        <a:bodyPr/>
        <a:lstStyle/>
        <a:p>
          <a:endParaRPr lang="es-EC"/>
        </a:p>
      </dgm:t>
    </dgm:pt>
    <dgm:pt modelId="{250B0DDC-6B66-4B99-B4D5-BC53585AFF16}" type="sibTrans" cxnId="{BDFDFFE6-B17A-4B67-80BC-8E37872CAC64}">
      <dgm:prSet/>
      <dgm:spPr/>
      <dgm:t>
        <a:bodyPr/>
        <a:lstStyle/>
        <a:p>
          <a:endParaRPr lang="es-EC"/>
        </a:p>
      </dgm:t>
    </dgm:pt>
    <dgm:pt modelId="{49C32C48-D764-4229-AC1F-19C6D9FA01B5}">
      <dgm:prSet phldrT="[Texto]"/>
      <dgm:spPr/>
      <dgm:t>
        <a:bodyPr/>
        <a:lstStyle/>
        <a:p>
          <a:r>
            <a:rPr lang="es-EC" dirty="0" smtClean="0"/>
            <a:t>Velocidad </a:t>
          </a:r>
          <a:endParaRPr lang="es-EC" dirty="0"/>
        </a:p>
      </dgm:t>
    </dgm:pt>
    <dgm:pt modelId="{5901C52B-3555-43D5-9286-A944B90CDED2}" type="parTrans" cxnId="{2A3C3AE8-F217-4CB3-A0DE-DF4428A3CCB6}">
      <dgm:prSet/>
      <dgm:spPr/>
      <dgm:t>
        <a:bodyPr/>
        <a:lstStyle/>
        <a:p>
          <a:endParaRPr lang="es-EC"/>
        </a:p>
      </dgm:t>
    </dgm:pt>
    <dgm:pt modelId="{2F95B604-CE02-4BFC-88B3-9BD510FBF7BB}" type="sibTrans" cxnId="{2A3C3AE8-F217-4CB3-A0DE-DF4428A3CCB6}">
      <dgm:prSet/>
      <dgm:spPr/>
      <dgm:t>
        <a:bodyPr/>
        <a:lstStyle/>
        <a:p>
          <a:endParaRPr lang="es-EC"/>
        </a:p>
      </dgm:t>
    </dgm:pt>
    <dgm:pt modelId="{B7C7A29D-DEBD-40E3-9EB8-686AA9C82AD5}">
      <dgm:prSet phldrT="[Texto]"/>
      <dgm:spPr/>
      <dgm:t>
        <a:bodyPr/>
        <a:lstStyle/>
        <a:p>
          <a:r>
            <a:rPr lang="es-EC" dirty="0" smtClean="0"/>
            <a:t>Velocidad  </a:t>
          </a:r>
          <a:endParaRPr lang="es-EC" dirty="0"/>
        </a:p>
      </dgm:t>
    </dgm:pt>
    <dgm:pt modelId="{8D1BE43D-FE3F-421C-99E7-F05D8C653D46}" type="parTrans" cxnId="{69BB0638-C05A-48D8-BFBD-8A0462044E5F}">
      <dgm:prSet/>
      <dgm:spPr/>
      <dgm:t>
        <a:bodyPr/>
        <a:lstStyle/>
        <a:p>
          <a:endParaRPr lang="es-EC"/>
        </a:p>
      </dgm:t>
    </dgm:pt>
    <dgm:pt modelId="{B36319BF-3B55-45A7-B327-A210B5B554D7}" type="sibTrans" cxnId="{69BB0638-C05A-48D8-BFBD-8A0462044E5F}">
      <dgm:prSet/>
      <dgm:spPr/>
      <dgm:t>
        <a:bodyPr/>
        <a:lstStyle/>
        <a:p>
          <a:endParaRPr lang="es-EC"/>
        </a:p>
      </dgm:t>
    </dgm:pt>
    <dgm:pt modelId="{DA6126CD-6024-4CEB-927B-EFBE4979294B}" type="pres">
      <dgm:prSet presAssocID="{7964D7EB-2A5C-47EF-999B-CB1CF9784F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C469442-0432-4CA5-AFAA-20C8F942552A}" type="pres">
      <dgm:prSet presAssocID="{B22C7EE9-1DCE-4A93-8B60-6644D035BAF1}" presName="root1" presStyleCnt="0"/>
      <dgm:spPr/>
    </dgm:pt>
    <dgm:pt modelId="{60C5921E-1ABD-4EF5-99C0-FED2D336C96C}" type="pres">
      <dgm:prSet presAssocID="{B22C7EE9-1DCE-4A93-8B60-6644D035BA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DE72929-735E-47DD-964B-C0E7BBB7BEBF}" type="pres">
      <dgm:prSet presAssocID="{B22C7EE9-1DCE-4A93-8B60-6644D035BAF1}" presName="level2hierChild" presStyleCnt="0"/>
      <dgm:spPr/>
    </dgm:pt>
    <dgm:pt modelId="{0B4DA480-74EA-4C21-868A-30E3D9F4F350}" type="pres">
      <dgm:prSet presAssocID="{6F66646C-2E82-4F8D-9014-95A43FA7A59B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8FC6606B-E3B1-475A-85F0-24733703EC53}" type="pres">
      <dgm:prSet presAssocID="{6F66646C-2E82-4F8D-9014-95A43FA7A59B}" presName="connTx" presStyleLbl="parChTrans1D2" presStyleIdx="0" presStyleCnt="2"/>
      <dgm:spPr/>
      <dgm:t>
        <a:bodyPr/>
        <a:lstStyle/>
        <a:p>
          <a:endParaRPr lang="es-EC"/>
        </a:p>
      </dgm:t>
    </dgm:pt>
    <dgm:pt modelId="{F32B98AE-88A3-4BB2-861E-4340D35334EB}" type="pres">
      <dgm:prSet presAssocID="{1754FE5A-0330-43D2-9939-626F6A478FED}" presName="root2" presStyleCnt="0"/>
      <dgm:spPr/>
    </dgm:pt>
    <dgm:pt modelId="{3C9041B6-B1D8-44D7-9B1C-AC575032B0D6}" type="pres">
      <dgm:prSet presAssocID="{1754FE5A-0330-43D2-9939-626F6A478FED}" presName="LevelTwoTextNode" presStyleLbl="node2" presStyleIdx="0" presStyleCnt="2" custScaleY="121000" custLinFactNeighborY="-4711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8F18F6E-39F2-4172-8901-E0F72332993E}" type="pres">
      <dgm:prSet presAssocID="{1754FE5A-0330-43D2-9939-626F6A478FED}" presName="level3hierChild" presStyleCnt="0"/>
      <dgm:spPr/>
    </dgm:pt>
    <dgm:pt modelId="{706A4F58-E346-488B-9E47-195A313F2A26}" type="pres">
      <dgm:prSet presAssocID="{F98626A0-F202-47FE-9F12-A1BC566AB8B7}" presName="conn2-1" presStyleLbl="parChTrans1D3" presStyleIdx="0" presStyleCnt="4"/>
      <dgm:spPr/>
      <dgm:t>
        <a:bodyPr/>
        <a:lstStyle/>
        <a:p>
          <a:endParaRPr lang="es-EC"/>
        </a:p>
      </dgm:t>
    </dgm:pt>
    <dgm:pt modelId="{691F76B0-B4DD-4FF9-ACE6-AF19FDCDD884}" type="pres">
      <dgm:prSet presAssocID="{F98626A0-F202-47FE-9F12-A1BC566AB8B7}" presName="connTx" presStyleLbl="parChTrans1D3" presStyleIdx="0" presStyleCnt="4"/>
      <dgm:spPr/>
      <dgm:t>
        <a:bodyPr/>
        <a:lstStyle/>
        <a:p>
          <a:endParaRPr lang="es-EC"/>
        </a:p>
      </dgm:t>
    </dgm:pt>
    <dgm:pt modelId="{19A03C74-6725-40D9-B5C6-A9205C124530}" type="pres">
      <dgm:prSet presAssocID="{D63D585A-CCC2-4419-BE1B-D1898BC39E89}" presName="root2" presStyleCnt="0"/>
      <dgm:spPr/>
    </dgm:pt>
    <dgm:pt modelId="{620915F1-69AF-4686-A5DF-62E323CD38AE}" type="pres">
      <dgm:prSet presAssocID="{D63D585A-CCC2-4419-BE1B-D1898BC39E8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980E8F0-7F0D-4B65-9D56-FCC16C5CAF4D}" type="pres">
      <dgm:prSet presAssocID="{D63D585A-CCC2-4419-BE1B-D1898BC39E89}" presName="level3hierChild" presStyleCnt="0"/>
      <dgm:spPr/>
    </dgm:pt>
    <dgm:pt modelId="{51BFBCE0-9EDD-47A0-9DF7-E60CCE6F7E63}" type="pres">
      <dgm:prSet presAssocID="{5901C52B-3555-43D5-9286-A944B90CDED2}" presName="conn2-1" presStyleLbl="parChTrans1D3" presStyleIdx="1" presStyleCnt="4"/>
      <dgm:spPr/>
      <dgm:t>
        <a:bodyPr/>
        <a:lstStyle/>
        <a:p>
          <a:endParaRPr lang="es-EC"/>
        </a:p>
      </dgm:t>
    </dgm:pt>
    <dgm:pt modelId="{CAB95697-9575-4405-923E-699F7FF13833}" type="pres">
      <dgm:prSet presAssocID="{5901C52B-3555-43D5-9286-A944B90CDED2}" presName="connTx" presStyleLbl="parChTrans1D3" presStyleIdx="1" presStyleCnt="4"/>
      <dgm:spPr/>
      <dgm:t>
        <a:bodyPr/>
        <a:lstStyle/>
        <a:p>
          <a:endParaRPr lang="es-EC"/>
        </a:p>
      </dgm:t>
    </dgm:pt>
    <dgm:pt modelId="{FD0A1D46-9E8D-4AE9-A987-DD385218D088}" type="pres">
      <dgm:prSet presAssocID="{49C32C48-D764-4229-AC1F-19C6D9FA01B5}" presName="root2" presStyleCnt="0"/>
      <dgm:spPr/>
    </dgm:pt>
    <dgm:pt modelId="{F0CE0334-5660-4307-A25B-8ED368B14DC0}" type="pres">
      <dgm:prSet presAssocID="{49C32C48-D764-4229-AC1F-19C6D9FA01B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8689539-0CE1-490D-8126-89B60A1B797B}" type="pres">
      <dgm:prSet presAssocID="{49C32C48-D764-4229-AC1F-19C6D9FA01B5}" presName="level3hierChild" presStyleCnt="0"/>
      <dgm:spPr/>
    </dgm:pt>
    <dgm:pt modelId="{DD7EF544-B5B5-479C-B3A4-FDE295FB92FE}" type="pres">
      <dgm:prSet presAssocID="{32CDDA58-BD6F-4BF3-99A6-157630466CDC}" presName="conn2-1" presStyleLbl="parChTrans1D3" presStyleIdx="2" presStyleCnt="4"/>
      <dgm:spPr/>
      <dgm:t>
        <a:bodyPr/>
        <a:lstStyle/>
        <a:p>
          <a:endParaRPr lang="es-EC"/>
        </a:p>
      </dgm:t>
    </dgm:pt>
    <dgm:pt modelId="{462C30A7-5B72-4C62-AADB-79376DFBCA87}" type="pres">
      <dgm:prSet presAssocID="{32CDDA58-BD6F-4BF3-99A6-157630466CDC}" presName="connTx" presStyleLbl="parChTrans1D3" presStyleIdx="2" presStyleCnt="4"/>
      <dgm:spPr/>
      <dgm:t>
        <a:bodyPr/>
        <a:lstStyle/>
        <a:p>
          <a:endParaRPr lang="es-EC"/>
        </a:p>
      </dgm:t>
    </dgm:pt>
    <dgm:pt modelId="{8588C614-7F24-4B26-A443-AB49864444C2}" type="pres">
      <dgm:prSet presAssocID="{B8FF38E6-DCC9-48ED-9B91-D1F8C15B681A}" presName="root2" presStyleCnt="0"/>
      <dgm:spPr/>
    </dgm:pt>
    <dgm:pt modelId="{9F9B4AE8-3ED5-4824-B440-DC3214C7F91B}" type="pres">
      <dgm:prSet presAssocID="{B8FF38E6-DCC9-48ED-9B91-D1F8C15B681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D8A82D5-735E-4D15-ACC8-758819696BBC}" type="pres">
      <dgm:prSet presAssocID="{B8FF38E6-DCC9-48ED-9B91-D1F8C15B681A}" presName="level3hierChild" presStyleCnt="0"/>
      <dgm:spPr/>
    </dgm:pt>
    <dgm:pt modelId="{33D1C117-173D-4F45-BBE2-E7006E18484F}" type="pres">
      <dgm:prSet presAssocID="{8D1BE43D-FE3F-421C-99E7-F05D8C653D46}" presName="conn2-1" presStyleLbl="parChTrans1D3" presStyleIdx="3" presStyleCnt="4"/>
      <dgm:spPr/>
      <dgm:t>
        <a:bodyPr/>
        <a:lstStyle/>
        <a:p>
          <a:endParaRPr lang="es-EC"/>
        </a:p>
      </dgm:t>
    </dgm:pt>
    <dgm:pt modelId="{615BE6B1-0460-4BAA-9172-9DA525E9F045}" type="pres">
      <dgm:prSet presAssocID="{8D1BE43D-FE3F-421C-99E7-F05D8C653D46}" presName="connTx" presStyleLbl="parChTrans1D3" presStyleIdx="3" presStyleCnt="4"/>
      <dgm:spPr/>
      <dgm:t>
        <a:bodyPr/>
        <a:lstStyle/>
        <a:p>
          <a:endParaRPr lang="es-EC"/>
        </a:p>
      </dgm:t>
    </dgm:pt>
    <dgm:pt modelId="{20A41432-A0BA-4A06-9F03-D42A93B7347B}" type="pres">
      <dgm:prSet presAssocID="{B7C7A29D-DEBD-40E3-9EB8-686AA9C82AD5}" presName="root2" presStyleCnt="0"/>
      <dgm:spPr/>
    </dgm:pt>
    <dgm:pt modelId="{4D42C43F-752C-4E81-933C-62356D794430}" type="pres">
      <dgm:prSet presAssocID="{B7C7A29D-DEBD-40E3-9EB8-686AA9C82AD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2CA9C09-AEAD-47F0-9777-3670C7E29737}" type="pres">
      <dgm:prSet presAssocID="{B7C7A29D-DEBD-40E3-9EB8-686AA9C82AD5}" presName="level3hierChild" presStyleCnt="0"/>
      <dgm:spPr/>
    </dgm:pt>
    <dgm:pt modelId="{DF8E8BC9-10EC-4E76-BA03-6687EBD210D7}" type="pres">
      <dgm:prSet presAssocID="{62C14A8A-D3F4-41DE-90CF-05739B0AA335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BA831F07-A04A-498B-AF33-B9B68D1AB4B4}" type="pres">
      <dgm:prSet presAssocID="{62C14A8A-D3F4-41DE-90CF-05739B0AA335}" presName="connTx" presStyleLbl="parChTrans1D2" presStyleIdx="1" presStyleCnt="2"/>
      <dgm:spPr/>
      <dgm:t>
        <a:bodyPr/>
        <a:lstStyle/>
        <a:p>
          <a:endParaRPr lang="es-EC"/>
        </a:p>
      </dgm:t>
    </dgm:pt>
    <dgm:pt modelId="{4B8AA14D-7167-49B3-9E67-4AA547D57F5B}" type="pres">
      <dgm:prSet presAssocID="{C20D28C4-34DF-485D-BB55-B8C03AD8C87D}" presName="root2" presStyleCnt="0"/>
      <dgm:spPr/>
    </dgm:pt>
    <dgm:pt modelId="{505E8842-BA7A-42A7-9731-28E6469E2FE6}" type="pres">
      <dgm:prSet presAssocID="{C20D28C4-34DF-485D-BB55-B8C03AD8C87D}" presName="LevelTwoTextNode" presStyleLbl="node2" presStyleIdx="1" presStyleCnt="2" custScaleY="100000" custLinFactNeighborY="5875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7EAE17C-2471-468C-B9BB-4ED4283B2A8D}" type="pres">
      <dgm:prSet presAssocID="{C20D28C4-34DF-485D-BB55-B8C03AD8C87D}" presName="level3hierChild" presStyleCnt="0"/>
      <dgm:spPr/>
    </dgm:pt>
  </dgm:ptLst>
  <dgm:cxnLst>
    <dgm:cxn modelId="{69BB0638-C05A-48D8-BFBD-8A0462044E5F}" srcId="{1754FE5A-0330-43D2-9939-626F6A478FED}" destId="{B7C7A29D-DEBD-40E3-9EB8-686AA9C82AD5}" srcOrd="3" destOrd="0" parTransId="{8D1BE43D-FE3F-421C-99E7-F05D8C653D46}" sibTransId="{B36319BF-3B55-45A7-B327-A210B5B554D7}"/>
    <dgm:cxn modelId="{7FCE2F58-AA3E-4A8E-93B7-D36B21345C4A}" type="presOf" srcId="{1754FE5A-0330-43D2-9939-626F6A478FED}" destId="{3C9041B6-B1D8-44D7-9B1C-AC575032B0D6}" srcOrd="0" destOrd="0" presId="urn:microsoft.com/office/officeart/2005/8/layout/hierarchy2"/>
    <dgm:cxn modelId="{A21DE350-D65C-49DC-9230-BE87671C084A}" type="presOf" srcId="{B7C7A29D-DEBD-40E3-9EB8-686AA9C82AD5}" destId="{4D42C43F-752C-4E81-933C-62356D794430}" srcOrd="0" destOrd="0" presId="urn:microsoft.com/office/officeart/2005/8/layout/hierarchy2"/>
    <dgm:cxn modelId="{856436B9-EB9D-4209-9FF1-C7CD2D8FFEC0}" type="presOf" srcId="{5901C52B-3555-43D5-9286-A944B90CDED2}" destId="{CAB95697-9575-4405-923E-699F7FF13833}" srcOrd="1" destOrd="0" presId="urn:microsoft.com/office/officeart/2005/8/layout/hierarchy2"/>
    <dgm:cxn modelId="{3BE8CB12-5586-465A-9403-1BEE26428B48}" type="presOf" srcId="{C20D28C4-34DF-485D-BB55-B8C03AD8C87D}" destId="{505E8842-BA7A-42A7-9731-28E6469E2FE6}" srcOrd="0" destOrd="0" presId="urn:microsoft.com/office/officeart/2005/8/layout/hierarchy2"/>
    <dgm:cxn modelId="{6685FEAD-E25E-45D7-8A6E-BE68EE43523A}" type="presOf" srcId="{62C14A8A-D3F4-41DE-90CF-05739B0AA335}" destId="{DF8E8BC9-10EC-4E76-BA03-6687EBD210D7}" srcOrd="0" destOrd="0" presId="urn:microsoft.com/office/officeart/2005/8/layout/hierarchy2"/>
    <dgm:cxn modelId="{2A3C3AE8-F217-4CB3-A0DE-DF4428A3CCB6}" srcId="{1754FE5A-0330-43D2-9939-626F6A478FED}" destId="{49C32C48-D764-4229-AC1F-19C6D9FA01B5}" srcOrd="1" destOrd="0" parTransId="{5901C52B-3555-43D5-9286-A944B90CDED2}" sibTransId="{2F95B604-CE02-4BFC-88B3-9BD510FBF7BB}"/>
    <dgm:cxn modelId="{FECD1568-43DE-4271-9AE5-F700D0447217}" type="presOf" srcId="{62C14A8A-D3F4-41DE-90CF-05739B0AA335}" destId="{BA831F07-A04A-498B-AF33-B9B68D1AB4B4}" srcOrd="1" destOrd="0" presId="urn:microsoft.com/office/officeart/2005/8/layout/hierarchy2"/>
    <dgm:cxn modelId="{BECBB354-A1DE-4195-93E8-AF032491C672}" type="presOf" srcId="{8D1BE43D-FE3F-421C-99E7-F05D8C653D46}" destId="{615BE6B1-0460-4BAA-9172-9DA525E9F045}" srcOrd="1" destOrd="0" presId="urn:microsoft.com/office/officeart/2005/8/layout/hierarchy2"/>
    <dgm:cxn modelId="{8BE95C16-60D7-4414-AE74-5FC9C107357F}" type="presOf" srcId="{B22C7EE9-1DCE-4A93-8B60-6644D035BAF1}" destId="{60C5921E-1ABD-4EF5-99C0-FED2D336C96C}" srcOrd="0" destOrd="0" presId="urn:microsoft.com/office/officeart/2005/8/layout/hierarchy2"/>
    <dgm:cxn modelId="{FFCFAA65-AC2C-4DEF-AD69-DD03434DCDDB}" srcId="{1754FE5A-0330-43D2-9939-626F6A478FED}" destId="{B8FF38E6-DCC9-48ED-9B91-D1F8C15B681A}" srcOrd="2" destOrd="0" parTransId="{32CDDA58-BD6F-4BF3-99A6-157630466CDC}" sibTransId="{255CC607-EF71-4988-B0E8-13DDAEDA521F}"/>
    <dgm:cxn modelId="{73CF9879-77FD-46C0-AB71-6345142E26C7}" type="presOf" srcId="{49C32C48-D764-4229-AC1F-19C6D9FA01B5}" destId="{F0CE0334-5660-4307-A25B-8ED368B14DC0}" srcOrd="0" destOrd="0" presId="urn:microsoft.com/office/officeart/2005/8/layout/hierarchy2"/>
    <dgm:cxn modelId="{154B7E85-7283-4838-B9B1-2D6998FCF4A9}" type="presOf" srcId="{7964D7EB-2A5C-47EF-999B-CB1CF9784F6E}" destId="{DA6126CD-6024-4CEB-927B-EFBE4979294B}" srcOrd="0" destOrd="0" presId="urn:microsoft.com/office/officeart/2005/8/layout/hierarchy2"/>
    <dgm:cxn modelId="{E4BCB578-3FE7-437D-8BC0-DC43CABF7509}" type="presOf" srcId="{5901C52B-3555-43D5-9286-A944B90CDED2}" destId="{51BFBCE0-9EDD-47A0-9DF7-E60CCE6F7E63}" srcOrd="0" destOrd="0" presId="urn:microsoft.com/office/officeart/2005/8/layout/hierarchy2"/>
    <dgm:cxn modelId="{BD19A018-F769-4027-93CD-4799858D0E1C}" type="presOf" srcId="{6F66646C-2E82-4F8D-9014-95A43FA7A59B}" destId="{8FC6606B-E3B1-475A-85F0-24733703EC53}" srcOrd="1" destOrd="0" presId="urn:microsoft.com/office/officeart/2005/8/layout/hierarchy2"/>
    <dgm:cxn modelId="{D1C2364B-1242-49AF-94B8-881C2E79E3BE}" type="presOf" srcId="{6F66646C-2E82-4F8D-9014-95A43FA7A59B}" destId="{0B4DA480-74EA-4C21-868A-30E3D9F4F350}" srcOrd="0" destOrd="0" presId="urn:microsoft.com/office/officeart/2005/8/layout/hierarchy2"/>
    <dgm:cxn modelId="{734C93B5-BECA-48A8-8C79-87A0BBF5C9A6}" type="presOf" srcId="{F98626A0-F202-47FE-9F12-A1BC566AB8B7}" destId="{691F76B0-B4DD-4FF9-ACE6-AF19FDCDD884}" srcOrd="1" destOrd="0" presId="urn:microsoft.com/office/officeart/2005/8/layout/hierarchy2"/>
    <dgm:cxn modelId="{17DA5866-FB62-482D-A4C3-BD4EB44747CD}" srcId="{7964D7EB-2A5C-47EF-999B-CB1CF9784F6E}" destId="{B22C7EE9-1DCE-4A93-8B60-6644D035BAF1}" srcOrd="0" destOrd="0" parTransId="{7CA81285-7E78-4C82-BF15-282C7651CB07}" sibTransId="{3ABA15D4-555E-4B25-9CEE-F61913E0D695}"/>
    <dgm:cxn modelId="{8A50A225-FDC5-47D4-AECE-E6B1B830E410}" type="presOf" srcId="{32CDDA58-BD6F-4BF3-99A6-157630466CDC}" destId="{462C30A7-5B72-4C62-AADB-79376DFBCA87}" srcOrd="1" destOrd="0" presId="urn:microsoft.com/office/officeart/2005/8/layout/hierarchy2"/>
    <dgm:cxn modelId="{1753C28B-6B49-48B8-9C7C-83617AADEAF3}" type="presOf" srcId="{D63D585A-CCC2-4419-BE1B-D1898BC39E89}" destId="{620915F1-69AF-4686-A5DF-62E323CD38AE}" srcOrd="0" destOrd="0" presId="urn:microsoft.com/office/officeart/2005/8/layout/hierarchy2"/>
    <dgm:cxn modelId="{BDFDFFE6-B17A-4B67-80BC-8E37872CAC64}" srcId="{B22C7EE9-1DCE-4A93-8B60-6644D035BAF1}" destId="{C20D28C4-34DF-485D-BB55-B8C03AD8C87D}" srcOrd="1" destOrd="0" parTransId="{62C14A8A-D3F4-41DE-90CF-05739B0AA335}" sibTransId="{250B0DDC-6B66-4B99-B4D5-BC53585AFF16}"/>
    <dgm:cxn modelId="{0608ECB9-553E-4FCD-B1C6-7ECCE7713D78}" srcId="{B22C7EE9-1DCE-4A93-8B60-6644D035BAF1}" destId="{1754FE5A-0330-43D2-9939-626F6A478FED}" srcOrd="0" destOrd="0" parTransId="{6F66646C-2E82-4F8D-9014-95A43FA7A59B}" sibTransId="{2FF3B8CE-92AD-4153-A60B-D749682158B7}"/>
    <dgm:cxn modelId="{295F1DC7-8175-479C-A963-E518F5BC6FBC}" type="presOf" srcId="{8D1BE43D-FE3F-421C-99E7-F05D8C653D46}" destId="{33D1C117-173D-4F45-BBE2-E7006E18484F}" srcOrd="0" destOrd="0" presId="urn:microsoft.com/office/officeart/2005/8/layout/hierarchy2"/>
    <dgm:cxn modelId="{758675C7-179F-4D9E-8092-60F9C82205CA}" type="presOf" srcId="{32CDDA58-BD6F-4BF3-99A6-157630466CDC}" destId="{DD7EF544-B5B5-479C-B3A4-FDE295FB92FE}" srcOrd="0" destOrd="0" presId="urn:microsoft.com/office/officeart/2005/8/layout/hierarchy2"/>
    <dgm:cxn modelId="{43DC7A46-21DB-46A7-B3E9-1FB97D6F3A1E}" type="presOf" srcId="{F98626A0-F202-47FE-9F12-A1BC566AB8B7}" destId="{706A4F58-E346-488B-9E47-195A313F2A26}" srcOrd="0" destOrd="0" presId="urn:microsoft.com/office/officeart/2005/8/layout/hierarchy2"/>
    <dgm:cxn modelId="{9491AC33-6655-46F0-AB05-9519D93929B8}" srcId="{1754FE5A-0330-43D2-9939-626F6A478FED}" destId="{D63D585A-CCC2-4419-BE1B-D1898BC39E89}" srcOrd="0" destOrd="0" parTransId="{F98626A0-F202-47FE-9F12-A1BC566AB8B7}" sibTransId="{FFB301ED-18C9-403C-AA25-261238429910}"/>
    <dgm:cxn modelId="{EC5CD296-B1C7-417B-8CB8-5AF8C1235FD2}" type="presOf" srcId="{B8FF38E6-DCC9-48ED-9B91-D1F8C15B681A}" destId="{9F9B4AE8-3ED5-4824-B440-DC3214C7F91B}" srcOrd="0" destOrd="0" presId="urn:microsoft.com/office/officeart/2005/8/layout/hierarchy2"/>
    <dgm:cxn modelId="{9AAE2E26-F7EC-431F-8761-F67A954FD838}" type="presParOf" srcId="{DA6126CD-6024-4CEB-927B-EFBE4979294B}" destId="{BC469442-0432-4CA5-AFAA-20C8F942552A}" srcOrd="0" destOrd="0" presId="urn:microsoft.com/office/officeart/2005/8/layout/hierarchy2"/>
    <dgm:cxn modelId="{13839D05-B3E9-430A-BA6D-5CA1CFEF0896}" type="presParOf" srcId="{BC469442-0432-4CA5-AFAA-20C8F942552A}" destId="{60C5921E-1ABD-4EF5-99C0-FED2D336C96C}" srcOrd="0" destOrd="0" presId="urn:microsoft.com/office/officeart/2005/8/layout/hierarchy2"/>
    <dgm:cxn modelId="{C36E8436-394B-4876-BDE4-3C0DF1C9E98D}" type="presParOf" srcId="{BC469442-0432-4CA5-AFAA-20C8F942552A}" destId="{2DE72929-735E-47DD-964B-C0E7BBB7BEBF}" srcOrd="1" destOrd="0" presId="urn:microsoft.com/office/officeart/2005/8/layout/hierarchy2"/>
    <dgm:cxn modelId="{5A097982-FF57-4935-AD93-FCDDA040230C}" type="presParOf" srcId="{2DE72929-735E-47DD-964B-C0E7BBB7BEBF}" destId="{0B4DA480-74EA-4C21-868A-30E3D9F4F350}" srcOrd="0" destOrd="0" presId="urn:microsoft.com/office/officeart/2005/8/layout/hierarchy2"/>
    <dgm:cxn modelId="{E4AC1E13-F025-4D74-8526-1E4845CEF095}" type="presParOf" srcId="{0B4DA480-74EA-4C21-868A-30E3D9F4F350}" destId="{8FC6606B-E3B1-475A-85F0-24733703EC53}" srcOrd="0" destOrd="0" presId="urn:microsoft.com/office/officeart/2005/8/layout/hierarchy2"/>
    <dgm:cxn modelId="{76AB1398-02EF-4F97-8EBF-4D131637F7C9}" type="presParOf" srcId="{2DE72929-735E-47DD-964B-C0E7BBB7BEBF}" destId="{F32B98AE-88A3-4BB2-861E-4340D35334EB}" srcOrd="1" destOrd="0" presId="urn:microsoft.com/office/officeart/2005/8/layout/hierarchy2"/>
    <dgm:cxn modelId="{C7DF9E60-43BF-4B41-847B-CAE047BC6CA8}" type="presParOf" srcId="{F32B98AE-88A3-4BB2-861E-4340D35334EB}" destId="{3C9041B6-B1D8-44D7-9B1C-AC575032B0D6}" srcOrd="0" destOrd="0" presId="urn:microsoft.com/office/officeart/2005/8/layout/hierarchy2"/>
    <dgm:cxn modelId="{70DB5C9B-954F-4E7B-9D46-C51614099C68}" type="presParOf" srcId="{F32B98AE-88A3-4BB2-861E-4340D35334EB}" destId="{48F18F6E-39F2-4172-8901-E0F72332993E}" srcOrd="1" destOrd="0" presId="urn:microsoft.com/office/officeart/2005/8/layout/hierarchy2"/>
    <dgm:cxn modelId="{C3D1B700-654D-44CB-8CB2-0E2AED5A2C63}" type="presParOf" srcId="{48F18F6E-39F2-4172-8901-E0F72332993E}" destId="{706A4F58-E346-488B-9E47-195A313F2A26}" srcOrd="0" destOrd="0" presId="urn:microsoft.com/office/officeart/2005/8/layout/hierarchy2"/>
    <dgm:cxn modelId="{EDF22ED3-7CE7-40DE-B2E0-222AE356E748}" type="presParOf" srcId="{706A4F58-E346-488B-9E47-195A313F2A26}" destId="{691F76B0-B4DD-4FF9-ACE6-AF19FDCDD884}" srcOrd="0" destOrd="0" presId="urn:microsoft.com/office/officeart/2005/8/layout/hierarchy2"/>
    <dgm:cxn modelId="{E96D6D24-8014-4E80-B331-5FBA57DFAC8A}" type="presParOf" srcId="{48F18F6E-39F2-4172-8901-E0F72332993E}" destId="{19A03C74-6725-40D9-B5C6-A9205C124530}" srcOrd="1" destOrd="0" presId="urn:microsoft.com/office/officeart/2005/8/layout/hierarchy2"/>
    <dgm:cxn modelId="{7E9E95D7-02E2-4403-9FCB-C33811220D0A}" type="presParOf" srcId="{19A03C74-6725-40D9-B5C6-A9205C124530}" destId="{620915F1-69AF-4686-A5DF-62E323CD38AE}" srcOrd="0" destOrd="0" presId="urn:microsoft.com/office/officeart/2005/8/layout/hierarchy2"/>
    <dgm:cxn modelId="{B9843171-8DF4-4F0F-86D1-5D13B466F5A3}" type="presParOf" srcId="{19A03C74-6725-40D9-B5C6-A9205C124530}" destId="{7980E8F0-7F0D-4B65-9D56-FCC16C5CAF4D}" srcOrd="1" destOrd="0" presId="urn:microsoft.com/office/officeart/2005/8/layout/hierarchy2"/>
    <dgm:cxn modelId="{405573DF-60EB-408D-8C8D-4BF5315B0C9C}" type="presParOf" srcId="{48F18F6E-39F2-4172-8901-E0F72332993E}" destId="{51BFBCE0-9EDD-47A0-9DF7-E60CCE6F7E63}" srcOrd="2" destOrd="0" presId="urn:microsoft.com/office/officeart/2005/8/layout/hierarchy2"/>
    <dgm:cxn modelId="{1A5EE629-3FBC-4CF3-8B6E-7D6878913F07}" type="presParOf" srcId="{51BFBCE0-9EDD-47A0-9DF7-E60CCE6F7E63}" destId="{CAB95697-9575-4405-923E-699F7FF13833}" srcOrd="0" destOrd="0" presId="urn:microsoft.com/office/officeart/2005/8/layout/hierarchy2"/>
    <dgm:cxn modelId="{EACAD8D7-D0A8-42A5-B2C5-5988FAFAF0F1}" type="presParOf" srcId="{48F18F6E-39F2-4172-8901-E0F72332993E}" destId="{FD0A1D46-9E8D-4AE9-A987-DD385218D088}" srcOrd="3" destOrd="0" presId="urn:microsoft.com/office/officeart/2005/8/layout/hierarchy2"/>
    <dgm:cxn modelId="{9A1248D5-8A53-463D-8A72-2F662FBBDCEA}" type="presParOf" srcId="{FD0A1D46-9E8D-4AE9-A987-DD385218D088}" destId="{F0CE0334-5660-4307-A25B-8ED368B14DC0}" srcOrd="0" destOrd="0" presId="urn:microsoft.com/office/officeart/2005/8/layout/hierarchy2"/>
    <dgm:cxn modelId="{496EA277-C076-470F-AAC6-9A290B193172}" type="presParOf" srcId="{FD0A1D46-9E8D-4AE9-A987-DD385218D088}" destId="{58689539-0CE1-490D-8126-89B60A1B797B}" srcOrd="1" destOrd="0" presId="urn:microsoft.com/office/officeart/2005/8/layout/hierarchy2"/>
    <dgm:cxn modelId="{94A24AEB-B2C5-4BC8-9AE8-E6CA4D54210B}" type="presParOf" srcId="{48F18F6E-39F2-4172-8901-E0F72332993E}" destId="{DD7EF544-B5B5-479C-B3A4-FDE295FB92FE}" srcOrd="4" destOrd="0" presId="urn:microsoft.com/office/officeart/2005/8/layout/hierarchy2"/>
    <dgm:cxn modelId="{978D52BA-E652-4846-B983-19A323B1FC3C}" type="presParOf" srcId="{DD7EF544-B5B5-479C-B3A4-FDE295FB92FE}" destId="{462C30A7-5B72-4C62-AADB-79376DFBCA87}" srcOrd="0" destOrd="0" presId="urn:microsoft.com/office/officeart/2005/8/layout/hierarchy2"/>
    <dgm:cxn modelId="{FF5B880D-9712-4E96-B457-CF7488F77B88}" type="presParOf" srcId="{48F18F6E-39F2-4172-8901-E0F72332993E}" destId="{8588C614-7F24-4B26-A443-AB49864444C2}" srcOrd="5" destOrd="0" presId="urn:microsoft.com/office/officeart/2005/8/layout/hierarchy2"/>
    <dgm:cxn modelId="{0992B8F6-FF20-406A-83AE-DE3D5EE0E7BF}" type="presParOf" srcId="{8588C614-7F24-4B26-A443-AB49864444C2}" destId="{9F9B4AE8-3ED5-4824-B440-DC3214C7F91B}" srcOrd="0" destOrd="0" presId="urn:microsoft.com/office/officeart/2005/8/layout/hierarchy2"/>
    <dgm:cxn modelId="{127CABB8-2902-4B7B-B369-6F22613EAC8E}" type="presParOf" srcId="{8588C614-7F24-4B26-A443-AB49864444C2}" destId="{4D8A82D5-735E-4D15-ACC8-758819696BBC}" srcOrd="1" destOrd="0" presId="urn:microsoft.com/office/officeart/2005/8/layout/hierarchy2"/>
    <dgm:cxn modelId="{77EBA83B-DC71-469C-B3E1-DB10F6F18510}" type="presParOf" srcId="{48F18F6E-39F2-4172-8901-E0F72332993E}" destId="{33D1C117-173D-4F45-BBE2-E7006E18484F}" srcOrd="6" destOrd="0" presId="urn:microsoft.com/office/officeart/2005/8/layout/hierarchy2"/>
    <dgm:cxn modelId="{29FD15C6-C3AB-4A47-89B4-6CD10C3A7AC0}" type="presParOf" srcId="{33D1C117-173D-4F45-BBE2-E7006E18484F}" destId="{615BE6B1-0460-4BAA-9172-9DA525E9F045}" srcOrd="0" destOrd="0" presId="urn:microsoft.com/office/officeart/2005/8/layout/hierarchy2"/>
    <dgm:cxn modelId="{7261A103-A023-42CC-98E9-2A668DC1F457}" type="presParOf" srcId="{48F18F6E-39F2-4172-8901-E0F72332993E}" destId="{20A41432-A0BA-4A06-9F03-D42A93B7347B}" srcOrd="7" destOrd="0" presId="urn:microsoft.com/office/officeart/2005/8/layout/hierarchy2"/>
    <dgm:cxn modelId="{8FFE7E9E-9B71-4B1C-AF6B-E39063A215FF}" type="presParOf" srcId="{20A41432-A0BA-4A06-9F03-D42A93B7347B}" destId="{4D42C43F-752C-4E81-933C-62356D794430}" srcOrd="0" destOrd="0" presId="urn:microsoft.com/office/officeart/2005/8/layout/hierarchy2"/>
    <dgm:cxn modelId="{1C7823FC-4409-4767-A21E-C5045F47337B}" type="presParOf" srcId="{20A41432-A0BA-4A06-9F03-D42A93B7347B}" destId="{92CA9C09-AEAD-47F0-9777-3670C7E29737}" srcOrd="1" destOrd="0" presId="urn:microsoft.com/office/officeart/2005/8/layout/hierarchy2"/>
    <dgm:cxn modelId="{B24513D3-8F2C-4CE5-8729-D5D983786C0F}" type="presParOf" srcId="{2DE72929-735E-47DD-964B-C0E7BBB7BEBF}" destId="{DF8E8BC9-10EC-4E76-BA03-6687EBD210D7}" srcOrd="2" destOrd="0" presId="urn:microsoft.com/office/officeart/2005/8/layout/hierarchy2"/>
    <dgm:cxn modelId="{0022E10B-D0A1-47BC-8EBA-8B957982CF4D}" type="presParOf" srcId="{DF8E8BC9-10EC-4E76-BA03-6687EBD210D7}" destId="{BA831F07-A04A-498B-AF33-B9B68D1AB4B4}" srcOrd="0" destOrd="0" presId="urn:microsoft.com/office/officeart/2005/8/layout/hierarchy2"/>
    <dgm:cxn modelId="{342A382F-9A88-4436-B562-19259ABEA138}" type="presParOf" srcId="{2DE72929-735E-47DD-964B-C0E7BBB7BEBF}" destId="{4B8AA14D-7167-49B3-9E67-4AA547D57F5B}" srcOrd="3" destOrd="0" presId="urn:microsoft.com/office/officeart/2005/8/layout/hierarchy2"/>
    <dgm:cxn modelId="{41F2C3C3-E926-4C8F-8458-BC8E1C7A020A}" type="presParOf" srcId="{4B8AA14D-7167-49B3-9E67-4AA547D57F5B}" destId="{505E8842-BA7A-42A7-9731-28E6469E2FE6}" srcOrd="0" destOrd="0" presId="urn:microsoft.com/office/officeart/2005/8/layout/hierarchy2"/>
    <dgm:cxn modelId="{9795AA82-78FA-4308-A640-D9DD2A01364F}" type="presParOf" srcId="{4B8AA14D-7167-49B3-9E67-4AA547D57F5B}" destId="{17EAE17C-2471-468C-B9BB-4ED4283B2A8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1BF9FD-5F12-4582-9F48-2D3941B8DC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6620A03E-8DE4-483B-9AF1-46AB2DB50820}">
      <dgm:prSet/>
      <dgm:spPr/>
      <dgm:t>
        <a:bodyPr/>
        <a:lstStyle/>
        <a:p>
          <a:pPr algn="ctr" rtl="0"/>
          <a:r>
            <a:rPr lang="es-EC" b="1" i="0" smtClean="0"/>
            <a:t>ANALISIS DE DATOS </a:t>
          </a:r>
          <a:endParaRPr lang="es-EC"/>
        </a:p>
      </dgm:t>
    </dgm:pt>
    <dgm:pt modelId="{055C568D-4B75-49ED-BC00-D0E638F6C595}" type="parTrans" cxnId="{763CDD6B-2D67-4E7D-96FB-04FB8F9B9BA6}">
      <dgm:prSet/>
      <dgm:spPr/>
      <dgm:t>
        <a:bodyPr/>
        <a:lstStyle/>
        <a:p>
          <a:pPr algn="ctr"/>
          <a:endParaRPr lang="es-EC"/>
        </a:p>
      </dgm:t>
    </dgm:pt>
    <dgm:pt modelId="{48136ED7-C250-4A10-8EF6-178856C83717}" type="sibTrans" cxnId="{763CDD6B-2D67-4E7D-96FB-04FB8F9B9BA6}">
      <dgm:prSet/>
      <dgm:spPr/>
      <dgm:t>
        <a:bodyPr/>
        <a:lstStyle/>
        <a:p>
          <a:pPr algn="ctr"/>
          <a:endParaRPr lang="es-EC"/>
        </a:p>
      </dgm:t>
    </dgm:pt>
    <dgm:pt modelId="{BC901B7A-2304-491B-9249-D8EC53F878FC}" type="pres">
      <dgm:prSet presAssocID="{551BF9FD-5F12-4582-9F48-2D3941B8DC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4D9EB13-2982-445D-8901-032E6A82E260}" type="pres">
      <dgm:prSet presAssocID="{6620A03E-8DE4-483B-9AF1-46AB2DB50820}" presName="parentText" presStyleLbl="node1" presStyleIdx="0" presStyleCnt="1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s-EC"/>
        </a:p>
      </dgm:t>
    </dgm:pt>
  </dgm:ptLst>
  <dgm:cxnLst>
    <dgm:cxn modelId="{69D958D3-2DFE-4D43-A761-7CA1865F854E}" type="presOf" srcId="{6620A03E-8DE4-483B-9AF1-46AB2DB50820}" destId="{C4D9EB13-2982-445D-8901-032E6A82E260}" srcOrd="0" destOrd="0" presId="urn:microsoft.com/office/officeart/2005/8/layout/vList2"/>
    <dgm:cxn modelId="{763CDD6B-2D67-4E7D-96FB-04FB8F9B9BA6}" srcId="{551BF9FD-5F12-4582-9F48-2D3941B8DC5B}" destId="{6620A03E-8DE4-483B-9AF1-46AB2DB50820}" srcOrd="0" destOrd="0" parTransId="{055C568D-4B75-49ED-BC00-D0E638F6C595}" sibTransId="{48136ED7-C250-4A10-8EF6-178856C83717}"/>
    <dgm:cxn modelId="{CEF7F6AA-C7CF-44D3-A9A6-CFBD4E43CB8A}" type="presOf" srcId="{551BF9FD-5F12-4582-9F48-2D3941B8DC5B}" destId="{BC901B7A-2304-491B-9249-D8EC53F878FC}" srcOrd="0" destOrd="0" presId="urn:microsoft.com/office/officeart/2005/8/layout/vList2"/>
    <dgm:cxn modelId="{F7C244E1-09A7-4805-B4D1-CA4C00C75D7C}" type="presParOf" srcId="{BC901B7A-2304-491B-9249-D8EC53F878FC}" destId="{C4D9EB13-2982-445D-8901-032E6A82E2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583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074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9786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87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7431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6021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3582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4886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84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209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48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47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90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839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658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687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21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CD44-BBE6-4BDC-8787-5FAA7895B9D0}" type="datetimeFigureOut">
              <a:rPr lang="es-EC" smtClean="0"/>
              <a:t>13/08/2019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F5C5-6BD0-43BD-80D8-F65994A365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6557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4738" y="1338862"/>
            <a:ext cx="11741100" cy="46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DEPARTAMENTO DE CIENCIAS HUMANAS Y SOCIALES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CARRERA </a:t>
            </a:r>
            <a:r>
              <a:rPr lang="es-EC" sz="1600" b="1" dirty="0" smtClean="0">
                <a:ea typeface="SimSun" panose="02010600030101010101" pitchFamily="2" charset="-122"/>
                <a:cs typeface="Arial" pitchFamily="34" charset="0"/>
              </a:rPr>
              <a:t>DE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 LICENCIATURA EN CIENCIAS DE LA ACTIVIDAD 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FÍSICA 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DEPORTES Y RECREACIÓN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		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itchFamily="34" charset="0"/>
              </a:rPr>
              <a:t>TESIS PREVIO A LA OBTENCIÓN DEL TÍTULO DE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itchFamily="34" charset="0"/>
              </a:rPr>
              <a:t> LICENCIADO EN CIENCIAS DE LA ACTIVIDAD FÍSICA DEPORTES Y RECREACIÓN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endParaRPr kumimoji="0" lang="es-EC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endParaRPr kumimoji="0" lang="es-EC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ctr"/>
            <a:r>
              <a:rPr lang="es-ES" sz="1600" b="1" dirty="0">
                <a:latin typeface="Arial Black" panose="020B0A04020102020204" pitchFamily="34" charset="0"/>
                <a:cs typeface="Arial" pitchFamily="34" charset="0"/>
              </a:rPr>
              <a:t>AUTORES:</a:t>
            </a:r>
            <a:endParaRPr lang="es-SV" sz="1600" b="1" dirty="0"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es-EC" sz="1600" b="1" dirty="0" err="1" smtClean="0">
                <a:cs typeface="Arial" pitchFamily="34" charset="0"/>
              </a:rPr>
              <a:t>Ango</a:t>
            </a:r>
            <a:r>
              <a:rPr lang="es-EC" sz="1600" b="1" dirty="0" smtClean="0">
                <a:cs typeface="Arial" pitchFamily="34" charset="0"/>
              </a:rPr>
              <a:t> </a:t>
            </a:r>
            <a:r>
              <a:rPr lang="es-EC" sz="1600" b="1" dirty="0" err="1" smtClean="0">
                <a:cs typeface="Arial" pitchFamily="34" charset="0"/>
              </a:rPr>
              <a:t>Alquinga</a:t>
            </a:r>
            <a:r>
              <a:rPr lang="es-EC" sz="1600" b="1" dirty="0">
                <a:cs typeface="Arial" pitchFamily="34" charset="0"/>
              </a:rPr>
              <a:t>,</a:t>
            </a:r>
            <a:r>
              <a:rPr lang="es-EC" sz="1600" b="1" dirty="0" smtClean="0">
                <a:cs typeface="Arial" pitchFamily="34" charset="0"/>
              </a:rPr>
              <a:t> Luis Miguel</a:t>
            </a:r>
            <a:endParaRPr lang="es-SV" sz="1600" dirty="0">
              <a:cs typeface="Arial" pitchFamily="34" charset="0"/>
            </a:endParaRPr>
          </a:p>
          <a:p>
            <a:pPr algn="ctr"/>
            <a:r>
              <a:rPr lang="es-ES" sz="1600" b="1" dirty="0" err="1" smtClean="0">
                <a:cs typeface="Arial" pitchFamily="34" charset="0"/>
              </a:rPr>
              <a:t>Caillamara</a:t>
            </a:r>
            <a:r>
              <a:rPr lang="es-ES" sz="1600" b="1" dirty="0" smtClean="0">
                <a:cs typeface="Arial" pitchFamily="34" charset="0"/>
              </a:rPr>
              <a:t> </a:t>
            </a:r>
            <a:r>
              <a:rPr lang="es-ES" sz="1600" b="1" dirty="0" err="1" smtClean="0">
                <a:cs typeface="Arial" pitchFamily="34" charset="0"/>
              </a:rPr>
              <a:t>Carlosama</a:t>
            </a:r>
            <a:r>
              <a:rPr lang="es-ES" sz="1600" b="1" dirty="0" smtClean="0">
                <a:cs typeface="Arial" pitchFamily="34" charset="0"/>
              </a:rPr>
              <a:t>, Anderson</a:t>
            </a:r>
            <a:r>
              <a:rPr lang="es-ES" sz="1600" b="1" dirty="0">
                <a:cs typeface="Arial" pitchFamily="34" charset="0"/>
              </a:rPr>
              <a:t> </a:t>
            </a:r>
            <a:r>
              <a:rPr lang="es-ES" sz="1600" b="1" dirty="0" smtClean="0">
                <a:cs typeface="Arial" pitchFamily="34" charset="0"/>
              </a:rPr>
              <a:t>Francisco</a:t>
            </a:r>
          </a:p>
          <a:p>
            <a:pPr algn="ctr"/>
            <a:endParaRPr lang="es-ES" sz="1400" b="1" dirty="0">
              <a:cs typeface="Arial" pitchFamily="34" charset="0"/>
            </a:endParaRPr>
          </a:p>
          <a:p>
            <a:pPr algn="ctr"/>
            <a:endParaRPr lang="es-SV" sz="1400" dirty="0"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itchFamily="34" charset="0"/>
              </a:rPr>
              <a:t>TEMA: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es-ES" sz="1600" b="1" dirty="0" smtClean="0">
                <a:cs typeface="Arial" pitchFamily="34" charset="0"/>
              </a:rPr>
              <a:t>“</a:t>
            </a:r>
            <a:r>
              <a:rPr lang="es-EC" sz="1600" b="1" dirty="0"/>
              <a:t>ANÁLISIS COMPARATIVO DE LA CONDICIÓN FÍSICA EN LOS ESTUDIANTES DE 8VO AÑO DE EDUCACIÓN GENERAL BÁSICA DE COLEGIOS PRIVADOS </a:t>
            </a:r>
            <a:r>
              <a:rPr lang="es-EC" sz="1600" b="1" dirty="0" smtClean="0"/>
              <a:t>– PÚBLICOS</a:t>
            </a:r>
            <a:r>
              <a:rPr lang="es-EC" sz="1400" b="1" dirty="0" smtClean="0"/>
              <a:t>”</a:t>
            </a:r>
            <a:endParaRPr lang="es-EC" sz="1400" dirty="0" smtClean="0"/>
          </a:p>
          <a:p>
            <a:pPr algn="just"/>
            <a:endParaRPr lang="es-SV" sz="1400" dirty="0" smtClean="0"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endParaRPr lang="es-EC" sz="1400" b="1" dirty="0" smtClean="0"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6550" algn="l"/>
              </a:tabLst>
            </a:pPr>
            <a:r>
              <a:rPr lang="es-EC" sz="1400" b="1" dirty="0" smtClean="0">
                <a:cs typeface="Arial" pitchFamily="34" charset="0"/>
              </a:rPr>
              <a:t>  		</a:t>
            </a:r>
          </a:p>
          <a:p>
            <a:pPr algn="r"/>
            <a:r>
              <a:rPr lang="es-ES" sz="1200" b="1" dirty="0" smtClean="0">
                <a:latin typeface="Arial Black" panose="020B0A04020102020204" pitchFamily="34" charset="0"/>
                <a:cs typeface="Arial" pitchFamily="34" charset="0"/>
              </a:rPr>
              <a:t>                                       DIRECTOR                                                     			</a:t>
            </a:r>
            <a:endParaRPr lang="es-SV" sz="1200" b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r"/>
            <a:r>
              <a:rPr lang="es-ES" sz="1200" b="1" dirty="0" smtClean="0">
                <a:latin typeface="Arial Black" panose="020B0A04020102020204" pitchFamily="34" charset="0"/>
                <a:cs typeface="Arial" pitchFamily="34" charset="0"/>
              </a:rPr>
              <a:t>                                                              MSC. Sotomayor Mosquera, Patricio Ramiro 					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07" y="0"/>
            <a:ext cx="6451738" cy="121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57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Población y muestra 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42587" y="2066681"/>
                <a:ext cx="2908951" cy="741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C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endChr m:val=""/>
                                  <m:ctrlPr>
                                    <a:rPr lang="es-EC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C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)+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s-EC" i="0"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87" y="2066681"/>
                <a:ext cx="2908951" cy="7412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51302"/>
              </p:ext>
            </p:extLst>
          </p:nvPr>
        </p:nvGraphicFramePr>
        <p:xfrm>
          <a:off x="3870911" y="2698479"/>
          <a:ext cx="7050374" cy="3418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848"/>
                <a:gridCol w="2349848"/>
                <a:gridCol w="2350678"/>
              </a:tblGrid>
              <a:tr h="1394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Instituciones publicas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Instituciones privadas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Hombres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52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36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Mujeres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53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37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Total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105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</a:rPr>
                        <a:t>73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9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50441071"/>
              </p:ext>
            </p:extLst>
          </p:nvPr>
        </p:nvGraphicFramePr>
        <p:xfrm>
          <a:off x="2124411" y="1601272"/>
          <a:ext cx="7637776" cy="355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12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Análisis de datos de instituciones privadas – publicas  por genero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0025"/>
              </p:ext>
            </p:extLst>
          </p:nvPr>
        </p:nvGraphicFramePr>
        <p:xfrm>
          <a:off x="913796" y="2292439"/>
          <a:ext cx="10353760" cy="3387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773"/>
                <a:gridCol w="1354248"/>
                <a:gridCol w="1422562"/>
                <a:gridCol w="1573256"/>
                <a:gridCol w="1764137"/>
                <a:gridCol w="834851"/>
                <a:gridCol w="1285933"/>
              </a:tblGrid>
              <a:tr h="1411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Hombres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Flexiones de codo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Salto Horizontal (Cm)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Flexibilidad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Abdominales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30 m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TEST DE COOPER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INST.PUBLICAS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46,40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49,69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48,54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43,93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41,52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55,15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INST.PRIVADAS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41,75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38,67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45,32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48,81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29,11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96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37638709"/>
              </p:ext>
            </p:extLst>
          </p:nvPr>
        </p:nvGraphicFramePr>
        <p:xfrm>
          <a:off x="650047" y="608124"/>
          <a:ext cx="10876545" cy="5728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49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Análisis de datos de instituciones privadas – publicas  por genero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227262"/>
              </p:ext>
            </p:extLst>
          </p:nvPr>
        </p:nvGraphicFramePr>
        <p:xfrm>
          <a:off x="786350" y="2441332"/>
          <a:ext cx="10917970" cy="3169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502"/>
                <a:gridCol w="1432402"/>
                <a:gridCol w="1504287"/>
                <a:gridCol w="1662855"/>
                <a:gridCol w="1863708"/>
                <a:gridCol w="883755"/>
                <a:gridCol w="1359461"/>
              </a:tblGrid>
              <a:tr h="1300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Mujeres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Flexiones de codo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Salto Horizontal (Cm)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Flexibilidad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Abdominales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 m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TEST DE COOPER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8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INST.PUBLICAS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41,53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45,99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46,79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46,11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46,11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58,53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INST.PRIVADAS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51,19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44,8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43,65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44,62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44,62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26,84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07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08802092"/>
              </p:ext>
            </p:extLst>
          </p:nvPr>
        </p:nvGraphicFramePr>
        <p:xfrm>
          <a:off x="728148" y="336916"/>
          <a:ext cx="10413463" cy="593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26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Análisis de datos de instituciones privadas – publicas  </a:t>
            </a:r>
            <a:r>
              <a:rPr lang="es-EC" dirty="0" smtClean="0"/>
              <a:t>general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497051"/>
              </p:ext>
            </p:extLst>
          </p:nvPr>
        </p:nvGraphicFramePr>
        <p:xfrm>
          <a:off x="1094446" y="2629266"/>
          <a:ext cx="10441062" cy="2800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985"/>
                <a:gridCol w="1343582"/>
                <a:gridCol w="1410710"/>
                <a:gridCol w="1559998"/>
                <a:gridCol w="1748360"/>
                <a:gridCol w="1028977"/>
                <a:gridCol w="1275450"/>
              </a:tblGrid>
              <a:tr h="1256041">
                <a:tc>
                  <a:txBody>
                    <a:bodyPr/>
                    <a:lstStyle/>
                    <a:p>
                      <a:endParaRPr lang="es-EC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Flexiones de codo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Salto Horizontal (Cm)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Flexibilidad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Abdominales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30 m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TEST DE COOPER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INST.PUBLICAS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87,52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95,17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89,49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87,43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112,71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INST.PRIVADAS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92,35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81,34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81,58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89,52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92,48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56,11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0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93019540"/>
              </p:ext>
            </p:extLst>
          </p:nvPr>
        </p:nvGraphicFramePr>
        <p:xfrm>
          <a:off x="769474" y="595678"/>
          <a:ext cx="10301800" cy="573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0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0" y="609600"/>
            <a:ext cx="9518092" cy="1326321"/>
          </a:xfr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C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Tema</a:t>
            </a:r>
            <a:r>
              <a:rPr lang="es-EC" dirty="0" smtClean="0"/>
              <a:t> 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999345"/>
              </p:ext>
            </p:extLst>
          </p:nvPr>
        </p:nvGraphicFramePr>
        <p:xfrm>
          <a:off x="1331629" y="2077588"/>
          <a:ext cx="10066174" cy="429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11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s-EC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PROBLEMA DE INVESTIGACIÓN </a:t>
            </a:r>
            <a:endParaRPr lang="es-EC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43398"/>
              </p:ext>
            </p:extLst>
          </p:nvPr>
        </p:nvGraphicFramePr>
        <p:xfrm>
          <a:off x="913795" y="2240924"/>
          <a:ext cx="10353762" cy="355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89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10355"/>
            <a:ext cx="10353761" cy="1326321"/>
          </a:xfr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C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Justificación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14265"/>
              </p:ext>
            </p:extLst>
          </p:nvPr>
        </p:nvGraphicFramePr>
        <p:xfrm>
          <a:off x="914400" y="2095500"/>
          <a:ext cx="10353675" cy="403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1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1600" y="124520"/>
            <a:ext cx="8231029" cy="1008251"/>
          </a:xfr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OBJETIVO GENERAL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36713380"/>
              </p:ext>
            </p:extLst>
          </p:nvPr>
        </p:nvGraphicFramePr>
        <p:xfrm>
          <a:off x="4312428" y="-177423"/>
          <a:ext cx="6097059" cy="416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 rot="16200000">
            <a:off x="582932" y="4544787"/>
            <a:ext cx="3909275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Arial Black" pitchFamily="34" charset="0"/>
              </a:rPr>
              <a:t>OBJETIVOS  ESPECIFICOS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3060911" y="3175968"/>
            <a:ext cx="5759450" cy="1714512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C" sz="2000" dirty="0"/>
              <a:t>Determinar el test adecuado en dependencia de la edad de los estudiantes mediante la aplicación de un análisis bibliográfico </a:t>
            </a:r>
          </a:p>
          <a:p>
            <a:pPr algn="ctr" eaLnBrk="0" hangingPunct="0">
              <a:lnSpc>
                <a:spcPct val="120000"/>
              </a:lnSpc>
              <a:tabLst>
                <a:tab pos="1433513" algn="l"/>
              </a:tabLst>
              <a:defRPr/>
            </a:pPr>
            <a:endParaRPr lang="es-ES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645487" y="4996895"/>
            <a:ext cx="5759450" cy="1714512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C" sz="2000" dirty="0"/>
              <a:t>Analizar los resultados obtenidos de los estudiantes de 8vo año de E.G.B mediante la aplicación de un programa estadístico.</a:t>
            </a:r>
          </a:p>
          <a:p>
            <a:pPr algn="ctr" eaLnBrk="0" hangingPunct="0">
              <a:lnSpc>
                <a:spcPct val="120000"/>
              </a:lnSpc>
              <a:tabLst>
                <a:tab pos="1433513" algn="l"/>
              </a:tabLst>
              <a:defRPr/>
            </a:pPr>
            <a:endParaRPr lang="es-ES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618738"/>
              </p:ext>
            </p:extLst>
          </p:nvPr>
        </p:nvGraphicFramePr>
        <p:xfrm>
          <a:off x="913794" y="991673"/>
          <a:ext cx="10651433" cy="512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88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234254"/>
              </p:ext>
            </p:extLst>
          </p:nvPr>
        </p:nvGraphicFramePr>
        <p:xfrm>
          <a:off x="914400" y="1493949"/>
          <a:ext cx="10353675" cy="480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8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21234"/>
              </p:ext>
            </p:extLst>
          </p:nvPr>
        </p:nvGraphicFramePr>
        <p:xfrm>
          <a:off x="914400" y="1236372"/>
          <a:ext cx="10353675" cy="4554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09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604098"/>
              </p:ext>
            </p:extLst>
          </p:nvPr>
        </p:nvGraphicFramePr>
        <p:xfrm>
          <a:off x="914400" y="785610"/>
          <a:ext cx="10353675" cy="543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288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296</TotalTime>
  <Words>340</Words>
  <Application>Microsoft Office PowerPoint</Application>
  <PresentationFormat>Panorámica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SimSun</vt:lpstr>
      <vt:lpstr>Aharoni</vt:lpstr>
      <vt:lpstr>Arial</vt:lpstr>
      <vt:lpstr>Arial Black</vt:lpstr>
      <vt:lpstr>Bookman Old Style</vt:lpstr>
      <vt:lpstr>Calibri</vt:lpstr>
      <vt:lpstr>Cambria Math</vt:lpstr>
      <vt:lpstr>Rockwell</vt:lpstr>
      <vt:lpstr>Times New Roman</vt:lpstr>
      <vt:lpstr>Damask</vt:lpstr>
      <vt:lpstr>Presentación de PowerPoint</vt:lpstr>
      <vt:lpstr>Tema </vt:lpstr>
      <vt:lpstr>PROBLEMA DE INVESTIGACIÓN </vt:lpstr>
      <vt:lpstr>Justificación </vt:lpstr>
      <vt:lpstr> OBJETIVO GENERAL </vt:lpstr>
      <vt:lpstr>Presentación de PowerPoint</vt:lpstr>
      <vt:lpstr>Presentación de PowerPoint</vt:lpstr>
      <vt:lpstr>Presentación de PowerPoint</vt:lpstr>
      <vt:lpstr>Presentación de PowerPoint</vt:lpstr>
      <vt:lpstr>Población y muestra </vt:lpstr>
      <vt:lpstr>Presentación de PowerPoint</vt:lpstr>
      <vt:lpstr>Análisis de datos de instituciones privadas – publicas  por genero</vt:lpstr>
      <vt:lpstr>Presentación de PowerPoint</vt:lpstr>
      <vt:lpstr>Análisis de datos de instituciones privadas – publicas  por genero</vt:lpstr>
      <vt:lpstr>Presentación de PowerPoint</vt:lpstr>
      <vt:lpstr>Análisis de datos de instituciones privadas – publicas  general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</dc:creator>
  <cp:lastModifiedBy>luis miguel</cp:lastModifiedBy>
  <cp:revision>18</cp:revision>
  <dcterms:created xsi:type="dcterms:W3CDTF">2019-07-16T22:02:01Z</dcterms:created>
  <dcterms:modified xsi:type="dcterms:W3CDTF">2019-08-13T15:31:49Z</dcterms:modified>
</cp:coreProperties>
</file>