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9" r:id="rId12"/>
    <p:sldId id="277" r:id="rId13"/>
    <p:sldId id="270" r:id="rId14"/>
    <p:sldId id="271" r:id="rId15"/>
    <p:sldId id="272" r:id="rId16"/>
    <p:sldId id="273" r:id="rId17"/>
    <p:sldId id="265" r:id="rId18"/>
    <p:sldId id="266" r:id="rId19"/>
    <p:sldId id="274" r:id="rId20"/>
    <p:sldId id="268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C142D-ABF3-4835-886A-F5D994444120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88ECEF5-BDF7-4A9A-BD27-1E88789D5ED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Estudiar la teoría de sistemas</a:t>
          </a:r>
          <a:endParaRPr lang="es-ES" dirty="0">
            <a:solidFill>
              <a:schemeClr val="tx1"/>
            </a:solidFill>
          </a:endParaRPr>
        </a:p>
      </dgm:t>
    </dgm:pt>
    <dgm:pt modelId="{50EFFBB2-CBC0-4E33-8E00-CCFFB54AC3ED}" type="parTrans" cxnId="{A8757FC3-D1D5-4042-968B-E6794FF83B94}">
      <dgm:prSet/>
      <dgm:spPr/>
      <dgm:t>
        <a:bodyPr/>
        <a:lstStyle/>
        <a:p>
          <a:endParaRPr lang="es-ES"/>
        </a:p>
      </dgm:t>
    </dgm:pt>
    <dgm:pt modelId="{49FD00B9-EED3-4BE3-B473-BFB6F9CEC2CE}" type="sibTrans" cxnId="{A8757FC3-D1D5-4042-968B-E6794FF83B94}">
      <dgm:prSet/>
      <dgm:spPr/>
      <dgm:t>
        <a:bodyPr/>
        <a:lstStyle/>
        <a:p>
          <a:endParaRPr lang="es-ES"/>
        </a:p>
      </dgm:t>
    </dgm:pt>
    <dgm:pt modelId="{A18B6AF8-2E49-47CF-A5F0-8FB691F4FCB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Emplear </a:t>
          </a:r>
          <a:r>
            <a:rPr lang="es-ES" dirty="0" smtClean="0">
              <a:solidFill>
                <a:schemeClr val="tx1"/>
              </a:solidFill>
            </a:rPr>
            <a:t>una metodología </a:t>
          </a:r>
          <a:r>
            <a:rPr lang="es-ES" dirty="0" smtClean="0">
              <a:solidFill>
                <a:schemeClr val="tx1"/>
              </a:solidFill>
            </a:rPr>
            <a:t>para </a:t>
          </a:r>
          <a:r>
            <a:rPr lang="es-ES" dirty="0" smtClean="0">
              <a:solidFill>
                <a:schemeClr val="tx1"/>
              </a:solidFill>
            </a:rPr>
            <a:t>la recolección </a:t>
          </a:r>
          <a:r>
            <a:rPr lang="es-ES" dirty="0" smtClean="0">
              <a:solidFill>
                <a:schemeClr val="tx1"/>
              </a:solidFill>
            </a:rPr>
            <a:t>de información</a:t>
          </a:r>
        </a:p>
      </dgm:t>
    </dgm:pt>
    <dgm:pt modelId="{B177FAAD-C3DA-4EED-AD1A-20B9DD88EA70}" type="parTrans" cxnId="{FAB13E27-47F3-4D22-800E-14E7B97649CA}">
      <dgm:prSet/>
      <dgm:spPr/>
      <dgm:t>
        <a:bodyPr/>
        <a:lstStyle/>
        <a:p>
          <a:endParaRPr lang="es-ES"/>
        </a:p>
      </dgm:t>
    </dgm:pt>
    <dgm:pt modelId="{8B95C7AE-753C-4975-A811-FB67D0FA42D2}" type="sibTrans" cxnId="{FAB13E27-47F3-4D22-800E-14E7B97649CA}">
      <dgm:prSet/>
      <dgm:spPr/>
      <dgm:t>
        <a:bodyPr/>
        <a:lstStyle/>
        <a:p>
          <a:endParaRPr lang="es-ES"/>
        </a:p>
      </dgm:t>
    </dgm:pt>
    <dgm:pt modelId="{88E6C0A0-852A-478A-9D67-D19E372A10F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Documentar los elementos del sistema turístico</a:t>
          </a:r>
          <a:endParaRPr lang="es-ES" dirty="0">
            <a:solidFill>
              <a:schemeClr val="tx1"/>
            </a:solidFill>
          </a:endParaRPr>
        </a:p>
      </dgm:t>
    </dgm:pt>
    <dgm:pt modelId="{DD636B27-4412-4707-90F6-B36B918FDCB8}" type="parTrans" cxnId="{3944D5D2-76B8-4EF1-AE0A-F211D67EB7C0}">
      <dgm:prSet/>
      <dgm:spPr/>
      <dgm:t>
        <a:bodyPr/>
        <a:lstStyle/>
        <a:p>
          <a:endParaRPr lang="es-ES"/>
        </a:p>
      </dgm:t>
    </dgm:pt>
    <dgm:pt modelId="{A81F4362-8B0B-4F51-957A-973478292AC7}" type="sibTrans" cxnId="{3944D5D2-76B8-4EF1-AE0A-F211D67EB7C0}">
      <dgm:prSet/>
      <dgm:spPr/>
      <dgm:t>
        <a:bodyPr/>
        <a:lstStyle/>
        <a:p>
          <a:endParaRPr lang="es-ES"/>
        </a:p>
      </dgm:t>
    </dgm:pt>
    <dgm:pt modelId="{7735B4CC-9457-4271-B202-DE5B6423417C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Proponer </a:t>
          </a:r>
          <a:r>
            <a:rPr lang="es-ES" dirty="0" smtClean="0">
              <a:solidFill>
                <a:schemeClr val="tx1"/>
              </a:solidFill>
            </a:rPr>
            <a:t>un plan </a:t>
          </a:r>
          <a:r>
            <a:rPr lang="es-ES" dirty="0" smtClean="0">
              <a:solidFill>
                <a:schemeClr val="tx1"/>
              </a:solidFill>
            </a:rPr>
            <a:t>estratégico</a:t>
          </a:r>
          <a:endParaRPr lang="es-ES" dirty="0">
            <a:solidFill>
              <a:schemeClr val="tx1"/>
            </a:solidFill>
          </a:endParaRPr>
        </a:p>
      </dgm:t>
    </dgm:pt>
    <dgm:pt modelId="{640E0D05-9747-4C81-8484-8EA1D43BB402}" type="parTrans" cxnId="{255FA466-1408-4738-B58E-A880BAD8C671}">
      <dgm:prSet/>
      <dgm:spPr/>
      <dgm:t>
        <a:bodyPr/>
        <a:lstStyle/>
        <a:p>
          <a:endParaRPr lang="es-ES"/>
        </a:p>
      </dgm:t>
    </dgm:pt>
    <dgm:pt modelId="{2FB7D597-A8AF-4BD9-9AFB-1D5CC071C34A}" type="sibTrans" cxnId="{255FA466-1408-4738-B58E-A880BAD8C671}">
      <dgm:prSet/>
      <dgm:spPr/>
      <dgm:t>
        <a:bodyPr/>
        <a:lstStyle/>
        <a:p>
          <a:endParaRPr lang="es-ES"/>
        </a:p>
      </dgm:t>
    </dgm:pt>
    <dgm:pt modelId="{4B034D5B-7CFB-4F9C-848B-916EC87927AC}" type="pres">
      <dgm:prSet presAssocID="{0C8C142D-ABF3-4835-886A-F5D9944441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B7DD1E-576F-44A9-8BBB-F857F52EE204}" type="pres">
      <dgm:prSet presAssocID="{0C8C142D-ABF3-4835-886A-F5D994444120}" presName="fgShape" presStyleLbl="fgShp" presStyleIdx="0" presStyleCnt="1"/>
      <dgm:spPr/>
    </dgm:pt>
    <dgm:pt modelId="{D7367A78-19EC-4685-B64B-525415C579B4}" type="pres">
      <dgm:prSet presAssocID="{0C8C142D-ABF3-4835-886A-F5D994444120}" presName="linComp" presStyleCnt="0"/>
      <dgm:spPr/>
    </dgm:pt>
    <dgm:pt modelId="{372A7071-E3C7-468D-9F2A-E7EB912EFE09}" type="pres">
      <dgm:prSet presAssocID="{788ECEF5-BDF7-4A9A-BD27-1E88789D5ED4}" presName="compNode" presStyleCnt="0"/>
      <dgm:spPr/>
    </dgm:pt>
    <dgm:pt modelId="{18B337BD-4F52-4C66-86FF-3434F9432F56}" type="pres">
      <dgm:prSet presAssocID="{788ECEF5-BDF7-4A9A-BD27-1E88789D5ED4}" presName="bkgdShape" presStyleLbl="node1" presStyleIdx="0" presStyleCnt="4"/>
      <dgm:spPr/>
      <dgm:t>
        <a:bodyPr/>
        <a:lstStyle/>
        <a:p>
          <a:endParaRPr lang="es-ES"/>
        </a:p>
      </dgm:t>
    </dgm:pt>
    <dgm:pt modelId="{49EB0BF7-9A70-484A-A19A-96052BBF109B}" type="pres">
      <dgm:prSet presAssocID="{788ECEF5-BDF7-4A9A-BD27-1E88789D5ED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91CBC-41D1-4E39-9086-CAF05D30A31A}" type="pres">
      <dgm:prSet presAssocID="{788ECEF5-BDF7-4A9A-BD27-1E88789D5ED4}" presName="invisiNode" presStyleLbl="node1" presStyleIdx="0" presStyleCnt="4"/>
      <dgm:spPr/>
    </dgm:pt>
    <dgm:pt modelId="{4A90D838-76C2-4FC4-AE0B-C7404801F692}" type="pres">
      <dgm:prSet presAssocID="{788ECEF5-BDF7-4A9A-BD27-1E88789D5ED4}" presName="imagNode" presStyleLbl="fgImgPlace1" presStyleIdx="0" presStyleCnt="4" custScaleX="129745" custScaleY="107918" custLinFactNeighborX="-3492" custLinFactNeighborY="-5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B3E9B96-0585-4159-B1A3-8A71E602B2EC}" type="pres">
      <dgm:prSet presAssocID="{49FD00B9-EED3-4BE3-B473-BFB6F9CEC2C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E60DCA2-CF42-4C1C-93C9-7F1F7C84AF51}" type="pres">
      <dgm:prSet presAssocID="{A18B6AF8-2E49-47CF-A5F0-8FB691F4FCBF}" presName="compNode" presStyleCnt="0"/>
      <dgm:spPr/>
    </dgm:pt>
    <dgm:pt modelId="{A1EBD92E-CA56-4285-ABAF-75EDBA097DB5}" type="pres">
      <dgm:prSet presAssocID="{A18B6AF8-2E49-47CF-A5F0-8FB691F4FCBF}" presName="bkgdShape" presStyleLbl="node1" presStyleIdx="1" presStyleCnt="4" custLinFactNeighborX="474" custLinFactNeighborY="-870"/>
      <dgm:spPr/>
      <dgm:t>
        <a:bodyPr/>
        <a:lstStyle/>
        <a:p>
          <a:endParaRPr lang="es-ES"/>
        </a:p>
      </dgm:t>
    </dgm:pt>
    <dgm:pt modelId="{0ECC2F76-31E4-4C00-813F-5A0130D140EF}" type="pres">
      <dgm:prSet presAssocID="{A18B6AF8-2E49-47CF-A5F0-8FB691F4FCB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F628A4-06FD-4E5E-BFB8-484512530700}" type="pres">
      <dgm:prSet presAssocID="{A18B6AF8-2E49-47CF-A5F0-8FB691F4FCBF}" presName="invisiNode" presStyleLbl="node1" presStyleIdx="1" presStyleCnt="4"/>
      <dgm:spPr/>
    </dgm:pt>
    <dgm:pt modelId="{ED99925D-C8D6-47C0-895C-4C61C5C9559C}" type="pres">
      <dgm:prSet presAssocID="{A18B6AF8-2E49-47CF-A5F0-8FB691F4FCBF}" presName="imagNode" presStyleLbl="fgImgPlace1" presStyleIdx="1" presStyleCnt="4" custScaleX="134841" custScaleY="112360" custLinFactNeighborY="-370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BCAB726-7C95-4183-9CC0-4223261D22F2}" type="pres">
      <dgm:prSet presAssocID="{8B95C7AE-753C-4975-A811-FB67D0FA42D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9A129355-FAAE-476F-9137-84E6D6BB813A}" type="pres">
      <dgm:prSet presAssocID="{88E6C0A0-852A-478A-9D67-D19E372A10F4}" presName="compNode" presStyleCnt="0"/>
      <dgm:spPr/>
    </dgm:pt>
    <dgm:pt modelId="{94CDE6F4-9AC7-47DF-AF02-A620081D9E25}" type="pres">
      <dgm:prSet presAssocID="{88E6C0A0-852A-478A-9D67-D19E372A10F4}" presName="bkgdShape" presStyleLbl="node1" presStyleIdx="2" presStyleCnt="4"/>
      <dgm:spPr/>
      <dgm:t>
        <a:bodyPr/>
        <a:lstStyle/>
        <a:p>
          <a:endParaRPr lang="es-ES"/>
        </a:p>
      </dgm:t>
    </dgm:pt>
    <dgm:pt modelId="{37C24597-7EA2-438B-AF14-4ACE335B4705}" type="pres">
      <dgm:prSet presAssocID="{88E6C0A0-852A-478A-9D67-D19E372A10F4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F4327-084F-4EB8-B539-B390DAC7DE34}" type="pres">
      <dgm:prSet presAssocID="{88E6C0A0-852A-478A-9D67-D19E372A10F4}" presName="invisiNode" presStyleLbl="node1" presStyleIdx="2" presStyleCnt="4"/>
      <dgm:spPr/>
    </dgm:pt>
    <dgm:pt modelId="{D72A3E67-B76D-4BA9-A307-965AA45B981D}" type="pres">
      <dgm:prSet presAssocID="{88E6C0A0-852A-478A-9D67-D19E372A10F4}" presName="imagNode" presStyleLbl="fgImgPlace1" presStyleIdx="2" presStyleCnt="4" custScaleX="133366" custScaleY="106800" custLinFactNeighborX="-6198" custLinFactNeighborY="-92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AEE9299-6E71-4AC7-9018-4878197A2A25}" type="pres">
      <dgm:prSet presAssocID="{A81F4362-8B0B-4F51-957A-973478292AC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7EDF1F2-5F91-4FCC-8F84-AD4FAC4C8E5E}" type="pres">
      <dgm:prSet presAssocID="{7735B4CC-9457-4271-B202-DE5B6423417C}" presName="compNode" presStyleCnt="0"/>
      <dgm:spPr/>
    </dgm:pt>
    <dgm:pt modelId="{072BD370-D166-4947-AFD0-416074F3B87A}" type="pres">
      <dgm:prSet presAssocID="{7735B4CC-9457-4271-B202-DE5B6423417C}" presName="bkgdShape" presStyleLbl="node1" presStyleIdx="3" presStyleCnt="4"/>
      <dgm:spPr/>
      <dgm:t>
        <a:bodyPr/>
        <a:lstStyle/>
        <a:p>
          <a:endParaRPr lang="es-ES"/>
        </a:p>
      </dgm:t>
    </dgm:pt>
    <dgm:pt modelId="{0943476B-B069-44CF-B105-9C5DD28F45AB}" type="pres">
      <dgm:prSet presAssocID="{7735B4CC-9457-4271-B202-DE5B6423417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A79509-7B12-48B3-8E17-AC5AEF070C63}" type="pres">
      <dgm:prSet presAssocID="{7735B4CC-9457-4271-B202-DE5B6423417C}" presName="invisiNode" presStyleLbl="node1" presStyleIdx="3" presStyleCnt="4"/>
      <dgm:spPr/>
    </dgm:pt>
    <dgm:pt modelId="{7E146A5C-8330-4030-AB15-7792D33002A0}" type="pres">
      <dgm:prSet presAssocID="{7735B4CC-9457-4271-B202-DE5B6423417C}" presName="imagNode" presStyleLbl="fgImgPlace1" presStyleIdx="3" presStyleCnt="4" custScaleX="131198" custScaleY="9938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F331CFBC-3A09-4A7F-AD0E-F1176523B324}" type="presOf" srcId="{88E6C0A0-852A-478A-9D67-D19E372A10F4}" destId="{37C24597-7EA2-438B-AF14-4ACE335B4705}" srcOrd="1" destOrd="0" presId="urn:microsoft.com/office/officeart/2005/8/layout/hList7"/>
    <dgm:cxn modelId="{42F26ABF-1E2B-44EC-B552-A9AB848D626B}" type="presOf" srcId="{A18B6AF8-2E49-47CF-A5F0-8FB691F4FCBF}" destId="{A1EBD92E-CA56-4285-ABAF-75EDBA097DB5}" srcOrd="0" destOrd="0" presId="urn:microsoft.com/office/officeart/2005/8/layout/hList7"/>
    <dgm:cxn modelId="{4AE34DBB-8461-4B4D-9F87-5767D8C18C88}" type="presOf" srcId="{A18B6AF8-2E49-47CF-A5F0-8FB691F4FCBF}" destId="{0ECC2F76-31E4-4C00-813F-5A0130D140EF}" srcOrd="1" destOrd="0" presId="urn:microsoft.com/office/officeart/2005/8/layout/hList7"/>
    <dgm:cxn modelId="{255FA466-1408-4738-B58E-A880BAD8C671}" srcId="{0C8C142D-ABF3-4835-886A-F5D994444120}" destId="{7735B4CC-9457-4271-B202-DE5B6423417C}" srcOrd="3" destOrd="0" parTransId="{640E0D05-9747-4C81-8484-8EA1D43BB402}" sibTransId="{2FB7D597-A8AF-4BD9-9AFB-1D5CC071C34A}"/>
    <dgm:cxn modelId="{8FFA605B-3B9A-42E8-8E2E-2157694E5986}" type="presOf" srcId="{49FD00B9-EED3-4BE3-B473-BFB6F9CEC2CE}" destId="{0B3E9B96-0585-4159-B1A3-8A71E602B2EC}" srcOrd="0" destOrd="0" presId="urn:microsoft.com/office/officeart/2005/8/layout/hList7"/>
    <dgm:cxn modelId="{50D0700E-B2BD-4FAF-9D8F-DB0B268C8B87}" type="presOf" srcId="{A81F4362-8B0B-4F51-957A-973478292AC7}" destId="{1AEE9299-6E71-4AC7-9018-4878197A2A25}" srcOrd="0" destOrd="0" presId="urn:microsoft.com/office/officeart/2005/8/layout/hList7"/>
    <dgm:cxn modelId="{54D02A89-BC4B-4DAA-B052-597842610C28}" type="presOf" srcId="{0C8C142D-ABF3-4835-886A-F5D994444120}" destId="{4B034D5B-7CFB-4F9C-848B-916EC87927AC}" srcOrd="0" destOrd="0" presId="urn:microsoft.com/office/officeart/2005/8/layout/hList7"/>
    <dgm:cxn modelId="{FE90248F-F908-4A42-84AD-D963BEF349D9}" type="presOf" srcId="{88E6C0A0-852A-478A-9D67-D19E372A10F4}" destId="{94CDE6F4-9AC7-47DF-AF02-A620081D9E25}" srcOrd="0" destOrd="0" presId="urn:microsoft.com/office/officeart/2005/8/layout/hList7"/>
    <dgm:cxn modelId="{3944D5D2-76B8-4EF1-AE0A-F211D67EB7C0}" srcId="{0C8C142D-ABF3-4835-886A-F5D994444120}" destId="{88E6C0A0-852A-478A-9D67-D19E372A10F4}" srcOrd="2" destOrd="0" parTransId="{DD636B27-4412-4707-90F6-B36B918FDCB8}" sibTransId="{A81F4362-8B0B-4F51-957A-973478292AC7}"/>
    <dgm:cxn modelId="{9842EB72-CB4D-4E57-B171-C5D92CAA0653}" type="presOf" srcId="{7735B4CC-9457-4271-B202-DE5B6423417C}" destId="{072BD370-D166-4947-AFD0-416074F3B87A}" srcOrd="0" destOrd="0" presId="urn:microsoft.com/office/officeart/2005/8/layout/hList7"/>
    <dgm:cxn modelId="{A8757FC3-D1D5-4042-968B-E6794FF83B94}" srcId="{0C8C142D-ABF3-4835-886A-F5D994444120}" destId="{788ECEF5-BDF7-4A9A-BD27-1E88789D5ED4}" srcOrd="0" destOrd="0" parTransId="{50EFFBB2-CBC0-4E33-8E00-CCFFB54AC3ED}" sibTransId="{49FD00B9-EED3-4BE3-B473-BFB6F9CEC2CE}"/>
    <dgm:cxn modelId="{FAB13E27-47F3-4D22-800E-14E7B97649CA}" srcId="{0C8C142D-ABF3-4835-886A-F5D994444120}" destId="{A18B6AF8-2E49-47CF-A5F0-8FB691F4FCBF}" srcOrd="1" destOrd="0" parTransId="{B177FAAD-C3DA-4EED-AD1A-20B9DD88EA70}" sibTransId="{8B95C7AE-753C-4975-A811-FB67D0FA42D2}"/>
    <dgm:cxn modelId="{3C42C931-5E16-420C-9101-5EDB00013DEC}" type="presOf" srcId="{7735B4CC-9457-4271-B202-DE5B6423417C}" destId="{0943476B-B069-44CF-B105-9C5DD28F45AB}" srcOrd="1" destOrd="0" presId="urn:microsoft.com/office/officeart/2005/8/layout/hList7"/>
    <dgm:cxn modelId="{77BFFD6D-698B-41F0-B2F3-F82C1D774534}" type="presOf" srcId="{788ECEF5-BDF7-4A9A-BD27-1E88789D5ED4}" destId="{18B337BD-4F52-4C66-86FF-3434F9432F56}" srcOrd="0" destOrd="0" presId="urn:microsoft.com/office/officeart/2005/8/layout/hList7"/>
    <dgm:cxn modelId="{C3117A77-3E06-4AFE-ACEA-14673051E1BD}" type="presOf" srcId="{8B95C7AE-753C-4975-A811-FB67D0FA42D2}" destId="{8BCAB726-7C95-4183-9CC0-4223261D22F2}" srcOrd="0" destOrd="0" presId="urn:microsoft.com/office/officeart/2005/8/layout/hList7"/>
    <dgm:cxn modelId="{761FC8F8-396A-448B-BC4C-9426B1D725A8}" type="presOf" srcId="{788ECEF5-BDF7-4A9A-BD27-1E88789D5ED4}" destId="{49EB0BF7-9A70-484A-A19A-96052BBF109B}" srcOrd="1" destOrd="0" presId="urn:microsoft.com/office/officeart/2005/8/layout/hList7"/>
    <dgm:cxn modelId="{8EC5BF2A-3BDF-452B-A794-2B799916EFDF}" type="presParOf" srcId="{4B034D5B-7CFB-4F9C-848B-916EC87927AC}" destId="{7DB7DD1E-576F-44A9-8BBB-F857F52EE204}" srcOrd="0" destOrd="0" presId="urn:microsoft.com/office/officeart/2005/8/layout/hList7"/>
    <dgm:cxn modelId="{C4CE2D91-F328-4E3C-ADF4-0EF249AFF955}" type="presParOf" srcId="{4B034D5B-7CFB-4F9C-848B-916EC87927AC}" destId="{D7367A78-19EC-4685-B64B-525415C579B4}" srcOrd="1" destOrd="0" presId="urn:microsoft.com/office/officeart/2005/8/layout/hList7"/>
    <dgm:cxn modelId="{DEFCB46B-61E3-4789-9556-C618EB1C2B88}" type="presParOf" srcId="{D7367A78-19EC-4685-B64B-525415C579B4}" destId="{372A7071-E3C7-468D-9F2A-E7EB912EFE09}" srcOrd="0" destOrd="0" presId="urn:microsoft.com/office/officeart/2005/8/layout/hList7"/>
    <dgm:cxn modelId="{6AF097B7-66E5-4EFE-A954-38662AAB0FDC}" type="presParOf" srcId="{372A7071-E3C7-468D-9F2A-E7EB912EFE09}" destId="{18B337BD-4F52-4C66-86FF-3434F9432F56}" srcOrd="0" destOrd="0" presId="urn:microsoft.com/office/officeart/2005/8/layout/hList7"/>
    <dgm:cxn modelId="{F98F458D-B4A3-43FF-9DB5-B60043F605C2}" type="presParOf" srcId="{372A7071-E3C7-468D-9F2A-E7EB912EFE09}" destId="{49EB0BF7-9A70-484A-A19A-96052BBF109B}" srcOrd="1" destOrd="0" presId="urn:microsoft.com/office/officeart/2005/8/layout/hList7"/>
    <dgm:cxn modelId="{7321A191-D303-45E3-AE31-89A7123A90A4}" type="presParOf" srcId="{372A7071-E3C7-468D-9F2A-E7EB912EFE09}" destId="{60691CBC-41D1-4E39-9086-CAF05D30A31A}" srcOrd="2" destOrd="0" presId="urn:microsoft.com/office/officeart/2005/8/layout/hList7"/>
    <dgm:cxn modelId="{57FA6D60-4F6A-41E0-932E-9489B5370E87}" type="presParOf" srcId="{372A7071-E3C7-468D-9F2A-E7EB912EFE09}" destId="{4A90D838-76C2-4FC4-AE0B-C7404801F692}" srcOrd="3" destOrd="0" presId="urn:microsoft.com/office/officeart/2005/8/layout/hList7"/>
    <dgm:cxn modelId="{DA71972F-BC4A-4F02-99CE-D9D9F401C8FC}" type="presParOf" srcId="{D7367A78-19EC-4685-B64B-525415C579B4}" destId="{0B3E9B96-0585-4159-B1A3-8A71E602B2EC}" srcOrd="1" destOrd="0" presId="urn:microsoft.com/office/officeart/2005/8/layout/hList7"/>
    <dgm:cxn modelId="{40AA653E-B47F-4834-BB7B-50FC48908941}" type="presParOf" srcId="{D7367A78-19EC-4685-B64B-525415C579B4}" destId="{EE60DCA2-CF42-4C1C-93C9-7F1F7C84AF51}" srcOrd="2" destOrd="0" presId="urn:microsoft.com/office/officeart/2005/8/layout/hList7"/>
    <dgm:cxn modelId="{DBD76FB8-963C-49F0-A573-4B36B2C3F70A}" type="presParOf" srcId="{EE60DCA2-CF42-4C1C-93C9-7F1F7C84AF51}" destId="{A1EBD92E-CA56-4285-ABAF-75EDBA097DB5}" srcOrd="0" destOrd="0" presId="urn:microsoft.com/office/officeart/2005/8/layout/hList7"/>
    <dgm:cxn modelId="{17995C52-46E6-47EC-9AC3-E55947174E50}" type="presParOf" srcId="{EE60DCA2-CF42-4C1C-93C9-7F1F7C84AF51}" destId="{0ECC2F76-31E4-4C00-813F-5A0130D140EF}" srcOrd="1" destOrd="0" presId="urn:microsoft.com/office/officeart/2005/8/layout/hList7"/>
    <dgm:cxn modelId="{1F89E134-555A-48CE-B287-AADF12C257A3}" type="presParOf" srcId="{EE60DCA2-CF42-4C1C-93C9-7F1F7C84AF51}" destId="{72F628A4-06FD-4E5E-BFB8-484512530700}" srcOrd="2" destOrd="0" presId="urn:microsoft.com/office/officeart/2005/8/layout/hList7"/>
    <dgm:cxn modelId="{D24239D3-8519-484D-94AE-59FA2ED61F53}" type="presParOf" srcId="{EE60DCA2-CF42-4C1C-93C9-7F1F7C84AF51}" destId="{ED99925D-C8D6-47C0-895C-4C61C5C9559C}" srcOrd="3" destOrd="0" presId="urn:microsoft.com/office/officeart/2005/8/layout/hList7"/>
    <dgm:cxn modelId="{E074FE86-33C6-4512-ACED-396EE64FCBB7}" type="presParOf" srcId="{D7367A78-19EC-4685-B64B-525415C579B4}" destId="{8BCAB726-7C95-4183-9CC0-4223261D22F2}" srcOrd="3" destOrd="0" presId="urn:microsoft.com/office/officeart/2005/8/layout/hList7"/>
    <dgm:cxn modelId="{7A15DF6F-C009-4397-80D5-1E9C8756B478}" type="presParOf" srcId="{D7367A78-19EC-4685-B64B-525415C579B4}" destId="{9A129355-FAAE-476F-9137-84E6D6BB813A}" srcOrd="4" destOrd="0" presId="urn:microsoft.com/office/officeart/2005/8/layout/hList7"/>
    <dgm:cxn modelId="{AFDA10B0-544C-4BEB-8DD7-2ABBE1865E05}" type="presParOf" srcId="{9A129355-FAAE-476F-9137-84E6D6BB813A}" destId="{94CDE6F4-9AC7-47DF-AF02-A620081D9E25}" srcOrd="0" destOrd="0" presId="urn:microsoft.com/office/officeart/2005/8/layout/hList7"/>
    <dgm:cxn modelId="{8C6D6836-AD32-47AB-90A4-27717CC029AF}" type="presParOf" srcId="{9A129355-FAAE-476F-9137-84E6D6BB813A}" destId="{37C24597-7EA2-438B-AF14-4ACE335B4705}" srcOrd="1" destOrd="0" presId="urn:microsoft.com/office/officeart/2005/8/layout/hList7"/>
    <dgm:cxn modelId="{F6819FCF-4F2F-4424-A824-B50CB2018C10}" type="presParOf" srcId="{9A129355-FAAE-476F-9137-84E6D6BB813A}" destId="{08DF4327-084F-4EB8-B539-B390DAC7DE34}" srcOrd="2" destOrd="0" presId="urn:microsoft.com/office/officeart/2005/8/layout/hList7"/>
    <dgm:cxn modelId="{D3F6E333-8763-4F81-A01A-452D61027804}" type="presParOf" srcId="{9A129355-FAAE-476F-9137-84E6D6BB813A}" destId="{D72A3E67-B76D-4BA9-A307-965AA45B981D}" srcOrd="3" destOrd="0" presId="urn:microsoft.com/office/officeart/2005/8/layout/hList7"/>
    <dgm:cxn modelId="{0745C223-6B7D-42B5-BD3A-16232ACD452B}" type="presParOf" srcId="{D7367A78-19EC-4685-B64B-525415C579B4}" destId="{1AEE9299-6E71-4AC7-9018-4878197A2A25}" srcOrd="5" destOrd="0" presId="urn:microsoft.com/office/officeart/2005/8/layout/hList7"/>
    <dgm:cxn modelId="{5F6607F6-1060-428C-8C35-2ABD6D8D2355}" type="presParOf" srcId="{D7367A78-19EC-4685-B64B-525415C579B4}" destId="{57EDF1F2-5F91-4FCC-8F84-AD4FAC4C8E5E}" srcOrd="6" destOrd="0" presId="urn:microsoft.com/office/officeart/2005/8/layout/hList7"/>
    <dgm:cxn modelId="{2CBBDC93-DD25-4426-9E37-3E4BD680B992}" type="presParOf" srcId="{57EDF1F2-5F91-4FCC-8F84-AD4FAC4C8E5E}" destId="{072BD370-D166-4947-AFD0-416074F3B87A}" srcOrd="0" destOrd="0" presId="urn:microsoft.com/office/officeart/2005/8/layout/hList7"/>
    <dgm:cxn modelId="{04145E6A-BD3F-4C7E-89F4-EEB7351E45D4}" type="presParOf" srcId="{57EDF1F2-5F91-4FCC-8F84-AD4FAC4C8E5E}" destId="{0943476B-B069-44CF-B105-9C5DD28F45AB}" srcOrd="1" destOrd="0" presId="urn:microsoft.com/office/officeart/2005/8/layout/hList7"/>
    <dgm:cxn modelId="{4562D3DE-4495-474F-931F-1463A75045FE}" type="presParOf" srcId="{57EDF1F2-5F91-4FCC-8F84-AD4FAC4C8E5E}" destId="{CFA79509-7B12-48B3-8E17-AC5AEF070C63}" srcOrd="2" destOrd="0" presId="urn:microsoft.com/office/officeart/2005/8/layout/hList7"/>
    <dgm:cxn modelId="{34D0893F-DA92-4C5A-A9DA-E131B98BB025}" type="presParOf" srcId="{57EDF1F2-5F91-4FCC-8F84-AD4FAC4C8E5E}" destId="{7E146A5C-8330-4030-AB15-7792D33002A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7B2E33-EB75-43F5-B6C1-527E93A67341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DF55FB6F-F3B9-4610-B245-521F13237C10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Termas de Chachimbiro</a:t>
          </a:r>
        </a:p>
      </dgm:t>
    </dgm:pt>
    <dgm:pt modelId="{D4E7E444-39E3-437B-B8F2-91F185A27974}" type="parTrans" cxnId="{88885AF1-B048-4E77-A240-B90BBA264963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A7A1F-582A-4902-9258-6466BF3669AC}" type="sibTrans" cxnId="{88885AF1-B048-4E77-A240-B90BBA264963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C75A9-6217-41BD-942A-753A6A89B53F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Balneario de Timbuyacu</a:t>
          </a:r>
        </a:p>
      </dgm:t>
    </dgm:pt>
    <dgm:pt modelId="{BFE8346F-C324-417F-918B-F7F7A4FF6138}" type="parTrans" cxnId="{43B972CB-CE4C-4F4A-8C9A-C4402565B8C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B948D-3F2E-4EA6-BEC5-6E4DD73FAE75}" type="sibTrans" cxnId="{43B972CB-CE4C-4F4A-8C9A-C4402565B8C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4BA51-7CF9-4BE1-AC9B-5FCCDAA72C4E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Loma del Churo de Pucará</a:t>
          </a:r>
        </a:p>
      </dgm:t>
    </dgm:pt>
    <dgm:pt modelId="{8B722C5A-5320-4D38-BD13-04F74E8F75A7}" type="parTrans" cxnId="{FFA058DC-BCB6-4F69-B8A0-1F81E7B68BA4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CFEC5-04A2-4F71-8CA7-56F98152DDFA}" type="sibTrans" cxnId="{FFA058DC-BCB6-4F69-B8A0-1F81E7B68BA4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4E725-23C8-47F2-BC09-355CD257B0A4}">
      <dgm:prSet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Yanacocha</a:t>
          </a:r>
        </a:p>
      </dgm:t>
    </dgm:pt>
    <dgm:pt modelId="{541E9AD9-5CCD-4675-B4D6-E90DADF5C727}" type="parTrans" cxnId="{E2BE5A6F-893C-441E-AF2B-B5D87DFEF00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084B1B-BEBE-4234-911F-97AA13A49DB4}" type="sibTrans" cxnId="{E2BE5A6F-893C-441E-AF2B-B5D87DFEF00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2A7FB-A170-4B0E-99EA-01F59262D4D4}" type="pres">
      <dgm:prSet presAssocID="{EA7B2E33-EB75-43F5-B6C1-527E93A67341}" presName="linearFlow" presStyleCnt="0">
        <dgm:presLayoutVars>
          <dgm:dir/>
          <dgm:resizeHandles val="exact"/>
        </dgm:presLayoutVars>
      </dgm:prSet>
      <dgm:spPr/>
    </dgm:pt>
    <dgm:pt modelId="{85E8BF57-6601-49B2-A8ED-4FEA269924EB}" type="pres">
      <dgm:prSet presAssocID="{DF55FB6F-F3B9-4610-B245-521F13237C10}" presName="composite" presStyleCnt="0"/>
      <dgm:spPr/>
    </dgm:pt>
    <dgm:pt modelId="{EE4703F7-2358-4E14-9862-B83E894AB0E7}" type="pres">
      <dgm:prSet presAssocID="{DF55FB6F-F3B9-4610-B245-521F13237C10}" presName="imgShp" presStyleLbl="fgImgPlace1" presStyleIdx="0" presStyleCnt="4" custScaleX="148178" custScaleY="1407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1D417DE-E914-4FF8-9809-6D73F59067D4}" type="pres">
      <dgm:prSet presAssocID="{DF55FB6F-F3B9-4610-B245-521F13237C10}" presName="txShp" presStyleLbl="node1" presStyleIdx="0" presStyleCnt="4" custScaleX="117297" custScaleY="794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7D6CC7-30C1-49D7-BE43-70A537AD24B6}" type="pres">
      <dgm:prSet presAssocID="{91AA7A1F-582A-4902-9258-6466BF3669AC}" presName="spacing" presStyleCnt="0"/>
      <dgm:spPr/>
    </dgm:pt>
    <dgm:pt modelId="{477448AD-D635-41D8-958E-DD4BEF3799CB}" type="pres">
      <dgm:prSet presAssocID="{067C75A9-6217-41BD-942A-753A6A89B53F}" presName="composite" presStyleCnt="0"/>
      <dgm:spPr/>
    </dgm:pt>
    <dgm:pt modelId="{46FC266F-99DF-44B1-8589-DC2AC99907C6}" type="pres">
      <dgm:prSet presAssocID="{067C75A9-6217-41BD-942A-753A6A89B53F}" presName="imgShp" presStyleLbl="fgImgPlace1" presStyleIdx="1" presStyleCnt="4" custScaleX="137219" custScaleY="1334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300F18-883F-41A9-AA07-48F05B64942E}" type="pres">
      <dgm:prSet presAssocID="{067C75A9-6217-41BD-942A-753A6A89B53F}" presName="txShp" presStyleLbl="node1" presStyleIdx="1" presStyleCnt="4" custScaleX="119122" custScaleY="675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9E562E-C409-4FF1-97A3-BB0BDBAD70E2}" type="pres">
      <dgm:prSet presAssocID="{657B948D-3F2E-4EA6-BEC5-6E4DD73FAE75}" presName="spacing" presStyleCnt="0"/>
      <dgm:spPr/>
    </dgm:pt>
    <dgm:pt modelId="{FDFE875C-8CA4-4D16-8438-B797AAB49659}" type="pres">
      <dgm:prSet presAssocID="{5494BA51-7CF9-4BE1-AC9B-5FCCDAA72C4E}" presName="composite" presStyleCnt="0"/>
      <dgm:spPr/>
    </dgm:pt>
    <dgm:pt modelId="{5DA79A0F-7D92-4A59-A5D1-4B20EB8DD558}" type="pres">
      <dgm:prSet presAssocID="{5494BA51-7CF9-4BE1-AC9B-5FCCDAA72C4E}" presName="imgShp" presStyleLbl="fgImgPlace1" presStyleIdx="2" presStyleCnt="4" custScaleX="143690" custScaleY="1396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924C53A-B8AC-4E1B-A0DD-28478AB2AE2C}" type="pres">
      <dgm:prSet presAssocID="{5494BA51-7CF9-4BE1-AC9B-5FCCDAA72C4E}" presName="txShp" presStyleLbl="node1" presStyleIdx="2" presStyleCnt="4" custScaleX="119122" custScaleY="654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D68E0C-13A4-404C-BDBB-13CB678D1907}" type="pres">
      <dgm:prSet presAssocID="{0D1CFEC5-04A2-4F71-8CA7-56F98152DDFA}" presName="spacing" presStyleCnt="0"/>
      <dgm:spPr/>
    </dgm:pt>
    <dgm:pt modelId="{C60F8FE6-0D6B-4D5B-8BAC-A28235015B92}" type="pres">
      <dgm:prSet presAssocID="{31A4E725-23C8-47F2-BC09-355CD257B0A4}" presName="composite" presStyleCnt="0"/>
      <dgm:spPr/>
    </dgm:pt>
    <dgm:pt modelId="{10C39EC4-1DA7-42AD-87FE-0AE92E754318}" type="pres">
      <dgm:prSet presAssocID="{31A4E725-23C8-47F2-BC09-355CD257B0A4}" presName="imgShp" presStyleLbl="fgImgPlace1" presStyleIdx="3" presStyleCnt="4" custScaleX="146100" custScaleY="13332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091A05A-3D3D-454D-A780-F1AE5E7A025A}" type="pres">
      <dgm:prSet presAssocID="{31A4E725-23C8-47F2-BC09-355CD257B0A4}" presName="txShp" presStyleLbl="node1" presStyleIdx="3" presStyleCnt="4" custScaleX="119825" custScaleY="608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BE5A6F-893C-441E-AF2B-B5D87DFEF00A}" srcId="{EA7B2E33-EB75-43F5-B6C1-527E93A67341}" destId="{31A4E725-23C8-47F2-BC09-355CD257B0A4}" srcOrd="3" destOrd="0" parTransId="{541E9AD9-5CCD-4675-B4D6-E90DADF5C727}" sibTransId="{92084B1B-BEBE-4234-911F-97AA13A49DB4}"/>
    <dgm:cxn modelId="{43B972CB-CE4C-4F4A-8C9A-C4402565B8CA}" srcId="{EA7B2E33-EB75-43F5-B6C1-527E93A67341}" destId="{067C75A9-6217-41BD-942A-753A6A89B53F}" srcOrd="1" destOrd="0" parTransId="{BFE8346F-C324-417F-918B-F7F7A4FF6138}" sibTransId="{657B948D-3F2E-4EA6-BEC5-6E4DD73FAE75}"/>
    <dgm:cxn modelId="{4B6BA047-4811-4269-9204-FA076500218A}" type="presOf" srcId="{31A4E725-23C8-47F2-BC09-355CD257B0A4}" destId="{6091A05A-3D3D-454D-A780-F1AE5E7A025A}" srcOrd="0" destOrd="0" presId="urn:microsoft.com/office/officeart/2005/8/layout/vList3"/>
    <dgm:cxn modelId="{10FD6694-332E-459D-98AC-C9C71C26E151}" type="presOf" srcId="{DF55FB6F-F3B9-4610-B245-521F13237C10}" destId="{41D417DE-E914-4FF8-9809-6D73F59067D4}" srcOrd="0" destOrd="0" presId="urn:microsoft.com/office/officeart/2005/8/layout/vList3"/>
    <dgm:cxn modelId="{FFA058DC-BCB6-4F69-B8A0-1F81E7B68BA4}" srcId="{EA7B2E33-EB75-43F5-B6C1-527E93A67341}" destId="{5494BA51-7CF9-4BE1-AC9B-5FCCDAA72C4E}" srcOrd="2" destOrd="0" parTransId="{8B722C5A-5320-4D38-BD13-04F74E8F75A7}" sibTransId="{0D1CFEC5-04A2-4F71-8CA7-56F98152DDFA}"/>
    <dgm:cxn modelId="{35B46C4D-771C-428C-BB3A-2EFED913EABD}" type="presOf" srcId="{5494BA51-7CF9-4BE1-AC9B-5FCCDAA72C4E}" destId="{C924C53A-B8AC-4E1B-A0DD-28478AB2AE2C}" srcOrd="0" destOrd="0" presId="urn:microsoft.com/office/officeart/2005/8/layout/vList3"/>
    <dgm:cxn modelId="{CC0F5AC0-C380-4B78-B19D-17268BE18F9D}" type="presOf" srcId="{067C75A9-6217-41BD-942A-753A6A89B53F}" destId="{4E300F18-883F-41A9-AA07-48F05B64942E}" srcOrd="0" destOrd="0" presId="urn:microsoft.com/office/officeart/2005/8/layout/vList3"/>
    <dgm:cxn modelId="{88885AF1-B048-4E77-A240-B90BBA264963}" srcId="{EA7B2E33-EB75-43F5-B6C1-527E93A67341}" destId="{DF55FB6F-F3B9-4610-B245-521F13237C10}" srcOrd="0" destOrd="0" parTransId="{D4E7E444-39E3-437B-B8F2-91F185A27974}" sibTransId="{91AA7A1F-582A-4902-9258-6466BF3669AC}"/>
    <dgm:cxn modelId="{87ABE421-3960-4A2D-9AFC-414A28009A4E}" type="presOf" srcId="{EA7B2E33-EB75-43F5-B6C1-527E93A67341}" destId="{88A2A7FB-A170-4B0E-99EA-01F59262D4D4}" srcOrd="0" destOrd="0" presId="urn:microsoft.com/office/officeart/2005/8/layout/vList3"/>
    <dgm:cxn modelId="{9A0766CB-004B-485C-958C-5F2E8EC3012E}" type="presParOf" srcId="{88A2A7FB-A170-4B0E-99EA-01F59262D4D4}" destId="{85E8BF57-6601-49B2-A8ED-4FEA269924EB}" srcOrd="0" destOrd="0" presId="urn:microsoft.com/office/officeart/2005/8/layout/vList3"/>
    <dgm:cxn modelId="{F697CB05-0E92-4D50-9164-C9A89B42355A}" type="presParOf" srcId="{85E8BF57-6601-49B2-A8ED-4FEA269924EB}" destId="{EE4703F7-2358-4E14-9862-B83E894AB0E7}" srcOrd="0" destOrd="0" presId="urn:microsoft.com/office/officeart/2005/8/layout/vList3"/>
    <dgm:cxn modelId="{A278E1B8-F22F-471B-A19C-A11DBAEBB2C4}" type="presParOf" srcId="{85E8BF57-6601-49B2-A8ED-4FEA269924EB}" destId="{41D417DE-E914-4FF8-9809-6D73F59067D4}" srcOrd="1" destOrd="0" presId="urn:microsoft.com/office/officeart/2005/8/layout/vList3"/>
    <dgm:cxn modelId="{030CE39D-53DF-4035-9C78-53B67D39A791}" type="presParOf" srcId="{88A2A7FB-A170-4B0E-99EA-01F59262D4D4}" destId="{C67D6CC7-30C1-49D7-BE43-70A537AD24B6}" srcOrd="1" destOrd="0" presId="urn:microsoft.com/office/officeart/2005/8/layout/vList3"/>
    <dgm:cxn modelId="{3CE278C4-F7F2-47DE-BFAA-1F73569F10A7}" type="presParOf" srcId="{88A2A7FB-A170-4B0E-99EA-01F59262D4D4}" destId="{477448AD-D635-41D8-958E-DD4BEF3799CB}" srcOrd="2" destOrd="0" presId="urn:microsoft.com/office/officeart/2005/8/layout/vList3"/>
    <dgm:cxn modelId="{CFB8667E-7E67-40DA-BA86-E61157E2F6A9}" type="presParOf" srcId="{477448AD-D635-41D8-958E-DD4BEF3799CB}" destId="{46FC266F-99DF-44B1-8589-DC2AC99907C6}" srcOrd="0" destOrd="0" presId="urn:microsoft.com/office/officeart/2005/8/layout/vList3"/>
    <dgm:cxn modelId="{283225A9-3D6F-4DF0-B511-041DB0CE12F2}" type="presParOf" srcId="{477448AD-D635-41D8-958E-DD4BEF3799CB}" destId="{4E300F18-883F-41A9-AA07-48F05B64942E}" srcOrd="1" destOrd="0" presId="urn:microsoft.com/office/officeart/2005/8/layout/vList3"/>
    <dgm:cxn modelId="{EAE17A94-2114-4324-AEEE-89CA77136501}" type="presParOf" srcId="{88A2A7FB-A170-4B0E-99EA-01F59262D4D4}" destId="{3F9E562E-C409-4FF1-97A3-BB0BDBAD70E2}" srcOrd="3" destOrd="0" presId="urn:microsoft.com/office/officeart/2005/8/layout/vList3"/>
    <dgm:cxn modelId="{347D744D-BE0A-45AE-9528-7BB3227BEB58}" type="presParOf" srcId="{88A2A7FB-A170-4B0E-99EA-01F59262D4D4}" destId="{FDFE875C-8CA4-4D16-8438-B797AAB49659}" srcOrd="4" destOrd="0" presId="urn:microsoft.com/office/officeart/2005/8/layout/vList3"/>
    <dgm:cxn modelId="{DC7ABE57-C9B4-4347-917E-332F7BB09C73}" type="presParOf" srcId="{FDFE875C-8CA4-4D16-8438-B797AAB49659}" destId="{5DA79A0F-7D92-4A59-A5D1-4B20EB8DD558}" srcOrd="0" destOrd="0" presId="urn:microsoft.com/office/officeart/2005/8/layout/vList3"/>
    <dgm:cxn modelId="{6D833FC5-057F-49A3-BD54-950E15D61F5F}" type="presParOf" srcId="{FDFE875C-8CA4-4D16-8438-B797AAB49659}" destId="{C924C53A-B8AC-4E1B-A0DD-28478AB2AE2C}" srcOrd="1" destOrd="0" presId="urn:microsoft.com/office/officeart/2005/8/layout/vList3"/>
    <dgm:cxn modelId="{77F3A8DE-F5AB-4A8A-810E-90EFD4FCC21B}" type="presParOf" srcId="{88A2A7FB-A170-4B0E-99EA-01F59262D4D4}" destId="{8CD68E0C-13A4-404C-BDBB-13CB678D1907}" srcOrd="5" destOrd="0" presId="urn:microsoft.com/office/officeart/2005/8/layout/vList3"/>
    <dgm:cxn modelId="{89E654B0-8AE1-427D-89D1-0F1B7288D5B1}" type="presParOf" srcId="{88A2A7FB-A170-4B0E-99EA-01F59262D4D4}" destId="{C60F8FE6-0D6B-4D5B-8BAC-A28235015B92}" srcOrd="6" destOrd="0" presId="urn:microsoft.com/office/officeart/2005/8/layout/vList3"/>
    <dgm:cxn modelId="{0CC46D91-C70E-44F8-96AA-4C5C994F8FB3}" type="presParOf" srcId="{C60F8FE6-0D6B-4D5B-8BAC-A28235015B92}" destId="{10C39EC4-1DA7-42AD-87FE-0AE92E754318}" srcOrd="0" destOrd="0" presId="urn:microsoft.com/office/officeart/2005/8/layout/vList3"/>
    <dgm:cxn modelId="{633691B1-51D8-4748-B163-982AFE74A6DE}" type="presParOf" srcId="{C60F8FE6-0D6B-4D5B-8BAC-A28235015B92}" destId="{6091A05A-3D3D-454D-A780-F1AE5E7A02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7B2E33-EB75-43F5-B6C1-527E93A67341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</dgm:pt>
    <dgm:pt modelId="{DF55FB6F-F3B9-4610-B245-521F13237C10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</a:t>
          </a:r>
          <a:r>
            <a:rPr lang="es-E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Tacacho</a:t>
          </a:r>
          <a:endParaRPr lang="es-ES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7E444-39E3-437B-B8F2-91F185A27974}" type="parTrans" cxnId="{88885AF1-B048-4E77-A240-B90BBA264963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A7A1F-582A-4902-9258-6466BF3669AC}" type="sibTrans" cxnId="{88885AF1-B048-4E77-A240-B90BBA264963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C75A9-6217-41BD-942A-753A6A89B53F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 Cóndor Pacha</a:t>
          </a:r>
        </a:p>
      </dgm:t>
    </dgm:pt>
    <dgm:pt modelId="{BFE8346F-C324-417F-918B-F7F7A4FF6138}" type="parTrans" cxnId="{43B972CB-CE4C-4F4A-8C9A-C4402565B8C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B948D-3F2E-4EA6-BEC5-6E4DD73FAE75}" type="sibTrans" cxnId="{43B972CB-CE4C-4F4A-8C9A-C4402565B8C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4BA51-7CF9-4BE1-AC9B-5FCCDAA72C4E}">
      <dgm:prSet phldrT="[Texto]"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 Palacará</a:t>
          </a:r>
        </a:p>
      </dgm:t>
    </dgm:pt>
    <dgm:pt modelId="{8B722C5A-5320-4D38-BD13-04F74E8F75A7}" type="parTrans" cxnId="{FFA058DC-BCB6-4F69-B8A0-1F81E7B68BA4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1CFEC5-04A2-4F71-8CA7-56F98152DDFA}" type="sibTrans" cxnId="{FFA058DC-BCB6-4F69-B8A0-1F81E7B68BA4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A4E725-23C8-47F2-BC09-355CD257B0A4}">
      <dgm:prSet/>
      <dgm:spPr/>
      <dgm:t>
        <a:bodyPr/>
        <a:lstStyle/>
        <a:p>
          <a:pPr algn="r"/>
          <a:r>
            <a:rPr lang="es-E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Donoso </a:t>
          </a:r>
        </a:p>
      </dgm:t>
    </dgm:pt>
    <dgm:pt modelId="{541E9AD9-5CCD-4675-B4D6-E90DADF5C727}" type="parTrans" cxnId="{E2BE5A6F-893C-441E-AF2B-B5D87DFEF00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084B1B-BEBE-4234-911F-97AA13A49DB4}" type="sibTrans" cxnId="{E2BE5A6F-893C-441E-AF2B-B5D87DFEF00A}">
      <dgm:prSet/>
      <dgm:spPr/>
      <dgm:t>
        <a:bodyPr/>
        <a:lstStyle/>
        <a:p>
          <a:pPr algn="r"/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A2A7FB-A170-4B0E-99EA-01F59262D4D4}" type="pres">
      <dgm:prSet presAssocID="{EA7B2E33-EB75-43F5-B6C1-527E93A67341}" presName="linearFlow" presStyleCnt="0">
        <dgm:presLayoutVars>
          <dgm:dir/>
          <dgm:resizeHandles val="exact"/>
        </dgm:presLayoutVars>
      </dgm:prSet>
      <dgm:spPr/>
    </dgm:pt>
    <dgm:pt modelId="{85E8BF57-6601-49B2-A8ED-4FEA269924EB}" type="pres">
      <dgm:prSet presAssocID="{DF55FB6F-F3B9-4610-B245-521F13237C10}" presName="composite" presStyleCnt="0"/>
      <dgm:spPr/>
    </dgm:pt>
    <dgm:pt modelId="{EE4703F7-2358-4E14-9862-B83E894AB0E7}" type="pres">
      <dgm:prSet presAssocID="{DF55FB6F-F3B9-4610-B245-521F13237C10}" presName="imgShp" presStyleLbl="fgImgPlace1" presStyleIdx="0" presStyleCnt="4" custScaleX="148178" custScaleY="14070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1D417DE-E914-4FF8-9809-6D73F59067D4}" type="pres">
      <dgm:prSet presAssocID="{DF55FB6F-F3B9-4610-B245-521F13237C10}" presName="txShp" presStyleLbl="node1" presStyleIdx="0" presStyleCnt="4" custScaleX="117297" custScaleY="794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7D6CC7-30C1-49D7-BE43-70A537AD24B6}" type="pres">
      <dgm:prSet presAssocID="{91AA7A1F-582A-4902-9258-6466BF3669AC}" presName="spacing" presStyleCnt="0"/>
      <dgm:spPr/>
    </dgm:pt>
    <dgm:pt modelId="{477448AD-D635-41D8-958E-DD4BEF3799CB}" type="pres">
      <dgm:prSet presAssocID="{067C75A9-6217-41BD-942A-753A6A89B53F}" presName="composite" presStyleCnt="0"/>
      <dgm:spPr/>
    </dgm:pt>
    <dgm:pt modelId="{46FC266F-99DF-44B1-8589-DC2AC99907C6}" type="pres">
      <dgm:prSet presAssocID="{067C75A9-6217-41BD-942A-753A6A89B53F}" presName="imgShp" presStyleLbl="fgImgPlace1" presStyleIdx="1" presStyleCnt="4" custScaleX="137219" custScaleY="1334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300F18-883F-41A9-AA07-48F05B64942E}" type="pres">
      <dgm:prSet presAssocID="{067C75A9-6217-41BD-942A-753A6A89B53F}" presName="txShp" presStyleLbl="node1" presStyleIdx="1" presStyleCnt="4" custScaleX="119122" custScaleY="6757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9E562E-C409-4FF1-97A3-BB0BDBAD70E2}" type="pres">
      <dgm:prSet presAssocID="{657B948D-3F2E-4EA6-BEC5-6E4DD73FAE75}" presName="spacing" presStyleCnt="0"/>
      <dgm:spPr/>
    </dgm:pt>
    <dgm:pt modelId="{FDFE875C-8CA4-4D16-8438-B797AAB49659}" type="pres">
      <dgm:prSet presAssocID="{5494BA51-7CF9-4BE1-AC9B-5FCCDAA72C4E}" presName="composite" presStyleCnt="0"/>
      <dgm:spPr/>
    </dgm:pt>
    <dgm:pt modelId="{5DA79A0F-7D92-4A59-A5D1-4B20EB8DD558}" type="pres">
      <dgm:prSet presAssocID="{5494BA51-7CF9-4BE1-AC9B-5FCCDAA72C4E}" presName="imgShp" presStyleLbl="fgImgPlace1" presStyleIdx="2" presStyleCnt="4" custScaleX="143690" custScaleY="1396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924C53A-B8AC-4E1B-A0DD-28478AB2AE2C}" type="pres">
      <dgm:prSet presAssocID="{5494BA51-7CF9-4BE1-AC9B-5FCCDAA72C4E}" presName="txShp" presStyleLbl="node1" presStyleIdx="2" presStyleCnt="4" custScaleX="119122" custScaleY="6543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D68E0C-13A4-404C-BDBB-13CB678D1907}" type="pres">
      <dgm:prSet presAssocID="{0D1CFEC5-04A2-4F71-8CA7-56F98152DDFA}" presName="spacing" presStyleCnt="0"/>
      <dgm:spPr/>
    </dgm:pt>
    <dgm:pt modelId="{C60F8FE6-0D6B-4D5B-8BAC-A28235015B92}" type="pres">
      <dgm:prSet presAssocID="{31A4E725-23C8-47F2-BC09-355CD257B0A4}" presName="composite" presStyleCnt="0"/>
      <dgm:spPr/>
    </dgm:pt>
    <dgm:pt modelId="{10C39EC4-1DA7-42AD-87FE-0AE92E754318}" type="pres">
      <dgm:prSet presAssocID="{31A4E725-23C8-47F2-BC09-355CD257B0A4}" presName="imgShp" presStyleLbl="fgImgPlace1" presStyleIdx="3" presStyleCnt="4" custScaleX="146100" custScaleY="13332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091A05A-3D3D-454D-A780-F1AE5E7A025A}" type="pres">
      <dgm:prSet presAssocID="{31A4E725-23C8-47F2-BC09-355CD257B0A4}" presName="txShp" presStyleLbl="node1" presStyleIdx="3" presStyleCnt="4" custScaleX="119825" custScaleY="6086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2BE5A6F-893C-441E-AF2B-B5D87DFEF00A}" srcId="{EA7B2E33-EB75-43F5-B6C1-527E93A67341}" destId="{31A4E725-23C8-47F2-BC09-355CD257B0A4}" srcOrd="3" destOrd="0" parTransId="{541E9AD9-5CCD-4675-B4D6-E90DADF5C727}" sibTransId="{92084B1B-BEBE-4234-911F-97AA13A49DB4}"/>
    <dgm:cxn modelId="{23F545D8-3E8D-4B6E-BB57-7127A3D3B8ED}" type="presOf" srcId="{067C75A9-6217-41BD-942A-753A6A89B53F}" destId="{4E300F18-883F-41A9-AA07-48F05B64942E}" srcOrd="0" destOrd="0" presId="urn:microsoft.com/office/officeart/2005/8/layout/vList3"/>
    <dgm:cxn modelId="{43B972CB-CE4C-4F4A-8C9A-C4402565B8CA}" srcId="{EA7B2E33-EB75-43F5-B6C1-527E93A67341}" destId="{067C75A9-6217-41BD-942A-753A6A89B53F}" srcOrd="1" destOrd="0" parTransId="{BFE8346F-C324-417F-918B-F7F7A4FF6138}" sibTransId="{657B948D-3F2E-4EA6-BEC5-6E4DD73FAE75}"/>
    <dgm:cxn modelId="{82FBAA01-8ABC-4D7A-9D23-992D68608E05}" type="presOf" srcId="{5494BA51-7CF9-4BE1-AC9B-5FCCDAA72C4E}" destId="{C924C53A-B8AC-4E1B-A0DD-28478AB2AE2C}" srcOrd="0" destOrd="0" presId="urn:microsoft.com/office/officeart/2005/8/layout/vList3"/>
    <dgm:cxn modelId="{FFA058DC-BCB6-4F69-B8A0-1F81E7B68BA4}" srcId="{EA7B2E33-EB75-43F5-B6C1-527E93A67341}" destId="{5494BA51-7CF9-4BE1-AC9B-5FCCDAA72C4E}" srcOrd="2" destOrd="0" parTransId="{8B722C5A-5320-4D38-BD13-04F74E8F75A7}" sibTransId="{0D1CFEC5-04A2-4F71-8CA7-56F98152DDFA}"/>
    <dgm:cxn modelId="{84644989-37AA-449C-A5DF-EDF1EDD37E88}" type="presOf" srcId="{31A4E725-23C8-47F2-BC09-355CD257B0A4}" destId="{6091A05A-3D3D-454D-A780-F1AE5E7A025A}" srcOrd="0" destOrd="0" presId="urn:microsoft.com/office/officeart/2005/8/layout/vList3"/>
    <dgm:cxn modelId="{E4CE06E3-760A-4753-AC62-23BD3FB47673}" type="presOf" srcId="{EA7B2E33-EB75-43F5-B6C1-527E93A67341}" destId="{88A2A7FB-A170-4B0E-99EA-01F59262D4D4}" srcOrd="0" destOrd="0" presId="urn:microsoft.com/office/officeart/2005/8/layout/vList3"/>
    <dgm:cxn modelId="{88885AF1-B048-4E77-A240-B90BBA264963}" srcId="{EA7B2E33-EB75-43F5-B6C1-527E93A67341}" destId="{DF55FB6F-F3B9-4610-B245-521F13237C10}" srcOrd="0" destOrd="0" parTransId="{D4E7E444-39E3-437B-B8F2-91F185A27974}" sibTransId="{91AA7A1F-582A-4902-9258-6466BF3669AC}"/>
    <dgm:cxn modelId="{0B4451E9-99A8-40C3-AB55-8E842E0F8988}" type="presOf" srcId="{DF55FB6F-F3B9-4610-B245-521F13237C10}" destId="{41D417DE-E914-4FF8-9809-6D73F59067D4}" srcOrd="0" destOrd="0" presId="urn:microsoft.com/office/officeart/2005/8/layout/vList3"/>
    <dgm:cxn modelId="{E717D613-78F9-420A-B388-F1F089F1CC0F}" type="presParOf" srcId="{88A2A7FB-A170-4B0E-99EA-01F59262D4D4}" destId="{85E8BF57-6601-49B2-A8ED-4FEA269924EB}" srcOrd="0" destOrd="0" presId="urn:microsoft.com/office/officeart/2005/8/layout/vList3"/>
    <dgm:cxn modelId="{562088A3-BF1F-4107-8D3C-33CE5DD15C20}" type="presParOf" srcId="{85E8BF57-6601-49B2-A8ED-4FEA269924EB}" destId="{EE4703F7-2358-4E14-9862-B83E894AB0E7}" srcOrd="0" destOrd="0" presId="urn:microsoft.com/office/officeart/2005/8/layout/vList3"/>
    <dgm:cxn modelId="{4CEDBEBB-B259-4316-9166-8E4DAF07C1A7}" type="presParOf" srcId="{85E8BF57-6601-49B2-A8ED-4FEA269924EB}" destId="{41D417DE-E914-4FF8-9809-6D73F59067D4}" srcOrd="1" destOrd="0" presId="urn:microsoft.com/office/officeart/2005/8/layout/vList3"/>
    <dgm:cxn modelId="{57EDEA03-AD74-412A-A8D2-D0A6DED7DA6D}" type="presParOf" srcId="{88A2A7FB-A170-4B0E-99EA-01F59262D4D4}" destId="{C67D6CC7-30C1-49D7-BE43-70A537AD24B6}" srcOrd="1" destOrd="0" presId="urn:microsoft.com/office/officeart/2005/8/layout/vList3"/>
    <dgm:cxn modelId="{5CB93646-CB5B-4952-AA8B-F15B5C9F696D}" type="presParOf" srcId="{88A2A7FB-A170-4B0E-99EA-01F59262D4D4}" destId="{477448AD-D635-41D8-958E-DD4BEF3799CB}" srcOrd="2" destOrd="0" presId="urn:microsoft.com/office/officeart/2005/8/layout/vList3"/>
    <dgm:cxn modelId="{AFD23FFB-249F-4A67-A28F-2EAA7E289A5A}" type="presParOf" srcId="{477448AD-D635-41D8-958E-DD4BEF3799CB}" destId="{46FC266F-99DF-44B1-8589-DC2AC99907C6}" srcOrd="0" destOrd="0" presId="urn:microsoft.com/office/officeart/2005/8/layout/vList3"/>
    <dgm:cxn modelId="{F4B24F63-8EE7-4E1D-AAED-F1B5A9C8E01A}" type="presParOf" srcId="{477448AD-D635-41D8-958E-DD4BEF3799CB}" destId="{4E300F18-883F-41A9-AA07-48F05B64942E}" srcOrd="1" destOrd="0" presId="urn:microsoft.com/office/officeart/2005/8/layout/vList3"/>
    <dgm:cxn modelId="{0A345E53-9E55-4008-B405-98024D914274}" type="presParOf" srcId="{88A2A7FB-A170-4B0E-99EA-01F59262D4D4}" destId="{3F9E562E-C409-4FF1-97A3-BB0BDBAD70E2}" srcOrd="3" destOrd="0" presId="urn:microsoft.com/office/officeart/2005/8/layout/vList3"/>
    <dgm:cxn modelId="{89BD4630-6EB9-4D07-B601-46B992D0A84F}" type="presParOf" srcId="{88A2A7FB-A170-4B0E-99EA-01F59262D4D4}" destId="{FDFE875C-8CA4-4D16-8438-B797AAB49659}" srcOrd="4" destOrd="0" presId="urn:microsoft.com/office/officeart/2005/8/layout/vList3"/>
    <dgm:cxn modelId="{76F66375-8794-42A6-8C77-89355C774794}" type="presParOf" srcId="{FDFE875C-8CA4-4D16-8438-B797AAB49659}" destId="{5DA79A0F-7D92-4A59-A5D1-4B20EB8DD558}" srcOrd="0" destOrd="0" presId="urn:microsoft.com/office/officeart/2005/8/layout/vList3"/>
    <dgm:cxn modelId="{0851B399-A9B8-4862-91C4-57BDC9FB841B}" type="presParOf" srcId="{FDFE875C-8CA4-4D16-8438-B797AAB49659}" destId="{C924C53A-B8AC-4E1B-A0DD-28478AB2AE2C}" srcOrd="1" destOrd="0" presId="urn:microsoft.com/office/officeart/2005/8/layout/vList3"/>
    <dgm:cxn modelId="{4452AF49-B0B9-4F83-9751-BFB773D2F3C8}" type="presParOf" srcId="{88A2A7FB-A170-4B0E-99EA-01F59262D4D4}" destId="{8CD68E0C-13A4-404C-BDBB-13CB678D1907}" srcOrd="5" destOrd="0" presId="urn:microsoft.com/office/officeart/2005/8/layout/vList3"/>
    <dgm:cxn modelId="{58A0E2B4-5C4E-45BC-970F-4CEC77F21769}" type="presParOf" srcId="{88A2A7FB-A170-4B0E-99EA-01F59262D4D4}" destId="{C60F8FE6-0D6B-4D5B-8BAC-A28235015B92}" srcOrd="6" destOrd="0" presId="urn:microsoft.com/office/officeart/2005/8/layout/vList3"/>
    <dgm:cxn modelId="{CA80DBBF-8FE0-42EE-87A4-900B56F957AF}" type="presParOf" srcId="{C60F8FE6-0D6B-4D5B-8BAC-A28235015B92}" destId="{10C39EC4-1DA7-42AD-87FE-0AE92E754318}" srcOrd="0" destOrd="0" presId="urn:microsoft.com/office/officeart/2005/8/layout/vList3"/>
    <dgm:cxn modelId="{4A8466DC-C58C-4DDB-8D18-A46F2650125D}" type="presParOf" srcId="{C60F8FE6-0D6B-4D5B-8BAC-A28235015B92}" destId="{6091A05A-3D3D-454D-A780-F1AE5E7A025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9B1CAF-4793-41F5-A0E1-48E0D2248D5A}" type="doc">
      <dgm:prSet loTypeId="urn:microsoft.com/office/officeart/2005/8/layout/hList7" loCatId="list" qsTypeId="urn:microsoft.com/office/officeart/2005/8/quickstyle/simple3" qsCatId="simple" csTypeId="urn:microsoft.com/office/officeart/2005/8/colors/colorful4" csCatId="colorful" phldr="1"/>
      <dgm:spPr/>
    </dgm:pt>
    <dgm:pt modelId="{1C1F708E-3601-44D9-9F03-AA4D99B4DDF5}">
      <dgm:prSet phldrT="[Texto]" custT="1"/>
      <dgm:spPr/>
      <dgm:t>
        <a:bodyPr/>
        <a:lstStyle/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Cantonización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(9 Febrero)</a:t>
          </a:r>
        </a:p>
        <a:p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B170F8-FC41-43BD-9BA2-ED86181E5B96}" type="parTrans" cxnId="{EE946A7E-5558-4703-82EE-F3274D8E65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6E6D50-89C3-44FC-9B42-9E8A74D8F6C5}" type="sibTrans" cxnId="{EE946A7E-5558-4703-82EE-F3274D8E655B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31ABBD-CFA7-4646-8BF3-743F462B48CD}">
      <dgm:prSet phldrT="[Texto]" custT="1"/>
      <dgm:spPr/>
      <dgm:t>
        <a:bodyPr/>
        <a:lstStyle/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San Miguel Arcángel 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(29 Septiembre)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38DCE-4116-4A7F-9888-D0416EEEF0E3}" type="parTrans" cxnId="{DE5400B9-4AB5-49B2-9C66-EAEBAB29BA3F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006DF-73CB-46C2-96CA-3E10832F5900}" type="sibTrans" cxnId="{DE5400B9-4AB5-49B2-9C66-EAEBAB29BA3F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E31BF8-D96B-47B4-B436-745CFC732749}">
      <dgm:prSet custT="1"/>
      <dgm:spPr/>
      <dgm:t>
        <a:bodyPr/>
        <a:lstStyle/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San Juanes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(24-29 Junio)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DD188E-C273-46C0-9EBC-60F8B9AB4167}" type="parTrans" cxnId="{948EA72A-E79B-42CF-B9C8-1AC78E57A6BF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68EF1-0F2E-4133-AE05-CFF88F64DB78}" type="sibTrans" cxnId="{948EA72A-E79B-42CF-B9C8-1AC78E57A6BF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ADE859-7145-40B2-B341-3B96CC723C1C}">
      <dgm:prSet custT="1"/>
      <dgm:spPr/>
      <dgm:t>
        <a:bodyPr/>
        <a:lstStyle/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Virgen del Carmen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(Julio)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2973BB-920F-408A-B93F-2BD34F96EECA}" type="parTrans" cxnId="{C459FF87-F332-405C-86F2-B578728885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CED11D-C656-4254-BCE7-C7A3E0074750}" type="sibTrans" cxnId="{C459FF87-F332-405C-86F2-B57872888588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1685C4-7053-44BE-87BF-F3D441BC2A41}">
      <dgm:prSet phldrT="[Texto]" custT="1"/>
      <dgm:spPr/>
      <dgm:t>
        <a:bodyPr/>
        <a:lstStyle/>
        <a:p>
          <a:endParaRPr lang="es-E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Semana Santa</a:t>
          </a:r>
        </a:p>
        <a:p>
          <a:r>
            <a:rPr lang="es-E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(Abril)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C2ED60-1382-413F-B378-4C7A78CF5C4B}" type="sibTrans" cxnId="{FAC9194A-B779-426B-BCE4-7593083D76C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EBD3CE-5627-4C86-9BBD-ECFAB02325F5}" type="parTrans" cxnId="{FAC9194A-B779-426B-BCE4-7593083D76CD}">
      <dgm:prSet/>
      <dgm:spPr/>
      <dgm:t>
        <a:bodyPr/>
        <a:lstStyle/>
        <a:p>
          <a:endParaRPr lang="es-E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EF350-680D-48EB-B110-827AB0E5648C}" type="pres">
      <dgm:prSet presAssocID="{D09B1CAF-4793-41F5-A0E1-48E0D2248D5A}" presName="Name0" presStyleCnt="0">
        <dgm:presLayoutVars>
          <dgm:dir/>
          <dgm:resizeHandles val="exact"/>
        </dgm:presLayoutVars>
      </dgm:prSet>
      <dgm:spPr/>
    </dgm:pt>
    <dgm:pt modelId="{A756B2FC-5363-45F5-8A61-94B33F6E667A}" type="pres">
      <dgm:prSet presAssocID="{D09B1CAF-4793-41F5-A0E1-48E0D2248D5A}" presName="fgShape" presStyleLbl="fgShp" presStyleIdx="0" presStyleCnt="1"/>
      <dgm:spPr/>
    </dgm:pt>
    <dgm:pt modelId="{942401CC-B660-4DE3-A0AE-7072DBC43219}" type="pres">
      <dgm:prSet presAssocID="{D09B1CAF-4793-41F5-A0E1-48E0D2248D5A}" presName="linComp" presStyleCnt="0"/>
      <dgm:spPr/>
    </dgm:pt>
    <dgm:pt modelId="{CF0A7E12-BD7A-4BF1-9EF8-E735F8BEBDBD}" type="pres">
      <dgm:prSet presAssocID="{1C1F708E-3601-44D9-9F03-AA4D99B4DDF5}" presName="compNode" presStyleCnt="0"/>
      <dgm:spPr/>
    </dgm:pt>
    <dgm:pt modelId="{CC25B85F-0C0A-4B19-82BA-0F606D2B9290}" type="pres">
      <dgm:prSet presAssocID="{1C1F708E-3601-44D9-9F03-AA4D99B4DDF5}" presName="bkgdShape" presStyleLbl="node1" presStyleIdx="0" presStyleCnt="5"/>
      <dgm:spPr/>
      <dgm:t>
        <a:bodyPr/>
        <a:lstStyle/>
        <a:p>
          <a:endParaRPr lang="es-ES"/>
        </a:p>
      </dgm:t>
    </dgm:pt>
    <dgm:pt modelId="{58C8E3AC-B92A-4783-98B4-16916621F47F}" type="pres">
      <dgm:prSet presAssocID="{1C1F708E-3601-44D9-9F03-AA4D99B4DDF5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B04CB8-E0B1-4799-9A3E-5258E0DAEFEB}" type="pres">
      <dgm:prSet presAssocID="{1C1F708E-3601-44D9-9F03-AA4D99B4DDF5}" presName="invisiNode" presStyleLbl="node1" presStyleIdx="0" presStyleCnt="5"/>
      <dgm:spPr/>
    </dgm:pt>
    <dgm:pt modelId="{D6C06CF5-C71A-49D0-AA61-6C983AD95126}" type="pres">
      <dgm:prSet presAssocID="{1C1F708E-3601-44D9-9F03-AA4D99B4DDF5}" presName="imagNode" presStyleLbl="fgImgPlace1" presStyleIdx="0" presStyleCnt="5" custScaleX="127496" custScaleY="136312" custLinFactNeighborX="1694" custLinFactNeighborY="1609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323ABB-CE2E-4B94-BC7E-E183ED4B8C88}" type="pres">
      <dgm:prSet presAssocID="{836E6D50-89C3-44FC-9B42-9E8A74D8F6C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A124E47-909A-4E9C-A818-9305A1753035}" type="pres">
      <dgm:prSet presAssocID="{3431ABBD-CFA7-4646-8BF3-743F462B48CD}" presName="compNode" presStyleCnt="0"/>
      <dgm:spPr/>
    </dgm:pt>
    <dgm:pt modelId="{60742732-8A82-4FEF-B8BD-0CD27833B33A}" type="pres">
      <dgm:prSet presAssocID="{3431ABBD-CFA7-4646-8BF3-743F462B48CD}" presName="bkgdShape" presStyleLbl="node1" presStyleIdx="1" presStyleCnt="5"/>
      <dgm:spPr/>
      <dgm:t>
        <a:bodyPr/>
        <a:lstStyle/>
        <a:p>
          <a:endParaRPr lang="es-ES"/>
        </a:p>
      </dgm:t>
    </dgm:pt>
    <dgm:pt modelId="{3E058F23-A694-4B15-B167-8B8255CF5F60}" type="pres">
      <dgm:prSet presAssocID="{3431ABBD-CFA7-4646-8BF3-743F462B48C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24A41A-89FE-4211-BC7F-8DD3C2843AEB}" type="pres">
      <dgm:prSet presAssocID="{3431ABBD-CFA7-4646-8BF3-743F462B48CD}" presName="invisiNode" presStyleLbl="node1" presStyleIdx="1" presStyleCnt="5"/>
      <dgm:spPr/>
    </dgm:pt>
    <dgm:pt modelId="{7B351E57-746F-453C-AE9F-8A90A40A3F0B}" type="pres">
      <dgm:prSet presAssocID="{3431ABBD-CFA7-4646-8BF3-743F462B48CD}" presName="imagNode" presStyleLbl="fgImgPlace1" presStyleIdx="1" presStyleCnt="5" custScaleX="130366" custScaleY="136994" custLinFactNeighborX="-3408" custLinFactNeighborY="2456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DC02AAC-971D-4025-8B81-7C69F5372C56}" type="pres">
      <dgm:prSet presAssocID="{EEE006DF-73CB-46C2-96CA-3E10832F590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3D46248-D310-42DD-A041-DB61D56DCDCA}" type="pres">
      <dgm:prSet presAssocID="{12E31BF8-D96B-47B4-B436-745CFC732749}" presName="compNode" presStyleCnt="0"/>
      <dgm:spPr/>
    </dgm:pt>
    <dgm:pt modelId="{E8CD9A1B-F36E-46DF-9353-D6CE00BAC74A}" type="pres">
      <dgm:prSet presAssocID="{12E31BF8-D96B-47B4-B436-745CFC732749}" presName="bkgdShape" presStyleLbl="node1" presStyleIdx="2" presStyleCnt="5"/>
      <dgm:spPr/>
      <dgm:t>
        <a:bodyPr/>
        <a:lstStyle/>
        <a:p>
          <a:endParaRPr lang="es-ES"/>
        </a:p>
      </dgm:t>
    </dgm:pt>
    <dgm:pt modelId="{627058F7-0876-454C-9CAE-67404F9B6FA1}" type="pres">
      <dgm:prSet presAssocID="{12E31BF8-D96B-47B4-B436-745CFC732749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DD8AC91-8E01-4250-B165-2D3DBA160646}" type="pres">
      <dgm:prSet presAssocID="{12E31BF8-D96B-47B4-B436-745CFC732749}" presName="invisiNode" presStyleLbl="node1" presStyleIdx="2" presStyleCnt="5"/>
      <dgm:spPr/>
    </dgm:pt>
    <dgm:pt modelId="{F5AB0D2A-C335-4FB9-B2CB-EE89BA4978F4}" type="pres">
      <dgm:prSet presAssocID="{12E31BF8-D96B-47B4-B436-745CFC732749}" presName="imagNode" presStyleLbl="fgImgPlace1" presStyleIdx="2" presStyleCnt="5" custScaleX="131309" custScaleY="140628" custLinFactNeighborY="2372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987ED40-C68A-4933-97F9-9EBA1326D4CB}" type="pres">
      <dgm:prSet presAssocID="{9A468EF1-0F2E-4133-AE05-CFF88F64DB7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709022A-47EA-4FEB-90BD-8622B943EC31}" type="pres">
      <dgm:prSet presAssocID="{68ADE859-7145-40B2-B341-3B96CC723C1C}" presName="compNode" presStyleCnt="0"/>
      <dgm:spPr/>
    </dgm:pt>
    <dgm:pt modelId="{BEDB0C17-15CF-4170-AB81-AF8B6699651B}" type="pres">
      <dgm:prSet presAssocID="{68ADE859-7145-40B2-B341-3B96CC723C1C}" presName="bkgdShape" presStyleLbl="node1" presStyleIdx="3" presStyleCnt="5"/>
      <dgm:spPr/>
      <dgm:t>
        <a:bodyPr/>
        <a:lstStyle/>
        <a:p>
          <a:endParaRPr lang="es-ES"/>
        </a:p>
      </dgm:t>
    </dgm:pt>
    <dgm:pt modelId="{065CA823-5E88-444D-930F-53E78194AB37}" type="pres">
      <dgm:prSet presAssocID="{68ADE859-7145-40B2-B341-3B96CC723C1C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5380F2-80E9-435D-B284-6456C346C4C2}" type="pres">
      <dgm:prSet presAssocID="{68ADE859-7145-40B2-B341-3B96CC723C1C}" presName="invisiNode" presStyleLbl="node1" presStyleIdx="3" presStyleCnt="5"/>
      <dgm:spPr/>
    </dgm:pt>
    <dgm:pt modelId="{616D1A58-3705-4D73-A97F-C49650EC0A77}" type="pres">
      <dgm:prSet presAssocID="{68ADE859-7145-40B2-B341-3B96CC723C1C}" presName="imagNode" presStyleLbl="fgImgPlace1" presStyleIdx="3" presStyleCnt="5" custScaleX="133920" custScaleY="134698" custLinFactNeighborX="847" custLinFactNeighborY="254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2CDC41-16B5-414E-BD03-BD42F8AA9576}" type="pres">
      <dgm:prSet presAssocID="{F8CED11D-C656-4254-BCE7-C7A3E0074750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C20C181-1A73-420C-B9A0-357934E192B9}" type="pres">
      <dgm:prSet presAssocID="{621685C4-7053-44BE-87BF-F3D441BC2A41}" presName="compNode" presStyleCnt="0"/>
      <dgm:spPr/>
    </dgm:pt>
    <dgm:pt modelId="{01427215-46C0-4DB2-93CD-6AE7094578F9}" type="pres">
      <dgm:prSet presAssocID="{621685C4-7053-44BE-87BF-F3D441BC2A41}" presName="bkgdShape" presStyleLbl="node1" presStyleIdx="4" presStyleCnt="5"/>
      <dgm:spPr/>
      <dgm:t>
        <a:bodyPr/>
        <a:lstStyle/>
        <a:p>
          <a:endParaRPr lang="es-ES"/>
        </a:p>
      </dgm:t>
    </dgm:pt>
    <dgm:pt modelId="{A89D1329-EED6-473A-BAB0-1581BAE7B5C9}" type="pres">
      <dgm:prSet presAssocID="{621685C4-7053-44BE-87BF-F3D441BC2A41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F7EDFC-76AD-42F5-B0EC-1C35504B00F0}" type="pres">
      <dgm:prSet presAssocID="{621685C4-7053-44BE-87BF-F3D441BC2A41}" presName="invisiNode" presStyleLbl="node1" presStyleIdx="4" presStyleCnt="5"/>
      <dgm:spPr/>
    </dgm:pt>
    <dgm:pt modelId="{D5C5DB95-B1EB-4FD8-9470-C54C3D43AE02}" type="pres">
      <dgm:prSet presAssocID="{621685C4-7053-44BE-87BF-F3D441BC2A41}" presName="imagNode" presStyleLbl="fgImgPlace1" presStyleIdx="4" presStyleCnt="5" custScaleX="129709" custScaleY="136392" custLinFactNeighborY="2626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432F78C1-EA4C-466A-99A1-9575FB44C39F}" type="presOf" srcId="{12E31BF8-D96B-47B4-B436-745CFC732749}" destId="{E8CD9A1B-F36E-46DF-9353-D6CE00BAC74A}" srcOrd="0" destOrd="0" presId="urn:microsoft.com/office/officeart/2005/8/layout/hList7"/>
    <dgm:cxn modelId="{2F462A64-D2C8-4421-A5EC-6914E8B85FA4}" type="presOf" srcId="{9A468EF1-0F2E-4133-AE05-CFF88F64DB78}" destId="{C987ED40-C68A-4933-97F9-9EBA1326D4CB}" srcOrd="0" destOrd="0" presId="urn:microsoft.com/office/officeart/2005/8/layout/hList7"/>
    <dgm:cxn modelId="{C459FF87-F332-405C-86F2-B57872888588}" srcId="{D09B1CAF-4793-41F5-A0E1-48E0D2248D5A}" destId="{68ADE859-7145-40B2-B341-3B96CC723C1C}" srcOrd="3" destOrd="0" parTransId="{6E2973BB-920F-408A-B93F-2BD34F96EECA}" sibTransId="{F8CED11D-C656-4254-BCE7-C7A3E0074750}"/>
    <dgm:cxn modelId="{A17CE2C1-5DE2-49E5-A25D-3F6877AF548B}" type="presOf" srcId="{836E6D50-89C3-44FC-9B42-9E8A74D8F6C5}" destId="{89323ABB-CE2E-4B94-BC7E-E183ED4B8C88}" srcOrd="0" destOrd="0" presId="urn:microsoft.com/office/officeart/2005/8/layout/hList7"/>
    <dgm:cxn modelId="{3B200E63-3655-405D-A48D-294F5F01E0CE}" type="presOf" srcId="{EEE006DF-73CB-46C2-96CA-3E10832F5900}" destId="{0DC02AAC-971D-4025-8B81-7C69F5372C56}" srcOrd="0" destOrd="0" presId="urn:microsoft.com/office/officeart/2005/8/layout/hList7"/>
    <dgm:cxn modelId="{DB5D7845-48B7-48B0-8916-20F3CBD45300}" type="presOf" srcId="{D09B1CAF-4793-41F5-A0E1-48E0D2248D5A}" destId="{5CBEF350-680D-48EB-B110-827AB0E5648C}" srcOrd="0" destOrd="0" presId="urn:microsoft.com/office/officeart/2005/8/layout/hList7"/>
    <dgm:cxn modelId="{316030ED-69D1-43B6-923B-C50A4D1CEB48}" type="presOf" srcId="{3431ABBD-CFA7-4646-8BF3-743F462B48CD}" destId="{60742732-8A82-4FEF-B8BD-0CD27833B33A}" srcOrd="0" destOrd="0" presId="urn:microsoft.com/office/officeart/2005/8/layout/hList7"/>
    <dgm:cxn modelId="{DE5400B9-4AB5-49B2-9C66-EAEBAB29BA3F}" srcId="{D09B1CAF-4793-41F5-A0E1-48E0D2248D5A}" destId="{3431ABBD-CFA7-4646-8BF3-743F462B48CD}" srcOrd="1" destOrd="0" parTransId="{EFB38DCE-4116-4A7F-9888-D0416EEEF0E3}" sibTransId="{EEE006DF-73CB-46C2-96CA-3E10832F5900}"/>
    <dgm:cxn modelId="{DC3C3510-6213-4442-BD66-2EB1FAA2D2AD}" type="presOf" srcId="{12E31BF8-D96B-47B4-B436-745CFC732749}" destId="{627058F7-0876-454C-9CAE-67404F9B6FA1}" srcOrd="1" destOrd="0" presId="urn:microsoft.com/office/officeart/2005/8/layout/hList7"/>
    <dgm:cxn modelId="{1C5904B4-7FB1-4D0C-842F-48BEEDD888E6}" type="presOf" srcId="{1C1F708E-3601-44D9-9F03-AA4D99B4DDF5}" destId="{58C8E3AC-B92A-4783-98B4-16916621F47F}" srcOrd="1" destOrd="0" presId="urn:microsoft.com/office/officeart/2005/8/layout/hList7"/>
    <dgm:cxn modelId="{8A23643D-BDEC-4C8D-80D0-C9E826576046}" type="presOf" srcId="{F8CED11D-C656-4254-BCE7-C7A3E0074750}" destId="{912CDC41-16B5-414E-BD03-BD42F8AA9576}" srcOrd="0" destOrd="0" presId="urn:microsoft.com/office/officeart/2005/8/layout/hList7"/>
    <dgm:cxn modelId="{948EA72A-E79B-42CF-B9C8-1AC78E57A6BF}" srcId="{D09B1CAF-4793-41F5-A0E1-48E0D2248D5A}" destId="{12E31BF8-D96B-47B4-B436-745CFC732749}" srcOrd="2" destOrd="0" parTransId="{92DD188E-C273-46C0-9EBC-60F8B9AB4167}" sibTransId="{9A468EF1-0F2E-4133-AE05-CFF88F64DB78}"/>
    <dgm:cxn modelId="{EE946A7E-5558-4703-82EE-F3274D8E655B}" srcId="{D09B1CAF-4793-41F5-A0E1-48E0D2248D5A}" destId="{1C1F708E-3601-44D9-9F03-AA4D99B4DDF5}" srcOrd="0" destOrd="0" parTransId="{1DB170F8-FC41-43BD-9BA2-ED86181E5B96}" sibTransId="{836E6D50-89C3-44FC-9B42-9E8A74D8F6C5}"/>
    <dgm:cxn modelId="{6B466862-AA46-42AF-A348-D4E8253207B6}" type="presOf" srcId="{621685C4-7053-44BE-87BF-F3D441BC2A41}" destId="{01427215-46C0-4DB2-93CD-6AE7094578F9}" srcOrd="0" destOrd="0" presId="urn:microsoft.com/office/officeart/2005/8/layout/hList7"/>
    <dgm:cxn modelId="{FD11D13C-3F72-40DA-B343-D619024A20F6}" type="presOf" srcId="{68ADE859-7145-40B2-B341-3B96CC723C1C}" destId="{BEDB0C17-15CF-4170-AB81-AF8B6699651B}" srcOrd="0" destOrd="0" presId="urn:microsoft.com/office/officeart/2005/8/layout/hList7"/>
    <dgm:cxn modelId="{0DC2F881-1ED9-40E8-8341-F23B07688711}" type="presOf" srcId="{1C1F708E-3601-44D9-9F03-AA4D99B4DDF5}" destId="{CC25B85F-0C0A-4B19-82BA-0F606D2B9290}" srcOrd="0" destOrd="0" presId="urn:microsoft.com/office/officeart/2005/8/layout/hList7"/>
    <dgm:cxn modelId="{663943FB-746B-4DD6-ABA5-EBEB01FF45EA}" type="presOf" srcId="{3431ABBD-CFA7-4646-8BF3-743F462B48CD}" destId="{3E058F23-A694-4B15-B167-8B8255CF5F60}" srcOrd="1" destOrd="0" presId="urn:microsoft.com/office/officeart/2005/8/layout/hList7"/>
    <dgm:cxn modelId="{2A17B8E1-5DF0-43B1-B817-6CDF9CA09A09}" type="presOf" srcId="{621685C4-7053-44BE-87BF-F3D441BC2A41}" destId="{A89D1329-EED6-473A-BAB0-1581BAE7B5C9}" srcOrd="1" destOrd="0" presId="urn:microsoft.com/office/officeart/2005/8/layout/hList7"/>
    <dgm:cxn modelId="{FAC9194A-B779-426B-BCE4-7593083D76CD}" srcId="{D09B1CAF-4793-41F5-A0E1-48E0D2248D5A}" destId="{621685C4-7053-44BE-87BF-F3D441BC2A41}" srcOrd="4" destOrd="0" parTransId="{DCEBD3CE-5627-4C86-9BBD-ECFAB02325F5}" sibTransId="{AEC2ED60-1382-413F-B378-4C7A78CF5C4B}"/>
    <dgm:cxn modelId="{6BB3D6A9-F224-4084-9D0F-E66035565964}" type="presOf" srcId="{68ADE859-7145-40B2-B341-3B96CC723C1C}" destId="{065CA823-5E88-444D-930F-53E78194AB37}" srcOrd="1" destOrd="0" presId="urn:microsoft.com/office/officeart/2005/8/layout/hList7"/>
    <dgm:cxn modelId="{E4C36B71-22D0-450F-90E7-54004859C412}" type="presParOf" srcId="{5CBEF350-680D-48EB-B110-827AB0E5648C}" destId="{A756B2FC-5363-45F5-8A61-94B33F6E667A}" srcOrd="0" destOrd="0" presId="urn:microsoft.com/office/officeart/2005/8/layout/hList7"/>
    <dgm:cxn modelId="{56414E36-CB84-4806-9258-CBCC9EF83E01}" type="presParOf" srcId="{5CBEF350-680D-48EB-B110-827AB0E5648C}" destId="{942401CC-B660-4DE3-A0AE-7072DBC43219}" srcOrd="1" destOrd="0" presId="urn:microsoft.com/office/officeart/2005/8/layout/hList7"/>
    <dgm:cxn modelId="{5223EEF9-6D3F-4A89-A105-337E0E4A09AC}" type="presParOf" srcId="{942401CC-B660-4DE3-A0AE-7072DBC43219}" destId="{CF0A7E12-BD7A-4BF1-9EF8-E735F8BEBDBD}" srcOrd="0" destOrd="0" presId="urn:microsoft.com/office/officeart/2005/8/layout/hList7"/>
    <dgm:cxn modelId="{70D4B82F-EAA4-4726-8F6C-81E3A2149E03}" type="presParOf" srcId="{CF0A7E12-BD7A-4BF1-9EF8-E735F8BEBDBD}" destId="{CC25B85F-0C0A-4B19-82BA-0F606D2B9290}" srcOrd="0" destOrd="0" presId="urn:microsoft.com/office/officeart/2005/8/layout/hList7"/>
    <dgm:cxn modelId="{27E50061-7413-422E-AF6B-2556677EE2D4}" type="presParOf" srcId="{CF0A7E12-BD7A-4BF1-9EF8-E735F8BEBDBD}" destId="{58C8E3AC-B92A-4783-98B4-16916621F47F}" srcOrd="1" destOrd="0" presId="urn:microsoft.com/office/officeart/2005/8/layout/hList7"/>
    <dgm:cxn modelId="{CE8F2D97-227D-48F1-955C-640DAC6FAD38}" type="presParOf" srcId="{CF0A7E12-BD7A-4BF1-9EF8-E735F8BEBDBD}" destId="{1AB04CB8-E0B1-4799-9A3E-5258E0DAEFEB}" srcOrd="2" destOrd="0" presId="urn:microsoft.com/office/officeart/2005/8/layout/hList7"/>
    <dgm:cxn modelId="{2EC67537-60E9-4EBE-A5BF-032E5DF871A8}" type="presParOf" srcId="{CF0A7E12-BD7A-4BF1-9EF8-E735F8BEBDBD}" destId="{D6C06CF5-C71A-49D0-AA61-6C983AD95126}" srcOrd="3" destOrd="0" presId="urn:microsoft.com/office/officeart/2005/8/layout/hList7"/>
    <dgm:cxn modelId="{FD6F8F8D-1A05-4BB4-8965-C4B5F17C2BE0}" type="presParOf" srcId="{942401CC-B660-4DE3-A0AE-7072DBC43219}" destId="{89323ABB-CE2E-4B94-BC7E-E183ED4B8C88}" srcOrd="1" destOrd="0" presId="urn:microsoft.com/office/officeart/2005/8/layout/hList7"/>
    <dgm:cxn modelId="{E103A524-7172-4E00-A67C-2F3DD9459A4A}" type="presParOf" srcId="{942401CC-B660-4DE3-A0AE-7072DBC43219}" destId="{CA124E47-909A-4E9C-A818-9305A1753035}" srcOrd="2" destOrd="0" presId="urn:microsoft.com/office/officeart/2005/8/layout/hList7"/>
    <dgm:cxn modelId="{697CB0DF-D15C-44C1-A0D9-956DA485D7C2}" type="presParOf" srcId="{CA124E47-909A-4E9C-A818-9305A1753035}" destId="{60742732-8A82-4FEF-B8BD-0CD27833B33A}" srcOrd="0" destOrd="0" presId="urn:microsoft.com/office/officeart/2005/8/layout/hList7"/>
    <dgm:cxn modelId="{C742D729-EA3D-4482-A583-23CF85D49154}" type="presParOf" srcId="{CA124E47-909A-4E9C-A818-9305A1753035}" destId="{3E058F23-A694-4B15-B167-8B8255CF5F60}" srcOrd="1" destOrd="0" presId="urn:microsoft.com/office/officeart/2005/8/layout/hList7"/>
    <dgm:cxn modelId="{1E4F6D95-46F6-4251-BFE3-CDBFB666531C}" type="presParOf" srcId="{CA124E47-909A-4E9C-A818-9305A1753035}" destId="{9724A41A-89FE-4211-BC7F-8DD3C2843AEB}" srcOrd="2" destOrd="0" presId="urn:microsoft.com/office/officeart/2005/8/layout/hList7"/>
    <dgm:cxn modelId="{832B5456-9FD3-4355-9DEC-05B7FD396BE8}" type="presParOf" srcId="{CA124E47-909A-4E9C-A818-9305A1753035}" destId="{7B351E57-746F-453C-AE9F-8A90A40A3F0B}" srcOrd="3" destOrd="0" presId="urn:microsoft.com/office/officeart/2005/8/layout/hList7"/>
    <dgm:cxn modelId="{B2FCEA30-7E7F-4510-B01A-B09CF3611D13}" type="presParOf" srcId="{942401CC-B660-4DE3-A0AE-7072DBC43219}" destId="{0DC02AAC-971D-4025-8B81-7C69F5372C56}" srcOrd="3" destOrd="0" presId="urn:microsoft.com/office/officeart/2005/8/layout/hList7"/>
    <dgm:cxn modelId="{AFBD23D2-01D3-4A84-8218-833FC412A77C}" type="presParOf" srcId="{942401CC-B660-4DE3-A0AE-7072DBC43219}" destId="{13D46248-D310-42DD-A041-DB61D56DCDCA}" srcOrd="4" destOrd="0" presId="urn:microsoft.com/office/officeart/2005/8/layout/hList7"/>
    <dgm:cxn modelId="{D7BA260C-965D-4EC7-964D-1BA5958B99A8}" type="presParOf" srcId="{13D46248-D310-42DD-A041-DB61D56DCDCA}" destId="{E8CD9A1B-F36E-46DF-9353-D6CE00BAC74A}" srcOrd="0" destOrd="0" presId="urn:microsoft.com/office/officeart/2005/8/layout/hList7"/>
    <dgm:cxn modelId="{199F4ADE-7E54-4B12-8E9F-C74E942C7224}" type="presParOf" srcId="{13D46248-D310-42DD-A041-DB61D56DCDCA}" destId="{627058F7-0876-454C-9CAE-67404F9B6FA1}" srcOrd="1" destOrd="0" presId="urn:microsoft.com/office/officeart/2005/8/layout/hList7"/>
    <dgm:cxn modelId="{B30D9826-3955-444B-813F-B88651B51587}" type="presParOf" srcId="{13D46248-D310-42DD-A041-DB61D56DCDCA}" destId="{7DD8AC91-8E01-4250-B165-2D3DBA160646}" srcOrd="2" destOrd="0" presId="urn:microsoft.com/office/officeart/2005/8/layout/hList7"/>
    <dgm:cxn modelId="{1E570E81-0B2A-40F3-A3ED-3FB16897C516}" type="presParOf" srcId="{13D46248-D310-42DD-A041-DB61D56DCDCA}" destId="{F5AB0D2A-C335-4FB9-B2CB-EE89BA4978F4}" srcOrd="3" destOrd="0" presId="urn:microsoft.com/office/officeart/2005/8/layout/hList7"/>
    <dgm:cxn modelId="{1AFC2B16-7558-41BA-B8D4-5A8AC363C145}" type="presParOf" srcId="{942401CC-B660-4DE3-A0AE-7072DBC43219}" destId="{C987ED40-C68A-4933-97F9-9EBA1326D4CB}" srcOrd="5" destOrd="0" presId="urn:microsoft.com/office/officeart/2005/8/layout/hList7"/>
    <dgm:cxn modelId="{D8C3A23F-0DA8-46C6-9E80-066B693A4765}" type="presParOf" srcId="{942401CC-B660-4DE3-A0AE-7072DBC43219}" destId="{3709022A-47EA-4FEB-90BD-8622B943EC31}" srcOrd="6" destOrd="0" presId="urn:microsoft.com/office/officeart/2005/8/layout/hList7"/>
    <dgm:cxn modelId="{C6C36DDE-6942-4404-81EF-228C9052E58C}" type="presParOf" srcId="{3709022A-47EA-4FEB-90BD-8622B943EC31}" destId="{BEDB0C17-15CF-4170-AB81-AF8B6699651B}" srcOrd="0" destOrd="0" presId="urn:microsoft.com/office/officeart/2005/8/layout/hList7"/>
    <dgm:cxn modelId="{545DF99C-7BB0-488F-8B21-B6BE37DE9B29}" type="presParOf" srcId="{3709022A-47EA-4FEB-90BD-8622B943EC31}" destId="{065CA823-5E88-444D-930F-53E78194AB37}" srcOrd="1" destOrd="0" presId="urn:microsoft.com/office/officeart/2005/8/layout/hList7"/>
    <dgm:cxn modelId="{51142DC5-3A07-47F3-BDFE-7E146CF81F68}" type="presParOf" srcId="{3709022A-47EA-4FEB-90BD-8622B943EC31}" destId="{A65380F2-80E9-435D-B284-6456C346C4C2}" srcOrd="2" destOrd="0" presId="urn:microsoft.com/office/officeart/2005/8/layout/hList7"/>
    <dgm:cxn modelId="{3F80404F-23EF-4759-84CB-DEEE73BDC64B}" type="presParOf" srcId="{3709022A-47EA-4FEB-90BD-8622B943EC31}" destId="{616D1A58-3705-4D73-A97F-C49650EC0A77}" srcOrd="3" destOrd="0" presId="urn:microsoft.com/office/officeart/2005/8/layout/hList7"/>
    <dgm:cxn modelId="{770C002A-3109-4A6B-82A5-D951DF0BA354}" type="presParOf" srcId="{942401CC-B660-4DE3-A0AE-7072DBC43219}" destId="{912CDC41-16B5-414E-BD03-BD42F8AA9576}" srcOrd="7" destOrd="0" presId="urn:microsoft.com/office/officeart/2005/8/layout/hList7"/>
    <dgm:cxn modelId="{25C2DC7C-77FA-4EE6-9569-031FBB753179}" type="presParOf" srcId="{942401CC-B660-4DE3-A0AE-7072DBC43219}" destId="{8C20C181-1A73-420C-B9A0-357934E192B9}" srcOrd="8" destOrd="0" presId="urn:microsoft.com/office/officeart/2005/8/layout/hList7"/>
    <dgm:cxn modelId="{28D51196-2821-42EF-827E-4224D5254A30}" type="presParOf" srcId="{8C20C181-1A73-420C-B9A0-357934E192B9}" destId="{01427215-46C0-4DB2-93CD-6AE7094578F9}" srcOrd="0" destOrd="0" presId="urn:microsoft.com/office/officeart/2005/8/layout/hList7"/>
    <dgm:cxn modelId="{46AE35BE-E17A-4A4D-B5DC-360C42CC8DE3}" type="presParOf" srcId="{8C20C181-1A73-420C-B9A0-357934E192B9}" destId="{A89D1329-EED6-473A-BAB0-1581BAE7B5C9}" srcOrd="1" destOrd="0" presId="urn:microsoft.com/office/officeart/2005/8/layout/hList7"/>
    <dgm:cxn modelId="{527E126F-C4CD-4606-AEDC-DE5BB17F89AB}" type="presParOf" srcId="{8C20C181-1A73-420C-B9A0-357934E192B9}" destId="{C7F7EDFC-76AD-42F5-B0EC-1C35504B00F0}" srcOrd="2" destOrd="0" presId="urn:microsoft.com/office/officeart/2005/8/layout/hList7"/>
    <dgm:cxn modelId="{BB685628-61B2-4FCE-9169-2A14B81D99F9}" type="presParOf" srcId="{8C20C181-1A73-420C-B9A0-357934E192B9}" destId="{D5C5DB95-B1EB-4FD8-9470-C54C3D43AE0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046B649-3A29-4FF7-A28D-53168ED82121}" type="doc">
      <dgm:prSet loTypeId="urn:microsoft.com/office/officeart/2005/8/layout/matrix2" loCatId="matrix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2AB91C7-0066-418D-918B-B8072A5795D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Ing. </a:t>
          </a:r>
          <a:r>
            <a:rPr lang="es-EC" dirty="0" err="1" smtClean="0">
              <a:solidFill>
                <a:schemeClr val="tx1"/>
              </a:solidFill>
            </a:rPr>
            <a:t>Tyron</a:t>
          </a:r>
          <a:r>
            <a:rPr lang="es-EC" dirty="0" smtClean="0">
              <a:solidFill>
                <a:schemeClr val="tx1"/>
              </a:solidFill>
            </a:rPr>
            <a:t> Vega, Alcalde del GAD del cantón Urcuquí </a:t>
          </a:r>
          <a:endParaRPr lang="es-ES" dirty="0">
            <a:solidFill>
              <a:schemeClr val="tx1"/>
            </a:solidFill>
          </a:endParaRPr>
        </a:p>
      </dgm:t>
    </dgm:pt>
    <dgm:pt modelId="{C94578C0-A271-4804-9C15-306458B10D3F}" type="parTrans" cxnId="{9B979100-5522-4CA7-B712-4D26B8176A5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B90408-3032-4EDD-86E6-6AEA98C18103}" type="sibTrans" cxnId="{9B979100-5522-4CA7-B712-4D26B8176A5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DF74362-8ABD-4BE7-B64D-6FD9855DEBF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Sr. Olmedo Ramírez, administrador de Santa Agua de Chachimbiro EP</a:t>
          </a:r>
          <a:endParaRPr lang="es-ES" dirty="0">
            <a:solidFill>
              <a:schemeClr val="tx1"/>
            </a:solidFill>
          </a:endParaRPr>
        </a:p>
      </dgm:t>
    </dgm:pt>
    <dgm:pt modelId="{C987E68D-38F5-4491-8F8C-52052B71651C}" type="parTrans" cxnId="{6C4F1587-CB1D-4B4B-9EB7-2663A4B9D3E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A6995BB-CF84-40A7-A2E8-F5641C7B43FE}" type="sibTrans" cxnId="{6C4F1587-CB1D-4B4B-9EB7-2663A4B9D3E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44D901C-D683-493A-B583-934004C0D57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Sr. José Zambrano, gerente del proyecto de YACHAY EP</a:t>
          </a:r>
          <a:endParaRPr lang="es-ES" dirty="0">
            <a:solidFill>
              <a:schemeClr val="tx1"/>
            </a:solidFill>
          </a:endParaRPr>
        </a:p>
      </dgm:t>
    </dgm:pt>
    <dgm:pt modelId="{A9BBA714-B373-4567-88FA-5439CB9B21D4}" type="parTrans" cxnId="{C3597F43-E300-4009-80F2-5B6EA780FD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8ECFBCF-2C71-4A1A-A56B-518A7E76143A}" type="sibTrans" cxnId="{C3597F43-E300-4009-80F2-5B6EA780FD7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58DE5DA-119A-4C21-ACB5-8A3A72AEBDE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Sra. Analía Almeida, representante de la Asociación “</a:t>
          </a:r>
          <a:r>
            <a:rPr lang="es-EC" dirty="0" err="1" smtClean="0">
              <a:solidFill>
                <a:schemeClr val="tx1"/>
              </a:solidFill>
            </a:rPr>
            <a:t>Afdes</a:t>
          </a:r>
          <a:r>
            <a:rPr lang="es-EC" dirty="0" smtClean="0">
              <a:solidFill>
                <a:schemeClr val="tx1"/>
              </a:solidFill>
            </a:rPr>
            <a:t> Cahuasquí”</a:t>
          </a:r>
          <a:endParaRPr lang="es-ES" dirty="0">
            <a:solidFill>
              <a:schemeClr val="tx1"/>
            </a:solidFill>
          </a:endParaRPr>
        </a:p>
      </dgm:t>
    </dgm:pt>
    <dgm:pt modelId="{F2600656-FC17-46C7-A0D2-AE33D9691F7E}" type="parTrans" cxnId="{BAFB8FF9-E524-4F31-BB6B-14B9784C7E5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6E3BE4-FFC0-4E75-8E82-796374232FC8}" type="sibTrans" cxnId="{BAFB8FF9-E524-4F31-BB6B-14B9784C7E5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73A2A10-BB1A-403E-9322-E752A8A26235}" type="pres">
      <dgm:prSet presAssocID="{3046B649-3A29-4FF7-A28D-53168ED8212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B5A7683-7436-4E3D-85E8-C81076FB2BCB}" type="pres">
      <dgm:prSet presAssocID="{3046B649-3A29-4FF7-A28D-53168ED82121}" presName="axisShape" presStyleLbl="bgShp" presStyleIdx="0" presStyleCnt="1"/>
      <dgm:spPr/>
    </dgm:pt>
    <dgm:pt modelId="{5BAE328D-417E-4029-8EE9-C12C4214C8AE}" type="pres">
      <dgm:prSet presAssocID="{3046B649-3A29-4FF7-A28D-53168ED82121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9D56E3-4352-4BAD-9B29-CFE62168B4CC}" type="pres">
      <dgm:prSet presAssocID="{3046B649-3A29-4FF7-A28D-53168ED82121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A79FB5-173B-40D5-B7A3-261B9124B845}" type="pres">
      <dgm:prSet presAssocID="{3046B649-3A29-4FF7-A28D-53168ED82121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DE2ACA-89B8-4DA5-83CA-515F63D517A3}" type="pres">
      <dgm:prSet presAssocID="{3046B649-3A29-4FF7-A28D-53168ED82121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B979100-5522-4CA7-B712-4D26B8176A57}" srcId="{3046B649-3A29-4FF7-A28D-53168ED82121}" destId="{F2AB91C7-0066-418D-918B-B8072A5795D3}" srcOrd="0" destOrd="0" parTransId="{C94578C0-A271-4804-9C15-306458B10D3F}" sibTransId="{4FB90408-3032-4EDD-86E6-6AEA98C18103}"/>
    <dgm:cxn modelId="{64A86223-DB6B-42E2-9E44-8E9DA5746261}" type="presOf" srcId="{3046B649-3A29-4FF7-A28D-53168ED82121}" destId="{173A2A10-BB1A-403E-9322-E752A8A26235}" srcOrd="0" destOrd="0" presId="urn:microsoft.com/office/officeart/2005/8/layout/matrix2"/>
    <dgm:cxn modelId="{E25C66E6-BCB1-4D3A-BAC1-CEF0763F520C}" type="presOf" srcId="{F2AB91C7-0066-418D-918B-B8072A5795D3}" destId="{5BAE328D-417E-4029-8EE9-C12C4214C8AE}" srcOrd="0" destOrd="0" presId="urn:microsoft.com/office/officeart/2005/8/layout/matrix2"/>
    <dgm:cxn modelId="{AADE6EE6-7554-4C1A-97FB-4EE6D63D492F}" type="presOf" srcId="{B44D901C-D683-493A-B583-934004C0D574}" destId="{A9A79FB5-173B-40D5-B7A3-261B9124B845}" srcOrd="0" destOrd="0" presId="urn:microsoft.com/office/officeart/2005/8/layout/matrix2"/>
    <dgm:cxn modelId="{BAFB8FF9-E524-4F31-BB6B-14B9784C7E59}" srcId="{3046B649-3A29-4FF7-A28D-53168ED82121}" destId="{A58DE5DA-119A-4C21-ACB5-8A3A72AEBDE1}" srcOrd="3" destOrd="0" parTransId="{F2600656-FC17-46C7-A0D2-AE33D9691F7E}" sibTransId="{E66E3BE4-FFC0-4E75-8E82-796374232FC8}"/>
    <dgm:cxn modelId="{C3597F43-E300-4009-80F2-5B6EA780FD79}" srcId="{3046B649-3A29-4FF7-A28D-53168ED82121}" destId="{B44D901C-D683-493A-B583-934004C0D574}" srcOrd="2" destOrd="0" parTransId="{A9BBA714-B373-4567-88FA-5439CB9B21D4}" sibTransId="{E8ECFBCF-2C71-4A1A-A56B-518A7E76143A}"/>
    <dgm:cxn modelId="{6C4F1587-CB1D-4B4B-9EB7-2663A4B9D3E3}" srcId="{3046B649-3A29-4FF7-A28D-53168ED82121}" destId="{0DF74362-8ABD-4BE7-B64D-6FD9855DEBF7}" srcOrd="1" destOrd="0" parTransId="{C987E68D-38F5-4491-8F8C-52052B71651C}" sibTransId="{EA6995BB-CF84-40A7-A2E8-F5641C7B43FE}"/>
    <dgm:cxn modelId="{6A6C629D-9D81-4FED-868F-D04AE9D59AD8}" type="presOf" srcId="{A58DE5DA-119A-4C21-ACB5-8A3A72AEBDE1}" destId="{DCDE2ACA-89B8-4DA5-83CA-515F63D517A3}" srcOrd="0" destOrd="0" presId="urn:microsoft.com/office/officeart/2005/8/layout/matrix2"/>
    <dgm:cxn modelId="{ADE27196-D161-4845-A289-BCE9699FBEF0}" type="presOf" srcId="{0DF74362-8ABD-4BE7-B64D-6FD9855DEBF7}" destId="{F89D56E3-4352-4BAD-9B29-CFE62168B4CC}" srcOrd="0" destOrd="0" presId="urn:microsoft.com/office/officeart/2005/8/layout/matrix2"/>
    <dgm:cxn modelId="{D28B65D6-6A74-4205-98AA-94AD9F75A453}" type="presParOf" srcId="{173A2A10-BB1A-403E-9322-E752A8A26235}" destId="{4B5A7683-7436-4E3D-85E8-C81076FB2BCB}" srcOrd="0" destOrd="0" presId="urn:microsoft.com/office/officeart/2005/8/layout/matrix2"/>
    <dgm:cxn modelId="{89D22326-E720-4A15-A30A-43EF1AECC11F}" type="presParOf" srcId="{173A2A10-BB1A-403E-9322-E752A8A26235}" destId="{5BAE328D-417E-4029-8EE9-C12C4214C8AE}" srcOrd="1" destOrd="0" presId="urn:microsoft.com/office/officeart/2005/8/layout/matrix2"/>
    <dgm:cxn modelId="{620FA004-6901-425D-B218-C030C15F1958}" type="presParOf" srcId="{173A2A10-BB1A-403E-9322-E752A8A26235}" destId="{F89D56E3-4352-4BAD-9B29-CFE62168B4CC}" srcOrd="2" destOrd="0" presId="urn:microsoft.com/office/officeart/2005/8/layout/matrix2"/>
    <dgm:cxn modelId="{50A4F549-7A0D-40C2-AD6E-F445F9FF5184}" type="presParOf" srcId="{173A2A10-BB1A-403E-9322-E752A8A26235}" destId="{A9A79FB5-173B-40D5-B7A3-261B9124B845}" srcOrd="3" destOrd="0" presId="urn:microsoft.com/office/officeart/2005/8/layout/matrix2"/>
    <dgm:cxn modelId="{4AA3AF1B-B391-4D29-8C35-CD34BC01801F}" type="presParOf" srcId="{173A2A10-BB1A-403E-9322-E752A8A26235}" destId="{DCDE2ACA-89B8-4DA5-83CA-515F63D517A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B39841-36CB-414D-879D-14E5463423FD}" type="doc">
      <dgm:prSet loTypeId="urn:microsoft.com/office/officeart/2005/8/layout/matrix2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F66E7AC-DC7B-461E-9CD3-5C3A9A01DAA4}">
      <dgm:prSet phldrT="[Texto]" custT="1"/>
      <dgm:spPr/>
      <dgm:t>
        <a:bodyPr/>
        <a:lstStyle/>
        <a:p>
          <a:r>
            <a:rPr lang="es-E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Fortalezas </a:t>
          </a:r>
          <a:endParaRPr lang="es-ES" sz="24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F36160C8-6E4B-4502-853A-3070559D9DBD}" type="parTrans" cxnId="{A56C27BA-C40F-4D0C-A2CF-380C06F0E1D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57104497-D02F-4833-B1E1-32620F37C041}" type="sibTrans" cxnId="{A56C27BA-C40F-4D0C-A2CF-380C06F0E1D3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B809240-694C-48D1-8056-CD1E829F496D}">
      <dgm:prSet phldrT="[Texto]" custT="1"/>
      <dgm:spPr/>
      <dgm:t>
        <a:bodyPr/>
        <a:lstStyle/>
        <a:p>
          <a:r>
            <a:rPr lang="es-E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Oportunidades</a:t>
          </a:r>
          <a:endParaRPr lang="es-ES" sz="24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725D36B1-D784-4B3C-AFAE-B93EF12B1D70}" type="parTrans" cxnId="{B24F7936-0E49-420C-B02F-BE8CF3D2DD4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1C1949DA-424D-4DE2-936D-D077615DE181}" type="sibTrans" cxnId="{B24F7936-0E49-420C-B02F-BE8CF3D2DD45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EF40E65-8D98-49B1-92C1-35B8B449F010}">
      <dgm:prSet phldrT="[Texto]" custT="1"/>
      <dgm:spPr/>
      <dgm:t>
        <a:bodyPr/>
        <a:lstStyle/>
        <a:p>
          <a:r>
            <a:rPr lang="es-E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Debilidades</a:t>
          </a:r>
          <a:endParaRPr lang="es-ES" sz="24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B9E2A416-F073-41F5-9083-7341F1130D2B}" type="parTrans" cxnId="{187C82B2-C89C-455F-AEA0-330F028A23C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3B899207-FE1B-45C1-BD2C-8C9A3051F91D}" type="sibTrans" cxnId="{187C82B2-C89C-455F-AEA0-330F028A23CA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09BC10BF-49D1-44C0-AD97-19E4DBBB202B}">
      <dgm:prSet phldrT="[Texto]" custT="1"/>
      <dgm:spPr/>
      <dgm:t>
        <a:bodyPr/>
        <a:lstStyle/>
        <a:p>
          <a:r>
            <a:rPr lang="es-ES" sz="24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Amenazas</a:t>
          </a:r>
          <a:endParaRPr lang="es-ES" sz="24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AF9A1A65-5A27-4952-8108-32224C47B67A}" type="parTrans" cxnId="{0D99E234-5A69-4154-BD73-E55B6562624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01C2B9DC-4B87-415B-9C63-896775269B37}" type="sibTrans" cxnId="{0D99E234-5A69-4154-BD73-E55B65626246}">
      <dgm:prSet/>
      <dgm:spPr/>
      <dgm:t>
        <a:bodyPr/>
        <a:lstStyle/>
        <a:p>
          <a:endParaRPr lang="es-ES" sz="200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gm:t>
    </dgm:pt>
    <dgm:pt modelId="{4A0B22AB-114C-452A-932C-14E30C25C2CE}" type="pres">
      <dgm:prSet presAssocID="{A5B39841-36CB-414D-879D-14E5463423F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D449382-0119-4153-BDCE-0651CAA20AE9}" type="pres">
      <dgm:prSet presAssocID="{A5B39841-36CB-414D-879D-14E5463423FD}" presName="axisShape" presStyleLbl="bgShp" presStyleIdx="0" presStyleCnt="1"/>
      <dgm:spPr/>
    </dgm:pt>
    <dgm:pt modelId="{19929561-5B9A-4A1D-AB02-7EC51B2E3560}" type="pres">
      <dgm:prSet presAssocID="{A5B39841-36CB-414D-879D-14E5463423FD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B04B26-37D3-456D-936A-F6A17C3F1BFD}" type="pres">
      <dgm:prSet presAssocID="{A5B39841-36CB-414D-879D-14E5463423FD}" presName="rect2" presStyleLbl="node1" presStyleIdx="1" presStyleCnt="4" custScaleX="109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18611A-9C60-4673-B4F3-1EFB321323EB}" type="pres">
      <dgm:prSet presAssocID="{A5B39841-36CB-414D-879D-14E5463423FD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D9D856-9CEA-46D9-8D64-EF27C0174335}" type="pres">
      <dgm:prSet presAssocID="{A5B39841-36CB-414D-879D-14E5463423FD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7C82B2-C89C-455F-AEA0-330F028A23CA}" srcId="{A5B39841-36CB-414D-879D-14E5463423FD}" destId="{3EF40E65-8D98-49B1-92C1-35B8B449F010}" srcOrd="2" destOrd="0" parTransId="{B9E2A416-F073-41F5-9083-7341F1130D2B}" sibTransId="{3B899207-FE1B-45C1-BD2C-8C9A3051F91D}"/>
    <dgm:cxn modelId="{8A2B76F3-C949-4A95-B654-AF0AD99B2E13}" type="presOf" srcId="{A5B39841-36CB-414D-879D-14E5463423FD}" destId="{4A0B22AB-114C-452A-932C-14E30C25C2CE}" srcOrd="0" destOrd="0" presId="urn:microsoft.com/office/officeart/2005/8/layout/matrix2"/>
    <dgm:cxn modelId="{4886BB61-3EDF-4031-96E1-F72CE99DE5BF}" type="presOf" srcId="{AF66E7AC-DC7B-461E-9CD3-5C3A9A01DAA4}" destId="{19929561-5B9A-4A1D-AB02-7EC51B2E3560}" srcOrd="0" destOrd="0" presId="urn:microsoft.com/office/officeart/2005/8/layout/matrix2"/>
    <dgm:cxn modelId="{C8C82D1B-8560-461C-965C-CEF95C2F82EC}" type="presOf" srcId="{4B809240-694C-48D1-8056-CD1E829F496D}" destId="{31B04B26-37D3-456D-936A-F6A17C3F1BFD}" srcOrd="0" destOrd="0" presId="urn:microsoft.com/office/officeart/2005/8/layout/matrix2"/>
    <dgm:cxn modelId="{A56C27BA-C40F-4D0C-A2CF-380C06F0E1D3}" srcId="{A5B39841-36CB-414D-879D-14E5463423FD}" destId="{AF66E7AC-DC7B-461E-9CD3-5C3A9A01DAA4}" srcOrd="0" destOrd="0" parTransId="{F36160C8-6E4B-4502-853A-3070559D9DBD}" sibTransId="{57104497-D02F-4833-B1E1-32620F37C041}"/>
    <dgm:cxn modelId="{18168744-50D9-41B9-ACDD-574392BE2EB0}" type="presOf" srcId="{09BC10BF-49D1-44C0-AD97-19E4DBBB202B}" destId="{06D9D856-9CEA-46D9-8D64-EF27C0174335}" srcOrd="0" destOrd="0" presId="urn:microsoft.com/office/officeart/2005/8/layout/matrix2"/>
    <dgm:cxn modelId="{0D99E234-5A69-4154-BD73-E55B65626246}" srcId="{A5B39841-36CB-414D-879D-14E5463423FD}" destId="{09BC10BF-49D1-44C0-AD97-19E4DBBB202B}" srcOrd="3" destOrd="0" parTransId="{AF9A1A65-5A27-4952-8108-32224C47B67A}" sibTransId="{01C2B9DC-4B87-415B-9C63-896775269B37}"/>
    <dgm:cxn modelId="{847C7316-6971-408D-A445-E09002998B27}" type="presOf" srcId="{3EF40E65-8D98-49B1-92C1-35B8B449F010}" destId="{8418611A-9C60-4673-B4F3-1EFB321323EB}" srcOrd="0" destOrd="0" presId="urn:microsoft.com/office/officeart/2005/8/layout/matrix2"/>
    <dgm:cxn modelId="{B24F7936-0E49-420C-B02F-BE8CF3D2DD45}" srcId="{A5B39841-36CB-414D-879D-14E5463423FD}" destId="{4B809240-694C-48D1-8056-CD1E829F496D}" srcOrd="1" destOrd="0" parTransId="{725D36B1-D784-4B3C-AFAE-B93EF12B1D70}" sibTransId="{1C1949DA-424D-4DE2-936D-D077615DE181}"/>
    <dgm:cxn modelId="{9FCB3EFB-D3BE-4614-A658-FFC3FF4028AC}" type="presParOf" srcId="{4A0B22AB-114C-452A-932C-14E30C25C2CE}" destId="{1D449382-0119-4153-BDCE-0651CAA20AE9}" srcOrd="0" destOrd="0" presId="urn:microsoft.com/office/officeart/2005/8/layout/matrix2"/>
    <dgm:cxn modelId="{C5AEB15E-C7D6-4A9B-80E2-95C8A161E82E}" type="presParOf" srcId="{4A0B22AB-114C-452A-932C-14E30C25C2CE}" destId="{19929561-5B9A-4A1D-AB02-7EC51B2E3560}" srcOrd="1" destOrd="0" presId="urn:microsoft.com/office/officeart/2005/8/layout/matrix2"/>
    <dgm:cxn modelId="{F13F288A-C746-42B9-B4CB-C0BA4531B77A}" type="presParOf" srcId="{4A0B22AB-114C-452A-932C-14E30C25C2CE}" destId="{31B04B26-37D3-456D-936A-F6A17C3F1BFD}" srcOrd="2" destOrd="0" presId="urn:microsoft.com/office/officeart/2005/8/layout/matrix2"/>
    <dgm:cxn modelId="{59D81321-5689-48C6-9595-53C36A2EF375}" type="presParOf" srcId="{4A0B22AB-114C-452A-932C-14E30C25C2CE}" destId="{8418611A-9C60-4673-B4F3-1EFB321323EB}" srcOrd="3" destOrd="0" presId="urn:microsoft.com/office/officeart/2005/8/layout/matrix2"/>
    <dgm:cxn modelId="{38F6D546-B025-404B-9596-85B869DB4BBA}" type="presParOf" srcId="{4A0B22AB-114C-452A-932C-14E30C25C2CE}" destId="{06D9D856-9CEA-46D9-8D64-EF27C017433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70372F-5B29-4EF5-9CD1-AFE62E39EE8D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</dgm:pt>
    <dgm:pt modelId="{4A367774-9A46-442C-8BC2-5E4C6EA43EC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T.G.S. trabaja con una metodología integradora y así tratar  los problemas que existan dentro de la organización.</a:t>
          </a:r>
          <a:endParaRPr lang="es-ES" dirty="0">
            <a:solidFill>
              <a:schemeClr val="tx1"/>
            </a:solidFill>
          </a:endParaRPr>
        </a:p>
      </dgm:t>
    </dgm:pt>
    <dgm:pt modelId="{2AADD6F5-8908-4274-A3EE-0053C9232AF9}" type="parTrans" cxnId="{85AF86CF-2729-4FD3-A9C5-3AC7161D4E3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7941CC4-1087-49DB-B430-DA9DB6B30CE0}" type="sibTrans" cxnId="{85AF86CF-2729-4FD3-A9C5-3AC7161D4E3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5EBEB29-6EEA-492F-9378-B3DB249D4E1D}">
      <dgm:prSet phldrT="[Texto]"/>
      <dgm:spPr/>
      <dgm:t>
        <a:bodyPr/>
        <a:lstStyle/>
        <a:p>
          <a:r>
            <a:rPr lang="es-EC" dirty="0" err="1" smtClean="0">
              <a:solidFill>
                <a:schemeClr val="tx1"/>
              </a:solidFill>
            </a:rPr>
            <a:t>Ludwing</a:t>
          </a:r>
          <a:r>
            <a:rPr lang="es-EC" dirty="0" smtClean="0">
              <a:solidFill>
                <a:schemeClr val="tx1"/>
              </a:solidFill>
            </a:rPr>
            <a:t> Von Bertalanffy (1925)</a:t>
          </a:r>
        </a:p>
        <a:p>
          <a:r>
            <a:rPr lang="es-EC" dirty="0" smtClean="0">
              <a:solidFill>
                <a:schemeClr val="tx1"/>
              </a:solidFill>
            </a:rPr>
            <a:t>El sistema = TODO</a:t>
          </a:r>
        </a:p>
        <a:p>
          <a:r>
            <a:rPr lang="es-ES" dirty="0" smtClean="0">
              <a:solidFill>
                <a:schemeClr val="tx1"/>
              </a:solidFill>
            </a:rPr>
            <a:t>Determinante son sus relaciones</a:t>
          </a:r>
          <a:endParaRPr lang="es-ES" dirty="0">
            <a:solidFill>
              <a:schemeClr val="tx1"/>
            </a:solidFill>
          </a:endParaRPr>
        </a:p>
      </dgm:t>
    </dgm:pt>
    <dgm:pt modelId="{D260F857-333C-4292-B47B-31A5D1BF270C}" type="parTrans" cxnId="{8ED5A5B6-883C-4369-9321-C4AFBB2DE5B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EEEBEC5-F40C-437C-A6C3-B129ABBFD8D7}" type="sibTrans" cxnId="{8ED5A5B6-883C-4369-9321-C4AFBB2DE5B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1AC60D6-4002-4DBD-BD6E-AA4C478E9D44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Según Peralta (2016)</a:t>
          </a:r>
        </a:p>
        <a:p>
          <a:r>
            <a:rPr lang="es-ES" dirty="0" smtClean="0">
              <a:solidFill>
                <a:schemeClr val="tx1"/>
              </a:solidFill>
            </a:rPr>
            <a:t>T.G.S. es requerida para modelos de gestión</a:t>
          </a:r>
          <a:endParaRPr lang="es-ES" dirty="0">
            <a:solidFill>
              <a:schemeClr val="tx1"/>
            </a:solidFill>
          </a:endParaRPr>
        </a:p>
      </dgm:t>
    </dgm:pt>
    <dgm:pt modelId="{864DC399-3DC2-4B76-AA66-EBCEBEDC2D44}" type="parTrans" cxnId="{81D13A71-C7A2-440B-BA4F-DC06AAB257C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8173C93-C8BA-416F-A009-E0A5BDE75FFE}" type="sibTrans" cxnId="{81D13A71-C7A2-440B-BA4F-DC06AAB257C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9486B25-92C3-47AC-9010-A1A56BD1364A}" type="pres">
      <dgm:prSet presAssocID="{1A70372F-5B29-4EF5-9CD1-AFE62E39EE8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AE512B2-28C6-41A8-AE56-1536CC49616B}" type="pres">
      <dgm:prSet presAssocID="{4A367774-9A46-442C-8BC2-5E4C6EA43EC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61401A-D827-489D-AF27-9CA859B4C94A}" type="pres">
      <dgm:prSet presAssocID="{4A367774-9A46-442C-8BC2-5E4C6EA43ECF}" presName="gear1srcNode" presStyleLbl="node1" presStyleIdx="0" presStyleCnt="3"/>
      <dgm:spPr/>
      <dgm:t>
        <a:bodyPr/>
        <a:lstStyle/>
        <a:p>
          <a:endParaRPr lang="es-ES"/>
        </a:p>
      </dgm:t>
    </dgm:pt>
    <dgm:pt modelId="{98A27607-533D-4C0B-B774-D3A9322F96EA}" type="pres">
      <dgm:prSet presAssocID="{4A367774-9A46-442C-8BC2-5E4C6EA43ECF}" presName="gear1dstNode" presStyleLbl="node1" presStyleIdx="0" presStyleCnt="3"/>
      <dgm:spPr/>
      <dgm:t>
        <a:bodyPr/>
        <a:lstStyle/>
        <a:p>
          <a:endParaRPr lang="es-ES"/>
        </a:p>
      </dgm:t>
    </dgm:pt>
    <dgm:pt modelId="{E09BFFA5-CCE1-44D3-94D1-CC2D442A41D4}" type="pres">
      <dgm:prSet presAssocID="{C5EBEB29-6EEA-492F-9378-B3DB249D4E1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C5874A-6C7B-4665-8AFB-94AEFE18C362}" type="pres">
      <dgm:prSet presAssocID="{C5EBEB29-6EEA-492F-9378-B3DB249D4E1D}" presName="gear2srcNode" presStyleLbl="node1" presStyleIdx="1" presStyleCnt="3"/>
      <dgm:spPr/>
      <dgm:t>
        <a:bodyPr/>
        <a:lstStyle/>
        <a:p>
          <a:endParaRPr lang="es-ES"/>
        </a:p>
      </dgm:t>
    </dgm:pt>
    <dgm:pt modelId="{30347BCE-33A9-4947-B410-78AD154A6237}" type="pres">
      <dgm:prSet presAssocID="{C5EBEB29-6EEA-492F-9378-B3DB249D4E1D}" presName="gear2dstNode" presStyleLbl="node1" presStyleIdx="1" presStyleCnt="3"/>
      <dgm:spPr/>
      <dgm:t>
        <a:bodyPr/>
        <a:lstStyle/>
        <a:p>
          <a:endParaRPr lang="es-ES"/>
        </a:p>
      </dgm:t>
    </dgm:pt>
    <dgm:pt modelId="{03FE5520-8402-417A-8F67-BEA70F122641}" type="pres">
      <dgm:prSet presAssocID="{51AC60D6-4002-4DBD-BD6E-AA4C478E9D44}" presName="gear3" presStyleLbl="node1" presStyleIdx="2" presStyleCnt="3"/>
      <dgm:spPr/>
      <dgm:t>
        <a:bodyPr/>
        <a:lstStyle/>
        <a:p>
          <a:endParaRPr lang="es-ES"/>
        </a:p>
      </dgm:t>
    </dgm:pt>
    <dgm:pt modelId="{A65637A8-C3A5-4BAF-AD93-0AFDCA69E058}" type="pres">
      <dgm:prSet presAssocID="{51AC60D6-4002-4DBD-BD6E-AA4C478E9D4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C02D90-DA23-41DD-A674-769962D2E82E}" type="pres">
      <dgm:prSet presAssocID="{51AC60D6-4002-4DBD-BD6E-AA4C478E9D44}" presName="gear3srcNode" presStyleLbl="node1" presStyleIdx="2" presStyleCnt="3"/>
      <dgm:spPr/>
      <dgm:t>
        <a:bodyPr/>
        <a:lstStyle/>
        <a:p>
          <a:endParaRPr lang="es-ES"/>
        </a:p>
      </dgm:t>
    </dgm:pt>
    <dgm:pt modelId="{10238066-0E9A-4BD5-9DBA-A8C064BC17F0}" type="pres">
      <dgm:prSet presAssocID="{51AC60D6-4002-4DBD-BD6E-AA4C478E9D44}" presName="gear3dstNode" presStyleLbl="node1" presStyleIdx="2" presStyleCnt="3"/>
      <dgm:spPr/>
      <dgm:t>
        <a:bodyPr/>
        <a:lstStyle/>
        <a:p>
          <a:endParaRPr lang="es-ES"/>
        </a:p>
      </dgm:t>
    </dgm:pt>
    <dgm:pt modelId="{4D543A42-979C-4D11-95AB-C3E806C7F8DD}" type="pres">
      <dgm:prSet presAssocID="{67941CC4-1087-49DB-B430-DA9DB6B30CE0}" presName="connector1" presStyleLbl="sibTrans2D1" presStyleIdx="0" presStyleCnt="3"/>
      <dgm:spPr/>
      <dgm:t>
        <a:bodyPr/>
        <a:lstStyle/>
        <a:p>
          <a:endParaRPr lang="es-ES"/>
        </a:p>
      </dgm:t>
    </dgm:pt>
    <dgm:pt modelId="{7787E8EA-3C81-41FF-A30F-D7CAAF788B17}" type="pres">
      <dgm:prSet presAssocID="{5EEEBEC5-F40C-437C-A6C3-B129ABBFD8D7}" presName="connector2" presStyleLbl="sibTrans2D1" presStyleIdx="1" presStyleCnt="3"/>
      <dgm:spPr/>
      <dgm:t>
        <a:bodyPr/>
        <a:lstStyle/>
        <a:p>
          <a:endParaRPr lang="es-ES"/>
        </a:p>
      </dgm:t>
    </dgm:pt>
    <dgm:pt modelId="{BCCF6349-11F0-4B9F-92D3-2E094E6C58C9}" type="pres">
      <dgm:prSet presAssocID="{D8173C93-C8BA-416F-A009-E0A5BDE75FFE}" presName="connector3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B8D13B84-E6CE-45DD-A9D5-DEA0CB1E7C16}" type="presOf" srcId="{5EEEBEC5-F40C-437C-A6C3-B129ABBFD8D7}" destId="{7787E8EA-3C81-41FF-A30F-D7CAAF788B17}" srcOrd="0" destOrd="0" presId="urn:microsoft.com/office/officeart/2005/8/layout/gear1"/>
    <dgm:cxn modelId="{2E6229D4-B5D7-4579-8152-4C9801FE37FF}" type="presOf" srcId="{C5EBEB29-6EEA-492F-9378-B3DB249D4E1D}" destId="{30347BCE-33A9-4947-B410-78AD154A6237}" srcOrd="2" destOrd="0" presId="urn:microsoft.com/office/officeart/2005/8/layout/gear1"/>
    <dgm:cxn modelId="{5A4DC3ED-B927-4046-B274-5A67432FEBC7}" type="presOf" srcId="{1A70372F-5B29-4EF5-9CD1-AFE62E39EE8D}" destId="{59486B25-92C3-47AC-9010-A1A56BD1364A}" srcOrd="0" destOrd="0" presId="urn:microsoft.com/office/officeart/2005/8/layout/gear1"/>
    <dgm:cxn modelId="{85AF86CF-2729-4FD3-A9C5-3AC7161D4E39}" srcId="{1A70372F-5B29-4EF5-9CD1-AFE62E39EE8D}" destId="{4A367774-9A46-442C-8BC2-5E4C6EA43ECF}" srcOrd="0" destOrd="0" parTransId="{2AADD6F5-8908-4274-A3EE-0053C9232AF9}" sibTransId="{67941CC4-1087-49DB-B430-DA9DB6B30CE0}"/>
    <dgm:cxn modelId="{47F668F0-A0DC-4E54-B564-5C6A3EAC0166}" type="presOf" srcId="{D8173C93-C8BA-416F-A009-E0A5BDE75FFE}" destId="{BCCF6349-11F0-4B9F-92D3-2E094E6C58C9}" srcOrd="0" destOrd="0" presId="urn:microsoft.com/office/officeart/2005/8/layout/gear1"/>
    <dgm:cxn modelId="{D0CF7316-0B70-41DE-BBB1-FBA12E1A8501}" type="presOf" srcId="{4A367774-9A46-442C-8BC2-5E4C6EA43ECF}" destId="{3461401A-D827-489D-AF27-9CA859B4C94A}" srcOrd="1" destOrd="0" presId="urn:microsoft.com/office/officeart/2005/8/layout/gear1"/>
    <dgm:cxn modelId="{81D13A71-C7A2-440B-BA4F-DC06AAB257C8}" srcId="{1A70372F-5B29-4EF5-9CD1-AFE62E39EE8D}" destId="{51AC60D6-4002-4DBD-BD6E-AA4C478E9D44}" srcOrd="2" destOrd="0" parTransId="{864DC399-3DC2-4B76-AA66-EBCEBEDC2D44}" sibTransId="{D8173C93-C8BA-416F-A009-E0A5BDE75FFE}"/>
    <dgm:cxn modelId="{61D938B6-53B2-4252-A10A-2D01EA81B0BE}" type="presOf" srcId="{51AC60D6-4002-4DBD-BD6E-AA4C478E9D44}" destId="{03FE5520-8402-417A-8F67-BEA70F122641}" srcOrd="0" destOrd="0" presId="urn:microsoft.com/office/officeart/2005/8/layout/gear1"/>
    <dgm:cxn modelId="{2EEED4F1-3640-4771-B4A6-2B33AE892A25}" type="presOf" srcId="{4A367774-9A46-442C-8BC2-5E4C6EA43ECF}" destId="{9AE512B2-28C6-41A8-AE56-1536CC49616B}" srcOrd="0" destOrd="0" presId="urn:microsoft.com/office/officeart/2005/8/layout/gear1"/>
    <dgm:cxn modelId="{F55C7AFA-9D49-4933-8337-FE5CC73B3894}" type="presOf" srcId="{51AC60D6-4002-4DBD-BD6E-AA4C478E9D44}" destId="{A65637A8-C3A5-4BAF-AD93-0AFDCA69E058}" srcOrd="1" destOrd="0" presId="urn:microsoft.com/office/officeart/2005/8/layout/gear1"/>
    <dgm:cxn modelId="{8ED5A5B6-883C-4369-9321-C4AFBB2DE5B7}" srcId="{1A70372F-5B29-4EF5-9CD1-AFE62E39EE8D}" destId="{C5EBEB29-6EEA-492F-9378-B3DB249D4E1D}" srcOrd="1" destOrd="0" parTransId="{D260F857-333C-4292-B47B-31A5D1BF270C}" sibTransId="{5EEEBEC5-F40C-437C-A6C3-B129ABBFD8D7}"/>
    <dgm:cxn modelId="{B51C5E1E-5C24-405F-B2E0-26086E91E911}" type="presOf" srcId="{51AC60D6-4002-4DBD-BD6E-AA4C478E9D44}" destId="{EFC02D90-DA23-41DD-A674-769962D2E82E}" srcOrd="2" destOrd="0" presId="urn:microsoft.com/office/officeart/2005/8/layout/gear1"/>
    <dgm:cxn modelId="{4292FF29-0FB2-477D-9517-E94A1609713C}" type="presOf" srcId="{51AC60D6-4002-4DBD-BD6E-AA4C478E9D44}" destId="{10238066-0E9A-4BD5-9DBA-A8C064BC17F0}" srcOrd="3" destOrd="0" presId="urn:microsoft.com/office/officeart/2005/8/layout/gear1"/>
    <dgm:cxn modelId="{A0EE0948-65D1-4423-A9B2-6566123525F1}" type="presOf" srcId="{C5EBEB29-6EEA-492F-9378-B3DB249D4E1D}" destId="{E09BFFA5-CCE1-44D3-94D1-CC2D442A41D4}" srcOrd="0" destOrd="0" presId="urn:microsoft.com/office/officeart/2005/8/layout/gear1"/>
    <dgm:cxn modelId="{E238023C-AA1A-48E1-8C46-F3B897DCDCEE}" type="presOf" srcId="{4A367774-9A46-442C-8BC2-5E4C6EA43ECF}" destId="{98A27607-533D-4C0B-B774-D3A9322F96EA}" srcOrd="2" destOrd="0" presId="urn:microsoft.com/office/officeart/2005/8/layout/gear1"/>
    <dgm:cxn modelId="{428A861B-2021-4C74-8ED4-22EA7D4D3B12}" type="presOf" srcId="{C5EBEB29-6EEA-492F-9378-B3DB249D4E1D}" destId="{BDC5874A-6C7B-4665-8AFB-94AEFE18C362}" srcOrd="1" destOrd="0" presId="urn:microsoft.com/office/officeart/2005/8/layout/gear1"/>
    <dgm:cxn modelId="{B77BEDE6-A8BB-483C-B904-159700992FB9}" type="presOf" srcId="{67941CC4-1087-49DB-B430-DA9DB6B30CE0}" destId="{4D543A42-979C-4D11-95AB-C3E806C7F8DD}" srcOrd="0" destOrd="0" presId="urn:microsoft.com/office/officeart/2005/8/layout/gear1"/>
    <dgm:cxn modelId="{BDD0728E-2E54-439D-BE9B-97D2D44A16A3}" type="presParOf" srcId="{59486B25-92C3-47AC-9010-A1A56BD1364A}" destId="{9AE512B2-28C6-41A8-AE56-1536CC49616B}" srcOrd="0" destOrd="0" presId="urn:microsoft.com/office/officeart/2005/8/layout/gear1"/>
    <dgm:cxn modelId="{B44EA311-A3E6-4E3C-BB74-E7FECAF49DE3}" type="presParOf" srcId="{59486B25-92C3-47AC-9010-A1A56BD1364A}" destId="{3461401A-D827-489D-AF27-9CA859B4C94A}" srcOrd="1" destOrd="0" presId="urn:microsoft.com/office/officeart/2005/8/layout/gear1"/>
    <dgm:cxn modelId="{926FAEB9-E60D-45D0-A200-697E0FE65621}" type="presParOf" srcId="{59486B25-92C3-47AC-9010-A1A56BD1364A}" destId="{98A27607-533D-4C0B-B774-D3A9322F96EA}" srcOrd="2" destOrd="0" presId="urn:microsoft.com/office/officeart/2005/8/layout/gear1"/>
    <dgm:cxn modelId="{073F4225-083B-4B4B-B0FA-7E09AA408EF2}" type="presParOf" srcId="{59486B25-92C3-47AC-9010-A1A56BD1364A}" destId="{E09BFFA5-CCE1-44D3-94D1-CC2D442A41D4}" srcOrd="3" destOrd="0" presId="urn:microsoft.com/office/officeart/2005/8/layout/gear1"/>
    <dgm:cxn modelId="{C6AAFF91-E40A-4024-B351-E2580A56C274}" type="presParOf" srcId="{59486B25-92C3-47AC-9010-A1A56BD1364A}" destId="{BDC5874A-6C7B-4665-8AFB-94AEFE18C362}" srcOrd="4" destOrd="0" presId="urn:microsoft.com/office/officeart/2005/8/layout/gear1"/>
    <dgm:cxn modelId="{B1F7F044-03B6-454D-9364-16C943B352F9}" type="presParOf" srcId="{59486B25-92C3-47AC-9010-A1A56BD1364A}" destId="{30347BCE-33A9-4947-B410-78AD154A6237}" srcOrd="5" destOrd="0" presId="urn:microsoft.com/office/officeart/2005/8/layout/gear1"/>
    <dgm:cxn modelId="{44214E9B-DB6F-486E-AB26-9B893F7C78A9}" type="presParOf" srcId="{59486B25-92C3-47AC-9010-A1A56BD1364A}" destId="{03FE5520-8402-417A-8F67-BEA70F122641}" srcOrd="6" destOrd="0" presId="urn:microsoft.com/office/officeart/2005/8/layout/gear1"/>
    <dgm:cxn modelId="{88116AAD-D640-4186-BF5D-665B8A95C85E}" type="presParOf" srcId="{59486B25-92C3-47AC-9010-A1A56BD1364A}" destId="{A65637A8-C3A5-4BAF-AD93-0AFDCA69E058}" srcOrd="7" destOrd="0" presId="urn:microsoft.com/office/officeart/2005/8/layout/gear1"/>
    <dgm:cxn modelId="{23B0DE53-9785-41F4-8178-7FC2AA88CD59}" type="presParOf" srcId="{59486B25-92C3-47AC-9010-A1A56BD1364A}" destId="{EFC02D90-DA23-41DD-A674-769962D2E82E}" srcOrd="8" destOrd="0" presId="urn:microsoft.com/office/officeart/2005/8/layout/gear1"/>
    <dgm:cxn modelId="{767EACAA-8ACB-4650-A304-E5072FDC31DE}" type="presParOf" srcId="{59486B25-92C3-47AC-9010-A1A56BD1364A}" destId="{10238066-0E9A-4BD5-9DBA-A8C064BC17F0}" srcOrd="9" destOrd="0" presId="urn:microsoft.com/office/officeart/2005/8/layout/gear1"/>
    <dgm:cxn modelId="{9D8001B3-4996-4D46-B16E-99E49D55DEE6}" type="presParOf" srcId="{59486B25-92C3-47AC-9010-A1A56BD1364A}" destId="{4D543A42-979C-4D11-95AB-C3E806C7F8DD}" srcOrd="10" destOrd="0" presId="urn:microsoft.com/office/officeart/2005/8/layout/gear1"/>
    <dgm:cxn modelId="{34D72846-CEC3-45C1-A884-0442BAF61290}" type="presParOf" srcId="{59486B25-92C3-47AC-9010-A1A56BD1364A}" destId="{7787E8EA-3C81-41FF-A30F-D7CAAF788B17}" srcOrd="11" destOrd="0" presId="urn:microsoft.com/office/officeart/2005/8/layout/gear1"/>
    <dgm:cxn modelId="{4F27E5D1-F1BE-46E7-877F-5EB840E25B78}" type="presParOf" srcId="{59486B25-92C3-47AC-9010-A1A56BD1364A}" destId="{BCCF6349-11F0-4B9F-92D3-2E094E6C58C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D5FA49-263D-4C0B-B2C4-2C3AF7203A71}" type="doc">
      <dgm:prSet loTypeId="urn:microsoft.com/office/officeart/2005/8/layout/cycle8" loCatId="cycle" qsTypeId="urn:microsoft.com/office/officeart/2005/8/quickstyle/simple1" qsCatId="simple" csTypeId="urn:microsoft.com/office/officeart/2005/8/colors/colorful2" csCatId="colorful" phldr="1"/>
      <dgm:spPr/>
    </dgm:pt>
    <dgm:pt modelId="{C57D2034-C0A6-45D2-9C52-205318A399A7}">
      <dgm:prSet phldrT="[Texto]"/>
      <dgm:spPr/>
      <dgm:t>
        <a:bodyPr/>
        <a:lstStyle/>
        <a:p>
          <a:r>
            <a:rPr lang="es-ES" dirty="0" err="1" smtClean="0">
              <a:solidFill>
                <a:schemeClr val="tx1"/>
              </a:solidFill>
            </a:rPr>
            <a:t>Super</a:t>
          </a:r>
          <a:r>
            <a:rPr lang="es-ES" dirty="0" smtClean="0">
              <a:solidFill>
                <a:schemeClr val="tx1"/>
              </a:solidFill>
            </a:rPr>
            <a:t> estructura</a:t>
          </a:r>
          <a:endParaRPr lang="es-ES" dirty="0">
            <a:solidFill>
              <a:schemeClr val="tx1"/>
            </a:solidFill>
          </a:endParaRPr>
        </a:p>
      </dgm:t>
    </dgm:pt>
    <dgm:pt modelId="{930BB277-DC8C-42E2-9200-AE94137C3C40}" type="parTrans" cxnId="{59D835B6-71C5-4708-94AD-59826CD5C1F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DC31077-B0B7-422B-8A1C-D3CD99BE0363}" type="sibTrans" cxnId="{59D835B6-71C5-4708-94AD-59826CD5C1F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3A8D9D-7FFE-44C2-A07B-0938AF2842F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Planta Turística</a:t>
          </a:r>
          <a:endParaRPr lang="es-ES" dirty="0">
            <a:solidFill>
              <a:schemeClr val="tx1"/>
            </a:solidFill>
          </a:endParaRPr>
        </a:p>
      </dgm:t>
    </dgm:pt>
    <dgm:pt modelId="{1CFC9708-4752-483E-9791-1D7988708F48}" type="parTrans" cxnId="{83C63FA3-BE8E-4081-8378-34CEB18D2B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4C6A4D-8307-4D38-B750-BEB8554A3FC1}" type="sibTrans" cxnId="{83C63FA3-BE8E-4081-8378-34CEB18D2BF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12F7BFD-D756-4DD8-8ED7-38058F39D86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Comunidad receptora</a:t>
          </a:r>
          <a:endParaRPr lang="es-ES" dirty="0">
            <a:solidFill>
              <a:schemeClr val="tx1"/>
            </a:solidFill>
          </a:endParaRPr>
        </a:p>
      </dgm:t>
    </dgm:pt>
    <dgm:pt modelId="{6009A182-0097-4601-A3C9-339927D3C85A}" type="parTrans" cxnId="{E4A9053F-C102-4B4F-8089-4DC4907201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8CB8D3C-283E-4967-8EDE-B0163B9637E3}" type="sibTrans" cxnId="{E4A9053F-C102-4B4F-8089-4DC49072013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04B99E2-CC5B-47B1-97A0-979711E620D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Infraestructura</a:t>
          </a:r>
          <a:endParaRPr lang="es-ES" dirty="0">
            <a:solidFill>
              <a:schemeClr val="tx1"/>
            </a:solidFill>
          </a:endParaRPr>
        </a:p>
      </dgm:t>
    </dgm:pt>
    <dgm:pt modelId="{2A6740CE-13F7-4D2F-8D9F-A5F6D1AC7C14}" type="parTrans" cxnId="{FF344F95-EC6E-48DC-B8DE-58C111AF3A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EE0D25-0D6A-45D7-B2DD-CFDF46509C0E}" type="sibTrans" cxnId="{FF344F95-EC6E-48DC-B8DE-58C111AF3A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DFF0F3A-0074-463D-9A7B-EC659B4FC689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Demanda</a:t>
          </a:r>
          <a:endParaRPr lang="es-ES" dirty="0">
            <a:solidFill>
              <a:schemeClr val="tx1"/>
            </a:solidFill>
          </a:endParaRPr>
        </a:p>
      </dgm:t>
    </dgm:pt>
    <dgm:pt modelId="{EF7B06DC-A53B-4097-8D1F-ACA49BAFB691}" type="parTrans" cxnId="{58436E1D-E2C8-4B48-818C-C0ACE9940E1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BE66ADD-528A-429E-9B06-00331E1A98A1}" type="sibTrans" cxnId="{58436E1D-E2C8-4B48-818C-C0ACE9940E1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FCB9130-C80D-41B1-9921-46D45934CCDD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Oferta</a:t>
          </a:r>
          <a:endParaRPr lang="es-ES" dirty="0">
            <a:solidFill>
              <a:schemeClr val="tx1"/>
            </a:solidFill>
          </a:endParaRPr>
        </a:p>
      </dgm:t>
    </dgm:pt>
    <dgm:pt modelId="{3126009C-C842-4799-9DBC-9CF5F2D8D897}" type="parTrans" cxnId="{2BBBC848-760B-4EE8-9D91-527F2C750A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330EBFA-168B-4E0A-8A5F-89CAAACCA5EA}" type="sibTrans" cxnId="{2BBBC848-760B-4EE8-9D91-527F2C750A0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F1359C1-50D3-4B85-94BF-653A577EC256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Atractivos</a:t>
          </a:r>
          <a:endParaRPr lang="es-ES" dirty="0">
            <a:solidFill>
              <a:schemeClr val="tx1"/>
            </a:solidFill>
          </a:endParaRPr>
        </a:p>
      </dgm:t>
    </dgm:pt>
    <dgm:pt modelId="{7D8B973A-11DC-4B75-8F31-570BC228E932}" type="parTrans" cxnId="{8B7E749E-7DF0-4700-BF52-B0057FBAB9D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226F63-72EB-4F71-90DC-C3124F6ABFBB}" type="sibTrans" cxnId="{8B7E749E-7DF0-4700-BF52-B0057FBAB9D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4764CB4-AFD1-40DD-BDE1-25B8F59C462C}" type="pres">
      <dgm:prSet presAssocID="{0BD5FA49-263D-4C0B-B2C4-2C3AF7203A71}" presName="compositeShape" presStyleCnt="0">
        <dgm:presLayoutVars>
          <dgm:chMax val="7"/>
          <dgm:dir/>
          <dgm:resizeHandles val="exact"/>
        </dgm:presLayoutVars>
      </dgm:prSet>
      <dgm:spPr/>
    </dgm:pt>
    <dgm:pt modelId="{D64CC521-4AE4-47F4-AA1A-F7EA5F20F0DC}" type="pres">
      <dgm:prSet presAssocID="{0BD5FA49-263D-4C0B-B2C4-2C3AF7203A71}" presName="wedge1" presStyleLbl="node1" presStyleIdx="0" presStyleCnt="7"/>
      <dgm:spPr/>
      <dgm:t>
        <a:bodyPr/>
        <a:lstStyle/>
        <a:p>
          <a:endParaRPr lang="es-ES"/>
        </a:p>
      </dgm:t>
    </dgm:pt>
    <dgm:pt modelId="{FE02CA78-18F2-4FF2-919F-531EF38B29E1}" type="pres">
      <dgm:prSet presAssocID="{0BD5FA49-263D-4C0B-B2C4-2C3AF7203A71}" presName="dummy1a" presStyleCnt="0"/>
      <dgm:spPr/>
    </dgm:pt>
    <dgm:pt modelId="{DC8CC9B3-1796-42F2-8857-031C16E0024E}" type="pres">
      <dgm:prSet presAssocID="{0BD5FA49-263D-4C0B-B2C4-2C3AF7203A71}" presName="dummy1b" presStyleCnt="0"/>
      <dgm:spPr/>
    </dgm:pt>
    <dgm:pt modelId="{196C3816-9629-4A1C-9B78-6CD2EF606C9F}" type="pres">
      <dgm:prSet presAssocID="{0BD5FA49-263D-4C0B-B2C4-2C3AF7203A71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8B7B1D-6C9B-4FBF-AFE2-610815B00B0C}" type="pres">
      <dgm:prSet presAssocID="{0BD5FA49-263D-4C0B-B2C4-2C3AF7203A71}" presName="wedge2" presStyleLbl="node1" presStyleIdx="1" presStyleCnt="7"/>
      <dgm:spPr/>
      <dgm:t>
        <a:bodyPr/>
        <a:lstStyle/>
        <a:p>
          <a:endParaRPr lang="es-ES"/>
        </a:p>
      </dgm:t>
    </dgm:pt>
    <dgm:pt modelId="{A325DEAB-FAE8-4D4E-A458-B27E310C8B11}" type="pres">
      <dgm:prSet presAssocID="{0BD5FA49-263D-4C0B-B2C4-2C3AF7203A71}" presName="dummy2a" presStyleCnt="0"/>
      <dgm:spPr/>
    </dgm:pt>
    <dgm:pt modelId="{85C42EF3-DFF9-4F4F-88B4-12C1970BABE9}" type="pres">
      <dgm:prSet presAssocID="{0BD5FA49-263D-4C0B-B2C4-2C3AF7203A71}" presName="dummy2b" presStyleCnt="0"/>
      <dgm:spPr/>
    </dgm:pt>
    <dgm:pt modelId="{52BF2ACF-8280-4B2E-858F-59BBA4616ED6}" type="pres">
      <dgm:prSet presAssocID="{0BD5FA49-263D-4C0B-B2C4-2C3AF7203A71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08A66E-8845-4656-8646-496CD88A038E}" type="pres">
      <dgm:prSet presAssocID="{0BD5FA49-263D-4C0B-B2C4-2C3AF7203A71}" presName="wedge3" presStyleLbl="node1" presStyleIdx="2" presStyleCnt="7"/>
      <dgm:spPr/>
      <dgm:t>
        <a:bodyPr/>
        <a:lstStyle/>
        <a:p>
          <a:endParaRPr lang="es-ES"/>
        </a:p>
      </dgm:t>
    </dgm:pt>
    <dgm:pt modelId="{A370CBE0-2B01-4F1C-AB83-CF455FDCE56C}" type="pres">
      <dgm:prSet presAssocID="{0BD5FA49-263D-4C0B-B2C4-2C3AF7203A71}" presName="dummy3a" presStyleCnt="0"/>
      <dgm:spPr/>
    </dgm:pt>
    <dgm:pt modelId="{17B9A77F-92E5-429A-8F80-25BB2A7F33A7}" type="pres">
      <dgm:prSet presAssocID="{0BD5FA49-263D-4C0B-B2C4-2C3AF7203A71}" presName="dummy3b" presStyleCnt="0"/>
      <dgm:spPr/>
    </dgm:pt>
    <dgm:pt modelId="{11074B8B-40D7-4B5A-9C39-DACBB2DA8CC7}" type="pres">
      <dgm:prSet presAssocID="{0BD5FA49-263D-4C0B-B2C4-2C3AF7203A71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81060B-A6E2-40EA-819D-896A03D41A26}" type="pres">
      <dgm:prSet presAssocID="{0BD5FA49-263D-4C0B-B2C4-2C3AF7203A71}" presName="wedge4" presStyleLbl="node1" presStyleIdx="3" presStyleCnt="7"/>
      <dgm:spPr/>
      <dgm:t>
        <a:bodyPr/>
        <a:lstStyle/>
        <a:p>
          <a:endParaRPr lang="es-ES"/>
        </a:p>
      </dgm:t>
    </dgm:pt>
    <dgm:pt modelId="{CB25AAC3-BD42-48FC-BE77-A10ADEC46DBA}" type="pres">
      <dgm:prSet presAssocID="{0BD5FA49-263D-4C0B-B2C4-2C3AF7203A71}" presName="dummy4a" presStyleCnt="0"/>
      <dgm:spPr/>
    </dgm:pt>
    <dgm:pt modelId="{B7490BD1-600C-41D0-BE09-F3CF2C417908}" type="pres">
      <dgm:prSet presAssocID="{0BD5FA49-263D-4C0B-B2C4-2C3AF7203A71}" presName="dummy4b" presStyleCnt="0"/>
      <dgm:spPr/>
    </dgm:pt>
    <dgm:pt modelId="{E84FC048-6AAA-4176-A9AC-1267906C0056}" type="pres">
      <dgm:prSet presAssocID="{0BD5FA49-263D-4C0B-B2C4-2C3AF7203A71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F7E1FA-BA70-4C6B-AD7B-51AC4709F04F}" type="pres">
      <dgm:prSet presAssocID="{0BD5FA49-263D-4C0B-B2C4-2C3AF7203A71}" presName="wedge5" presStyleLbl="node1" presStyleIdx="4" presStyleCnt="7"/>
      <dgm:spPr/>
      <dgm:t>
        <a:bodyPr/>
        <a:lstStyle/>
        <a:p>
          <a:endParaRPr lang="es-ES"/>
        </a:p>
      </dgm:t>
    </dgm:pt>
    <dgm:pt modelId="{451CCECC-05A4-4AC5-B791-4345A2E33CAE}" type="pres">
      <dgm:prSet presAssocID="{0BD5FA49-263D-4C0B-B2C4-2C3AF7203A71}" presName="dummy5a" presStyleCnt="0"/>
      <dgm:spPr/>
    </dgm:pt>
    <dgm:pt modelId="{7DFDB1B7-E4D9-412B-BD91-CA0D1E42429B}" type="pres">
      <dgm:prSet presAssocID="{0BD5FA49-263D-4C0B-B2C4-2C3AF7203A71}" presName="dummy5b" presStyleCnt="0"/>
      <dgm:spPr/>
    </dgm:pt>
    <dgm:pt modelId="{61F5E363-7A44-44CD-BC3B-D3E3A4AEA76E}" type="pres">
      <dgm:prSet presAssocID="{0BD5FA49-263D-4C0B-B2C4-2C3AF7203A71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A63466-88FD-446B-8CB7-2A5E79030057}" type="pres">
      <dgm:prSet presAssocID="{0BD5FA49-263D-4C0B-B2C4-2C3AF7203A71}" presName="wedge6" presStyleLbl="node1" presStyleIdx="5" presStyleCnt="7"/>
      <dgm:spPr/>
      <dgm:t>
        <a:bodyPr/>
        <a:lstStyle/>
        <a:p>
          <a:endParaRPr lang="es-ES"/>
        </a:p>
      </dgm:t>
    </dgm:pt>
    <dgm:pt modelId="{CB3FB89C-C68D-4265-85B6-963043A0B552}" type="pres">
      <dgm:prSet presAssocID="{0BD5FA49-263D-4C0B-B2C4-2C3AF7203A71}" presName="dummy6a" presStyleCnt="0"/>
      <dgm:spPr/>
    </dgm:pt>
    <dgm:pt modelId="{ABB09473-E343-45DA-81EA-3BA3ADFA11DD}" type="pres">
      <dgm:prSet presAssocID="{0BD5FA49-263D-4C0B-B2C4-2C3AF7203A71}" presName="dummy6b" presStyleCnt="0"/>
      <dgm:spPr/>
    </dgm:pt>
    <dgm:pt modelId="{0BA9EEB7-7E63-4E21-B145-6884AB15867B}" type="pres">
      <dgm:prSet presAssocID="{0BD5FA49-263D-4C0B-B2C4-2C3AF7203A71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57C6BE-1DAB-4AB3-A645-2D106461DACD}" type="pres">
      <dgm:prSet presAssocID="{0BD5FA49-263D-4C0B-B2C4-2C3AF7203A71}" presName="wedge7" presStyleLbl="node1" presStyleIdx="6" presStyleCnt="7"/>
      <dgm:spPr/>
      <dgm:t>
        <a:bodyPr/>
        <a:lstStyle/>
        <a:p>
          <a:endParaRPr lang="es-ES"/>
        </a:p>
      </dgm:t>
    </dgm:pt>
    <dgm:pt modelId="{C35B0A4B-C509-4A3B-B9BD-EC930C7753FF}" type="pres">
      <dgm:prSet presAssocID="{0BD5FA49-263D-4C0B-B2C4-2C3AF7203A71}" presName="dummy7a" presStyleCnt="0"/>
      <dgm:spPr/>
    </dgm:pt>
    <dgm:pt modelId="{31F5F5A5-9540-4FE2-A019-CEF9729CF98C}" type="pres">
      <dgm:prSet presAssocID="{0BD5FA49-263D-4C0B-B2C4-2C3AF7203A71}" presName="dummy7b" presStyleCnt="0"/>
      <dgm:spPr/>
    </dgm:pt>
    <dgm:pt modelId="{92C73D73-0089-4E27-A5AD-CD42606551E2}" type="pres">
      <dgm:prSet presAssocID="{0BD5FA49-263D-4C0B-B2C4-2C3AF7203A71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11D7D2-AD7F-4757-BA90-472783071FAE}" type="pres">
      <dgm:prSet presAssocID="{6DC31077-B0B7-422B-8A1C-D3CD99BE0363}" presName="arrowWedge1" presStyleLbl="fgSibTrans2D1" presStyleIdx="0" presStyleCnt="7"/>
      <dgm:spPr/>
    </dgm:pt>
    <dgm:pt modelId="{6842A69E-444B-499C-A93D-9839F7FA9EE2}" type="pres">
      <dgm:prSet presAssocID="{19EE0D25-0D6A-45D7-B2DD-CFDF46509C0E}" presName="arrowWedge2" presStyleLbl="fgSibTrans2D1" presStyleIdx="1" presStyleCnt="7"/>
      <dgm:spPr/>
    </dgm:pt>
    <dgm:pt modelId="{F9C7D26D-82E1-4063-AB47-89FC4D2D6E94}" type="pres">
      <dgm:prSet presAssocID="{0BE66ADD-528A-429E-9B06-00331E1A98A1}" presName="arrowWedge3" presStyleLbl="fgSibTrans2D1" presStyleIdx="2" presStyleCnt="7"/>
      <dgm:spPr/>
    </dgm:pt>
    <dgm:pt modelId="{F77148E5-EBB1-4B9C-91CB-C9CA54525ADA}" type="pres">
      <dgm:prSet presAssocID="{C330EBFA-168B-4E0A-8A5F-89CAAACCA5EA}" presName="arrowWedge4" presStyleLbl="fgSibTrans2D1" presStyleIdx="3" presStyleCnt="7"/>
      <dgm:spPr/>
    </dgm:pt>
    <dgm:pt modelId="{D9330600-1643-424E-8FDD-5C8FA69B054A}" type="pres">
      <dgm:prSet presAssocID="{E6226F63-72EB-4F71-90DC-C3124F6ABFBB}" presName="arrowWedge5" presStyleLbl="fgSibTrans2D1" presStyleIdx="4" presStyleCnt="7"/>
      <dgm:spPr/>
    </dgm:pt>
    <dgm:pt modelId="{B8237FC6-CA71-4107-8FC3-4F7B7B451509}" type="pres">
      <dgm:prSet presAssocID="{CE4C6A4D-8307-4D38-B750-BEB8554A3FC1}" presName="arrowWedge6" presStyleLbl="fgSibTrans2D1" presStyleIdx="5" presStyleCnt="7"/>
      <dgm:spPr/>
    </dgm:pt>
    <dgm:pt modelId="{9B9C6CDF-25C3-43C4-B016-2BF210455C2D}" type="pres">
      <dgm:prSet presAssocID="{58CB8D3C-283E-4967-8EDE-B0163B9637E3}" presName="arrowWedge7" presStyleLbl="fgSibTrans2D1" presStyleIdx="6" presStyleCnt="7"/>
      <dgm:spPr/>
    </dgm:pt>
  </dgm:ptLst>
  <dgm:cxnLst>
    <dgm:cxn modelId="{2BBBC848-760B-4EE8-9D91-527F2C750A04}" srcId="{0BD5FA49-263D-4C0B-B2C4-2C3AF7203A71}" destId="{FFCB9130-C80D-41B1-9921-46D45934CCDD}" srcOrd="3" destOrd="0" parTransId="{3126009C-C842-4799-9DBC-9CF5F2D8D897}" sibTransId="{C330EBFA-168B-4E0A-8A5F-89CAAACCA5EA}"/>
    <dgm:cxn modelId="{A234BAD6-FDF8-493D-940A-1780F5C98F84}" type="presOf" srcId="{0BD5FA49-263D-4C0B-B2C4-2C3AF7203A71}" destId="{54764CB4-AFD1-40DD-BDE1-25B8F59C462C}" srcOrd="0" destOrd="0" presId="urn:microsoft.com/office/officeart/2005/8/layout/cycle8"/>
    <dgm:cxn modelId="{7B926900-99B4-43BE-8350-0D0857450435}" type="presOf" srcId="{3F1359C1-50D3-4B85-94BF-653A577EC256}" destId="{13F7E1FA-BA70-4C6B-AD7B-51AC4709F04F}" srcOrd="0" destOrd="0" presId="urn:microsoft.com/office/officeart/2005/8/layout/cycle8"/>
    <dgm:cxn modelId="{88D07CA1-C13A-4EC7-BB00-96D3F27967D3}" type="presOf" srcId="{704B99E2-CC5B-47B1-97A0-979711E620D7}" destId="{088B7B1D-6C9B-4FBF-AFE2-610815B00B0C}" srcOrd="0" destOrd="0" presId="urn:microsoft.com/office/officeart/2005/8/layout/cycle8"/>
    <dgm:cxn modelId="{7C622872-4AF0-4E4F-AB87-CEBF65F22C4E}" type="presOf" srcId="{603A8D9D-7FFE-44C2-A07B-0938AF2842FD}" destId="{AFA63466-88FD-446B-8CB7-2A5E79030057}" srcOrd="0" destOrd="0" presId="urn:microsoft.com/office/officeart/2005/8/layout/cycle8"/>
    <dgm:cxn modelId="{E4A9053F-C102-4B4F-8089-4DC49072013C}" srcId="{0BD5FA49-263D-4C0B-B2C4-2C3AF7203A71}" destId="{B12F7BFD-D756-4DD8-8ED7-38058F39D86F}" srcOrd="6" destOrd="0" parTransId="{6009A182-0097-4601-A3C9-339927D3C85A}" sibTransId="{58CB8D3C-283E-4967-8EDE-B0163B9637E3}"/>
    <dgm:cxn modelId="{8B7E749E-7DF0-4700-BF52-B0057FBAB9DF}" srcId="{0BD5FA49-263D-4C0B-B2C4-2C3AF7203A71}" destId="{3F1359C1-50D3-4B85-94BF-653A577EC256}" srcOrd="4" destOrd="0" parTransId="{7D8B973A-11DC-4B75-8F31-570BC228E932}" sibTransId="{E6226F63-72EB-4F71-90DC-C3124F6ABFBB}"/>
    <dgm:cxn modelId="{0B2BC7DA-B2AD-4C46-A3B3-F1B3453FF20E}" type="presOf" srcId="{0DFF0F3A-0074-463D-9A7B-EC659B4FC689}" destId="{11074B8B-40D7-4B5A-9C39-DACBB2DA8CC7}" srcOrd="1" destOrd="0" presId="urn:microsoft.com/office/officeart/2005/8/layout/cycle8"/>
    <dgm:cxn modelId="{7A1F5C35-EE50-43BB-90A2-397A05395BAD}" type="presOf" srcId="{C57D2034-C0A6-45D2-9C52-205318A399A7}" destId="{D64CC521-4AE4-47F4-AA1A-F7EA5F20F0DC}" srcOrd="0" destOrd="0" presId="urn:microsoft.com/office/officeart/2005/8/layout/cycle8"/>
    <dgm:cxn modelId="{FF344F95-EC6E-48DC-B8DE-58C111AF3ABE}" srcId="{0BD5FA49-263D-4C0B-B2C4-2C3AF7203A71}" destId="{704B99E2-CC5B-47B1-97A0-979711E620D7}" srcOrd="1" destOrd="0" parTransId="{2A6740CE-13F7-4D2F-8D9F-A5F6D1AC7C14}" sibTransId="{19EE0D25-0D6A-45D7-B2DD-CFDF46509C0E}"/>
    <dgm:cxn modelId="{8DD68150-7344-4F17-AAC0-FF69F99040A4}" type="presOf" srcId="{FFCB9130-C80D-41B1-9921-46D45934CCDD}" destId="{E84FC048-6AAA-4176-A9AC-1267906C0056}" srcOrd="1" destOrd="0" presId="urn:microsoft.com/office/officeart/2005/8/layout/cycle8"/>
    <dgm:cxn modelId="{59D835B6-71C5-4708-94AD-59826CD5C1FC}" srcId="{0BD5FA49-263D-4C0B-B2C4-2C3AF7203A71}" destId="{C57D2034-C0A6-45D2-9C52-205318A399A7}" srcOrd="0" destOrd="0" parTransId="{930BB277-DC8C-42E2-9200-AE94137C3C40}" sibTransId="{6DC31077-B0B7-422B-8A1C-D3CD99BE0363}"/>
    <dgm:cxn modelId="{12292913-791E-432E-B80D-3521D6186564}" type="presOf" srcId="{C57D2034-C0A6-45D2-9C52-205318A399A7}" destId="{196C3816-9629-4A1C-9B78-6CD2EF606C9F}" srcOrd="1" destOrd="0" presId="urn:microsoft.com/office/officeart/2005/8/layout/cycle8"/>
    <dgm:cxn modelId="{9B38DDC1-12B8-41DB-9458-01A60ECB9D02}" type="presOf" srcId="{B12F7BFD-D756-4DD8-8ED7-38058F39D86F}" destId="{92C73D73-0089-4E27-A5AD-CD42606551E2}" srcOrd="1" destOrd="0" presId="urn:microsoft.com/office/officeart/2005/8/layout/cycle8"/>
    <dgm:cxn modelId="{58436E1D-E2C8-4B48-818C-C0ACE9940E16}" srcId="{0BD5FA49-263D-4C0B-B2C4-2C3AF7203A71}" destId="{0DFF0F3A-0074-463D-9A7B-EC659B4FC689}" srcOrd="2" destOrd="0" parTransId="{EF7B06DC-A53B-4097-8D1F-ACA49BAFB691}" sibTransId="{0BE66ADD-528A-429E-9B06-00331E1A98A1}"/>
    <dgm:cxn modelId="{51E42951-21BD-49F1-83B9-4B07CB747020}" type="presOf" srcId="{FFCB9130-C80D-41B1-9921-46D45934CCDD}" destId="{4181060B-A6E2-40EA-819D-896A03D41A26}" srcOrd="0" destOrd="0" presId="urn:microsoft.com/office/officeart/2005/8/layout/cycle8"/>
    <dgm:cxn modelId="{36B797F7-6D8A-47EA-A16B-60D6232964AB}" type="presOf" srcId="{603A8D9D-7FFE-44C2-A07B-0938AF2842FD}" destId="{0BA9EEB7-7E63-4E21-B145-6884AB15867B}" srcOrd="1" destOrd="0" presId="urn:microsoft.com/office/officeart/2005/8/layout/cycle8"/>
    <dgm:cxn modelId="{AEAAC47E-F9CE-4DCB-9717-897287717D47}" type="presOf" srcId="{0DFF0F3A-0074-463D-9A7B-EC659B4FC689}" destId="{2608A66E-8845-4656-8646-496CD88A038E}" srcOrd="0" destOrd="0" presId="urn:microsoft.com/office/officeart/2005/8/layout/cycle8"/>
    <dgm:cxn modelId="{95F82980-ACC5-44DA-9C8D-3BE6ADE924B6}" type="presOf" srcId="{B12F7BFD-D756-4DD8-8ED7-38058F39D86F}" destId="{D657C6BE-1DAB-4AB3-A645-2D106461DACD}" srcOrd="0" destOrd="0" presId="urn:microsoft.com/office/officeart/2005/8/layout/cycle8"/>
    <dgm:cxn modelId="{8D196872-1426-475A-A40E-E2D67876B5A4}" type="presOf" srcId="{3F1359C1-50D3-4B85-94BF-653A577EC256}" destId="{61F5E363-7A44-44CD-BC3B-D3E3A4AEA76E}" srcOrd="1" destOrd="0" presId="urn:microsoft.com/office/officeart/2005/8/layout/cycle8"/>
    <dgm:cxn modelId="{83C63FA3-BE8E-4081-8378-34CEB18D2BFB}" srcId="{0BD5FA49-263D-4C0B-B2C4-2C3AF7203A71}" destId="{603A8D9D-7FFE-44C2-A07B-0938AF2842FD}" srcOrd="5" destOrd="0" parTransId="{1CFC9708-4752-483E-9791-1D7988708F48}" sibTransId="{CE4C6A4D-8307-4D38-B750-BEB8554A3FC1}"/>
    <dgm:cxn modelId="{FC81103C-E4AD-481E-84C0-99F255DB1C14}" type="presOf" srcId="{704B99E2-CC5B-47B1-97A0-979711E620D7}" destId="{52BF2ACF-8280-4B2E-858F-59BBA4616ED6}" srcOrd="1" destOrd="0" presId="urn:microsoft.com/office/officeart/2005/8/layout/cycle8"/>
    <dgm:cxn modelId="{DC25C127-C96B-4D17-8696-65C29F89913B}" type="presParOf" srcId="{54764CB4-AFD1-40DD-BDE1-25B8F59C462C}" destId="{D64CC521-4AE4-47F4-AA1A-F7EA5F20F0DC}" srcOrd="0" destOrd="0" presId="urn:microsoft.com/office/officeart/2005/8/layout/cycle8"/>
    <dgm:cxn modelId="{EBC1AB63-50CA-4DFC-B6C2-512DB6054947}" type="presParOf" srcId="{54764CB4-AFD1-40DD-BDE1-25B8F59C462C}" destId="{FE02CA78-18F2-4FF2-919F-531EF38B29E1}" srcOrd="1" destOrd="0" presId="urn:microsoft.com/office/officeart/2005/8/layout/cycle8"/>
    <dgm:cxn modelId="{021B163F-9E31-40AC-9103-39CB441F736B}" type="presParOf" srcId="{54764CB4-AFD1-40DD-BDE1-25B8F59C462C}" destId="{DC8CC9B3-1796-42F2-8857-031C16E0024E}" srcOrd="2" destOrd="0" presId="urn:microsoft.com/office/officeart/2005/8/layout/cycle8"/>
    <dgm:cxn modelId="{82B21BB6-3C8C-4B17-880B-1949C1F6139A}" type="presParOf" srcId="{54764CB4-AFD1-40DD-BDE1-25B8F59C462C}" destId="{196C3816-9629-4A1C-9B78-6CD2EF606C9F}" srcOrd="3" destOrd="0" presId="urn:microsoft.com/office/officeart/2005/8/layout/cycle8"/>
    <dgm:cxn modelId="{37891DEC-094F-4E62-B47A-853BF9441E01}" type="presParOf" srcId="{54764CB4-AFD1-40DD-BDE1-25B8F59C462C}" destId="{088B7B1D-6C9B-4FBF-AFE2-610815B00B0C}" srcOrd="4" destOrd="0" presId="urn:microsoft.com/office/officeart/2005/8/layout/cycle8"/>
    <dgm:cxn modelId="{1FA95AFF-290B-4F06-81D4-138EE0301D66}" type="presParOf" srcId="{54764CB4-AFD1-40DD-BDE1-25B8F59C462C}" destId="{A325DEAB-FAE8-4D4E-A458-B27E310C8B11}" srcOrd="5" destOrd="0" presId="urn:microsoft.com/office/officeart/2005/8/layout/cycle8"/>
    <dgm:cxn modelId="{0DF25C6D-55D8-4231-AF0D-A1177D39F28B}" type="presParOf" srcId="{54764CB4-AFD1-40DD-BDE1-25B8F59C462C}" destId="{85C42EF3-DFF9-4F4F-88B4-12C1970BABE9}" srcOrd="6" destOrd="0" presId="urn:microsoft.com/office/officeart/2005/8/layout/cycle8"/>
    <dgm:cxn modelId="{7AA1C1B6-0E9D-4B9E-9752-6C73EC1D6299}" type="presParOf" srcId="{54764CB4-AFD1-40DD-BDE1-25B8F59C462C}" destId="{52BF2ACF-8280-4B2E-858F-59BBA4616ED6}" srcOrd="7" destOrd="0" presId="urn:microsoft.com/office/officeart/2005/8/layout/cycle8"/>
    <dgm:cxn modelId="{0665A4EA-712D-4AA1-AA9D-D16EC0F18720}" type="presParOf" srcId="{54764CB4-AFD1-40DD-BDE1-25B8F59C462C}" destId="{2608A66E-8845-4656-8646-496CD88A038E}" srcOrd="8" destOrd="0" presId="urn:microsoft.com/office/officeart/2005/8/layout/cycle8"/>
    <dgm:cxn modelId="{32013B82-496B-453E-A247-2BCB5ED81205}" type="presParOf" srcId="{54764CB4-AFD1-40DD-BDE1-25B8F59C462C}" destId="{A370CBE0-2B01-4F1C-AB83-CF455FDCE56C}" srcOrd="9" destOrd="0" presId="urn:microsoft.com/office/officeart/2005/8/layout/cycle8"/>
    <dgm:cxn modelId="{13208B8B-1C52-4FC4-A909-9895B604515C}" type="presParOf" srcId="{54764CB4-AFD1-40DD-BDE1-25B8F59C462C}" destId="{17B9A77F-92E5-429A-8F80-25BB2A7F33A7}" srcOrd="10" destOrd="0" presId="urn:microsoft.com/office/officeart/2005/8/layout/cycle8"/>
    <dgm:cxn modelId="{F925AEA6-34E0-4770-9427-E3513AFB41C5}" type="presParOf" srcId="{54764CB4-AFD1-40DD-BDE1-25B8F59C462C}" destId="{11074B8B-40D7-4B5A-9C39-DACBB2DA8CC7}" srcOrd="11" destOrd="0" presId="urn:microsoft.com/office/officeart/2005/8/layout/cycle8"/>
    <dgm:cxn modelId="{BFB2221D-FBEC-4F63-BA90-8F2EBB5D9E95}" type="presParOf" srcId="{54764CB4-AFD1-40DD-BDE1-25B8F59C462C}" destId="{4181060B-A6E2-40EA-819D-896A03D41A26}" srcOrd="12" destOrd="0" presId="urn:microsoft.com/office/officeart/2005/8/layout/cycle8"/>
    <dgm:cxn modelId="{F1F620D1-D946-41A1-9E7A-E672BFF958A9}" type="presParOf" srcId="{54764CB4-AFD1-40DD-BDE1-25B8F59C462C}" destId="{CB25AAC3-BD42-48FC-BE77-A10ADEC46DBA}" srcOrd="13" destOrd="0" presId="urn:microsoft.com/office/officeart/2005/8/layout/cycle8"/>
    <dgm:cxn modelId="{A45BF367-107C-48B7-81B8-897821F7FA2E}" type="presParOf" srcId="{54764CB4-AFD1-40DD-BDE1-25B8F59C462C}" destId="{B7490BD1-600C-41D0-BE09-F3CF2C417908}" srcOrd="14" destOrd="0" presId="urn:microsoft.com/office/officeart/2005/8/layout/cycle8"/>
    <dgm:cxn modelId="{72EE2DB9-9964-40A8-AAB2-7F7BF9712F67}" type="presParOf" srcId="{54764CB4-AFD1-40DD-BDE1-25B8F59C462C}" destId="{E84FC048-6AAA-4176-A9AC-1267906C0056}" srcOrd="15" destOrd="0" presId="urn:microsoft.com/office/officeart/2005/8/layout/cycle8"/>
    <dgm:cxn modelId="{5BE50F33-0BC9-4251-897C-437119FF1757}" type="presParOf" srcId="{54764CB4-AFD1-40DD-BDE1-25B8F59C462C}" destId="{13F7E1FA-BA70-4C6B-AD7B-51AC4709F04F}" srcOrd="16" destOrd="0" presId="urn:microsoft.com/office/officeart/2005/8/layout/cycle8"/>
    <dgm:cxn modelId="{A5046854-FEB6-4D7B-8B45-89FEA34D3F0C}" type="presParOf" srcId="{54764CB4-AFD1-40DD-BDE1-25B8F59C462C}" destId="{451CCECC-05A4-4AC5-B791-4345A2E33CAE}" srcOrd="17" destOrd="0" presId="urn:microsoft.com/office/officeart/2005/8/layout/cycle8"/>
    <dgm:cxn modelId="{72FED779-934C-48FE-80EC-239E6E4001B4}" type="presParOf" srcId="{54764CB4-AFD1-40DD-BDE1-25B8F59C462C}" destId="{7DFDB1B7-E4D9-412B-BD91-CA0D1E42429B}" srcOrd="18" destOrd="0" presId="urn:microsoft.com/office/officeart/2005/8/layout/cycle8"/>
    <dgm:cxn modelId="{CE0AFA22-09E0-4FC5-97B3-EBDDADE76E3C}" type="presParOf" srcId="{54764CB4-AFD1-40DD-BDE1-25B8F59C462C}" destId="{61F5E363-7A44-44CD-BC3B-D3E3A4AEA76E}" srcOrd="19" destOrd="0" presId="urn:microsoft.com/office/officeart/2005/8/layout/cycle8"/>
    <dgm:cxn modelId="{D9D03257-8068-4AAC-BB81-4F9CF4808A5F}" type="presParOf" srcId="{54764CB4-AFD1-40DD-BDE1-25B8F59C462C}" destId="{AFA63466-88FD-446B-8CB7-2A5E79030057}" srcOrd="20" destOrd="0" presId="urn:microsoft.com/office/officeart/2005/8/layout/cycle8"/>
    <dgm:cxn modelId="{7A5B30BB-0AC2-43F4-9039-FFFB144C46ED}" type="presParOf" srcId="{54764CB4-AFD1-40DD-BDE1-25B8F59C462C}" destId="{CB3FB89C-C68D-4265-85B6-963043A0B552}" srcOrd="21" destOrd="0" presId="urn:microsoft.com/office/officeart/2005/8/layout/cycle8"/>
    <dgm:cxn modelId="{8B29F50D-EB8D-4473-9510-7B7EE146971F}" type="presParOf" srcId="{54764CB4-AFD1-40DD-BDE1-25B8F59C462C}" destId="{ABB09473-E343-45DA-81EA-3BA3ADFA11DD}" srcOrd="22" destOrd="0" presId="urn:microsoft.com/office/officeart/2005/8/layout/cycle8"/>
    <dgm:cxn modelId="{C2FB1DCA-BCF9-4E85-B9CD-C174154987EF}" type="presParOf" srcId="{54764CB4-AFD1-40DD-BDE1-25B8F59C462C}" destId="{0BA9EEB7-7E63-4E21-B145-6884AB15867B}" srcOrd="23" destOrd="0" presId="urn:microsoft.com/office/officeart/2005/8/layout/cycle8"/>
    <dgm:cxn modelId="{52B94973-1174-47FF-B077-ED285BB832B1}" type="presParOf" srcId="{54764CB4-AFD1-40DD-BDE1-25B8F59C462C}" destId="{D657C6BE-1DAB-4AB3-A645-2D106461DACD}" srcOrd="24" destOrd="0" presId="urn:microsoft.com/office/officeart/2005/8/layout/cycle8"/>
    <dgm:cxn modelId="{B3F8A5F0-05ED-4A0A-A0F7-2DB38407306F}" type="presParOf" srcId="{54764CB4-AFD1-40DD-BDE1-25B8F59C462C}" destId="{C35B0A4B-C509-4A3B-B9BD-EC930C7753FF}" srcOrd="25" destOrd="0" presId="urn:microsoft.com/office/officeart/2005/8/layout/cycle8"/>
    <dgm:cxn modelId="{92E94EAD-28F4-4CAD-BC71-893FCD012E8B}" type="presParOf" srcId="{54764CB4-AFD1-40DD-BDE1-25B8F59C462C}" destId="{31F5F5A5-9540-4FE2-A019-CEF9729CF98C}" srcOrd="26" destOrd="0" presId="urn:microsoft.com/office/officeart/2005/8/layout/cycle8"/>
    <dgm:cxn modelId="{3F03F1A5-4A27-43AB-B6A5-26BA9891375B}" type="presParOf" srcId="{54764CB4-AFD1-40DD-BDE1-25B8F59C462C}" destId="{92C73D73-0089-4E27-A5AD-CD42606551E2}" srcOrd="27" destOrd="0" presId="urn:microsoft.com/office/officeart/2005/8/layout/cycle8"/>
    <dgm:cxn modelId="{C7A98B09-DED5-44FD-8434-2F9A806838D1}" type="presParOf" srcId="{54764CB4-AFD1-40DD-BDE1-25B8F59C462C}" destId="{6D11D7D2-AD7F-4757-BA90-472783071FAE}" srcOrd="28" destOrd="0" presId="urn:microsoft.com/office/officeart/2005/8/layout/cycle8"/>
    <dgm:cxn modelId="{BEFED2A2-E7A2-443F-BD92-C042F8C59DAC}" type="presParOf" srcId="{54764CB4-AFD1-40DD-BDE1-25B8F59C462C}" destId="{6842A69E-444B-499C-A93D-9839F7FA9EE2}" srcOrd="29" destOrd="0" presId="urn:microsoft.com/office/officeart/2005/8/layout/cycle8"/>
    <dgm:cxn modelId="{B98FF31E-C6A8-4A80-9CB3-4AF7B11B8171}" type="presParOf" srcId="{54764CB4-AFD1-40DD-BDE1-25B8F59C462C}" destId="{F9C7D26D-82E1-4063-AB47-89FC4D2D6E94}" srcOrd="30" destOrd="0" presId="urn:microsoft.com/office/officeart/2005/8/layout/cycle8"/>
    <dgm:cxn modelId="{874F3B08-1B6F-4BEA-B9AA-E179830C9B8F}" type="presParOf" srcId="{54764CB4-AFD1-40DD-BDE1-25B8F59C462C}" destId="{F77148E5-EBB1-4B9C-91CB-C9CA54525ADA}" srcOrd="31" destOrd="0" presId="urn:microsoft.com/office/officeart/2005/8/layout/cycle8"/>
    <dgm:cxn modelId="{F0086C8E-C9C8-431C-BBC7-0CC3AE599714}" type="presParOf" srcId="{54764CB4-AFD1-40DD-BDE1-25B8F59C462C}" destId="{D9330600-1643-424E-8FDD-5C8FA69B054A}" srcOrd="32" destOrd="0" presId="urn:microsoft.com/office/officeart/2005/8/layout/cycle8"/>
    <dgm:cxn modelId="{09E56F91-EBE9-4EEB-9634-B141D91B9467}" type="presParOf" srcId="{54764CB4-AFD1-40DD-BDE1-25B8F59C462C}" destId="{B8237FC6-CA71-4107-8FC3-4F7B7B451509}" srcOrd="33" destOrd="0" presId="urn:microsoft.com/office/officeart/2005/8/layout/cycle8"/>
    <dgm:cxn modelId="{BEA766F3-E795-4E33-B3F9-BDBBC732F260}" type="presParOf" srcId="{54764CB4-AFD1-40DD-BDE1-25B8F59C462C}" destId="{9B9C6CDF-25C3-43C4-B016-2BF210455C2D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388E7D-E9A6-4233-9940-4323DC49BE82}" type="doc">
      <dgm:prSet loTypeId="urn:microsoft.com/office/officeart/2005/8/layout/process1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86424A-DDCB-4B19-AD83-9EE9EF573B4A}">
      <dgm:prSet phldrT="[Texto]"/>
      <dgm:spPr/>
      <dgm:t>
        <a:bodyPr/>
        <a:lstStyle/>
        <a:p>
          <a:r>
            <a:rPr lang="es-ES" dirty="0" err="1" smtClean="0"/>
            <a:t>Leiper</a:t>
          </a:r>
          <a:endParaRPr lang="es-ES" dirty="0" smtClean="0"/>
        </a:p>
        <a:p>
          <a:r>
            <a:rPr lang="es-ES" dirty="0" smtClean="0"/>
            <a:t>(1995)</a:t>
          </a:r>
          <a:endParaRPr lang="es-ES" dirty="0"/>
        </a:p>
      </dgm:t>
    </dgm:pt>
    <dgm:pt modelId="{D086DF9D-C172-43C8-81A7-8D43B7E45FC0}" type="parTrans" cxnId="{CDB2C652-2C7E-475B-BBB1-BF8309025AE9}">
      <dgm:prSet/>
      <dgm:spPr/>
      <dgm:t>
        <a:bodyPr/>
        <a:lstStyle/>
        <a:p>
          <a:endParaRPr lang="es-ES"/>
        </a:p>
      </dgm:t>
    </dgm:pt>
    <dgm:pt modelId="{A7051D2A-A375-4C80-A05E-443582DD16C8}" type="sibTrans" cxnId="{CDB2C652-2C7E-475B-BBB1-BF8309025AE9}">
      <dgm:prSet/>
      <dgm:spPr/>
      <dgm:t>
        <a:bodyPr/>
        <a:lstStyle/>
        <a:p>
          <a:endParaRPr lang="es-ES"/>
        </a:p>
      </dgm:t>
    </dgm:pt>
    <dgm:pt modelId="{D887C3FC-2AF7-4D31-8ADF-4B9B9B275FC9}">
      <dgm:prSet phldrT="[Texto]"/>
      <dgm:spPr/>
      <dgm:t>
        <a:bodyPr/>
        <a:lstStyle/>
        <a:p>
          <a:r>
            <a:rPr lang="es-ES" dirty="0" smtClean="0"/>
            <a:t>Ascanio</a:t>
          </a:r>
        </a:p>
        <a:p>
          <a:r>
            <a:rPr lang="es-ES" dirty="0" smtClean="0"/>
            <a:t>(2000)</a:t>
          </a:r>
        </a:p>
      </dgm:t>
    </dgm:pt>
    <dgm:pt modelId="{2C77F691-9282-4EC0-9210-ED42C3172926}" type="sibTrans" cxnId="{8226CBAC-4117-47EE-9C6E-57889CB303C9}">
      <dgm:prSet/>
      <dgm:spPr/>
      <dgm:t>
        <a:bodyPr/>
        <a:lstStyle/>
        <a:p>
          <a:endParaRPr lang="es-ES"/>
        </a:p>
      </dgm:t>
    </dgm:pt>
    <dgm:pt modelId="{677B4923-7111-4809-B615-F8D140DAC8F5}" type="parTrans" cxnId="{8226CBAC-4117-47EE-9C6E-57889CB303C9}">
      <dgm:prSet/>
      <dgm:spPr/>
      <dgm:t>
        <a:bodyPr/>
        <a:lstStyle/>
        <a:p>
          <a:endParaRPr lang="es-ES"/>
        </a:p>
      </dgm:t>
    </dgm:pt>
    <dgm:pt modelId="{0C8DF06B-4133-4F7D-9D67-2123BCC50DB3}">
      <dgm:prSet phldrT="[Texto]"/>
      <dgm:spPr/>
      <dgm:t>
        <a:bodyPr/>
        <a:lstStyle/>
        <a:p>
          <a:r>
            <a:rPr lang="es-ES" dirty="0" err="1" smtClean="0"/>
            <a:t>Gunn</a:t>
          </a:r>
          <a:r>
            <a:rPr lang="es-ES" dirty="0" smtClean="0"/>
            <a:t> </a:t>
          </a:r>
        </a:p>
        <a:p>
          <a:r>
            <a:rPr lang="es-ES" dirty="0" smtClean="0"/>
            <a:t>(2002)</a:t>
          </a:r>
          <a:endParaRPr lang="es-ES" dirty="0"/>
        </a:p>
      </dgm:t>
    </dgm:pt>
    <dgm:pt modelId="{BEEEE942-8614-49C8-B615-8251826AD6CE}" type="sibTrans" cxnId="{6140D0BC-8791-450D-B4E0-9A2CAEB9B8DD}">
      <dgm:prSet/>
      <dgm:spPr/>
      <dgm:t>
        <a:bodyPr/>
        <a:lstStyle/>
        <a:p>
          <a:endParaRPr lang="es-ES"/>
        </a:p>
      </dgm:t>
    </dgm:pt>
    <dgm:pt modelId="{CA680E9F-7628-4DDE-A53F-B7234F4A64E1}" type="parTrans" cxnId="{6140D0BC-8791-450D-B4E0-9A2CAEB9B8DD}">
      <dgm:prSet/>
      <dgm:spPr/>
      <dgm:t>
        <a:bodyPr/>
        <a:lstStyle/>
        <a:p>
          <a:endParaRPr lang="es-ES"/>
        </a:p>
      </dgm:t>
    </dgm:pt>
    <dgm:pt modelId="{ED3327CE-9D5C-4F46-9C92-31F012E2839F}">
      <dgm:prSet phldrT="[Texto]"/>
      <dgm:spPr/>
      <dgm:t>
        <a:bodyPr/>
        <a:lstStyle/>
        <a:p>
          <a:r>
            <a:rPr lang="es-ES" dirty="0" smtClean="0"/>
            <a:t>Molina (1997)</a:t>
          </a:r>
        </a:p>
        <a:p>
          <a:r>
            <a:rPr lang="es-ES" dirty="0" err="1" smtClean="0"/>
            <a:t>Boullon</a:t>
          </a:r>
          <a:r>
            <a:rPr lang="es-ES" dirty="0" smtClean="0"/>
            <a:t> (2006)</a:t>
          </a:r>
          <a:endParaRPr lang="es-ES" dirty="0"/>
        </a:p>
      </dgm:t>
    </dgm:pt>
    <dgm:pt modelId="{4051FB65-0915-401C-B035-FD6793AF8F99}" type="sibTrans" cxnId="{8945BE28-8396-4EB0-8DD7-951D7469CA88}">
      <dgm:prSet/>
      <dgm:spPr/>
      <dgm:t>
        <a:bodyPr/>
        <a:lstStyle/>
        <a:p>
          <a:endParaRPr lang="es-ES"/>
        </a:p>
      </dgm:t>
    </dgm:pt>
    <dgm:pt modelId="{D9EA3562-C455-4316-BC47-DC100921E9E1}" type="parTrans" cxnId="{8945BE28-8396-4EB0-8DD7-951D7469CA88}">
      <dgm:prSet/>
      <dgm:spPr/>
      <dgm:t>
        <a:bodyPr/>
        <a:lstStyle/>
        <a:p>
          <a:endParaRPr lang="es-ES"/>
        </a:p>
      </dgm:t>
    </dgm:pt>
    <dgm:pt modelId="{9E942A1F-38A8-4673-B1E8-A8271B19286B}" type="pres">
      <dgm:prSet presAssocID="{59388E7D-E9A6-4233-9940-4323DC49BE8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D5838D9-BEC9-4A0F-B4FB-385A4F4B9574}" type="pres">
      <dgm:prSet presAssocID="{0B86424A-DDCB-4B19-AD83-9EE9EF573B4A}" presName="node" presStyleLbl="node1" presStyleIdx="0" presStyleCnt="4" custLinFactNeighborX="-5145" custLinFactNeighborY="38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386B69-7C4A-485C-A3F9-A90F0477A36F}" type="pres">
      <dgm:prSet presAssocID="{A7051D2A-A375-4C80-A05E-443582DD16C8}" presName="sibTrans" presStyleLbl="sibTrans2D1" presStyleIdx="0" presStyleCnt="3"/>
      <dgm:spPr/>
      <dgm:t>
        <a:bodyPr/>
        <a:lstStyle/>
        <a:p>
          <a:endParaRPr lang="es-ES"/>
        </a:p>
      </dgm:t>
    </dgm:pt>
    <dgm:pt modelId="{46C0E11A-F5F8-47DA-A365-EDD3406FABB6}" type="pres">
      <dgm:prSet presAssocID="{A7051D2A-A375-4C80-A05E-443582DD16C8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A1CED7CB-83F0-4C73-BB4A-D0E068D9C96F}" type="pres">
      <dgm:prSet presAssocID="{D887C3FC-2AF7-4D31-8ADF-4B9B9B275FC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F3D89B-5918-4C5F-B46C-8BE6868A5213}" type="pres">
      <dgm:prSet presAssocID="{2C77F691-9282-4EC0-9210-ED42C3172926}" presName="sibTrans" presStyleLbl="sibTrans2D1" presStyleIdx="1" presStyleCnt="3"/>
      <dgm:spPr/>
      <dgm:t>
        <a:bodyPr/>
        <a:lstStyle/>
        <a:p>
          <a:endParaRPr lang="es-ES"/>
        </a:p>
      </dgm:t>
    </dgm:pt>
    <dgm:pt modelId="{1421B191-D3A3-4908-B2EE-6858EB822F1F}" type="pres">
      <dgm:prSet presAssocID="{2C77F691-9282-4EC0-9210-ED42C3172926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18507AE9-813C-453B-883D-8534D74BA807}" type="pres">
      <dgm:prSet presAssocID="{0C8DF06B-4133-4F7D-9D67-2123BCC50D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9A0825-13AF-4662-A103-7CA03C59B38A}" type="pres">
      <dgm:prSet presAssocID="{BEEEE942-8614-49C8-B615-8251826AD6CE}" presName="sibTrans" presStyleLbl="sibTrans2D1" presStyleIdx="2" presStyleCnt="3"/>
      <dgm:spPr/>
      <dgm:t>
        <a:bodyPr/>
        <a:lstStyle/>
        <a:p>
          <a:endParaRPr lang="es-ES"/>
        </a:p>
      </dgm:t>
    </dgm:pt>
    <dgm:pt modelId="{44107E9B-AF7D-435A-ADB3-4A0C7BB0246C}" type="pres">
      <dgm:prSet presAssocID="{BEEEE942-8614-49C8-B615-8251826AD6CE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54885DAB-F21C-4914-A647-FCAAC095DBC7}" type="pres">
      <dgm:prSet presAssocID="{ED3327CE-9D5C-4F46-9C92-31F012E2839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45BE28-8396-4EB0-8DD7-951D7469CA88}" srcId="{59388E7D-E9A6-4233-9940-4323DC49BE82}" destId="{ED3327CE-9D5C-4F46-9C92-31F012E2839F}" srcOrd="3" destOrd="0" parTransId="{D9EA3562-C455-4316-BC47-DC100921E9E1}" sibTransId="{4051FB65-0915-401C-B035-FD6793AF8F99}"/>
    <dgm:cxn modelId="{A22F9FE0-372D-4B2E-8371-B740C65989FD}" type="presOf" srcId="{0B86424A-DDCB-4B19-AD83-9EE9EF573B4A}" destId="{0D5838D9-BEC9-4A0F-B4FB-385A4F4B9574}" srcOrd="0" destOrd="0" presId="urn:microsoft.com/office/officeart/2005/8/layout/process1"/>
    <dgm:cxn modelId="{B235EE63-5C21-4129-B347-D8B4C58864F1}" type="presOf" srcId="{A7051D2A-A375-4C80-A05E-443582DD16C8}" destId="{46C0E11A-F5F8-47DA-A365-EDD3406FABB6}" srcOrd="1" destOrd="0" presId="urn:microsoft.com/office/officeart/2005/8/layout/process1"/>
    <dgm:cxn modelId="{CDB2C652-2C7E-475B-BBB1-BF8309025AE9}" srcId="{59388E7D-E9A6-4233-9940-4323DC49BE82}" destId="{0B86424A-DDCB-4B19-AD83-9EE9EF573B4A}" srcOrd="0" destOrd="0" parTransId="{D086DF9D-C172-43C8-81A7-8D43B7E45FC0}" sibTransId="{A7051D2A-A375-4C80-A05E-443582DD16C8}"/>
    <dgm:cxn modelId="{F1DAA9C6-D684-4755-B45C-34BA5C3CDFFE}" type="presOf" srcId="{ED3327CE-9D5C-4F46-9C92-31F012E2839F}" destId="{54885DAB-F21C-4914-A647-FCAAC095DBC7}" srcOrd="0" destOrd="0" presId="urn:microsoft.com/office/officeart/2005/8/layout/process1"/>
    <dgm:cxn modelId="{EC594811-D537-4982-9988-48702F7D7E8E}" type="presOf" srcId="{BEEEE942-8614-49C8-B615-8251826AD6CE}" destId="{44107E9B-AF7D-435A-ADB3-4A0C7BB0246C}" srcOrd="1" destOrd="0" presId="urn:microsoft.com/office/officeart/2005/8/layout/process1"/>
    <dgm:cxn modelId="{122C04D8-1BAE-4279-A073-E4263C1CCD74}" type="presOf" srcId="{0C8DF06B-4133-4F7D-9D67-2123BCC50DB3}" destId="{18507AE9-813C-453B-883D-8534D74BA807}" srcOrd="0" destOrd="0" presId="urn:microsoft.com/office/officeart/2005/8/layout/process1"/>
    <dgm:cxn modelId="{6140D0BC-8791-450D-B4E0-9A2CAEB9B8DD}" srcId="{59388E7D-E9A6-4233-9940-4323DC49BE82}" destId="{0C8DF06B-4133-4F7D-9D67-2123BCC50DB3}" srcOrd="2" destOrd="0" parTransId="{CA680E9F-7628-4DDE-A53F-B7234F4A64E1}" sibTransId="{BEEEE942-8614-49C8-B615-8251826AD6CE}"/>
    <dgm:cxn modelId="{C3CBA51F-5A3C-44AA-81E1-8C516433AF84}" type="presOf" srcId="{BEEEE942-8614-49C8-B615-8251826AD6CE}" destId="{4F9A0825-13AF-4662-A103-7CA03C59B38A}" srcOrd="0" destOrd="0" presId="urn:microsoft.com/office/officeart/2005/8/layout/process1"/>
    <dgm:cxn modelId="{3E59EF2C-D845-49C4-8E9E-C0C46CB7A49D}" type="presOf" srcId="{2C77F691-9282-4EC0-9210-ED42C3172926}" destId="{1421B191-D3A3-4908-B2EE-6858EB822F1F}" srcOrd="1" destOrd="0" presId="urn:microsoft.com/office/officeart/2005/8/layout/process1"/>
    <dgm:cxn modelId="{7B8FC4E8-04CA-4A28-81CD-E327E8B17AEC}" type="presOf" srcId="{D887C3FC-2AF7-4D31-8ADF-4B9B9B275FC9}" destId="{A1CED7CB-83F0-4C73-BB4A-D0E068D9C96F}" srcOrd="0" destOrd="0" presId="urn:microsoft.com/office/officeart/2005/8/layout/process1"/>
    <dgm:cxn modelId="{50523291-017D-40DE-B7BB-6C720DD7A769}" type="presOf" srcId="{59388E7D-E9A6-4233-9940-4323DC49BE82}" destId="{9E942A1F-38A8-4673-B1E8-A8271B19286B}" srcOrd="0" destOrd="0" presId="urn:microsoft.com/office/officeart/2005/8/layout/process1"/>
    <dgm:cxn modelId="{FCCD780A-CBB8-4C2E-A6CB-549CF407F1F1}" type="presOf" srcId="{2C77F691-9282-4EC0-9210-ED42C3172926}" destId="{87F3D89B-5918-4C5F-B46C-8BE6868A5213}" srcOrd="0" destOrd="0" presId="urn:microsoft.com/office/officeart/2005/8/layout/process1"/>
    <dgm:cxn modelId="{8226CBAC-4117-47EE-9C6E-57889CB303C9}" srcId="{59388E7D-E9A6-4233-9940-4323DC49BE82}" destId="{D887C3FC-2AF7-4D31-8ADF-4B9B9B275FC9}" srcOrd="1" destOrd="0" parTransId="{677B4923-7111-4809-B615-F8D140DAC8F5}" sibTransId="{2C77F691-9282-4EC0-9210-ED42C3172926}"/>
    <dgm:cxn modelId="{71E188E8-41DB-4478-B6DC-7F66A929D08F}" type="presOf" srcId="{A7051D2A-A375-4C80-A05E-443582DD16C8}" destId="{B1386B69-7C4A-485C-A3F9-A90F0477A36F}" srcOrd="0" destOrd="0" presId="urn:microsoft.com/office/officeart/2005/8/layout/process1"/>
    <dgm:cxn modelId="{ABF4C67A-9852-45C3-BE29-9A35587A923E}" type="presParOf" srcId="{9E942A1F-38A8-4673-B1E8-A8271B19286B}" destId="{0D5838D9-BEC9-4A0F-B4FB-385A4F4B9574}" srcOrd="0" destOrd="0" presId="urn:microsoft.com/office/officeart/2005/8/layout/process1"/>
    <dgm:cxn modelId="{59C67EF4-1E5A-42AF-B522-3AE753F1C911}" type="presParOf" srcId="{9E942A1F-38A8-4673-B1E8-A8271B19286B}" destId="{B1386B69-7C4A-485C-A3F9-A90F0477A36F}" srcOrd="1" destOrd="0" presId="urn:microsoft.com/office/officeart/2005/8/layout/process1"/>
    <dgm:cxn modelId="{1595145A-E3CE-4A06-9956-815A4C2DC8F1}" type="presParOf" srcId="{B1386B69-7C4A-485C-A3F9-A90F0477A36F}" destId="{46C0E11A-F5F8-47DA-A365-EDD3406FABB6}" srcOrd="0" destOrd="0" presId="urn:microsoft.com/office/officeart/2005/8/layout/process1"/>
    <dgm:cxn modelId="{D1D16742-5824-43DC-AEB0-221C540E9F0F}" type="presParOf" srcId="{9E942A1F-38A8-4673-B1E8-A8271B19286B}" destId="{A1CED7CB-83F0-4C73-BB4A-D0E068D9C96F}" srcOrd="2" destOrd="0" presId="urn:microsoft.com/office/officeart/2005/8/layout/process1"/>
    <dgm:cxn modelId="{67DD9B26-63BD-4668-8CDA-D8F76C6820E5}" type="presParOf" srcId="{9E942A1F-38A8-4673-B1E8-A8271B19286B}" destId="{87F3D89B-5918-4C5F-B46C-8BE6868A5213}" srcOrd="3" destOrd="0" presId="urn:microsoft.com/office/officeart/2005/8/layout/process1"/>
    <dgm:cxn modelId="{963B2EC0-9AAE-4EB3-AFA1-715BF7755054}" type="presParOf" srcId="{87F3D89B-5918-4C5F-B46C-8BE6868A5213}" destId="{1421B191-D3A3-4908-B2EE-6858EB822F1F}" srcOrd="0" destOrd="0" presId="urn:microsoft.com/office/officeart/2005/8/layout/process1"/>
    <dgm:cxn modelId="{028E1CDC-67F5-427E-91FD-907159542D5D}" type="presParOf" srcId="{9E942A1F-38A8-4673-B1E8-A8271B19286B}" destId="{18507AE9-813C-453B-883D-8534D74BA807}" srcOrd="4" destOrd="0" presId="urn:microsoft.com/office/officeart/2005/8/layout/process1"/>
    <dgm:cxn modelId="{99F7C84E-2602-48CF-B2E3-71F795F04267}" type="presParOf" srcId="{9E942A1F-38A8-4673-B1E8-A8271B19286B}" destId="{4F9A0825-13AF-4662-A103-7CA03C59B38A}" srcOrd="5" destOrd="0" presId="urn:microsoft.com/office/officeart/2005/8/layout/process1"/>
    <dgm:cxn modelId="{08B05A56-E90B-4593-BF43-345CE11BE198}" type="presParOf" srcId="{4F9A0825-13AF-4662-A103-7CA03C59B38A}" destId="{44107E9B-AF7D-435A-ADB3-4A0C7BB0246C}" srcOrd="0" destOrd="0" presId="urn:microsoft.com/office/officeart/2005/8/layout/process1"/>
    <dgm:cxn modelId="{83C10CEB-37DC-4726-A417-8BF17E81931A}" type="presParOf" srcId="{9E942A1F-38A8-4673-B1E8-A8271B19286B}" destId="{54885DAB-F21C-4914-A647-FCAAC095DBC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46089B-FC5A-4E4F-B807-0D22E00BCD79}" type="doc">
      <dgm:prSet loTypeId="urn:microsoft.com/office/officeart/2005/8/layout/radial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0124E49-C8CF-48D1-B749-F2C309F1C140}">
      <dgm:prSet phldrT="[Texto]"/>
      <dgm:spPr>
        <a:xfrm>
          <a:off x="3080318" y="86"/>
          <a:ext cx="1562100" cy="1562100"/>
        </a:xfrm>
        <a:prstGeom prst="ellipse">
          <a:avLst/>
        </a:prstGeom>
      </dgm:spPr>
      <dgm:t>
        <a:bodyPr/>
        <a:lstStyle/>
        <a:p>
          <a:r>
            <a:rPr lang="es-ES" b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Enfoque de  la investigación</a:t>
          </a:r>
          <a:endParaRPr lang="es-ES" b="1" dirty="0" smtClean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16590784-FBD0-4EB1-8473-A0149914EBB7}" type="parTrans" cxnId="{02B23609-DB16-4174-B75E-57493F4DDF7D}">
      <dgm:prSet/>
      <dgm:spPr>
        <a:xfrm rot="19038400">
          <a:off x="2573511" y="1560882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8C4B98-A9EF-49D4-9D96-2FE3724A1975}" type="sibTrans" cxnId="{02B23609-DB16-4174-B75E-57493F4DDF7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1196E3-E147-4896-9CB6-2E4196DA1015}">
      <dgm:prSet phldrT="[Texto]"/>
      <dgm:spPr>
        <a:xfrm>
          <a:off x="4798628" y="86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2CEF7825-0644-4AC6-B581-8F6B8C5EF095}" type="parTrans" cxnId="{BE19CCF4-1F00-4356-9D92-FEF696424C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BF0A732-6366-4C90-9323-B0C7A7E29B5D}" type="sibTrans" cxnId="{BE19CCF4-1F00-4356-9D92-FEF696424CF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735A78A-6BE0-4075-B1E9-6BAF6E956839}">
      <dgm:prSet phldrT="[Texto]"/>
      <dgm:spPr>
        <a:xfrm>
          <a:off x="4798628" y="86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5C489B79-0156-4F26-8078-153BA940EDDE}" type="parTrans" cxnId="{B84B2B30-15D4-44D9-9F9E-23AB465B17C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5D23DC-CBBE-4A4F-98EC-FD40752C9121}" type="sibTrans" cxnId="{B84B2B30-15D4-44D9-9F9E-23AB465B17C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C63C709-0286-44FD-8724-0E9AE22F3CD4}">
      <dgm:prSet phldrT="[Texto]"/>
      <dgm:spPr>
        <a:xfrm>
          <a:off x="3596977" y="1928283"/>
          <a:ext cx="1562100" cy="1562100"/>
        </a:xfrm>
        <a:prstGeom prst="ellipse">
          <a:avLst/>
        </a:prstGeom>
      </dgm:spPr>
      <dgm:t>
        <a:bodyPr/>
        <a:lstStyle/>
        <a:p>
          <a:r>
            <a:rPr lang="es-ES" b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Tipo de la investigación</a:t>
          </a:r>
          <a:endParaRPr lang="es-ES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50FF9C83-1A3F-4867-8D52-58387EAF7B35}" type="parTrans" cxnId="{8EA19E57-FE65-4695-9ADA-A6401C0D4F78}">
      <dgm:prSet/>
      <dgm:spPr>
        <a:xfrm>
          <a:off x="2682537" y="2680505"/>
          <a:ext cx="914439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914439" y="28828"/>
              </a:lnTo>
            </a:path>
          </a:pathLst>
        </a:custGeom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3A0E4A5-B329-4A65-99EE-4CE439F0890E}" type="sibTrans" cxnId="{8EA19E57-FE65-4695-9ADA-A6401C0D4F7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D3EE6BA-F0CD-4746-B489-72FF48807D8B}">
      <dgm:prSet phldrT="[Texto]"/>
      <dgm:spPr>
        <a:xfrm>
          <a:off x="5315287" y="1928283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B89FE379-F512-43D7-A7F3-57A15514E9B8}" type="parTrans" cxnId="{A9A8AE84-B6D8-4556-B9B4-A59CDD1FC48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8E7C63E-5019-43C9-9D83-75CBE28D3FD0}" type="sibTrans" cxnId="{A9A8AE84-B6D8-4556-B9B4-A59CDD1FC48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240B5E7-60FF-4CE5-938F-54C48D031845}">
      <dgm:prSet phldrT="[Texto]"/>
      <dgm:spPr>
        <a:xfrm>
          <a:off x="5315287" y="1928283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126432EF-B004-4686-B073-F87B611676F6}" type="parTrans" cxnId="{27F4E103-088C-4811-9536-353EC0A4AA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DBD9758-5FDB-4175-A597-D74CF130FA59}" type="sibTrans" cxnId="{27F4E103-088C-4811-9536-353EC0A4AA2B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F949415-90C6-4249-81F8-175C02F4BFEE}">
      <dgm:prSet phldrT="[Texto]"/>
      <dgm:spPr>
        <a:xfrm>
          <a:off x="3080318" y="3856480"/>
          <a:ext cx="1562100" cy="1562100"/>
        </a:xfrm>
        <a:prstGeom prst="ellipse">
          <a:avLst/>
        </a:prstGeom>
      </dgm:spPr>
      <dgm:t>
        <a:bodyPr/>
        <a:lstStyle/>
        <a:p>
          <a:r>
            <a:rPr lang="es-ES" b="1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Procedimiento para la recolección de datos</a:t>
          </a:r>
          <a:endParaRPr lang="es-ES" b="1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D51F638D-5D1A-40D6-B9B8-29B960720F7F}" type="parTrans" cxnId="{98BBCEF9-729A-4833-ADC0-ECE4D52D5042}">
      <dgm:prSet/>
      <dgm:spPr>
        <a:xfrm rot="2561600">
          <a:off x="2573511" y="3800128"/>
          <a:ext cx="8228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</dgm:spPr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8582344-160F-471E-A921-D957A3D3F1FF}" type="sibTrans" cxnId="{98BBCEF9-729A-4833-ADC0-ECE4D52D504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C125790-621D-4398-83C3-6E0B9B57AD88}">
      <dgm:prSet phldrT="[Texto]"/>
      <dgm:spPr>
        <a:xfrm>
          <a:off x="4798628" y="3856480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9C975DCC-EDA2-4AFE-BEA3-70BABB57F399}" type="parTrans" cxnId="{64DCF4DA-67A0-4AB6-BCB7-7B6E5772E4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C3852F9-6CEF-4A1F-9754-CA1BCC62CDF6}" type="sibTrans" cxnId="{64DCF4DA-67A0-4AB6-BCB7-7B6E5772E4A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2DEB814-A652-4686-8540-B7DDB57D566C}">
      <dgm:prSet phldrT="[Texto]"/>
      <dgm:spPr>
        <a:xfrm>
          <a:off x="4798628" y="3856480"/>
          <a:ext cx="2343150" cy="1562100"/>
        </a:xfrm>
        <a:prstGeom prst="rect">
          <a:avLst/>
        </a:prstGeom>
      </dgm:spPr>
      <dgm:t>
        <a:bodyPr/>
        <a:lstStyle/>
        <a:p>
          <a:endParaRPr lang="es-ES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9AAEAD2F-386D-4D55-806B-165F236B1F89}" type="parTrans" cxnId="{38BAD26F-F6D3-4237-9F31-57073C0287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53FABA4-9DD6-46E2-BAD5-2C50E00753BA}" type="sibTrans" cxnId="{38BAD26F-F6D3-4237-9F31-57073C02872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CE2440D-A839-4CC9-8380-96EC9045060B}" type="pres">
      <dgm:prSet presAssocID="{9D46089B-FC5A-4E4F-B807-0D22E00BCD79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5FB34E7-A0AC-4D96-99AC-4509F5221716}" type="pres">
      <dgm:prSet presAssocID="{9D46089B-FC5A-4E4F-B807-0D22E00BCD79}" presName="cycle" presStyleCnt="0"/>
      <dgm:spPr/>
    </dgm:pt>
    <dgm:pt modelId="{6E29DC1E-4D23-4DF1-A73E-E97125BB794E}" type="pres">
      <dgm:prSet presAssocID="{9D46089B-FC5A-4E4F-B807-0D22E00BCD79}" presName="centerShape" presStyleCnt="0"/>
      <dgm:spPr/>
    </dgm:pt>
    <dgm:pt modelId="{F70FF02F-F3A6-495C-9E94-17D783B0B7AA}" type="pres">
      <dgm:prSet presAssocID="{9D46089B-FC5A-4E4F-B807-0D22E00BCD79}" presName="connSite" presStyleLbl="node1" presStyleIdx="0" presStyleCnt="4"/>
      <dgm:spPr/>
    </dgm:pt>
    <dgm:pt modelId="{86C81FFD-B1EA-40CB-9B9E-6E6D5189AD81}" type="pres">
      <dgm:prSet presAssocID="{9D46089B-FC5A-4E4F-B807-0D22E00BCD79}" presName="visible" presStyleLbl="node1" presStyleIdx="0" presStyleCnt="4" custAng="0" custScaleX="148923" custScaleY="142146" custLinFactNeighborX="-45573" custLinFactNeighborY="1205"/>
      <dgm:spPr>
        <a:xfrm>
          <a:off x="469562" y="1407583"/>
          <a:ext cx="2603499" cy="2603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42D3CDF-9F33-486D-B9C3-2B1D7D0ECC4F}" type="pres">
      <dgm:prSet presAssocID="{16590784-FBD0-4EB1-8473-A0149914EBB7}" presName="Name25" presStyleLbl="parChTrans1D1" presStyleIdx="0" presStyleCnt="3"/>
      <dgm:spPr/>
      <dgm:t>
        <a:bodyPr/>
        <a:lstStyle/>
        <a:p>
          <a:endParaRPr lang="es-ES"/>
        </a:p>
      </dgm:t>
    </dgm:pt>
    <dgm:pt modelId="{309FF1A0-C74E-484A-BCD4-99F1A3A42DA5}" type="pres">
      <dgm:prSet presAssocID="{70124E49-C8CF-48D1-B749-F2C309F1C140}" presName="node" presStyleCnt="0"/>
      <dgm:spPr/>
    </dgm:pt>
    <dgm:pt modelId="{73948ED4-1B55-4842-92BA-25F01752B209}" type="pres">
      <dgm:prSet presAssocID="{70124E49-C8CF-48D1-B749-F2C309F1C140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B566B1-2B14-4D4C-97D5-73A9753EBD6A}" type="pres">
      <dgm:prSet presAssocID="{70124E49-C8CF-48D1-B749-F2C309F1C140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5D66F7-538F-4C46-B997-ED738BFECD45}" type="pres">
      <dgm:prSet presAssocID="{50FF9C83-1A3F-4867-8D52-58387EAF7B35}" presName="Name25" presStyleLbl="parChTrans1D1" presStyleIdx="1" presStyleCnt="3"/>
      <dgm:spPr/>
      <dgm:t>
        <a:bodyPr/>
        <a:lstStyle/>
        <a:p>
          <a:endParaRPr lang="es-ES"/>
        </a:p>
      </dgm:t>
    </dgm:pt>
    <dgm:pt modelId="{D324B34A-CA46-413F-99BA-DBD02F2B07C1}" type="pres">
      <dgm:prSet presAssocID="{7C63C709-0286-44FD-8724-0E9AE22F3CD4}" presName="node" presStyleCnt="0"/>
      <dgm:spPr/>
    </dgm:pt>
    <dgm:pt modelId="{42BB1E1A-BA7D-42A0-8312-B08F0A91314B}" type="pres">
      <dgm:prSet presAssocID="{7C63C709-0286-44FD-8724-0E9AE22F3CD4}" presName="parentNode" presStyleLbl="node1" presStyleIdx="2" presStyleCnt="4" custLinFactNeighborX="2404" custLinFactNeighborY="80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EC8ED4-89CC-413F-A271-9616DEA134B3}" type="pres">
      <dgm:prSet presAssocID="{7C63C709-0286-44FD-8724-0E9AE22F3CD4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D7717-0618-4E37-98AE-2A57D2314429}" type="pres">
      <dgm:prSet presAssocID="{D51F638D-5D1A-40D6-B9B8-29B960720F7F}" presName="Name25" presStyleLbl="parChTrans1D1" presStyleIdx="2" presStyleCnt="3"/>
      <dgm:spPr/>
      <dgm:t>
        <a:bodyPr/>
        <a:lstStyle/>
        <a:p>
          <a:endParaRPr lang="es-ES"/>
        </a:p>
      </dgm:t>
    </dgm:pt>
    <dgm:pt modelId="{AFFA5B51-077B-4FFC-ACDB-63B4EE80DF69}" type="pres">
      <dgm:prSet presAssocID="{9F949415-90C6-4249-81F8-175C02F4BFEE}" presName="node" presStyleCnt="0"/>
      <dgm:spPr/>
    </dgm:pt>
    <dgm:pt modelId="{EE82CBFD-CF4F-4663-89BC-A8C365B42629}" type="pres">
      <dgm:prSet presAssocID="{9F949415-90C6-4249-81F8-175C02F4BFEE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21DC38-8F0A-47D8-AE8B-6A38891461CE}" type="pres">
      <dgm:prSet presAssocID="{9F949415-90C6-4249-81F8-175C02F4BFEE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F4E103-088C-4811-9536-353EC0A4AA2B}" srcId="{7C63C709-0286-44FD-8724-0E9AE22F3CD4}" destId="{C240B5E7-60FF-4CE5-938F-54C48D031845}" srcOrd="1" destOrd="0" parTransId="{126432EF-B004-4686-B073-F87B611676F6}" sibTransId="{BDBD9758-5FDB-4175-A597-D74CF130FA59}"/>
    <dgm:cxn modelId="{BE19CCF4-1F00-4356-9D92-FEF696424CFF}" srcId="{70124E49-C8CF-48D1-B749-F2C309F1C140}" destId="{821196E3-E147-4896-9CB6-2E4196DA1015}" srcOrd="0" destOrd="0" parTransId="{2CEF7825-0644-4AC6-B581-8F6B8C5EF095}" sibTransId="{3BF0A732-6366-4C90-9323-B0C7A7E29B5D}"/>
    <dgm:cxn modelId="{A9A8AE84-B6D8-4556-B9B4-A59CDD1FC48F}" srcId="{7C63C709-0286-44FD-8724-0E9AE22F3CD4}" destId="{8D3EE6BA-F0CD-4746-B489-72FF48807D8B}" srcOrd="0" destOrd="0" parTransId="{B89FE379-F512-43D7-A7F3-57A15514E9B8}" sibTransId="{38E7C63E-5019-43C9-9D83-75CBE28D3FD0}"/>
    <dgm:cxn modelId="{1C29CBD8-62AE-4904-B710-FB400E84798F}" type="presOf" srcId="{9F949415-90C6-4249-81F8-175C02F4BFEE}" destId="{EE82CBFD-CF4F-4663-89BC-A8C365B42629}" srcOrd="0" destOrd="0" presId="urn:microsoft.com/office/officeart/2005/8/layout/radial2"/>
    <dgm:cxn modelId="{FF7C0D4A-7244-4638-AC5A-B7263847D0BC}" type="presOf" srcId="{70124E49-C8CF-48D1-B749-F2C309F1C140}" destId="{73948ED4-1B55-4842-92BA-25F01752B209}" srcOrd="0" destOrd="0" presId="urn:microsoft.com/office/officeart/2005/8/layout/radial2"/>
    <dgm:cxn modelId="{8948C3DA-B029-4F7D-B5F1-160CD8855120}" type="presOf" srcId="{9D46089B-FC5A-4E4F-B807-0D22E00BCD79}" destId="{1CE2440D-A839-4CC9-8380-96EC9045060B}" srcOrd="0" destOrd="0" presId="urn:microsoft.com/office/officeart/2005/8/layout/radial2"/>
    <dgm:cxn modelId="{9C391D62-3DEA-4232-8B79-EA2AE8D18B26}" type="presOf" srcId="{7C63C709-0286-44FD-8724-0E9AE22F3CD4}" destId="{42BB1E1A-BA7D-42A0-8312-B08F0A91314B}" srcOrd="0" destOrd="0" presId="urn:microsoft.com/office/officeart/2005/8/layout/radial2"/>
    <dgm:cxn modelId="{8EA19E57-FE65-4695-9ADA-A6401C0D4F78}" srcId="{9D46089B-FC5A-4E4F-B807-0D22E00BCD79}" destId="{7C63C709-0286-44FD-8724-0E9AE22F3CD4}" srcOrd="1" destOrd="0" parTransId="{50FF9C83-1A3F-4867-8D52-58387EAF7B35}" sibTransId="{D3A0E4A5-B329-4A65-99EE-4CE439F0890E}"/>
    <dgm:cxn modelId="{98BBCEF9-729A-4833-ADC0-ECE4D52D5042}" srcId="{9D46089B-FC5A-4E4F-B807-0D22E00BCD79}" destId="{9F949415-90C6-4249-81F8-175C02F4BFEE}" srcOrd="2" destOrd="0" parTransId="{D51F638D-5D1A-40D6-B9B8-29B960720F7F}" sibTransId="{D8582344-160F-471E-A921-D957A3D3F1FF}"/>
    <dgm:cxn modelId="{DEFC5A68-674D-4BD5-A4B1-110356F4D2DC}" type="presOf" srcId="{0C125790-621D-4398-83C3-6E0B9B57AD88}" destId="{B121DC38-8F0A-47D8-AE8B-6A38891461CE}" srcOrd="0" destOrd="0" presId="urn:microsoft.com/office/officeart/2005/8/layout/radial2"/>
    <dgm:cxn modelId="{FC47380C-D09B-4FF1-B614-B02AF648501B}" type="presOf" srcId="{C240B5E7-60FF-4CE5-938F-54C48D031845}" destId="{73EC8ED4-89CC-413F-A271-9616DEA134B3}" srcOrd="0" destOrd="1" presId="urn:microsoft.com/office/officeart/2005/8/layout/radial2"/>
    <dgm:cxn modelId="{1D7D0412-1C05-4B3A-93BA-5B2B5D1FC156}" type="presOf" srcId="{D51F638D-5D1A-40D6-B9B8-29B960720F7F}" destId="{F01D7717-0618-4E37-98AE-2A57D2314429}" srcOrd="0" destOrd="0" presId="urn:microsoft.com/office/officeart/2005/8/layout/radial2"/>
    <dgm:cxn modelId="{54D513DF-030F-40A5-B600-4ECF5FE1E415}" type="presOf" srcId="{62DEB814-A652-4686-8540-B7DDB57D566C}" destId="{B121DC38-8F0A-47D8-AE8B-6A38891461CE}" srcOrd="0" destOrd="1" presId="urn:microsoft.com/office/officeart/2005/8/layout/radial2"/>
    <dgm:cxn modelId="{64DCF4DA-67A0-4AB6-BCB7-7B6E5772E4AE}" srcId="{9F949415-90C6-4249-81F8-175C02F4BFEE}" destId="{0C125790-621D-4398-83C3-6E0B9B57AD88}" srcOrd="0" destOrd="0" parTransId="{9C975DCC-EDA2-4AFE-BEA3-70BABB57F399}" sibTransId="{4C3852F9-6CEF-4A1F-9754-CA1BCC62CDF6}"/>
    <dgm:cxn modelId="{CBF3E4E7-B72D-4FE0-870E-64E1D96F8371}" type="presOf" srcId="{1735A78A-6BE0-4075-B1E9-6BAF6E956839}" destId="{73B566B1-2B14-4D4C-97D5-73A9753EBD6A}" srcOrd="0" destOrd="1" presId="urn:microsoft.com/office/officeart/2005/8/layout/radial2"/>
    <dgm:cxn modelId="{D9868EE0-1478-46B2-A8D0-2493FD5D2D74}" type="presOf" srcId="{8D3EE6BA-F0CD-4746-B489-72FF48807D8B}" destId="{73EC8ED4-89CC-413F-A271-9616DEA134B3}" srcOrd="0" destOrd="0" presId="urn:microsoft.com/office/officeart/2005/8/layout/radial2"/>
    <dgm:cxn modelId="{38BAD26F-F6D3-4237-9F31-57073C02872C}" srcId="{9F949415-90C6-4249-81F8-175C02F4BFEE}" destId="{62DEB814-A652-4686-8540-B7DDB57D566C}" srcOrd="1" destOrd="0" parTransId="{9AAEAD2F-386D-4D55-806B-165F236B1F89}" sibTransId="{E53FABA4-9DD6-46E2-BAD5-2C50E00753BA}"/>
    <dgm:cxn modelId="{45C40BA8-A236-4112-95DF-50A58C622B7B}" type="presOf" srcId="{16590784-FBD0-4EB1-8473-A0149914EBB7}" destId="{642D3CDF-9F33-486D-B9C3-2B1D7D0ECC4F}" srcOrd="0" destOrd="0" presId="urn:microsoft.com/office/officeart/2005/8/layout/radial2"/>
    <dgm:cxn modelId="{15DF7798-0060-42E6-8110-65DF3BF93BA2}" type="presOf" srcId="{50FF9C83-1A3F-4867-8D52-58387EAF7B35}" destId="{E65D66F7-538F-4C46-B997-ED738BFECD45}" srcOrd="0" destOrd="0" presId="urn:microsoft.com/office/officeart/2005/8/layout/radial2"/>
    <dgm:cxn modelId="{B84B2B30-15D4-44D9-9F9E-23AB465B17C2}" srcId="{70124E49-C8CF-48D1-B749-F2C309F1C140}" destId="{1735A78A-6BE0-4075-B1E9-6BAF6E956839}" srcOrd="1" destOrd="0" parTransId="{5C489B79-0156-4F26-8078-153BA940EDDE}" sibTransId="{EB5D23DC-CBBE-4A4F-98EC-FD40752C9121}"/>
    <dgm:cxn modelId="{02B23609-DB16-4174-B75E-57493F4DDF7D}" srcId="{9D46089B-FC5A-4E4F-B807-0D22E00BCD79}" destId="{70124E49-C8CF-48D1-B749-F2C309F1C140}" srcOrd="0" destOrd="0" parTransId="{16590784-FBD0-4EB1-8473-A0149914EBB7}" sibTransId="{088C4B98-A9EF-49D4-9D96-2FE3724A1975}"/>
    <dgm:cxn modelId="{D30B27AB-7114-4363-BEF1-9090EF0B2AFE}" type="presOf" srcId="{821196E3-E147-4896-9CB6-2E4196DA1015}" destId="{73B566B1-2B14-4D4C-97D5-73A9753EBD6A}" srcOrd="0" destOrd="0" presId="urn:microsoft.com/office/officeart/2005/8/layout/radial2"/>
    <dgm:cxn modelId="{0CFCCB10-D7BF-4394-906F-64D9EE1AC3A7}" type="presParOf" srcId="{1CE2440D-A839-4CC9-8380-96EC9045060B}" destId="{25FB34E7-A0AC-4D96-99AC-4509F5221716}" srcOrd="0" destOrd="0" presId="urn:microsoft.com/office/officeart/2005/8/layout/radial2"/>
    <dgm:cxn modelId="{08D594DE-A07D-48BA-B063-E219742340A8}" type="presParOf" srcId="{25FB34E7-A0AC-4D96-99AC-4509F5221716}" destId="{6E29DC1E-4D23-4DF1-A73E-E97125BB794E}" srcOrd="0" destOrd="0" presId="urn:microsoft.com/office/officeart/2005/8/layout/radial2"/>
    <dgm:cxn modelId="{933D067E-0F8A-4244-B208-F8656FC1DFE1}" type="presParOf" srcId="{6E29DC1E-4D23-4DF1-A73E-E97125BB794E}" destId="{F70FF02F-F3A6-495C-9E94-17D783B0B7AA}" srcOrd="0" destOrd="0" presId="urn:microsoft.com/office/officeart/2005/8/layout/radial2"/>
    <dgm:cxn modelId="{8782E250-0649-49D7-8102-2F54E3AB0E2A}" type="presParOf" srcId="{6E29DC1E-4D23-4DF1-A73E-E97125BB794E}" destId="{86C81FFD-B1EA-40CB-9B9E-6E6D5189AD81}" srcOrd="1" destOrd="0" presId="urn:microsoft.com/office/officeart/2005/8/layout/radial2"/>
    <dgm:cxn modelId="{8C407E9D-AFA5-45F0-A7BE-3D69A8F3AF26}" type="presParOf" srcId="{25FB34E7-A0AC-4D96-99AC-4509F5221716}" destId="{642D3CDF-9F33-486D-B9C3-2B1D7D0ECC4F}" srcOrd="1" destOrd="0" presId="urn:microsoft.com/office/officeart/2005/8/layout/radial2"/>
    <dgm:cxn modelId="{1C10AC5E-6A37-4145-9FC1-6ADAD233D83B}" type="presParOf" srcId="{25FB34E7-A0AC-4D96-99AC-4509F5221716}" destId="{309FF1A0-C74E-484A-BCD4-99F1A3A42DA5}" srcOrd="2" destOrd="0" presId="urn:microsoft.com/office/officeart/2005/8/layout/radial2"/>
    <dgm:cxn modelId="{B32AD6EA-76EA-4C8C-ACAC-41BAC0B702E0}" type="presParOf" srcId="{309FF1A0-C74E-484A-BCD4-99F1A3A42DA5}" destId="{73948ED4-1B55-4842-92BA-25F01752B209}" srcOrd="0" destOrd="0" presId="urn:microsoft.com/office/officeart/2005/8/layout/radial2"/>
    <dgm:cxn modelId="{E27AB9B7-D6B9-4C25-A4DA-28E864F58FCD}" type="presParOf" srcId="{309FF1A0-C74E-484A-BCD4-99F1A3A42DA5}" destId="{73B566B1-2B14-4D4C-97D5-73A9753EBD6A}" srcOrd="1" destOrd="0" presId="urn:microsoft.com/office/officeart/2005/8/layout/radial2"/>
    <dgm:cxn modelId="{5DDA159B-5B09-41EB-B005-768698DF0966}" type="presParOf" srcId="{25FB34E7-A0AC-4D96-99AC-4509F5221716}" destId="{E65D66F7-538F-4C46-B997-ED738BFECD45}" srcOrd="3" destOrd="0" presId="urn:microsoft.com/office/officeart/2005/8/layout/radial2"/>
    <dgm:cxn modelId="{6EF4F28A-8EC6-4AE8-86BE-7B0C128FEDB8}" type="presParOf" srcId="{25FB34E7-A0AC-4D96-99AC-4509F5221716}" destId="{D324B34A-CA46-413F-99BA-DBD02F2B07C1}" srcOrd="4" destOrd="0" presId="urn:microsoft.com/office/officeart/2005/8/layout/radial2"/>
    <dgm:cxn modelId="{D9A7FAAB-277F-493D-9BE0-E201369CA6F9}" type="presParOf" srcId="{D324B34A-CA46-413F-99BA-DBD02F2B07C1}" destId="{42BB1E1A-BA7D-42A0-8312-B08F0A91314B}" srcOrd="0" destOrd="0" presId="urn:microsoft.com/office/officeart/2005/8/layout/radial2"/>
    <dgm:cxn modelId="{E82BA85E-F6BB-4E18-A0BA-49D53976E47F}" type="presParOf" srcId="{D324B34A-CA46-413F-99BA-DBD02F2B07C1}" destId="{73EC8ED4-89CC-413F-A271-9616DEA134B3}" srcOrd="1" destOrd="0" presId="urn:microsoft.com/office/officeart/2005/8/layout/radial2"/>
    <dgm:cxn modelId="{B879FAD6-1561-4ADA-9DA3-9B761E27636D}" type="presParOf" srcId="{25FB34E7-A0AC-4D96-99AC-4509F5221716}" destId="{F01D7717-0618-4E37-98AE-2A57D2314429}" srcOrd="5" destOrd="0" presId="urn:microsoft.com/office/officeart/2005/8/layout/radial2"/>
    <dgm:cxn modelId="{01983F36-6A43-4D64-BCEF-C2DA934ED985}" type="presParOf" srcId="{25FB34E7-A0AC-4D96-99AC-4509F5221716}" destId="{AFFA5B51-077B-4FFC-ACDB-63B4EE80DF69}" srcOrd="6" destOrd="0" presId="urn:microsoft.com/office/officeart/2005/8/layout/radial2"/>
    <dgm:cxn modelId="{FACDEAB3-7C42-4094-91A9-749E0B9D0C07}" type="presParOf" srcId="{AFFA5B51-077B-4FFC-ACDB-63B4EE80DF69}" destId="{EE82CBFD-CF4F-4663-89BC-A8C365B42629}" srcOrd="0" destOrd="0" presId="urn:microsoft.com/office/officeart/2005/8/layout/radial2"/>
    <dgm:cxn modelId="{170ABCDD-1621-4155-8766-8C8078E54C40}" type="presParOf" srcId="{AFFA5B51-077B-4FFC-ACDB-63B4EE80DF69}" destId="{B121DC38-8F0A-47D8-AE8B-6A38891461C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08F22D-F595-4D32-AE23-5BFB76201261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8DB9279B-0F67-4BF1-A5DF-6355FB980C56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Agricultura y ganadería</a:t>
          </a:r>
          <a:endParaRPr lang="es-ES" sz="28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2565154C-F09A-4EA5-816D-561A6E773976}" type="parTrans" cxnId="{DFED3F5F-CCA0-4ED0-9931-B32B8B2F0F84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918831DA-CC9D-46B6-820B-3C15ABA77A28}" type="sibTrans" cxnId="{DFED3F5F-CCA0-4ED0-9931-B32B8B2F0F84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D63DCEF9-56D2-4D8F-B13A-D5C4DA40A309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Demanda turística</a:t>
          </a:r>
          <a:endParaRPr lang="es-ES" sz="28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CFA48500-61C1-4850-B273-E67AD28695F0}" type="parTrans" cxnId="{F6BC9ED9-7E29-4723-837C-F4784F4227A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14CC8B3-9882-4507-A458-FD93AD7DCD84}" type="sibTrans" cxnId="{F6BC9ED9-7E29-4723-837C-F4784F4227A1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9B34B48-859D-490F-8969-3F2BB462DB5F}">
      <dgm:prSet phldrT="[Texto]" custT="1"/>
      <dgm:spPr/>
      <dgm:t>
        <a:bodyPr/>
        <a:lstStyle/>
        <a:p>
          <a:r>
            <a:rPr lang="es-ES" sz="28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Oferta turística</a:t>
          </a:r>
          <a:endParaRPr lang="es-ES" sz="28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03DA3B3-B6D1-4E68-A56E-147558458B9C}" type="parTrans" cxnId="{F1EB26E7-28CA-472A-81FF-3B8EBAF7E840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F58F4C30-1305-4175-8598-F15DE7BBC063}" type="sibTrans" cxnId="{F1EB26E7-28CA-472A-81FF-3B8EBAF7E840}">
      <dgm:prSet/>
      <dgm:spPr/>
      <dgm:t>
        <a:bodyPr/>
        <a:lstStyle/>
        <a:p>
          <a:endParaRPr lang="es-ES" sz="110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68685866-50D3-4D03-9E73-6806B47D3C4E}" type="pres">
      <dgm:prSet presAssocID="{DF08F22D-F595-4D32-AE23-5BFB76201261}" presName="Name0" presStyleCnt="0">
        <dgm:presLayoutVars>
          <dgm:dir/>
          <dgm:animLvl val="lvl"/>
          <dgm:resizeHandles val="exact"/>
        </dgm:presLayoutVars>
      </dgm:prSet>
      <dgm:spPr/>
    </dgm:pt>
    <dgm:pt modelId="{12E9A5A7-D0D2-471C-AF9F-0A002ADD0889}" type="pres">
      <dgm:prSet presAssocID="{8DB9279B-0F67-4BF1-A5DF-6355FB980C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52394C-E022-45CB-9E54-91FAEE759224}" type="pres">
      <dgm:prSet presAssocID="{918831DA-CC9D-46B6-820B-3C15ABA77A28}" presName="parTxOnlySpace" presStyleCnt="0"/>
      <dgm:spPr/>
    </dgm:pt>
    <dgm:pt modelId="{E62F3BBB-52ED-4BBE-A5B7-5D4C7450D33C}" type="pres">
      <dgm:prSet presAssocID="{D63DCEF9-56D2-4D8F-B13A-D5C4DA40A30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25EF6A-C2AB-4340-92BF-FCA1AB4BB1D8}" type="pres">
      <dgm:prSet presAssocID="{E14CC8B3-9882-4507-A458-FD93AD7DCD84}" presName="parTxOnlySpace" presStyleCnt="0"/>
      <dgm:spPr/>
    </dgm:pt>
    <dgm:pt modelId="{63E33944-D365-4690-823E-5370D7C70FD0}" type="pres">
      <dgm:prSet presAssocID="{E9B34B48-859D-490F-8969-3F2BB462DB5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305684-1D5E-4AA8-A3EF-D1D1267ACB69}" type="presOf" srcId="{8DB9279B-0F67-4BF1-A5DF-6355FB980C56}" destId="{12E9A5A7-D0D2-471C-AF9F-0A002ADD0889}" srcOrd="0" destOrd="0" presId="urn:microsoft.com/office/officeart/2005/8/layout/chevron1"/>
    <dgm:cxn modelId="{F1EB26E7-28CA-472A-81FF-3B8EBAF7E840}" srcId="{DF08F22D-F595-4D32-AE23-5BFB76201261}" destId="{E9B34B48-859D-490F-8969-3F2BB462DB5F}" srcOrd="2" destOrd="0" parTransId="{E03DA3B3-B6D1-4E68-A56E-147558458B9C}" sibTransId="{F58F4C30-1305-4175-8598-F15DE7BBC063}"/>
    <dgm:cxn modelId="{7B5DCE6F-B13B-4444-926F-DDF749DFF32B}" type="presOf" srcId="{DF08F22D-F595-4D32-AE23-5BFB76201261}" destId="{68685866-50D3-4D03-9E73-6806B47D3C4E}" srcOrd="0" destOrd="0" presId="urn:microsoft.com/office/officeart/2005/8/layout/chevron1"/>
    <dgm:cxn modelId="{DFED3F5F-CCA0-4ED0-9931-B32B8B2F0F84}" srcId="{DF08F22D-F595-4D32-AE23-5BFB76201261}" destId="{8DB9279B-0F67-4BF1-A5DF-6355FB980C56}" srcOrd="0" destOrd="0" parTransId="{2565154C-F09A-4EA5-816D-561A6E773976}" sibTransId="{918831DA-CC9D-46B6-820B-3C15ABA77A28}"/>
    <dgm:cxn modelId="{0F298675-6D44-4DE4-8B09-357CA5D68F65}" type="presOf" srcId="{E9B34B48-859D-490F-8969-3F2BB462DB5F}" destId="{63E33944-D365-4690-823E-5370D7C70FD0}" srcOrd="0" destOrd="0" presId="urn:microsoft.com/office/officeart/2005/8/layout/chevron1"/>
    <dgm:cxn modelId="{8573D27B-89BC-4CE2-A17C-8CD866297ED7}" type="presOf" srcId="{D63DCEF9-56D2-4D8F-B13A-D5C4DA40A309}" destId="{E62F3BBB-52ED-4BBE-A5B7-5D4C7450D33C}" srcOrd="0" destOrd="0" presId="urn:microsoft.com/office/officeart/2005/8/layout/chevron1"/>
    <dgm:cxn modelId="{F6BC9ED9-7E29-4723-837C-F4784F4227A1}" srcId="{DF08F22D-F595-4D32-AE23-5BFB76201261}" destId="{D63DCEF9-56D2-4D8F-B13A-D5C4DA40A309}" srcOrd="1" destOrd="0" parTransId="{CFA48500-61C1-4850-B273-E67AD28695F0}" sibTransId="{E14CC8B3-9882-4507-A458-FD93AD7DCD84}"/>
    <dgm:cxn modelId="{6448BCBA-E0B2-46A9-B4D4-7797E2D9DBA3}" type="presParOf" srcId="{68685866-50D3-4D03-9E73-6806B47D3C4E}" destId="{12E9A5A7-D0D2-471C-AF9F-0A002ADD0889}" srcOrd="0" destOrd="0" presId="urn:microsoft.com/office/officeart/2005/8/layout/chevron1"/>
    <dgm:cxn modelId="{D2101618-3838-40F8-83D2-8081E9B701CF}" type="presParOf" srcId="{68685866-50D3-4D03-9E73-6806B47D3C4E}" destId="{8552394C-E022-45CB-9E54-91FAEE759224}" srcOrd="1" destOrd="0" presId="urn:microsoft.com/office/officeart/2005/8/layout/chevron1"/>
    <dgm:cxn modelId="{CC05DA93-EFAC-4A28-A809-27E2E4D25C3C}" type="presParOf" srcId="{68685866-50D3-4D03-9E73-6806B47D3C4E}" destId="{E62F3BBB-52ED-4BBE-A5B7-5D4C7450D33C}" srcOrd="2" destOrd="0" presId="urn:microsoft.com/office/officeart/2005/8/layout/chevron1"/>
    <dgm:cxn modelId="{4B71097A-48B8-4B73-B7EA-311C113C6776}" type="presParOf" srcId="{68685866-50D3-4D03-9E73-6806B47D3C4E}" destId="{6D25EF6A-C2AB-4340-92BF-FCA1AB4BB1D8}" srcOrd="3" destOrd="0" presId="urn:microsoft.com/office/officeart/2005/8/layout/chevron1"/>
    <dgm:cxn modelId="{532E1687-69E2-4A18-B692-8E847C547CB0}" type="presParOf" srcId="{68685866-50D3-4D03-9E73-6806B47D3C4E}" destId="{63E33944-D365-4690-823E-5370D7C70FD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08F22D-F595-4D32-AE23-5BFB76201261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8DB9279B-0F67-4BF1-A5DF-6355FB980C56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36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Alojamiento </a:t>
          </a:r>
          <a:endParaRPr lang="es-ES" sz="36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2565154C-F09A-4EA5-816D-561A6E773976}" type="parTrans" cxnId="{DFED3F5F-CCA0-4ED0-9931-B32B8B2F0F84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918831DA-CC9D-46B6-820B-3C15ABA77A28}" type="sibTrans" cxnId="{DFED3F5F-CCA0-4ED0-9931-B32B8B2F0F84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D63DCEF9-56D2-4D8F-B13A-D5C4DA40A309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sz="36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Restauración </a:t>
          </a:r>
          <a:endParaRPr lang="es-ES" sz="36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CFA48500-61C1-4850-B273-E67AD28695F0}" type="parTrans" cxnId="{F6BC9ED9-7E29-4723-837C-F4784F4227A1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14CC8B3-9882-4507-A458-FD93AD7DCD84}" type="sibTrans" cxnId="{F6BC9ED9-7E29-4723-837C-F4784F4227A1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9B34B48-859D-490F-8969-3F2BB462DB5F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36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Recreación </a:t>
          </a:r>
          <a:endParaRPr lang="es-ES" sz="36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03DA3B3-B6D1-4E68-A56E-147558458B9C}" type="parTrans" cxnId="{F1EB26E7-28CA-472A-81FF-3B8EBAF7E840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F58F4C30-1305-4175-8598-F15DE7BBC063}" type="sibTrans" cxnId="{F1EB26E7-28CA-472A-81FF-3B8EBAF7E840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68685866-50D3-4D03-9E73-6806B47D3C4E}" type="pres">
      <dgm:prSet presAssocID="{DF08F22D-F595-4D32-AE23-5BFB76201261}" presName="Name0" presStyleCnt="0">
        <dgm:presLayoutVars>
          <dgm:dir/>
          <dgm:animLvl val="lvl"/>
          <dgm:resizeHandles val="exact"/>
        </dgm:presLayoutVars>
      </dgm:prSet>
      <dgm:spPr/>
    </dgm:pt>
    <dgm:pt modelId="{12E9A5A7-D0D2-471C-AF9F-0A002ADD0889}" type="pres">
      <dgm:prSet presAssocID="{8DB9279B-0F67-4BF1-A5DF-6355FB980C5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52394C-E022-45CB-9E54-91FAEE759224}" type="pres">
      <dgm:prSet presAssocID="{918831DA-CC9D-46B6-820B-3C15ABA77A28}" presName="parTxOnlySpace" presStyleCnt="0"/>
      <dgm:spPr/>
    </dgm:pt>
    <dgm:pt modelId="{E62F3BBB-52ED-4BBE-A5B7-5D4C7450D33C}" type="pres">
      <dgm:prSet presAssocID="{D63DCEF9-56D2-4D8F-B13A-D5C4DA40A30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D25EF6A-C2AB-4340-92BF-FCA1AB4BB1D8}" type="pres">
      <dgm:prSet presAssocID="{E14CC8B3-9882-4507-A458-FD93AD7DCD84}" presName="parTxOnlySpace" presStyleCnt="0"/>
      <dgm:spPr/>
    </dgm:pt>
    <dgm:pt modelId="{63E33944-D365-4690-823E-5370D7C70FD0}" type="pres">
      <dgm:prSet presAssocID="{E9B34B48-859D-490F-8969-3F2BB462DB5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7C45177-29E4-4008-B53D-790AF1395892}" type="presOf" srcId="{DF08F22D-F595-4D32-AE23-5BFB76201261}" destId="{68685866-50D3-4D03-9E73-6806B47D3C4E}" srcOrd="0" destOrd="0" presId="urn:microsoft.com/office/officeart/2005/8/layout/chevron1"/>
    <dgm:cxn modelId="{F1EB26E7-28CA-472A-81FF-3B8EBAF7E840}" srcId="{DF08F22D-F595-4D32-AE23-5BFB76201261}" destId="{E9B34B48-859D-490F-8969-3F2BB462DB5F}" srcOrd="2" destOrd="0" parTransId="{E03DA3B3-B6D1-4E68-A56E-147558458B9C}" sibTransId="{F58F4C30-1305-4175-8598-F15DE7BBC063}"/>
    <dgm:cxn modelId="{8816C66A-1E2C-4181-BAF1-773A9CB44C49}" type="presOf" srcId="{D63DCEF9-56D2-4D8F-B13A-D5C4DA40A309}" destId="{E62F3BBB-52ED-4BBE-A5B7-5D4C7450D33C}" srcOrd="0" destOrd="0" presId="urn:microsoft.com/office/officeart/2005/8/layout/chevron1"/>
    <dgm:cxn modelId="{DFED3F5F-CCA0-4ED0-9931-B32B8B2F0F84}" srcId="{DF08F22D-F595-4D32-AE23-5BFB76201261}" destId="{8DB9279B-0F67-4BF1-A5DF-6355FB980C56}" srcOrd="0" destOrd="0" parTransId="{2565154C-F09A-4EA5-816D-561A6E773976}" sibTransId="{918831DA-CC9D-46B6-820B-3C15ABA77A28}"/>
    <dgm:cxn modelId="{49CC23FE-8ED8-43A5-A868-539192EE58D4}" type="presOf" srcId="{8DB9279B-0F67-4BF1-A5DF-6355FB980C56}" destId="{12E9A5A7-D0D2-471C-AF9F-0A002ADD0889}" srcOrd="0" destOrd="0" presId="urn:microsoft.com/office/officeart/2005/8/layout/chevron1"/>
    <dgm:cxn modelId="{966EA10C-EA0D-44A7-85B0-A4F6209EF623}" type="presOf" srcId="{E9B34B48-859D-490F-8969-3F2BB462DB5F}" destId="{63E33944-D365-4690-823E-5370D7C70FD0}" srcOrd="0" destOrd="0" presId="urn:microsoft.com/office/officeart/2005/8/layout/chevron1"/>
    <dgm:cxn modelId="{F6BC9ED9-7E29-4723-837C-F4784F4227A1}" srcId="{DF08F22D-F595-4D32-AE23-5BFB76201261}" destId="{D63DCEF9-56D2-4D8F-B13A-D5C4DA40A309}" srcOrd="1" destOrd="0" parTransId="{CFA48500-61C1-4850-B273-E67AD28695F0}" sibTransId="{E14CC8B3-9882-4507-A458-FD93AD7DCD84}"/>
    <dgm:cxn modelId="{146404E9-8745-4092-B0DD-770879B28E74}" type="presParOf" srcId="{68685866-50D3-4D03-9E73-6806B47D3C4E}" destId="{12E9A5A7-D0D2-471C-AF9F-0A002ADD0889}" srcOrd="0" destOrd="0" presId="urn:microsoft.com/office/officeart/2005/8/layout/chevron1"/>
    <dgm:cxn modelId="{EA0D5DBE-C7FF-47AE-B797-0D6EE9E65F21}" type="presParOf" srcId="{68685866-50D3-4D03-9E73-6806B47D3C4E}" destId="{8552394C-E022-45CB-9E54-91FAEE759224}" srcOrd="1" destOrd="0" presId="urn:microsoft.com/office/officeart/2005/8/layout/chevron1"/>
    <dgm:cxn modelId="{D5B856F3-A0BD-4A23-B53C-2316E31C62C3}" type="presParOf" srcId="{68685866-50D3-4D03-9E73-6806B47D3C4E}" destId="{E62F3BBB-52ED-4BBE-A5B7-5D4C7450D33C}" srcOrd="2" destOrd="0" presId="urn:microsoft.com/office/officeart/2005/8/layout/chevron1"/>
    <dgm:cxn modelId="{4B58E0A1-ED66-4C0A-A7D0-71237D108AF1}" type="presParOf" srcId="{68685866-50D3-4D03-9E73-6806B47D3C4E}" destId="{6D25EF6A-C2AB-4340-92BF-FCA1AB4BB1D8}" srcOrd="3" destOrd="0" presId="urn:microsoft.com/office/officeart/2005/8/layout/chevron1"/>
    <dgm:cxn modelId="{E1868EF2-F0D3-4A09-B848-40ECBD4E46CC}" type="presParOf" srcId="{68685866-50D3-4D03-9E73-6806B47D3C4E}" destId="{63E33944-D365-4690-823E-5370D7C70FD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08F22D-F595-4D32-AE23-5BFB76201261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8DB9279B-0F67-4BF1-A5DF-6355FB980C56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s-ES" sz="2800" dirty="0" smtClean="0">
              <a:solidFill>
                <a:schemeClr val="accent6">
                  <a:lumMod val="50000"/>
                </a:schemeClr>
              </a:solidFill>
              <a:latin typeface="Bernard MT Condensed" panose="02050806060905020404" pitchFamily="18" charset="0"/>
              <a:cs typeface="Times New Roman" panose="02020603050405020304" pitchFamily="18" charset="0"/>
            </a:rPr>
            <a:t>Transporte </a:t>
          </a:r>
          <a:endParaRPr lang="es-ES" sz="2800" dirty="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gm:t>
    </dgm:pt>
    <dgm:pt modelId="{2565154C-F09A-4EA5-816D-561A6E773976}" type="parTrans" cxnId="{DFED3F5F-CCA0-4ED0-9931-B32B8B2F0F84}">
      <dgm:prSet/>
      <dgm:spPr/>
      <dgm:t>
        <a:bodyPr/>
        <a:lstStyle/>
        <a:p>
          <a:endParaRPr lang="es-ES" sz="110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gm:t>
    </dgm:pt>
    <dgm:pt modelId="{918831DA-CC9D-46B6-820B-3C15ABA77A28}" type="sibTrans" cxnId="{DFED3F5F-CCA0-4ED0-9931-B32B8B2F0F84}">
      <dgm:prSet/>
      <dgm:spPr/>
      <dgm:t>
        <a:bodyPr/>
        <a:lstStyle/>
        <a:p>
          <a:endParaRPr lang="es-ES" sz="110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gm:t>
    </dgm:pt>
    <dgm:pt modelId="{68685866-50D3-4D03-9E73-6806B47D3C4E}" type="pres">
      <dgm:prSet presAssocID="{DF08F22D-F595-4D32-AE23-5BFB76201261}" presName="Name0" presStyleCnt="0">
        <dgm:presLayoutVars>
          <dgm:dir/>
          <dgm:animLvl val="lvl"/>
          <dgm:resizeHandles val="exact"/>
        </dgm:presLayoutVars>
      </dgm:prSet>
      <dgm:spPr/>
    </dgm:pt>
    <dgm:pt modelId="{12E9A5A7-D0D2-471C-AF9F-0A002ADD0889}" type="pres">
      <dgm:prSet presAssocID="{8DB9279B-0F67-4BF1-A5DF-6355FB980C56}" presName="parTxOnly" presStyleLbl="node1" presStyleIdx="0" presStyleCnt="1" custLinFactNeighborX="922" custLinFactNeighborY="-39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ED3F5F-CCA0-4ED0-9931-B32B8B2F0F84}" srcId="{DF08F22D-F595-4D32-AE23-5BFB76201261}" destId="{8DB9279B-0F67-4BF1-A5DF-6355FB980C56}" srcOrd="0" destOrd="0" parTransId="{2565154C-F09A-4EA5-816D-561A6E773976}" sibTransId="{918831DA-CC9D-46B6-820B-3C15ABA77A28}"/>
    <dgm:cxn modelId="{3F31AAF1-E79F-4122-8CF5-5605641B8EAB}" type="presOf" srcId="{DF08F22D-F595-4D32-AE23-5BFB76201261}" destId="{68685866-50D3-4D03-9E73-6806B47D3C4E}" srcOrd="0" destOrd="0" presId="urn:microsoft.com/office/officeart/2005/8/layout/chevron1"/>
    <dgm:cxn modelId="{C87CD31E-8DDF-4870-BBD5-BE37D1B74B99}" type="presOf" srcId="{8DB9279B-0F67-4BF1-A5DF-6355FB980C56}" destId="{12E9A5A7-D0D2-471C-AF9F-0A002ADD0889}" srcOrd="0" destOrd="0" presId="urn:microsoft.com/office/officeart/2005/8/layout/chevron1"/>
    <dgm:cxn modelId="{CEAB2CD0-F58D-4973-A91B-A16F52F96CF6}" type="presParOf" srcId="{68685866-50D3-4D03-9E73-6806B47D3C4E}" destId="{12E9A5A7-D0D2-471C-AF9F-0A002ADD088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08F22D-F595-4D32-AE23-5BFB76201261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D63DCEF9-56D2-4D8F-B13A-D5C4DA40A309}">
      <dgm:prSet phldrT="[Texto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3600" dirty="0" smtClean="0">
              <a:solidFill>
                <a:schemeClr val="accent6">
                  <a:lumMod val="50000"/>
                </a:schemeClr>
              </a:solidFill>
              <a:latin typeface="Bernard MT Condensed" panose="02050806060905020404" pitchFamily="18" charset="0"/>
              <a:cs typeface="Times New Roman" panose="02020603050405020304" pitchFamily="18" charset="0"/>
            </a:rPr>
            <a:t>Educación </a:t>
          </a:r>
          <a:endParaRPr lang="es-ES" sz="3600" dirty="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gm:t>
    </dgm:pt>
    <dgm:pt modelId="{CFA48500-61C1-4850-B273-E67AD28695F0}" type="parTrans" cxnId="{F6BC9ED9-7E29-4723-837C-F4784F4227A1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E14CC8B3-9882-4507-A458-FD93AD7DCD84}" type="sibTrans" cxnId="{F6BC9ED9-7E29-4723-837C-F4784F4227A1}">
      <dgm:prSet/>
      <dgm:spPr/>
      <dgm:t>
        <a:bodyPr/>
        <a:lstStyle/>
        <a:p>
          <a:endParaRPr lang="es-ES" sz="140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gm:t>
    </dgm:pt>
    <dgm:pt modelId="{68685866-50D3-4D03-9E73-6806B47D3C4E}" type="pres">
      <dgm:prSet presAssocID="{DF08F22D-F595-4D32-AE23-5BFB76201261}" presName="Name0" presStyleCnt="0">
        <dgm:presLayoutVars>
          <dgm:dir/>
          <dgm:animLvl val="lvl"/>
          <dgm:resizeHandles val="exact"/>
        </dgm:presLayoutVars>
      </dgm:prSet>
      <dgm:spPr/>
    </dgm:pt>
    <dgm:pt modelId="{E62F3BBB-52ED-4BBE-A5B7-5D4C7450D33C}" type="pres">
      <dgm:prSet presAssocID="{D63DCEF9-56D2-4D8F-B13A-D5C4DA40A309}" presName="parTxOnly" presStyleLbl="node1" presStyleIdx="0" presStyleCnt="1" custLinFactNeighborX="-9588" custLinFactNeighborY="-131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FE4355-C8F2-4639-96D2-45B6FE353217}" type="presOf" srcId="{D63DCEF9-56D2-4D8F-B13A-D5C4DA40A309}" destId="{E62F3BBB-52ED-4BBE-A5B7-5D4C7450D33C}" srcOrd="0" destOrd="0" presId="urn:microsoft.com/office/officeart/2005/8/layout/chevron1"/>
    <dgm:cxn modelId="{F6BC9ED9-7E29-4723-837C-F4784F4227A1}" srcId="{DF08F22D-F595-4D32-AE23-5BFB76201261}" destId="{D63DCEF9-56D2-4D8F-B13A-D5C4DA40A309}" srcOrd="0" destOrd="0" parTransId="{CFA48500-61C1-4850-B273-E67AD28695F0}" sibTransId="{E14CC8B3-9882-4507-A458-FD93AD7DCD84}"/>
    <dgm:cxn modelId="{742345B8-419C-4CD9-A3DD-3E4985E5D3FD}" type="presOf" srcId="{DF08F22D-F595-4D32-AE23-5BFB76201261}" destId="{68685866-50D3-4D03-9E73-6806B47D3C4E}" srcOrd="0" destOrd="0" presId="urn:microsoft.com/office/officeart/2005/8/layout/chevron1"/>
    <dgm:cxn modelId="{B30BF406-157C-47A2-A621-94F261C5A2AF}" type="presParOf" srcId="{68685866-50D3-4D03-9E73-6806B47D3C4E}" destId="{E62F3BBB-52ED-4BBE-A5B7-5D4C7450D33C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337BD-4F52-4C66-86FF-3434F9432F56}">
      <dsp:nvSpPr>
        <dsp:cNvPr id="0" name=""/>
        <dsp:cNvSpPr/>
      </dsp:nvSpPr>
      <dsp:spPr>
        <a:xfrm>
          <a:off x="2631" y="0"/>
          <a:ext cx="2758201" cy="423236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Estudiar la teoría de sistemas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2631" y="1692946"/>
        <a:ext cx="2758201" cy="1692946"/>
      </dsp:txXfrm>
    </dsp:sp>
    <dsp:sp modelId="{4A90D838-76C2-4FC4-AE0B-C7404801F692}">
      <dsp:nvSpPr>
        <dsp:cNvPr id="0" name=""/>
        <dsp:cNvSpPr/>
      </dsp:nvSpPr>
      <dsp:spPr>
        <a:xfrm>
          <a:off x="418218" y="190266"/>
          <a:ext cx="1828597" cy="152097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BD92E-CA56-4285-ABAF-75EDBA097DB5}">
      <dsp:nvSpPr>
        <dsp:cNvPr id="0" name=""/>
        <dsp:cNvSpPr/>
      </dsp:nvSpPr>
      <dsp:spPr>
        <a:xfrm>
          <a:off x="2856653" y="0"/>
          <a:ext cx="2758201" cy="4232366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Emplear </a:t>
          </a:r>
          <a:r>
            <a:rPr lang="es-ES" sz="2400" kern="1200" dirty="0" smtClean="0">
              <a:solidFill>
                <a:schemeClr val="tx1"/>
              </a:solidFill>
            </a:rPr>
            <a:t>una metodología </a:t>
          </a:r>
          <a:r>
            <a:rPr lang="es-ES" sz="2400" kern="1200" dirty="0" smtClean="0">
              <a:solidFill>
                <a:schemeClr val="tx1"/>
              </a:solidFill>
            </a:rPr>
            <a:t>para </a:t>
          </a:r>
          <a:r>
            <a:rPr lang="es-ES" sz="2400" kern="1200" dirty="0" smtClean="0">
              <a:solidFill>
                <a:schemeClr val="tx1"/>
              </a:solidFill>
            </a:rPr>
            <a:t>la recolección </a:t>
          </a:r>
          <a:r>
            <a:rPr lang="es-ES" sz="2400" kern="1200" dirty="0" smtClean="0">
              <a:solidFill>
                <a:schemeClr val="tx1"/>
              </a:solidFill>
            </a:rPr>
            <a:t>de información</a:t>
          </a:r>
        </a:p>
      </dsp:txBody>
      <dsp:txXfrm>
        <a:off x="2856653" y="1692946"/>
        <a:ext cx="2758201" cy="1692946"/>
      </dsp:txXfrm>
    </dsp:sp>
    <dsp:sp modelId="{ED99925D-C8D6-47C0-895C-4C61C5C9559C}">
      <dsp:nvSpPr>
        <dsp:cNvPr id="0" name=""/>
        <dsp:cNvSpPr/>
      </dsp:nvSpPr>
      <dsp:spPr>
        <a:xfrm>
          <a:off x="3272470" y="114596"/>
          <a:ext cx="1900419" cy="15835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CDE6F4-9AC7-47DF-AF02-A620081D9E25}">
      <dsp:nvSpPr>
        <dsp:cNvPr id="0" name=""/>
        <dsp:cNvSpPr/>
      </dsp:nvSpPr>
      <dsp:spPr>
        <a:xfrm>
          <a:off x="5684527" y="0"/>
          <a:ext cx="2758201" cy="4232366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Documentar los elementos del sistema turístico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5684527" y="1692946"/>
        <a:ext cx="2758201" cy="1692946"/>
      </dsp:txXfrm>
    </dsp:sp>
    <dsp:sp modelId="{D72A3E67-B76D-4BA9-A307-965AA45B981D}">
      <dsp:nvSpPr>
        <dsp:cNvPr id="0" name=""/>
        <dsp:cNvSpPr/>
      </dsp:nvSpPr>
      <dsp:spPr>
        <a:xfrm>
          <a:off x="6036459" y="192958"/>
          <a:ext cx="1879630" cy="15052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BD370-D166-4947-AFD0-416074F3B87A}">
      <dsp:nvSpPr>
        <dsp:cNvPr id="0" name=""/>
        <dsp:cNvSpPr/>
      </dsp:nvSpPr>
      <dsp:spPr>
        <a:xfrm>
          <a:off x="8525474" y="0"/>
          <a:ext cx="2758201" cy="4232366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chemeClr val="tx1"/>
              </a:solidFill>
            </a:rPr>
            <a:t>Proponer </a:t>
          </a:r>
          <a:r>
            <a:rPr lang="es-ES" sz="2400" kern="1200" dirty="0" smtClean="0">
              <a:solidFill>
                <a:schemeClr val="tx1"/>
              </a:solidFill>
            </a:rPr>
            <a:t>un plan </a:t>
          </a:r>
          <a:r>
            <a:rPr lang="es-ES" sz="2400" kern="1200" dirty="0" smtClean="0">
              <a:solidFill>
                <a:schemeClr val="tx1"/>
              </a:solidFill>
            </a:rPr>
            <a:t>estratégico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8525474" y="1692946"/>
        <a:ext cx="2758201" cy="1692946"/>
      </dsp:txXfrm>
    </dsp:sp>
    <dsp:sp modelId="{7E146A5C-8330-4030-AB15-7792D33002A0}">
      <dsp:nvSpPr>
        <dsp:cNvPr id="0" name=""/>
        <dsp:cNvSpPr/>
      </dsp:nvSpPr>
      <dsp:spPr>
        <a:xfrm>
          <a:off x="8980037" y="258275"/>
          <a:ext cx="1849075" cy="140071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B7DD1E-576F-44A9-8BBB-F857F52EE204}">
      <dsp:nvSpPr>
        <dsp:cNvPr id="0" name=""/>
        <dsp:cNvSpPr/>
      </dsp:nvSpPr>
      <dsp:spPr>
        <a:xfrm>
          <a:off x="451452" y="3385892"/>
          <a:ext cx="10383403" cy="634854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417DE-E914-4FF8-9809-6D73F59067D4}">
      <dsp:nvSpPr>
        <dsp:cNvPr id="0" name=""/>
        <dsp:cNvSpPr/>
      </dsp:nvSpPr>
      <dsp:spPr>
        <a:xfrm rot="10800000">
          <a:off x="788043" y="262177"/>
          <a:ext cx="4541755" cy="675588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053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Termas de Chachimbiro</a:t>
          </a:r>
        </a:p>
      </dsp:txBody>
      <dsp:txXfrm rot="10800000">
        <a:off x="956940" y="262177"/>
        <a:ext cx="4372858" cy="675588"/>
      </dsp:txXfrm>
    </dsp:sp>
    <dsp:sp modelId="{EE4703F7-2358-4E14-9862-B83E894AB0E7}">
      <dsp:nvSpPr>
        <dsp:cNvPr id="0" name=""/>
        <dsp:cNvSpPr/>
      </dsp:nvSpPr>
      <dsp:spPr>
        <a:xfrm>
          <a:off x="492777" y="1601"/>
          <a:ext cx="1260274" cy="119674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300F18-883F-41A9-AA07-48F05B64942E}">
      <dsp:nvSpPr>
        <dsp:cNvPr id="0" name=""/>
        <dsp:cNvSpPr/>
      </dsp:nvSpPr>
      <dsp:spPr>
        <a:xfrm rot="10800000">
          <a:off x="711743" y="1732399"/>
          <a:ext cx="4612420" cy="574734"/>
        </a:xfrm>
        <a:prstGeom prst="homePlat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053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Balneario de Timbuyacu</a:t>
          </a:r>
        </a:p>
      </dsp:txBody>
      <dsp:txXfrm rot="10800000">
        <a:off x="855426" y="1732399"/>
        <a:ext cx="4468737" cy="574734"/>
      </dsp:txXfrm>
    </dsp:sp>
    <dsp:sp modelId="{46FC266F-99DF-44B1-8589-DC2AC99907C6}">
      <dsp:nvSpPr>
        <dsp:cNvPr id="0" name=""/>
        <dsp:cNvSpPr/>
      </dsp:nvSpPr>
      <dsp:spPr>
        <a:xfrm>
          <a:off x="498413" y="1452227"/>
          <a:ext cx="1167067" cy="11350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24C53A-B8AC-4E1B-A0DD-28478AB2AE2C}">
      <dsp:nvSpPr>
        <dsp:cNvPr id="0" name=""/>
        <dsp:cNvSpPr/>
      </dsp:nvSpPr>
      <dsp:spPr>
        <a:xfrm rot="10800000">
          <a:off x="725502" y="3156932"/>
          <a:ext cx="4612420" cy="556542"/>
        </a:xfrm>
        <a:prstGeom prst="homePlat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053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Loma del Churo de Pucará</a:t>
          </a:r>
        </a:p>
      </dsp:txBody>
      <dsp:txXfrm rot="10800000">
        <a:off x="864637" y="3156932"/>
        <a:ext cx="4473285" cy="556542"/>
      </dsp:txXfrm>
    </dsp:sp>
    <dsp:sp modelId="{5DA79A0F-7D92-4A59-A5D1-4B20EB8DD558}">
      <dsp:nvSpPr>
        <dsp:cNvPr id="0" name=""/>
        <dsp:cNvSpPr/>
      </dsp:nvSpPr>
      <dsp:spPr>
        <a:xfrm>
          <a:off x="484654" y="2841191"/>
          <a:ext cx="1222103" cy="118802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91A05A-3D3D-454D-A780-F1AE5E7A025A}">
      <dsp:nvSpPr>
        <dsp:cNvPr id="0" name=""/>
        <dsp:cNvSpPr/>
      </dsp:nvSpPr>
      <dsp:spPr>
        <a:xfrm rot="10800000">
          <a:off x="710211" y="4591241"/>
          <a:ext cx="4639640" cy="517682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053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Yanacocha</a:t>
          </a:r>
        </a:p>
      </dsp:txBody>
      <dsp:txXfrm rot="10800000">
        <a:off x="839631" y="4591241"/>
        <a:ext cx="4510220" cy="517682"/>
      </dsp:txXfrm>
    </dsp:sp>
    <dsp:sp modelId="{10C39EC4-1DA7-42AD-87FE-0AE92E754318}">
      <dsp:nvSpPr>
        <dsp:cNvPr id="0" name=""/>
        <dsp:cNvSpPr/>
      </dsp:nvSpPr>
      <dsp:spPr>
        <a:xfrm>
          <a:off x="472724" y="4283100"/>
          <a:ext cx="1242601" cy="113396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417DE-E914-4FF8-9809-6D73F59067D4}">
      <dsp:nvSpPr>
        <dsp:cNvPr id="0" name=""/>
        <dsp:cNvSpPr/>
      </dsp:nvSpPr>
      <dsp:spPr>
        <a:xfrm rot="10800000">
          <a:off x="804790" y="261249"/>
          <a:ext cx="4701421" cy="67584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195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</a:t>
          </a:r>
          <a:r>
            <a:rPr lang="es-E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Tacacho</a:t>
          </a:r>
          <a:endParaRPr lang="es-ES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973751" y="261249"/>
        <a:ext cx="4532460" cy="675845"/>
      </dsp:txXfrm>
    </dsp:sp>
    <dsp:sp modelId="{EE4703F7-2358-4E14-9862-B83E894AB0E7}">
      <dsp:nvSpPr>
        <dsp:cNvPr id="0" name=""/>
        <dsp:cNvSpPr/>
      </dsp:nvSpPr>
      <dsp:spPr>
        <a:xfrm>
          <a:off x="521057" y="574"/>
          <a:ext cx="1260753" cy="119719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300F18-883F-41A9-AA07-48F05B64942E}">
      <dsp:nvSpPr>
        <dsp:cNvPr id="0" name=""/>
        <dsp:cNvSpPr/>
      </dsp:nvSpPr>
      <dsp:spPr>
        <a:xfrm rot="10800000">
          <a:off x="726618" y="1732029"/>
          <a:ext cx="4774570" cy="574953"/>
        </a:xfrm>
        <a:prstGeom prst="homePlat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195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Cascada Cóndor Pacha</a:t>
          </a:r>
        </a:p>
      </dsp:txBody>
      <dsp:txXfrm rot="10800000">
        <a:off x="870356" y="1732029"/>
        <a:ext cx="4630832" cy="574953"/>
      </dsp:txXfrm>
    </dsp:sp>
    <dsp:sp modelId="{46FC266F-99DF-44B1-8589-DC2AC99907C6}">
      <dsp:nvSpPr>
        <dsp:cNvPr id="0" name=""/>
        <dsp:cNvSpPr/>
      </dsp:nvSpPr>
      <dsp:spPr>
        <a:xfrm>
          <a:off x="526081" y="1451750"/>
          <a:ext cx="1167509" cy="11355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924C53A-B8AC-4E1B-A0DD-28478AB2AE2C}">
      <dsp:nvSpPr>
        <dsp:cNvPr id="0" name=""/>
        <dsp:cNvSpPr/>
      </dsp:nvSpPr>
      <dsp:spPr>
        <a:xfrm rot="10800000">
          <a:off x="740382" y="3157102"/>
          <a:ext cx="4774570" cy="556753"/>
        </a:xfrm>
        <a:prstGeom prst="homePlat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195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Río Palacará</a:t>
          </a:r>
        </a:p>
      </dsp:txBody>
      <dsp:txXfrm rot="10800000">
        <a:off x="879570" y="3157102"/>
        <a:ext cx="4635382" cy="556753"/>
      </dsp:txXfrm>
    </dsp:sp>
    <dsp:sp modelId="{5DA79A0F-7D92-4A59-A5D1-4B20EB8DD558}">
      <dsp:nvSpPr>
        <dsp:cNvPr id="0" name=""/>
        <dsp:cNvSpPr/>
      </dsp:nvSpPr>
      <dsp:spPr>
        <a:xfrm>
          <a:off x="512316" y="2841241"/>
          <a:ext cx="1222567" cy="118847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91A05A-3D3D-454D-A780-F1AE5E7A025A}">
      <dsp:nvSpPr>
        <dsp:cNvPr id="0" name=""/>
        <dsp:cNvSpPr/>
      </dsp:nvSpPr>
      <dsp:spPr>
        <a:xfrm rot="10800000">
          <a:off x="724376" y="4591955"/>
          <a:ext cx="4802747" cy="517878"/>
        </a:xfrm>
        <a:prstGeom prst="homePlat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5195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Laguna de Donoso </a:t>
          </a:r>
        </a:p>
      </dsp:txBody>
      <dsp:txXfrm rot="10800000">
        <a:off x="853845" y="4591955"/>
        <a:ext cx="4673278" cy="517878"/>
      </dsp:txXfrm>
    </dsp:sp>
    <dsp:sp modelId="{10C39EC4-1DA7-42AD-87FE-0AE92E754318}">
      <dsp:nvSpPr>
        <dsp:cNvPr id="0" name=""/>
        <dsp:cNvSpPr/>
      </dsp:nvSpPr>
      <dsp:spPr>
        <a:xfrm>
          <a:off x="500146" y="4283697"/>
          <a:ext cx="1243072" cy="113439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25B85F-0C0A-4B19-82BA-0F606D2B9290}">
      <dsp:nvSpPr>
        <dsp:cNvPr id="0" name=""/>
        <dsp:cNvSpPr/>
      </dsp:nvSpPr>
      <dsp:spPr>
        <a:xfrm>
          <a:off x="8590" y="1095"/>
          <a:ext cx="2100743" cy="476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Cantonización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(9 Febrero)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90" y="1907788"/>
        <a:ext cx="2100743" cy="1906693"/>
      </dsp:txXfrm>
    </dsp:sp>
    <dsp:sp modelId="{D6C06CF5-C71A-49D0-AA61-6C983AD95126}">
      <dsp:nvSpPr>
        <dsp:cNvPr id="0" name=""/>
        <dsp:cNvSpPr/>
      </dsp:nvSpPr>
      <dsp:spPr>
        <a:xfrm>
          <a:off x="73965" y="254416"/>
          <a:ext cx="2023772" cy="216371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742732-8A82-4FEF-B8BD-0CD27833B33A}">
      <dsp:nvSpPr>
        <dsp:cNvPr id="0" name=""/>
        <dsp:cNvSpPr/>
      </dsp:nvSpPr>
      <dsp:spPr>
        <a:xfrm>
          <a:off x="2172356" y="3801"/>
          <a:ext cx="2100743" cy="476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San Miguel Arcángel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(29 Septiembre)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2356" y="1910494"/>
        <a:ext cx="2100743" cy="1906693"/>
      </dsp:txXfrm>
    </dsp:sp>
    <dsp:sp modelId="{7B351E57-746F-453C-AE9F-8A90A40A3F0B}">
      <dsp:nvSpPr>
        <dsp:cNvPr id="0" name=""/>
        <dsp:cNvSpPr/>
      </dsp:nvSpPr>
      <dsp:spPr>
        <a:xfrm>
          <a:off x="2133968" y="386155"/>
          <a:ext cx="2069328" cy="21745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CD9A1B-F36E-46DF-9353-D6CE00BAC74A}">
      <dsp:nvSpPr>
        <dsp:cNvPr id="0" name=""/>
        <dsp:cNvSpPr/>
      </dsp:nvSpPr>
      <dsp:spPr>
        <a:xfrm>
          <a:off x="4336123" y="18222"/>
          <a:ext cx="2100743" cy="476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de San Juanes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(24-29 Junio)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6123" y="1924915"/>
        <a:ext cx="2100743" cy="1906693"/>
      </dsp:txXfrm>
    </dsp:sp>
    <dsp:sp modelId="{F5AB0D2A-C335-4FB9-B2CB-EE89BA4978F4}">
      <dsp:nvSpPr>
        <dsp:cNvPr id="0" name=""/>
        <dsp:cNvSpPr/>
      </dsp:nvSpPr>
      <dsp:spPr>
        <a:xfrm>
          <a:off x="4344346" y="358290"/>
          <a:ext cx="2084296" cy="223221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DB0C17-15CF-4170-AB81-AF8B6699651B}">
      <dsp:nvSpPr>
        <dsp:cNvPr id="0" name=""/>
        <dsp:cNvSpPr/>
      </dsp:nvSpPr>
      <dsp:spPr>
        <a:xfrm>
          <a:off x="6512388" y="0"/>
          <a:ext cx="2100743" cy="476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Fiesta Virgen del Carmen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(Julio)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2388" y="1906693"/>
        <a:ext cx="2100743" cy="1906693"/>
      </dsp:txXfrm>
    </dsp:sp>
    <dsp:sp modelId="{616D1A58-3705-4D73-A97F-C49650EC0A77}">
      <dsp:nvSpPr>
        <dsp:cNvPr id="0" name=""/>
        <dsp:cNvSpPr/>
      </dsp:nvSpPr>
      <dsp:spPr>
        <a:xfrm>
          <a:off x="6513333" y="414021"/>
          <a:ext cx="2125741" cy="213809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427215-46C0-4DB2-93CD-6AE7094578F9}">
      <dsp:nvSpPr>
        <dsp:cNvPr id="0" name=""/>
        <dsp:cNvSpPr/>
      </dsp:nvSpPr>
      <dsp:spPr>
        <a:xfrm>
          <a:off x="8688653" y="1412"/>
          <a:ext cx="2100743" cy="47667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Semana Santa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(Abril)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88653" y="1908105"/>
        <a:ext cx="2100743" cy="1906693"/>
      </dsp:txXfrm>
    </dsp:sp>
    <dsp:sp modelId="{D5C5DB95-B1EB-4FD8-9470-C54C3D43AE02}">
      <dsp:nvSpPr>
        <dsp:cNvPr id="0" name=""/>
        <dsp:cNvSpPr/>
      </dsp:nvSpPr>
      <dsp:spPr>
        <a:xfrm>
          <a:off x="8709575" y="415449"/>
          <a:ext cx="2058899" cy="216498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56B2FC-5363-45F5-8A61-94B33F6E667A}">
      <dsp:nvSpPr>
        <dsp:cNvPr id="0" name=""/>
        <dsp:cNvSpPr/>
      </dsp:nvSpPr>
      <dsp:spPr>
        <a:xfrm>
          <a:off x="439617" y="3813386"/>
          <a:ext cx="9918753" cy="715009"/>
        </a:xfrm>
        <a:prstGeom prst="left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A7683-7436-4E3D-85E8-C81076FB2BCB}">
      <dsp:nvSpPr>
        <dsp:cNvPr id="0" name=""/>
        <dsp:cNvSpPr/>
      </dsp:nvSpPr>
      <dsp:spPr>
        <a:xfrm>
          <a:off x="1354666" y="0"/>
          <a:ext cx="5418667" cy="541866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E328D-417E-4029-8EE9-C12C4214C8AE}">
      <dsp:nvSpPr>
        <dsp:cNvPr id="0" name=""/>
        <dsp:cNvSpPr/>
      </dsp:nvSpPr>
      <dsp:spPr>
        <a:xfrm>
          <a:off x="1706879" y="352213"/>
          <a:ext cx="2167466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Ing. </a:t>
          </a:r>
          <a:r>
            <a:rPr lang="es-EC" sz="2100" kern="1200" dirty="0" err="1" smtClean="0">
              <a:solidFill>
                <a:schemeClr val="tx1"/>
              </a:solidFill>
            </a:rPr>
            <a:t>Tyron</a:t>
          </a:r>
          <a:r>
            <a:rPr lang="es-EC" sz="2100" kern="1200" dirty="0" smtClean="0">
              <a:solidFill>
                <a:schemeClr val="tx1"/>
              </a:solidFill>
            </a:rPr>
            <a:t> Vega, Alcalde del GAD del cantón Urcuquí 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1812686" y="458020"/>
        <a:ext cx="1955852" cy="1955852"/>
      </dsp:txXfrm>
    </dsp:sp>
    <dsp:sp modelId="{F89D56E3-4352-4BAD-9B29-CFE62168B4CC}">
      <dsp:nvSpPr>
        <dsp:cNvPr id="0" name=""/>
        <dsp:cNvSpPr/>
      </dsp:nvSpPr>
      <dsp:spPr>
        <a:xfrm>
          <a:off x="4253653" y="352213"/>
          <a:ext cx="2167466" cy="2167466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Sr. Olmedo Ramírez, administrador de Santa Agua de Chachimbiro EP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4359460" y="458020"/>
        <a:ext cx="1955852" cy="1955852"/>
      </dsp:txXfrm>
    </dsp:sp>
    <dsp:sp modelId="{A9A79FB5-173B-40D5-B7A3-261B9124B845}">
      <dsp:nvSpPr>
        <dsp:cNvPr id="0" name=""/>
        <dsp:cNvSpPr/>
      </dsp:nvSpPr>
      <dsp:spPr>
        <a:xfrm>
          <a:off x="1706879" y="2898986"/>
          <a:ext cx="2167466" cy="2167466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Sr. José Zambrano, gerente del proyecto de YACHAY EP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1812686" y="3004793"/>
        <a:ext cx="1955852" cy="1955852"/>
      </dsp:txXfrm>
    </dsp:sp>
    <dsp:sp modelId="{DCDE2ACA-89B8-4DA5-83CA-515F63D517A3}">
      <dsp:nvSpPr>
        <dsp:cNvPr id="0" name=""/>
        <dsp:cNvSpPr/>
      </dsp:nvSpPr>
      <dsp:spPr>
        <a:xfrm>
          <a:off x="4253653" y="2898986"/>
          <a:ext cx="2167466" cy="2167466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Sra. Analía Almeida, representante de la Asociación “</a:t>
          </a:r>
          <a:r>
            <a:rPr lang="es-EC" sz="2100" kern="1200" dirty="0" err="1" smtClean="0">
              <a:solidFill>
                <a:schemeClr val="tx1"/>
              </a:solidFill>
            </a:rPr>
            <a:t>Afdes</a:t>
          </a:r>
          <a:r>
            <a:rPr lang="es-EC" sz="2100" kern="1200" dirty="0" smtClean="0">
              <a:solidFill>
                <a:schemeClr val="tx1"/>
              </a:solidFill>
            </a:rPr>
            <a:t> Cahuasquí”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4359460" y="3004793"/>
        <a:ext cx="1955852" cy="19558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49382-0119-4153-BDCE-0651CAA20AE9}">
      <dsp:nvSpPr>
        <dsp:cNvPr id="0" name=""/>
        <dsp:cNvSpPr/>
      </dsp:nvSpPr>
      <dsp:spPr>
        <a:xfrm>
          <a:off x="648944" y="0"/>
          <a:ext cx="4995334" cy="499533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929561-5B9A-4A1D-AB02-7EC51B2E3560}">
      <dsp:nvSpPr>
        <dsp:cNvPr id="0" name=""/>
        <dsp:cNvSpPr/>
      </dsp:nvSpPr>
      <dsp:spPr>
        <a:xfrm>
          <a:off x="973641" y="324696"/>
          <a:ext cx="1998133" cy="199813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Fortalezas </a:t>
          </a:r>
          <a:endParaRPr lang="es-ES" sz="24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071182" y="422237"/>
        <a:ext cx="1803051" cy="1803051"/>
      </dsp:txXfrm>
    </dsp:sp>
    <dsp:sp modelId="{31B04B26-37D3-456D-936A-F6A17C3F1BFD}">
      <dsp:nvSpPr>
        <dsp:cNvPr id="0" name=""/>
        <dsp:cNvSpPr/>
      </dsp:nvSpPr>
      <dsp:spPr>
        <a:xfrm>
          <a:off x="3226347" y="324696"/>
          <a:ext cx="2188335" cy="1998133"/>
        </a:xfrm>
        <a:prstGeom prst="round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Oportunidades</a:t>
          </a:r>
          <a:endParaRPr lang="es-ES" sz="24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3323888" y="422237"/>
        <a:ext cx="1993253" cy="1803051"/>
      </dsp:txXfrm>
    </dsp:sp>
    <dsp:sp modelId="{8418611A-9C60-4673-B4F3-1EFB321323EB}">
      <dsp:nvSpPr>
        <dsp:cNvPr id="0" name=""/>
        <dsp:cNvSpPr/>
      </dsp:nvSpPr>
      <dsp:spPr>
        <a:xfrm>
          <a:off x="973641" y="2672503"/>
          <a:ext cx="1998133" cy="1998133"/>
        </a:xfrm>
        <a:prstGeom prst="round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Debilidades</a:t>
          </a:r>
          <a:endParaRPr lang="es-ES" sz="24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1071182" y="2770044"/>
        <a:ext cx="1803051" cy="1803051"/>
      </dsp:txXfrm>
    </dsp:sp>
    <dsp:sp modelId="{06D9D856-9CEA-46D9-8D64-EF27C0174335}">
      <dsp:nvSpPr>
        <dsp:cNvPr id="0" name=""/>
        <dsp:cNvSpPr/>
      </dsp:nvSpPr>
      <dsp:spPr>
        <a:xfrm>
          <a:off x="3321448" y="2672503"/>
          <a:ext cx="1998133" cy="1998133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Amenazas</a:t>
          </a:r>
          <a:endParaRPr lang="es-ES" sz="2400" kern="1200" dirty="0"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</dsp:txBody>
      <dsp:txXfrm>
        <a:off x="3418989" y="2770044"/>
        <a:ext cx="1803051" cy="1803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512B2-28C6-41A8-AE56-1536CC49616B}">
      <dsp:nvSpPr>
        <dsp:cNvPr id="0" name=""/>
        <dsp:cNvSpPr/>
      </dsp:nvSpPr>
      <dsp:spPr>
        <a:xfrm>
          <a:off x="5080145" y="3186031"/>
          <a:ext cx="3894038" cy="3894038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La T.G.S. trabaja con una metodología integradora y así tratar  los problemas que existan dentro de la organización.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63020" y="4098191"/>
        <a:ext cx="2328288" cy="2001616"/>
      </dsp:txXfrm>
    </dsp:sp>
    <dsp:sp modelId="{E09BFFA5-CCE1-44D3-94D1-CC2D442A41D4}">
      <dsp:nvSpPr>
        <dsp:cNvPr id="0" name=""/>
        <dsp:cNvSpPr/>
      </dsp:nvSpPr>
      <dsp:spPr>
        <a:xfrm>
          <a:off x="2814523" y="2265622"/>
          <a:ext cx="2832028" cy="2832028"/>
        </a:xfrm>
        <a:prstGeom prst="gear6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err="1" smtClean="0">
              <a:solidFill>
                <a:schemeClr val="tx1"/>
              </a:solidFill>
            </a:rPr>
            <a:t>Ludwing</a:t>
          </a:r>
          <a:r>
            <a:rPr lang="es-EC" sz="1400" kern="1200" dirty="0" smtClean="0">
              <a:solidFill>
                <a:schemeClr val="tx1"/>
              </a:solidFill>
            </a:rPr>
            <a:t> Von Bertalanffy (1925)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solidFill>
                <a:schemeClr val="tx1"/>
              </a:solidFill>
            </a:rPr>
            <a:t>El sistema = TODO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Determinante son sus relaciones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3527495" y="2982903"/>
        <a:ext cx="1406084" cy="1397466"/>
      </dsp:txXfrm>
    </dsp:sp>
    <dsp:sp modelId="{03FE5520-8402-417A-8F67-BEA70F122641}">
      <dsp:nvSpPr>
        <dsp:cNvPr id="0" name=""/>
        <dsp:cNvSpPr/>
      </dsp:nvSpPr>
      <dsp:spPr>
        <a:xfrm rot="20700000">
          <a:off x="4400748" y="311812"/>
          <a:ext cx="2774809" cy="2774809"/>
        </a:xfrm>
        <a:prstGeom prst="gear6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Según Peralta (2016)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T.G.S. es requerida para modelos de gestión</a:t>
          </a:r>
          <a:endParaRPr lang="es-ES" sz="1400" kern="1200" dirty="0">
            <a:solidFill>
              <a:schemeClr val="tx1"/>
            </a:solidFill>
          </a:endParaRPr>
        </a:p>
      </dsp:txBody>
      <dsp:txXfrm rot="-20700000">
        <a:off x="5009345" y="920409"/>
        <a:ext cx="1557615" cy="1557615"/>
      </dsp:txXfrm>
    </dsp:sp>
    <dsp:sp modelId="{4D543A42-979C-4D11-95AB-C3E806C7F8DD}">
      <dsp:nvSpPr>
        <dsp:cNvPr id="0" name=""/>
        <dsp:cNvSpPr/>
      </dsp:nvSpPr>
      <dsp:spPr>
        <a:xfrm>
          <a:off x="4813491" y="2579601"/>
          <a:ext cx="4984369" cy="4984369"/>
        </a:xfrm>
        <a:prstGeom prst="circularArrow">
          <a:avLst>
            <a:gd name="adj1" fmla="val 4688"/>
            <a:gd name="adj2" fmla="val 299029"/>
            <a:gd name="adj3" fmla="val 2558851"/>
            <a:gd name="adj4" fmla="val 15772208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7E8EA-3C81-41FF-A30F-D7CAAF788B17}">
      <dsp:nvSpPr>
        <dsp:cNvPr id="0" name=""/>
        <dsp:cNvSpPr/>
      </dsp:nvSpPr>
      <dsp:spPr>
        <a:xfrm>
          <a:off x="2312976" y="1626617"/>
          <a:ext cx="3621455" cy="362145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F6349-11F0-4B9F-92D3-2E094E6C58C9}">
      <dsp:nvSpPr>
        <dsp:cNvPr id="0" name=""/>
        <dsp:cNvSpPr/>
      </dsp:nvSpPr>
      <dsp:spPr>
        <a:xfrm>
          <a:off x="3758906" y="-308359"/>
          <a:ext cx="3904658" cy="39046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CC521-4AE4-47F4-AA1A-F7EA5F20F0DC}">
      <dsp:nvSpPr>
        <dsp:cNvPr id="0" name=""/>
        <dsp:cNvSpPr/>
      </dsp:nvSpPr>
      <dsp:spPr>
        <a:xfrm>
          <a:off x="1155913" y="282876"/>
          <a:ext cx="3895343" cy="3895343"/>
        </a:xfrm>
        <a:prstGeom prst="pie">
          <a:avLst>
            <a:gd name="adj1" fmla="val 16200000"/>
            <a:gd name="adj2" fmla="val 1928571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err="1" smtClean="0">
              <a:solidFill>
                <a:schemeClr val="tx1"/>
              </a:solidFill>
            </a:rPr>
            <a:t>Super</a:t>
          </a:r>
          <a:r>
            <a:rPr lang="es-ES" sz="1300" kern="1200" dirty="0" smtClean="0">
              <a:solidFill>
                <a:schemeClr val="tx1"/>
              </a:solidFill>
            </a:rPr>
            <a:t> estructura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202359" y="644586"/>
        <a:ext cx="927462" cy="741970"/>
      </dsp:txXfrm>
    </dsp:sp>
    <dsp:sp modelId="{088B7B1D-6C9B-4FBF-AFE2-610815B00B0C}">
      <dsp:nvSpPr>
        <dsp:cNvPr id="0" name=""/>
        <dsp:cNvSpPr/>
      </dsp:nvSpPr>
      <dsp:spPr>
        <a:xfrm>
          <a:off x="1205996" y="345479"/>
          <a:ext cx="3895343" cy="3895343"/>
        </a:xfrm>
        <a:prstGeom prst="pie">
          <a:avLst>
            <a:gd name="adj1" fmla="val 19285716"/>
            <a:gd name="adj2" fmla="val 771428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Infraestructura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851583" y="1757542"/>
        <a:ext cx="1066582" cy="649223"/>
      </dsp:txXfrm>
    </dsp:sp>
    <dsp:sp modelId="{2608A66E-8845-4656-8646-496CD88A038E}">
      <dsp:nvSpPr>
        <dsp:cNvPr id="0" name=""/>
        <dsp:cNvSpPr/>
      </dsp:nvSpPr>
      <dsp:spPr>
        <a:xfrm>
          <a:off x="1187910" y="424314"/>
          <a:ext cx="3895343" cy="3895343"/>
        </a:xfrm>
        <a:prstGeom prst="pie">
          <a:avLst>
            <a:gd name="adj1" fmla="val 771428"/>
            <a:gd name="adj2" fmla="val 3857143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Demanda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689277" y="2731377"/>
        <a:ext cx="927462" cy="718783"/>
      </dsp:txXfrm>
    </dsp:sp>
    <dsp:sp modelId="{4181060B-A6E2-40EA-819D-896A03D41A26}">
      <dsp:nvSpPr>
        <dsp:cNvPr id="0" name=""/>
        <dsp:cNvSpPr/>
      </dsp:nvSpPr>
      <dsp:spPr>
        <a:xfrm>
          <a:off x="1115568" y="459094"/>
          <a:ext cx="3895343" cy="3895343"/>
        </a:xfrm>
        <a:prstGeom prst="pie">
          <a:avLst>
            <a:gd name="adj1" fmla="val 3857226"/>
            <a:gd name="adj2" fmla="val 6942858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Oferta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2611102" y="3519721"/>
        <a:ext cx="904276" cy="649223"/>
      </dsp:txXfrm>
    </dsp:sp>
    <dsp:sp modelId="{13F7E1FA-BA70-4C6B-AD7B-51AC4709F04F}">
      <dsp:nvSpPr>
        <dsp:cNvPr id="0" name=""/>
        <dsp:cNvSpPr/>
      </dsp:nvSpPr>
      <dsp:spPr>
        <a:xfrm>
          <a:off x="1043226" y="424314"/>
          <a:ext cx="3895343" cy="3895343"/>
        </a:xfrm>
        <a:prstGeom prst="pie">
          <a:avLst>
            <a:gd name="adj1" fmla="val 6942858"/>
            <a:gd name="adj2" fmla="val 10028574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Atractivos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1509740" y="2731377"/>
        <a:ext cx="927462" cy="718783"/>
      </dsp:txXfrm>
    </dsp:sp>
    <dsp:sp modelId="{AFA63466-88FD-446B-8CB7-2A5E79030057}">
      <dsp:nvSpPr>
        <dsp:cNvPr id="0" name=""/>
        <dsp:cNvSpPr/>
      </dsp:nvSpPr>
      <dsp:spPr>
        <a:xfrm>
          <a:off x="1025140" y="345479"/>
          <a:ext cx="3895343" cy="3895343"/>
        </a:xfrm>
        <a:prstGeom prst="pie">
          <a:avLst>
            <a:gd name="adj1" fmla="val 10028574"/>
            <a:gd name="adj2" fmla="val 13114284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Planta Turística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1208314" y="1757542"/>
        <a:ext cx="1066582" cy="649223"/>
      </dsp:txXfrm>
    </dsp:sp>
    <dsp:sp modelId="{D657C6BE-1DAB-4AB3-A645-2D106461DACD}">
      <dsp:nvSpPr>
        <dsp:cNvPr id="0" name=""/>
        <dsp:cNvSpPr/>
      </dsp:nvSpPr>
      <dsp:spPr>
        <a:xfrm>
          <a:off x="1075223" y="282876"/>
          <a:ext cx="3895343" cy="3895343"/>
        </a:xfrm>
        <a:prstGeom prst="pie">
          <a:avLst>
            <a:gd name="adj1" fmla="val 13114284"/>
            <a:gd name="adj2" fmla="val 1620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Comunidad receptora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1996658" y="644586"/>
        <a:ext cx="927462" cy="741970"/>
      </dsp:txXfrm>
    </dsp:sp>
    <dsp:sp modelId="{6D11D7D2-AD7F-4757-BA90-472783071FAE}">
      <dsp:nvSpPr>
        <dsp:cNvPr id="0" name=""/>
        <dsp:cNvSpPr/>
      </dsp:nvSpPr>
      <dsp:spPr>
        <a:xfrm>
          <a:off x="914578" y="41735"/>
          <a:ext cx="4377624" cy="4377624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2A69E-444B-499C-A93D-9839F7FA9EE2}">
      <dsp:nvSpPr>
        <dsp:cNvPr id="0" name=""/>
        <dsp:cNvSpPr/>
      </dsp:nvSpPr>
      <dsp:spPr>
        <a:xfrm>
          <a:off x="964976" y="104616"/>
          <a:ext cx="4377624" cy="4377624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7D26D-82E1-4063-AB47-89FC4D2D6E94}">
      <dsp:nvSpPr>
        <dsp:cNvPr id="0" name=""/>
        <dsp:cNvSpPr/>
      </dsp:nvSpPr>
      <dsp:spPr>
        <a:xfrm>
          <a:off x="946827" y="183268"/>
          <a:ext cx="4377624" cy="4377624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148E5-EBB1-4B9C-91CB-C9CA54525ADA}">
      <dsp:nvSpPr>
        <dsp:cNvPr id="0" name=""/>
        <dsp:cNvSpPr/>
      </dsp:nvSpPr>
      <dsp:spPr>
        <a:xfrm>
          <a:off x="874428" y="217852"/>
          <a:ext cx="4377624" cy="4377624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30600-1643-424E-8FDD-5C8FA69B054A}">
      <dsp:nvSpPr>
        <dsp:cNvPr id="0" name=""/>
        <dsp:cNvSpPr/>
      </dsp:nvSpPr>
      <dsp:spPr>
        <a:xfrm>
          <a:off x="802029" y="183268"/>
          <a:ext cx="4377624" cy="4377624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37FC6-CA71-4107-8FC3-4F7B7B451509}">
      <dsp:nvSpPr>
        <dsp:cNvPr id="0" name=""/>
        <dsp:cNvSpPr/>
      </dsp:nvSpPr>
      <dsp:spPr>
        <a:xfrm>
          <a:off x="783879" y="104616"/>
          <a:ext cx="4377624" cy="4377624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9C6CDF-25C3-43C4-B016-2BF210455C2D}">
      <dsp:nvSpPr>
        <dsp:cNvPr id="0" name=""/>
        <dsp:cNvSpPr/>
      </dsp:nvSpPr>
      <dsp:spPr>
        <a:xfrm>
          <a:off x="834277" y="41735"/>
          <a:ext cx="4377624" cy="4377624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838D9-BEC9-4A0F-B4FB-385A4F4B9574}">
      <dsp:nvSpPr>
        <dsp:cNvPr id="0" name=""/>
        <dsp:cNvSpPr/>
      </dsp:nvSpPr>
      <dsp:spPr>
        <a:xfrm>
          <a:off x="0" y="527712"/>
          <a:ext cx="2015641" cy="12093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Leiper</a:t>
          </a:r>
          <a:endParaRPr lang="es-ES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(1995)</a:t>
          </a:r>
          <a:endParaRPr lang="es-ES" sz="2300" kern="1200" dirty="0"/>
        </a:p>
      </dsp:txBody>
      <dsp:txXfrm>
        <a:off x="35422" y="563134"/>
        <a:ext cx="1944797" cy="1138540"/>
      </dsp:txXfrm>
    </dsp:sp>
    <dsp:sp modelId="{B1386B69-7C4A-485C-A3F9-A90F0477A36F}">
      <dsp:nvSpPr>
        <dsp:cNvPr id="0" name=""/>
        <dsp:cNvSpPr/>
      </dsp:nvSpPr>
      <dsp:spPr>
        <a:xfrm rot="21542654">
          <a:off x="2218328" y="858685"/>
          <a:ext cx="429819" cy="499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218337" y="959736"/>
        <a:ext cx="300873" cy="299927"/>
      </dsp:txXfrm>
    </dsp:sp>
    <dsp:sp modelId="{A1CED7CB-83F0-4C73-BB4A-D0E068D9C96F}">
      <dsp:nvSpPr>
        <dsp:cNvPr id="0" name=""/>
        <dsp:cNvSpPr/>
      </dsp:nvSpPr>
      <dsp:spPr>
        <a:xfrm>
          <a:off x="2826507" y="480558"/>
          <a:ext cx="2015641" cy="1209384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Ascanio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(2000)</a:t>
          </a:r>
        </a:p>
      </dsp:txBody>
      <dsp:txXfrm>
        <a:off x="2861929" y="515980"/>
        <a:ext cx="1944797" cy="1138540"/>
      </dsp:txXfrm>
    </dsp:sp>
    <dsp:sp modelId="{87F3D89B-5918-4C5F-B46C-8BE6868A5213}">
      <dsp:nvSpPr>
        <dsp:cNvPr id="0" name=""/>
        <dsp:cNvSpPr/>
      </dsp:nvSpPr>
      <dsp:spPr>
        <a:xfrm>
          <a:off x="5043713" y="835310"/>
          <a:ext cx="427315" cy="499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5043713" y="935286"/>
        <a:ext cx="299121" cy="299927"/>
      </dsp:txXfrm>
    </dsp:sp>
    <dsp:sp modelId="{18507AE9-813C-453B-883D-8534D74BA807}">
      <dsp:nvSpPr>
        <dsp:cNvPr id="0" name=""/>
        <dsp:cNvSpPr/>
      </dsp:nvSpPr>
      <dsp:spPr>
        <a:xfrm>
          <a:off x="5648405" y="480558"/>
          <a:ext cx="2015641" cy="1209384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Gunn</a:t>
          </a:r>
          <a:r>
            <a:rPr lang="es-ES" sz="2300" kern="1200" dirty="0" smtClean="0"/>
            <a:t>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(2002)</a:t>
          </a:r>
          <a:endParaRPr lang="es-ES" sz="2300" kern="1200" dirty="0"/>
        </a:p>
      </dsp:txBody>
      <dsp:txXfrm>
        <a:off x="5683827" y="515980"/>
        <a:ext cx="1944797" cy="1138540"/>
      </dsp:txXfrm>
    </dsp:sp>
    <dsp:sp modelId="{4F9A0825-13AF-4662-A103-7CA03C59B38A}">
      <dsp:nvSpPr>
        <dsp:cNvPr id="0" name=""/>
        <dsp:cNvSpPr/>
      </dsp:nvSpPr>
      <dsp:spPr>
        <a:xfrm>
          <a:off x="7865611" y="835310"/>
          <a:ext cx="427315" cy="4998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7865611" y="935286"/>
        <a:ext cx="299121" cy="299927"/>
      </dsp:txXfrm>
    </dsp:sp>
    <dsp:sp modelId="{54885DAB-F21C-4914-A647-FCAAC095DBC7}">
      <dsp:nvSpPr>
        <dsp:cNvPr id="0" name=""/>
        <dsp:cNvSpPr/>
      </dsp:nvSpPr>
      <dsp:spPr>
        <a:xfrm>
          <a:off x="8470303" y="480558"/>
          <a:ext cx="2015641" cy="1209384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Molina (1997)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err="1" smtClean="0"/>
            <a:t>Boullon</a:t>
          </a:r>
          <a:r>
            <a:rPr lang="es-ES" sz="2300" kern="1200" dirty="0" smtClean="0"/>
            <a:t> (2006)</a:t>
          </a:r>
          <a:endParaRPr lang="es-ES" sz="2300" kern="1200" dirty="0"/>
        </a:p>
      </dsp:txBody>
      <dsp:txXfrm>
        <a:off x="8505725" y="515980"/>
        <a:ext cx="1944797" cy="11385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D7717-0618-4E37-98AE-2A57D2314429}">
      <dsp:nvSpPr>
        <dsp:cNvPr id="0" name=""/>
        <dsp:cNvSpPr/>
      </dsp:nvSpPr>
      <dsp:spPr>
        <a:xfrm rot="2563424">
          <a:off x="5098328" y="4758191"/>
          <a:ext cx="1019026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D66F7-538F-4C46-B997-ED738BFECD45}">
      <dsp:nvSpPr>
        <dsp:cNvPr id="0" name=""/>
        <dsp:cNvSpPr/>
      </dsp:nvSpPr>
      <dsp:spPr>
        <a:xfrm rot="16309">
          <a:off x="5233529" y="3369158"/>
          <a:ext cx="1181011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914439" y="288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D3CDF-9F33-486D-B9C3-2B1D7D0ECC4F}">
      <dsp:nvSpPr>
        <dsp:cNvPr id="0" name=""/>
        <dsp:cNvSpPr/>
      </dsp:nvSpPr>
      <dsp:spPr>
        <a:xfrm rot="19036576">
          <a:off x="5098328" y="1963720"/>
          <a:ext cx="1019026" cy="44648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822815" y="2882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81FFD-B1EA-40CB-9B9E-6E6D5189AD81}">
      <dsp:nvSpPr>
        <dsp:cNvPr id="0" name=""/>
        <dsp:cNvSpPr/>
      </dsp:nvSpPr>
      <dsp:spPr>
        <a:xfrm>
          <a:off x="190013" y="1110360"/>
          <a:ext cx="4844706" cy="462423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948ED4-1B55-4842-92BA-25F01752B209}">
      <dsp:nvSpPr>
        <dsp:cNvPr id="0" name=""/>
        <dsp:cNvSpPr/>
      </dsp:nvSpPr>
      <dsp:spPr>
        <a:xfrm>
          <a:off x="5723163" y="2263"/>
          <a:ext cx="1951897" cy="1951897"/>
        </a:xfrm>
        <a:prstGeom prst="ellipse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Enfoque de  la investigación</a:t>
          </a:r>
          <a:endParaRPr lang="es-ES" sz="1700" b="1" kern="1200" dirty="0" smtClean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6009012" y="288112"/>
        <a:ext cx="1380199" cy="1380199"/>
      </dsp:txXfrm>
    </dsp:sp>
    <dsp:sp modelId="{73B566B1-2B14-4D4C-97D5-73A9753EBD6A}">
      <dsp:nvSpPr>
        <dsp:cNvPr id="0" name=""/>
        <dsp:cNvSpPr/>
      </dsp:nvSpPr>
      <dsp:spPr>
        <a:xfrm>
          <a:off x="7870250" y="2263"/>
          <a:ext cx="2927845" cy="195189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7870250" y="2263"/>
        <a:ext cx="2927845" cy="1951897"/>
      </dsp:txXfrm>
    </dsp:sp>
    <dsp:sp modelId="{42BB1E1A-BA7D-42A0-8312-B08F0A91314B}">
      <dsp:nvSpPr>
        <dsp:cNvPr id="0" name=""/>
        <dsp:cNvSpPr/>
      </dsp:nvSpPr>
      <dsp:spPr>
        <a:xfrm>
          <a:off x="6414523" y="2422966"/>
          <a:ext cx="1951897" cy="1951897"/>
        </a:xfrm>
        <a:prstGeom prst="ellipse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Tipo de la investigación</a:t>
          </a:r>
          <a:endParaRPr lang="es-ES" sz="17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6700372" y="2708815"/>
        <a:ext cx="1380199" cy="1380199"/>
      </dsp:txXfrm>
    </dsp:sp>
    <dsp:sp modelId="{73EC8ED4-89CC-413F-A271-9616DEA134B3}">
      <dsp:nvSpPr>
        <dsp:cNvPr id="0" name=""/>
        <dsp:cNvSpPr/>
      </dsp:nvSpPr>
      <dsp:spPr>
        <a:xfrm>
          <a:off x="8561610" y="2422966"/>
          <a:ext cx="2927845" cy="195189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8561610" y="2422966"/>
        <a:ext cx="2927845" cy="1951897"/>
      </dsp:txXfrm>
    </dsp:sp>
    <dsp:sp modelId="{EE82CBFD-CF4F-4663-89BC-A8C365B42629}">
      <dsp:nvSpPr>
        <dsp:cNvPr id="0" name=""/>
        <dsp:cNvSpPr/>
      </dsp:nvSpPr>
      <dsp:spPr>
        <a:xfrm>
          <a:off x="5723163" y="4812399"/>
          <a:ext cx="1951897" cy="1951897"/>
        </a:xfrm>
        <a:prstGeom prst="ellipse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Procedimiento para la recolección de datos</a:t>
          </a:r>
          <a:endParaRPr lang="es-ES" sz="17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6009012" y="5098248"/>
        <a:ext cx="1380199" cy="1380199"/>
      </dsp:txXfrm>
    </dsp:sp>
    <dsp:sp modelId="{B121DC38-8F0A-47D8-AE8B-6A38891461CE}">
      <dsp:nvSpPr>
        <dsp:cNvPr id="0" name=""/>
        <dsp:cNvSpPr/>
      </dsp:nvSpPr>
      <dsp:spPr>
        <a:xfrm>
          <a:off x="7870250" y="4812399"/>
          <a:ext cx="2927845" cy="195189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  <a:p>
          <a:pPr marL="285750" lvl="1" indent="-285750" algn="l" defTabSz="2844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6400" kern="120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7870250" y="4812399"/>
        <a:ext cx="2927845" cy="19518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A5A7-D0D2-471C-AF9F-0A002ADD0889}">
      <dsp:nvSpPr>
        <dsp:cNvPr id="0" name=""/>
        <dsp:cNvSpPr/>
      </dsp:nvSpPr>
      <dsp:spPr>
        <a:xfrm>
          <a:off x="3281" y="0"/>
          <a:ext cx="3997564" cy="58369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Agricultura y ganadería</a:t>
          </a:r>
          <a:endParaRPr lang="es-ES" sz="2800" kern="12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295127" y="0"/>
        <a:ext cx="3413873" cy="583691"/>
      </dsp:txXfrm>
    </dsp:sp>
    <dsp:sp modelId="{E62F3BBB-52ED-4BBE-A5B7-5D4C7450D33C}">
      <dsp:nvSpPr>
        <dsp:cNvPr id="0" name=""/>
        <dsp:cNvSpPr/>
      </dsp:nvSpPr>
      <dsp:spPr>
        <a:xfrm>
          <a:off x="3601088" y="0"/>
          <a:ext cx="3997564" cy="583691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Demanda turística</a:t>
          </a:r>
          <a:endParaRPr lang="es-ES" sz="2800" kern="12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3892934" y="0"/>
        <a:ext cx="3413873" cy="583691"/>
      </dsp:txXfrm>
    </dsp:sp>
    <dsp:sp modelId="{63E33944-D365-4690-823E-5370D7C70FD0}">
      <dsp:nvSpPr>
        <dsp:cNvPr id="0" name=""/>
        <dsp:cNvSpPr/>
      </dsp:nvSpPr>
      <dsp:spPr>
        <a:xfrm>
          <a:off x="7198896" y="0"/>
          <a:ext cx="3997564" cy="583691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tx1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Oferta turística</a:t>
          </a:r>
          <a:endParaRPr lang="es-ES" sz="2800" kern="1200" dirty="0">
            <a:solidFill>
              <a:schemeClr val="tx1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7490742" y="0"/>
        <a:ext cx="3413873" cy="5836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A5A7-D0D2-471C-AF9F-0A002ADD0889}">
      <dsp:nvSpPr>
        <dsp:cNvPr id="0" name=""/>
        <dsp:cNvSpPr/>
      </dsp:nvSpPr>
      <dsp:spPr>
        <a:xfrm>
          <a:off x="3326" y="0"/>
          <a:ext cx="4052958" cy="583691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Alojamiento </a:t>
          </a:r>
          <a:endParaRPr lang="es-ES" sz="3600" kern="12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295172" y="0"/>
        <a:ext cx="3469267" cy="583691"/>
      </dsp:txXfrm>
    </dsp:sp>
    <dsp:sp modelId="{E62F3BBB-52ED-4BBE-A5B7-5D4C7450D33C}">
      <dsp:nvSpPr>
        <dsp:cNvPr id="0" name=""/>
        <dsp:cNvSpPr/>
      </dsp:nvSpPr>
      <dsp:spPr>
        <a:xfrm>
          <a:off x="3650989" y="0"/>
          <a:ext cx="4052958" cy="58369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Restauración </a:t>
          </a:r>
          <a:endParaRPr lang="es-ES" sz="3600" kern="12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3942835" y="0"/>
        <a:ext cx="3469267" cy="583691"/>
      </dsp:txXfrm>
    </dsp:sp>
    <dsp:sp modelId="{63E33944-D365-4690-823E-5370D7C70FD0}">
      <dsp:nvSpPr>
        <dsp:cNvPr id="0" name=""/>
        <dsp:cNvSpPr/>
      </dsp:nvSpPr>
      <dsp:spPr>
        <a:xfrm>
          <a:off x="7298651" y="0"/>
          <a:ext cx="4052958" cy="583691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002060"/>
              </a:solidFill>
              <a:latin typeface="Baskerville Old Face" panose="02020602080505020303" pitchFamily="18" charset="0"/>
              <a:cs typeface="Times New Roman" panose="02020603050405020304" pitchFamily="18" charset="0"/>
            </a:rPr>
            <a:t>Recreación </a:t>
          </a:r>
          <a:endParaRPr lang="es-ES" sz="3600" kern="1200" dirty="0">
            <a:solidFill>
              <a:srgbClr val="002060"/>
            </a:solidFill>
            <a:latin typeface="Baskerville Old Face" panose="02020602080505020303" pitchFamily="18" charset="0"/>
            <a:cs typeface="Times New Roman" panose="02020603050405020304" pitchFamily="18" charset="0"/>
          </a:endParaRPr>
        </a:p>
      </dsp:txBody>
      <dsp:txXfrm>
        <a:off x="7590497" y="0"/>
        <a:ext cx="3469267" cy="5836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9A5A7-D0D2-471C-AF9F-0A002ADD0889}">
      <dsp:nvSpPr>
        <dsp:cNvPr id="0" name=""/>
        <dsp:cNvSpPr/>
      </dsp:nvSpPr>
      <dsp:spPr>
        <a:xfrm>
          <a:off x="2815" y="0"/>
          <a:ext cx="2880320" cy="736980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solidFill>
                <a:schemeClr val="accent6">
                  <a:lumMod val="50000"/>
                </a:schemeClr>
              </a:solidFill>
              <a:latin typeface="Bernard MT Condensed" panose="02050806060905020404" pitchFamily="18" charset="0"/>
              <a:cs typeface="Times New Roman" panose="02020603050405020304" pitchFamily="18" charset="0"/>
            </a:rPr>
            <a:t>Transporte </a:t>
          </a:r>
          <a:endParaRPr lang="es-ES" sz="2800" kern="1200" dirty="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sp:txBody>
      <dsp:txXfrm>
        <a:off x="371305" y="0"/>
        <a:ext cx="2143340" cy="7369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F3BBB-52ED-4BBE-A5B7-5D4C7450D33C}">
      <dsp:nvSpPr>
        <dsp:cNvPr id="0" name=""/>
        <dsp:cNvSpPr/>
      </dsp:nvSpPr>
      <dsp:spPr>
        <a:xfrm>
          <a:off x="0" y="0"/>
          <a:ext cx="2760974" cy="583691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chemeClr val="accent6">
                  <a:lumMod val="50000"/>
                </a:schemeClr>
              </a:solidFill>
              <a:latin typeface="Bernard MT Condensed" panose="02050806060905020404" pitchFamily="18" charset="0"/>
              <a:cs typeface="Times New Roman" panose="02020603050405020304" pitchFamily="18" charset="0"/>
            </a:rPr>
            <a:t>Educación </a:t>
          </a:r>
          <a:endParaRPr lang="es-ES" sz="3600" kern="1200" dirty="0">
            <a:solidFill>
              <a:schemeClr val="accent6">
                <a:lumMod val="50000"/>
              </a:schemeClr>
            </a:solidFill>
            <a:latin typeface="Bernard MT Condensed" panose="02050806060905020404" pitchFamily="18" charset="0"/>
            <a:cs typeface="Times New Roman" panose="02020603050405020304" pitchFamily="18" charset="0"/>
          </a:endParaRPr>
        </a:p>
      </dsp:txBody>
      <dsp:txXfrm>
        <a:off x="291846" y="0"/>
        <a:ext cx="2177283" cy="583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684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536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910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142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85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308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3892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907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5891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13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4959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166BE-1481-45E8-B7EB-DE973C8C0E72}" type="datetimeFigureOut">
              <a:rPr lang="es-EC" smtClean="0"/>
              <a:t>21/12/2019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27B9A-D4CB-4B66-8049-C4A378EF46F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65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3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4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47.jpe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2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7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75.jpe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28487" y="456191"/>
            <a:ext cx="9914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DEPARTAMENTO DE CIENCIAS ECONÓMICAS, ADMINISTRATIVAS Y DE </a:t>
            </a:r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COMERCIO</a:t>
            </a: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s-EC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CARRERA DE </a:t>
            </a:r>
            <a:r>
              <a:rPr lang="es-EC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INGENIERÍA EN ADMINISTRACIÓN TURÍSTICA Y HOTELERA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101671" y="1646385"/>
            <a:ext cx="815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spc="-1" dirty="0">
                <a:solidFill>
                  <a:srgbClr val="000000"/>
                </a:solidFill>
                <a:latin typeface="Times New Roman"/>
              </a:rPr>
              <a:t>TRABAJO DE TITULACIÓN, PREVIO A LA OBTENCIÓN DEL TÍTULO DE </a:t>
            </a:r>
            <a:r>
              <a:rPr lang="es-EC" b="1" spc="-1" dirty="0" smtClean="0">
                <a:solidFill>
                  <a:srgbClr val="000000"/>
                </a:solidFill>
                <a:latin typeface="Times New Roman"/>
              </a:rPr>
              <a:t>INGENIERA </a:t>
            </a:r>
            <a:r>
              <a:rPr lang="es-EC" b="1" spc="-1" dirty="0">
                <a:solidFill>
                  <a:srgbClr val="000000"/>
                </a:solidFill>
                <a:latin typeface="Times New Roman"/>
              </a:rPr>
              <a:t>EN ADMINISTRACIÓN TURÍSTICA Y HOTELERA</a:t>
            </a:r>
            <a:endParaRPr lang="es-EC" spc="-1" dirty="0">
              <a:latin typeface="Arial"/>
            </a:endParaRPr>
          </a:p>
          <a:p>
            <a:pPr algn="ctr"/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128487" y="2760519"/>
            <a:ext cx="108120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E</a:t>
            </a:r>
            <a:r>
              <a:rPr lang="es-EC" sz="3200" b="1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STUDIO DE LA GESTIÓN PARA EL DESARROLLO DEL TURISMO ALTERNATIVO EN EL CANTÓN URCUQUÍ, IMBABURA</a:t>
            </a:r>
            <a:endParaRPr lang="es-EC" sz="3200" dirty="0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922287" y="4582539"/>
            <a:ext cx="733060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AUTORAS: CAIQUETÁN SÁNCHEZ, SELENE KARINA</a:t>
            </a:r>
          </a:p>
          <a:p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CHUROCHUMBI  GUACALES, SANDRA CAROLINA</a:t>
            </a:r>
          </a:p>
          <a:p>
            <a:endParaRPr lang="es-EC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DIRECTOR: ING. YACELGA CUSÍN, </a:t>
            </a:r>
            <a:r>
              <a:rPr lang="es-EC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JULIO CESAR</a:t>
            </a:r>
            <a:endParaRPr lang="es-EC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799"/>
              </a:spcAft>
            </a:pPr>
            <a:endParaRPr lang="es-EC" sz="1600" b="1" spc="-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799"/>
              </a:spcAft>
            </a:pPr>
            <a:r>
              <a:rPr lang="es-EC" sz="1600" b="1" spc="-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SANGOLQUÍ</a:t>
            </a:r>
            <a:endParaRPr lang="es-EC" sz="1600" b="1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799"/>
              </a:spcAft>
            </a:pPr>
            <a:r>
              <a:rPr lang="es-EC" sz="1600" b="1" spc="-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2019</a:t>
            </a:r>
            <a:endParaRPr lang="es-EC" sz="1600" b="1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Resultado de imagen para logo espe">
            <a:extLst>
              <a:ext uri="{FF2B5EF4-FFF2-40B4-BE49-F238E27FC236}">
                <a16:creationId xmlns:a16="http://schemas.microsoft.com/office/drawing/2014/main" xmlns="" id="{3813ED3F-B2D6-4EF9-B60E-F12FD530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4" y="1247222"/>
            <a:ext cx="1734937" cy="156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n para turismo espe">
            <a:extLst>
              <a:ext uri="{FF2B5EF4-FFF2-40B4-BE49-F238E27FC236}">
                <a16:creationId xmlns:a16="http://schemas.microsoft.com/office/drawing/2014/main" xmlns="" id="{01F7D6D1-EBD9-4A2C-BA8D-43888068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334" y="1308798"/>
            <a:ext cx="1478234" cy="14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6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55" t="33026" r="12911" b="7840"/>
          <a:stretch/>
        </p:blipFill>
        <p:spPr>
          <a:xfrm>
            <a:off x="3057098" y="313898"/>
            <a:ext cx="8611738" cy="428660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4159" y="524435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DIAGNÓSTICO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362914" y="3591554"/>
            <a:ext cx="2442949" cy="79157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URCU</a:t>
            </a:r>
            <a:r>
              <a:rPr lang="es-EC" dirty="0"/>
              <a:t>=Cerro </a:t>
            </a:r>
            <a:r>
              <a:rPr lang="es-EC" b="1" dirty="0" smtClean="0"/>
              <a:t>CIQUE</a:t>
            </a:r>
            <a:r>
              <a:rPr lang="es-EC" dirty="0" smtClean="0"/>
              <a:t>=Asiento</a:t>
            </a:r>
            <a:endParaRPr lang="es-ES" dirty="0"/>
          </a:p>
        </p:txBody>
      </p:sp>
      <p:sp>
        <p:nvSpPr>
          <p:cNvPr id="13" name="Elipse 12"/>
          <p:cNvSpPr/>
          <p:nvPr/>
        </p:nvSpPr>
        <p:spPr>
          <a:xfrm>
            <a:off x="6534584" y="4705548"/>
            <a:ext cx="1656763" cy="6363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/>
              <a:t>757 km2</a:t>
            </a:r>
            <a:endParaRPr lang="es-ES"/>
          </a:p>
        </p:txBody>
      </p:sp>
      <p:sp>
        <p:nvSpPr>
          <p:cNvPr id="14" name="Elipse 13"/>
          <p:cNvSpPr/>
          <p:nvPr/>
        </p:nvSpPr>
        <p:spPr>
          <a:xfrm>
            <a:off x="6298441" y="3719753"/>
            <a:ext cx="2129051" cy="79157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21 de junio de 1941</a:t>
            </a:r>
            <a:endParaRPr lang="es-ES" dirty="0"/>
          </a:p>
        </p:txBody>
      </p:sp>
      <p:pic>
        <p:nvPicPr>
          <p:cNvPr id="15" name="Imagen 14"/>
          <p:cNvPicPr/>
          <p:nvPr/>
        </p:nvPicPr>
        <p:blipFill rotWithShape="1">
          <a:blip r:embed="rId3"/>
          <a:srcRect l="38629" t="35668" r="37205" b="37565"/>
          <a:stretch/>
        </p:blipFill>
        <p:spPr bwMode="auto">
          <a:xfrm>
            <a:off x="826512" y="2118109"/>
            <a:ext cx="2047240" cy="14249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1610" r="38970" b="12780"/>
          <a:stretch/>
        </p:blipFill>
        <p:spPr bwMode="auto">
          <a:xfrm>
            <a:off x="1003995" y="4367283"/>
            <a:ext cx="1692275" cy="1637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 descr="Resultado de imagen para indigenas y mestizo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9372" r="4921" b="15996"/>
          <a:stretch/>
        </p:blipFill>
        <p:spPr bwMode="auto">
          <a:xfrm>
            <a:off x="3339361" y="4529848"/>
            <a:ext cx="2552131" cy="162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/>
          <a:srcRect l="17015" t="41588" r="41679" b="16999"/>
          <a:stretch/>
        </p:blipFill>
        <p:spPr>
          <a:xfrm>
            <a:off x="8537510" y="4600505"/>
            <a:ext cx="3060994" cy="1725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Elipse 21"/>
          <p:cNvSpPr/>
          <p:nvPr/>
        </p:nvSpPr>
        <p:spPr>
          <a:xfrm>
            <a:off x="6319335" y="5463224"/>
            <a:ext cx="2129051" cy="79157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Seis parroquias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72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brir corchete 19"/>
          <p:cNvSpPr/>
          <p:nvPr/>
        </p:nvSpPr>
        <p:spPr>
          <a:xfrm>
            <a:off x="7852157" y="1705731"/>
            <a:ext cx="186525" cy="1754908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brir corchete 18"/>
          <p:cNvSpPr/>
          <p:nvPr/>
        </p:nvSpPr>
        <p:spPr>
          <a:xfrm>
            <a:off x="3906921" y="1729526"/>
            <a:ext cx="257033" cy="1502695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531312" y="296430"/>
            <a:ext cx="503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Análisis Socio-económico</a:t>
            </a:r>
            <a:endParaRPr lang="es-EC" sz="3600" dirty="0">
              <a:solidFill>
                <a:schemeClr val="bg2">
                  <a:lumMod val="1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15241054"/>
              </p:ext>
            </p:extLst>
          </p:nvPr>
        </p:nvGraphicFramePr>
        <p:xfrm>
          <a:off x="496389" y="5554639"/>
          <a:ext cx="11199742" cy="58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/>
          <p:cNvSpPr/>
          <p:nvPr/>
        </p:nvSpPr>
        <p:spPr>
          <a:xfrm>
            <a:off x="1091821" y="1305851"/>
            <a:ext cx="2175814" cy="73698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Organización política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7984938" y="1306634"/>
            <a:ext cx="2606722" cy="798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Organización pública- privada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083203" y="1310320"/>
            <a:ext cx="2606722" cy="8461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Organización social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1145560" y="2214075"/>
            <a:ext cx="1337483" cy="3315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GADMU</a:t>
            </a:r>
            <a:endParaRPr 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145560" y="3140730"/>
            <a:ext cx="1337483" cy="2866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YACHAY EP</a:t>
            </a:r>
            <a:endParaRPr lang="es-E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1127641" y="2689591"/>
            <a:ext cx="1337483" cy="297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SENPLADES</a:t>
            </a:r>
            <a:endParaRPr lang="es-E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7969869" y="2227818"/>
            <a:ext cx="1563199" cy="27610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Instituciones</a:t>
            </a:r>
            <a:endParaRPr lang="es-ES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7950817" y="3008052"/>
            <a:ext cx="1029410" cy="4192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MIPRO</a:t>
            </a:r>
            <a:endParaRPr lang="es-E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7969869" y="2628036"/>
            <a:ext cx="2313537" cy="3167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Unidades económicas</a:t>
            </a:r>
            <a:endParaRPr lang="es-ES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4016914" y="2210046"/>
            <a:ext cx="2321256" cy="4009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Centro INNOPOLIS</a:t>
            </a:r>
            <a:endParaRPr lang="es-ES" dirty="0"/>
          </a:p>
        </p:txBody>
      </p:sp>
      <p:sp>
        <p:nvSpPr>
          <p:cNvPr id="16" name="Rectángulo redondeado 15"/>
          <p:cNvSpPr/>
          <p:nvPr/>
        </p:nvSpPr>
        <p:spPr>
          <a:xfrm>
            <a:off x="4048236" y="2779985"/>
            <a:ext cx="1666164" cy="3310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Asociaciones</a:t>
            </a:r>
            <a:endParaRPr lang="es-ES" dirty="0"/>
          </a:p>
        </p:txBody>
      </p:sp>
      <p:sp>
        <p:nvSpPr>
          <p:cNvPr id="18" name="Abrir corchete 17"/>
          <p:cNvSpPr/>
          <p:nvPr/>
        </p:nvSpPr>
        <p:spPr>
          <a:xfrm>
            <a:off x="846161" y="1688971"/>
            <a:ext cx="245660" cy="1771668"/>
          </a:xfrm>
          <a:prstGeom prst="leftBracket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Resultado de imagen para Agricultura y ganaderi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" b="36846"/>
          <a:stretch/>
        </p:blipFill>
        <p:spPr bwMode="auto">
          <a:xfrm>
            <a:off x="924590" y="3979011"/>
            <a:ext cx="2982504" cy="15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demanda turist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15" y="3942287"/>
            <a:ext cx="2726144" cy="15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oferta turistica del canton urcuqu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493" y="3711739"/>
            <a:ext cx="2943706" cy="180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esultado de imagen para GAD del cantón Urcuquí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746" y="2368824"/>
            <a:ext cx="731015" cy="7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88236" y="2189832"/>
            <a:ext cx="1016761" cy="101676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2"/>
          <a:srcRect l="10482" t="24819" r="9651" b="23726"/>
          <a:stretch/>
        </p:blipFill>
        <p:spPr>
          <a:xfrm>
            <a:off x="10573672" y="2323771"/>
            <a:ext cx="1133612" cy="74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26956" t="55608" r="38271" b="6843"/>
          <a:stretch/>
        </p:blipFill>
        <p:spPr bwMode="auto">
          <a:xfrm>
            <a:off x="5977421" y="3983537"/>
            <a:ext cx="6044250" cy="2730771"/>
          </a:xfrm>
          <a:prstGeom prst="rect">
            <a:avLst/>
          </a:prstGeom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169" t="28813" r="18051" b="5076"/>
          <a:stretch/>
        </p:blipFill>
        <p:spPr>
          <a:xfrm>
            <a:off x="5977421" y="228600"/>
            <a:ext cx="6044250" cy="37908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0110" t="27636" r="29633" b="5861"/>
          <a:stretch/>
        </p:blipFill>
        <p:spPr>
          <a:xfrm>
            <a:off x="229496" y="228600"/>
            <a:ext cx="5747925" cy="64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1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https://img.goraymi.com/2018/05/16/b47ce049263a52b87205e020c60645a8_l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1" y="3368637"/>
            <a:ext cx="3200487" cy="187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uadroTexto 2"/>
          <p:cNvSpPr txBox="1"/>
          <p:nvPr/>
        </p:nvSpPr>
        <p:spPr>
          <a:xfrm>
            <a:off x="3531312" y="296430"/>
            <a:ext cx="503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Planta Turística</a:t>
            </a:r>
            <a:endParaRPr lang="es-EC" sz="3600" dirty="0">
              <a:solidFill>
                <a:schemeClr val="bg2">
                  <a:lumMod val="1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34379445"/>
              </p:ext>
            </p:extLst>
          </p:nvPr>
        </p:nvGraphicFramePr>
        <p:xfrm>
          <a:off x="341194" y="5554639"/>
          <a:ext cx="11354937" cy="58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2" t="28241" r="4739" b="35929"/>
          <a:stretch/>
        </p:blipFill>
        <p:spPr bwMode="auto">
          <a:xfrm>
            <a:off x="7966146" y="942761"/>
            <a:ext cx="3133095" cy="208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0" t="29927" r="4006" b="29178"/>
          <a:stretch/>
        </p:blipFill>
        <p:spPr bwMode="auto">
          <a:xfrm>
            <a:off x="7966146" y="3251875"/>
            <a:ext cx="3192780" cy="2152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8106770" y="1050032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Complejo turístico Chachimbiro</a:t>
            </a:r>
            <a:endParaRPr lang="es-E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570793" y="3322725"/>
            <a:ext cx="249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Complejo turístico Timbuyacu</a:t>
            </a:r>
            <a:endParaRPr lang="es-E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8" t="49513" r="15454" b="6836"/>
          <a:stretch/>
        </p:blipFill>
        <p:spPr bwMode="auto">
          <a:xfrm>
            <a:off x="4175555" y="1004176"/>
            <a:ext cx="3436285" cy="1964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1"/>
          <a:srcRect l="20261" t="46366" r="44813" b="25760"/>
          <a:stretch/>
        </p:blipFill>
        <p:spPr>
          <a:xfrm>
            <a:off x="4175555" y="3336878"/>
            <a:ext cx="3507475" cy="191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Resultado de imagen para hosteria mama rebeca del canton urcuqui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0" y="2888904"/>
            <a:ext cx="2696807" cy="68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951" y="942761"/>
            <a:ext cx="3089270" cy="2025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3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Resultado de imagen para servicios basi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3"/>
          <a:stretch/>
        </p:blipFill>
        <p:spPr bwMode="auto">
          <a:xfrm>
            <a:off x="3460977" y="5134971"/>
            <a:ext cx="2795506" cy="14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078964" y="283510"/>
            <a:ext cx="503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Infraestructura</a:t>
            </a:r>
            <a:endParaRPr lang="es-EC" sz="3600" dirty="0">
              <a:solidFill>
                <a:schemeClr val="bg2">
                  <a:lumMod val="1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812457466"/>
              </p:ext>
            </p:extLst>
          </p:nvPr>
        </p:nvGraphicFramePr>
        <p:xfrm>
          <a:off x="310441" y="1728022"/>
          <a:ext cx="2883136" cy="73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1355553"/>
              </p:ext>
            </p:extLst>
          </p:nvPr>
        </p:nvGraphicFramePr>
        <p:xfrm>
          <a:off x="6256484" y="1881310"/>
          <a:ext cx="2763673" cy="58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/>
          <a:srcRect l="3087" t="26916" r="7121" b="20229"/>
          <a:stretch/>
        </p:blipFill>
        <p:spPr>
          <a:xfrm>
            <a:off x="3218719" y="1244446"/>
            <a:ext cx="2783980" cy="1857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upo 7"/>
          <p:cNvGrpSpPr/>
          <p:nvPr/>
        </p:nvGrpSpPr>
        <p:grpSpPr>
          <a:xfrm>
            <a:off x="310441" y="4397991"/>
            <a:ext cx="2908278" cy="736980"/>
            <a:chOff x="2736485" y="0"/>
            <a:chExt cx="3034898" cy="73698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9" name="Cheurón 8"/>
            <p:cNvSpPr/>
            <p:nvPr/>
          </p:nvSpPr>
          <p:spPr>
            <a:xfrm>
              <a:off x="2736485" y="0"/>
              <a:ext cx="3034898" cy="736980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urón 4"/>
            <p:cNvSpPr/>
            <p:nvPr/>
          </p:nvSpPr>
          <p:spPr>
            <a:xfrm>
              <a:off x="3104975" y="0"/>
              <a:ext cx="2297918" cy="73698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kern="1200" dirty="0" smtClean="0">
                  <a:solidFill>
                    <a:schemeClr val="accent6">
                      <a:lumMod val="50000"/>
                    </a:schemeClr>
                  </a:solidFill>
                  <a:latin typeface="Bernard MT Condensed" panose="02050806060905020404" pitchFamily="18" charset="0"/>
                  <a:cs typeface="Times New Roman" panose="02020603050405020304" pitchFamily="18" charset="0"/>
                </a:rPr>
                <a:t>Servicios básicos </a:t>
              </a:r>
              <a:endParaRPr lang="es-ES" sz="2400" kern="1200" dirty="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355433" y="4397991"/>
            <a:ext cx="2665738" cy="583691"/>
            <a:chOff x="2883550" y="0"/>
            <a:chExt cx="3198000" cy="583691"/>
          </a:xfrm>
        </p:grpSpPr>
        <p:sp>
          <p:nvSpPr>
            <p:cNvPr id="12" name="Cheurón 11"/>
            <p:cNvSpPr/>
            <p:nvPr/>
          </p:nvSpPr>
          <p:spPr>
            <a:xfrm>
              <a:off x="2883550" y="0"/>
              <a:ext cx="3198000" cy="583691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urón 4"/>
            <p:cNvSpPr/>
            <p:nvPr/>
          </p:nvSpPr>
          <p:spPr>
            <a:xfrm>
              <a:off x="3175396" y="0"/>
              <a:ext cx="2614309" cy="583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3600" kern="1200" dirty="0" smtClean="0">
                  <a:solidFill>
                    <a:schemeClr val="accent6">
                      <a:lumMod val="50000"/>
                    </a:schemeClr>
                  </a:solidFill>
                  <a:latin typeface="Bernard MT Condensed" panose="02050806060905020404" pitchFamily="18" charset="0"/>
                  <a:cs typeface="Times New Roman" panose="02020603050405020304" pitchFamily="18" charset="0"/>
                </a:rPr>
                <a:t>Seguridad  </a:t>
              </a:r>
              <a:endParaRPr lang="es-ES" sz="3600" kern="1200" dirty="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0" name="Picture 4" descr="Resultado de imagen para upc del canton urcuqu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r="19223" b="32475"/>
          <a:stretch/>
        </p:blipFill>
        <p:spPr bwMode="auto">
          <a:xfrm>
            <a:off x="9020157" y="3982249"/>
            <a:ext cx="2580440" cy="1886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Resultado de imagen para colegio tecnico del canton urcuqu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57" y="1244445"/>
            <a:ext cx="2476562" cy="1857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4" name="Picture 8" descr="Resultado de imagen para servicios basic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1"/>
          <a:stretch/>
        </p:blipFill>
        <p:spPr bwMode="auto">
          <a:xfrm>
            <a:off x="3451988" y="3878363"/>
            <a:ext cx="2804495" cy="14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5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414894" y="283510"/>
            <a:ext cx="503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Atractivos turísticos</a:t>
            </a:r>
            <a:endParaRPr lang="es-EC" sz="3600" dirty="0">
              <a:solidFill>
                <a:schemeClr val="bg2">
                  <a:lumMod val="1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90659190"/>
              </p:ext>
            </p:extLst>
          </p:nvPr>
        </p:nvGraphicFramePr>
        <p:xfrm>
          <a:off x="470646" y="929841"/>
          <a:ext cx="582257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1287686"/>
              </p:ext>
            </p:extLst>
          </p:nvPr>
        </p:nvGraphicFramePr>
        <p:xfrm>
          <a:off x="5661212" y="929841"/>
          <a:ext cx="60272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428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04770" y="323851"/>
            <a:ext cx="503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Manifestaciones culturales</a:t>
            </a:r>
            <a:endParaRPr lang="es-EC" sz="3600" dirty="0">
              <a:solidFill>
                <a:schemeClr val="bg2">
                  <a:lumMod val="1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39735970"/>
              </p:ext>
            </p:extLst>
          </p:nvPr>
        </p:nvGraphicFramePr>
        <p:xfrm>
          <a:off x="632012" y="1371600"/>
          <a:ext cx="10797988" cy="4766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0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4391" y="1023129"/>
            <a:ext cx="4009143" cy="8882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 smtClean="0">
                <a:solidFill>
                  <a:schemeClr val="tx1"/>
                </a:solidFill>
              </a:rPr>
              <a:t>Percepción de la localidad por </a:t>
            </a:r>
            <a:r>
              <a:rPr lang="es-EC" b="1" i="1" dirty="0">
                <a:solidFill>
                  <a:schemeClr val="tx1"/>
                </a:solidFill>
              </a:rPr>
              <a:t>la gestión realizada por el GAD </a:t>
            </a:r>
          </a:p>
        </p:txBody>
      </p:sp>
      <p:pic>
        <p:nvPicPr>
          <p:cNvPr id="3" name="Imagen 2"/>
          <p:cNvPicPr/>
          <p:nvPr/>
        </p:nvPicPr>
        <p:blipFill rotWithShape="1">
          <a:blip r:embed="rId2"/>
          <a:srcRect l="28770" t="34042" r="29448" b="21705"/>
          <a:stretch/>
        </p:blipFill>
        <p:spPr bwMode="auto">
          <a:xfrm>
            <a:off x="378054" y="2181496"/>
            <a:ext cx="4852852" cy="432687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884510" y="1023129"/>
            <a:ext cx="4005686" cy="88827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</a:rPr>
              <a:t>Interés </a:t>
            </a:r>
            <a:r>
              <a:rPr lang="es-EC" b="1" i="1" dirty="0" smtClean="0">
                <a:solidFill>
                  <a:schemeClr val="tx1"/>
                </a:solidFill>
              </a:rPr>
              <a:t>de la localidad en </a:t>
            </a:r>
            <a:r>
              <a:rPr lang="es-EC" b="1" i="1" dirty="0">
                <a:solidFill>
                  <a:schemeClr val="tx1"/>
                </a:solidFill>
              </a:rPr>
              <a:t>invertir en un </a:t>
            </a:r>
            <a:r>
              <a:rPr lang="es-EC" b="1" i="1" dirty="0" smtClean="0">
                <a:solidFill>
                  <a:schemeClr val="tx1"/>
                </a:solidFill>
              </a:rPr>
              <a:t>emprendimiento turístico 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748963" y="62932"/>
            <a:ext cx="75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400" b="1" dirty="0" smtClean="0">
                <a:latin typeface="Algerian" panose="04020705040A02060702" pitchFamily="82" charset="0"/>
              </a:rPr>
              <a:t>Resultados - localidad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3"/>
          <a:srcRect l="34572" t="50513" r="41086" b="13250"/>
          <a:stretch/>
        </p:blipFill>
        <p:spPr bwMode="auto">
          <a:xfrm>
            <a:off x="6640541" y="2181496"/>
            <a:ext cx="4493624" cy="4326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09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80056"/>
            <a:ext cx="5244738" cy="56823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</a:rPr>
              <a:t>Ha recibido capacitaciones acerca de temas turísticos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970" t="49194" r="31695" b="22233"/>
          <a:stretch/>
        </p:blipFill>
        <p:spPr>
          <a:xfrm>
            <a:off x="0" y="957694"/>
            <a:ext cx="5871755" cy="199208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379320"/>
            <a:ext cx="2403567" cy="5094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 smtClean="0"/>
              <a:t>Temas de capacitación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9378" t="37589" r="37497" b="22946"/>
          <a:stretch/>
        </p:blipFill>
        <p:spPr>
          <a:xfrm>
            <a:off x="2467936" y="3324497"/>
            <a:ext cx="3633779" cy="35335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95257" y="80056"/>
            <a:ext cx="6596743" cy="5029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i="1" dirty="0">
                <a:solidFill>
                  <a:schemeClr val="tx1"/>
                </a:solidFill>
              </a:rPr>
              <a:t>Conoce </a:t>
            </a:r>
            <a:r>
              <a:rPr lang="es-EC" b="1" i="1" dirty="0" smtClean="0">
                <a:solidFill>
                  <a:schemeClr val="tx1"/>
                </a:solidFill>
              </a:rPr>
              <a:t>la localidad la </a:t>
            </a:r>
            <a:r>
              <a:rPr lang="es-EC" b="1" i="1" dirty="0">
                <a:solidFill>
                  <a:schemeClr val="tx1"/>
                </a:solidFill>
              </a:rPr>
              <a:t>diversidad de atractivos que posee el cantón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148354" y="3341571"/>
            <a:ext cx="3043646" cy="3935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/>
              <a:t>Número de atractivos</a:t>
            </a:r>
            <a:endParaRPr lang="es-EC"/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28305" t="25887" r="29430" b="20964"/>
          <a:stretch/>
        </p:blipFill>
        <p:spPr bwMode="auto">
          <a:xfrm>
            <a:off x="6454589" y="3752212"/>
            <a:ext cx="5274044" cy="3105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Flecha doblada hacia arriba 9"/>
          <p:cNvSpPr/>
          <p:nvPr/>
        </p:nvSpPr>
        <p:spPr>
          <a:xfrm rot="5400000">
            <a:off x="6419033" y="638401"/>
            <a:ext cx="692334" cy="744582"/>
          </a:xfrm>
          <a:prstGeom prst="ben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doblada hacia arriba 11"/>
          <p:cNvSpPr/>
          <p:nvPr/>
        </p:nvSpPr>
        <p:spPr>
          <a:xfrm rot="5400000">
            <a:off x="1197428" y="5207729"/>
            <a:ext cx="692334" cy="74458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Flecha abajo 13"/>
          <p:cNvSpPr/>
          <p:nvPr/>
        </p:nvSpPr>
        <p:spPr>
          <a:xfrm>
            <a:off x="11702684" y="3965919"/>
            <a:ext cx="378823" cy="63681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3" name="Imagen 12"/>
          <p:cNvPicPr/>
          <p:nvPr/>
        </p:nvPicPr>
        <p:blipFill rotWithShape="1">
          <a:blip r:embed="rId5"/>
          <a:srcRect l="34679" t="39275" r="44185" b="16864"/>
          <a:stretch/>
        </p:blipFill>
        <p:spPr bwMode="auto">
          <a:xfrm>
            <a:off x="7314304" y="582976"/>
            <a:ext cx="3860202" cy="2741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907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22390" t="31559" r="23235" b="4096"/>
          <a:stretch/>
        </p:blipFill>
        <p:spPr>
          <a:xfrm>
            <a:off x="389965" y="328741"/>
            <a:ext cx="5453425" cy="362824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/>
          <a:srcRect l="27754" t="45678" r="29817" b="19993"/>
          <a:stretch/>
        </p:blipFill>
        <p:spPr bwMode="auto">
          <a:xfrm>
            <a:off x="5843391" y="3375213"/>
            <a:ext cx="5929509" cy="306779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6" t="46813" r="28860" b="12332"/>
          <a:stretch/>
        </p:blipFill>
        <p:spPr bwMode="auto">
          <a:xfrm>
            <a:off x="5843391" y="347831"/>
            <a:ext cx="5929509" cy="302738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37167" r="30934" b="25666"/>
          <a:stretch/>
        </p:blipFill>
        <p:spPr bwMode="auto">
          <a:xfrm>
            <a:off x="1795266" y="3956984"/>
            <a:ext cx="4048125" cy="248602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630706" y="347831"/>
            <a:ext cx="2212685" cy="35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Lugar de Procedencia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3724836" y="4020671"/>
            <a:ext cx="2118556" cy="2877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Nivel de satisfacción</a:t>
            </a:r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9359153" y="347831"/>
            <a:ext cx="2413747" cy="351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Motivo de la visita</a:t>
            </a:r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9076765" y="3415627"/>
            <a:ext cx="2662392" cy="311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Actividades para realizar 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 rot="17626609">
            <a:off x="-288944" y="5084318"/>
            <a:ext cx="2549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latin typeface="Algerian" panose="04020705040A02060702" pitchFamily="82" charset="0"/>
              </a:rPr>
              <a:t>turista</a:t>
            </a:r>
            <a:endParaRPr lang="es-EC" sz="3600" b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89" y="2072301"/>
            <a:ext cx="9404364" cy="4274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3146613" y="283895"/>
            <a:ext cx="826994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Baskerville Old Face" panose="02020602080505020303" pitchFamily="18" charset="0"/>
              </a:rPr>
              <a:t>“</a:t>
            </a:r>
            <a:r>
              <a:rPr lang="es-ES" sz="3200" i="1" dirty="0" smtClean="0">
                <a:latin typeface="Baskerville Old Face" panose="02020602080505020303" pitchFamily="18" charset="0"/>
              </a:rPr>
              <a:t>Un viajero sin capacidad de observación es como un pájaro sin alas</a:t>
            </a:r>
            <a:r>
              <a:rPr lang="es-ES" sz="3200" dirty="0" smtClean="0">
                <a:latin typeface="Baskerville Old Face" panose="02020602080505020303" pitchFamily="18" charset="0"/>
              </a:rPr>
              <a:t>”</a:t>
            </a:r>
          </a:p>
          <a:p>
            <a:pPr algn="r"/>
            <a:endParaRPr lang="es-ES" sz="2000" dirty="0" smtClean="0">
              <a:latin typeface="Baskerville Old Face" panose="02020602080505020303" pitchFamily="18" charset="0"/>
            </a:endParaRPr>
          </a:p>
          <a:p>
            <a:pPr algn="ctr"/>
            <a:r>
              <a:rPr lang="es-ES" sz="2000" dirty="0" smtClean="0">
                <a:latin typeface="Baskerville Old Face" panose="02020602080505020303" pitchFamily="18" charset="0"/>
              </a:rPr>
              <a:t>(</a:t>
            </a:r>
            <a:r>
              <a:rPr lang="es-ES" sz="2000" dirty="0" err="1" smtClean="0">
                <a:latin typeface="Baskerville Old Face" panose="02020602080505020303" pitchFamily="18" charset="0"/>
              </a:rPr>
              <a:t>Moslih</a:t>
            </a:r>
            <a:r>
              <a:rPr lang="es-ES" sz="2000" dirty="0" smtClean="0">
                <a:latin typeface="Baskerville Old Face" panose="02020602080505020303" pitchFamily="18" charset="0"/>
              </a:rPr>
              <a:t> </a:t>
            </a:r>
            <a:r>
              <a:rPr lang="es-ES" sz="2000" dirty="0" err="1" smtClean="0">
                <a:latin typeface="Baskerville Old Face" panose="02020602080505020303" pitchFamily="18" charset="0"/>
              </a:rPr>
              <a:t>Eddin</a:t>
            </a:r>
            <a:r>
              <a:rPr lang="es-ES" sz="2000" dirty="0" smtClean="0">
                <a:latin typeface="Baskerville Old Face" panose="02020602080505020303" pitchFamily="18" charset="0"/>
              </a:rPr>
              <a:t>)</a:t>
            </a:r>
            <a:endParaRPr lang="es-ES" sz="2000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Resultado de imagen para logotipo del canton urcuqu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9" y="188260"/>
            <a:ext cx="2046192" cy="202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3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688821"/>
              </p:ext>
            </p:extLst>
          </p:nvPr>
        </p:nvGraphicFramePr>
        <p:xfrm>
          <a:off x="2018937" y="10462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418377" y="157856"/>
            <a:ext cx="9013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Entrevista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7170" name="Picture 2" descr="Resultado de imagen para GAD del cantón Urcuqu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542742"/>
            <a:ext cx="267906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SANTAGUA LOGO cantón Urcuquí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4" t="23122" r="31364" b="15545"/>
          <a:stretch/>
        </p:blipFill>
        <p:spPr bwMode="auto">
          <a:xfrm>
            <a:off x="8832605" y="360044"/>
            <a:ext cx="2994814" cy="301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01" y="3755570"/>
            <a:ext cx="3332208" cy="251972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605" y="3609547"/>
            <a:ext cx="2994814" cy="29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04929" y="334946"/>
            <a:ext cx="9013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Análisis FODA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77417589"/>
              </p:ext>
            </p:extLst>
          </p:nvPr>
        </p:nvGraphicFramePr>
        <p:xfrm>
          <a:off x="2877670" y="1104387"/>
          <a:ext cx="6293223" cy="499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23" y="1469651"/>
            <a:ext cx="2735076" cy="2048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6098" y="1469651"/>
            <a:ext cx="2858542" cy="202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Resultado de imagen para planificacion turistica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6529" r="6073" b="7102"/>
          <a:stretch/>
        </p:blipFill>
        <p:spPr bwMode="auto">
          <a:xfrm>
            <a:off x="693923" y="3883582"/>
            <a:ext cx="2735076" cy="231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para promoción turist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96" y="3883582"/>
            <a:ext cx="2788144" cy="2312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4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04929" y="0"/>
            <a:ext cx="9013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PROPUESTA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195" t="10090" r="14627" b="13482"/>
          <a:stretch/>
        </p:blipFill>
        <p:spPr>
          <a:xfrm>
            <a:off x="770709" y="715653"/>
            <a:ext cx="10711542" cy="5978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57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2" t="26831" r="35382" b="3239"/>
          <a:stretch/>
        </p:blipFill>
        <p:spPr bwMode="auto">
          <a:xfrm>
            <a:off x="179358" y="670671"/>
            <a:ext cx="5987188" cy="587388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05668" y="221102"/>
            <a:ext cx="495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de la ruta turística “Pueblos escondidos”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838" y="4637314"/>
            <a:ext cx="2611605" cy="20508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574" y="221102"/>
            <a:ext cx="2555919" cy="2102332"/>
          </a:xfrm>
          <a:prstGeom prst="rect">
            <a:avLst/>
          </a:prstGeom>
        </p:spPr>
      </p:pic>
      <p:pic>
        <p:nvPicPr>
          <p:cNvPr id="1028" name="Picture 4" descr="Resultado de imagen para Cascada Conrayaro urcuqu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838" y="1442630"/>
            <a:ext cx="2601685" cy="19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650958" y="2653993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Cascada </a:t>
            </a:r>
            <a:r>
              <a:rPr lang="es-EC" dirty="0" err="1" smtClean="0"/>
              <a:t>Corrayaro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9129758" y="670671"/>
            <a:ext cx="260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Balneario </a:t>
            </a:r>
            <a:r>
              <a:rPr lang="es-EC" dirty="0" err="1" smtClean="0"/>
              <a:t>Timbuyaco</a:t>
            </a:r>
            <a:endParaRPr lang="es-EC" dirty="0"/>
          </a:p>
        </p:txBody>
      </p:sp>
      <p:pic>
        <p:nvPicPr>
          <p:cNvPr id="1030" name="Picture 6" descr="Resultado de imagen para centro innopolis jardin botani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19" y="3353885"/>
            <a:ext cx="2698630" cy="203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9382182" y="3796521"/>
            <a:ext cx="2076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Jardín Botánico YACHAY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09806" y="5826034"/>
            <a:ext cx="2220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Centro </a:t>
            </a:r>
            <a:r>
              <a:rPr lang="es-EC" dirty="0" err="1" smtClean="0"/>
              <a:t>Tumbabiro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67740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788542" y="143033"/>
            <a:ext cx="4272018" cy="567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Mapa de la ruta turística “Paraíso de oro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26608" r="29826" b="3638"/>
          <a:stretch/>
        </p:blipFill>
        <p:spPr bwMode="auto">
          <a:xfrm>
            <a:off x="5909651" y="682393"/>
            <a:ext cx="6029800" cy="5822909"/>
          </a:xfrm>
          <a:prstGeom prst="rect">
            <a:avLst/>
          </a:prstGeom>
          <a:ln w="9525" cap="flat" cmpd="sng" algn="ctr">
            <a:solidFill>
              <a:srgbClr val="E7E6E6">
                <a:lumMod val="90000"/>
              </a:srgb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6" y="215536"/>
            <a:ext cx="2635587" cy="22201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26" y="3415826"/>
            <a:ext cx="2601210" cy="238095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44828" y="4079574"/>
            <a:ext cx="266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Cascada la Virgen</a:t>
            </a:r>
            <a:endParaRPr lang="es-EC" dirty="0"/>
          </a:p>
        </p:txBody>
      </p:sp>
      <p:pic>
        <p:nvPicPr>
          <p:cNvPr id="8" name="Imagen 7" descr="http://www.urcuqui.gob.ec/munurcuqui/images/stories/Municipio/turismo/burrococh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36" y="4606303"/>
            <a:ext cx="2617470" cy="207699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/>
          <p:cNvSpPr txBox="1"/>
          <p:nvPr/>
        </p:nvSpPr>
        <p:spPr>
          <a:xfrm>
            <a:off x="425198" y="612290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Laguna </a:t>
            </a:r>
            <a:r>
              <a:rPr lang="es-EC" dirty="0" err="1" smtClean="0"/>
              <a:t>Borrococha</a:t>
            </a:r>
            <a:endParaRPr lang="es-EC" dirty="0"/>
          </a:p>
        </p:txBody>
      </p:sp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420" y="1162594"/>
            <a:ext cx="2815267" cy="24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244828" y="538702"/>
            <a:ext cx="2131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Centro de Urcuquí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96134" y="2602586"/>
            <a:ext cx="234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Turismo Comunitario</a:t>
            </a:r>
          </a:p>
          <a:p>
            <a:r>
              <a:rPr lang="es-EC" dirty="0" smtClean="0"/>
              <a:t>Buenos Aires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70331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1119" t="22768" r="22256" b="15268"/>
          <a:stretch/>
        </p:blipFill>
        <p:spPr>
          <a:xfrm>
            <a:off x="956448" y="352698"/>
            <a:ext cx="10382111" cy="638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42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agrotur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5" y="789882"/>
            <a:ext cx="3444122" cy="25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guía nati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5" y="789882"/>
            <a:ext cx="3401693" cy="255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educacion ambien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7" y="3615147"/>
            <a:ext cx="2429417" cy="24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para atencion al cliente turis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76" y="3648596"/>
            <a:ext cx="3859169" cy="25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capacitacion en gastronom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96" y="3648596"/>
            <a:ext cx="3993221" cy="26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25195" y="9290"/>
            <a:ext cx="292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2">
                    <a:lumMod val="10000"/>
                  </a:schemeClr>
                </a:solidFill>
                <a:latin typeface="Bernard MT Condensed" panose="02050806060905020404" pitchFamily="18" charset="0"/>
              </a:rPr>
              <a:t>CAPACITACIONES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506686" y="1423851"/>
            <a:ext cx="186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Agroturismo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0019211" y="1397726"/>
            <a:ext cx="180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Guía Local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74320" y="6202734"/>
            <a:ext cx="302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Educación Ambiental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3609066" y="6265590"/>
            <a:ext cx="3239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Atención al cliente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7760163" y="6310743"/>
            <a:ext cx="35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Bases de la Gastronomía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4682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508" t="19375" r="19044" b="8482"/>
          <a:stretch/>
        </p:blipFill>
        <p:spPr>
          <a:xfrm>
            <a:off x="1410789" y="436283"/>
            <a:ext cx="9444445" cy="6134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615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/>
          <a:srcRect l="24342" t="23531" r="29445" b="10270"/>
          <a:stretch/>
        </p:blipFill>
        <p:spPr bwMode="auto">
          <a:xfrm>
            <a:off x="485662" y="212997"/>
            <a:ext cx="4091940" cy="3295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/>
          <a:srcRect l="1235" t="15723" b="5878"/>
          <a:stretch/>
        </p:blipFill>
        <p:spPr bwMode="auto">
          <a:xfrm>
            <a:off x="5604601" y="212997"/>
            <a:ext cx="5424170" cy="256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217917" y="2923622"/>
            <a:ext cx="596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Página web para turismo alternativo</a:t>
            </a:r>
          </a:p>
        </p:txBody>
      </p:sp>
      <p:pic>
        <p:nvPicPr>
          <p:cNvPr id="5" name="Imagen 4"/>
          <p:cNvPicPr/>
          <p:nvPr/>
        </p:nvPicPr>
        <p:blipFill rotWithShape="1">
          <a:blip r:embed="rId4"/>
          <a:srcRect l="1012" t="26466" r="34836" b="4144"/>
          <a:stretch/>
        </p:blipFill>
        <p:spPr bwMode="auto">
          <a:xfrm>
            <a:off x="5357246" y="3438178"/>
            <a:ext cx="5404485" cy="3286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0761731" y="4441371"/>
            <a:ext cx="1658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Página de Facebook de turismo alternativo Urcuquí</a:t>
            </a:r>
          </a:p>
        </p:txBody>
      </p:sp>
      <p:pic>
        <p:nvPicPr>
          <p:cNvPr id="7" name="Imagen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23171" r="9935"/>
          <a:stretch/>
        </p:blipFill>
        <p:spPr bwMode="auto">
          <a:xfrm>
            <a:off x="206466" y="3776407"/>
            <a:ext cx="4650332" cy="260966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440883" y="6356084"/>
            <a:ext cx="2181497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Instagram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896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04929" y="378823"/>
            <a:ext cx="90133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Conclusiones y recomendaciones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95" y="378823"/>
            <a:ext cx="1825751" cy="18257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38" y="404374"/>
            <a:ext cx="1901325" cy="1653025"/>
          </a:xfrm>
          <a:prstGeom prst="rect">
            <a:avLst/>
          </a:prstGeom>
        </p:spPr>
      </p:pic>
      <p:pic>
        <p:nvPicPr>
          <p:cNvPr id="1026" name="Picture 2" descr="La imagen puede contener: una o varias personas, exterior y naturale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985" y="2204574"/>
            <a:ext cx="1942333" cy="14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laanificacion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49" y="3310976"/>
            <a:ext cx="2343739" cy="185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turismo alternativo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25" y="4883675"/>
            <a:ext cx="2143650" cy="13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39049" y="2467301"/>
            <a:ext cx="218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 </a:t>
            </a:r>
          </a:p>
          <a:p>
            <a:pPr algn="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económica habitual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000561" y="4101756"/>
            <a:ext cx="263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Planificación turística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76999" y="5390015"/>
            <a:ext cx="256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Turismo alternativo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Resultado de imagen de tecnico en gestion turistica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4" y="2204574"/>
            <a:ext cx="1914157" cy="15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planififcacion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4" r="19562"/>
          <a:stretch/>
        </p:blipFill>
        <p:spPr bwMode="auto">
          <a:xfrm>
            <a:off x="9443238" y="3294182"/>
            <a:ext cx="2013033" cy="15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de capacitaciones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6311" r="5190" b="18912"/>
          <a:stretch/>
        </p:blipFill>
        <p:spPr bwMode="auto">
          <a:xfrm>
            <a:off x="7174425" y="4886911"/>
            <a:ext cx="2126307" cy="13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9554457" y="5369257"/>
            <a:ext cx="212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Capacitaciones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602057" y="4097325"/>
            <a:ext cx="263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Seguimiento de planes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363926" y="2560642"/>
            <a:ext cx="210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Técnicos en turismo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13909" y="40494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Problemática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1026" name="Picture 2" descr="Resultado de imagen para gesti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93" y="1859343"/>
            <a:ext cx="6369231" cy="398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48800" y="3203397"/>
            <a:ext cx="1894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Participación de los moradores </a:t>
            </a:r>
            <a:endParaRPr lang="es-EC" sz="2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990012" y="1490011"/>
            <a:ext cx="2455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Capacitaciones</a:t>
            </a:r>
            <a:endParaRPr lang="es-EC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64005" y="3226609"/>
            <a:ext cx="2239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Programas que motiven a la actividad turística</a:t>
            </a:r>
            <a:endParaRPr lang="es-EC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796297" y="6009390"/>
            <a:ext cx="506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Presupuesto a actividades netamente turísticas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28140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27" y="578667"/>
            <a:ext cx="9955980" cy="562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 rot="19279608">
            <a:off x="8511444" y="3663907"/>
            <a:ext cx="293875" cy="1111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3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614854552"/>
              </p:ext>
            </p:extLst>
          </p:nvPr>
        </p:nvGraphicFramePr>
        <p:xfrm>
          <a:off x="391886" y="2299063"/>
          <a:ext cx="11286308" cy="4232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500846" y="53519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Objetivos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sp>
        <p:nvSpPr>
          <p:cNvPr id="4" name="Pergamino horizontal 3"/>
          <p:cNvSpPr/>
          <p:nvPr/>
        </p:nvSpPr>
        <p:spPr>
          <a:xfrm>
            <a:off x="849086" y="561703"/>
            <a:ext cx="10371908" cy="173736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 algn="ctr">
              <a:buFont typeface="Wingdings" panose="05000000000000000000" pitchFamily="2" charset="2"/>
              <a:buChar char="v"/>
            </a:pPr>
            <a:r>
              <a:rPr lang="es-EC" sz="2000" b="1" dirty="0">
                <a:solidFill>
                  <a:schemeClr val="tx1"/>
                </a:solidFill>
              </a:rPr>
              <a:t>Analizar la gestión del cantón Urcuquí para el desarrollo del turismo alternativo, mediante, el diagnóstico del sistema turístico local para la formulación de estrategias participativas que beneficien a la comunidad.</a:t>
            </a: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73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8640" y="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Marco teórico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pic>
        <p:nvPicPr>
          <p:cNvPr id="2050" name="Picture 2" descr="Resultado de imagen para teoria de 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15" y="1214846"/>
            <a:ext cx="5092450" cy="48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00290714"/>
              </p:ext>
            </p:extLst>
          </p:nvPr>
        </p:nvGraphicFramePr>
        <p:xfrm>
          <a:off x="2455816" y="-222070"/>
          <a:ext cx="10868299" cy="7080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055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24729867"/>
              </p:ext>
            </p:extLst>
          </p:nvPr>
        </p:nvGraphicFramePr>
        <p:xfrm>
          <a:off x="6975564" y="2220686"/>
          <a:ext cx="6126481" cy="4637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51171" y="106569"/>
            <a:ext cx="502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Sistema Turístico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8886991"/>
              </p:ext>
            </p:extLst>
          </p:nvPr>
        </p:nvGraphicFramePr>
        <p:xfrm>
          <a:off x="51171" y="513916"/>
          <a:ext cx="10490555" cy="2170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ángulo redondeado 5"/>
          <p:cNvSpPr/>
          <p:nvPr/>
        </p:nvSpPr>
        <p:spPr>
          <a:xfrm>
            <a:off x="221803" y="2503935"/>
            <a:ext cx="2053043" cy="229013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Turistas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Lugar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Actividades turísticas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Empresas y negocios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8" name="Rectángulo redondeado 7"/>
          <p:cNvSpPr/>
          <p:nvPr/>
        </p:nvSpPr>
        <p:spPr>
          <a:xfrm>
            <a:off x="2892336" y="2503935"/>
            <a:ext cx="2093051" cy="23643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INTERNO</a:t>
            </a:r>
          </a:p>
          <a:p>
            <a:pPr algn="ctr"/>
            <a:r>
              <a:rPr lang="es-EC" dirty="0" smtClean="0"/>
              <a:t>Oferta</a:t>
            </a:r>
          </a:p>
          <a:p>
            <a:pPr algn="ctr"/>
            <a:r>
              <a:rPr lang="es-EC" dirty="0" smtClean="0"/>
              <a:t>Demanda</a:t>
            </a:r>
          </a:p>
          <a:p>
            <a:pPr algn="ctr"/>
            <a:r>
              <a:rPr lang="es-EC" dirty="0" smtClean="0"/>
              <a:t>EXTERNO</a:t>
            </a:r>
          </a:p>
          <a:p>
            <a:pPr algn="ctr"/>
            <a:r>
              <a:rPr lang="es-EC" dirty="0" smtClean="0"/>
              <a:t>Políticas gubernamentales</a:t>
            </a:r>
          </a:p>
          <a:p>
            <a:pPr algn="ctr"/>
            <a:r>
              <a:rPr lang="es-EC" dirty="0" smtClean="0"/>
              <a:t>Financiamiento</a:t>
            </a:r>
          </a:p>
          <a:p>
            <a:pPr algn="ctr"/>
            <a:r>
              <a:rPr lang="es-EC" dirty="0" smtClean="0"/>
              <a:t>Competencia</a:t>
            </a:r>
            <a:endParaRPr lang="es-EC" dirty="0"/>
          </a:p>
        </p:txBody>
      </p:sp>
      <p:sp>
        <p:nvSpPr>
          <p:cNvPr id="9" name="Rectángulo redondeado 8"/>
          <p:cNvSpPr/>
          <p:nvPr/>
        </p:nvSpPr>
        <p:spPr>
          <a:xfrm>
            <a:off x="5699890" y="2503935"/>
            <a:ext cx="2063666" cy="23774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E</a:t>
            </a:r>
            <a:r>
              <a:rPr lang="es-EC" dirty="0" smtClean="0"/>
              <a:t>mpresa-paisajes</a:t>
            </a:r>
          </a:p>
          <a:p>
            <a:pPr algn="ctr"/>
            <a:r>
              <a:rPr lang="es-EC" dirty="0"/>
              <a:t>C</a:t>
            </a:r>
            <a:r>
              <a:rPr lang="es-EC" dirty="0" smtClean="0"/>
              <a:t>omunidad-visitantes</a:t>
            </a:r>
          </a:p>
          <a:p>
            <a:pPr algn="ctr"/>
            <a:endParaRPr lang="es-EC" dirty="0" smtClean="0"/>
          </a:p>
          <a:p>
            <a:pPr algn="ctr"/>
            <a:r>
              <a:rPr lang="es-EC" dirty="0" smtClean="0"/>
              <a:t>Mediador </a:t>
            </a:r>
            <a:r>
              <a:rPr lang="es-EC" dirty="0"/>
              <a:t>son los servicios, la comunicación</a:t>
            </a:r>
          </a:p>
        </p:txBody>
      </p:sp>
      <p:pic>
        <p:nvPicPr>
          <p:cNvPr id="4098" name="Picture 2" descr="Resultado de imagen para TURISTAS DIBUJO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62" y="4711313"/>
            <a:ext cx="2042429" cy="20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n relacionad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6" y="4611188"/>
            <a:ext cx="1985554" cy="19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6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-38390" y="-51726"/>
            <a:ext cx="64775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MARCO REFERENCIAL</a:t>
            </a:r>
            <a:endParaRPr lang="es-E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8" y="1383421"/>
            <a:ext cx="1934482" cy="230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sustentable dibu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02" y="4012737"/>
            <a:ext cx="3336030" cy="24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Planificació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r="22866"/>
          <a:stretch/>
        </p:blipFill>
        <p:spPr bwMode="auto">
          <a:xfrm>
            <a:off x="8916837" y="4089283"/>
            <a:ext cx="2651760" cy="222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sultado de imagen para Planificació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114" y="1383421"/>
            <a:ext cx="3196483" cy="215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para participaci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70" y="1383421"/>
            <a:ext cx="3913324" cy="20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sultado de imagen para turismo rural senderism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6" y="4234127"/>
            <a:ext cx="3085254" cy="20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2788920" y="2276466"/>
            <a:ext cx="687979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 derecha 11"/>
          <p:cNvSpPr/>
          <p:nvPr/>
        </p:nvSpPr>
        <p:spPr>
          <a:xfrm>
            <a:off x="7586164" y="2276466"/>
            <a:ext cx="687979" cy="5225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 abajo 5"/>
          <p:cNvSpPr/>
          <p:nvPr/>
        </p:nvSpPr>
        <p:spPr>
          <a:xfrm>
            <a:off x="10818811" y="3377106"/>
            <a:ext cx="561703" cy="542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 izquierda 6"/>
          <p:cNvSpPr/>
          <p:nvPr/>
        </p:nvSpPr>
        <p:spPr>
          <a:xfrm>
            <a:off x="7693196" y="4975830"/>
            <a:ext cx="744583" cy="5617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izquierda 14"/>
          <p:cNvSpPr/>
          <p:nvPr/>
        </p:nvSpPr>
        <p:spPr>
          <a:xfrm>
            <a:off x="3779872" y="4975831"/>
            <a:ext cx="744583" cy="5617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4849083" y="6488668"/>
            <a:ext cx="274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Sustentabilidad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756468" y="6463435"/>
            <a:ext cx="244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Turismo alternativo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8894328" y="6457679"/>
            <a:ext cx="3384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Planificación Estratégica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6722617" y="188909"/>
            <a:ext cx="488755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Gestión turística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192485" y="3576222"/>
            <a:ext cx="190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Diagnosticar</a:t>
            </a:r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38617" y="3760888"/>
            <a:ext cx="271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Poderes Públicos</a:t>
            </a:r>
            <a:endParaRPr lang="es-EC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315483" y="3624277"/>
            <a:ext cx="290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Participación ciudadana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2000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36704244"/>
              </p:ext>
            </p:extLst>
          </p:nvPr>
        </p:nvGraphicFramePr>
        <p:xfrm>
          <a:off x="365760" y="13061"/>
          <a:ext cx="13115109" cy="6766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180703" y="1306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400" b="1" dirty="0" smtClean="0">
                <a:latin typeface="Algerian" panose="04020705040A02060702" pitchFamily="82" charset="0"/>
              </a:rPr>
              <a:t>METODOLOGÍA</a:t>
            </a:r>
            <a:endParaRPr lang="es-EC" sz="4400" b="1" dirty="0">
              <a:latin typeface="Algerian" panose="04020705040A02060702" pitchFamily="8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139645" y="713283"/>
            <a:ext cx="2168434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Mixto</a:t>
            </a:r>
          </a:p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9139645" y="2238302"/>
            <a:ext cx="2878183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Metodología analítica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Por su finalidad: aplicada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Fuentes de información: Mixta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Unidad de análisis In </a:t>
            </a:r>
            <a:r>
              <a:rPr lang="es-EC" dirty="0" smtClean="0"/>
              <a:t>Situ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Por el control de las variables No </a:t>
            </a:r>
            <a:r>
              <a:rPr lang="es-EC" dirty="0" smtClean="0"/>
              <a:t>experimental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39645" y="5200471"/>
            <a:ext cx="2168434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Observación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Entrevista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Encuesta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478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6388" y="404949"/>
            <a:ext cx="761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latin typeface="Blackadder ITC" panose="04020505051007020D02" pitchFamily="82" charset="0"/>
              </a:rPr>
              <a:t>Muestra </a:t>
            </a:r>
            <a:r>
              <a:rPr lang="es-EC" sz="3600" b="1" dirty="0" smtClean="0">
                <a:latin typeface="Blackadder ITC" panose="04020505051007020D02" pitchFamily="82" charset="0"/>
              </a:rPr>
              <a:t>para </a:t>
            </a:r>
            <a:r>
              <a:rPr lang="es-EC" sz="3600" b="1" dirty="0">
                <a:latin typeface="Blackadder ITC" panose="04020505051007020D02" pitchFamily="82" charset="0"/>
              </a:rPr>
              <a:t>la aplicación de Instrumentos</a:t>
            </a:r>
            <a:endParaRPr lang="es-EC" sz="3600" dirty="0">
              <a:latin typeface="Blackadder ITC" panose="04020505051007020D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0496" t="36161" r="41031" b="51518"/>
          <a:stretch/>
        </p:blipFill>
        <p:spPr>
          <a:xfrm>
            <a:off x="796836" y="1188721"/>
            <a:ext cx="4049484" cy="1518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ángulo 4"/>
          <p:cNvSpPr/>
          <p:nvPr/>
        </p:nvSpPr>
        <p:spPr>
          <a:xfrm>
            <a:off x="692331" y="3135086"/>
            <a:ext cx="6988629" cy="32657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/>
              <a:t>Donde</a:t>
            </a:r>
            <a:r>
              <a:rPr lang="es-EC" dirty="0" smtClean="0"/>
              <a:t>:</a:t>
            </a:r>
          </a:p>
          <a:p>
            <a:endParaRPr lang="es-EC" dirty="0"/>
          </a:p>
          <a:p>
            <a:r>
              <a:rPr lang="es-EC" dirty="0"/>
              <a:t>n: es el tamaño de la muestra</a:t>
            </a:r>
          </a:p>
          <a:p>
            <a:r>
              <a:rPr lang="es-EC" dirty="0"/>
              <a:t>N: Tamaño de la población</a:t>
            </a:r>
          </a:p>
          <a:p>
            <a:r>
              <a:rPr lang="es-EC" dirty="0"/>
              <a:t>Z: factor de confiabilidad. </a:t>
            </a:r>
          </a:p>
          <a:p>
            <a:r>
              <a:rPr lang="es-EC" dirty="0"/>
              <a:t>Es 1,96 cuando es un 95% de confianza y es 2,57 cuando establece un 99% de confianza</a:t>
            </a:r>
          </a:p>
          <a:p>
            <a:r>
              <a:rPr lang="es-EC" dirty="0"/>
              <a:t>P: 0,5</a:t>
            </a:r>
          </a:p>
          <a:p>
            <a:r>
              <a:rPr lang="es-EC" dirty="0"/>
              <a:t>Q: 1-P= 0,5</a:t>
            </a:r>
          </a:p>
          <a:p>
            <a:r>
              <a:rPr lang="es-EC" dirty="0"/>
              <a:t>e: es el margen de error permisible. Establecido por el investigador</a:t>
            </a:r>
          </a:p>
        </p:txBody>
      </p:sp>
      <p:sp>
        <p:nvSpPr>
          <p:cNvPr id="6" name="Elipse 5"/>
          <p:cNvSpPr/>
          <p:nvPr/>
        </p:nvSpPr>
        <p:spPr>
          <a:xfrm>
            <a:off x="8108766" y="144237"/>
            <a:ext cx="3030583" cy="15544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Muestra para la localidad</a:t>
            </a:r>
            <a:endParaRPr lang="es-EC" dirty="0"/>
          </a:p>
        </p:txBody>
      </p:sp>
      <p:sp>
        <p:nvSpPr>
          <p:cNvPr id="7" name="Elipse 6"/>
          <p:cNvSpPr/>
          <p:nvPr/>
        </p:nvSpPr>
        <p:spPr>
          <a:xfrm>
            <a:off x="8277497" y="3522617"/>
            <a:ext cx="3030583" cy="15544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Muestra para definir perfil de turista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35375" t="46339" r="36815" b="45446"/>
          <a:stretch/>
        </p:blipFill>
        <p:spPr>
          <a:xfrm>
            <a:off x="7983582" y="1847305"/>
            <a:ext cx="3618412" cy="6008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35677" t="56696" r="37216" b="34197"/>
          <a:stretch/>
        </p:blipFill>
        <p:spPr>
          <a:xfrm>
            <a:off x="8075022" y="5226228"/>
            <a:ext cx="3526972" cy="666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inta hacia arriba 10"/>
          <p:cNvSpPr/>
          <p:nvPr/>
        </p:nvSpPr>
        <p:spPr>
          <a:xfrm>
            <a:off x="8537664" y="2571206"/>
            <a:ext cx="2601685" cy="609600"/>
          </a:xfrm>
          <a:prstGeom prst="ribbon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n=95</a:t>
            </a:r>
            <a:endParaRPr lang="es-EC" dirty="0"/>
          </a:p>
        </p:txBody>
      </p:sp>
      <p:sp>
        <p:nvSpPr>
          <p:cNvPr id="12" name="Cinta hacia arriba 11"/>
          <p:cNvSpPr/>
          <p:nvPr/>
        </p:nvSpPr>
        <p:spPr>
          <a:xfrm>
            <a:off x="8537664" y="6096000"/>
            <a:ext cx="2601685" cy="609600"/>
          </a:xfrm>
          <a:prstGeom prst="ribbon2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n=95</a:t>
            </a:r>
          </a:p>
        </p:txBody>
      </p:sp>
    </p:spTree>
    <p:extLst>
      <p:ext uri="{BB962C8B-B14F-4D97-AF65-F5344CB8AC3E}">
        <p14:creationId xmlns:p14="http://schemas.microsoft.com/office/powerpoint/2010/main" val="317707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732</Words>
  <Application>Microsoft Office PowerPoint</Application>
  <PresentationFormat>Panorámica</PresentationFormat>
  <Paragraphs>207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Algerian</vt:lpstr>
      <vt:lpstr>Arial</vt:lpstr>
      <vt:lpstr>Baskerville Old Face</vt:lpstr>
      <vt:lpstr>Bernard MT Condensed</vt:lpstr>
      <vt:lpstr>Blackadder ITC</vt:lpstr>
      <vt:lpstr>Calibri</vt:lpstr>
      <vt:lpstr>Calibri Light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Selene Sánchez</cp:lastModifiedBy>
  <cp:revision>100</cp:revision>
  <dcterms:created xsi:type="dcterms:W3CDTF">2019-11-10T20:24:21Z</dcterms:created>
  <dcterms:modified xsi:type="dcterms:W3CDTF">2019-12-21T20:55:21Z</dcterms:modified>
</cp:coreProperties>
</file>