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ink/ink1.xml" ContentType="application/inkml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0" r:id="rId7"/>
    <p:sldId id="269" r:id="rId8"/>
    <p:sldId id="270" r:id="rId9"/>
    <p:sldId id="271" r:id="rId10"/>
    <p:sldId id="272" r:id="rId11"/>
    <p:sldId id="273" r:id="rId12"/>
    <p:sldId id="268" r:id="rId13"/>
    <p:sldId id="258" r:id="rId14"/>
    <p:sldId id="263" r:id="rId15"/>
    <p:sldId id="274" r:id="rId16"/>
    <p:sldId id="281" r:id="rId17"/>
    <p:sldId id="275" r:id="rId18"/>
    <p:sldId id="277" r:id="rId19"/>
    <p:sldId id="276" r:id="rId20"/>
    <p:sldId id="280" r:id="rId21"/>
    <p:sldId id="265" r:id="rId22"/>
    <p:sldId id="278" r:id="rId23"/>
    <p:sldId id="266" r:id="rId24"/>
    <p:sldId id="267" r:id="rId25"/>
    <p:sldId id="279" r:id="rId2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1dceb64a979ed9f/ESPE/graficas%20excel%20encuesta%20te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Actividades practicadas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0B4-4D7F-B8FE-00729565CA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0B4-4D7F-B8FE-00729565CAB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0B4-4D7F-B8FE-00729565CA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0B4-4D7F-B8FE-00729565CA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0B4-4D7F-B8FE-00729565CAB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0B4-4D7F-B8FE-00729565CA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'[graficas excel encuesta tesis.xlsx]Hoja1'!$B$190:$B$195</c:f>
              <c:strCache>
                <c:ptCount val="6"/>
                <c:pt idx="0">
                  <c:v>cabalgata</c:v>
                </c:pt>
                <c:pt idx="1">
                  <c:v>ciclismo</c:v>
                </c:pt>
                <c:pt idx="2">
                  <c:v>senderismo</c:v>
                </c:pt>
                <c:pt idx="3">
                  <c:v>canopy</c:v>
                </c:pt>
                <c:pt idx="4">
                  <c:v>escalada</c:v>
                </c:pt>
                <c:pt idx="5">
                  <c:v>ninguno</c:v>
                </c:pt>
              </c:strCache>
            </c:strRef>
          </c:cat>
          <c:val>
            <c:numRef>
              <c:f>'[graficas excel encuesta tesis.xlsx]Hoja1'!$C$190:$C$195</c:f>
              <c:numCache>
                <c:formatCode>###0.0%</c:formatCode>
                <c:ptCount val="6"/>
                <c:pt idx="0">
                  <c:v>0.11279826464208241</c:v>
                </c:pt>
                <c:pt idx="1">
                  <c:v>0.18221258134490237</c:v>
                </c:pt>
                <c:pt idx="2">
                  <c:v>0.39262472885032534</c:v>
                </c:pt>
                <c:pt idx="3">
                  <c:v>0.11930585683297182</c:v>
                </c:pt>
                <c:pt idx="4">
                  <c:v>0.10629067245119306</c:v>
                </c:pt>
                <c:pt idx="5">
                  <c:v>8.6767895878524945E-2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0B4-4D7F-B8FE-00729565CA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shape val="box"/>
        <c:axId val="908906543"/>
        <c:axId val="702204815"/>
        <c:axId val="0"/>
      </c:bar3DChart>
      <c:catAx>
        <c:axId val="90890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02204815"/>
        <c:crosses val="autoZero"/>
        <c:auto val="1"/>
        <c:lblAlgn val="ctr"/>
        <c:lblOffset val="100"/>
        <c:noMultiLvlLbl val="0"/>
      </c:catAx>
      <c:valAx>
        <c:axId val="7022048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%" sourceLinked="1"/>
        <c:majorTickMark val="none"/>
        <c:minorTickMark val="none"/>
        <c:tickLblPos val="nextTo"/>
        <c:crossAx val="908906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94AB1-FC91-401C-9CE5-F91445225244}" type="doc">
      <dgm:prSet loTypeId="urn:microsoft.com/office/officeart/2005/8/layout/cycle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B431D1-292F-4206-841D-E74C2676EEEA}">
      <dgm:prSet phldrT="[Texto]"/>
      <dgm:spPr/>
      <dgm:t>
        <a:bodyPr/>
        <a:lstStyle/>
        <a:p>
          <a:r>
            <a:rPr lang="es-ES" dirty="0" smtClean="0"/>
            <a:t>Problema:</a:t>
          </a:r>
        </a:p>
        <a:p>
          <a:r>
            <a:rPr lang="es-ES" dirty="0" smtClean="0"/>
            <a:t>Parroquias rurales poseen gran atractivo natural mal aprovechado</a:t>
          </a:r>
          <a:endParaRPr lang="es-ES" dirty="0"/>
        </a:p>
      </dgm:t>
    </dgm:pt>
    <dgm:pt modelId="{46B8989C-7605-4B9C-AED5-7928FC566D83}" type="parTrans" cxnId="{E9CFEAF2-F8AF-436B-9C1F-901AA7BEFBF7}">
      <dgm:prSet/>
      <dgm:spPr/>
      <dgm:t>
        <a:bodyPr/>
        <a:lstStyle/>
        <a:p>
          <a:endParaRPr lang="es-ES"/>
        </a:p>
      </dgm:t>
    </dgm:pt>
    <dgm:pt modelId="{55D566A7-3BA3-428F-B0B7-E7F565917D30}" type="sibTrans" cxnId="{E9CFEAF2-F8AF-436B-9C1F-901AA7BEFBF7}">
      <dgm:prSet/>
      <dgm:spPr/>
      <dgm:t>
        <a:bodyPr/>
        <a:lstStyle/>
        <a:p>
          <a:endParaRPr lang="es-ES"/>
        </a:p>
      </dgm:t>
    </dgm:pt>
    <dgm:pt modelId="{91B81A95-9ED8-4E4F-9A0A-5D993B2FF03D}">
      <dgm:prSet phldrT="[Texto]"/>
      <dgm:spPr/>
      <dgm:t>
        <a:bodyPr/>
        <a:lstStyle/>
        <a:p>
          <a:r>
            <a:rPr lang="es-ES" dirty="0" smtClean="0"/>
            <a:t>Desarrollo del turismo activo  fomenta  un progreso para la población local</a:t>
          </a:r>
          <a:endParaRPr lang="es-ES" dirty="0"/>
        </a:p>
      </dgm:t>
    </dgm:pt>
    <dgm:pt modelId="{E38F1806-8F2B-4DB6-9258-CA0574D51833}" type="parTrans" cxnId="{F4E7380D-80B4-4033-92E0-0A8ADCA547AD}">
      <dgm:prSet/>
      <dgm:spPr/>
      <dgm:t>
        <a:bodyPr/>
        <a:lstStyle/>
        <a:p>
          <a:endParaRPr lang="es-ES"/>
        </a:p>
      </dgm:t>
    </dgm:pt>
    <dgm:pt modelId="{CE8F7CF1-8F35-4BEC-AE8D-24750C0F27C7}" type="sibTrans" cxnId="{F4E7380D-80B4-4033-92E0-0A8ADCA547AD}">
      <dgm:prSet/>
      <dgm:spPr/>
      <dgm:t>
        <a:bodyPr/>
        <a:lstStyle/>
        <a:p>
          <a:endParaRPr lang="es-ES"/>
        </a:p>
      </dgm:t>
    </dgm:pt>
    <dgm:pt modelId="{FF39BF61-C649-46CD-9464-0B3B61B3BA16}">
      <dgm:prSet phldrT="[Texto]"/>
      <dgm:spPr/>
      <dgm:t>
        <a:bodyPr/>
        <a:lstStyle/>
        <a:p>
          <a:r>
            <a:rPr lang="es-ES" dirty="0" smtClean="0"/>
            <a:t>Turismo activo ha llegado a tener un crecimiento anual del 72% anual (</a:t>
          </a:r>
          <a:r>
            <a:rPr lang="es-ES" dirty="0" err="1" smtClean="0"/>
            <a:t>Travel</a:t>
          </a:r>
          <a:r>
            <a:rPr lang="es-ES" dirty="0" smtClean="0"/>
            <a:t> </a:t>
          </a:r>
          <a:r>
            <a:rPr lang="es-ES" dirty="0" err="1" smtClean="0"/>
            <a:t>trade</a:t>
          </a:r>
          <a:r>
            <a:rPr lang="es-ES" dirty="0" smtClean="0"/>
            <a:t> </a:t>
          </a:r>
          <a:r>
            <a:rPr lang="es-ES" dirty="0" err="1" smtClean="0"/>
            <a:t>Association</a:t>
          </a:r>
          <a:r>
            <a:rPr lang="es-ES" dirty="0" smtClean="0"/>
            <a:t>) </a:t>
          </a:r>
          <a:endParaRPr lang="es-ES" dirty="0"/>
        </a:p>
      </dgm:t>
    </dgm:pt>
    <dgm:pt modelId="{FEB09AB9-B88D-4E16-9E28-1F7034957243}" type="parTrans" cxnId="{A75443B1-9D37-416F-937F-6C125A639B35}">
      <dgm:prSet/>
      <dgm:spPr/>
      <dgm:t>
        <a:bodyPr/>
        <a:lstStyle/>
        <a:p>
          <a:endParaRPr lang="es-ES"/>
        </a:p>
      </dgm:t>
    </dgm:pt>
    <dgm:pt modelId="{1F4304AC-EFF0-4847-A8F2-A2C1807FBBA0}" type="sibTrans" cxnId="{A75443B1-9D37-416F-937F-6C125A639B35}">
      <dgm:prSet/>
      <dgm:spPr/>
      <dgm:t>
        <a:bodyPr/>
        <a:lstStyle/>
        <a:p>
          <a:endParaRPr lang="es-ES"/>
        </a:p>
      </dgm:t>
    </dgm:pt>
    <dgm:pt modelId="{931AB0E9-2E6A-40F6-A6D5-94DBBAF8583F}" type="pres">
      <dgm:prSet presAssocID="{8F994AB1-FC91-401C-9CE5-F9144522524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339ABD3-A808-4CE9-AA8E-EA9E55341AA8}" type="pres">
      <dgm:prSet presAssocID="{4BB431D1-292F-4206-841D-E74C2676EEEA}" presName="node" presStyleLbl="node1" presStyleIdx="0" presStyleCnt="3" custScaleX="114505" custScaleY="1145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753321-79D1-483B-8FB0-B2E4D746A56A}" type="pres">
      <dgm:prSet presAssocID="{4BB431D1-292F-4206-841D-E74C2676EEEA}" presName="spNode" presStyleCnt="0"/>
      <dgm:spPr/>
    </dgm:pt>
    <dgm:pt modelId="{FC5EE8F5-ED55-42D7-ACFC-A45D53B356D6}" type="pres">
      <dgm:prSet presAssocID="{55D566A7-3BA3-428F-B0B7-E7F565917D30}" presName="sibTrans" presStyleLbl="sibTrans1D1" presStyleIdx="0" presStyleCnt="3"/>
      <dgm:spPr/>
      <dgm:t>
        <a:bodyPr/>
        <a:lstStyle/>
        <a:p>
          <a:endParaRPr lang="es-ES"/>
        </a:p>
      </dgm:t>
    </dgm:pt>
    <dgm:pt modelId="{830031A7-AFAB-4FCD-9602-702FF9CCB3BD}" type="pres">
      <dgm:prSet presAssocID="{91B81A95-9ED8-4E4F-9A0A-5D993B2FF03D}" presName="node" presStyleLbl="node1" presStyleIdx="1" presStyleCnt="3" custScaleX="114505" custScaleY="1145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0A05C-A9AA-42E2-8188-A1C82DDF0905}" type="pres">
      <dgm:prSet presAssocID="{91B81A95-9ED8-4E4F-9A0A-5D993B2FF03D}" presName="spNode" presStyleCnt="0"/>
      <dgm:spPr/>
    </dgm:pt>
    <dgm:pt modelId="{9E144F90-CAEC-4764-A035-C8BEB6253CA8}" type="pres">
      <dgm:prSet presAssocID="{CE8F7CF1-8F35-4BEC-AE8D-24750C0F27C7}" presName="sibTrans" presStyleLbl="sibTrans1D1" presStyleIdx="1" presStyleCnt="3"/>
      <dgm:spPr/>
      <dgm:t>
        <a:bodyPr/>
        <a:lstStyle/>
        <a:p>
          <a:endParaRPr lang="es-ES"/>
        </a:p>
      </dgm:t>
    </dgm:pt>
    <dgm:pt modelId="{9F35ED25-C67B-4A93-96DD-38848E3C522E}" type="pres">
      <dgm:prSet presAssocID="{FF39BF61-C649-46CD-9464-0B3B61B3BA16}" presName="node" presStyleLbl="node1" presStyleIdx="2" presStyleCnt="3" custScaleX="114505" custScaleY="1145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39D203-D818-477F-8A55-FBF18FE4EB3E}" type="pres">
      <dgm:prSet presAssocID="{FF39BF61-C649-46CD-9464-0B3B61B3BA16}" presName="spNode" presStyleCnt="0"/>
      <dgm:spPr/>
    </dgm:pt>
    <dgm:pt modelId="{A5CA6277-B630-418C-A978-71178AF999CA}" type="pres">
      <dgm:prSet presAssocID="{1F4304AC-EFF0-4847-A8F2-A2C1807FBBA0}" presName="sibTrans" presStyleLbl="sibTrans1D1" presStyleIdx="2" presStyleCnt="3"/>
      <dgm:spPr/>
      <dgm:t>
        <a:bodyPr/>
        <a:lstStyle/>
        <a:p>
          <a:endParaRPr lang="es-ES"/>
        </a:p>
      </dgm:t>
    </dgm:pt>
  </dgm:ptLst>
  <dgm:cxnLst>
    <dgm:cxn modelId="{3718A217-0228-49BF-A67D-BD1845202A84}" type="presOf" srcId="{55D566A7-3BA3-428F-B0B7-E7F565917D30}" destId="{FC5EE8F5-ED55-42D7-ACFC-A45D53B356D6}" srcOrd="0" destOrd="0" presId="urn:microsoft.com/office/officeart/2005/8/layout/cycle5"/>
    <dgm:cxn modelId="{4566AD93-9BCB-4FF1-8BB2-EAC5D6DE17C4}" type="presOf" srcId="{4BB431D1-292F-4206-841D-E74C2676EEEA}" destId="{1339ABD3-A808-4CE9-AA8E-EA9E55341AA8}" srcOrd="0" destOrd="0" presId="urn:microsoft.com/office/officeart/2005/8/layout/cycle5"/>
    <dgm:cxn modelId="{C5DB3CB1-C3D7-43CB-8DC3-85196C1968A9}" type="presOf" srcId="{8F994AB1-FC91-401C-9CE5-F91445225244}" destId="{931AB0E9-2E6A-40F6-A6D5-94DBBAF8583F}" srcOrd="0" destOrd="0" presId="urn:microsoft.com/office/officeart/2005/8/layout/cycle5"/>
    <dgm:cxn modelId="{37BFDEB9-3DB0-4F3C-94D6-F80EF7A0AF3D}" type="presOf" srcId="{91B81A95-9ED8-4E4F-9A0A-5D993B2FF03D}" destId="{830031A7-AFAB-4FCD-9602-702FF9CCB3BD}" srcOrd="0" destOrd="0" presId="urn:microsoft.com/office/officeart/2005/8/layout/cycle5"/>
    <dgm:cxn modelId="{E9CFEAF2-F8AF-436B-9C1F-901AA7BEFBF7}" srcId="{8F994AB1-FC91-401C-9CE5-F91445225244}" destId="{4BB431D1-292F-4206-841D-E74C2676EEEA}" srcOrd="0" destOrd="0" parTransId="{46B8989C-7605-4B9C-AED5-7928FC566D83}" sibTransId="{55D566A7-3BA3-428F-B0B7-E7F565917D30}"/>
    <dgm:cxn modelId="{A75443B1-9D37-416F-937F-6C125A639B35}" srcId="{8F994AB1-FC91-401C-9CE5-F91445225244}" destId="{FF39BF61-C649-46CD-9464-0B3B61B3BA16}" srcOrd="2" destOrd="0" parTransId="{FEB09AB9-B88D-4E16-9E28-1F7034957243}" sibTransId="{1F4304AC-EFF0-4847-A8F2-A2C1807FBBA0}"/>
    <dgm:cxn modelId="{F4E7380D-80B4-4033-92E0-0A8ADCA547AD}" srcId="{8F994AB1-FC91-401C-9CE5-F91445225244}" destId="{91B81A95-9ED8-4E4F-9A0A-5D993B2FF03D}" srcOrd="1" destOrd="0" parTransId="{E38F1806-8F2B-4DB6-9258-CA0574D51833}" sibTransId="{CE8F7CF1-8F35-4BEC-AE8D-24750C0F27C7}"/>
    <dgm:cxn modelId="{D57B5B64-5A9D-4E51-80E2-8D2F28131F72}" type="presOf" srcId="{FF39BF61-C649-46CD-9464-0B3B61B3BA16}" destId="{9F35ED25-C67B-4A93-96DD-38848E3C522E}" srcOrd="0" destOrd="0" presId="urn:microsoft.com/office/officeart/2005/8/layout/cycle5"/>
    <dgm:cxn modelId="{F9FE21DE-2D0A-48DA-8157-5ADB8A7AFBA9}" type="presOf" srcId="{1F4304AC-EFF0-4847-A8F2-A2C1807FBBA0}" destId="{A5CA6277-B630-418C-A978-71178AF999CA}" srcOrd="0" destOrd="0" presId="urn:microsoft.com/office/officeart/2005/8/layout/cycle5"/>
    <dgm:cxn modelId="{171D9CFA-BD91-4062-8100-C1508F18C48B}" type="presOf" srcId="{CE8F7CF1-8F35-4BEC-AE8D-24750C0F27C7}" destId="{9E144F90-CAEC-4764-A035-C8BEB6253CA8}" srcOrd="0" destOrd="0" presId="urn:microsoft.com/office/officeart/2005/8/layout/cycle5"/>
    <dgm:cxn modelId="{95CFAC3C-1B97-4F14-A75E-8E25DCCA9225}" type="presParOf" srcId="{931AB0E9-2E6A-40F6-A6D5-94DBBAF8583F}" destId="{1339ABD3-A808-4CE9-AA8E-EA9E55341AA8}" srcOrd="0" destOrd="0" presId="urn:microsoft.com/office/officeart/2005/8/layout/cycle5"/>
    <dgm:cxn modelId="{213DA102-A2A0-4D4F-A13B-B2BBDB617D43}" type="presParOf" srcId="{931AB0E9-2E6A-40F6-A6D5-94DBBAF8583F}" destId="{63753321-79D1-483B-8FB0-B2E4D746A56A}" srcOrd="1" destOrd="0" presId="urn:microsoft.com/office/officeart/2005/8/layout/cycle5"/>
    <dgm:cxn modelId="{D821B6DC-CC71-4167-890B-F945204CACB7}" type="presParOf" srcId="{931AB0E9-2E6A-40F6-A6D5-94DBBAF8583F}" destId="{FC5EE8F5-ED55-42D7-ACFC-A45D53B356D6}" srcOrd="2" destOrd="0" presId="urn:microsoft.com/office/officeart/2005/8/layout/cycle5"/>
    <dgm:cxn modelId="{89E46478-D9A6-4D3A-B2D1-5638416C3A04}" type="presParOf" srcId="{931AB0E9-2E6A-40F6-A6D5-94DBBAF8583F}" destId="{830031A7-AFAB-4FCD-9602-702FF9CCB3BD}" srcOrd="3" destOrd="0" presId="urn:microsoft.com/office/officeart/2005/8/layout/cycle5"/>
    <dgm:cxn modelId="{E02682E5-4CEB-4255-960C-216382A70FBD}" type="presParOf" srcId="{931AB0E9-2E6A-40F6-A6D5-94DBBAF8583F}" destId="{FF70A05C-A9AA-42E2-8188-A1C82DDF0905}" srcOrd="4" destOrd="0" presId="urn:microsoft.com/office/officeart/2005/8/layout/cycle5"/>
    <dgm:cxn modelId="{CC5E783E-CF69-4A24-8613-6B47E63C9B74}" type="presParOf" srcId="{931AB0E9-2E6A-40F6-A6D5-94DBBAF8583F}" destId="{9E144F90-CAEC-4764-A035-C8BEB6253CA8}" srcOrd="5" destOrd="0" presId="urn:microsoft.com/office/officeart/2005/8/layout/cycle5"/>
    <dgm:cxn modelId="{131F9695-40FD-40E5-B241-1B5902EC3873}" type="presParOf" srcId="{931AB0E9-2E6A-40F6-A6D5-94DBBAF8583F}" destId="{9F35ED25-C67B-4A93-96DD-38848E3C522E}" srcOrd="6" destOrd="0" presId="urn:microsoft.com/office/officeart/2005/8/layout/cycle5"/>
    <dgm:cxn modelId="{5B6843CE-2167-4F70-BEEE-5F5299AAC052}" type="presParOf" srcId="{931AB0E9-2E6A-40F6-A6D5-94DBBAF8583F}" destId="{AA39D203-D818-477F-8A55-FBF18FE4EB3E}" srcOrd="7" destOrd="0" presId="urn:microsoft.com/office/officeart/2005/8/layout/cycle5"/>
    <dgm:cxn modelId="{8876401D-0296-466C-A772-CD76A27CF14D}" type="presParOf" srcId="{931AB0E9-2E6A-40F6-A6D5-94DBBAF8583F}" destId="{A5CA6277-B630-418C-A978-71178AF999C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07EAA-06E7-46D9-96DA-4E79F5DDE008}" type="doc">
      <dgm:prSet loTypeId="urn:microsoft.com/office/officeart/2005/8/layout/pList2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30E489-04AB-4C52-8B67-4893FF7F60A2}">
      <dgm:prSet phldrT="[Texto]"/>
      <dgm:spPr/>
      <dgm:t>
        <a:bodyPr/>
        <a:lstStyle/>
        <a:p>
          <a:pPr algn="l"/>
          <a:r>
            <a:rPr lang="es-ES" dirty="0" smtClean="0"/>
            <a:t>- Argentina / Chile</a:t>
          </a:r>
        </a:p>
        <a:p>
          <a:pPr algn="l"/>
          <a:r>
            <a:rPr lang="es-ES" dirty="0" smtClean="0"/>
            <a:t>- Característica geográficas</a:t>
          </a:r>
        </a:p>
        <a:p>
          <a:pPr algn="l"/>
          <a:r>
            <a:rPr lang="es-ES" dirty="0" smtClean="0"/>
            <a:t>- Nuevos segmentos de Mercado</a:t>
          </a:r>
        </a:p>
        <a:p>
          <a:pPr algn="l"/>
          <a:r>
            <a:rPr lang="es-ES" dirty="0" smtClean="0"/>
            <a:t>- México: festival del Queso(100% ocupación hotelera)</a:t>
          </a:r>
        </a:p>
        <a:p>
          <a:pPr algn="l"/>
          <a:r>
            <a:rPr lang="es-ES" dirty="0" smtClean="0"/>
            <a:t> </a:t>
          </a:r>
          <a:endParaRPr lang="es-ES" dirty="0"/>
        </a:p>
      </dgm:t>
    </dgm:pt>
    <dgm:pt modelId="{D79DBE4F-428F-4014-A6ED-A5ECC59B4BA9}" type="parTrans" cxnId="{659E250D-005C-4EF8-A8D2-D379F0F97F1D}">
      <dgm:prSet/>
      <dgm:spPr/>
      <dgm:t>
        <a:bodyPr/>
        <a:lstStyle/>
        <a:p>
          <a:endParaRPr lang="es-ES"/>
        </a:p>
      </dgm:t>
    </dgm:pt>
    <dgm:pt modelId="{9A13683D-146D-4EB1-A463-AA0C6F68C5FB}" type="sibTrans" cxnId="{659E250D-005C-4EF8-A8D2-D379F0F97F1D}">
      <dgm:prSet/>
      <dgm:spPr/>
      <dgm:t>
        <a:bodyPr/>
        <a:lstStyle/>
        <a:p>
          <a:endParaRPr lang="es-ES"/>
        </a:p>
      </dgm:t>
    </dgm:pt>
    <dgm:pt modelId="{BE92B826-9D0C-4115-9531-9BE85E19995B}">
      <dgm:prSet phldrT="[Texto]"/>
      <dgm:spPr/>
      <dgm:t>
        <a:bodyPr/>
        <a:lstStyle/>
        <a:p>
          <a:pPr algn="l"/>
          <a:r>
            <a:rPr lang="es-ES" dirty="0" smtClean="0"/>
            <a:t>-Brasil, Costa Rica, Colombia</a:t>
          </a:r>
        </a:p>
        <a:p>
          <a:pPr algn="l"/>
          <a:r>
            <a:rPr lang="es-ES" dirty="0" smtClean="0"/>
            <a:t>-Aprovechamiento de antiguas veredas de ganado</a:t>
          </a:r>
        </a:p>
      </dgm:t>
    </dgm:pt>
    <dgm:pt modelId="{00562DCA-399E-474D-95E7-0CF409271A1C}" type="parTrans" cxnId="{9BBB0E99-0789-4FD9-9F9E-3E608B018068}">
      <dgm:prSet/>
      <dgm:spPr/>
      <dgm:t>
        <a:bodyPr/>
        <a:lstStyle/>
        <a:p>
          <a:endParaRPr lang="es-ES"/>
        </a:p>
      </dgm:t>
    </dgm:pt>
    <dgm:pt modelId="{719A5513-FCBA-4415-A3C9-2747E94F15D2}" type="sibTrans" cxnId="{9BBB0E99-0789-4FD9-9F9E-3E608B018068}">
      <dgm:prSet/>
      <dgm:spPr/>
      <dgm:t>
        <a:bodyPr/>
        <a:lstStyle/>
        <a:p>
          <a:endParaRPr lang="es-ES"/>
        </a:p>
      </dgm:t>
    </dgm:pt>
    <dgm:pt modelId="{C0898AD8-FA44-468C-9727-90E7BC9822C9}">
      <dgm:prSet phldrT="[Texto]"/>
      <dgm:spPr/>
      <dgm:t>
        <a:bodyPr/>
        <a:lstStyle/>
        <a:p>
          <a:pPr algn="l"/>
          <a:r>
            <a:rPr lang="es-ES" dirty="0" smtClean="0"/>
            <a:t>- Centro Turísticos</a:t>
          </a:r>
        </a:p>
        <a:p>
          <a:pPr algn="l"/>
          <a:r>
            <a:rPr lang="es-ES" dirty="0" smtClean="0"/>
            <a:t>-Rutas </a:t>
          </a:r>
        </a:p>
        <a:p>
          <a:pPr algn="l"/>
          <a:r>
            <a:rPr lang="es-ES" dirty="0" smtClean="0"/>
            <a:t>-Competencias</a:t>
          </a:r>
          <a:endParaRPr lang="es-ES" dirty="0"/>
        </a:p>
      </dgm:t>
    </dgm:pt>
    <dgm:pt modelId="{FAD5AFD6-321C-4B3C-B908-876F1288A8C6}" type="parTrans" cxnId="{D24CAE9B-602D-4DD0-8096-3E12E34DC6C2}">
      <dgm:prSet/>
      <dgm:spPr/>
      <dgm:t>
        <a:bodyPr/>
        <a:lstStyle/>
        <a:p>
          <a:endParaRPr lang="es-ES"/>
        </a:p>
      </dgm:t>
    </dgm:pt>
    <dgm:pt modelId="{ECD44CBB-26AC-42E9-9489-9216AEA5E4EA}" type="sibTrans" cxnId="{D24CAE9B-602D-4DD0-8096-3E12E34DC6C2}">
      <dgm:prSet/>
      <dgm:spPr/>
      <dgm:t>
        <a:bodyPr/>
        <a:lstStyle/>
        <a:p>
          <a:endParaRPr lang="es-ES"/>
        </a:p>
      </dgm:t>
    </dgm:pt>
    <dgm:pt modelId="{6BFCCAA7-6588-407B-9283-9352C3B4192C}">
      <dgm:prSet phldrT="[Texto]"/>
      <dgm:spPr/>
      <dgm:t>
        <a:bodyPr/>
        <a:lstStyle/>
        <a:p>
          <a:pPr algn="l"/>
          <a:r>
            <a:rPr lang="es-ES" dirty="0" smtClean="0"/>
            <a:t>- Pocas investigaciones</a:t>
          </a:r>
        </a:p>
        <a:p>
          <a:pPr algn="l"/>
          <a:r>
            <a:rPr lang="es-ES" dirty="0" smtClean="0"/>
            <a:t>- </a:t>
          </a:r>
          <a:r>
            <a:rPr lang="es-ES" dirty="0" err="1" smtClean="0"/>
            <a:t>Cicluturismo</a:t>
          </a:r>
          <a:endParaRPr lang="es-ES" dirty="0" smtClean="0"/>
        </a:p>
        <a:p>
          <a:pPr algn="l"/>
          <a:r>
            <a:rPr lang="es-ES" dirty="0" smtClean="0"/>
            <a:t>- Vuelta al Imbabura</a:t>
          </a:r>
        </a:p>
        <a:p>
          <a:pPr algn="l"/>
          <a:r>
            <a:rPr lang="es-ES" dirty="0" smtClean="0"/>
            <a:t>- Beneficios</a:t>
          </a:r>
        </a:p>
        <a:p>
          <a:pPr algn="l"/>
          <a:r>
            <a:rPr lang="es-ES" dirty="0" smtClean="0"/>
            <a:t>- Generación de nuevos productos </a:t>
          </a:r>
          <a:endParaRPr lang="es-ES" dirty="0"/>
        </a:p>
      </dgm:t>
    </dgm:pt>
    <dgm:pt modelId="{F019571D-8F84-4473-89AA-E9A90E734351}" type="parTrans" cxnId="{298F7DE2-276C-4991-B8EB-AED88A47E6EA}">
      <dgm:prSet/>
      <dgm:spPr/>
      <dgm:t>
        <a:bodyPr/>
        <a:lstStyle/>
        <a:p>
          <a:endParaRPr lang="es-ES"/>
        </a:p>
      </dgm:t>
    </dgm:pt>
    <dgm:pt modelId="{FC6BB3EC-C0F1-4ECA-8629-7BB1DD84EED8}" type="sibTrans" cxnId="{298F7DE2-276C-4991-B8EB-AED88A47E6EA}">
      <dgm:prSet/>
      <dgm:spPr/>
      <dgm:t>
        <a:bodyPr/>
        <a:lstStyle/>
        <a:p>
          <a:endParaRPr lang="es-ES"/>
        </a:p>
      </dgm:t>
    </dgm:pt>
    <dgm:pt modelId="{F844F7C2-C2FE-4163-836F-3BBC94F317AD}" type="pres">
      <dgm:prSet presAssocID="{09F07EAA-06E7-46D9-96DA-4E79F5DDE0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38FEA7-0FFC-4CB0-9090-632E27CF70C6}" type="pres">
      <dgm:prSet presAssocID="{09F07EAA-06E7-46D9-96DA-4E79F5DDE008}" presName="bkgdShp" presStyleLbl="alignAccFollowNode1" presStyleIdx="0" presStyleCnt="1" custLinFactNeighborX="-1149" custLinFactNeighborY="4670"/>
      <dgm:spPr/>
    </dgm:pt>
    <dgm:pt modelId="{A980FB53-0C03-4CEE-9E0B-FFFF95D3D70C}" type="pres">
      <dgm:prSet presAssocID="{09F07EAA-06E7-46D9-96DA-4E79F5DDE008}" presName="linComp" presStyleCnt="0"/>
      <dgm:spPr/>
    </dgm:pt>
    <dgm:pt modelId="{56ACC68F-1D6B-4ECB-9B65-2704E5D2B9EE}" type="pres">
      <dgm:prSet presAssocID="{F930E489-04AB-4C52-8B67-4893FF7F60A2}" presName="compNode" presStyleCnt="0"/>
      <dgm:spPr/>
    </dgm:pt>
    <dgm:pt modelId="{B14F5D58-D19D-4547-90AF-149DA6233864}" type="pres">
      <dgm:prSet presAssocID="{F930E489-04AB-4C52-8B67-4893FF7F60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4B235-B2E6-4F06-B272-6542DC0B1C4C}" type="pres">
      <dgm:prSet presAssocID="{F930E489-04AB-4C52-8B67-4893FF7F60A2}" presName="invisiNode" presStyleLbl="node1" presStyleIdx="0" presStyleCnt="4"/>
      <dgm:spPr/>
    </dgm:pt>
    <dgm:pt modelId="{CCF6CBA1-9CB8-40D4-A6B5-0DC3ECDB0583}" type="pres">
      <dgm:prSet presAssocID="{F930E489-04AB-4C52-8B67-4893FF7F60A2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246D1C-EB5D-477F-8181-636C9FE78A16}" type="pres">
      <dgm:prSet presAssocID="{9A13683D-146D-4EB1-A463-AA0C6F68C5F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EE301F9-221B-4D70-B27F-075BB12879B6}" type="pres">
      <dgm:prSet presAssocID="{BE92B826-9D0C-4115-9531-9BE85E19995B}" presName="compNode" presStyleCnt="0"/>
      <dgm:spPr/>
    </dgm:pt>
    <dgm:pt modelId="{108D4D18-4E5B-4922-9F0C-AAFB09F125D4}" type="pres">
      <dgm:prSet presAssocID="{BE92B826-9D0C-4115-9531-9BE85E19995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E2BF6A-90A9-46C3-A035-818A3AD341EA}" type="pres">
      <dgm:prSet presAssocID="{BE92B826-9D0C-4115-9531-9BE85E19995B}" presName="invisiNode" presStyleLbl="node1" presStyleIdx="1" presStyleCnt="4"/>
      <dgm:spPr/>
    </dgm:pt>
    <dgm:pt modelId="{ECFC326D-2F56-45D5-9FA5-65C7A8CC5013}" type="pres">
      <dgm:prSet presAssocID="{BE92B826-9D0C-4115-9531-9BE85E19995B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6AF47CA-4859-42D4-A4F8-C657B0FAC879}" type="pres">
      <dgm:prSet presAssocID="{719A5513-FCBA-4415-A3C9-2747E94F15D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A4FC5AA-0C91-4B58-A07B-95AE13AA722A}" type="pres">
      <dgm:prSet presAssocID="{C0898AD8-FA44-468C-9727-90E7BC9822C9}" presName="compNode" presStyleCnt="0"/>
      <dgm:spPr/>
    </dgm:pt>
    <dgm:pt modelId="{6CF6ABDE-3301-4027-89D4-BCDFF54255B2}" type="pres">
      <dgm:prSet presAssocID="{C0898AD8-FA44-468C-9727-90E7BC9822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C85597-66CE-4CD5-A08D-FFC844F74E0A}" type="pres">
      <dgm:prSet presAssocID="{C0898AD8-FA44-468C-9727-90E7BC9822C9}" presName="invisiNode" presStyleLbl="node1" presStyleIdx="2" presStyleCnt="4"/>
      <dgm:spPr/>
    </dgm:pt>
    <dgm:pt modelId="{E6D7B82A-DFE2-4B3D-9FC3-8526A2FD3A88}" type="pres">
      <dgm:prSet presAssocID="{C0898AD8-FA44-468C-9727-90E7BC9822C9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AC85ED2-8E0D-4AFC-83CD-D88002CAAAB8}" type="pres">
      <dgm:prSet presAssocID="{ECD44CBB-26AC-42E9-9489-9216AEA5E4E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A88732B-D619-481C-8142-B591473C6A13}" type="pres">
      <dgm:prSet presAssocID="{6BFCCAA7-6588-407B-9283-9352C3B4192C}" presName="compNode" presStyleCnt="0"/>
      <dgm:spPr/>
    </dgm:pt>
    <dgm:pt modelId="{8CC72A53-3A60-4EB7-A77A-B7A7EDAC2F96}" type="pres">
      <dgm:prSet presAssocID="{6BFCCAA7-6588-407B-9283-9352C3B4192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FD5AC2-2104-4CA4-86EB-45C188516514}" type="pres">
      <dgm:prSet presAssocID="{6BFCCAA7-6588-407B-9283-9352C3B4192C}" presName="invisiNode" presStyleLbl="node1" presStyleIdx="3" presStyleCnt="4"/>
      <dgm:spPr/>
    </dgm:pt>
    <dgm:pt modelId="{4DAE5D2A-58B5-468C-9EFB-1EFF4268A7F5}" type="pres">
      <dgm:prSet presAssocID="{6BFCCAA7-6588-407B-9283-9352C3B4192C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98F7DE2-276C-4991-B8EB-AED88A47E6EA}" srcId="{09F07EAA-06E7-46D9-96DA-4E79F5DDE008}" destId="{6BFCCAA7-6588-407B-9283-9352C3B4192C}" srcOrd="3" destOrd="0" parTransId="{F019571D-8F84-4473-89AA-E9A90E734351}" sibTransId="{FC6BB3EC-C0F1-4ECA-8629-7BB1DD84EED8}"/>
    <dgm:cxn modelId="{8281FC07-E82F-439D-9268-07947EE40D12}" type="presOf" srcId="{6BFCCAA7-6588-407B-9283-9352C3B4192C}" destId="{8CC72A53-3A60-4EB7-A77A-B7A7EDAC2F96}" srcOrd="0" destOrd="0" presId="urn:microsoft.com/office/officeart/2005/8/layout/pList2"/>
    <dgm:cxn modelId="{E1BC6DA1-B85B-4767-8DBC-2A089D1EB8F7}" type="presOf" srcId="{719A5513-FCBA-4415-A3C9-2747E94F15D2}" destId="{D6AF47CA-4859-42D4-A4F8-C657B0FAC879}" srcOrd="0" destOrd="0" presId="urn:microsoft.com/office/officeart/2005/8/layout/pList2"/>
    <dgm:cxn modelId="{0B5A927B-DF8F-4C8F-B521-83E4F5FAB8BE}" type="presOf" srcId="{BE92B826-9D0C-4115-9531-9BE85E19995B}" destId="{108D4D18-4E5B-4922-9F0C-AAFB09F125D4}" srcOrd="0" destOrd="0" presId="urn:microsoft.com/office/officeart/2005/8/layout/pList2"/>
    <dgm:cxn modelId="{BFF9FE71-14BF-4595-93C2-07B49C364D31}" type="presOf" srcId="{ECD44CBB-26AC-42E9-9489-9216AEA5E4EA}" destId="{CAC85ED2-8E0D-4AFC-83CD-D88002CAAAB8}" srcOrd="0" destOrd="0" presId="urn:microsoft.com/office/officeart/2005/8/layout/pList2"/>
    <dgm:cxn modelId="{9BBB0E99-0789-4FD9-9F9E-3E608B018068}" srcId="{09F07EAA-06E7-46D9-96DA-4E79F5DDE008}" destId="{BE92B826-9D0C-4115-9531-9BE85E19995B}" srcOrd="1" destOrd="0" parTransId="{00562DCA-399E-474D-95E7-0CF409271A1C}" sibTransId="{719A5513-FCBA-4415-A3C9-2747E94F15D2}"/>
    <dgm:cxn modelId="{659E250D-005C-4EF8-A8D2-D379F0F97F1D}" srcId="{09F07EAA-06E7-46D9-96DA-4E79F5DDE008}" destId="{F930E489-04AB-4C52-8B67-4893FF7F60A2}" srcOrd="0" destOrd="0" parTransId="{D79DBE4F-428F-4014-A6ED-A5ECC59B4BA9}" sibTransId="{9A13683D-146D-4EB1-A463-AA0C6F68C5FB}"/>
    <dgm:cxn modelId="{4C899AAE-ADC9-4518-9BC4-D4201C2D1C6F}" type="presOf" srcId="{9A13683D-146D-4EB1-A463-AA0C6F68C5FB}" destId="{8E246D1C-EB5D-477F-8181-636C9FE78A16}" srcOrd="0" destOrd="0" presId="urn:microsoft.com/office/officeart/2005/8/layout/pList2"/>
    <dgm:cxn modelId="{D24CAE9B-602D-4DD0-8096-3E12E34DC6C2}" srcId="{09F07EAA-06E7-46D9-96DA-4E79F5DDE008}" destId="{C0898AD8-FA44-468C-9727-90E7BC9822C9}" srcOrd="2" destOrd="0" parTransId="{FAD5AFD6-321C-4B3C-B908-876F1288A8C6}" sibTransId="{ECD44CBB-26AC-42E9-9489-9216AEA5E4EA}"/>
    <dgm:cxn modelId="{0D541CBF-CC54-4A27-9217-861F60B2A928}" type="presOf" srcId="{F930E489-04AB-4C52-8B67-4893FF7F60A2}" destId="{B14F5D58-D19D-4547-90AF-149DA6233864}" srcOrd="0" destOrd="0" presId="urn:microsoft.com/office/officeart/2005/8/layout/pList2"/>
    <dgm:cxn modelId="{9AFA21EF-CF4B-48E3-B5B0-938027F30B10}" type="presOf" srcId="{09F07EAA-06E7-46D9-96DA-4E79F5DDE008}" destId="{F844F7C2-C2FE-4163-836F-3BBC94F317AD}" srcOrd="0" destOrd="0" presId="urn:microsoft.com/office/officeart/2005/8/layout/pList2"/>
    <dgm:cxn modelId="{66398F32-6BD8-4A94-AD6F-34746A37040E}" type="presOf" srcId="{C0898AD8-FA44-468C-9727-90E7BC9822C9}" destId="{6CF6ABDE-3301-4027-89D4-BCDFF54255B2}" srcOrd="0" destOrd="0" presId="urn:microsoft.com/office/officeart/2005/8/layout/pList2"/>
    <dgm:cxn modelId="{7ECA077F-9270-44D6-90F4-078FF1D40C86}" type="presParOf" srcId="{F844F7C2-C2FE-4163-836F-3BBC94F317AD}" destId="{5238FEA7-0FFC-4CB0-9090-632E27CF70C6}" srcOrd="0" destOrd="0" presId="urn:microsoft.com/office/officeart/2005/8/layout/pList2"/>
    <dgm:cxn modelId="{4B0847C2-FE30-4021-9C7C-41BBFCAE8329}" type="presParOf" srcId="{F844F7C2-C2FE-4163-836F-3BBC94F317AD}" destId="{A980FB53-0C03-4CEE-9E0B-FFFF95D3D70C}" srcOrd="1" destOrd="0" presId="urn:microsoft.com/office/officeart/2005/8/layout/pList2"/>
    <dgm:cxn modelId="{09D140CE-B79D-46C0-8035-E521DE4ADF3F}" type="presParOf" srcId="{A980FB53-0C03-4CEE-9E0B-FFFF95D3D70C}" destId="{56ACC68F-1D6B-4ECB-9B65-2704E5D2B9EE}" srcOrd="0" destOrd="0" presId="urn:microsoft.com/office/officeart/2005/8/layout/pList2"/>
    <dgm:cxn modelId="{02C16A45-2FB9-4ED5-BA4B-E34C39DA108B}" type="presParOf" srcId="{56ACC68F-1D6B-4ECB-9B65-2704E5D2B9EE}" destId="{B14F5D58-D19D-4547-90AF-149DA6233864}" srcOrd="0" destOrd="0" presId="urn:microsoft.com/office/officeart/2005/8/layout/pList2"/>
    <dgm:cxn modelId="{6AEFA379-626D-417B-9307-B346AF08ADAE}" type="presParOf" srcId="{56ACC68F-1D6B-4ECB-9B65-2704E5D2B9EE}" destId="{3804B235-B2E6-4F06-B272-6542DC0B1C4C}" srcOrd="1" destOrd="0" presId="urn:microsoft.com/office/officeart/2005/8/layout/pList2"/>
    <dgm:cxn modelId="{4B3881CF-B095-420D-BA5D-FA16A83CD9CD}" type="presParOf" srcId="{56ACC68F-1D6B-4ECB-9B65-2704E5D2B9EE}" destId="{CCF6CBA1-9CB8-40D4-A6B5-0DC3ECDB0583}" srcOrd="2" destOrd="0" presId="urn:microsoft.com/office/officeart/2005/8/layout/pList2"/>
    <dgm:cxn modelId="{E1E8C6C1-AFE4-4E03-ACF9-4B42FA0AE25A}" type="presParOf" srcId="{A980FB53-0C03-4CEE-9E0B-FFFF95D3D70C}" destId="{8E246D1C-EB5D-477F-8181-636C9FE78A16}" srcOrd="1" destOrd="0" presId="urn:microsoft.com/office/officeart/2005/8/layout/pList2"/>
    <dgm:cxn modelId="{7A178964-C7C9-40A8-B5C9-0091C97BEC33}" type="presParOf" srcId="{A980FB53-0C03-4CEE-9E0B-FFFF95D3D70C}" destId="{5EE301F9-221B-4D70-B27F-075BB12879B6}" srcOrd="2" destOrd="0" presId="urn:microsoft.com/office/officeart/2005/8/layout/pList2"/>
    <dgm:cxn modelId="{3CBA2ADB-6DE0-4F03-A4A8-2EB0840BEEFA}" type="presParOf" srcId="{5EE301F9-221B-4D70-B27F-075BB12879B6}" destId="{108D4D18-4E5B-4922-9F0C-AAFB09F125D4}" srcOrd="0" destOrd="0" presId="urn:microsoft.com/office/officeart/2005/8/layout/pList2"/>
    <dgm:cxn modelId="{D9798605-D503-4C62-8C3D-D3EEFA06AF6D}" type="presParOf" srcId="{5EE301F9-221B-4D70-B27F-075BB12879B6}" destId="{E6E2BF6A-90A9-46C3-A035-818A3AD341EA}" srcOrd="1" destOrd="0" presId="urn:microsoft.com/office/officeart/2005/8/layout/pList2"/>
    <dgm:cxn modelId="{A17E3D82-467C-47F0-8463-74A6708D53E7}" type="presParOf" srcId="{5EE301F9-221B-4D70-B27F-075BB12879B6}" destId="{ECFC326D-2F56-45D5-9FA5-65C7A8CC5013}" srcOrd="2" destOrd="0" presId="urn:microsoft.com/office/officeart/2005/8/layout/pList2"/>
    <dgm:cxn modelId="{831CC314-71BE-46DF-A7A4-D39D9F55B095}" type="presParOf" srcId="{A980FB53-0C03-4CEE-9E0B-FFFF95D3D70C}" destId="{D6AF47CA-4859-42D4-A4F8-C657B0FAC879}" srcOrd="3" destOrd="0" presId="urn:microsoft.com/office/officeart/2005/8/layout/pList2"/>
    <dgm:cxn modelId="{C81B296E-EF96-4CE3-9F0F-A5C376CA005C}" type="presParOf" srcId="{A980FB53-0C03-4CEE-9E0B-FFFF95D3D70C}" destId="{8A4FC5AA-0C91-4B58-A07B-95AE13AA722A}" srcOrd="4" destOrd="0" presId="urn:microsoft.com/office/officeart/2005/8/layout/pList2"/>
    <dgm:cxn modelId="{564F45C9-BB3A-445E-9881-99458BA4F042}" type="presParOf" srcId="{8A4FC5AA-0C91-4B58-A07B-95AE13AA722A}" destId="{6CF6ABDE-3301-4027-89D4-BCDFF54255B2}" srcOrd="0" destOrd="0" presId="urn:microsoft.com/office/officeart/2005/8/layout/pList2"/>
    <dgm:cxn modelId="{E5A851CB-3A4A-40CB-94C4-9392C3E2B7E5}" type="presParOf" srcId="{8A4FC5AA-0C91-4B58-A07B-95AE13AA722A}" destId="{C6C85597-66CE-4CD5-A08D-FFC844F74E0A}" srcOrd="1" destOrd="0" presId="urn:microsoft.com/office/officeart/2005/8/layout/pList2"/>
    <dgm:cxn modelId="{69D1A0E9-FBA2-45B7-9F3D-3D486E47DBB7}" type="presParOf" srcId="{8A4FC5AA-0C91-4B58-A07B-95AE13AA722A}" destId="{E6D7B82A-DFE2-4B3D-9FC3-8526A2FD3A88}" srcOrd="2" destOrd="0" presId="urn:microsoft.com/office/officeart/2005/8/layout/pList2"/>
    <dgm:cxn modelId="{C900F59A-3ACD-465B-B041-91ABB78595E3}" type="presParOf" srcId="{A980FB53-0C03-4CEE-9E0B-FFFF95D3D70C}" destId="{CAC85ED2-8E0D-4AFC-83CD-D88002CAAAB8}" srcOrd="5" destOrd="0" presId="urn:microsoft.com/office/officeart/2005/8/layout/pList2"/>
    <dgm:cxn modelId="{09A07949-D8A4-43FB-9C67-B5A63C7D766C}" type="presParOf" srcId="{A980FB53-0C03-4CEE-9E0B-FFFF95D3D70C}" destId="{FA88732B-D619-481C-8142-B591473C6A13}" srcOrd="6" destOrd="0" presId="urn:microsoft.com/office/officeart/2005/8/layout/pList2"/>
    <dgm:cxn modelId="{9BE97A4A-8E71-4495-BED4-857AB862E609}" type="presParOf" srcId="{FA88732B-D619-481C-8142-B591473C6A13}" destId="{8CC72A53-3A60-4EB7-A77A-B7A7EDAC2F96}" srcOrd="0" destOrd="0" presId="urn:microsoft.com/office/officeart/2005/8/layout/pList2"/>
    <dgm:cxn modelId="{3082A16C-D2E3-4BA4-8620-C6AE5EB3FE7F}" type="presParOf" srcId="{FA88732B-D619-481C-8142-B591473C6A13}" destId="{A8FD5AC2-2104-4CA4-86EB-45C188516514}" srcOrd="1" destOrd="0" presId="urn:microsoft.com/office/officeart/2005/8/layout/pList2"/>
    <dgm:cxn modelId="{4588C827-CFDD-4276-BFE0-4458D9481F42}" type="presParOf" srcId="{FA88732B-D619-481C-8142-B591473C6A13}" destId="{4DAE5D2A-58B5-468C-9EFB-1EFF4268A7F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629DDE-81E2-48BB-A28B-4E707C3B80F1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FF5ECC3-706A-420E-A90C-A9EACFDD9E58}">
      <dgm:prSet phldrT="[Texto]" custT="1"/>
      <dgm:spPr/>
      <dgm:t>
        <a:bodyPr/>
        <a:lstStyle/>
        <a:p>
          <a:r>
            <a:rPr lang="es-EC" sz="1800" b="1" dirty="0"/>
            <a:t>Enfoque de la investigación</a:t>
          </a:r>
        </a:p>
      </dgm:t>
    </dgm:pt>
    <dgm:pt modelId="{71D3BE71-AF00-49B3-AD59-3CC638A4306B}" type="parTrans" cxnId="{F64862B8-13A2-4DB2-A077-48E69D01D645}">
      <dgm:prSet/>
      <dgm:spPr/>
      <dgm:t>
        <a:bodyPr/>
        <a:lstStyle/>
        <a:p>
          <a:endParaRPr lang="es-EC" sz="1800"/>
        </a:p>
      </dgm:t>
    </dgm:pt>
    <dgm:pt modelId="{50FC8132-48F5-4471-BD22-DB61BF37AC24}" type="sibTrans" cxnId="{F64862B8-13A2-4DB2-A077-48E69D01D645}">
      <dgm:prSet/>
      <dgm:spPr/>
      <dgm:t>
        <a:bodyPr/>
        <a:lstStyle/>
        <a:p>
          <a:endParaRPr lang="es-EC" sz="1800"/>
        </a:p>
      </dgm:t>
    </dgm:pt>
    <dgm:pt modelId="{8086558D-1B5C-458F-9B4D-5F9084B45DC2}">
      <dgm:prSet phldrT="[Texto]" custT="1"/>
      <dgm:spPr/>
      <dgm:t>
        <a:bodyPr/>
        <a:lstStyle/>
        <a:p>
          <a:r>
            <a:rPr lang="es-EC" sz="1800" dirty="0" smtClean="0"/>
            <a:t>Mixto con predominancia cualitativa</a:t>
          </a:r>
          <a:endParaRPr lang="es-EC" sz="1800" dirty="0"/>
        </a:p>
      </dgm:t>
    </dgm:pt>
    <dgm:pt modelId="{53532355-3666-437B-92B2-F4A31F8DA1EB}" type="parTrans" cxnId="{950F7A92-8464-4763-B8BA-C2408049A8B1}">
      <dgm:prSet/>
      <dgm:spPr/>
      <dgm:t>
        <a:bodyPr/>
        <a:lstStyle/>
        <a:p>
          <a:endParaRPr lang="es-EC" sz="1800"/>
        </a:p>
      </dgm:t>
    </dgm:pt>
    <dgm:pt modelId="{E12E9449-A94B-434E-88AD-55AF911200D4}" type="sibTrans" cxnId="{950F7A92-8464-4763-B8BA-C2408049A8B1}">
      <dgm:prSet/>
      <dgm:spPr/>
      <dgm:t>
        <a:bodyPr/>
        <a:lstStyle/>
        <a:p>
          <a:endParaRPr lang="es-EC" sz="1800"/>
        </a:p>
      </dgm:t>
    </dgm:pt>
    <dgm:pt modelId="{C6F18E55-5BB1-4D12-AB20-199B91D90213}">
      <dgm:prSet phldrT="[Texto]" custT="1"/>
      <dgm:spPr/>
      <dgm:t>
        <a:bodyPr/>
        <a:lstStyle/>
        <a:p>
          <a:r>
            <a:rPr lang="es-EC" sz="1800" b="1" dirty="0"/>
            <a:t>Tipología de la investigación</a:t>
          </a:r>
        </a:p>
      </dgm:t>
    </dgm:pt>
    <dgm:pt modelId="{751A9874-1366-4590-8F39-052D44F9608C}" type="parTrans" cxnId="{90C4DE55-BD96-45F7-9E9D-1F8E2609AF57}">
      <dgm:prSet/>
      <dgm:spPr/>
      <dgm:t>
        <a:bodyPr/>
        <a:lstStyle/>
        <a:p>
          <a:endParaRPr lang="es-EC" sz="1800"/>
        </a:p>
      </dgm:t>
    </dgm:pt>
    <dgm:pt modelId="{670C7DD5-1A2A-4C86-9D7A-DD203BB3B9F6}" type="sibTrans" cxnId="{90C4DE55-BD96-45F7-9E9D-1F8E2609AF57}">
      <dgm:prSet/>
      <dgm:spPr/>
      <dgm:t>
        <a:bodyPr/>
        <a:lstStyle/>
        <a:p>
          <a:endParaRPr lang="es-EC" sz="1800"/>
        </a:p>
      </dgm:t>
    </dgm:pt>
    <dgm:pt modelId="{BEB1D9A3-6136-423B-8A3F-324987E1746A}">
      <dgm:prSet phldrT="[Texto]" custT="1"/>
      <dgm:spPr/>
      <dgm:t>
        <a:bodyPr/>
        <a:lstStyle/>
        <a:p>
          <a:r>
            <a:rPr lang="es-EC" sz="1800" dirty="0"/>
            <a:t>Por su finalidad: aplicada</a:t>
          </a:r>
        </a:p>
      </dgm:t>
    </dgm:pt>
    <dgm:pt modelId="{1DDFDF8C-33A7-445B-8A4E-2488631118DE}" type="parTrans" cxnId="{5FE6FEE7-AA3E-4E97-AFB5-B0D4B92C870C}">
      <dgm:prSet/>
      <dgm:spPr/>
      <dgm:t>
        <a:bodyPr/>
        <a:lstStyle/>
        <a:p>
          <a:endParaRPr lang="es-EC" sz="1800"/>
        </a:p>
      </dgm:t>
    </dgm:pt>
    <dgm:pt modelId="{97B09A1C-9D7D-48AC-B647-C3D5D941536A}" type="sibTrans" cxnId="{5FE6FEE7-AA3E-4E97-AFB5-B0D4B92C870C}">
      <dgm:prSet/>
      <dgm:spPr/>
      <dgm:t>
        <a:bodyPr/>
        <a:lstStyle/>
        <a:p>
          <a:endParaRPr lang="es-EC" sz="1800"/>
        </a:p>
      </dgm:t>
    </dgm:pt>
    <dgm:pt modelId="{D27E3288-72DE-4C04-B126-31329C08C528}">
      <dgm:prSet phldrT="[Texto]" custT="1"/>
      <dgm:spPr/>
      <dgm:t>
        <a:bodyPr/>
        <a:lstStyle/>
        <a:p>
          <a:r>
            <a:rPr lang="es-EC" sz="1800" dirty="0"/>
            <a:t>Por sus fuentes de información: mixto </a:t>
          </a:r>
        </a:p>
      </dgm:t>
    </dgm:pt>
    <dgm:pt modelId="{E90B4B36-EC80-4D55-8A6E-6103FBA9DEEF}" type="parTrans" cxnId="{58AC85E3-CE21-47EC-8D89-E63D571B5059}">
      <dgm:prSet/>
      <dgm:spPr/>
      <dgm:t>
        <a:bodyPr/>
        <a:lstStyle/>
        <a:p>
          <a:endParaRPr lang="es-EC" sz="1800"/>
        </a:p>
      </dgm:t>
    </dgm:pt>
    <dgm:pt modelId="{ED3EF36C-6964-488D-A485-97C88657A00F}" type="sibTrans" cxnId="{58AC85E3-CE21-47EC-8D89-E63D571B5059}">
      <dgm:prSet/>
      <dgm:spPr/>
      <dgm:t>
        <a:bodyPr/>
        <a:lstStyle/>
        <a:p>
          <a:endParaRPr lang="es-EC" sz="1800"/>
        </a:p>
      </dgm:t>
    </dgm:pt>
    <dgm:pt modelId="{EFAF45EE-EC4B-4A73-B25D-E8036F473EC0}">
      <dgm:prSet phldrT="[Texto]" custT="1"/>
      <dgm:spPr/>
      <dgm:t>
        <a:bodyPr/>
        <a:lstStyle/>
        <a:p>
          <a:r>
            <a:rPr lang="es-EC" sz="1800" dirty="0"/>
            <a:t>Por el control de variables: </a:t>
          </a:r>
          <a:r>
            <a:rPr lang="es-419" sz="1800" dirty="0" smtClean="0"/>
            <a:t>no </a:t>
          </a:r>
          <a:r>
            <a:rPr lang="es-419" sz="1800" dirty="0"/>
            <a:t>experimental</a:t>
          </a:r>
          <a:r>
            <a:rPr lang="es-EC" sz="1800" dirty="0"/>
            <a:t> </a:t>
          </a:r>
        </a:p>
      </dgm:t>
    </dgm:pt>
    <dgm:pt modelId="{C1508816-6EEE-4A9E-A610-92B8E2F91943}" type="parTrans" cxnId="{02D26348-1E1B-475F-86DA-BFF922F9887B}">
      <dgm:prSet/>
      <dgm:spPr/>
      <dgm:t>
        <a:bodyPr/>
        <a:lstStyle/>
        <a:p>
          <a:endParaRPr lang="es-EC" sz="1800"/>
        </a:p>
      </dgm:t>
    </dgm:pt>
    <dgm:pt modelId="{9A2CB771-F2E6-4F05-8E6C-178128BA6EF4}" type="sibTrans" cxnId="{02D26348-1E1B-475F-86DA-BFF922F9887B}">
      <dgm:prSet/>
      <dgm:spPr/>
      <dgm:t>
        <a:bodyPr/>
        <a:lstStyle/>
        <a:p>
          <a:endParaRPr lang="es-EC" sz="1800"/>
        </a:p>
      </dgm:t>
    </dgm:pt>
    <dgm:pt modelId="{1CD6AF5F-E86D-4FA6-8762-25DED0C5423D}">
      <dgm:prSet phldrT="[Texto]" custT="1"/>
      <dgm:spPr/>
      <dgm:t>
        <a:bodyPr/>
        <a:lstStyle/>
        <a:p>
          <a:r>
            <a:rPr lang="es-EC" sz="1800" dirty="0"/>
            <a:t>Por el alcance: </a:t>
          </a:r>
          <a:r>
            <a:rPr lang="es-419" sz="1800" dirty="0" smtClean="0"/>
            <a:t>descriptivo</a:t>
          </a:r>
          <a:endParaRPr lang="es-EC" sz="1800" dirty="0"/>
        </a:p>
      </dgm:t>
    </dgm:pt>
    <dgm:pt modelId="{71725803-1AFF-4235-88C8-5F81C7F92BC1}" type="parTrans" cxnId="{B756A46C-7DF1-4C86-A1A4-9E60212339F1}">
      <dgm:prSet/>
      <dgm:spPr/>
      <dgm:t>
        <a:bodyPr/>
        <a:lstStyle/>
        <a:p>
          <a:endParaRPr lang="es-EC" sz="1800"/>
        </a:p>
      </dgm:t>
    </dgm:pt>
    <dgm:pt modelId="{48B4D948-0423-426D-AFCC-139D5F36649F}" type="sibTrans" cxnId="{B756A46C-7DF1-4C86-A1A4-9E60212339F1}">
      <dgm:prSet/>
      <dgm:spPr/>
      <dgm:t>
        <a:bodyPr/>
        <a:lstStyle/>
        <a:p>
          <a:endParaRPr lang="es-EC" sz="1800"/>
        </a:p>
      </dgm:t>
    </dgm:pt>
    <dgm:pt modelId="{094F02BE-1C2B-457A-A4B9-B8571ACBD223}">
      <dgm:prSet phldrT="[Texto]" custT="1"/>
      <dgm:spPr/>
      <dgm:t>
        <a:bodyPr/>
        <a:lstStyle/>
        <a:p>
          <a:r>
            <a:rPr lang="es-EC" sz="1800" b="1" dirty="0" smtClean="0"/>
            <a:t> Instrumentos</a:t>
          </a:r>
          <a:endParaRPr lang="es-EC" sz="1800" b="1" dirty="0"/>
        </a:p>
      </dgm:t>
    </dgm:pt>
    <dgm:pt modelId="{2F6F23CE-9D1E-493C-AAE4-59FC93A1BDEB}" type="parTrans" cxnId="{0B3029AC-1B83-4F79-B7B8-B150B15EDF51}">
      <dgm:prSet/>
      <dgm:spPr/>
      <dgm:t>
        <a:bodyPr/>
        <a:lstStyle/>
        <a:p>
          <a:endParaRPr lang="es-ES" sz="2400"/>
        </a:p>
      </dgm:t>
    </dgm:pt>
    <dgm:pt modelId="{74954155-C842-442C-A702-96C5CA1B63CB}" type="sibTrans" cxnId="{0B3029AC-1B83-4F79-B7B8-B150B15EDF51}">
      <dgm:prSet/>
      <dgm:spPr/>
      <dgm:t>
        <a:bodyPr/>
        <a:lstStyle/>
        <a:p>
          <a:endParaRPr lang="es-ES" sz="2400"/>
        </a:p>
      </dgm:t>
    </dgm:pt>
    <dgm:pt modelId="{12453646-729B-4F57-8898-2E7184FA608F}" type="pres">
      <dgm:prSet presAssocID="{DA629DDE-81E2-48BB-A28B-4E707C3B80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608D662-13A4-45F7-B516-407B10592EBB}" type="pres">
      <dgm:prSet presAssocID="{FFF5ECC3-706A-420E-A90C-A9EACFDD9E58}" presName="linNode" presStyleCnt="0"/>
      <dgm:spPr/>
      <dgm:t>
        <a:bodyPr/>
        <a:lstStyle/>
        <a:p>
          <a:endParaRPr lang="es-EC"/>
        </a:p>
      </dgm:t>
    </dgm:pt>
    <dgm:pt modelId="{471206A3-43C7-4C99-8BF1-D8C31BA55FAB}" type="pres">
      <dgm:prSet presAssocID="{FFF5ECC3-706A-420E-A90C-A9EACFDD9E5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8351FC-5968-4727-A1D4-C9A41C25AD5C}" type="pres">
      <dgm:prSet presAssocID="{FFF5ECC3-706A-420E-A90C-A9EACFDD9E58}" presName="descendantText" presStyleLbl="alignAccFollowNode1" presStyleIdx="0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B23CAD-2248-44A3-B1FC-838047EBCF40}" type="pres">
      <dgm:prSet presAssocID="{50FC8132-48F5-4471-BD22-DB61BF37AC24}" presName="sp" presStyleCnt="0"/>
      <dgm:spPr/>
      <dgm:t>
        <a:bodyPr/>
        <a:lstStyle/>
        <a:p>
          <a:endParaRPr lang="es-EC"/>
        </a:p>
      </dgm:t>
    </dgm:pt>
    <dgm:pt modelId="{EF1B77DC-2F4F-40B8-89C8-BF51D47B4FF9}" type="pres">
      <dgm:prSet presAssocID="{C6F18E55-5BB1-4D12-AB20-199B91D90213}" presName="linNode" presStyleCnt="0"/>
      <dgm:spPr/>
      <dgm:t>
        <a:bodyPr/>
        <a:lstStyle/>
        <a:p>
          <a:endParaRPr lang="es-EC"/>
        </a:p>
      </dgm:t>
    </dgm:pt>
    <dgm:pt modelId="{41D25B5C-87C9-4C3A-9423-AAA539C16F84}" type="pres">
      <dgm:prSet presAssocID="{C6F18E55-5BB1-4D12-AB20-199B91D90213}" presName="parentText" presStyleLbl="node1" presStyleIdx="1" presStyleCnt="3" custScaleY="15017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66E95C-289E-40C7-BD6B-72418535B700}" type="pres">
      <dgm:prSet presAssocID="{C6F18E55-5BB1-4D12-AB20-199B91D90213}" presName="descendantText" presStyleLbl="alignAccFollowNode1" presStyleIdx="1" presStyleCnt="2" custScaleY="2175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40A35-EC2C-4CC8-BE96-FA65535160CD}" type="pres">
      <dgm:prSet presAssocID="{670C7DD5-1A2A-4C86-9D7A-DD203BB3B9F6}" presName="sp" presStyleCnt="0"/>
      <dgm:spPr/>
      <dgm:t>
        <a:bodyPr/>
        <a:lstStyle/>
        <a:p>
          <a:endParaRPr lang="es-EC"/>
        </a:p>
      </dgm:t>
    </dgm:pt>
    <dgm:pt modelId="{DE2160BB-BBAB-4C0E-B3CE-C1F2E7975C2D}" type="pres">
      <dgm:prSet presAssocID="{094F02BE-1C2B-457A-A4B9-B8571ACBD223}" presName="linNode" presStyleCnt="0"/>
      <dgm:spPr/>
    </dgm:pt>
    <dgm:pt modelId="{37E4A963-5136-4580-BF02-AA9FD841E3EA}" type="pres">
      <dgm:prSet presAssocID="{094F02BE-1C2B-457A-A4B9-B8571ACBD2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C882BB-8B7A-4B01-AACB-DD4FF0FCBCE5}" type="presOf" srcId="{DA629DDE-81E2-48BB-A28B-4E707C3B80F1}" destId="{12453646-729B-4F57-8898-2E7184FA608F}" srcOrd="0" destOrd="0" presId="urn:microsoft.com/office/officeart/2005/8/layout/vList5"/>
    <dgm:cxn modelId="{5FE6FEE7-AA3E-4E97-AFB5-B0D4B92C870C}" srcId="{C6F18E55-5BB1-4D12-AB20-199B91D90213}" destId="{BEB1D9A3-6136-423B-8A3F-324987E1746A}" srcOrd="0" destOrd="0" parTransId="{1DDFDF8C-33A7-445B-8A4E-2488631118DE}" sibTransId="{97B09A1C-9D7D-48AC-B647-C3D5D941536A}"/>
    <dgm:cxn modelId="{58AC85E3-CE21-47EC-8D89-E63D571B5059}" srcId="{C6F18E55-5BB1-4D12-AB20-199B91D90213}" destId="{D27E3288-72DE-4C04-B126-31329C08C528}" srcOrd="1" destOrd="0" parTransId="{E90B4B36-EC80-4D55-8A6E-6103FBA9DEEF}" sibTransId="{ED3EF36C-6964-488D-A485-97C88657A00F}"/>
    <dgm:cxn modelId="{F64862B8-13A2-4DB2-A077-48E69D01D645}" srcId="{DA629DDE-81E2-48BB-A28B-4E707C3B80F1}" destId="{FFF5ECC3-706A-420E-A90C-A9EACFDD9E58}" srcOrd="0" destOrd="0" parTransId="{71D3BE71-AF00-49B3-AD59-3CC638A4306B}" sibTransId="{50FC8132-48F5-4471-BD22-DB61BF37AC24}"/>
    <dgm:cxn modelId="{0B3029AC-1B83-4F79-B7B8-B150B15EDF51}" srcId="{DA629DDE-81E2-48BB-A28B-4E707C3B80F1}" destId="{094F02BE-1C2B-457A-A4B9-B8571ACBD223}" srcOrd="2" destOrd="0" parTransId="{2F6F23CE-9D1E-493C-AAE4-59FC93A1BDEB}" sibTransId="{74954155-C842-442C-A702-96C5CA1B63CB}"/>
    <dgm:cxn modelId="{8FFA24EC-ED61-475E-A50C-88737591EABD}" type="presOf" srcId="{EFAF45EE-EC4B-4A73-B25D-E8036F473EC0}" destId="{0666E95C-289E-40C7-BD6B-72418535B700}" srcOrd="0" destOrd="2" presId="urn:microsoft.com/office/officeart/2005/8/layout/vList5"/>
    <dgm:cxn modelId="{950F7A92-8464-4763-B8BA-C2408049A8B1}" srcId="{FFF5ECC3-706A-420E-A90C-A9EACFDD9E58}" destId="{8086558D-1B5C-458F-9B4D-5F9084B45DC2}" srcOrd="0" destOrd="0" parTransId="{53532355-3666-437B-92B2-F4A31F8DA1EB}" sibTransId="{E12E9449-A94B-434E-88AD-55AF911200D4}"/>
    <dgm:cxn modelId="{B756A46C-7DF1-4C86-A1A4-9E60212339F1}" srcId="{C6F18E55-5BB1-4D12-AB20-199B91D90213}" destId="{1CD6AF5F-E86D-4FA6-8762-25DED0C5423D}" srcOrd="3" destOrd="0" parTransId="{71725803-1AFF-4235-88C8-5F81C7F92BC1}" sibTransId="{48B4D948-0423-426D-AFCC-139D5F36649F}"/>
    <dgm:cxn modelId="{A32948E6-9F1A-4523-BC3B-9A7E278014F0}" type="presOf" srcId="{8086558D-1B5C-458F-9B4D-5F9084B45DC2}" destId="{978351FC-5968-4727-A1D4-C9A41C25AD5C}" srcOrd="0" destOrd="0" presId="urn:microsoft.com/office/officeart/2005/8/layout/vList5"/>
    <dgm:cxn modelId="{D4AE2FFF-FB2A-4ACA-93B3-958479871593}" type="presOf" srcId="{1CD6AF5F-E86D-4FA6-8762-25DED0C5423D}" destId="{0666E95C-289E-40C7-BD6B-72418535B700}" srcOrd="0" destOrd="3" presId="urn:microsoft.com/office/officeart/2005/8/layout/vList5"/>
    <dgm:cxn modelId="{90C4DE55-BD96-45F7-9E9D-1F8E2609AF57}" srcId="{DA629DDE-81E2-48BB-A28B-4E707C3B80F1}" destId="{C6F18E55-5BB1-4D12-AB20-199B91D90213}" srcOrd="1" destOrd="0" parTransId="{751A9874-1366-4590-8F39-052D44F9608C}" sibTransId="{670C7DD5-1A2A-4C86-9D7A-DD203BB3B9F6}"/>
    <dgm:cxn modelId="{FEF8386D-304D-42B3-831B-76C92948E871}" type="presOf" srcId="{C6F18E55-5BB1-4D12-AB20-199B91D90213}" destId="{41D25B5C-87C9-4C3A-9423-AAA539C16F84}" srcOrd="0" destOrd="0" presId="urn:microsoft.com/office/officeart/2005/8/layout/vList5"/>
    <dgm:cxn modelId="{7BC07221-1A16-4120-8174-D7F3D6B5A75C}" type="presOf" srcId="{BEB1D9A3-6136-423B-8A3F-324987E1746A}" destId="{0666E95C-289E-40C7-BD6B-72418535B700}" srcOrd="0" destOrd="0" presId="urn:microsoft.com/office/officeart/2005/8/layout/vList5"/>
    <dgm:cxn modelId="{DF002AE4-1DB2-4D26-8EE9-FCBF17C2F847}" type="presOf" srcId="{FFF5ECC3-706A-420E-A90C-A9EACFDD9E58}" destId="{471206A3-43C7-4C99-8BF1-D8C31BA55FAB}" srcOrd="0" destOrd="0" presId="urn:microsoft.com/office/officeart/2005/8/layout/vList5"/>
    <dgm:cxn modelId="{386DF07D-AD40-4251-BF91-5532F9A823ED}" type="presOf" srcId="{D27E3288-72DE-4C04-B126-31329C08C528}" destId="{0666E95C-289E-40C7-BD6B-72418535B700}" srcOrd="0" destOrd="1" presId="urn:microsoft.com/office/officeart/2005/8/layout/vList5"/>
    <dgm:cxn modelId="{40075179-0CFB-49D4-89A9-06F7A0450210}" type="presOf" srcId="{094F02BE-1C2B-457A-A4B9-B8571ACBD223}" destId="{37E4A963-5136-4580-BF02-AA9FD841E3EA}" srcOrd="0" destOrd="0" presId="urn:microsoft.com/office/officeart/2005/8/layout/vList5"/>
    <dgm:cxn modelId="{02D26348-1E1B-475F-86DA-BFF922F9887B}" srcId="{C6F18E55-5BB1-4D12-AB20-199B91D90213}" destId="{EFAF45EE-EC4B-4A73-B25D-E8036F473EC0}" srcOrd="2" destOrd="0" parTransId="{C1508816-6EEE-4A9E-A610-92B8E2F91943}" sibTransId="{9A2CB771-F2E6-4F05-8E6C-178128BA6EF4}"/>
    <dgm:cxn modelId="{B92369A3-4E4C-4454-AAE2-8AB0EF761486}" type="presParOf" srcId="{12453646-729B-4F57-8898-2E7184FA608F}" destId="{D608D662-13A4-45F7-B516-407B10592EBB}" srcOrd="0" destOrd="0" presId="urn:microsoft.com/office/officeart/2005/8/layout/vList5"/>
    <dgm:cxn modelId="{D82B891A-B074-4E0C-B52C-5EA55EAA75B1}" type="presParOf" srcId="{D608D662-13A4-45F7-B516-407B10592EBB}" destId="{471206A3-43C7-4C99-8BF1-D8C31BA55FAB}" srcOrd="0" destOrd="0" presId="urn:microsoft.com/office/officeart/2005/8/layout/vList5"/>
    <dgm:cxn modelId="{75433AF5-B496-4E7C-A16A-B7F7A992C8EC}" type="presParOf" srcId="{D608D662-13A4-45F7-B516-407B10592EBB}" destId="{978351FC-5968-4727-A1D4-C9A41C25AD5C}" srcOrd="1" destOrd="0" presId="urn:microsoft.com/office/officeart/2005/8/layout/vList5"/>
    <dgm:cxn modelId="{DB4E8C6C-0281-43C4-BF0E-146B0BEF3864}" type="presParOf" srcId="{12453646-729B-4F57-8898-2E7184FA608F}" destId="{F7B23CAD-2248-44A3-B1FC-838047EBCF40}" srcOrd="1" destOrd="0" presId="urn:microsoft.com/office/officeart/2005/8/layout/vList5"/>
    <dgm:cxn modelId="{F4C5C522-7520-4386-B80F-9ADA5BAFC61B}" type="presParOf" srcId="{12453646-729B-4F57-8898-2E7184FA608F}" destId="{EF1B77DC-2F4F-40B8-89C8-BF51D47B4FF9}" srcOrd="2" destOrd="0" presId="urn:microsoft.com/office/officeart/2005/8/layout/vList5"/>
    <dgm:cxn modelId="{D60057E9-4B0F-419E-BA50-BB0246EA5F9F}" type="presParOf" srcId="{EF1B77DC-2F4F-40B8-89C8-BF51D47B4FF9}" destId="{41D25B5C-87C9-4C3A-9423-AAA539C16F84}" srcOrd="0" destOrd="0" presId="urn:microsoft.com/office/officeart/2005/8/layout/vList5"/>
    <dgm:cxn modelId="{842FD2FB-AC2F-4C51-A68F-F41CA547C2E6}" type="presParOf" srcId="{EF1B77DC-2F4F-40B8-89C8-BF51D47B4FF9}" destId="{0666E95C-289E-40C7-BD6B-72418535B700}" srcOrd="1" destOrd="0" presId="urn:microsoft.com/office/officeart/2005/8/layout/vList5"/>
    <dgm:cxn modelId="{6675413B-0040-4D0C-8DD5-79D7FFC16EF1}" type="presParOf" srcId="{12453646-729B-4F57-8898-2E7184FA608F}" destId="{EA240A35-EC2C-4CC8-BE96-FA65535160CD}" srcOrd="3" destOrd="0" presId="urn:microsoft.com/office/officeart/2005/8/layout/vList5"/>
    <dgm:cxn modelId="{C9015A62-501F-4992-9ECC-4B1FC71AA01C}" type="presParOf" srcId="{12453646-729B-4F57-8898-2E7184FA608F}" destId="{DE2160BB-BBAB-4C0E-B3CE-C1F2E7975C2D}" srcOrd="4" destOrd="0" presId="urn:microsoft.com/office/officeart/2005/8/layout/vList5"/>
    <dgm:cxn modelId="{6A1F3AD4-B491-4414-913F-4FFEE380EE9A}" type="presParOf" srcId="{DE2160BB-BBAB-4C0E-B3CE-C1F2E7975C2D}" destId="{37E4A963-5136-4580-BF02-AA9FD841E3E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F21E67-A903-4116-B320-F6A13FDFFA5C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87BB529-E7B8-4463-9D6F-7818885DA2F3}">
      <dgm:prSet phldrT="[Texto]"/>
      <dgm:spPr/>
      <dgm:t>
        <a:bodyPr/>
        <a:lstStyle/>
        <a:p>
          <a:r>
            <a:rPr lang="es-ES" dirty="0" err="1" smtClean="0"/>
            <a:t>Supraestructura</a:t>
          </a:r>
          <a:endParaRPr lang="es-ES" dirty="0"/>
        </a:p>
      </dgm:t>
    </dgm:pt>
    <dgm:pt modelId="{082DA69F-36E0-44DD-87D8-41A87CC00091}" type="parTrans" cxnId="{C97C642E-2CB4-47AC-A7B4-9916AF24E378}">
      <dgm:prSet/>
      <dgm:spPr/>
      <dgm:t>
        <a:bodyPr/>
        <a:lstStyle/>
        <a:p>
          <a:endParaRPr lang="es-ES"/>
        </a:p>
      </dgm:t>
    </dgm:pt>
    <dgm:pt modelId="{5333A976-D024-4228-8AD5-E382534EA3FD}" type="sibTrans" cxnId="{C97C642E-2CB4-47AC-A7B4-9916AF24E378}">
      <dgm:prSet/>
      <dgm:spPr/>
      <dgm:t>
        <a:bodyPr/>
        <a:lstStyle/>
        <a:p>
          <a:endParaRPr lang="es-ES"/>
        </a:p>
      </dgm:t>
    </dgm:pt>
    <dgm:pt modelId="{E3740EAC-B26B-444E-AFD7-A6A1697E9773}">
      <dgm:prSet phldrT="[Texto]"/>
      <dgm:spPr/>
      <dgm:t>
        <a:bodyPr/>
        <a:lstStyle/>
        <a:p>
          <a:r>
            <a:rPr lang="es-ES" dirty="0" smtClean="0"/>
            <a:t>Director de Turismo del cantón Rumiñahui </a:t>
          </a:r>
          <a:endParaRPr lang="es-ES" dirty="0"/>
        </a:p>
      </dgm:t>
    </dgm:pt>
    <dgm:pt modelId="{388C3270-304F-468A-B42B-285EC2A76578}" type="parTrans" cxnId="{8D8CB9E7-2E62-45C3-BCB9-2548234B17E7}">
      <dgm:prSet/>
      <dgm:spPr/>
      <dgm:t>
        <a:bodyPr/>
        <a:lstStyle/>
        <a:p>
          <a:endParaRPr lang="es-ES"/>
        </a:p>
      </dgm:t>
    </dgm:pt>
    <dgm:pt modelId="{AEA51289-D3F3-4390-BB44-EDA9CCCB7768}" type="sibTrans" cxnId="{8D8CB9E7-2E62-45C3-BCB9-2548234B17E7}">
      <dgm:prSet/>
      <dgm:spPr/>
      <dgm:t>
        <a:bodyPr/>
        <a:lstStyle/>
        <a:p>
          <a:endParaRPr lang="es-ES"/>
        </a:p>
      </dgm:t>
    </dgm:pt>
    <dgm:pt modelId="{646CFF4D-249A-4A84-8180-312AA1A1D596}">
      <dgm:prSet phldrT="[Texto]"/>
      <dgm:spPr/>
      <dgm:t>
        <a:bodyPr/>
        <a:lstStyle/>
        <a:p>
          <a:r>
            <a:rPr lang="es-ES" dirty="0" smtClean="0"/>
            <a:t>Comunidad Receptora</a:t>
          </a:r>
          <a:endParaRPr lang="es-ES" dirty="0"/>
        </a:p>
      </dgm:t>
    </dgm:pt>
    <dgm:pt modelId="{C9D0019F-D7FB-46C2-9BDE-453CCCFF5A2B}" type="parTrans" cxnId="{DA7299D3-A20E-4B36-A811-DD5363C59E3D}">
      <dgm:prSet/>
      <dgm:spPr/>
      <dgm:t>
        <a:bodyPr/>
        <a:lstStyle/>
        <a:p>
          <a:endParaRPr lang="es-ES"/>
        </a:p>
      </dgm:t>
    </dgm:pt>
    <dgm:pt modelId="{FEEDBEB5-C043-4815-9233-7CA5C07FBE86}" type="sibTrans" cxnId="{DA7299D3-A20E-4B36-A811-DD5363C59E3D}">
      <dgm:prSet/>
      <dgm:spPr/>
      <dgm:t>
        <a:bodyPr/>
        <a:lstStyle/>
        <a:p>
          <a:endParaRPr lang="es-ES"/>
        </a:p>
      </dgm:t>
    </dgm:pt>
    <dgm:pt modelId="{CFFD7450-9605-424C-A44F-1434B5E73D05}">
      <dgm:prSet phldrT="[Texto]"/>
      <dgm:spPr/>
      <dgm:t>
        <a:bodyPr/>
        <a:lstStyle/>
        <a:p>
          <a:r>
            <a:rPr lang="es-ES" dirty="0" smtClean="0"/>
            <a:t>Presidentes de las Juntas Parroquias de Cotogchoa y Rumipamba</a:t>
          </a:r>
          <a:endParaRPr lang="es-ES" dirty="0"/>
        </a:p>
      </dgm:t>
    </dgm:pt>
    <dgm:pt modelId="{D33C2FCC-DCBD-4953-88FA-6EAB3D690979}" type="parTrans" cxnId="{ECDE2B46-9ACC-462A-97C4-0CC2B008ADF9}">
      <dgm:prSet/>
      <dgm:spPr/>
      <dgm:t>
        <a:bodyPr/>
        <a:lstStyle/>
        <a:p>
          <a:endParaRPr lang="es-ES"/>
        </a:p>
      </dgm:t>
    </dgm:pt>
    <dgm:pt modelId="{A838FA04-5C51-4C8A-817A-6DB2BDFA82A4}" type="sibTrans" cxnId="{ECDE2B46-9ACC-462A-97C4-0CC2B008ADF9}">
      <dgm:prSet/>
      <dgm:spPr/>
      <dgm:t>
        <a:bodyPr/>
        <a:lstStyle/>
        <a:p>
          <a:endParaRPr lang="es-ES"/>
        </a:p>
      </dgm:t>
    </dgm:pt>
    <dgm:pt modelId="{92603757-7693-41FE-946B-3C1AFCE555D7}">
      <dgm:prSet phldrT="[Texto]"/>
      <dgm:spPr/>
      <dgm:t>
        <a:bodyPr/>
        <a:lstStyle/>
        <a:p>
          <a:r>
            <a:rPr lang="es-ES" dirty="0" smtClean="0"/>
            <a:t>Equipamiento e Instalaciones</a:t>
          </a:r>
          <a:endParaRPr lang="es-ES" dirty="0"/>
        </a:p>
      </dgm:t>
    </dgm:pt>
    <dgm:pt modelId="{A261A96F-37D1-496C-97C7-5F7975DC9F7E}" type="parTrans" cxnId="{6B03D0B6-37A6-4F25-B23B-B0CF47265A92}">
      <dgm:prSet/>
      <dgm:spPr/>
      <dgm:t>
        <a:bodyPr/>
        <a:lstStyle/>
        <a:p>
          <a:endParaRPr lang="es-ES"/>
        </a:p>
      </dgm:t>
    </dgm:pt>
    <dgm:pt modelId="{6B8DFBC2-56B1-4506-98C3-DE2AEA735293}" type="sibTrans" cxnId="{6B03D0B6-37A6-4F25-B23B-B0CF47265A92}">
      <dgm:prSet/>
      <dgm:spPr/>
      <dgm:t>
        <a:bodyPr/>
        <a:lstStyle/>
        <a:p>
          <a:endParaRPr lang="es-ES"/>
        </a:p>
      </dgm:t>
    </dgm:pt>
    <dgm:pt modelId="{7EA8C131-A24A-49B3-9C02-4F3F683B1ACD}">
      <dgm:prSet phldrT="[Texto]"/>
      <dgm:spPr/>
      <dgm:t>
        <a:bodyPr/>
        <a:lstStyle/>
        <a:p>
          <a:r>
            <a:rPr lang="es-ES" dirty="0" smtClean="0"/>
            <a:t>Prestadores de Servicio</a:t>
          </a:r>
          <a:endParaRPr lang="es-ES" dirty="0"/>
        </a:p>
      </dgm:t>
    </dgm:pt>
    <dgm:pt modelId="{51D1D531-409A-4E32-9EC3-733FF63DE2AB}" type="parTrans" cxnId="{F5D18983-FE7A-4BB8-900C-B582ABF84639}">
      <dgm:prSet/>
      <dgm:spPr/>
      <dgm:t>
        <a:bodyPr/>
        <a:lstStyle/>
        <a:p>
          <a:endParaRPr lang="es-ES"/>
        </a:p>
      </dgm:t>
    </dgm:pt>
    <dgm:pt modelId="{EA5F5C92-6327-4B34-976A-F417A9EFC836}" type="sibTrans" cxnId="{F5D18983-FE7A-4BB8-900C-B582ABF84639}">
      <dgm:prSet/>
      <dgm:spPr/>
      <dgm:t>
        <a:bodyPr/>
        <a:lstStyle/>
        <a:p>
          <a:endParaRPr lang="es-ES"/>
        </a:p>
      </dgm:t>
    </dgm:pt>
    <dgm:pt modelId="{92AEE325-AD69-4A34-9002-EB34C936B7AA}">
      <dgm:prSet phldrT="[Texto]"/>
      <dgm:spPr/>
      <dgm:t>
        <a:bodyPr/>
        <a:lstStyle/>
        <a:p>
          <a:r>
            <a:rPr lang="es-ES" dirty="0" smtClean="0"/>
            <a:t>Ficha de Observación</a:t>
          </a:r>
          <a:endParaRPr lang="es-ES" dirty="0"/>
        </a:p>
      </dgm:t>
    </dgm:pt>
    <dgm:pt modelId="{5D3AE6C2-23C4-40D1-BC3F-FA584A99B4F7}" type="parTrans" cxnId="{26C2C224-FBC3-49DB-BA69-1DAC131AB761}">
      <dgm:prSet/>
      <dgm:spPr/>
      <dgm:t>
        <a:bodyPr/>
        <a:lstStyle/>
        <a:p>
          <a:endParaRPr lang="es-ES"/>
        </a:p>
      </dgm:t>
    </dgm:pt>
    <dgm:pt modelId="{E1ADA631-DD45-46A1-8645-E2ACBFFB82E2}" type="sibTrans" cxnId="{26C2C224-FBC3-49DB-BA69-1DAC131AB761}">
      <dgm:prSet/>
      <dgm:spPr/>
      <dgm:t>
        <a:bodyPr/>
        <a:lstStyle/>
        <a:p>
          <a:endParaRPr lang="es-ES"/>
        </a:p>
      </dgm:t>
    </dgm:pt>
    <dgm:pt modelId="{9C78362F-75F2-4F2B-ADAF-BAA1A2CF1EE6}">
      <dgm:prSet phldrT="[Texto]"/>
      <dgm:spPr/>
      <dgm:t>
        <a:bodyPr/>
        <a:lstStyle/>
        <a:p>
          <a:r>
            <a:rPr lang="es-ES" dirty="0" smtClean="0"/>
            <a:t>Atractivos e Infraestructura</a:t>
          </a:r>
          <a:endParaRPr lang="es-ES" dirty="0"/>
        </a:p>
      </dgm:t>
    </dgm:pt>
    <dgm:pt modelId="{F44B2010-8C9F-4EFC-94E1-57B12023818A}" type="parTrans" cxnId="{0965B66A-27B1-407F-AD47-A758BCE92C55}">
      <dgm:prSet/>
      <dgm:spPr/>
      <dgm:t>
        <a:bodyPr/>
        <a:lstStyle/>
        <a:p>
          <a:endParaRPr lang="es-ES"/>
        </a:p>
      </dgm:t>
    </dgm:pt>
    <dgm:pt modelId="{1EB59747-29D6-493C-BCA5-1C74D6735B86}" type="sibTrans" cxnId="{0965B66A-27B1-407F-AD47-A758BCE92C55}">
      <dgm:prSet/>
      <dgm:spPr/>
      <dgm:t>
        <a:bodyPr/>
        <a:lstStyle/>
        <a:p>
          <a:endParaRPr lang="es-ES"/>
        </a:p>
      </dgm:t>
    </dgm:pt>
    <dgm:pt modelId="{D23D4C78-A96C-4C54-9804-CFB5A117AFD4}">
      <dgm:prSet phldrT="[Texto]"/>
      <dgm:spPr/>
      <dgm:t>
        <a:bodyPr/>
        <a:lstStyle/>
        <a:p>
          <a:r>
            <a:rPr lang="es-ES" dirty="0" smtClean="0"/>
            <a:t>Demanda</a:t>
          </a:r>
          <a:endParaRPr lang="es-ES" dirty="0"/>
        </a:p>
      </dgm:t>
    </dgm:pt>
    <dgm:pt modelId="{F8E27FCA-AC01-486E-8D34-1ADEDA804D30}" type="parTrans" cxnId="{FE667679-EB7F-4885-92A6-3208E31A7306}">
      <dgm:prSet/>
      <dgm:spPr/>
      <dgm:t>
        <a:bodyPr/>
        <a:lstStyle/>
        <a:p>
          <a:endParaRPr lang="es-ES"/>
        </a:p>
      </dgm:t>
    </dgm:pt>
    <dgm:pt modelId="{255CCED9-41DF-42A1-AC44-2626E8A1518D}" type="sibTrans" cxnId="{FE667679-EB7F-4885-92A6-3208E31A7306}">
      <dgm:prSet/>
      <dgm:spPr/>
      <dgm:t>
        <a:bodyPr/>
        <a:lstStyle/>
        <a:p>
          <a:endParaRPr lang="es-ES"/>
        </a:p>
      </dgm:t>
    </dgm:pt>
    <dgm:pt modelId="{5D6FB237-42AE-48BF-9F34-754C0AC3D5C0}">
      <dgm:prSet phldrT="[Texto]"/>
      <dgm:spPr/>
      <dgm:t>
        <a:bodyPr/>
        <a:lstStyle/>
        <a:p>
          <a:r>
            <a:rPr lang="es-ES" dirty="0" smtClean="0"/>
            <a:t>Encuesta</a:t>
          </a:r>
          <a:endParaRPr lang="es-ES" dirty="0"/>
        </a:p>
      </dgm:t>
    </dgm:pt>
    <dgm:pt modelId="{42980B11-5488-4083-9C3F-76D09FFFCD86}" type="parTrans" cxnId="{54AF7366-15DF-4142-BED2-DD5D504FE854}">
      <dgm:prSet/>
      <dgm:spPr/>
      <dgm:t>
        <a:bodyPr/>
        <a:lstStyle/>
        <a:p>
          <a:endParaRPr lang="es-ES"/>
        </a:p>
      </dgm:t>
    </dgm:pt>
    <dgm:pt modelId="{3D531AC2-093E-49C1-8CD4-4B94028A5E08}" type="sibTrans" cxnId="{54AF7366-15DF-4142-BED2-DD5D504FE854}">
      <dgm:prSet/>
      <dgm:spPr/>
      <dgm:t>
        <a:bodyPr/>
        <a:lstStyle/>
        <a:p>
          <a:endParaRPr lang="es-ES"/>
        </a:p>
      </dgm:t>
    </dgm:pt>
    <dgm:pt modelId="{A8C54E9E-E949-4F13-A889-C11245FC9DD3}" type="pres">
      <dgm:prSet presAssocID="{C4F21E67-A903-4116-B320-F6A13FDFFA5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123919-DF4D-4D59-A8C2-289B67C24FB8}" type="pres">
      <dgm:prSet presAssocID="{287BB529-E7B8-4463-9D6F-7818885DA2F3}" presName="comp" presStyleCnt="0"/>
      <dgm:spPr/>
    </dgm:pt>
    <dgm:pt modelId="{282D2A15-594E-4003-88D6-C667BD856A79}" type="pres">
      <dgm:prSet presAssocID="{287BB529-E7B8-4463-9D6F-7818885DA2F3}" presName="box" presStyleLbl="node1" presStyleIdx="0" presStyleCnt="5"/>
      <dgm:spPr/>
      <dgm:t>
        <a:bodyPr/>
        <a:lstStyle/>
        <a:p>
          <a:endParaRPr lang="es-ES"/>
        </a:p>
      </dgm:t>
    </dgm:pt>
    <dgm:pt modelId="{AD838C38-1CB9-4B13-8A9D-9FBABE56ADF7}" type="pres">
      <dgm:prSet presAssocID="{287BB529-E7B8-4463-9D6F-7818885DA2F3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70983DE-9821-4E94-AA0C-38031F938E3B}" type="pres">
      <dgm:prSet presAssocID="{287BB529-E7B8-4463-9D6F-7818885DA2F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71E5CA-A83D-4156-86B0-DB09CFD85AAC}" type="pres">
      <dgm:prSet presAssocID="{5333A976-D024-4228-8AD5-E382534EA3FD}" presName="spacer" presStyleCnt="0"/>
      <dgm:spPr/>
    </dgm:pt>
    <dgm:pt modelId="{6FAAABF0-E1C1-476F-ADBB-F56FA9E714C9}" type="pres">
      <dgm:prSet presAssocID="{646CFF4D-249A-4A84-8180-312AA1A1D596}" presName="comp" presStyleCnt="0"/>
      <dgm:spPr/>
    </dgm:pt>
    <dgm:pt modelId="{B4826E73-FBA1-42C3-927D-E501276355AB}" type="pres">
      <dgm:prSet presAssocID="{646CFF4D-249A-4A84-8180-312AA1A1D596}" presName="box" presStyleLbl="node1" presStyleIdx="1" presStyleCnt="5"/>
      <dgm:spPr/>
      <dgm:t>
        <a:bodyPr/>
        <a:lstStyle/>
        <a:p>
          <a:endParaRPr lang="es-ES"/>
        </a:p>
      </dgm:t>
    </dgm:pt>
    <dgm:pt modelId="{F5EBD8BB-1E50-498F-9916-B3A0B3B48E8D}" type="pres">
      <dgm:prSet presAssocID="{646CFF4D-249A-4A84-8180-312AA1A1D596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7E138B7-E720-4F6B-8B10-44FDAB3D7658}" type="pres">
      <dgm:prSet presAssocID="{646CFF4D-249A-4A84-8180-312AA1A1D59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FFCDA4-BE96-43D7-8701-0EEB54591E6E}" type="pres">
      <dgm:prSet presAssocID="{FEEDBEB5-C043-4815-9233-7CA5C07FBE86}" presName="spacer" presStyleCnt="0"/>
      <dgm:spPr/>
    </dgm:pt>
    <dgm:pt modelId="{FE6AA495-0525-49F7-B186-54E65FE6BADC}" type="pres">
      <dgm:prSet presAssocID="{92603757-7693-41FE-946B-3C1AFCE555D7}" presName="comp" presStyleCnt="0"/>
      <dgm:spPr/>
    </dgm:pt>
    <dgm:pt modelId="{1D6B681A-7E47-468C-A7EE-589EA4BEC4C2}" type="pres">
      <dgm:prSet presAssocID="{92603757-7693-41FE-946B-3C1AFCE555D7}" presName="box" presStyleLbl="node1" presStyleIdx="2" presStyleCnt="5"/>
      <dgm:spPr/>
      <dgm:t>
        <a:bodyPr/>
        <a:lstStyle/>
        <a:p>
          <a:endParaRPr lang="es-ES"/>
        </a:p>
      </dgm:t>
    </dgm:pt>
    <dgm:pt modelId="{A4EA6A3C-F378-45F9-8E9C-4DF9DD7F814E}" type="pres">
      <dgm:prSet presAssocID="{92603757-7693-41FE-946B-3C1AFCE555D7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A175E53-211D-423C-9100-666B70630116}" type="pres">
      <dgm:prSet presAssocID="{92603757-7693-41FE-946B-3C1AFCE555D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D419EB-9339-40DE-BCF6-30804480ECB9}" type="pres">
      <dgm:prSet presAssocID="{6B8DFBC2-56B1-4506-98C3-DE2AEA735293}" presName="spacer" presStyleCnt="0"/>
      <dgm:spPr/>
    </dgm:pt>
    <dgm:pt modelId="{8805717B-C328-4222-AD14-F642557255ED}" type="pres">
      <dgm:prSet presAssocID="{9C78362F-75F2-4F2B-ADAF-BAA1A2CF1EE6}" presName="comp" presStyleCnt="0"/>
      <dgm:spPr/>
    </dgm:pt>
    <dgm:pt modelId="{B811D37D-538A-4422-A956-1E8C38DE88E9}" type="pres">
      <dgm:prSet presAssocID="{9C78362F-75F2-4F2B-ADAF-BAA1A2CF1EE6}" presName="box" presStyleLbl="node1" presStyleIdx="3" presStyleCnt="5"/>
      <dgm:spPr/>
      <dgm:t>
        <a:bodyPr/>
        <a:lstStyle/>
        <a:p>
          <a:endParaRPr lang="es-ES"/>
        </a:p>
      </dgm:t>
    </dgm:pt>
    <dgm:pt modelId="{92E7B2EC-61FD-417E-8EAB-11D402E4F732}" type="pres">
      <dgm:prSet presAssocID="{9C78362F-75F2-4F2B-ADAF-BAA1A2CF1EE6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8F4E0F-29A9-4049-A409-BFBA55EAB787}" type="pres">
      <dgm:prSet presAssocID="{9C78362F-75F2-4F2B-ADAF-BAA1A2CF1EE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9B7164-2EEE-4900-859D-7926869D0F7E}" type="pres">
      <dgm:prSet presAssocID="{1EB59747-29D6-493C-BCA5-1C74D6735B86}" presName="spacer" presStyleCnt="0"/>
      <dgm:spPr/>
    </dgm:pt>
    <dgm:pt modelId="{4B51C1A4-C11E-4A41-8E49-011AAA809779}" type="pres">
      <dgm:prSet presAssocID="{D23D4C78-A96C-4C54-9804-CFB5A117AFD4}" presName="comp" presStyleCnt="0"/>
      <dgm:spPr/>
    </dgm:pt>
    <dgm:pt modelId="{C54E73E4-4797-42C7-911A-CCC7936F184A}" type="pres">
      <dgm:prSet presAssocID="{D23D4C78-A96C-4C54-9804-CFB5A117AFD4}" presName="box" presStyleLbl="node1" presStyleIdx="4" presStyleCnt="5"/>
      <dgm:spPr/>
      <dgm:t>
        <a:bodyPr/>
        <a:lstStyle/>
        <a:p>
          <a:endParaRPr lang="es-ES"/>
        </a:p>
      </dgm:t>
    </dgm:pt>
    <dgm:pt modelId="{35DD53EB-4085-432A-915E-8A13E5DB48CA}" type="pres">
      <dgm:prSet presAssocID="{D23D4C78-A96C-4C54-9804-CFB5A117AFD4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26E472D-B345-4419-9AAF-B8B11C911A5B}" type="pres">
      <dgm:prSet presAssocID="{D23D4C78-A96C-4C54-9804-CFB5A117AFD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FBA1E0-A1E1-4FB3-BF88-0518F0C65C8F}" type="presOf" srcId="{5D6FB237-42AE-48BF-9F34-754C0AC3D5C0}" destId="{C54E73E4-4797-42C7-911A-CCC7936F184A}" srcOrd="0" destOrd="1" presId="urn:microsoft.com/office/officeart/2005/8/layout/vList4"/>
    <dgm:cxn modelId="{3C2F8E00-791F-4105-B4E7-ABD93846A739}" type="presOf" srcId="{92603757-7693-41FE-946B-3C1AFCE555D7}" destId="{6A175E53-211D-423C-9100-666B70630116}" srcOrd="1" destOrd="0" presId="urn:microsoft.com/office/officeart/2005/8/layout/vList4"/>
    <dgm:cxn modelId="{E6D6F10A-E888-4FF2-B151-32F44EF97B82}" type="presOf" srcId="{9C78362F-75F2-4F2B-ADAF-BAA1A2CF1EE6}" destId="{B811D37D-538A-4422-A956-1E8C38DE88E9}" srcOrd="0" destOrd="0" presId="urn:microsoft.com/office/officeart/2005/8/layout/vList4"/>
    <dgm:cxn modelId="{75729A62-7368-4FD6-A7D3-91FC05F3F94B}" type="presOf" srcId="{CFFD7450-9605-424C-A44F-1434B5E73D05}" destId="{B4826E73-FBA1-42C3-927D-E501276355AB}" srcOrd="0" destOrd="1" presId="urn:microsoft.com/office/officeart/2005/8/layout/vList4"/>
    <dgm:cxn modelId="{6B03D0B6-37A6-4F25-B23B-B0CF47265A92}" srcId="{C4F21E67-A903-4116-B320-F6A13FDFFA5C}" destId="{92603757-7693-41FE-946B-3C1AFCE555D7}" srcOrd="2" destOrd="0" parTransId="{A261A96F-37D1-496C-97C7-5F7975DC9F7E}" sibTransId="{6B8DFBC2-56B1-4506-98C3-DE2AEA735293}"/>
    <dgm:cxn modelId="{54AF7366-15DF-4142-BED2-DD5D504FE854}" srcId="{D23D4C78-A96C-4C54-9804-CFB5A117AFD4}" destId="{5D6FB237-42AE-48BF-9F34-754C0AC3D5C0}" srcOrd="0" destOrd="0" parTransId="{42980B11-5488-4083-9C3F-76D09FFFCD86}" sibTransId="{3D531AC2-093E-49C1-8CD4-4B94028A5E08}"/>
    <dgm:cxn modelId="{9D27C2C1-905C-4014-B5B4-115B83E73386}" type="presOf" srcId="{CFFD7450-9605-424C-A44F-1434B5E73D05}" destId="{57E138B7-E720-4F6B-8B10-44FDAB3D7658}" srcOrd="1" destOrd="1" presId="urn:microsoft.com/office/officeart/2005/8/layout/vList4"/>
    <dgm:cxn modelId="{6659ABB0-6E3D-4C79-AC0C-E171A6E40D02}" type="presOf" srcId="{7EA8C131-A24A-49B3-9C02-4F3F683B1ACD}" destId="{6A175E53-211D-423C-9100-666B70630116}" srcOrd="1" destOrd="1" presId="urn:microsoft.com/office/officeart/2005/8/layout/vList4"/>
    <dgm:cxn modelId="{6FDA591B-101F-4026-9F2A-BCC07D9F93FB}" type="presOf" srcId="{9C78362F-75F2-4F2B-ADAF-BAA1A2CF1EE6}" destId="{6E8F4E0F-29A9-4049-A409-BFBA55EAB787}" srcOrd="1" destOrd="0" presId="urn:microsoft.com/office/officeart/2005/8/layout/vList4"/>
    <dgm:cxn modelId="{9816B0F9-0449-486C-B712-143F779AD99A}" type="presOf" srcId="{D23D4C78-A96C-4C54-9804-CFB5A117AFD4}" destId="{C54E73E4-4797-42C7-911A-CCC7936F184A}" srcOrd="0" destOrd="0" presId="urn:microsoft.com/office/officeart/2005/8/layout/vList4"/>
    <dgm:cxn modelId="{ECDE2B46-9ACC-462A-97C4-0CC2B008ADF9}" srcId="{646CFF4D-249A-4A84-8180-312AA1A1D596}" destId="{CFFD7450-9605-424C-A44F-1434B5E73D05}" srcOrd="0" destOrd="0" parTransId="{D33C2FCC-DCBD-4953-88FA-6EAB3D690979}" sibTransId="{A838FA04-5C51-4C8A-817A-6DB2BDFA82A4}"/>
    <dgm:cxn modelId="{26C2C224-FBC3-49DB-BA69-1DAC131AB761}" srcId="{9C78362F-75F2-4F2B-ADAF-BAA1A2CF1EE6}" destId="{92AEE325-AD69-4A34-9002-EB34C936B7AA}" srcOrd="0" destOrd="0" parTransId="{5D3AE6C2-23C4-40D1-BC3F-FA584A99B4F7}" sibTransId="{E1ADA631-DD45-46A1-8645-E2ACBFFB82E2}"/>
    <dgm:cxn modelId="{2B1088E0-3B64-47A3-B88E-D75F5BF6548F}" type="presOf" srcId="{E3740EAC-B26B-444E-AFD7-A6A1697E9773}" destId="{282D2A15-594E-4003-88D6-C667BD856A79}" srcOrd="0" destOrd="1" presId="urn:microsoft.com/office/officeart/2005/8/layout/vList4"/>
    <dgm:cxn modelId="{F21403D3-900E-49E3-9C8C-0445F2DB132E}" type="presOf" srcId="{646CFF4D-249A-4A84-8180-312AA1A1D596}" destId="{B4826E73-FBA1-42C3-927D-E501276355AB}" srcOrd="0" destOrd="0" presId="urn:microsoft.com/office/officeart/2005/8/layout/vList4"/>
    <dgm:cxn modelId="{0965B66A-27B1-407F-AD47-A758BCE92C55}" srcId="{C4F21E67-A903-4116-B320-F6A13FDFFA5C}" destId="{9C78362F-75F2-4F2B-ADAF-BAA1A2CF1EE6}" srcOrd="3" destOrd="0" parTransId="{F44B2010-8C9F-4EFC-94E1-57B12023818A}" sibTransId="{1EB59747-29D6-493C-BCA5-1C74D6735B86}"/>
    <dgm:cxn modelId="{3CE50FFE-F1DE-4979-9274-C3516ECA14B6}" type="presOf" srcId="{D23D4C78-A96C-4C54-9804-CFB5A117AFD4}" destId="{A26E472D-B345-4419-9AAF-B8B11C911A5B}" srcOrd="1" destOrd="0" presId="urn:microsoft.com/office/officeart/2005/8/layout/vList4"/>
    <dgm:cxn modelId="{AB0B66F4-DD1C-4BEB-90BA-EA548FFC14EC}" type="presOf" srcId="{646CFF4D-249A-4A84-8180-312AA1A1D596}" destId="{57E138B7-E720-4F6B-8B10-44FDAB3D7658}" srcOrd="1" destOrd="0" presId="urn:microsoft.com/office/officeart/2005/8/layout/vList4"/>
    <dgm:cxn modelId="{8D8CB9E7-2E62-45C3-BCB9-2548234B17E7}" srcId="{287BB529-E7B8-4463-9D6F-7818885DA2F3}" destId="{E3740EAC-B26B-444E-AFD7-A6A1697E9773}" srcOrd="0" destOrd="0" parTransId="{388C3270-304F-468A-B42B-285EC2A76578}" sibTransId="{AEA51289-D3F3-4390-BB44-EDA9CCCB7768}"/>
    <dgm:cxn modelId="{3281984B-2F65-430F-87DD-19BAD0D7F4E5}" type="presOf" srcId="{92603757-7693-41FE-946B-3C1AFCE555D7}" destId="{1D6B681A-7E47-468C-A7EE-589EA4BEC4C2}" srcOrd="0" destOrd="0" presId="urn:microsoft.com/office/officeart/2005/8/layout/vList4"/>
    <dgm:cxn modelId="{5642C1F9-EC57-4DC0-95B3-456F43CC18F9}" type="presOf" srcId="{287BB529-E7B8-4463-9D6F-7818885DA2F3}" destId="{282D2A15-594E-4003-88D6-C667BD856A79}" srcOrd="0" destOrd="0" presId="urn:microsoft.com/office/officeart/2005/8/layout/vList4"/>
    <dgm:cxn modelId="{9BAB41A1-48F4-4128-A518-A7309F7BD286}" type="presOf" srcId="{92AEE325-AD69-4A34-9002-EB34C936B7AA}" destId="{6E8F4E0F-29A9-4049-A409-BFBA55EAB787}" srcOrd="1" destOrd="1" presId="urn:microsoft.com/office/officeart/2005/8/layout/vList4"/>
    <dgm:cxn modelId="{6F73907C-8F22-4C2F-9511-901E86EA8066}" type="presOf" srcId="{287BB529-E7B8-4463-9D6F-7818885DA2F3}" destId="{470983DE-9821-4E94-AA0C-38031F938E3B}" srcOrd="1" destOrd="0" presId="urn:microsoft.com/office/officeart/2005/8/layout/vList4"/>
    <dgm:cxn modelId="{DA7299D3-A20E-4B36-A811-DD5363C59E3D}" srcId="{C4F21E67-A903-4116-B320-F6A13FDFFA5C}" destId="{646CFF4D-249A-4A84-8180-312AA1A1D596}" srcOrd="1" destOrd="0" parTransId="{C9D0019F-D7FB-46C2-9BDE-453CCCFF5A2B}" sibTransId="{FEEDBEB5-C043-4815-9233-7CA5C07FBE86}"/>
    <dgm:cxn modelId="{A8495DD0-31E9-43FA-8D9F-A55D95D4F9F1}" type="presOf" srcId="{C4F21E67-A903-4116-B320-F6A13FDFFA5C}" destId="{A8C54E9E-E949-4F13-A889-C11245FC9DD3}" srcOrd="0" destOrd="0" presId="urn:microsoft.com/office/officeart/2005/8/layout/vList4"/>
    <dgm:cxn modelId="{C97C642E-2CB4-47AC-A7B4-9916AF24E378}" srcId="{C4F21E67-A903-4116-B320-F6A13FDFFA5C}" destId="{287BB529-E7B8-4463-9D6F-7818885DA2F3}" srcOrd="0" destOrd="0" parTransId="{082DA69F-36E0-44DD-87D8-41A87CC00091}" sibTransId="{5333A976-D024-4228-8AD5-E382534EA3FD}"/>
    <dgm:cxn modelId="{B0EB4F9A-1E6B-4DEA-B684-0FA9E82E0F41}" type="presOf" srcId="{5D6FB237-42AE-48BF-9F34-754C0AC3D5C0}" destId="{A26E472D-B345-4419-9AAF-B8B11C911A5B}" srcOrd="1" destOrd="1" presId="urn:microsoft.com/office/officeart/2005/8/layout/vList4"/>
    <dgm:cxn modelId="{F5D18983-FE7A-4BB8-900C-B582ABF84639}" srcId="{92603757-7693-41FE-946B-3C1AFCE555D7}" destId="{7EA8C131-A24A-49B3-9C02-4F3F683B1ACD}" srcOrd="0" destOrd="0" parTransId="{51D1D531-409A-4E32-9EC3-733FF63DE2AB}" sibTransId="{EA5F5C92-6327-4B34-976A-F417A9EFC836}"/>
    <dgm:cxn modelId="{6420836A-EE71-422F-A85B-CB7BD4BA9209}" type="presOf" srcId="{7EA8C131-A24A-49B3-9C02-4F3F683B1ACD}" destId="{1D6B681A-7E47-468C-A7EE-589EA4BEC4C2}" srcOrd="0" destOrd="1" presId="urn:microsoft.com/office/officeart/2005/8/layout/vList4"/>
    <dgm:cxn modelId="{2F05F542-9295-4EFB-9924-B69D056F1033}" type="presOf" srcId="{92AEE325-AD69-4A34-9002-EB34C936B7AA}" destId="{B811D37D-538A-4422-A956-1E8C38DE88E9}" srcOrd="0" destOrd="1" presId="urn:microsoft.com/office/officeart/2005/8/layout/vList4"/>
    <dgm:cxn modelId="{FE667679-EB7F-4885-92A6-3208E31A7306}" srcId="{C4F21E67-A903-4116-B320-F6A13FDFFA5C}" destId="{D23D4C78-A96C-4C54-9804-CFB5A117AFD4}" srcOrd="4" destOrd="0" parTransId="{F8E27FCA-AC01-486E-8D34-1ADEDA804D30}" sibTransId="{255CCED9-41DF-42A1-AC44-2626E8A1518D}"/>
    <dgm:cxn modelId="{D2AB144D-8F1A-4F87-893E-3DE92906B261}" type="presOf" srcId="{E3740EAC-B26B-444E-AFD7-A6A1697E9773}" destId="{470983DE-9821-4E94-AA0C-38031F938E3B}" srcOrd="1" destOrd="1" presId="urn:microsoft.com/office/officeart/2005/8/layout/vList4"/>
    <dgm:cxn modelId="{FE910229-F269-4F00-8D8D-F792793E4AEC}" type="presParOf" srcId="{A8C54E9E-E949-4F13-A889-C11245FC9DD3}" destId="{35123919-DF4D-4D59-A8C2-289B67C24FB8}" srcOrd="0" destOrd="0" presId="urn:microsoft.com/office/officeart/2005/8/layout/vList4"/>
    <dgm:cxn modelId="{E07434CB-EBF4-483B-85AE-7CEBA635380A}" type="presParOf" srcId="{35123919-DF4D-4D59-A8C2-289B67C24FB8}" destId="{282D2A15-594E-4003-88D6-C667BD856A79}" srcOrd="0" destOrd="0" presId="urn:microsoft.com/office/officeart/2005/8/layout/vList4"/>
    <dgm:cxn modelId="{9FD11243-D54E-4F06-AC77-9FFB97A95682}" type="presParOf" srcId="{35123919-DF4D-4D59-A8C2-289B67C24FB8}" destId="{AD838C38-1CB9-4B13-8A9D-9FBABE56ADF7}" srcOrd="1" destOrd="0" presId="urn:microsoft.com/office/officeart/2005/8/layout/vList4"/>
    <dgm:cxn modelId="{EAD1AEE8-47C9-45DB-BEAF-2C4233012738}" type="presParOf" srcId="{35123919-DF4D-4D59-A8C2-289B67C24FB8}" destId="{470983DE-9821-4E94-AA0C-38031F938E3B}" srcOrd="2" destOrd="0" presId="urn:microsoft.com/office/officeart/2005/8/layout/vList4"/>
    <dgm:cxn modelId="{6656BB6E-3B66-43DC-92A6-98D898C0EBBC}" type="presParOf" srcId="{A8C54E9E-E949-4F13-A889-C11245FC9DD3}" destId="{FE71E5CA-A83D-4156-86B0-DB09CFD85AAC}" srcOrd="1" destOrd="0" presId="urn:microsoft.com/office/officeart/2005/8/layout/vList4"/>
    <dgm:cxn modelId="{E17EA40D-0542-467A-ACC0-6573C7E2B5BE}" type="presParOf" srcId="{A8C54E9E-E949-4F13-A889-C11245FC9DD3}" destId="{6FAAABF0-E1C1-476F-ADBB-F56FA9E714C9}" srcOrd="2" destOrd="0" presId="urn:microsoft.com/office/officeart/2005/8/layout/vList4"/>
    <dgm:cxn modelId="{DCD0E006-B0C6-4321-B995-3640913D8562}" type="presParOf" srcId="{6FAAABF0-E1C1-476F-ADBB-F56FA9E714C9}" destId="{B4826E73-FBA1-42C3-927D-E501276355AB}" srcOrd="0" destOrd="0" presId="urn:microsoft.com/office/officeart/2005/8/layout/vList4"/>
    <dgm:cxn modelId="{3AE73F75-2229-4732-B239-140D938160AE}" type="presParOf" srcId="{6FAAABF0-E1C1-476F-ADBB-F56FA9E714C9}" destId="{F5EBD8BB-1E50-498F-9916-B3A0B3B48E8D}" srcOrd="1" destOrd="0" presId="urn:microsoft.com/office/officeart/2005/8/layout/vList4"/>
    <dgm:cxn modelId="{6DBDAFA6-9BC8-49C7-88A5-885A6C2E7798}" type="presParOf" srcId="{6FAAABF0-E1C1-476F-ADBB-F56FA9E714C9}" destId="{57E138B7-E720-4F6B-8B10-44FDAB3D7658}" srcOrd="2" destOrd="0" presId="urn:microsoft.com/office/officeart/2005/8/layout/vList4"/>
    <dgm:cxn modelId="{E6DE55D2-2B15-4576-9760-0ABC7BCA8A1B}" type="presParOf" srcId="{A8C54E9E-E949-4F13-A889-C11245FC9DD3}" destId="{43FFCDA4-BE96-43D7-8701-0EEB54591E6E}" srcOrd="3" destOrd="0" presId="urn:microsoft.com/office/officeart/2005/8/layout/vList4"/>
    <dgm:cxn modelId="{BF2DF1A6-FAC0-4B42-8997-A490BB2F7956}" type="presParOf" srcId="{A8C54E9E-E949-4F13-A889-C11245FC9DD3}" destId="{FE6AA495-0525-49F7-B186-54E65FE6BADC}" srcOrd="4" destOrd="0" presId="urn:microsoft.com/office/officeart/2005/8/layout/vList4"/>
    <dgm:cxn modelId="{D1EA99B2-4FDB-4866-9E29-FEA1301091E2}" type="presParOf" srcId="{FE6AA495-0525-49F7-B186-54E65FE6BADC}" destId="{1D6B681A-7E47-468C-A7EE-589EA4BEC4C2}" srcOrd="0" destOrd="0" presId="urn:microsoft.com/office/officeart/2005/8/layout/vList4"/>
    <dgm:cxn modelId="{91ED0768-F72E-426C-B5EA-CBEA38847FCF}" type="presParOf" srcId="{FE6AA495-0525-49F7-B186-54E65FE6BADC}" destId="{A4EA6A3C-F378-45F9-8E9C-4DF9DD7F814E}" srcOrd="1" destOrd="0" presId="urn:microsoft.com/office/officeart/2005/8/layout/vList4"/>
    <dgm:cxn modelId="{51CCA254-92BD-4096-8407-BD2018279413}" type="presParOf" srcId="{FE6AA495-0525-49F7-B186-54E65FE6BADC}" destId="{6A175E53-211D-423C-9100-666B70630116}" srcOrd="2" destOrd="0" presId="urn:microsoft.com/office/officeart/2005/8/layout/vList4"/>
    <dgm:cxn modelId="{33C8EF56-D358-4A81-85F4-94E4AF1299BF}" type="presParOf" srcId="{A8C54E9E-E949-4F13-A889-C11245FC9DD3}" destId="{6FD419EB-9339-40DE-BCF6-30804480ECB9}" srcOrd="5" destOrd="0" presId="urn:microsoft.com/office/officeart/2005/8/layout/vList4"/>
    <dgm:cxn modelId="{A8F0304C-F278-4BC9-8F99-66A95570622B}" type="presParOf" srcId="{A8C54E9E-E949-4F13-A889-C11245FC9DD3}" destId="{8805717B-C328-4222-AD14-F642557255ED}" srcOrd="6" destOrd="0" presId="urn:microsoft.com/office/officeart/2005/8/layout/vList4"/>
    <dgm:cxn modelId="{9C9A51C3-5305-4606-915C-7E577F686B30}" type="presParOf" srcId="{8805717B-C328-4222-AD14-F642557255ED}" destId="{B811D37D-538A-4422-A956-1E8C38DE88E9}" srcOrd="0" destOrd="0" presId="urn:microsoft.com/office/officeart/2005/8/layout/vList4"/>
    <dgm:cxn modelId="{FC4CE033-2366-409D-8380-E85204CF2A1E}" type="presParOf" srcId="{8805717B-C328-4222-AD14-F642557255ED}" destId="{92E7B2EC-61FD-417E-8EAB-11D402E4F732}" srcOrd="1" destOrd="0" presId="urn:microsoft.com/office/officeart/2005/8/layout/vList4"/>
    <dgm:cxn modelId="{B1951D9D-7C35-4643-820C-54C2718D2DCF}" type="presParOf" srcId="{8805717B-C328-4222-AD14-F642557255ED}" destId="{6E8F4E0F-29A9-4049-A409-BFBA55EAB787}" srcOrd="2" destOrd="0" presId="urn:microsoft.com/office/officeart/2005/8/layout/vList4"/>
    <dgm:cxn modelId="{994F861B-F0E9-4FAD-A5B7-F72D3918E00B}" type="presParOf" srcId="{A8C54E9E-E949-4F13-A889-C11245FC9DD3}" destId="{1D9B7164-2EEE-4900-859D-7926869D0F7E}" srcOrd="7" destOrd="0" presId="urn:microsoft.com/office/officeart/2005/8/layout/vList4"/>
    <dgm:cxn modelId="{48D90B13-1129-469E-934C-35FB70A68990}" type="presParOf" srcId="{A8C54E9E-E949-4F13-A889-C11245FC9DD3}" destId="{4B51C1A4-C11E-4A41-8E49-011AAA809779}" srcOrd="8" destOrd="0" presId="urn:microsoft.com/office/officeart/2005/8/layout/vList4"/>
    <dgm:cxn modelId="{7F37BC84-C5B2-4EA1-83D4-B7AEBAC35535}" type="presParOf" srcId="{4B51C1A4-C11E-4A41-8E49-011AAA809779}" destId="{C54E73E4-4797-42C7-911A-CCC7936F184A}" srcOrd="0" destOrd="0" presId="urn:microsoft.com/office/officeart/2005/8/layout/vList4"/>
    <dgm:cxn modelId="{6DAB88C8-CD09-4368-B45F-5FE1C69560DB}" type="presParOf" srcId="{4B51C1A4-C11E-4A41-8E49-011AAA809779}" destId="{35DD53EB-4085-432A-915E-8A13E5DB48CA}" srcOrd="1" destOrd="0" presId="urn:microsoft.com/office/officeart/2005/8/layout/vList4"/>
    <dgm:cxn modelId="{2EDCFD09-639F-4870-86C6-CCA272A9AC18}" type="presParOf" srcId="{4B51C1A4-C11E-4A41-8E49-011AAA809779}" destId="{A26E472D-B345-4419-9AAF-B8B11C911A5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CF8162A-BC2F-4F4F-A7EA-7186790E852B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EB27C25-33AC-4F35-B60C-CA8C403860D0}">
      <dgm:prSet phldrT="[Texto]"/>
      <dgm:spPr/>
      <dgm:t>
        <a:bodyPr/>
        <a:lstStyle/>
        <a:p>
          <a:r>
            <a:rPr lang="es-ES" dirty="0" smtClean="0"/>
            <a:t>Supra estructura</a:t>
          </a:r>
          <a:endParaRPr lang="es-ES" dirty="0"/>
        </a:p>
      </dgm:t>
    </dgm:pt>
    <dgm:pt modelId="{212D89E3-2712-4479-AC5F-BDD1884CD4B5}" type="parTrans" cxnId="{E87D07C5-CBD4-4912-9D00-9EE7F96B4C42}">
      <dgm:prSet/>
      <dgm:spPr/>
      <dgm:t>
        <a:bodyPr/>
        <a:lstStyle/>
        <a:p>
          <a:endParaRPr lang="es-ES"/>
        </a:p>
      </dgm:t>
    </dgm:pt>
    <dgm:pt modelId="{5C6FA1BA-19E0-421A-B2DC-48D0ACA4E4F3}" type="sibTrans" cxnId="{E87D07C5-CBD4-4912-9D00-9EE7F96B4C42}">
      <dgm:prSet/>
      <dgm:spPr/>
      <dgm:t>
        <a:bodyPr/>
        <a:lstStyle/>
        <a:p>
          <a:endParaRPr lang="es-ES"/>
        </a:p>
      </dgm:t>
    </dgm:pt>
    <dgm:pt modelId="{B394FEEC-0E1E-47BA-A9A0-CB91636EF62F}">
      <dgm:prSet phldrT="[Texto]"/>
      <dgm:spPr/>
      <dgm:t>
        <a:bodyPr/>
        <a:lstStyle/>
        <a:p>
          <a:r>
            <a:rPr lang="es-ES" dirty="0" smtClean="0"/>
            <a:t>Diferencias de opiniones entre </a:t>
          </a:r>
          <a:r>
            <a:rPr lang="es-ES" dirty="0" err="1" smtClean="0"/>
            <a:t>GADs</a:t>
          </a:r>
          <a:r>
            <a:rPr lang="es-ES" dirty="0" smtClean="0"/>
            <a:t>,</a:t>
          </a:r>
          <a:endParaRPr lang="es-ES" dirty="0"/>
        </a:p>
      </dgm:t>
    </dgm:pt>
    <dgm:pt modelId="{FB47ED72-1890-4D2A-A6C8-FB34D6137AE0}" type="parTrans" cxnId="{9B5FCC92-D49D-43A8-8E8B-C8B50CF20CAF}">
      <dgm:prSet/>
      <dgm:spPr/>
      <dgm:t>
        <a:bodyPr/>
        <a:lstStyle/>
        <a:p>
          <a:endParaRPr lang="es-ES"/>
        </a:p>
      </dgm:t>
    </dgm:pt>
    <dgm:pt modelId="{5C4D4EBF-2FBA-4FF2-ADB3-E88C531BAED0}" type="sibTrans" cxnId="{9B5FCC92-D49D-43A8-8E8B-C8B50CF20CAF}">
      <dgm:prSet/>
      <dgm:spPr/>
      <dgm:t>
        <a:bodyPr/>
        <a:lstStyle/>
        <a:p>
          <a:endParaRPr lang="es-ES"/>
        </a:p>
      </dgm:t>
    </dgm:pt>
    <dgm:pt modelId="{6F49F93C-962B-4A52-81E0-E30015AE5D9A}">
      <dgm:prSet phldrT="[Texto]"/>
      <dgm:spPr/>
      <dgm:t>
        <a:bodyPr/>
        <a:lstStyle/>
        <a:p>
          <a:r>
            <a:rPr lang="es-ES" dirty="0" smtClean="0"/>
            <a:t>Comunidad receptora</a:t>
          </a:r>
          <a:endParaRPr lang="es-ES" dirty="0"/>
        </a:p>
      </dgm:t>
    </dgm:pt>
    <dgm:pt modelId="{ED69E3F4-2E8C-48E9-8CE1-79412DC9B80F}" type="parTrans" cxnId="{CC963179-57EE-4245-9CBE-8BD0BEC8975E}">
      <dgm:prSet/>
      <dgm:spPr/>
      <dgm:t>
        <a:bodyPr/>
        <a:lstStyle/>
        <a:p>
          <a:endParaRPr lang="es-ES"/>
        </a:p>
      </dgm:t>
    </dgm:pt>
    <dgm:pt modelId="{1B4F0CA8-4DE8-4766-9B76-C8D85094245F}" type="sibTrans" cxnId="{CC963179-57EE-4245-9CBE-8BD0BEC8975E}">
      <dgm:prSet/>
      <dgm:spPr/>
      <dgm:t>
        <a:bodyPr/>
        <a:lstStyle/>
        <a:p>
          <a:endParaRPr lang="es-ES"/>
        </a:p>
      </dgm:t>
    </dgm:pt>
    <dgm:pt modelId="{3FA67CB2-29FD-4AC0-B23D-49B02605830D}">
      <dgm:prSet phldrT="[Texto]"/>
      <dgm:spPr/>
      <dgm:t>
        <a:bodyPr/>
        <a:lstStyle/>
        <a:p>
          <a:r>
            <a:rPr lang="es-ES" dirty="0" err="1" smtClean="0"/>
            <a:t>Cotogchoa</a:t>
          </a:r>
          <a:r>
            <a:rPr lang="es-ES" dirty="0" smtClean="0"/>
            <a:t> tiene gran aceptación al desarrollo turístico</a:t>
          </a:r>
          <a:endParaRPr lang="es-ES" dirty="0"/>
        </a:p>
      </dgm:t>
    </dgm:pt>
    <dgm:pt modelId="{B34810F6-0EE5-42B0-A042-43A687F7D921}" type="parTrans" cxnId="{E9D0A4BE-8D91-400F-ABC5-39DF2CFCD726}">
      <dgm:prSet/>
      <dgm:spPr/>
      <dgm:t>
        <a:bodyPr/>
        <a:lstStyle/>
        <a:p>
          <a:endParaRPr lang="es-ES"/>
        </a:p>
      </dgm:t>
    </dgm:pt>
    <dgm:pt modelId="{0CB3F0BF-E0A2-4263-9AFA-C403246587A9}" type="sibTrans" cxnId="{E9D0A4BE-8D91-400F-ABC5-39DF2CFCD726}">
      <dgm:prSet/>
      <dgm:spPr/>
      <dgm:t>
        <a:bodyPr/>
        <a:lstStyle/>
        <a:p>
          <a:endParaRPr lang="es-ES"/>
        </a:p>
      </dgm:t>
    </dgm:pt>
    <dgm:pt modelId="{66B611B3-22CD-4DD9-A690-498C2B2455CE}">
      <dgm:prSet phldrT="[Texto]"/>
      <dgm:spPr/>
      <dgm:t>
        <a:bodyPr/>
        <a:lstStyle/>
        <a:p>
          <a:r>
            <a:rPr lang="es-ES" dirty="0" smtClean="0"/>
            <a:t>Atractivos</a:t>
          </a:r>
          <a:endParaRPr lang="es-ES" dirty="0"/>
        </a:p>
      </dgm:t>
    </dgm:pt>
    <dgm:pt modelId="{D657BBFA-3E2D-49C6-90C2-627EBA7219F6}" type="parTrans" cxnId="{C89CFAB3-869E-4BAC-B324-4C941C766013}">
      <dgm:prSet/>
      <dgm:spPr/>
      <dgm:t>
        <a:bodyPr/>
        <a:lstStyle/>
        <a:p>
          <a:endParaRPr lang="es-ES"/>
        </a:p>
      </dgm:t>
    </dgm:pt>
    <dgm:pt modelId="{AA16E024-7078-47E0-80D1-9B075AFE65E4}" type="sibTrans" cxnId="{C89CFAB3-869E-4BAC-B324-4C941C766013}">
      <dgm:prSet/>
      <dgm:spPr/>
      <dgm:t>
        <a:bodyPr/>
        <a:lstStyle/>
        <a:p>
          <a:endParaRPr lang="es-ES"/>
        </a:p>
      </dgm:t>
    </dgm:pt>
    <dgm:pt modelId="{CE57764C-0253-4083-B432-5702D589DADB}">
      <dgm:prSet phldrT="[Texto]"/>
      <dgm:spPr/>
      <dgm:t>
        <a:bodyPr/>
        <a:lstStyle/>
        <a:p>
          <a:r>
            <a:rPr lang="es-ES" dirty="0" err="1" smtClean="0"/>
            <a:t>Rumipamba</a:t>
          </a:r>
          <a:r>
            <a:rPr lang="es-ES" dirty="0" smtClean="0"/>
            <a:t> tiene un mejor inventario de atractivos que </a:t>
          </a:r>
          <a:r>
            <a:rPr lang="es-ES" dirty="0" err="1" smtClean="0"/>
            <a:t>Cotogchoa</a:t>
          </a:r>
          <a:endParaRPr lang="es-ES" dirty="0"/>
        </a:p>
      </dgm:t>
    </dgm:pt>
    <dgm:pt modelId="{A3080D8E-AF84-4E70-9AB9-872DEE8ED513}" type="parTrans" cxnId="{3BBE114D-89A4-4036-B9A9-55AC70DC65C8}">
      <dgm:prSet/>
      <dgm:spPr/>
      <dgm:t>
        <a:bodyPr/>
        <a:lstStyle/>
        <a:p>
          <a:endParaRPr lang="es-ES"/>
        </a:p>
      </dgm:t>
    </dgm:pt>
    <dgm:pt modelId="{25C9DC79-5152-4879-BEF0-67DBFEB5EF4F}" type="sibTrans" cxnId="{3BBE114D-89A4-4036-B9A9-55AC70DC65C8}">
      <dgm:prSet/>
      <dgm:spPr/>
      <dgm:t>
        <a:bodyPr/>
        <a:lstStyle/>
        <a:p>
          <a:endParaRPr lang="es-ES"/>
        </a:p>
      </dgm:t>
    </dgm:pt>
    <dgm:pt modelId="{57497537-5095-4D2E-8B4C-A86107AB4093}">
      <dgm:prSet phldrT="[Texto]"/>
      <dgm:spPr/>
      <dgm:t>
        <a:bodyPr/>
        <a:lstStyle/>
        <a:p>
          <a:r>
            <a:rPr lang="es-ES" dirty="0" smtClean="0"/>
            <a:t>Inversión en señalización.</a:t>
          </a:r>
          <a:endParaRPr lang="es-ES" dirty="0"/>
        </a:p>
      </dgm:t>
    </dgm:pt>
    <dgm:pt modelId="{718AB187-CF34-4AAA-8F95-0A04DFE46316}" type="parTrans" cxnId="{EDAB89DB-8C5B-4999-9CD9-D235D15C405A}">
      <dgm:prSet/>
      <dgm:spPr/>
      <dgm:t>
        <a:bodyPr/>
        <a:lstStyle/>
        <a:p>
          <a:endParaRPr lang="es-ES"/>
        </a:p>
      </dgm:t>
    </dgm:pt>
    <dgm:pt modelId="{D5FB1E4F-12B0-496E-BB09-92A2E24F1482}" type="sibTrans" cxnId="{EDAB89DB-8C5B-4999-9CD9-D235D15C405A}">
      <dgm:prSet/>
      <dgm:spPr/>
      <dgm:t>
        <a:bodyPr/>
        <a:lstStyle/>
        <a:p>
          <a:endParaRPr lang="es-ES"/>
        </a:p>
      </dgm:t>
    </dgm:pt>
    <dgm:pt modelId="{60F00EEF-4A7C-4621-B1EA-EDCC3911D74C}">
      <dgm:prSet phldrT="[Texto]"/>
      <dgm:spPr/>
      <dgm:t>
        <a:bodyPr/>
        <a:lstStyle/>
        <a:p>
          <a:r>
            <a:rPr lang="es-ES" dirty="0" smtClean="0"/>
            <a:t>Pocos establecimientos  turísticos legales en las parroquias</a:t>
          </a:r>
          <a:endParaRPr lang="es-ES" dirty="0"/>
        </a:p>
      </dgm:t>
    </dgm:pt>
    <dgm:pt modelId="{C8E0AEAD-0185-4A12-BF04-34E78FE50A89}" type="parTrans" cxnId="{7ADBE354-8368-40E1-826C-34695B1F77AE}">
      <dgm:prSet/>
      <dgm:spPr/>
      <dgm:t>
        <a:bodyPr/>
        <a:lstStyle/>
        <a:p>
          <a:endParaRPr lang="es-ES"/>
        </a:p>
      </dgm:t>
    </dgm:pt>
    <dgm:pt modelId="{664785BC-9B96-470B-9326-727341506C68}" type="sibTrans" cxnId="{7ADBE354-8368-40E1-826C-34695B1F77AE}">
      <dgm:prSet/>
      <dgm:spPr/>
      <dgm:t>
        <a:bodyPr/>
        <a:lstStyle/>
        <a:p>
          <a:endParaRPr lang="es-ES"/>
        </a:p>
      </dgm:t>
    </dgm:pt>
    <dgm:pt modelId="{DEA02D10-DCF0-4780-BA4F-D072935C8844}">
      <dgm:prSet phldrT="[Texto]"/>
      <dgm:spPr/>
      <dgm:t>
        <a:bodyPr/>
        <a:lstStyle/>
        <a:p>
          <a:r>
            <a:rPr lang="es-ES" dirty="0" smtClean="0"/>
            <a:t>Infraestructura</a:t>
          </a:r>
          <a:endParaRPr lang="es-ES" dirty="0"/>
        </a:p>
      </dgm:t>
    </dgm:pt>
    <dgm:pt modelId="{ED5B4F04-00ED-4CE3-A1BA-6D1A7B0F56BE}" type="parTrans" cxnId="{7A7AD34D-592C-496E-BAD6-3010C46A4E90}">
      <dgm:prSet/>
      <dgm:spPr/>
      <dgm:t>
        <a:bodyPr/>
        <a:lstStyle/>
        <a:p>
          <a:endParaRPr lang="es-ES"/>
        </a:p>
      </dgm:t>
    </dgm:pt>
    <dgm:pt modelId="{016F5A5E-CAA0-4767-ADE0-5565301BA8F6}" type="sibTrans" cxnId="{7A7AD34D-592C-496E-BAD6-3010C46A4E90}">
      <dgm:prSet/>
      <dgm:spPr/>
      <dgm:t>
        <a:bodyPr/>
        <a:lstStyle/>
        <a:p>
          <a:endParaRPr lang="es-ES"/>
        </a:p>
      </dgm:t>
    </dgm:pt>
    <dgm:pt modelId="{4602D3F8-7923-416F-A00C-2C05D344D3B5}">
      <dgm:prSet phldrT="[Texto]"/>
      <dgm:spPr/>
      <dgm:t>
        <a:bodyPr/>
        <a:lstStyle/>
        <a:p>
          <a:r>
            <a:rPr lang="es-ES" dirty="0" smtClean="0"/>
            <a:t>Equipamiento e instalaciones</a:t>
          </a:r>
          <a:endParaRPr lang="es-ES" dirty="0"/>
        </a:p>
      </dgm:t>
    </dgm:pt>
    <dgm:pt modelId="{59BDA79B-12BC-47BF-8509-08CD81BF2ACC}" type="parTrans" cxnId="{B34A7C90-3D84-4642-BA19-F99D74743C41}">
      <dgm:prSet/>
      <dgm:spPr/>
      <dgm:t>
        <a:bodyPr/>
        <a:lstStyle/>
        <a:p>
          <a:endParaRPr lang="es-ES"/>
        </a:p>
      </dgm:t>
    </dgm:pt>
    <dgm:pt modelId="{4BE1AD16-9ACE-47EF-AF6F-BBDF87B80826}" type="sibTrans" cxnId="{B34A7C90-3D84-4642-BA19-F99D74743C41}">
      <dgm:prSet/>
      <dgm:spPr/>
      <dgm:t>
        <a:bodyPr/>
        <a:lstStyle/>
        <a:p>
          <a:endParaRPr lang="es-ES"/>
        </a:p>
      </dgm:t>
    </dgm:pt>
    <dgm:pt modelId="{60EF61A0-E221-438F-AF21-4B6445D62AAC}">
      <dgm:prSet phldrT="[Texto]"/>
      <dgm:spPr/>
      <dgm:t>
        <a:bodyPr/>
        <a:lstStyle/>
        <a:p>
          <a:r>
            <a:rPr lang="es-ES" dirty="0" smtClean="0"/>
            <a:t>Dificultad en relación establecimientos privados</a:t>
          </a:r>
          <a:endParaRPr lang="es-ES" dirty="0"/>
        </a:p>
      </dgm:t>
    </dgm:pt>
    <dgm:pt modelId="{11676A77-BE63-458D-B3C1-DC066C0DCB93}" type="parTrans" cxnId="{3E8F5B4C-2EA5-4958-B84E-D4B15DB34CFB}">
      <dgm:prSet/>
      <dgm:spPr/>
      <dgm:t>
        <a:bodyPr/>
        <a:lstStyle/>
        <a:p>
          <a:endParaRPr lang="es-ES"/>
        </a:p>
      </dgm:t>
    </dgm:pt>
    <dgm:pt modelId="{FC0A1CCA-87F9-41F4-A69F-D1E604B815A4}" type="sibTrans" cxnId="{3E8F5B4C-2EA5-4958-B84E-D4B15DB34CFB}">
      <dgm:prSet/>
      <dgm:spPr/>
      <dgm:t>
        <a:bodyPr/>
        <a:lstStyle/>
        <a:p>
          <a:endParaRPr lang="es-ES"/>
        </a:p>
      </dgm:t>
    </dgm:pt>
    <dgm:pt modelId="{A4D5DFA2-5808-4469-BB9B-285F5D980A4D}">
      <dgm:prSet phldrT="[Texto]"/>
      <dgm:spPr/>
      <dgm:t>
        <a:bodyPr/>
        <a:lstStyle/>
        <a:p>
          <a:r>
            <a:rPr lang="es-ES" dirty="0" err="1" smtClean="0"/>
            <a:t>Rumipamba</a:t>
          </a:r>
          <a:r>
            <a:rPr lang="es-ES" dirty="0" smtClean="0"/>
            <a:t> no tiene buen apoyo local</a:t>
          </a:r>
          <a:endParaRPr lang="es-ES" dirty="0"/>
        </a:p>
      </dgm:t>
    </dgm:pt>
    <dgm:pt modelId="{8B3B9D00-2025-49A2-B535-52E8257D7232}" type="parTrans" cxnId="{83A44713-D5B4-4722-9E93-826521D4B004}">
      <dgm:prSet/>
      <dgm:spPr/>
      <dgm:t>
        <a:bodyPr/>
        <a:lstStyle/>
        <a:p>
          <a:endParaRPr lang="es-ES"/>
        </a:p>
      </dgm:t>
    </dgm:pt>
    <dgm:pt modelId="{7C5C1971-0A59-4F10-94AD-BB170E210A9C}" type="sibTrans" cxnId="{83A44713-D5B4-4722-9E93-826521D4B004}">
      <dgm:prSet/>
      <dgm:spPr/>
      <dgm:t>
        <a:bodyPr/>
        <a:lstStyle/>
        <a:p>
          <a:endParaRPr lang="es-ES"/>
        </a:p>
      </dgm:t>
    </dgm:pt>
    <dgm:pt modelId="{DD41E2B9-AB7F-47E7-9390-FEBA9CC439ED}">
      <dgm:prSet phldrT="[Texto]"/>
      <dgm:spPr/>
      <dgm:t>
        <a:bodyPr/>
        <a:lstStyle/>
        <a:p>
          <a:r>
            <a:rPr lang="es-ES" dirty="0" smtClean="0"/>
            <a:t>Sistema vial ineficiente en </a:t>
          </a:r>
          <a:r>
            <a:rPr lang="es-ES" dirty="0" err="1" smtClean="0"/>
            <a:t>Rumipamba</a:t>
          </a:r>
          <a:endParaRPr lang="es-ES" dirty="0"/>
        </a:p>
      </dgm:t>
    </dgm:pt>
    <dgm:pt modelId="{D334CA07-F317-409D-AB99-286BE200F5F0}" type="parTrans" cxnId="{1D355D03-C350-4449-ACE2-AA7E84E1E2F8}">
      <dgm:prSet/>
      <dgm:spPr/>
      <dgm:t>
        <a:bodyPr/>
        <a:lstStyle/>
        <a:p>
          <a:endParaRPr lang="es-ES"/>
        </a:p>
      </dgm:t>
    </dgm:pt>
    <dgm:pt modelId="{96D1F437-AAE3-4A3F-9B77-1243ABD77052}" type="sibTrans" cxnId="{1D355D03-C350-4449-ACE2-AA7E84E1E2F8}">
      <dgm:prSet/>
      <dgm:spPr/>
      <dgm:t>
        <a:bodyPr/>
        <a:lstStyle/>
        <a:p>
          <a:endParaRPr lang="es-ES"/>
        </a:p>
      </dgm:t>
    </dgm:pt>
    <dgm:pt modelId="{5A474F98-E942-44FB-B756-9F815D67A050}">
      <dgm:prSet phldrT="[Texto]"/>
      <dgm:spPr/>
      <dgm:t>
        <a:bodyPr/>
        <a:lstStyle/>
        <a:p>
          <a:r>
            <a:rPr lang="es-ES" dirty="0" smtClean="0"/>
            <a:t>Poca y nula conectividad telefónica</a:t>
          </a:r>
          <a:endParaRPr lang="es-ES" dirty="0"/>
        </a:p>
      </dgm:t>
    </dgm:pt>
    <dgm:pt modelId="{684EDA1E-D20F-45F1-A9BD-38FCF4B9623E}" type="parTrans" cxnId="{1B7B3A23-BA33-48CF-86A0-2B5F089E0ADD}">
      <dgm:prSet/>
      <dgm:spPr/>
      <dgm:t>
        <a:bodyPr/>
        <a:lstStyle/>
        <a:p>
          <a:endParaRPr lang="es-ES"/>
        </a:p>
      </dgm:t>
    </dgm:pt>
    <dgm:pt modelId="{2DA542DE-485F-4930-9A93-8C9AE4C333B0}" type="sibTrans" cxnId="{1B7B3A23-BA33-48CF-86A0-2B5F089E0ADD}">
      <dgm:prSet/>
      <dgm:spPr/>
      <dgm:t>
        <a:bodyPr/>
        <a:lstStyle/>
        <a:p>
          <a:endParaRPr lang="es-ES"/>
        </a:p>
      </dgm:t>
    </dgm:pt>
    <dgm:pt modelId="{C5A07B5F-8CD3-4F75-A59D-674CE8EBE4CF}" type="pres">
      <dgm:prSet presAssocID="{BCF8162A-BC2F-4F4F-A7EA-7186790E85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1029526-CF4A-4821-9475-EF9A19F92816}" type="pres">
      <dgm:prSet presAssocID="{9EB27C25-33AC-4F35-B60C-CA8C403860D0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18EAB3-5E12-40E7-ADB8-0C46BF7147D0}" type="pres">
      <dgm:prSet presAssocID="{9EB27C25-33AC-4F35-B60C-CA8C403860D0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735C27-1D61-4716-81CB-4BD34804F65B}" type="pres">
      <dgm:prSet presAssocID="{6F49F93C-962B-4A52-81E0-E30015AE5D9A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F267E3-6BE3-4EA0-982B-BDBD1595207C}" type="pres">
      <dgm:prSet presAssocID="{6F49F93C-962B-4A52-81E0-E30015AE5D9A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04D7DA-FA64-4B2C-A909-6612F7B1155F}" type="pres">
      <dgm:prSet presAssocID="{66B611B3-22CD-4DD9-A690-498C2B2455CE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1A7A54-AFF7-41F1-8AED-563E426EBF39}" type="pres">
      <dgm:prSet presAssocID="{66B611B3-22CD-4DD9-A690-498C2B2455CE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B1602E-2301-4DCC-8808-5CEB3509D75E}" type="pres">
      <dgm:prSet presAssocID="{4602D3F8-7923-416F-A00C-2C05D344D3B5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94E32-787D-4441-890A-BEBF16A12CEA}" type="pres">
      <dgm:prSet presAssocID="{4602D3F8-7923-416F-A00C-2C05D344D3B5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1E9E7-1845-4429-BA41-FC78732A9C6D}" type="pres">
      <dgm:prSet presAssocID="{DEA02D10-DCF0-4780-BA4F-D072935C8844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F5F161-334F-4953-8FE3-3CC6C82EE2C0}" type="pres">
      <dgm:prSet presAssocID="{DEA02D10-DCF0-4780-BA4F-D072935C8844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A44713-D5B4-4722-9E93-826521D4B004}" srcId="{6F49F93C-962B-4A52-81E0-E30015AE5D9A}" destId="{A4D5DFA2-5808-4469-BB9B-285F5D980A4D}" srcOrd="1" destOrd="0" parTransId="{8B3B9D00-2025-49A2-B535-52E8257D7232}" sibTransId="{7C5C1971-0A59-4F10-94AD-BB170E210A9C}"/>
    <dgm:cxn modelId="{9EC07077-DF2D-4E56-91F3-9F82331CB81D}" type="presOf" srcId="{66B611B3-22CD-4DD9-A690-498C2B2455CE}" destId="{9804D7DA-FA64-4B2C-A909-6612F7B1155F}" srcOrd="0" destOrd="0" presId="urn:microsoft.com/office/officeart/2009/3/layout/IncreasingArrowsProcess"/>
    <dgm:cxn modelId="{7ADBE354-8368-40E1-826C-34695B1F77AE}" srcId="{4602D3F8-7923-416F-A00C-2C05D344D3B5}" destId="{60F00EEF-4A7C-4621-B1EA-EDCC3911D74C}" srcOrd="0" destOrd="0" parTransId="{C8E0AEAD-0185-4A12-BF04-34E78FE50A89}" sibTransId="{664785BC-9B96-470B-9326-727341506C68}"/>
    <dgm:cxn modelId="{DC4FCC08-D27D-4E1A-B6A5-48C07026A64D}" type="presOf" srcId="{B394FEEC-0E1E-47BA-A9A0-CB91636EF62F}" destId="{BB18EAB3-5E12-40E7-ADB8-0C46BF7147D0}" srcOrd="0" destOrd="0" presId="urn:microsoft.com/office/officeart/2009/3/layout/IncreasingArrowsProcess"/>
    <dgm:cxn modelId="{F02F4343-3D18-4030-8518-5C296D7931C2}" type="presOf" srcId="{9EB27C25-33AC-4F35-B60C-CA8C403860D0}" destId="{D1029526-CF4A-4821-9475-EF9A19F92816}" srcOrd="0" destOrd="0" presId="urn:microsoft.com/office/officeart/2009/3/layout/IncreasingArrowsProcess"/>
    <dgm:cxn modelId="{B34A7C90-3D84-4642-BA19-F99D74743C41}" srcId="{BCF8162A-BC2F-4F4F-A7EA-7186790E852B}" destId="{4602D3F8-7923-416F-A00C-2C05D344D3B5}" srcOrd="3" destOrd="0" parTransId="{59BDA79B-12BC-47BF-8509-08CD81BF2ACC}" sibTransId="{4BE1AD16-9ACE-47EF-AF6F-BBDF87B80826}"/>
    <dgm:cxn modelId="{1761BE39-C4E0-4BD0-902F-4F34594E82D0}" type="presOf" srcId="{60F00EEF-4A7C-4621-B1EA-EDCC3911D74C}" destId="{1C394E32-787D-4441-890A-BEBF16A12CEA}" srcOrd="0" destOrd="0" presId="urn:microsoft.com/office/officeart/2009/3/layout/IncreasingArrowsProcess"/>
    <dgm:cxn modelId="{1D355D03-C350-4449-ACE2-AA7E84E1E2F8}" srcId="{DEA02D10-DCF0-4780-BA4F-D072935C8844}" destId="{DD41E2B9-AB7F-47E7-9390-FEBA9CC439ED}" srcOrd="1" destOrd="0" parTransId="{D334CA07-F317-409D-AB99-286BE200F5F0}" sibTransId="{96D1F437-AAE3-4A3F-9B77-1243ABD77052}"/>
    <dgm:cxn modelId="{EB920674-6765-4F1A-92A8-CD96A9A32C9A}" type="presOf" srcId="{60EF61A0-E221-438F-AF21-4B6445D62AAC}" destId="{BB18EAB3-5E12-40E7-ADB8-0C46BF7147D0}" srcOrd="0" destOrd="1" presId="urn:microsoft.com/office/officeart/2009/3/layout/IncreasingArrowsProcess"/>
    <dgm:cxn modelId="{3E8F5B4C-2EA5-4958-B84E-D4B15DB34CFB}" srcId="{9EB27C25-33AC-4F35-B60C-CA8C403860D0}" destId="{60EF61A0-E221-438F-AF21-4B6445D62AAC}" srcOrd="1" destOrd="0" parTransId="{11676A77-BE63-458D-B3C1-DC066C0DCB93}" sibTransId="{FC0A1CCA-87F9-41F4-A69F-D1E604B815A4}"/>
    <dgm:cxn modelId="{7FBDEFC1-E62B-456D-95C3-2B51709FD18C}" type="presOf" srcId="{57497537-5095-4D2E-8B4C-A86107AB4093}" destId="{E2F5F161-334F-4953-8FE3-3CC6C82EE2C0}" srcOrd="0" destOrd="0" presId="urn:microsoft.com/office/officeart/2009/3/layout/IncreasingArrowsProcess"/>
    <dgm:cxn modelId="{CC963179-57EE-4245-9CBE-8BD0BEC8975E}" srcId="{BCF8162A-BC2F-4F4F-A7EA-7186790E852B}" destId="{6F49F93C-962B-4A52-81E0-E30015AE5D9A}" srcOrd="1" destOrd="0" parTransId="{ED69E3F4-2E8C-48E9-8CE1-79412DC9B80F}" sibTransId="{1B4F0CA8-4DE8-4766-9B76-C8D85094245F}"/>
    <dgm:cxn modelId="{1B7B3A23-BA33-48CF-86A0-2B5F089E0ADD}" srcId="{DEA02D10-DCF0-4780-BA4F-D072935C8844}" destId="{5A474F98-E942-44FB-B756-9F815D67A050}" srcOrd="2" destOrd="0" parTransId="{684EDA1E-D20F-45F1-A9BD-38FCF4B9623E}" sibTransId="{2DA542DE-485F-4930-9A93-8C9AE4C333B0}"/>
    <dgm:cxn modelId="{EDAB89DB-8C5B-4999-9CD9-D235D15C405A}" srcId="{DEA02D10-DCF0-4780-BA4F-D072935C8844}" destId="{57497537-5095-4D2E-8B4C-A86107AB4093}" srcOrd="0" destOrd="0" parTransId="{718AB187-CF34-4AAA-8F95-0A04DFE46316}" sibTransId="{D5FB1E4F-12B0-496E-BB09-92A2E24F1482}"/>
    <dgm:cxn modelId="{7A7AD34D-592C-496E-BAD6-3010C46A4E90}" srcId="{BCF8162A-BC2F-4F4F-A7EA-7186790E852B}" destId="{DEA02D10-DCF0-4780-BA4F-D072935C8844}" srcOrd="4" destOrd="0" parTransId="{ED5B4F04-00ED-4CE3-A1BA-6D1A7B0F56BE}" sibTransId="{016F5A5E-CAA0-4767-ADE0-5565301BA8F6}"/>
    <dgm:cxn modelId="{CC19D303-C634-442D-9452-7D3A95987C44}" type="presOf" srcId="{DEA02D10-DCF0-4780-BA4F-D072935C8844}" destId="{1FD1E9E7-1845-4429-BA41-FC78732A9C6D}" srcOrd="0" destOrd="0" presId="urn:microsoft.com/office/officeart/2009/3/layout/IncreasingArrowsProcess"/>
    <dgm:cxn modelId="{3BBE114D-89A4-4036-B9A9-55AC70DC65C8}" srcId="{66B611B3-22CD-4DD9-A690-498C2B2455CE}" destId="{CE57764C-0253-4083-B432-5702D589DADB}" srcOrd="0" destOrd="0" parTransId="{A3080D8E-AF84-4E70-9AB9-872DEE8ED513}" sibTransId="{25C9DC79-5152-4879-BEF0-67DBFEB5EF4F}"/>
    <dgm:cxn modelId="{E87D07C5-CBD4-4912-9D00-9EE7F96B4C42}" srcId="{BCF8162A-BC2F-4F4F-A7EA-7186790E852B}" destId="{9EB27C25-33AC-4F35-B60C-CA8C403860D0}" srcOrd="0" destOrd="0" parTransId="{212D89E3-2712-4479-AC5F-BDD1884CD4B5}" sibTransId="{5C6FA1BA-19E0-421A-B2DC-48D0ACA4E4F3}"/>
    <dgm:cxn modelId="{42DBA896-0319-4061-BAF1-5DECF064B4EB}" type="presOf" srcId="{6F49F93C-962B-4A52-81E0-E30015AE5D9A}" destId="{FB735C27-1D61-4716-81CB-4BD34804F65B}" srcOrd="0" destOrd="0" presId="urn:microsoft.com/office/officeart/2009/3/layout/IncreasingArrowsProcess"/>
    <dgm:cxn modelId="{E9D0A4BE-8D91-400F-ABC5-39DF2CFCD726}" srcId="{6F49F93C-962B-4A52-81E0-E30015AE5D9A}" destId="{3FA67CB2-29FD-4AC0-B23D-49B02605830D}" srcOrd="0" destOrd="0" parTransId="{B34810F6-0EE5-42B0-A042-43A687F7D921}" sibTransId="{0CB3F0BF-E0A2-4263-9AFA-C403246587A9}"/>
    <dgm:cxn modelId="{47B6229E-2808-420F-B32A-2577297BFE30}" type="presOf" srcId="{CE57764C-0253-4083-B432-5702D589DADB}" destId="{4D1A7A54-AFF7-41F1-8AED-563E426EBF39}" srcOrd="0" destOrd="0" presId="urn:microsoft.com/office/officeart/2009/3/layout/IncreasingArrowsProcess"/>
    <dgm:cxn modelId="{90A8124E-3CFB-4B39-81D6-12D5181506A5}" type="presOf" srcId="{5A474F98-E942-44FB-B756-9F815D67A050}" destId="{E2F5F161-334F-4953-8FE3-3CC6C82EE2C0}" srcOrd="0" destOrd="2" presId="urn:microsoft.com/office/officeart/2009/3/layout/IncreasingArrowsProcess"/>
    <dgm:cxn modelId="{C89CFAB3-869E-4BAC-B324-4C941C766013}" srcId="{BCF8162A-BC2F-4F4F-A7EA-7186790E852B}" destId="{66B611B3-22CD-4DD9-A690-498C2B2455CE}" srcOrd="2" destOrd="0" parTransId="{D657BBFA-3E2D-49C6-90C2-627EBA7219F6}" sibTransId="{AA16E024-7078-47E0-80D1-9B075AFE65E4}"/>
    <dgm:cxn modelId="{BDC92356-1061-436C-9E0A-9FDE0D0A5391}" type="presOf" srcId="{BCF8162A-BC2F-4F4F-A7EA-7186790E852B}" destId="{C5A07B5F-8CD3-4F75-A59D-674CE8EBE4CF}" srcOrd="0" destOrd="0" presId="urn:microsoft.com/office/officeart/2009/3/layout/IncreasingArrowsProcess"/>
    <dgm:cxn modelId="{CDF57CAD-B7AE-4836-908E-51354FF581D0}" type="presOf" srcId="{4602D3F8-7923-416F-A00C-2C05D344D3B5}" destId="{27B1602E-2301-4DCC-8808-5CEB3509D75E}" srcOrd="0" destOrd="0" presId="urn:microsoft.com/office/officeart/2009/3/layout/IncreasingArrowsProcess"/>
    <dgm:cxn modelId="{65B2DB8F-1D5F-44D9-96D5-CF418C4F0D8E}" type="presOf" srcId="{3FA67CB2-29FD-4AC0-B23D-49B02605830D}" destId="{38F267E3-6BE3-4EA0-982B-BDBD1595207C}" srcOrd="0" destOrd="0" presId="urn:microsoft.com/office/officeart/2009/3/layout/IncreasingArrowsProcess"/>
    <dgm:cxn modelId="{9B5FCC92-D49D-43A8-8E8B-C8B50CF20CAF}" srcId="{9EB27C25-33AC-4F35-B60C-CA8C403860D0}" destId="{B394FEEC-0E1E-47BA-A9A0-CB91636EF62F}" srcOrd="0" destOrd="0" parTransId="{FB47ED72-1890-4D2A-A6C8-FB34D6137AE0}" sibTransId="{5C4D4EBF-2FBA-4FF2-ADB3-E88C531BAED0}"/>
    <dgm:cxn modelId="{6F123F24-016C-415F-8EC4-C496D4346B7C}" type="presOf" srcId="{A4D5DFA2-5808-4469-BB9B-285F5D980A4D}" destId="{38F267E3-6BE3-4EA0-982B-BDBD1595207C}" srcOrd="0" destOrd="1" presId="urn:microsoft.com/office/officeart/2009/3/layout/IncreasingArrowsProcess"/>
    <dgm:cxn modelId="{A7D8D21E-2D5C-4276-A4A6-F8914991950C}" type="presOf" srcId="{DD41E2B9-AB7F-47E7-9390-FEBA9CC439ED}" destId="{E2F5F161-334F-4953-8FE3-3CC6C82EE2C0}" srcOrd="0" destOrd="1" presId="urn:microsoft.com/office/officeart/2009/3/layout/IncreasingArrowsProcess"/>
    <dgm:cxn modelId="{863BB442-4941-4174-A593-D34F2417D0E3}" type="presParOf" srcId="{C5A07B5F-8CD3-4F75-A59D-674CE8EBE4CF}" destId="{D1029526-CF4A-4821-9475-EF9A19F92816}" srcOrd="0" destOrd="0" presId="urn:microsoft.com/office/officeart/2009/3/layout/IncreasingArrowsProcess"/>
    <dgm:cxn modelId="{F5C6E97B-90A3-4721-BA09-EF88349FE8A9}" type="presParOf" srcId="{C5A07B5F-8CD3-4F75-A59D-674CE8EBE4CF}" destId="{BB18EAB3-5E12-40E7-ADB8-0C46BF7147D0}" srcOrd="1" destOrd="0" presId="urn:microsoft.com/office/officeart/2009/3/layout/IncreasingArrowsProcess"/>
    <dgm:cxn modelId="{E28ACD9C-B7CC-458E-B455-C41370C4AF81}" type="presParOf" srcId="{C5A07B5F-8CD3-4F75-A59D-674CE8EBE4CF}" destId="{FB735C27-1D61-4716-81CB-4BD34804F65B}" srcOrd="2" destOrd="0" presId="urn:microsoft.com/office/officeart/2009/3/layout/IncreasingArrowsProcess"/>
    <dgm:cxn modelId="{1ED78A4F-47A2-4AE7-9B29-8EBB4699A62B}" type="presParOf" srcId="{C5A07B5F-8CD3-4F75-A59D-674CE8EBE4CF}" destId="{38F267E3-6BE3-4EA0-982B-BDBD1595207C}" srcOrd="3" destOrd="0" presId="urn:microsoft.com/office/officeart/2009/3/layout/IncreasingArrowsProcess"/>
    <dgm:cxn modelId="{9C5C2C9B-BFBC-491D-9DD2-4AACC6E6CB17}" type="presParOf" srcId="{C5A07B5F-8CD3-4F75-A59D-674CE8EBE4CF}" destId="{9804D7DA-FA64-4B2C-A909-6612F7B1155F}" srcOrd="4" destOrd="0" presId="urn:microsoft.com/office/officeart/2009/3/layout/IncreasingArrowsProcess"/>
    <dgm:cxn modelId="{D37D304E-9443-4F8C-87CA-AB8D06D553E2}" type="presParOf" srcId="{C5A07B5F-8CD3-4F75-A59D-674CE8EBE4CF}" destId="{4D1A7A54-AFF7-41F1-8AED-563E426EBF39}" srcOrd="5" destOrd="0" presId="urn:microsoft.com/office/officeart/2009/3/layout/IncreasingArrowsProcess"/>
    <dgm:cxn modelId="{7EA63EA9-6D62-44A0-BE0F-2B88B4D64818}" type="presParOf" srcId="{C5A07B5F-8CD3-4F75-A59D-674CE8EBE4CF}" destId="{27B1602E-2301-4DCC-8808-5CEB3509D75E}" srcOrd="6" destOrd="0" presId="urn:microsoft.com/office/officeart/2009/3/layout/IncreasingArrowsProcess"/>
    <dgm:cxn modelId="{953DB916-5B2F-451B-8F47-7DBB00AF8552}" type="presParOf" srcId="{C5A07B5F-8CD3-4F75-A59D-674CE8EBE4CF}" destId="{1C394E32-787D-4441-890A-BEBF16A12CEA}" srcOrd="7" destOrd="0" presId="urn:microsoft.com/office/officeart/2009/3/layout/IncreasingArrowsProcess"/>
    <dgm:cxn modelId="{585FFDC4-E03C-46C0-AD05-4EDF1F0208CA}" type="presParOf" srcId="{C5A07B5F-8CD3-4F75-A59D-674CE8EBE4CF}" destId="{1FD1E9E7-1845-4429-BA41-FC78732A9C6D}" srcOrd="8" destOrd="0" presId="urn:microsoft.com/office/officeart/2009/3/layout/IncreasingArrowsProcess"/>
    <dgm:cxn modelId="{09E3CA98-6540-4655-A2A5-FAFF7C94C476}" type="presParOf" srcId="{C5A07B5F-8CD3-4F75-A59D-674CE8EBE4CF}" destId="{E2F5F161-334F-4953-8FE3-3CC6C82EE2C0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162EAF-C0BF-45A7-92B0-B9072C34234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69640-44B9-4BC6-AF4F-3816B6D09B9F}">
      <dgm:prSet phldrT="[Texto]"/>
      <dgm:spPr/>
      <dgm:t>
        <a:bodyPr/>
        <a:lstStyle/>
        <a:p>
          <a:r>
            <a:rPr lang="es-ES" dirty="0" smtClean="0"/>
            <a:t>Motivo principal de visita es visita activa</a:t>
          </a:r>
          <a:endParaRPr lang="es-ES" dirty="0"/>
        </a:p>
      </dgm:t>
    </dgm:pt>
    <dgm:pt modelId="{3AA8F6AE-3BA9-4273-A998-F6C7C34586B9}" type="parTrans" cxnId="{F68F554C-1B4C-4FB6-A099-88EA226F4E50}">
      <dgm:prSet/>
      <dgm:spPr/>
      <dgm:t>
        <a:bodyPr/>
        <a:lstStyle/>
        <a:p>
          <a:endParaRPr lang="es-ES"/>
        </a:p>
      </dgm:t>
    </dgm:pt>
    <dgm:pt modelId="{1C8CE5D2-80D4-4D0C-9A23-4217661B7F32}" type="sibTrans" cxnId="{F68F554C-1B4C-4FB6-A099-88EA226F4E50}">
      <dgm:prSet/>
      <dgm:spPr/>
      <dgm:t>
        <a:bodyPr/>
        <a:lstStyle/>
        <a:p>
          <a:endParaRPr lang="es-ES"/>
        </a:p>
      </dgm:t>
    </dgm:pt>
    <dgm:pt modelId="{B5D9A2F8-4FC0-4827-B4EE-A611FBEC4975}">
      <dgm:prSet phldrT="[Texto]"/>
      <dgm:spPr/>
      <dgm:t>
        <a:bodyPr/>
        <a:lstStyle/>
        <a:p>
          <a:r>
            <a:rPr lang="es-ES" dirty="0" smtClean="0"/>
            <a:t>Supo del lugar por recomendación de un amigo</a:t>
          </a:r>
          <a:endParaRPr lang="es-ES" dirty="0"/>
        </a:p>
      </dgm:t>
    </dgm:pt>
    <dgm:pt modelId="{8D6D6749-F434-44D0-B33D-EE19E48D6CB1}" type="parTrans" cxnId="{BC85F15C-C87D-4625-B9CF-C85E319F4013}">
      <dgm:prSet/>
      <dgm:spPr/>
      <dgm:t>
        <a:bodyPr/>
        <a:lstStyle/>
        <a:p>
          <a:endParaRPr lang="es-ES"/>
        </a:p>
      </dgm:t>
    </dgm:pt>
    <dgm:pt modelId="{FD83A3FB-9060-4B00-B2B4-EC4A39C97BA8}" type="sibTrans" cxnId="{BC85F15C-C87D-4625-B9CF-C85E319F4013}">
      <dgm:prSet/>
      <dgm:spPr/>
      <dgm:t>
        <a:bodyPr/>
        <a:lstStyle/>
        <a:p>
          <a:endParaRPr lang="es-ES"/>
        </a:p>
      </dgm:t>
    </dgm:pt>
    <dgm:pt modelId="{A546D7AF-E87C-410D-9773-D00672C150FC}">
      <dgm:prSet phldrT="[Texto]"/>
      <dgm:spPr/>
      <dgm:t>
        <a:bodyPr/>
        <a:lstStyle/>
        <a:p>
          <a:r>
            <a:rPr lang="es-ES" dirty="0" smtClean="0"/>
            <a:t>Gasto promedio: menos de 25 $</a:t>
          </a:r>
          <a:endParaRPr lang="es-ES" dirty="0"/>
        </a:p>
      </dgm:t>
    </dgm:pt>
    <dgm:pt modelId="{6FED4AA9-245B-41E4-BB98-BEBB6244445F}" type="parTrans" cxnId="{D578B925-6DB0-428F-8665-6FE518654D1C}">
      <dgm:prSet/>
      <dgm:spPr/>
      <dgm:t>
        <a:bodyPr/>
        <a:lstStyle/>
        <a:p>
          <a:endParaRPr lang="es-ES"/>
        </a:p>
      </dgm:t>
    </dgm:pt>
    <dgm:pt modelId="{5D57767A-CB17-4EB5-A9C7-3A39D0EC3211}" type="sibTrans" cxnId="{D578B925-6DB0-428F-8665-6FE518654D1C}">
      <dgm:prSet/>
      <dgm:spPr/>
      <dgm:t>
        <a:bodyPr/>
        <a:lstStyle/>
        <a:p>
          <a:endParaRPr lang="es-ES"/>
        </a:p>
      </dgm:t>
    </dgm:pt>
    <dgm:pt modelId="{83DBD83D-397B-4029-9082-618AE5E67DE9}">
      <dgm:prSet phldrT="[Texto]"/>
      <dgm:spPr/>
      <dgm:t>
        <a:bodyPr/>
        <a:lstStyle/>
        <a:p>
          <a:r>
            <a:rPr lang="es-ES" dirty="0" smtClean="0"/>
            <a:t>Turismo activo genera muy poco impacto ambiental</a:t>
          </a:r>
          <a:endParaRPr lang="es-ES" dirty="0"/>
        </a:p>
      </dgm:t>
    </dgm:pt>
    <dgm:pt modelId="{D6EAFAE7-1FE9-452B-8DF7-4C788F7BE864}" type="parTrans" cxnId="{7A177F46-CE70-436D-B606-3F9CE7F13C11}">
      <dgm:prSet/>
      <dgm:spPr/>
      <dgm:t>
        <a:bodyPr/>
        <a:lstStyle/>
        <a:p>
          <a:endParaRPr lang="es-ES"/>
        </a:p>
      </dgm:t>
    </dgm:pt>
    <dgm:pt modelId="{07FF1524-4042-4689-97AF-C983F65D2D5B}" type="sibTrans" cxnId="{7A177F46-CE70-436D-B606-3F9CE7F13C11}">
      <dgm:prSet/>
      <dgm:spPr/>
      <dgm:t>
        <a:bodyPr/>
        <a:lstStyle/>
        <a:p>
          <a:endParaRPr lang="es-ES"/>
        </a:p>
      </dgm:t>
    </dgm:pt>
    <dgm:pt modelId="{18C9B0C2-F763-4DE5-9BFA-6273ABA1C806}">
      <dgm:prSet phldrT="[Texto]"/>
      <dgm:spPr/>
      <dgm:t>
        <a:bodyPr/>
        <a:lstStyle/>
        <a:p>
          <a:r>
            <a:rPr lang="es-ES" dirty="0" smtClean="0"/>
            <a:t>Vías de acceso es lo que más desagrado de la visita</a:t>
          </a:r>
          <a:endParaRPr lang="es-ES" dirty="0"/>
        </a:p>
      </dgm:t>
    </dgm:pt>
    <dgm:pt modelId="{7ED91BC5-F635-44A5-A224-479CCC00E347}" type="parTrans" cxnId="{29609DD1-CF1D-49EB-A6A2-E83A1EFA8FA0}">
      <dgm:prSet/>
      <dgm:spPr/>
      <dgm:t>
        <a:bodyPr/>
        <a:lstStyle/>
        <a:p>
          <a:endParaRPr lang="es-ES"/>
        </a:p>
      </dgm:t>
    </dgm:pt>
    <dgm:pt modelId="{8C590E05-16AA-4A18-AEB6-3BDAFA3EAC65}" type="sibTrans" cxnId="{29609DD1-CF1D-49EB-A6A2-E83A1EFA8FA0}">
      <dgm:prSet/>
      <dgm:spPr/>
      <dgm:t>
        <a:bodyPr/>
        <a:lstStyle/>
        <a:p>
          <a:endParaRPr lang="es-ES"/>
        </a:p>
      </dgm:t>
    </dgm:pt>
    <dgm:pt modelId="{605E03B9-C976-42E8-8A0B-37CFB961B0F4}" type="pres">
      <dgm:prSet presAssocID="{4E162EAF-C0BF-45A7-92B0-B9072C34234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D820F1C-FA2B-4C88-AD36-2103BB7D5ACF}" type="pres">
      <dgm:prSet presAssocID="{4E162EAF-C0BF-45A7-92B0-B9072C342340}" presName="Name1" presStyleCnt="0"/>
      <dgm:spPr/>
    </dgm:pt>
    <dgm:pt modelId="{803143A6-CCBC-4EFF-B344-4AC79F7F4670}" type="pres">
      <dgm:prSet presAssocID="{4E162EAF-C0BF-45A7-92B0-B9072C342340}" presName="cycle" presStyleCnt="0"/>
      <dgm:spPr/>
    </dgm:pt>
    <dgm:pt modelId="{FAB6BB1A-AFD8-4749-968A-45A39AF5C852}" type="pres">
      <dgm:prSet presAssocID="{4E162EAF-C0BF-45A7-92B0-B9072C342340}" presName="srcNode" presStyleLbl="node1" presStyleIdx="0" presStyleCnt="5"/>
      <dgm:spPr/>
    </dgm:pt>
    <dgm:pt modelId="{6E2590A4-1523-422D-9385-ED15ED6FF936}" type="pres">
      <dgm:prSet presAssocID="{4E162EAF-C0BF-45A7-92B0-B9072C342340}" presName="conn" presStyleLbl="parChTrans1D2" presStyleIdx="0" presStyleCnt="1"/>
      <dgm:spPr/>
      <dgm:t>
        <a:bodyPr/>
        <a:lstStyle/>
        <a:p>
          <a:endParaRPr lang="es-ES"/>
        </a:p>
      </dgm:t>
    </dgm:pt>
    <dgm:pt modelId="{C10B5931-929D-4298-9056-4B10E47FA888}" type="pres">
      <dgm:prSet presAssocID="{4E162EAF-C0BF-45A7-92B0-B9072C342340}" presName="extraNode" presStyleLbl="node1" presStyleIdx="0" presStyleCnt="5"/>
      <dgm:spPr/>
    </dgm:pt>
    <dgm:pt modelId="{AA67108F-9440-4845-98B7-B4473E60890E}" type="pres">
      <dgm:prSet presAssocID="{4E162EAF-C0BF-45A7-92B0-B9072C342340}" presName="dstNode" presStyleLbl="node1" presStyleIdx="0" presStyleCnt="5"/>
      <dgm:spPr/>
    </dgm:pt>
    <dgm:pt modelId="{E45277D7-97ED-41C9-A50D-8CE568FC55DF}" type="pres">
      <dgm:prSet presAssocID="{A2369640-44B9-4BC6-AF4F-3816B6D09B9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1455F-A5B3-4FAF-92F7-BFE46D87612B}" type="pres">
      <dgm:prSet presAssocID="{A2369640-44B9-4BC6-AF4F-3816B6D09B9F}" presName="accent_1" presStyleCnt="0"/>
      <dgm:spPr/>
    </dgm:pt>
    <dgm:pt modelId="{69077DB0-5B62-4EC4-87CC-91B3EF1E06D3}" type="pres">
      <dgm:prSet presAssocID="{A2369640-44B9-4BC6-AF4F-3816B6D09B9F}" presName="accentRepeatNode" presStyleLbl="solidFgAcc1" presStyleIdx="0" presStyleCnt="5"/>
      <dgm:spPr/>
    </dgm:pt>
    <dgm:pt modelId="{31A09E6A-93B2-4246-B780-E81CD95327CD}" type="pres">
      <dgm:prSet presAssocID="{B5D9A2F8-4FC0-4827-B4EE-A611FBEC497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EE6CA-F9C1-4AEA-A51C-FA2CDB50582C}" type="pres">
      <dgm:prSet presAssocID="{B5D9A2F8-4FC0-4827-B4EE-A611FBEC4975}" presName="accent_2" presStyleCnt="0"/>
      <dgm:spPr/>
    </dgm:pt>
    <dgm:pt modelId="{D853C67E-AA0A-4CEB-A82D-0596C12F5D7A}" type="pres">
      <dgm:prSet presAssocID="{B5D9A2F8-4FC0-4827-B4EE-A611FBEC4975}" presName="accentRepeatNode" presStyleLbl="solidFgAcc1" presStyleIdx="1" presStyleCnt="5"/>
      <dgm:spPr/>
    </dgm:pt>
    <dgm:pt modelId="{3ABACC65-A46F-4E65-B811-67701D16CF6C}" type="pres">
      <dgm:prSet presAssocID="{A546D7AF-E87C-410D-9773-D00672C150F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20D435-7C32-4B19-9661-7CA9E3653FA7}" type="pres">
      <dgm:prSet presAssocID="{A546D7AF-E87C-410D-9773-D00672C150FC}" presName="accent_3" presStyleCnt="0"/>
      <dgm:spPr/>
    </dgm:pt>
    <dgm:pt modelId="{D1E1C222-8729-4338-ACC6-4F7A2469AB87}" type="pres">
      <dgm:prSet presAssocID="{A546D7AF-E87C-410D-9773-D00672C150FC}" presName="accentRepeatNode" presStyleLbl="solidFgAcc1" presStyleIdx="2" presStyleCnt="5"/>
      <dgm:spPr/>
    </dgm:pt>
    <dgm:pt modelId="{8DE361D9-70AD-4BD7-9648-32EB1E70973F}" type="pres">
      <dgm:prSet presAssocID="{83DBD83D-397B-4029-9082-618AE5E67DE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2DA86E-7B7B-40B5-9FCA-60F581972684}" type="pres">
      <dgm:prSet presAssocID="{83DBD83D-397B-4029-9082-618AE5E67DE9}" presName="accent_4" presStyleCnt="0"/>
      <dgm:spPr/>
    </dgm:pt>
    <dgm:pt modelId="{640305C4-378C-4C0E-B7AE-5D576ECB3194}" type="pres">
      <dgm:prSet presAssocID="{83DBD83D-397B-4029-9082-618AE5E67DE9}" presName="accentRepeatNode" presStyleLbl="solidFgAcc1" presStyleIdx="3" presStyleCnt="5"/>
      <dgm:spPr/>
    </dgm:pt>
    <dgm:pt modelId="{14E25D50-24A4-4E77-A991-45B50367A033}" type="pres">
      <dgm:prSet presAssocID="{18C9B0C2-F763-4DE5-9BFA-6273ABA1C80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ED69CD-B46C-404E-A991-53B41F4F7C01}" type="pres">
      <dgm:prSet presAssocID="{18C9B0C2-F763-4DE5-9BFA-6273ABA1C806}" presName="accent_5" presStyleCnt="0"/>
      <dgm:spPr/>
    </dgm:pt>
    <dgm:pt modelId="{BC899703-D71A-46C4-9014-E70DD0DA59ED}" type="pres">
      <dgm:prSet presAssocID="{18C9B0C2-F763-4DE5-9BFA-6273ABA1C806}" presName="accentRepeatNode" presStyleLbl="solidFgAcc1" presStyleIdx="4" presStyleCnt="5"/>
      <dgm:spPr/>
    </dgm:pt>
  </dgm:ptLst>
  <dgm:cxnLst>
    <dgm:cxn modelId="{A621AAA1-7625-4151-B212-4CC8F7031026}" type="presOf" srcId="{4E162EAF-C0BF-45A7-92B0-B9072C342340}" destId="{605E03B9-C976-42E8-8A0B-37CFB961B0F4}" srcOrd="0" destOrd="0" presId="urn:microsoft.com/office/officeart/2008/layout/VerticalCurvedList"/>
    <dgm:cxn modelId="{61E321F1-2A39-41A5-A579-7E52582CC5B0}" type="presOf" srcId="{A2369640-44B9-4BC6-AF4F-3816B6D09B9F}" destId="{E45277D7-97ED-41C9-A50D-8CE568FC55DF}" srcOrd="0" destOrd="0" presId="urn:microsoft.com/office/officeart/2008/layout/VerticalCurvedList"/>
    <dgm:cxn modelId="{7A177F46-CE70-436D-B606-3F9CE7F13C11}" srcId="{4E162EAF-C0BF-45A7-92B0-B9072C342340}" destId="{83DBD83D-397B-4029-9082-618AE5E67DE9}" srcOrd="3" destOrd="0" parTransId="{D6EAFAE7-1FE9-452B-8DF7-4C788F7BE864}" sibTransId="{07FF1524-4042-4689-97AF-C983F65D2D5B}"/>
    <dgm:cxn modelId="{BC85F15C-C87D-4625-B9CF-C85E319F4013}" srcId="{4E162EAF-C0BF-45A7-92B0-B9072C342340}" destId="{B5D9A2F8-4FC0-4827-B4EE-A611FBEC4975}" srcOrd="1" destOrd="0" parTransId="{8D6D6749-F434-44D0-B33D-EE19E48D6CB1}" sibTransId="{FD83A3FB-9060-4B00-B2B4-EC4A39C97BA8}"/>
    <dgm:cxn modelId="{F68F554C-1B4C-4FB6-A099-88EA226F4E50}" srcId="{4E162EAF-C0BF-45A7-92B0-B9072C342340}" destId="{A2369640-44B9-4BC6-AF4F-3816B6D09B9F}" srcOrd="0" destOrd="0" parTransId="{3AA8F6AE-3BA9-4273-A998-F6C7C34586B9}" sibTransId="{1C8CE5D2-80D4-4D0C-9A23-4217661B7F32}"/>
    <dgm:cxn modelId="{65086EEE-1FCD-44C8-94A4-5CE780A07F53}" type="presOf" srcId="{83DBD83D-397B-4029-9082-618AE5E67DE9}" destId="{8DE361D9-70AD-4BD7-9648-32EB1E70973F}" srcOrd="0" destOrd="0" presId="urn:microsoft.com/office/officeart/2008/layout/VerticalCurvedList"/>
    <dgm:cxn modelId="{7C38FB01-31EC-4533-A203-F482CED616AC}" type="presOf" srcId="{1C8CE5D2-80D4-4D0C-9A23-4217661B7F32}" destId="{6E2590A4-1523-422D-9385-ED15ED6FF936}" srcOrd="0" destOrd="0" presId="urn:microsoft.com/office/officeart/2008/layout/VerticalCurvedList"/>
    <dgm:cxn modelId="{35BE12F2-AADE-4F6B-B2B6-FDCDEAABA8F1}" type="presOf" srcId="{A546D7AF-E87C-410D-9773-D00672C150FC}" destId="{3ABACC65-A46F-4E65-B811-67701D16CF6C}" srcOrd="0" destOrd="0" presId="urn:microsoft.com/office/officeart/2008/layout/VerticalCurvedList"/>
    <dgm:cxn modelId="{C889C1DB-EE70-4BF5-975A-929AAD37FD08}" type="presOf" srcId="{18C9B0C2-F763-4DE5-9BFA-6273ABA1C806}" destId="{14E25D50-24A4-4E77-A991-45B50367A033}" srcOrd="0" destOrd="0" presId="urn:microsoft.com/office/officeart/2008/layout/VerticalCurvedList"/>
    <dgm:cxn modelId="{D578B925-6DB0-428F-8665-6FE518654D1C}" srcId="{4E162EAF-C0BF-45A7-92B0-B9072C342340}" destId="{A546D7AF-E87C-410D-9773-D00672C150FC}" srcOrd="2" destOrd="0" parTransId="{6FED4AA9-245B-41E4-BB98-BEBB6244445F}" sibTransId="{5D57767A-CB17-4EB5-A9C7-3A39D0EC3211}"/>
    <dgm:cxn modelId="{29609DD1-CF1D-49EB-A6A2-E83A1EFA8FA0}" srcId="{4E162EAF-C0BF-45A7-92B0-B9072C342340}" destId="{18C9B0C2-F763-4DE5-9BFA-6273ABA1C806}" srcOrd="4" destOrd="0" parTransId="{7ED91BC5-F635-44A5-A224-479CCC00E347}" sibTransId="{8C590E05-16AA-4A18-AEB6-3BDAFA3EAC65}"/>
    <dgm:cxn modelId="{AA47C55C-287E-4F7F-8C7E-898A73FACA3C}" type="presOf" srcId="{B5D9A2F8-4FC0-4827-B4EE-A611FBEC4975}" destId="{31A09E6A-93B2-4246-B780-E81CD95327CD}" srcOrd="0" destOrd="0" presId="urn:microsoft.com/office/officeart/2008/layout/VerticalCurvedList"/>
    <dgm:cxn modelId="{736B7B0A-46F5-4C42-96FE-75C61A482BBA}" type="presParOf" srcId="{605E03B9-C976-42E8-8A0B-37CFB961B0F4}" destId="{ED820F1C-FA2B-4C88-AD36-2103BB7D5ACF}" srcOrd="0" destOrd="0" presId="urn:microsoft.com/office/officeart/2008/layout/VerticalCurvedList"/>
    <dgm:cxn modelId="{BE91BA4D-DF17-4B29-ADB7-42F2D272E146}" type="presParOf" srcId="{ED820F1C-FA2B-4C88-AD36-2103BB7D5ACF}" destId="{803143A6-CCBC-4EFF-B344-4AC79F7F4670}" srcOrd="0" destOrd="0" presId="urn:microsoft.com/office/officeart/2008/layout/VerticalCurvedList"/>
    <dgm:cxn modelId="{C5981B92-243F-48D9-B869-7CC6DA795188}" type="presParOf" srcId="{803143A6-CCBC-4EFF-B344-4AC79F7F4670}" destId="{FAB6BB1A-AFD8-4749-968A-45A39AF5C852}" srcOrd="0" destOrd="0" presId="urn:microsoft.com/office/officeart/2008/layout/VerticalCurvedList"/>
    <dgm:cxn modelId="{4EF6329C-0921-476C-88E9-7ABC35227082}" type="presParOf" srcId="{803143A6-CCBC-4EFF-B344-4AC79F7F4670}" destId="{6E2590A4-1523-422D-9385-ED15ED6FF936}" srcOrd="1" destOrd="0" presId="urn:microsoft.com/office/officeart/2008/layout/VerticalCurvedList"/>
    <dgm:cxn modelId="{E8E1C18C-1E65-40D3-A541-6905E20763C3}" type="presParOf" srcId="{803143A6-CCBC-4EFF-B344-4AC79F7F4670}" destId="{C10B5931-929D-4298-9056-4B10E47FA888}" srcOrd="2" destOrd="0" presId="urn:microsoft.com/office/officeart/2008/layout/VerticalCurvedList"/>
    <dgm:cxn modelId="{3F89E5FA-67C5-4242-93E5-C34C066E8E91}" type="presParOf" srcId="{803143A6-CCBC-4EFF-B344-4AC79F7F4670}" destId="{AA67108F-9440-4845-98B7-B4473E60890E}" srcOrd="3" destOrd="0" presId="urn:microsoft.com/office/officeart/2008/layout/VerticalCurvedList"/>
    <dgm:cxn modelId="{59A62631-90F0-41C9-ACBF-13136F7376D3}" type="presParOf" srcId="{ED820F1C-FA2B-4C88-AD36-2103BB7D5ACF}" destId="{E45277D7-97ED-41C9-A50D-8CE568FC55DF}" srcOrd="1" destOrd="0" presId="urn:microsoft.com/office/officeart/2008/layout/VerticalCurvedList"/>
    <dgm:cxn modelId="{C4C5246F-2C50-4689-A12C-6A161891D36A}" type="presParOf" srcId="{ED820F1C-FA2B-4C88-AD36-2103BB7D5ACF}" destId="{C121455F-A5B3-4FAF-92F7-BFE46D87612B}" srcOrd="2" destOrd="0" presId="urn:microsoft.com/office/officeart/2008/layout/VerticalCurvedList"/>
    <dgm:cxn modelId="{8EA71538-A7D8-4A04-99A9-9E30252A2833}" type="presParOf" srcId="{C121455F-A5B3-4FAF-92F7-BFE46D87612B}" destId="{69077DB0-5B62-4EC4-87CC-91B3EF1E06D3}" srcOrd="0" destOrd="0" presId="urn:microsoft.com/office/officeart/2008/layout/VerticalCurvedList"/>
    <dgm:cxn modelId="{281A4911-17C1-41AF-B853-ED81FF181120}" type="presParOf" srcId="{ED820F1C-FA2B-4C88-AD36-2103BB7D5ACF}" destId="{31A09E6A-93B2-4246-B780-E81CD95327CD}" srcOrd="3" destOrd="0" presId="urn:microsoft.com/office/officeart/2008/layout/VerticalCurvedList"/>
    <dgm:cxn modelId="{DA455E5E-02DF-4E2F-8DDA-7CAE6159DD02}" type="presParOf" srcId="{ED820F1C-FA2B-4C88-AD36-2103BB7D5ACF}" destId="{603EE6CA-F9C1-4AEA-A51C-FA2CDB50582C}" srcOrd="4" destOrd="0" presId="urn:microsoft.com/office/officeart/2008/layout/VerticalCurvedList"/>
    <dgm:cxn modelId="{65988813-7D68-4B0E-B99B-9938FE68302A}" type="presParOf" srcId="{603EE6CA-F9C1-4AEA-A51C-FA2CDB50582C}" destId="{D853C67E-AA0A-4CEB-A82D-0596C12F5D7A}" srcOrd="0" destOrd="0" presId="urn:microsoft.com/office/officeart/2008/layout/VerticalCurvedList"/>
    <dgm:cxn modelId="{E61E85BB-14C5-42DC-AD6B-9726336571E0}" type="presParOf" srcId="{ED820F1C-FA2B-4C88-AD36-2103BB7D5ACF}" destId="{3ABACC65-A46F-4E65-B811-67701D16CF6C}" srcOrd="5" destOrd="0" presId="urn:microsoft.com/office/officeart/2008/layout/VerticalCurvedList"/>
    <dgm:cxn modelId="{AE70FE1E-E075-4B7D-B490-F3249C36E463}" type="presParOf" srcId="{ED820F1C-FA2B-4C88-AD36-2103BB7D5ACF}" destId="{8320D435-7C32-4B19-9661-7CA9E3653FA7}" srcOrd="6" destOrd="0" presId="urn:microsoft.com/office/officeart/2008/layout/VerticalCurvedList"/>
    <dgm:cxn modelId="{7D31EE3D-AE4B-40FD-AEBF-C5191828FDA3}" type="presParOf" srcId="{8320D435-7C32-4B19-9661-7CA9E3653FA7}" destId="{D1E1C222-8729-4338-ACC6-4F7A2469AB87}" srcOrd="0" destOrd="0" presId="urn:microsoft.com/office/officeart/2008/layout/VerticalCurvedList"/>
    <dgm:cxn modelId="{E92D3D37-3FAD-4B3C-96AC-AC484AD6E54F}" type="presParOf" srcId="{ED820F1C-FA2B-4C88-AD36-2103BB7D5ACF}" destId="{8DE361D9-70AD-4BD7-9648-32EB1E70973F}" srcOrd="7" destOrd="0" presId="urn:microsoft.com/office/officeart/2008/layout/VerticalCurvedList"/>
    <dgm:cxn modelId="{FD5BE36D-49CC-4CAE-9A80-7D466C7AEDA6}" type="presParOf" srcId="{ED820F1C-FA2B-4C88-AD36-2103BB7D5ACF}" destId="{972DA86E-7B7B-40B5-9FCA-60F581972684}" srcOrd="8" destOrd="0" presId="urn:microsoft.com/office/officeart/2008/layout/VerticalCurvedList"/>
    <dgm:cxn modelId="{7BA68C16-294D-4265-8FC1-5DFCE0CC04A1}" type="presParOf" srcId="{972DA86E-7B7B-40B5-9FCA-60F581972684}" destId="{640305C4-378C-4C0E-B7AE-5D576ECB3194}" srcOrd="0" destOrd="0" presId="urn:microsoft.com/office/officeart/2008/layout/VerticalCurvedList"/>
    <dgm:cxn modelId="{63ACEE51-7F82-4087-BF7E-8872A7E5CBB6}" type="presParOf" srcId="{ED820F1C-FA2B-4C88-AD36-2103BB7D5ACF}" destId="{14E25D50-24A4-4E77-A991-45B50367A033}" srcOrd="9" destOrd="0" presId="urn:microsoft.com/office/officeart/2008/layout/VerticalCurvedList"/>
    <dgm:cxn modelId="{CCC74364-A8B6-4275-8402-68EFBCC1BCBD}" type="presParOf" srcId="{ED820F1C-FA2B-4C88-AD36-2103BB7D5ACF}" destId="{DAED69CD-B46C-404E-A991-53B41F4F7C01}" srcOrd="10" destOrd="0" presId="urn:microsoft.com/office/officeart/2008/layout/VerticalCurvedList"/>
    <dgm:cxn modelId="{2C1841D9-7EF8-46E5-B243-7E6A4B859F74}" type="presParOf" srcId="{DAED69CD-B46C-404E-A991-53B41F4F7C01}" destId="{BC899703-D71A-46C4-9014-E70DD0DA59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F29C76-CEF8-47C0-9E8E-8BD71CCBFAB6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664D1DF-C78B-46B5-BBC0-008BDC08FF3F}">
      <dgm:prSet phldrT="[Texto]"/>
      <dgm:spPr/>
      <dgm:t>
        <a:bodyPr/>
        <a:lstStyle/>
        <a:p>
          <a:r>
            <a:rPr lang="es-ES" b="1" dirty="0" smtClean="0"/>
            <a:t>Cotogchoa</a:t>
          </a:r>
          <a:endParaRPr lang="es-ES" b="1" dirty="0"/>
        </a:p>
      </dgm:t>
    </dgm:pt>
    <dgm:pt modelId="{AE552AD7-BA7B-4C00-9BEE-68E7896F4919}" type="parTrans" cxnId="{C5F6953F-B53C-4A25-8DBB-1FA472BC3B5E}">
      <dgm:prSet/>
      <dgm:spPr/>
      <dgm:t>
        <a:bodyPr/>
        <a:lstStyle/>
        <a:p>
          <a:endParaRPr lang="es-ES" b="1"/>
        </a:p>
      </dgm:t>
    </dgm:pt>
    <dgm:pt modelId="{1A2DF839-00B7-4E61-8C0B-230D9620DE8A}" type="sibTrans" cxnId="{C5F6953F-B53C-4A25-8DBB-1FA472BC3B5E}">
      <dgm:prSet/>
      <dgm:spPr/>
      <dgm:t>
        <a:bodyPr/>
        <a:lstStyle/>
        <a:p>
          <a:endParaRPr lang="es-ES" b="1"/>
        </a:p>
      </dgm:t>
    </dgm:pt>
    <dgm:pt modelId="{AD6738BE-48BE-4978-9B19-38640028287C}">
      <dgm:prSet phldrT="[Texto]"/>
      <dgm:spPr/>
      <dgm:t>
        <a:bodyPr/>
        <a:lstStyle/>
        <a:p>
          <a:r>
            <a:rPr lang="es-ES" b="1" dirty="0" smtClean="0"/>
            <a:t>No posee establecimientos turísticos</a:t>
          </a:r>
          <a:endParaRPr lang="es-ES" b="1" dirty="0"/>
        </a:p>
      </dgm:t>
    </dgm:pt>
    <dgm:pt modelId="{3C1DD634-B842-420B-B93A-3B521AF16BF9}" type="parTrans" cxnId="{651CD28D-D9BC-4A6E-8703-7B0DCFC07297}">
      <dgm:prSet/>
      <dgm:spPr/>
      <dgm:t>
        <a:bodyPr/>
        <a:lstStyle/>
        <a:p>
          <a:endParaRPr lang="es-ES" b="1"/>
        </a:p>
      </dgm:t>
    </dgm:pt>
    <dgm:pt modelId="{5FA5627D-AB6C-4938-94BD-4D0171CA7714}" type="sibTrans" cxnId="{651CD28D-D9BC-4A6E-8703-7B0DCFC07297}">
      <dgm:prSet/>
      <dgm:spPr/>
      <dgm:t>
        <a:bodyPr/>
        <a:lstStyle/>
        <a:p>
          <a:endParaRPr lang="es-ES" b="1"/>
        </a:p>
      </dgm:t>
    </dgm:pt>
    <dgm:pt modelId="{36BA54D2-91A2-4228-856C-74BE5DFBDEE9}">
      <dgm:prSet phldrT="[Texto]"/>
      <dgm:spPr/>
      <dgm:t>
        <a:bodyPr/>
        <a:lstStyle/>
        <a:p>
          <a:r>
            <a:rPr lang="es-ES" b="1" dirty="0" smtClean="0"/>
            <a:t>Fácil acceso</a:t>
          </a:r>
          <a:endParaRPr lang="es-ES" b="1" dirty="0"/>
        </a:p>
      </dgm:t>
    </dgm:pt>
    <dgm:pt modelId="{20E0D284-9A6C-4224-811D-14C0A41993E5}" type="parTrans" cxnId="{ECA7370F-BE4F-431C-BFD1-49D2DF15F8A2}">
      <dgm:prSet/>
      <dgm:spPr/>
      <dgm:t>
        <a:bodyPr/>
        <a:lstStyle/>
        <a:p>
          <a:endParaRPr lang="es-ES" b="1"/>
        </a:p>
      </dgm:t>
    </dgm:pt>
    <dgm:pt modelId="{F49E8214-E1F6-4FBF-A4F7-7AA2F9123639}" type="sibTrans" cxnId="{ECA7370F-BE4F-431C-BFD1-49D2DF15F8A2}">
      <dgm:prSet/>
      <dgm:spPr/>
      <dgm:t>
        <a:bodyPr/>
        <a:lstStyle/>
        <a:p>
          <a:endParaRPr lang="es-ES" b="1"/>
        </a:p>
      </dgm:t>
    </dgm:pt>
    <dgm:pt modelId="{826C7C91-A83A-4796-AFC4-037A8B6B5E1B}">
      <dgm:prSet phldrT="[Texto]"/>
      <dgm:spPr/>
      <dgm:t>
        <a:bodyPr/>
        <a:lstStyle/>
        <a:p>
          <a:r>
            <a:rPr lang="es-ES" b="1" dirty="0" smtClean="0"/>
            <a:t>Más del 50% </a:t>
          </a:r>
          <a:r>
            <a:rPr lang="es-ES" b="1" dirty="0" err="1" smtClean="0"/>
            <a:t>serv</a:t>
          </a:r>
          <a:r>
            <a:rPr lang="es-ES" b="1" dirty="0" smtClean="0"/>
            <a:t>. Básicos</a:t>
          </a:r>
          <a:endParaRPr lang="es-ES" b="1" dirty="0"/>
        </a:p>
      </dgm:t>
    </dgm:pt>
    <dgm:pt modelId="{0FAE7D39-081E-4478-AE77-3D0B03B19E75}" type="parTrans" cxnId="{5493893C-99EA-4D3C-96B7-99D181F12918}">
      <dgm:prSet/>
      <dgm:spPr/>
      <dgm:t>
        <a:bodyPr/>
        <a:lstStyle/>
        <a:p>
          <a:endParaRPr lang="es-ES" b="1"/>
        </a:p>
      </dgm:t>
    </dgm:pt>
    <dgm:pt modelId="{35B51406-87A8-40F4-9669-0585D7EFB42F}" type="sibTrans" cxnId="{5493893C-99EA-4D3C-96B7-99D181F12918}">
      <dgm:prSet/>
      <dgm:spPr/>
      <dgm:t>
        <a:bodyPr/>
        <a:lstStyle/>
        <a:p>
          <a:endParaRPr lang="es-ES" b="1"/>
        </a:p>
      </dgm:t>
    </dgm:pt>
    <dgm:pt modelId="{175646FF-2A76-4B87-B183-9C692E889359}">
      <dgm:prSet phldrT="[Texto]"/>
      <dgm:spPr/>
      <dgm:t>
        <a:bodyPr/>
        <a:lstStyle/>
        <a:p>
          <a:r>
            <a:rPr lang="es-ES" b="1" dirty="0" smtClean="0"/>
            <a:t>Rumipamba</a:t>
          </a:r>
          <a:endParaRPr lang="es-ES" b="1" dirty="0"/>
        </a:p>
      </dgm:t>
    </dgm:pt>
    <dgm:pt modelId="{1A7DC1EB-61F8-4839-9749-AAB7641B684A}" type="parTrans" cxnId="{09A44CB0-B627-47C6-B7FD-D48DA237DDAC}">
      <dgm:prSet/>
      <dgm:spPr/>
      <dgm:t>
        <a:bodyPr/>
        <a:lstStyle/>
        <a:p>
          <a:endParaRPr lang="es-ES" b="1"/>
        </a:p>
      </dgm:t>
    </dgm:pt>
    <dgm:pt modelId="{DD59A247-048C-4D5F-BFBB-40A70587A219}" type="sibTrans" cxnId="{09A44CB0-B627-47C6-B7FD-D48DA237DDAC}">
      <dgm:prSet/>
      <dgm:spPr/>
      <dgm:t>
        <a:bodyPr/>
        <a:lstStyle/>
        <a:p>
          <a:endParaRPr lang="es-ES" b="1"/>
        </a:p>
      </dgm:t>
    </dgm:pt>
    <dgm:pt modelId="{E02FEB5F-1234-4B8E-8541-F8E1862105A8}">
      <dgm:prSet phldrT="[Texto]"/>
      <dgm:spPr/>
      <dgm:t>
        <a:bodyPr/>
        <a:lstStyle/>
        <a:p>
          <a:r>
            <a:rPr lang="es-ES" b="1" dirty="0" err="1" smtClean="0"/>
            <a:t>A&amp;B</a:t>
          </a:r>
          <a:r>
            <a:rPr lang="es-ES" b="1" dirty="0" smtClean="0"/>
            <a:t> - Alojamiento</a:t>
          </a:r>
          <a:endParaRPr lang="es-ES" b="1" dirty="0"/>
        </a:p>
      </dgm:t>
    </dgm:pt>
    <dgm:pt modelId="{E6D270A9-6BC4-46E8-8AF0-5C50627CD319}" type="parTrans" cxnId="{20EE9E20-9B53-47D7-84EB-8AD87B21085C}">
      <dgm:prSet/>
      <dgm:spPr/>
      <dgm:t>
        <a:bodyPr/>
        <a:lstStyle/>
        <a:p>
          <a:endParaRPr lang="es-ES" b="1"/>
        </a:p>
      </dgm:t>
    </dgm:pt>
    <dgm:pt modelId="{C58FF716-8CC4-4DCE-966C-B976613BEFE7}" type="sibTrans" cxnId="{20EE9E20-9B53-47D7-84EB-8AD87B21085C}">
      <dgm:prSet/>
      <dgm:spPr/>
      <dgm:t>
        <a:bodyPr/>
        <a:lstStyle/>
        <a:p>
          <a:endParaRPr lang="es-ES" b="1"/>
        </a:p>
      </dgm:t>
    </dgm:pt>
    <dgm:pt modelId="{AB51B0A4-8B41-4F1F-A157-C5A442A990F6}">
      <dgm:prSet phldrT="[Texto]"/>
      <dgm:spPr/>
      <dgm:t>
        <a:bodyPr/>
        <a:lstStyle/>
        <a:p>
          <a:r>
            <a:rPr lang="es-ES" b="1" dirty="0" smtClean="0"/>
            <a:t>Transporte en horarios específicos</a:t>
          </a:r>
          <a:endParaRPr lang="es-ES" b="1" dirty="0"/>
        </a:p>
      </dgm:t>
    </dgm:pt>
    <dgm:pt modelId="{EEB87E64-9AA7-4D9B-BE74-E254B934FE79}" type="parTrans" cxnId="{7827AFA7-7DBF-4B6B-B889-49310962A9A2}">
      <dgm:prSet/>
      <dgm:spPr/>
      <dgm:t>
        <a:bodyPr/>
        <a:lstStyle/>
        <a:p>
          <a:endParaRPr lang="es-ES" b="1"/>
        </a:p>
      </dgm:t>
    </dgm:pt>
    <dgm:pt modelId="{86971F76-C030-4CFE-960D-4F11ADFCE092}" type="sibTrans" cxnId="{7827AFA7-7DBF-4B6B-B889-49310962A9A2}">
      <dgm:prSet/>
      <dgm:spPr/>
      <dgm:t>
        <a:bodyPr/>
        <a:lstStyle/>
        <a:p>
          <a:endParaRPr lang="es-ES" b="1"/>
        </a:p>
      </dgm:t>
    </dgm:pt>
    <dgm:pt modelId="{BDFD70F4-3B26-4245-A83B-E2A573D89A71}">
      <dgm:prSet phldrT="[Texto]"/>
      <dgm:spPr/>
      <dgm:t>
        <a:bodyPr/>
        <a:lstStyle/>
        <a:p>
          <a:r>
            <a:rPr lang="es-ES" b="1" dirty="0" smtClean="0"/>
            <a:t>Menos del 50% </a:t>
          </a:r>
          <a:r>
            <a:rPr lang="es-ES" b="1" dirty="0" err="1" smtClean="0"/>
            <a:t>serv</a:t>
          </a:r>
          <a:r>
            <a:rPr lang="es-ES" b="1" dirty="0" smtClean="0"/>
            <a:t>. Básicos</a:t>
          </a:r>
          <a:endParaRPr lang="es-ES" b="1" dirty="0"/>
        </a:p>
      </dgm:t>
    </dgm:pt>
    <dgm:pt modelId="{3DB70B72-EAF3-4354-8BCD-594CD392C9CC}" type="parTrans" cxnId="{EF220C38-D162-4339-8FDF-D1BA35632F96}">
      <dgm:prSet/>
      <dgm:spPr/>
      <dgm:t>
        <a:bodyPr/>
        <a:lstStyle/>
        <a:p>
          <a:endParaRPr lang="es-ES" b="1"/>
        </a:p>
      </dgm:t>
    </dgm:pt>
    <dgm:pt modelId="{54CC19BB-4070-4845-912F-89F1245674E3}" type="sibTrans" cxnId="{EF220C38-D162-4339-8FDF-D1BA35632F96}">
      <dgm:prSet/>
      <dgm:spPr/>
      <dgm:t>
        <a:bodyPr/>
        <a:lstStyle/>
        <a:p>
          <a:endParaRPr lang="es-ES" b="1"/>
        </a:p>
      </dgm:t>
    </dgm:pt>
    <dgm:pt modelId="{63D341B0-324B-4B2E-9B1D-40C961E3B0DC}">
      <dgm:prSet phldrT="[Texto]"/>
      <dgm:spPr/>
      <dgm:t>
        <a:bodyPr/>
        <a:lstStyle/>
        <a:p>
          <a:r>
            <a:rPr lang="es-ES" b="1" dirty="0" smtClean="0"/>
            <a:t>Manufactura, agricultura, ganadería, comercio</a:t>
          </a:r>
          <a:endParaRPr lang="es-ES" b="1" dirty="0"/>
        </a:p>
      </dgm:t>
    </dgm:pt>
    <dgm:pt modelId="{49C28B92-B8D7-42B9-B77A-3D938AFA4259}" type="parTrans" cxnId="{0844159E-954F-4599-A488-F357D96688C6}">
      <dgm:prSet/>
      <dgm:spPr/>
      <dgm:t>
        <a:bodyPr/>
        <a:lstStyle/>
        <a:p>
          <a:endParaRPr lang="es-ES" b="1"/>
        </a:p>
      </dgm:t>
    </dgm:pt>
    <dgm:pt modelId="{7F6661B0-E344-4841-9403-E80C300F50B9}" type="sibTrans" cxnId="{0844159E-954F-4599-A488-F357D96688C6}">
      <dgm:prSet/>
      <dgm:spPr/>
      <dgm:t>
        <a:bodyPr/>
        <a:lstStyle/>
        <a:p>
          <a:endParaRPr lang="es-ES" b="1"/>
        </a:p>
      </dgm:t>
    </dgm:pt>
    <dgm:pt modelId="{8F60F505-8537-4FC0-9027-3C5A2ABD872A}">
      <dgm:prSet phldrT="[Texto]"/>
      <dgm:spPr/>
      <dgm:t>
        <a:bodyPr/>
        <a:lstStyle/>
        <a:p>
          <a:r>
            <a:rPr lang="es-ES" b="1" dirty="0" smtClean="0"/>
            <a:t>Agricultura, ganadería, manufactura, actividades no especificadas </a:t>
          </a:r>
          <a:endParaRPr lang="es-ES" b="1" dirty="0"/>
        </a:p>
      </dgm:t>
    </dgm:pt>
    <dgm:pt modelId="{E133FEE8-C196-4414-B198-8F4480B5D7A2}" type="parTrans" cxnId="{563FCEB5-38B2-4BCD-97E0-C79D8ABCC450}">
      <dgm:prSet/>
      <dgm:spPr/>
      <dgm:t>
        <a:bodyPr/>
        <a:lstStyle/>
        <a:p>
          <a:endParaRPr lang="es-ES" b="1"/>
        </a:p>
      </dgm:t>
    </dgm:pt>
    <dgm:pt modelId="{1B4DB2E0-3D1F-44EE-A307-CCD0F769677A}" type="sibTrans" cxnId="{563FCEB5-38B2-4BCD-97E0-C79D8ABCC450}">
      <dgm:prSet/>
      <dgm:spPr/>
      <dgm:t>
        <a:bodyPr/>
        <a:lstStyle/>
        <a:p>
          <a:endParaRPr lang="es-ES" b="1"/>
        </a:p>
      </dgm:t>
    </dgm:pt>
    <dgm:pt modelId="{CB20517C-765F-4BB0-B2D4-C0773670EC6D}" type="pres">
      <dgm:prSet presAssocID="{A1F29C76-CEF8-47C0-9E8E-8BD71CCBFAB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DDBB79B-1B29-4ADB-A82E-65172195F5AE}" type="pres">
      <dgm:prSet presAssocID="{6664D1DF-C78B-46B5-BBC0-008BDC08FF3F}" presName="root" presStyleCnt="0">
        <dgm:presLayoutVars>
          <dgm:chMax/>
          <dgm:chPref/>
        </dgm:presLayoutVars>
      </dgm:prSet>
      <dgm:spPr/>
    </dgm:pt>
    <dgm:pt modelId="{65EABED3-00D5-47C7-BBBF-33B73F25175A}" type="pres">
      <dgm:prSet presAssocID="{6664D1DF-C78B-46B5-BBC0-008BDC08FF3F}" presName="rootComposite" presStyleCnt="0">
        <dgm:presLayoutVars/>
      </dgm:prSet>
      <dgm:spPr/>
    </dgm:pt>
    <dgm:pt modelId="{23D93CAF-04EC-443E-8D4B-DD24D2284890}" type="pres">
      <dgm:prSet presAssocID="{6664D1DF-C78B-46B5-BBC0-008BDC08FF3F}" presName="ParentAccent" presStyleLbl="alignNode1" presStyleIdx="0" presStyleCnt="2"/>
      <dgm:spPr/>
    </dgm:pt>
    <dgm:pt modelId="{FC04D59A-A852-4401-B4CC-411A18FE8A81}" type="pres">
      <dgm:prSet presAssocID="{6664D1DF-C78B-46B5-BBC0-008BDC08FF3F}" presName="ParentSmallAccent" presStyleLbl="fgAcc1" presStyleIdx="0" presStyleCnt="2"/>
      <dgm:spPr/>
    </dgm:pt>
    <dgm:pt modelId="{5FB38D5F-6ECF-43C9-BB05-F329301344A1}" type="pres">
      <dgm:prSet presAssocID="{6664D1DF-C78B-46B5-BBC0-008BDC08FF3F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61BEC8-189D-458A-AC06-1469669E1A7E}" type="pres">
      <dgm:prSet presAssocID="{6664D1DF-C78B-46B5-BBC0-008BDC08FF3F}" presName="childShape" presStyleCnt="0">
        <dgm:presLayoutVars>
          <dgm:chMax val="0"/>
          <dgm:chPref val="0"/>
        </dgm:presLayoutVars>
      </dgm:prSet>
      <dgm:spPr/>
    </dgm:pt>
    <dgm:pt modelId="{BB11C814-5EF6-4C0D-8E76-D8EEE938D382}" type="pres">
      <dgm:prSet presAssocID="{AD6738BE-48BE-4978-9B19-38640028287C}" presName="childComposite" presStyleCnt="0">
        <dgm:presLayoutVars>
          <dgm:chMax val="0"/>
          <dgm:chPref val="0"/>
        </dgm:presLayoutVars>
      </dgm:prSet>
      <dgm:spPr/>
    </dgm:pt>
    <dgm:pt modelId="{3A31EE81-BA7A-4BD3-9112-FD721B4BC61E}" type="pres">
      <dgm:prSet presAssocID="{AD6738BE-48BE-4978-9B19-38640028287C}" presName="ChildAccent" presStyleLbl="solidFgAcc1" presStyleIdx="0" presStyleCnt="8"/>
      <dgm:spPr/>
    </dgm:pt>
    <dgm:pt modelId="{BFBE7201-4101-485F-9854-334999EC0FA4}" type="pres">
      <dgm:prSet presAssocID="{AD6738BE-48BE-4978-9B19-38640028287C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10D7D-9AE0-475E-A511-E5385D8FEC15}" type="pres">
      <dgm:prSet presAssocID="{36BA54D2-91A2-4228-856C-74BE5DFBDEE9}" presName="childComposite" presStyleCnt="0">
        <dgm:presLayoutVars>
          <dgm:chMax val="0"/>
          <dgm:chPref val="0"/>
        </dgm:presLayoutVars>
      </dgm:prSet>
      <dgm:spPr/>
    </dgm:pt>
    <dgm:pt modelId="{1990162C-F65C-4484-B4C0-4F97E0C26118}" type="pres">
      <dgm:prSet presAssocID="{36BA54D2-91A2-4228-856C-74BE5DFBDEE9}" presName="ChildAccent" presStyleLbl="solidFgAcc1" presStyleIdx="1" presStyleCnt="8"/>
      <dgm:spPr/>
    </dgm:pt>
    <dgm:pt modelId="{0E0967B2-32D4-41E0-AAA7-6A9C0B45FDBB}" type="pres">
      <dgm:prSet presAssocID="{36BA54D2-91A2-4228-856C-74BE5DFBDEE9}" presName="Child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1851A-DDD9-412E-8CCB-A8A55CC5D4B7}" type="pres">
      <dgm:prSet presAssocID="{826C7C91-A83A-4796-AFC4-037A8B6B5E1B}" presName="childComposite" presStyleCnt="0">
        <dgm:presLayoutVars>
          <dgm:chMax val="0"/>
          <dgm:chPref val="0"/>
        </dgm:presLayoutVars>
      </dgm:prSet>
      <dgm:spPr/>
    </dgm:pt>
    <dgm:pt modelId="{1BD49844-378F-484F-B205-221738370882}" type="pres">
      <dgm:prSet presAssocID="{826C7C91-A83A-4796-AFC4-037A8B6B5E1B}" presName="ChildAccent" presStyleLbl="solidFgAcc1" presStyleIdx="2" presStyleCnt="8"/>
      <dgm:spPr/>
    </dgm:pt>
    <dgm:pt modelId="{B8C5A6D6-324A-49E1-BBE1-939E95C0EAF4}" type="pres">
      <dgm:prSet presAssocID="{826C7C91-A83A-4796-AFC4-037A8B6B5E1B}" presName="Child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BFE9C5-C6C2-4B0F-81D0-A838321222F9}" type="pres">
      <dgm:prSet presAssocID="{63D341B0-324B-4B2E-9B1D-40C961E3B0DC}" presName="childComposite" presStyleCnt="0">
        <dgm:presLayoutVars>
          <dgm:chMax val="0"/>
          <dgm:chPref val="0"/>
        </dgm:presLayoutVars>
      </dgm:prSet>
      <dgm:spPr/>
    </dgm:pt>
    <dgm:pt modelId="{7C6CB6B0-AB49-4EF9-A9D1-3C020B888D23}" type="pres">
      <dgm:prSet presAssocID="{63D341B0-324B-4B2E-9B1D-40C961E3B0DC}" presName="ChildAccent" presStyleLbl="solidFgAcc1" presStyleIdx="3" presStyleCnt="8"/>
      <dgm:spPr/>
    </dgm:pt>
    <dgm:pt modelId="{F04E87BE-DE32-49AF-A41F-61AFD0D0E146}" type="pres">
      <dgm:prSet presAssocID="{63D341B0-324B-4B2E-9B1D-40C961E3B0DC}" presName="Child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DEDC19-C194-4CB8-9B76-E36816039332}" type="pres">
      <dgm:prSet presAssocID="{175646FF-2A76-4B87-B183-9C692E889359}" presName="root" presStyleCnt="0">
        <dgm:presLayoutVars>
          <dgm:chMax/>
          <dgm:chPref/>
        </dgm:presLayoutVars>
      </dgm:prSet>
      <dgm:spPr/>
    </dgm:pt>
    <dgm:pt modelId="{DB7AA2E0-944A-4C57-A9F0-4DF3414BF358}" type="pres">
      <dgm:prSet presAssocID="{175646FF-2A76-4B87-B183-9C692E889359}" presName="rootComposite" presStyleCnt="0">
        <dgm:presLayoutVars/>
      </dgm:prSet>
      <dgm:spPr/>
    </dgm:pt>
    <dgm:pt modelId="{AB31D3E1-30F4-4762-B11C-9EB50627AEB1}" type="pres">
      <dgm:prSet presAssocID="{175646FF-2A76-4B87-B183-9C692E889359}" presName="ParentAccent" presStyleLbl="alignNode1" presStyleIdx="1" presStyleCnt="2"/>
      <dgm:spPr/>
    </dgm:pt>
    <dgm:pt modelId="{3D9D9B20-3DC3-4CE3-A311-75196D01CE7C}" type="pres">
      <dgm:prSet presAssocID="{175646FF-2A76-4B87-B183-9C692E889359}" presName="ParentSmallAccent" presStyleLbl="fgAcc1" presStyleIdx="1" presStyleCnt="2"/>
      <dgm:spPr/>
    </dgm:pt>
    <dgm:pt modelId="{92A0B13A-BD39-4C18-B0B0-668080ADFD37}" type="pres">
      <dgm:prSet presAssocID="{175646FF-2A76-4B87-B183-9C692E889359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4A1CE3-269C-4053-AD32-783225E64B5D}" type="pres">
      <dgm:prSet presAssocID="{175646FF-2A76-4B87-B183-9C692E889359}" presName="childShape" presStyleCnt="0">
        <dgm:presLayoutVars>
          <dgm:chMax val="0"/>
          <dgm:chPref val="0"/>
        </dgm:presLayoutVars>
      </dgm:prSet>
      <dgm:spPr/>
    </dgm:pt>
    <dgm:pt modelId="{CEBB6B29-5F16-408A-9637-4C1B5C4B4E70}" type="pres">
      <dgm:prSet presAssocID="{E02FEB5F-1234-4B8E-8541-F8E1862105A8}" presName="childComposite" presStyleCnt="0">
        <dgm:presLayoutVars>
          <dgm:chMax val="0"/>
          <dgm:chPref val="0"/>
        </dgm:presLayoutVars>
      </dgm:prSet>
      <dgm:spPr/>
    </dgm:pt>
    <dgm:pt modelId="{ADA7AE5B-6038-4337-B760-45DB85C0AA35}" type="pres">
      <dgm:prSet presAssocID="{E02FEB5F-1234-4B8E-8541-F8E1862105A8}" presName="ChildAccent" presStyleLbl="solidFgAcc1" presStyleIdx="4" presStyleCnt="8"/>
      <dgm:spPr/>
    </dgm:pt>
    <dgm:pt modelId="{4987D8D4-417E-4F16-B327-C7200FDCFC6B}" type="pres">
      <dgm:prSet presAssocID="{E02FEB5F-1234-4B8E-8541-F8E1862105A8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B4FE8-36C4-457C-BE30-2DBAC417B964}" type="pres">
      <dgm:prSet presAssocID="{AB51B0A4-8B41-4F1F-A157-C5A442A990F6}" presName="childComposite" presStyleCnt="0">
        <dgm:presLayoutVars>
          <dgm:chMax val="0"/>
          <dgm:chPref val="0"/>
        </dgm:presLayoutVars>
      </dgm:prSet>
      <dgm:spPr/>
    </dgm:pt>
    <dgm:pt modelId="{C2CFF799-19F0-4D31-A3F9-C1408AB7737B}" type="pres">
      <dgm:prSet presAssocID="{AB51B0A4-8B41-4F1F-A157-C5A442A990F6}" presName="ChildAccent" presStyleLbl="solidFgAcc1" presStyleIdx="5" presStyleCnt="8"/>
      <dgm:spPr/>
    </dgm:pt>
    <dgm:pt modelId="{A504748A-5648-4F8D-B7CE-D4DA4B1D2D16}" type="pres">
      <dgm:prSet presAssocID="{AB51B0A4-8B41-4F1F-A157-C5A442A990F6}" presName="Child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FEF786-172D-42B4-9CBD-B3DD05975A4F}" type="pres">
      <dgm:prSet presAssocID="{BDFD70F4-3B26-4245-A83B-E2A573D89A71}" presName="childComposite" presStyleCnt="0">
        <dgm:presLayoutVars>
          <dgm:chMax val="0"/>
          <dgm:chPref val="0"/>
        </dgm:presLayoutVars>
      </dgm:prSet>
      <dgm:spPr/>
    </dgm:pt>
    <dgm:pt modelId="{AAC0CF2C-6770-4207-A2FC-CDD161F54DDC}" type="pres">
      <dgm:prSet presAssocID="{BDFD70F4-3B26-4245-A83B-E2A573D89A71}" presName="ChildAccent" presStyleLbl="solidFgAcc1" presStyleIdx="6" presStyleCnt="8"/>
      <dgm:spPr/>
    </dgm:pt>
    <dgm:pt modelId="{ABB6DF39-5115-4D63-9142-583A0D15294B}" type="pres">
      <dgm:prSet presAssocID="{BDFD70F4-3B26-4245-A83B-E2A573D89A71}" presName="Child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E1FBC8-A097-4494-94F0-89AD75AEFF6E}" type="pres">
      <dgm:prSet presAssocID="{8F60F505-8537-4FC0-9027-3C5A2ABD872A}" presName="childComposite" presStyleCnt="0">
        <dgm:presLayoutVars>
          <dgm:chMax val="0"/>
          <dgm:chPref val="0"/>
        </dgm:presLayoutVars>
      </dgm:prSet>
      <dgm:spPr/>
    </dgm:pt>
    <dgm:pt modelId="{4B8E39A6-6A5D-4402-904E-46B0D0B4EDDF}" type="pres">
      <dgm:prSet presAssocID="{8F60F505-8537-4FC0-9027-3C5A2ABD872A}" presName="ChildAccent" presStyleLbl="solidFgAcc1" presStyleIdx="7" presStyleCnt="8"/>
      <dgm:spPr/>
    </dgm:pt>
    <dgm:pt modelId="{95E31C2D-2CFA-4C32-BB99-01838CBDE5DA}" type="pres">
      <dgm:prSet presAssocID="{8F60F505-8537-4FC0-9027-3C5A2ABD872A}" presName="Child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827AFA7-7DBF-4B6B-B889-49310962A9A2}" srcId="{175646FF-2A76-4B87-B183-9C692E889359}" destId="{AB51B0A4-8B41-4F1F-A157-C5A442A990F6}" srcOrd="1" destOrd="0" parTransId="{EEB87E64-9AA7-4D9B-BE74-E254B934FE79}" sibTransId="{86971F76-C030-4CFE-960D-4F11ADFCE092}"/>
    <dgm:cxn modelId="{20EE9E20-9B53-47D7-84EB-8AD87B21085C}" srcId="{175646FF-2A76-4B87-B183-9C692E889359}" destId="{E02FEB5F-1234-4B8E-8541-F8E1862105A8}" srcOrd="0" destOrd="0" parTransId="{E6D270A9-6BC4-46E8-8AF0-5C50627CD319}" sibTransId="{C58FF716-8CC4-4DCE-966C-B976613BEFE7}"/>
    <dgm:cxn modelId="{18B28297-668D-402F-9DD2-F1A460CEBBAD}" type="presOf" srcId="{8F60F505-8537-4FC0-9027-3C5A2ABD872A}" destId="{95E31C2D-2CFA-4C32-BB99-01838CBDE5DA}" srcOrd="0" destOrd="0" presId="urn:microsoft.com/office/officeart/2008/layout/SquareAccentList"/>
    <dgm:cxn modelId="{09A44CB0-B627-47C6-B7FD-D48DA237DDAC}" srcId="{A1F29C76-CEF8-47C0-9E8E-8BD71CCBFAB6}" destId="{175646FF-2A76-4B87-B183-9C692E889359}" srcOrd="1" destOrd="0" parTransId="{1A7DC1EB-61F8-4839-9749-AAB7641B684A}" sibTransId="{DD59A247-048C-4D5F-BFBB-40A70587A219}"/>
    <dgm:cxn modelId="{651CD28D-D9BC-4A6E-8703-7B0DCFC07297}" srcId="{6664D1DF-C78B-46B5-BBC0-008BDC08FF3F}" destId="{AD6738BE-48BE-4978-9B19-38640028287C}" srcOrd="0" destOrd="0" parTransId="{3C1DD634-B842-420B-B93A-3B521AF16BF9}" sibTransId="{5FA5627D-AB6C-4938-94BD-4D0171CA7714}"/>
    <dgm:cxn modelId="{53899384-B1F5-4FD0-9735-7EA7E4306AE7}" type="presOf" srcId="{175646FF-2A76-4B87-B183-9C692E889359}" destId="{92A0B13A-BD39-4C18-B0B0-668080ADFD37}" srcOrd="0" destOrd="0" presId="urn:microsoft.com/office/officeart/2008/layout/SquareAccentList"/>
    <dgm:cxn modelId="{0844159E-954F-4599-A488-F357D96688C6}" srcId="{6664D1DF-C78B-46B5-BBC0-008BDC08FF3F}" destId="{63D341B0-324B-4B2E-9B1D-40C961E3B0DC}" srcOrd="3" destOrd="0" parTransId="{49C28B92-B8D7-42B9-B77A-3D938AFA4259}" sibTransId="{7F6661B0-E344-4841-9403-E80C300F50B9}"/>
    <dgm:cxn modelId="{7A65514F-8BC9-478B-9E68-2C55067DF691}" type="presOf" srcId="{36BA54D2-91A2-4228-856C-74BE5DFBDEE9}" destId="{0E0967B2-32D4-41E0-AAA7-6A9C0B45FDBB}" srcOrd="0" destOrd="0" presId="urn:microsoft.com/office/officeart/2008/layout/SquareAccentList"/>
    <dgm:cxn modelId="{6F46FAA3-DA57-4908-80E3-7C3E51A3DC08}" type="presOf" srcId="{A1F29C76-CEF8-47C0-9E8E-8BD71CCBFAB6}" destId="{CB20517C-765F-4BB0-B2D4-C0773670EC6D}" srcOrd="0" destOrd="0" presId="urn:microsoft.com/office/officeart/2008/layout/SquareAccentList"/>
    <dgm:cxn modelId="{563FCEB5-38B2-4BCD-97E0-C79D8ABCC450}" srcId="{175646FF-2A76-4B87-B183-9C692E889359}" destId="{8F60F505-8537-4FC0-9027-3C5A2ABD872A}" srcOrd="3" destOrd="0" parTransId="{E133FEE8-C196-4414-B198-8F4480B5D7A2}" sibTransId="{1B4DB2E0-3D1F-44EE-A307-CCD0F769677A}"/>
    <dgm:cxn modelId="{292A730E-227A-4DFD-A0C8-43EFE0E57163}" type="presOf" srcId="{6664D1DF-C78B-46B5-BBC0-008BDC08FF3F}" destId="{5FB38D5F-6ECF-43C9-BB05-F329301344A1}" srcOrd="0" destOrd="0" presId="urn:microsoft.com/office/officeart/2008/layout/SquareAccentList"/>
    <dgm:cxn modelId="{C353D08F-A36D-4152-97C3-138E244C0E04}" type="presOf" srcId="{AB51B0A4-8B41-4F1F-A157-C5A442A990F6}" destId="{A504748A-5648-4F8D-B7CE-D4DA4B1D2D16}" srcOrd="0" destOrd="0" presId="urn:microsoft.com/office/officeart/2008/layout/SquareAccentList"/>
    <dgm:cxn modelId="{5493893C-99EA-4D3C-96B7-99D181F12918}" srcId="{6664D1DF-C78B-46B5-BBC0-008BDC08FF3F}" destId="{826C7C91-A83A-4796-AFC4-037A8B6B5E1B}" srcOrd="2" destOrd="0" parTransId="{0FAE7D39-081E-4478-AE77-3D0B03B19E75}" sibTransId="{35B51406-87A8-40F4-9669-0585D7EFB42F}"/>
    <dgm:cxn modelId="{2E8867C5-FA12-4C40-B358-56555DAEB4DD}" type="presOf" srcId="{AD6738BE-48BE-4978-9B19-38640028287C}" destId="{BFBE7201-4101-485F-9854-334999EC0FA4}" srcOrd="0" destOrd="0" presId="urn:microsoft.com/office/officeart/2008/layout/SquareAccentList"/>
    <dgm:cxn modelId="{C9C7DE25-FCBA-4052-B8E5-9C7F822E3372}" type="presOf" srcId="{BDFD70F4-3B26-4245-A83B-E2A573D89A71}" destId="{ABB6DF39-5115-4D63-9142-583A0D15294B}" srcOrd="0" destOrd="0" presId="urn:microsoft.com/office/officeart/2008/layout/SquareAccentList"/>
    <dgm:cxn modelId="{EF220C38-D162-4339-8FDF-D1BA35632F96}" srcId="{175646FF-2A76-4B87-B183-9C692E889359}" destId="{BDFD70F4-3B26-4245-A83B-E2A573D89A71}" srcOrd="2" destOrd="0" parTransId="{3DB70B72-EAF3-4354-8BCD-594CD392C9CC}" sibTransId="{54CC19BB-4070-4845-912F-89F1245674E3}"/>
    <dgm:cxn modelId="{ECA7370F-BE4F-431C-BFD1-49D2DF15F8A2}" srcId="{6664D1DF-C78B-46B5-BBC0-008BDC08FF3F}" destId="{36BA54D2-91A2-4228-856C-74BE5DFBDEE9}" srcOrd="1" destOrd="0" parTransId="{20E0D284-9A6C-4224-811D-14C0A41993E5}" sibTransId="{F49E8214-E1F6-4FBF-A4F7-7AA2F9123639}"/>
    <dgm:cxn modelId="{8D66D07D-BF64-46DB-980F-A3113FC95652}" type="presOf" srcId="{63D341B0-324B-4B2E-9B1D-40C961E3B0DC}" destId="{F04E87BE-DE32-49AF-A41F-61AFD0D0E146}" srcOrd="0" destOrd="0" presId="urn:microsoft.com/office/officeart/2008/layout/SquareAccentList"/>
    <dgm:cxn modelId="{52C0ED9A-8D99-4DFC-AE40-4AF1250BDE86}" type="presOf" srcId="{826C7C91-A83A-4796-AFC4-037A8B6B5E1B}" destId="{B8C5A6D6-324A-49E1-BBE1-939E95C0EAF4}" srcOrd="0" destOrd="0" presId="urn:microsoft.com/office/officeart/2008/layout/SquareAccentList"/>
    <dgm:cxn modelId="{44DFFDED-8576-4254-A9EA-2CADE824FF43}" type="presOf" srcId="{E02FEB5F-1234-4B8E-8541-F8E1862105A8}" destId="{4987D8D4-417E-4F16-B327-C7200FDCFC6B}" srcOrd="0" destOrd="0" presId="urn:microsoft.com/office/officeart/2008/layout/SquareAccentList"/>
    <dgm:cxn modelId="{C5F6953F-B53C-4A25-8DBB-1FA472BC3B5E}" srcId="{A1F29C76-CEF8-47C0-9E8E-8BD71CCBFAB6}" destId="{6664D1DF-C78B-46B5-BBC0-008BDC08FF3F}" srcOrd="0" destOrd="0" parTransId="{AE552AD7-BA7B-4C00-9BEE-68E7896F4919}" sibTransId="{1A2DF839-00B7-4E61-8C0B-230D9620DE8A}"/>
    <dgm:cxn modelId="{56BD44A4-173C-47E3-A440-239E84FA0915}" type="presParOf" srcId="{CB20517C-765F-4BB0-B2D4-C0773670EC6D}" destId="{DDDBB79B-1B29-4ADB-A82E-65172195F5AE}" srcOrd="0" destOrd="0" presId="urn:microsoft.com/office/officeart/2008/layout/SquareAccentList"/>
    <dgm:cxn modelId="{88107812-30B2-42B7-BD8B-568E692E7831}" type="presParOf" srcId="{DDDBB79B-1B29-4ADB-A82E-65172195F5AE}" destId="{65EABED3-00D5-47C7-BBBF-33B73F25175A}" srcOrd="0" destOrd="0" presId="urn:microsoft.com/office/officeart/2008/layout/SquareAccentList"/>
    <dgm:cxn modelId="{4CCB099A-15FD-49BA-AB03-C66899DE8394}" type="presParOf" srcId="{65EABED3-00D5-47C7-BBBF-33B73F25175A}" destId="{23D93CAF-04EC-443E-8D4B-DD24D2284890}" srcOrd="0" destOrd="0" presId="urn:microsoft.com/office/officeart/2008/layout/SquareAccentList"/>
    <dgm:cxn modelId="{38B53E6C-2AA2-4A33-9573-34BD6BC26F9C}" type="presParOf" srcId="{65EABED3-00D5-47C7-BBBF-33B73F25175A}" destId="{FC04D59A-A852-4401-B4CC-411A18FE8A81}" srcOrd="1" destOrd="0" presId="urn:microsoft.com/office/officeart/2008/layout/SquareAccentList"/>
    <dgm:cxn modelId="{8D724885-4B9C-441B-87C9-54200E06D3C8}" type="presParOf" srcId="{65EABED3-00D5-47C7-BBBF-33B73F25175A}" destId="{5FB38D5F-6ECF-43C9-BB05-F329301344A1}" srcOrd="2" destOrd="0" presId="urn:microsoft.com/office/officeart/2008/layout/SquareAccentList"/>
    <dgm:cxn modelId="{624495DA-F58C-40B8-9465-D9991A03F1D3}" type="presParOf" srcId="{DDDBB79B-1B29-4ADB-A82E-65172195F5AE}" destId="{6C61BEC8-189D-458A-AC06-1469669E1A7E}" srcOrd="1" destOrd="0" presId="urn:microsoft.com/office/officeart/2008/layout/SquareAccentList"/>
    <dgm:cxn modelId="{91F5612D-6B7B-40BB-91E5-80CF15CC441E}" type="presParOf" srcId="{6C61BEC8-189D-458A-AC06-1469669E1A7E}" destId="{BB11C814-5EF6-4C0D-8E76-D8EEE938D382}" srcOrd="0" destOrd="0" presId="urn:microsoft.com/office/officeart/2008/layout/SquareAccentList"/>
    <dgm:cxn modelId="{0BC33325-F832-455D-9480-AA11D675D0CA}" type="presParOf" srcId="{BB11C814-5EF6-4C0D-8E76-D8EEE938D382}" destId="{3A31EE81-BA7A-4BD3-9112-FD721B4BC61E}" srcOrd="0" destOrd="0" presId="urn:microsoft.com/office/officeart/2008/layout/SquareAccentList"/>
    <dgm:cxn modelId="{6C5AF898-818A-4390-BD32-45AF1B0A25E5}" type="presParOf" srcId="{BB11C814-5EF6-4C0D-8E76-D8EEE938D382}" destId="{BFBE7201-4101-485F-9854-334999EC0FA4}" srcOrd="1" destOrd="0" presId="urn:microsoft.com/office/officeart/2008/layout/SquareAccentList"/>
    <dgm:cxn modelId="{43C4AB7B-6178-4827-BC2E-BC4FCF76ACA2}" type="presParOf" srcId="{6C61BEC8-189D-458A-AC06-1469669E1A7E}" destId="{6A110D7D-9AE0-475E-A511-E5385D8FEC15}" srcOrd="1" destOrd="0" presId="urn:microsoft.com/office/officeart/2008/layout/SquareAccentList"/>
    <dgm:cxn modelId="{162AD4BF-AD54-4D4E-A1B3-3B07EDB6D55A}" type="presParOf" srcId="{6A110D7D-9AE0-475E-A511-E5385D8FEC15}" destId="{1990162C-F65C-4484-B4C0-4F97E0C26118}" srcOrd="0" destOrd="0" presId="urn:microsoft.com/office/officeart/2008/layout/SquareAccentList"/>
    <dgm:cxn modelId="{5DB10446-91AF-4ABF-B615-9F70B67D7158}" type="presParOf" srcId="{6A110D7D-9AE0-475E-A511-E5385D8FEC15}" destId="{0E0967B2-32D4-41E0-AAA7-6A9C0B45FDBB}" srcOrd="1" destOrd="0" presId="urn:microsoft.com/office/officeart/2008/layout/SquareAccentList"/>
    <dgm:cxn modelId="{F5F9BAC4-BF15-4504-B1F2-33DC65F6F993}" type="presParOf" srcId="{6C61BEC8-189D-458A-AC06-1469669E1A7E}" destId="{7B41851A-DDD9-412E-8CCB-A8A55CC5D4B7}" srcOrd="2" destOrd="0" presId="urn:microsoft.com/office/officeart/2008/layout/SquareAccentList"/>
    <dgm:cxn modelId="{57648230-547A-4ED9-9CC7-18C0519A26EA}" type="presParOf" srcId="{7B41851A-DDD9-412E-8CCB-A8A55CC5D4B7}" destId="{1BD49844-378F-484F-B205-221738370882}" srcOrd="0" destOrd="0" presId="urn:microsoft.com/office/officeart/2008/layout/SquareAccentList"/>
    <dgm:cxn modelId="{BB5676FD-4B7C-4AD5-9FF1-4CB00B964F3E}" type="presParOf" srcId="{7B41851A-DDD9-412E-8CCB-A8A55CC5D4B7}" destId="{B8C5A6D6-324A-49E1-BBE1-939E95C0EAF4}" srcOrd="1" destOrd="0" presId="urn:microsoft.com/office/officeart/2008/layout/SquareAccentList"/>
    <dgm:cxn modelId="{09B474F4-C840-419F-B3F9-6855604A73CF}" type="presParOf" srcId="{6C61BEC8-189D-458A-AC06-1469669E1A7E}" destId="{F3BFE9C5-C6C2-4B0F-81D0-A838321222F9}" srcOrd="3" destOrd="0" presId="urn:microsoft.com/office/officeart/2008/layout/SquareAccentList"/>
    <dgm:cxn modelId="{6C9FCA65-9B49-4419-A102-611B2142BFF6}" type="presParOf" srcId="{F3BFE9C5-C6C2-4B0F-81D0-A838321222F9}" destId="{7C6CB6B0-AB49-4EF9-A9D1-3C020B888D23}" srcOrd="0" destOrd="0" presId="urn:microsoft.com/office/officeart/2008/layout/SquareAccentList"/>
    <dgm:cxn modelId="{31B45513-77CC-4B06-B694-2F892F21C185}" type="presParOf" srcId="{F3BFE9C5-C6C2-4B0F-81D0-A838321222F9}" destId="{F04E87BE-DE32-49AF-A41F-61AFD0D0E146}" srcOrd="1" destOrd="0" presId="urn:microsoft.com/office/officeart/2008/layout/SquareAccentList"/>
    <dgm:cxn modelId="{6FAC39F6-9257-4A0A-9572-4A81F7FAE7B9}" type="presParOf" srcId="{CB20517C-765F-4BB0-B2D4-C0773670EC6D}" destId="{49DEDC19-C194-4CB8-9B76-E36816039332}" srcOrd="1" destOrd="0" presId="urn:microsoft.com/office/officeart/2008/layout/SquareAccentList"/>
    <dgm:cxn modelId="{FFF0967D-55F7-4AB4-B492-35EFDF564A15}" type="presParOf" srcId="{49DEDC19-C194-4CB8-9B76-E36816039332}" destId="{DB7AA2E0-944A-4C57-A9F0-4DF3414BF358}" srcOrd="0" destOrd="0" presId="urn:microsoft.com/office/officeart/2008/layout/SquareAccentList"/>
    <dgm:cxn modelId="{6276CD60-41B1-45ED-A738-59FF643156E2}" type="presParOf" srcId="{DB7AA2E0-944A-4C57-A9F0-4DF3414BF358}" destId="{AB31D3E1-30F4-4762-B11C-9EB50627AEB1}" srcOrd="0" destOrd="0" presId="urn:microsoft.com/office/officeart/2008/layout/SquareAccentList"/>
    <dgm:cxn modelId="{C69D8BD2-9C09-4D61-A854-A8C5AD69C94D}" type="presParOf" srcId="{DB7AA2E0-944A-4C57-A9F0-4DF3414BF358}" destId="{3D9D9B20-3DC3-4CE3-A311-75196D01CE7C}" srcOrd="1" destOrd="0" presId="urn:microsoft.com/office/officeart/2008/layout/SquareAccentList"/>
    <dgm:cxn modelId="{B998EAEC-0343-4DC0-A004-FAEED9D681BB}" type="presParOf" srcId="{DB7AA2E0-944A-4C57-A9F0-4DF3414BF358}" destId="{92A0B13A-BD39-4C18-B0B0-668080ADFD37}" srcOrd="2" destOrd="0" presId="urn:microsoft.com/office/officeart/2008/layout/SquareAccentList"/>
    <dgm:cxn modelId="{C0168E65-5696-4113-8085-7207D6A291EC}" type="presParOf" srcId="{49DEDC19-C194-4CB8-9B76-E36816039332}" destId="{714A1CE3-269C-4053-AD32-783225E64B5D}" srcOrd="1" destOrd="0" presId="urn:microsoft.com/office/officeart/2008/layout/SquareAccentList"/>
    <dgm:cxn modelId="{B87F4738-C498-4FFE-8E38-E253826A0912}" type="presParOf" srcId="{714A1CE3-269C-4053-AD32-783225E64B5D}" destId="{CEBB6B29-5F16-408A-9637-4C1B5C4B4E70}" srcOrd="0" destOrd="0" presId="urn:microsoft.com/office/officeart/2008/layout/SquareAccentList"/>
    <dgm:cxn modelId="{540FC0B4-3D46-4F76-B0FE-C344D97E042E}" type="presParOf" srcId="{CEBB6B29-5F16-408A-9637-4C1B5C4B4E70}" destId="{ADA7AE5B-6038-4337-B760-45DB85C0AA35}" srcOrd="0" destOrd="0" presId="urn:microsoft.com/office/officeart/2008/layout/SquareAccentList"/>
    <dgm:cxn modelId="{3D9869B0-29FE-4CEA-9CC0-9AF00629442A}" type="presParOf" srcId="{CEBB6B29-5F16-408A-9637-4C1B5C4B4E70}" destId="{4987D8D4-417E-4F16-B327-C7200FDCFC6B}" srcOrd="1" destOrd="0" presId="urn:microsoft.com/office/officeart/2008/layout/SquareAccentList"/>
    <dgm:cxn modelId="{9F0D4700-B9B8-494B-B24C-8BFF2A5DE1F6}" type="presParOf" srcId="{714A1CE3-269C-4053-AD32-783225E64B5D}" destId="{12AB4FE8-36C4-457C-BE30-2DBAC417B964}" srcOrd="1" destOrd="0" presId="urn:microsoft.com/office/officeart/2008/layout/SquareAccentList"/>
    <dgm:cxn modelId="{C7EEDAE7-CAF1-4C01-A0E9-38A51617343F}" type="presParOf" srcId="{12AB4FE8-36C4-457C-BE30-2DBAC417B964}" destId="{C2CFF799-19F0-4D31-A3F9-C1408AB7737B}" srcOrd="0" destOrd="0" presId="urn:microsoft.com/office/officeart/2008/layout/SquareAccentList"/>
    <dgm:cxn modelId="{54865FBF-B2ED-43F2-9DC8-F900524E9CFC}" type="presParOf" srcId="{12AB4FE8-36C4-457C-BE30-2DBAC417B964}" destId="{A504748A-5648-4F8D-B7CE-D4DA4B1D2D16}" srcOrd="1" destOrd="0" presId="urn:microsoft.com/office/officeart/2008/layout/SquareAccentList"/>
    <dgm:cxn modelId="{627386E0-50A0-47DF-8E98-E0E39FA58D74}" type="presParOf" srcId="{714A1CE3-269C-4053-AD32-783225E64B5D}" destId="{39FEF786-172D-42B4-9CBD-B3DD05975A4F}" srcOrd="2" destOrd="0" presId="urn:microsoft.com/office/officeart/2008/layout/SquareAccentList"/>
    <dgm:cxn modelId="{67582C0B-7C46-47F7-B029-2FF997364D38}" type="presParOf" srcId="{39FEF786-172D-42B4-9CBD-B3DD05975A4F}" destId="{AAC0CF2C-6770-4207-A2FC-CDD161F54DDC}" srcOrd="0" destOrd="0" presId="urn:microsoft.com/office/officeart/2008/layout/SquareAccentList"/>
    <dgm:cxn modelId="{E3779A55-91B3-42A9-A903-89269A5BD0B3}" type="presParOf" srcId="{39FEF786-172D-42B4-9CBD-B3DD05975A4F}" destId="{ABB6DF39-5115-4D63-9142-583A0D15294B}" srcOrd="1" destOrd="0" presId="urn:microsoft.com/office/officeart/2008/layout/SquareAccentList"/>
    <dgm:cxn modelId="{F822A0B2-1204-442C-9CA8-0D1AB9090FE3}" type="presParOf" srcId="{714A1CE3-269C-4053-AD32-783225E64B5D}" destId="{10E1FBC8-A097-4494-94F0-89AD75AEFF6E}" srcOrd="3" destOrd="0" presId="urn:microsoft.com/office/officeart/2008/layout/SquareAccentList"/>
    <dgm:cxn modelId="{D9CA37D3-EE2D-41B0-BC9C-D6E723630184}" type="presParOf" srcId="{10E1FBC8-A097-4494-94F0-89AD75AEFF6E}" destId="{4B8E39A6-6A5D-4402-904E-46B0D0B4EDDF}" srcOrd="0" destOrd="0" presId="urn:microsoft.com/office/officeart/2008/layout/SquareAccentList"/>
    <dgm:cxn modelId="{07430EDD-0094-4BD5-BEFB-36F3721467FE}" type="presParOf" srcId="{10E1FBC8-A097-4494-94F0-89AD75AEFF6E}" destId="{95E31C2D-2CFA-4C32-BB99-01838CBDE5DA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BB3FA7-347D-42DE-8128-1544FFB20E38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7B7AFE5-3013-4B4B-8468-5B3B6C0A4F85}">
      <dgm:prSet phldrT="[Texto]"/>
      <dgm:spPr/>
      <dgm:t>
        <a:bodyPr/>
        <a:lstStyle/>
        <a:p>
          <a:r>
            <a:rPr lang="es-ES" dirty="0" err="1" smtClean="0"/>
            <a:t>SUPRAESTRUCTURA</a:t>
          </a:r>
          <a:endParaRPr lang="es-ES" dirty="0"/>
        </a:p>
      </dgm:t>
    </dgm:pt>
    <dgm:pt modelId="{91FBB516-7662-49EF-BBB1-558B93855B80}" type="parTrans" cxnId="{9E467421-B0CA-4218-BA52-5B71A5E81062}">
      <dgm:prSet/>
      <dgm:spPr/>
      <dgm:t>
        <a:bodyPr/>
        <a:lstStyle/>
        <a:p>
          <a:endParaRPr lang="es-ES"/>
        </a:p>
      </dgm:t>
    </dgm:pt>
    <dgm:pt modelId="{83A08BB2-AB09-40F3-AC6D-D268D27C6215}" type="sibTrans" cxnId="{9E467421-B0CA-4218-BA52-5B71A5E81062}">
      <dgm:prSet/>
      <dgm:spPr/>
      <dgm:t>
        <a:bodyPr/>
        <a:lstStyle/>
        <a:p>
          <a:endParaRPr lang="es-ES"/>
        </a:p>
      </dgm:t>
    </dgm:pt>
    <dgm:pt modelId="{642285B0-7A1B-4D0B-88A5-DFFEB86F2810}">
      <dgm:prSet phldrT="[Texto]"/>
      <dgm:spPr/>
      <dgm:t>
        <a:bodyPr/>
        <a:lstStyle/>
        <a:p>
          <a:r>
            <a:rPr lang="es-ES" dirty="0" smtClean="0"/>
            <a:t>Apoyo  proyectos turísticos</a:t>
          </a:r>
          <a:endParaRPr lang="es-ES" dirty="0"/>
        </a:p>
      </dgm:t>
    </dgm:pt>
    <dgm:pt modelId="{BCF40137-7E62-4D24-BCBC-2B234A97F651}" type="parTrans" cxnId="{3B3504B0-2279-4B53-8F7A-025E8D3C9EFD}">
      <dgm:prSet/>
      <dgm:spPr/>
      <dgm:t>
        <a:bodyPr/>
        <a:lstStyle/>
        <a:p>
          <a:endParaRPr lang="es-ES"/>
        </a:p>
      </dgm:t>
    </dgm:pt>
    <dgm:pt modelId="{744F88D7-4AFB-48A2-B73E-5128AA576E60}" type="sibTrans" cxnId="{3B3504B0-2279-4B53-8F7A-025E8D3C9EFD}">
      <dgm:prSet/>
      <dgm:spPr/>
      <dgm:t>
        <a:bodyPr/>
        <a:lstStyle/>
        <a:p>
          <a:endParaRPr lang="es-ES"/>
        </a:p>
      </dgm:t>
    </dgm:pt>
    <dgm:pt modelId="{0F6DD9AF-4B02-4072-A556-FFF322CC7F52}">
      <dgm:prSet phldrT="[Texto]"/>
      <dgm:spPr/>
      <dgm:t>
        <a:bodyPr/>
        <a:lstStyle/>
        <a:p>
          <a:r>
            <a:rPr lang="es-ES" dirty="0" smtClean="0"/>
            <a:t>Impulso Cotogchoa</a:t>
          </a:r>
          <a:endParaRPr lang="es-ES" dirty="0"/>
        </a:p>
      </dgm:t>
    </dgm:pt>
    <dgm:pt modelId="{A2468E4C-CF23-48AB-8556-663AE7E127F4}" type="parTrans" cxnId="{35AB57EB-9516-471E-ADEB-42EFA02FECE6}">
      <dgm:prSet/>
      <dgm:spPr/>
      <dgm:t>
        <a:bodyPr/>
        <a:lstStyle/>
        <a:p>
          <a:endParaRPr lang="es-ES"/>
        </a:p>
      </dgm:t>
    </dgm:pt>
    <dgm:pt modelId="{F3FDDF4F-4ED5-4B98-B046-A1A93DDDE71D}" type="sibTrans" cxnId="{35AB57EB-9516-471E-ADEB-42EFA02FECE6}">
      <dgm:prSet/>
      <dgm:spPr/>
      <dgm:t>
        <a:bodyPr/>
        <a:lstStyle/>
        <a:p>
          <a:endParaRPr lang="es-ES"/>
        </a:p>
      </dgm:t>
    </dgm:pt>
    <dgm:pt modelId="{DBA302C5-F1E2-4F52-BB82-EB0C49F96BA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COMUNIDAD RECEPTORA</a:t>
          </a:r>
          <a:endParaRPr lang="es-ES" dirty="0">
            <a:solidFill>
              <a:schemeClr val="tx1"/>
            </a:solidFill>
          </a:endParaRPr>
        </a:p>
      </dgm:t>
    </dgm:pt>
    <dgm:pt modelId="{533A2253-F86A-49D9-A5C3-A7D11D04C2B9}" type="parTrans" cxnId="{4378D654-3C68-4BEB-8C02-E43DED7070F2}">
      <dgm:prSet/>
      <dgm:spPr/>
      <dgm:t>
        <a:bodyPr/>
        <a:lstStyle/>
        <a:p>
          <a:endParaRPr lang="es-ES"/>
        </a:p>
      </dgm:t>
    </dgm:pt>
    <dgm:pt modelId="{7BD398D5-2FE5-4B34-A10D-5365DE272BAE}" type="sibTrans" cxnId="{4378D654-3C68-4BEB-8C02-E43DED7070F2}">
      <dgm:prSet/>
      <dgm:spPr/>
      <dgm:t>
        <a:bodyPr/>
        <a:lstStyle/>
        <a:p>
          <a:endParaRPr lang="es-ES"/>
        </a:p>
      </dgm:t>
    </dgm:pt>
    <dgm:pt modelId="{923CC98F-F83A-45E1-8C35-CF20910868E6}">
      <dgm:prSet phldrT="[Texto]"/>
      <dgm:spPr/>
      <dgm:t>
        <a:bodyPr/>
        <a:lstStyle/>
        <a:p>
          <a:r>
            <a:rPr lang="es-ES" dirty="0" smtClean="0"/>
            <a:t>Resistencia</a:t>
          </a:r>
          <a:endParaRPr lang="es-ES" dirty="0"/>
        </a:p>
      </dgm:t>
    </dgm:pt>
    <dgm:pt modelId="{ECAD80B7-2E6A-4ED1-924D-608EE073E074}" type="parTrans" cxnId="{19F3B10D-CCB0-4603-BC55-DD54B8AE47B4}">
      <dgm:prSet/>
      <dgm:spPr/>
      <dgm:t>
        <a:bodyPr/>
        <a:lstStyle/>
        <a:p>
          <a:endParaRPr lang="es-ES"/>
        </a:p>
      </dgm:t>
    </dgm:pt>
    <dgm:pt modelId="{21E0FF78-04F1-41F1-8443-F8A7F0621E3E}" type="sibTrans" cxnId="{19F3B10D-CCB0-4603-BC55-DD54B8AE47B4}">
      <dgm:prSet/>
      <dgm:spPr/>
      <dgm:t>
        <a:bodyPr/>
        <a:lstStyle/>
        <a:p>
          <a:endParaRPr lang="es-ES"/>
        </a:p>
      </dgm:t>
    </dgm:pt>
    <dgm:pt modelId="{9DACE8E4-5586-4CBB-964E-3424806C3A9A}">
      <dgm:prSet phldrT="[Texto]"/>
      <dgm:spPr/>
      <dgm:t>
        <a:bodyPr/>
        <a:lstStyle/>
        <a:p>
          <a:r>
            <a:rPr lang="es-ES" dirty="0" smtClean="0"/>
            <a:t>Respaldo</a:t>
          </a:r>
          <a:endParaRPr lang="es-ES" dirty="0"/>
        </a:p>
      </dgm:t>
    </dgm:pt>
    <dgm:pt modelId="{E8593084-0DDC-4C9B-B8BC-21DB02E91BCD}" type="parTrans" cxnId="{AB3726AE-B05E-4635-98F0-CFE1F185A034}">
      <dgm:prSet/>
      <dgm:spPr/>
      <dgm:t>
        <a:bodyPr/>
        <a:lstStyle/>
        <a:p>
          <a:endParaRPr lang="es-ES"/>
        </a:p>
      </dgm:t>
    </dgm:pt>
    <dgm:pt modelId="{CCD97CF4-A853-4B93-82C8-58F486DA6633}" type="sibTrans" cxnId="{AB3726AE-B05E-4635-98F0-CFE1F185A034}">
      <dgm:prSet/>
      <dgm:spPr/>
      <dgm:t>
        <a:bodyPr/>
        <a:lstStyle/>
        <a:p>
          <a:endParaRPr lang="es-ES"/>
        </a:p>
      </dgm:t>
    </dgm:pt>
    <dgm:pt modelId="{1660F9E4-4ECB-4BBB-A52E-7D9540E6E1D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ATRACTIVOS</a:t>
          </a:r>
          <a:endParaRPr lang="es-ES" dirty="0">
            <a:solidFill>
              <a:schemeClr val="tx1"/>
            </a:solidFill>
          </a:endParaRPr>
        </a:p>
      </dgm:t>
    </dgm:pt>
    <dgm:pt modelId="{D64AF050-3F1C-47F8-B892-7466C9790DAE}" type="parTrans" cxnId="{90DFFDA6-170C-45A3-BA79-4F8E47DAD6B4}">
      <dgm:prSet/>
      <dgm:spPr/>
      <dgm:t>
        <a:bodyPr/>
        <a:lstStyle/>
        <a:p>
          <a:endParaRPr lang="es-ES"/>
        </a:p>
      </dgm:t>
    </dgm:pt>
    <dgm:pt modelId="{87375E6D-37D8-45CE-B259-8CB52F33A1EF}" type="sibTrans" cxnId="{90DFFDA6-170C-45A3-BA79-4F8E47DAD6B4}">
      <dgm:prSet/>
      <dgm:spPr/>
      <dgm:t>
        <a:bodyPr/>
        <a:lstStyle/>
        <a:p>
          <a:endParaRPr lang="es-ES"/>
        </a:p>
      </dgm:t>
    </dgm:pt>
    <dgm:pt modelId="{9117EAA6-D3DA-4371-8F08-7690F5E1B94F}">
      <dgm:prSet phldrT="[Texto]"/>
      <dgm:spPr/>
      <dgm:t>
        <a:bodyPr/>
        <a:lstStyle/>
        <a:p>
          <a:r>
            <a:rPr lang="es-ES" dirty="0" smtClean="0"/>
            <a:t>Cascadas bien posicionadas</a:t>
          </a:r>
          <a:endParaRPr lang="es-ES" dirty="0"/>
        </a:p>
      </dgm:t>
    </dgm:pt>
    <dgm:pt modelId="{F9FC0CD4-66FA-4ABB-8C02-1AE79AA00758}" type="parTrans" cxnId="{D0659AB7-19A6-416D-96D8-DB6AEF74CDF5}">
      <dgm:prSet/>
      <dgm:spPr/>
      <dgm:t>
        <a:bodyPr/>
        <a:lstStyle/>
        <a:p>
          <a:endParaRPr lang="es-ES"/>
        </a:p>
      </dgm:t>
    </dgm:pt>
    <dgm:pt modelId="{EE4D9816-1152-464D-84E0-5056275C4119}" type="sibTrans" cxnId="{D0659AB7-19A6-416D-96D8-DB6AEF74CDF5}">
      <dgm:prSet/>
      <dgm:spPr/>
      <dgm:t>
        <a:bodyPr/>
        <a:lstStyle/>
        <a:p>
          <a:endParaRPr lang="es-ES"/>
        </a:p>
      </dgm:t>
    </dgm:pt>
    <dgm:pt modelId="{246458A4-8319-4646-A5BD-8656D2C274BE}">
      <dgm:prSet phldrT="[Texto]"/>
      <dgm:spPr/>
      <dgm:t>
        <a:bodyPr/>
        <a:lstStyle/>
        <a:p>
          <a:r>
            <a:rPr lang="es-ES" dirty="0" smtClean="0"/>
            <a:t>Cascada con potencial</a:t>
          </a:r>
          <a:endParaRPr lang="es-ES" dirty="0"/>
        </a:p>
      </dgm:t>
    </dgm:pt>
    <dgm:pt modelId="{00C328AD-B575-4818-B8D8-D170B8CEB4B0}" type="parTrans" cxnId="{11CA3BDB-7587-44B9-96F1-76EAA933999A}">
      <dgm:prSet/>
      <dgm:spPr/>
      <dgm:t>
        <a:bodyPr/>
        <a:lstStyle/>
        <a:p>
          <a:endParaRPr lang="es-ES"/>
        </a:p>
      </dgm:t>
    </dgm:pt>
    <dgm:pt modelId="{923C1428-B033-4625-B6D9-7F321E6B0B0B}" type="sibTrans" cxnId="{11CA3BDB-7587-44B9-96F1-76EAA933999A}">
      <dgm:prSet/>
      <dgm:spPr/>
      <dgm:t>
        <a:bodyPr/>
        <a:lstStyle/>
        <a:p>
          <a:endParaRPr lang="es-ES"/>
        </a:p>
      </dgm:t>
    </dgm:pt>
    <dgm:pt modelId="{8B87F6C2-7E07-4BB2-8B14-57C37FF52292}">
      <dgm:prSet phldrT="[Texto]"/>
      <dgm:spPr/>
      <dgm:t>
        <a:bodyPr/>
        <a:lstStyle/>
        <a:p>
          <a:r>
            <a:rPr lang="es-ES" dirty="0" smtClean="0"/>
            <a:t>Inexistente </a:t>
          </a:r>
          <a:endParaRPr lang="es-ES" dirty="0"/>
        </a:p>
      </dgm:t>
    </dgm:pt>
    <dgm:pt modelId="{EB4CC238-7063-458F-A494-18290E51E492}" type="parTrans" cxnId="{BDC36112-B1C5-434B-8229-BF3D78AE8754}">
      <dgm:prSet/>
      <dgm:spPr/>
      <dgm:t>
        <a:bodyPr/>
        <a:lstStyle/>
        <a:p>
          <a:endParaRPr lang="es-ES"/>
        </a:p>
      </dgm:t>
    </dgm:pt>
    <dgm:pt modelId="{1977EE50-1C06-4429-86B6-6B84BE70F9EC}" type="sibTrans" cxnId="{BDC36112-B1C5-434B-8229-BF3D78AE8754}">
      <dgm:prSet/>
      <dgm:spPr/>
      <dgm:t>
        <a:bodyPr/>
        <a:lstStyle/>
        <a:p>
          <a:endParaRPr lang="es-ES"/>
        </a:p>
      </dgm:t>
    </dgm:pt>
    <dgm:pt modelId="{E201F5AB-6CEF-4BB7-8200-59CACE1EC7E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EQUIPAMIENTO E INSTALACIONES </a:t>
          </a:r>
          <a:endParaRPr lang="es-ES" dirty="0">
            <a:solidFill>
              <a:schemeClr val="tx1"/>
            </a:solidFill>
          </a:endParaRPr>
        </a:p>
      </dgm:t>
    </dgm:pt>
    <dgm:pt modelId="{CB99C701-E14E-475B-85E2-7F4D64C26F34}" type="parTrans" cxnId="{AB8C430D-AE34-433E-A88C-853BFD1DB95A}">
      <dgm:prSet/>
      <dgm:spPr/>
      <dgm:t>
        <a:bodyPr/>
        <a:lstStyle/>
        <a:p>
          <a:endParaRPr lang="es-ES"/>
        </a:p>
      </dgm:t>
    </dgm:pt>
    <dgm:pt modelId="{24677E89-9BF7-44C8-AFA8-7F7D98CD05B8}" type="sibTrans" cxnId="{AB8C430D-AE34-433E-A88C-853BFD1DB95A}">
      <dgm:prSet/>
      <dgm:spPr/>
      <dgm:t>
        <a:bodyPr/>
        <a:lstStyle/>
        <a:p>
          <a:endParaRPr lang="es-ES"/>
        </a:p>
      </dgm:t>
    </dgm:pt>
    <dgm:pt modelId="{0DAE8544-329A-46D9-ACD4-15AAB6ABF187}">
      <dgm:prSet phldrT="[Texto]"/>
      <dgm:spPr/>
      <dgm:t>
        <a:bodyPr/>
        <a:lstStyle/>
        <a:p>
          <a:r>
            <a:rPr lang="es-ES" dirty="0" smtClean="0"/>
            <a:t>Pocos establecimientos</a:t>
          </a:r>
          <a:endParaRPr lang="es-ES" dirty="0"/>
        </a:p>
      </dgm:t>
    </dgm:pt>
    <dgm:pt modelId="{57FC1ED4-BDC8-4D7D-AFD5-4D0F6BB39F40}" type="parTrans" cxnId="{53897219-22FE-4AE0-887E-2D42D52C07F9}">
      <dgm:prSet/>
      <dgm:spPr/>
      <dgm:t>
        <a:bodyPr/>
        <a:lstStyle/>
        <a:p>
          <a:endParaRPr lang="es-ES"/>
        </a:p>
      </dgm:t>
    </dgm:pt>
    <dgm:pt modelId="{9C3A3529-0D28-4A4B-AB63-427C6B07DB90}" type="sibTrans" cxnId="{53897219-22FE-4AE0-887E-2D42D52C07F9}">
      <dgm:prSet/>
      <dgm:spPr/>
      <dgm:t>
        <a:bodyPr/>
        <a:lstStyle/>
        <a:p>
          <a:endParaRPr lang="es-ES"/>
        </a:p>
      </dgm:t>
    </dgm:pt>
    <dgm:pt modelId="{6FDCBE63-3AFF-4445-9F2E-718AA76A0146}" type="pres">
      <dgm:prSet presAssocID="{D8BB3FA7-347D-42DE-8128-1544FFB20E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2D04BA-7449-47E6-8850-60872E5E2837}" type="pres">
      <dgm:prSet presAssocID="{E201F5AB-6CEF-4BB7-8200-59CACE1EC7E5}" presName="boxAndChildren" presStyleCnt="0"/>
      <dgm:spPr/>
    </dgm:pt>
    <dgm:pt modelId="{4682D4A1-8CDD-4BFB-AD59-EA05E2BF5E6A}" type="pres">
      <dgm:prSet presAssocID="{E201F5AB-6CEF-4BB7-8200-59CACE1EC7E5}" presName="parentTextBox" presStyleLbl="node1" presStyleIdx="0" presStyleCnt="4"/>
      <dgm:spPr/>
      <dgm:t>
        <a:bodyPr/>
        <a:lstStyle/>
        <a:p>
          <a:endParaRPr lang="es-ES"/>
        </a:p>
      </dgm:t>
    </dgm:pt>
    <dgm:pt modelId="{D794451D-C007-47FC-BC07-AA12ABC3EB2B}" type="pres">
      <dgm:prSet presAssocID="{E201F5AB-6CEF-4BB7-8200-59CACE1EC7E5}" presName="entireBox" presStyleLbl="node1" presStyleIdx="0" presStyleCnt="4"/>
      <dgm:spPr/>
      <dgm:t>
        <a:bodyPr/>
        <a:lstStyle/>
        <a:p>
          <a:endParaRPr lang="es-ES"/>
        </a:p>
      </dgm:t>
    </dgm:pt>
    <dgm:pt modelId="{21611877-232E-4616-959D-E81085329FB7}" type="pres">
      <dgm:prSet presAssocID="{E201F5AB-6CEF-4BB7-8200-59CACE1EC7E5}" presName="descendantBox" presStyleCnt="0"/>
      <dgm:spPr/>
    </dgm:pt>
    <dgm:pt modelId="{AAA0E2B4-8CC5-4D3E-A256-C132D99F3568}" type="pres">
      <dgm:prSet presAssocID="{0DAE8544-329A-46D9-ACD4-15AAB6ABF187}" presName="childTextBox" presStyleLbl="fgAccFollowNode1" presStyleIdx="0" presStyleCnt="8" custLinFactNeighborX="3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610FCD-CA11-4B9F-B738-EA5A86ED11A5}" type="pres">
      <dgm:prSet presAssocID="{8B87F6C2-7E07-4BB2-8B14-57C37FF52292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007360-EA38-4ACF-9BBB-11A019315946}" type="pres">
      <dgm:prSet presAssocID="{87375E6D-37D8-45CE-B259-8CB52F33A1EF}" presName="sp" presStyleCnt="0"/>
      <dgm:spPr/>
    </dgm:pt>
    <dgm:pt modelId="{B30D1798-3A63-42C0-AB71-98533DD9A585}" type="pres">
      <dgm:prSet presAssocID="{1660F9E4-4ECB-4BBB-A52E-7D9540E6E1DA}" presName="arrowAndChildren" presStyleCnt="0"/>
      <dgm:spPr/>
    </dgm:pt>
    <dgm:pt modelId="{A8B3F222-E0E0-46F7-BD5C-8749A982FA4D}" type="pres">
      <dgm:prSet presAssocID="{1660F9E4-4ECB-4BBB-A52E-7D9540E6E1DA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A50801C0-2D7F-4407-BE23-93F5CA7B8964}" type="pres">
      <dgm:prSet presAssocID="{1660F9E4-4ECB-4BBB-A52E-7D9540E6E1DA}" presName="arrow" presStyleLbl="node1" presStyleIdx="1" presStyleCnt="4"/>
      <dgm:spPr/>
      <dgm:t>
        <a:bodyPr/>
        <a:lstStyle/>
        <a:p>
          <a:endParaRPr lang="es-ES"/>
        </a:p>
      </dgm:t>
    </dgm:pt>
    <dgm:pt modelId="{8B38A086-5603-4E32-BB24-896C864C6940}" type="pres">
      <dgm:prSet presAssocID="{1660F9E4-4ECB-4BBB-A52E-7D9540E6E1DA}" presName="descendantArrow" presStyleCnt="0"/>
      <dgm:spPr/>
    </dgm:pt>
    <dgm:pt modelId="{8B0DF2C7-1600-4C69-93C0-2FC4A9177CEF}" type="pres">
      <dgm:prSet presAssocID="{9117EAA6-D3DA-4371-8F08-7690F5E1B94F}" presName="childTextArrow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190041-B427-483B-8A23-B66AC2BFD7F2}" type="pres">
      <dgm:prSet presAssocID="{246458A4-8319-4646-A5BD-8656D2C274BE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8BCAD2-A994-4AD2-8B3B-84A50207FC32}" type="pres">
      <dgm:prSet presAssocID="{7BD398D5-2FE5-4B34-A10D-5365DE272BAE}" presName="sp" presStyleCnt="0"/>
      <dgm:spPr/>
    </dgm:pt>
    <dgm:pt modelId="{2116A443-6B5B-4F56-89CF-B9687636608F}" type="pres">
      <dgm:prSet presAssocID="{DBA302C5-F1E2-4F52-BB82-EB0C49F96BAB}" presName="arrowAndChildren" presStyleCnt="0"/>
      <dgm:spPr/>
    </dgm:pt>
    <dgm:pt modelId="{E845CF1B-8EA7-45E6-B090-EA4D78412EA3}" type="pres">
      <dgm:prSet presAssocID="{DBA302C5-F1E2-4F52-BB82-EB0C49F96BAB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EDA8CCD1-8D00-4F9D-A71A-77E2BA4DDE44}" type="pres">
      <dgm:prSet presAssocID="{DBA302C5-F1E2-4F52-BB82-EB0C49F96BAB}" presName="arrow" presStyleLbl="node1" presStyleIdx="2" presStyleCnt="4"/>
      <dgm:spPr/>
      <dgm:t>
        <a:bodyPr/>
        <a:lstStyle/>
        <a:p>
          <a:endParaRPr lang="es-ES"/>
        </a:p>
      </dgm:t>
    </dgm:pt>
    <dgm:pt modelId="{0D0334D2-717C-473C-8E1B-51D45610A693}" type="pres">
      <dgm:prSet presAssocID="{DBA302C5-F1E2-4F52-BB82-EB0C49F96BAB}" presName="descendantArrow" presStyleCnt="0"/>
      <dgm:spPr/>
    </dgm:pt>
    <dgm:pt modelId="{38536AF8-6B26-4282-B150-336D97282AD0}" type="pres">
      <dgm:prSet presAssocID="{923CC98F-F83A-45E1-8C35-CF20910868E6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6B0592-4A0B-4859-BFFD-F32F5862701B}" type="pres">
      <dgm:prSet presAssocID="{9DACE8E4-5586-4CBB-964E-3424806C3A9A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C968B9-A72C-4844-81BA-0F7570B83CC7}" type="pres">
      <dgm:prSet presAssocID="{83A08BB2-AB09-40F3-AC6D-D268D27C6215}" presName="sp" presStyleCnt="0"/>
      <dgm:spPr/>
    </dgm:pt>
    <dgm:pt modelId="{6DC20FAF-70EA-414F-80ED-101DADC8E021}" type="pres">
      <dgm:prSet presAssocID="{07B7AFE5-3013-4B4B-8468-5B3B6C0A4F85}" presName="arrowAndChildren" presStyleCnt="0"/>
      <dgm:spPr/>
    </dgm:pt>
    <dgm:pt modelId="{D4441CF6-735E-41DB-B670-622340B53D2C}" type="pres">
      <dgm:prSet presAssocID="{07B7AFE5-3013-4B4B-8468-5B3B6C0A4F85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0AB413F1-BD8F-497B-9B38-E08237B98690}" type="pres">
      <dgm:prSet presAssocID="{07B7AFE5-3013-4B4B-8468-5B3B6C0A4F85}" presName="arrow" presStyleLbl="node1" presStyleIdx="3" presStyleCnt="4"/>
      <dgm:spPr/>
      <dgm:t>
        <a:bodyPr/>
        <a:lstStyle/>
        <a:p>
          <a:endParaRPr lang="es-ES"/>
        </a:p>
      </dgm:t>
    </dgm:pt>
    <dgm:pt modelId="{669E2AD3-FB2A-46A4-906B-6E9CEF30D097}" type="pres">
      <dgm:prSet presAssocID="{07B7AFE5-3013-4B4B-8468-5B3B6C0A4F85}" presName="descendantArrow" presStyleCnt="0"/>
      <dgm:spPr/>
    </dgm:pt>
    <dgm:pt modelId="{2BEBBBBF-3988-48B6-9561-C504484463D1}" type="pres">
      <dgm:prSet presAssocID="{642285B0-7A1B-4D0B-88A5-DFFEB86F2810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18FD3A-081C-47D9-A6D9-3CBFC497379E}" type="pres">
      <dgm:prSet presAssocID="{0F6DD9AF-4B02-4072-A556-FFF322CC7F52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081AA6-3ED8-47BB-BD36-FE863852D83E}" type="presOf" srcId="{E201F5AB-6CEF-4BB7-8200-59CACE1EC7E5}" destId="{D794451D-C007-47FC-BC07-AA12ABC3EB2B}" srcOrd="1" destOrd="0" presId="urn:microsoft.com/office/officeart/2005/8/layout/process4"/>
    <dgm:cxn modelId="{11CA3BDB-7587-44B9-96F1-76EAA933999A}" srcId="{1660F9E4-4ECB-4BBB-A52E-7D9540E6E1DA}" destId="{246458A4-8319-4646-A5BD-8656D2C274BE}" srcOrd="1" destOrd="0" parTransId="{00C328AD-B575-4818-B8D8-D170B8CEB4B0}" sibTransId="{923C1428-B033-4625-B6D9-7F321E6B0B0B}"/>
    <dgm:cxn modelId="{4378D654-3C68-4BEB-8C02-E43DED7070F2}" srcId="{D8BB3FA7-347D-42DE-8128-1544FFB20E38}" destId="{DBA302C5-F1E2-4F52-BB82-EB0C49F96BAB}" srcOrd="1" destOrd="0" parTransId="{533A2253-F86A-49D9-A5C3-A7D11D04C2B9}" sibTransId="{7BD398D5-2FE5-4B34-A10D-5365DE272BAE}"/>
    <dgm:cxn modelId="{18F34025-B34A-4346-BA28-7F3BE5009B04}" type="presOf" srcId="{DBA302C5-F1E2-4F52-BB82-EB0C49F96BAB}" destId="{EDA8CCD1-8D00-4F9D-A71A-77E2BA4DDE44}" srcOrd="1" destOrd="0" presId="urn:microsoft.com/office/officeart/2005/8/layout/process4"/>
    <dgm:cxn modelId="{4E40EF48-27BF-49C7-A942-D3F0B65EF04F}" type="presOf" srcId="{E201F5AB-6CEF-4BB7-8200-59CACE1EC7E5}" destId="{4682D4A1-8CDD-4BFB-AD59-EA05E2BF5E6A}" srcOrd="0" destOrd="0" presId="urn:microsoft.com/office/officeart/2005/8/layout/process4"/>
    <dgm:cxn modelId="{D0659AB7-19A6-416D-96D8-DB6AEF74CDF5}" srcId="{1660F9E4-4ECB-4BBB-A52E-7D9540E6E1DA}" destId="{9117EAA6-D3DA-4371-8F08-7690F5E1B94F}" srcOrd="0" destOrd="0" parTransId="{F9FC0CD4-66FA-4ABB-8C02-1AE79AA00758}" sibTransId="{EE4D9816-1152-464D-84E0-5056275C4119}"/>
    <dgm:cxn modelId="{D674C173-FE60-4989-874A-65368FBD0E70}" type="presOf" srcId="{8B87F6C2-7E07-4BB2-8B14-57C37FF52292}" destId="{D8610FCD-CA11-4B9F-B738-EA5A86ED11A5}" srcOrd="0" destOrd="0" presId="urn:microsoft.com/office/officeart/2005/8/layout/process4"/>
    <dgm:cxn modelId="{09E4E672-E1FA-4E8E-9301-9EC9F060FE08}" type="presOf" srcId="{246458A4-8319-4646-A5BD-8656D2C274BE}" destId="{5E190041-B427-483B-8A23-B66AC2BFD7F2}" srcOrd="0" destOrd="0" presId="urn:microsoft.com/office/officeart/2005/8/layout/process4"/>
    <dgm:cxn modelId="{53897219-22FE-4AE0-887E-2D42D52C07F9}" srcId="{E201F5AB-6CEF-4BB7-8200-59CACE1EC7E5}" destId="{0DAE8544-329A-46D9-ACD4-15AAB6ABF187}" srcOrd="0" destOrd="0" parTransId="{57FC1ED4-BDC8-4D7D-AFD5-4D0F6BB39F40}" sibTransId="{9C3A3529-0D28-4A4B-AB63-427C6B07DB90}"/>
    <dgm:cxn modelId="{497B0F6A-23A0-4578-B667-626870A7A2F7}" type="presOf" srcId="{DBA302C5-F1E2-4F52-BB82-EB0C49F96BAB}" destId="{E845CF1B-8EA7-45E6-B090-EA4D78412EA3}" srcOrd="0" destOrd="0" presId="urn:microsoft.com/office/officeart/2005/8/layout/process4"/>
    <dgm:cxn modelId="{D0340B39-1CE4-490D-B944-889850F000EA}" type="presOf" srcId="{07B7AFE5-3013-4B4B-8468-5B3B6C0A4F85}" destId="{D4441CF6-735E-41DB-B670-622340B53D2C}" srcOrd="0" destOrd="0" presId="urn:microsoft.com/office/officeart/2005/8/layout/process4"/>
    <dgm:cxn modelId="{BDC36112-B1C5-434B-8229-BF3D78AE8754}" srcId="{E201F5AB-6CEF-4BB7-8200-59CACE1EC7E5}" destId="{8B87F6C2-7E07-4BB2-8B14-57C37FF52292}" srcOrd="1" destOrd="0" parTransId="{EB4CC238-7063-458F-A494-18290E51E492}" sibTransId="{1977EE50-1C06-4429-86B6-6B84BE70F9EC}"/>
    <dgm:cxn modelId="{13E2D264-AFE9-4EE0-A7DA-A7B046DB566C}" type="presOf" srcId="{9117EAA6-D3DA-4371-8F08-7690F5E1B94F}" destId="{8B0DF2C7-1600-4C69-93C0-2FC4A9177CEF}" srcOrd="0" destOrd="0" presId="urn:microsoft.com/office/officeart/2005/8/layout/process4"/>
    <dgm:cxn modelId="{9E467421-B0CA-4218-BA52-5B71A5E81062}" srcId="{D8BB3FA7-347D-42DE-8128-1544FFB20E38}" destId="{07B7AFE5-3013-4B4B-8468-5B3B6C0A4F85}" srcOrd="0" destOrd="0" parTransId="{91FBB516-7662-49EF-BBB1-558B93855B80}" sibTransId="{83A08BB2-AB09-40F3-AC6D-D268D27C6215}"/>
    <dgm:cxn modelId="{4DBA9AE5-6191-4773-BAE5-200FC6A23DD9}" type="presOf" srcId="{1660F9E4-4ECB-4BBB-A52E-7D9540E6E1DA}" destId="{A50801C0-2D7F-4407-BE23-93F5CA7B8964}" srcOrd="1" destOrd="0" presId="urn:microsoft.com/office/officeart/2005/8/layout/process4"/>
    <dgm:cxn modelId="{D25ED44C-AF8A-46C2-AA00-191F673A68DC}" type="presOf" srcId="{642285B0-7A1B-4D0B-88A5-DFFEB86F2810}" destId="{2BEBBBBF-3988-48B6-9561-C504484463D1}" srcOrd="0" destOrd="0" presId="urn:microsoft.com/office/officeart/2005/8/layout/process4"/>
    <dgm:cxn modelId="{AB3726AE-B05E-4635-98F0-CFE1F185A034}" srcId="{DBA302C5-F1E2-4F52-BB82-EB0C49F96BAB}" destId="{9DACE8E4-5586-4CBB-964E-3424806C3A9A}" srcOrd="1" destOrd="0" parTransId="{E8593084-0DDC-4C9B-B8BC-21DB02E91BCD}" sibTransId="{CCD97CF4-A853-4B93-82C8-58F486DA6633}"/>
    <dgm:cxn modelId="{F52D97E1-853E-4CD2-A556-3F3D9EFC477B}" type="presOf" srcId="{1660F9E4-4ECB-4BBB-A52E-7D9540E6E1DA}" destId="{A8B3F222-E0E0-46F7-BD5C-8749A982FA4D}" srcOrd="0" destOrd="0" presId="urn:microsoft.com/office/officeart/2005/8/layout/process4"/>
    <dgm:cxn modelId="{90DFFDA6-170C-45A3-BA79-4F8E47DAD6B4}" srcId="{D8BB3FA7-347D-42DE-8128-1544FFB20E38}" destId="{1660F9E4-4ECB-4BBB-A52E-7D9540E6E1DA}" srcOrd="2" destOrd="0" parTransId="{D64AF050-3F1C-47F8-B892-7466C9790DAE}" sibTransId="{87375E6D-37D8-45CE-B259-8CB52F33A1EF}"/>
    <dgm:cxn modelId="{DD952006-61D8-4AED-A98C-2125C1751AE9}" type="presOf" srcId="{D8BB3FA7-347D-42DE-8128-1544FFB20E38}" destId="{6FDCBE63-3AFF-4445-9F2E-718AA76A0146}" srcOrd="0" destOrd="0" presId="urn:microsoft.com/office/officeart/2005/8/layout/process4"/>
    <dgm:cxn modelId="{9C07F0C1-D642-4BDD-9A8E-A926C7B68CFD}" type="presOf" srcId="{923CC98F-F83A-45E1-8C35-CF20910868E6}" destId="{38536AF8-6B26-4282-B150-336D97282AD0}" srcOrd="0" destOrd="0" presId="urn:microsoft.com/office/officeart/2005/8/layout/process4"/>
    <dgm:cxn modelId="{93801CE8-6504-4C08-B57E-ACB2FAFC5485}" type="presOf" srcId="{0DAE8544-329A-46D9-ACD4-15AAB6ABF187}" destId="{AAA0E2B4-8CC5-4D3E-A256-C132D99F3568}" srcOrd="0" destOrd="0" presId="urn:microsoft.com/office/officeart/2005/8/layout/process4"/>
    <dgm:cxn modelId="{19F3B10D-CCB0-4603-BC55-DD54B8AE47B4}" srcId="{DBA302C5-F1E2-4F52-BB82-EB0C49F96BAB}" destId="{923CC98F-F83A-45E1-8C35-CF20910868E6}" srcOrd="0" destOrd="0" parTransId="{ECAD80B7-2E6A-4ED1-924D-608EE073E074}" sibTransId="{21E0FF78-04F1-41F1-8443-F8A7F0621E3E}"/>
    <dgm:cxn modelId="{AB8C430D-AE34-433E-A88C-853BFD1DB95A}" srcId="{D8BB3FA7-347D-42DE-8128-1544FFB20E38}" destId="{E201F5AB-6CEF-4BB7-8200-59CACE1EC7E5}" srcOrd="3" destOrd="0" parTransId="{CB99C701-E14E-475B-85E2-7F4D64C26F34}" sibTransId="{24677E89-9BF7-44C8-AFA8-7F7D98CD05B8}"/>
    <dgm:cxn modelId="{1BD980FC-CB65-4314-AE5A-28445DC8B2CC}" type="presOf" srcId="{0F6DD9AF-4B02-4072-A556-FFF322CC7F52}" destId="{F618FD3A-081C-47D9-A6D9-3CBFC497379E}" srcOrd="0" destOrd="0" presId="urn:microsoft.com/office/officeart/2005/8/layout/process4"/>
    <dgm:cxn modelId="{33317CA8-4C88-45BD-98EE-1B28354C55FD}" type="presOf" srcId="{9DACE8E4-5586-4CBB-964E-3424806C3A9A}" destId="{BC6B0592-4A0B-4859-BFFD-F32F5862701B}" srcOrd="0" destOrd="0" presId="urn:microsoft.com/office/officeart/2005/8/layout/process4"/>
    <dgm:cxn modelId="{35AB57EB-9516-471E-ADEB-42EFA02FECE6}" srcId="{07B7AFE5-3013-4B4B-8468-5B3B6C0A4F85}" destId="{0F6DD9AF-4B02-4072-A556-FFF322CC7F52}" srcOrd="1" destOrd="0" parTransId="{A2468E4C-CF23-48AB-8556-663AE7E127F4}" sibTransId="{F3FDDF4F-4ED5-4B98-B046-A1A93DDDE71D}"/>
    <dgm:cxn modelId="{3B3504B0-2279-4B53-8F7A-025E8D3C9EFD}" srcId="{07B7AFE5-3013-4B4B-8468-5B3B6C0A4F85}" destId="{642285B0-7A1B-4D0B-88A5-DFFEB86F2810}" srcOrd="0" destOrd="0" parTransId="{BCF40137-7E62-4D24-BCBC-2B234A97F651}" sibTransId="{744F88D7-4AFB-48A2-B73E-5128AA576E60}"/>
    <dgm:cxn modelId="{635A6D50-E456-4713-B60A-A55420551DC4}" type="presOf" srcId="{07B7AFE5-3013-4B4B-8468-5B3B6C0A4F85}" destId="{0AB413F1-BD8F-497B-9B38-E08237B98690}" srcOrd="1" destOrd="0" presId="urn:microsoft.com/office/officeart/2005/8/layout/process4"/>
    <dgm:cxn modelId="{CC445E72-4388-4913-A61D-751021F99E7F}" type="presParOf" srcId="{6FDCBE63-3AFF-4445-9F2E-718AA76A0146}" destId="{352D04BA-7449-47E6-8850-60872E5E2837}" srcOrd="0" destOrd="0" presId="urn:microsoft.com/office/officeart/2005/8/layout/process4"/>
    <dgm:cxn modelId="{52F27E0D-85F5-4BED-A64B-5F3A3C9C98DD}" type="presParOf" srcId="{352D04BA-7449-47E6-8850-60872E5E2837}" destId="{4682D4A1-8CDD-4BFB-AD59-EA05E2BF5E6A}" srcOrd="0" destOrd="0" presId="urn:microsoft.com/office/officeart/2005/8/layout/process4"/>
    <dgm:cxn modelId="{650DF743-B1E0-4F68-B91C-120C9CA50185}" type="presParOf" srcId="{352D04BA-7449-47E6-8850-60872E5E2837}" destId="{D794451D-C007-47FC-BC07-AA12ABC3EB2B}" srcOrd="1" destOrd="0" presId="urn:microsoft.com/office/officeart/2005/8/layout/process4"/>
    <dgm:cxn modelId="{7F54D596-A228-4E29-B544-53AF7B7B8356}" type="presParOf" srcId="{352D04BA-7449-47E6-8850-60872E5E2837}" destId="{21611877-232E-4616-959D-E81085329FB7}" srcOrd="2" destOrd="0" presId="urn:microsoft.com/office/officeart/2005/8/layout/process4"/>
    <dgm:cxn modelId="{C57AD165-672D-489D-B3C4-29A977430EE4}" type="presParOf" srcId="{21611877-232E-4616-959D-E81085329FB7}" destId="{AAA0E2B4-8CC5-4D3E-A256-C132D99F3568}" srcOrd="0" destOrd="0" presId="urn:microsoft.com/office/officeart/2005/8/layout/process4"/>
    <dgm:cxn modelId="{EEB4CF6B-F3D9-4597-9E50-9B8ED3E0CC24}" type="presParOf" srcId="{21611877-232E-4616-959D-E81085329FB7}" destId="{D8610FCD-CA11-4B9F-B738-EA5A86ED11A5}" srcOrd="1" destOrd="0" presId="urn:microsoft.com/office/officeart/2005/8/layout/process4"/>
    <dgm:cxn modelId="{C3B9BC9E-9680-40D3-B8A7-F0C3FB5C714B}" type="presParOf" srcId="{6FDCBE63-3AFF-4445-9F2E-718AA76A0146}" destId="{69007360-EA38-4ACF-9BBB-11A019315946}" srcOrd="1" destOrd="0" presId="urn:microsoft.com/office/officeart/2005/8/layout/process4"/>
    <dgm:cxn modelId="{7AE589A8-88D2-4465-B853-476D245A8B08}" type="presParOf" srcId="{6FDCBE63-3AFF-4445-9F2E-718AA76A0146}" destId="{B30D1798-3A63-42C0-AB71-98533DD9A585}" srcOrd="2" destOrd="0" presId="urn:microsoft.com/office/officeart/2005/8/layout/process4"/>
    <dgm:cxn modelId="{415F283A-6F0F-4542-BCCF-09B5E90F0FC6}" type="presParOf" srcId="{B30D1798-3A63-42C0-AB71-98533DD9A585}" destId="{A8B3F222-E0E0-46F7-BD5C-8749A982FA4D}" srcOrd="0" destOrd="0" presId="urn:microsoft.com/office/officeart/2005/8/layout/process4"/>
    <dgm:cxn modelId="{8D8FB6B7-03DF-41ED-A154-17576CDFC623}" type="presParOf" srcId="{B30D1798-3A63-42C0-AB71-98533DD9A585}" destId="{A50801C0-2D7F-4407-BE23-93F5CA7B8964}" srcOrd="1" destOrd="0" presId="urn:microsoft.com/office/officeart/2005/8/layout/process4"/>
    <dgm:cxn modelId="{B63AA51D-C8BA-4F38-8A72-6259A913203D}" type="presParOf" srcId="{B30D1798-3A63-42C0-AB71-98533DD9A585}" destId="{8B38A086-5603-4E32-BB24-896C864C6940}" srcOrd="2" destOrd="0" presId="urn:microsoft.com/office/officeart/2005/8/layout/process4"/>
    <dgm:cxn modelId="{2BA6EA01-A66D-40CB-BC30-2124BE70AE1A}" type="presParOf" srcId="{8B38A086-5603-4E32-BB24-896C864C6940}" destId="{8B0DF2C7-1600-4C69-93C0-2FC4A9177CEF}" srcOrd="0" destOrd="0" presId="urn:microsoft.com/office/officeart/2005/8/layout/process4"/>
    <dgm:cxn modelId="{CA825E62-9C3D-4D9B-B71D-B66E4C5C51FC}" type="presParOf" srcId="{8B38A086-5603-4E32-BB24-896C864C6940}" destId="{5E190041-B427-483B-8A23-B66AC2BFD7F2}" srcOrd="1" destOrd="0" presId="urn:microsoft.com/office/officeart/2005/8/layout/process4"/>
    <dgm:cxn modelId="{69E807F2-5E65-402D-ABD7-2E55C658E195}" type="presParOf" srcId="{6FDCBE63-3AFF-4445-9F2E-718AA76A0146}" destId="{718BCAD2-A994-4AD2-8B3B-84A50207FC32}" srcOrd="3" destOrd="0" presId="urn:microsoft.com/office/officeart/2005/8/layout/process4"/>
    <dgm:cxn modelId="{D20D1CEC-053B-479B-8211-7F0AAF7D0DFE}" type="presParOf" srcId="{6FDCBE63-3AFF-4445-9F2E-718AA76A0146}" destId="{2116A443-6B5B-4F56-89CF-B9687636608F}" srcOrd="4" destOrd="0" presId="urn:microsoft.com/office/officeart/2005/8/layout/process4"/>
    <dgm:cxn modelId="{236BB22B-4E48-4F08-BFB5-C13B8A93CB47}" type="presParOf" srcId="{2116A443-6B5B-4F56-89CF-B9687636608F}" destId="{E845CF1B-8EA7-45E6-B090-EA4D78412EA3}" srcOrd="0" destOrd="0" presId="urn:microsoft.com/office/officeart/2005/8/layout/process4"/>
    <dgm:cxn modelId="{65D4E680-1E19-4FBF-A173-A5A6D33AEA57}" type="presParOf" srcId="{2116A443-6B5B-4F56-89CF-B9687636608F}" destId="{EDA8CCD1-8D00-4F9D-A71A-77E2BA4DDE44}" srcOrd="1" destOrd="0" presId="urn:microsoft.com/office/officeart/2005/8/layout/process4"/>
    <dgm:cxn modelId="{DF3CF0B5-F41D-452D-8B28-9BAFE3AF3D55}" type="presParOf" srcId="{2116A443-6B5B-4F56-89CF-B9687636608F}" destId="{0D0334D2-717C-473C-8E1B-51D45610A693}" srcOrd="2" destOrd="0" presId="urn:microsoft.com/office/officeart/2005/8/layout/process4"/>
    <dgm:cxn modelId="{BDDB2D31-AE55-4376-9F2B-E3AB348B490D}" type="presParOf" srcId="{0D0334D2-717C-473C-8E1B-51D45610A693}" destId="{38536AF8-6B26-4282-B150-336D97282AD0}" srcOrd="0" destOrd="0" presId="urn:microsoft.com/office/officeart/2005/8/layout/process4"/>
    <dgm:cxn modelId="{6658C16D-91B1-4A20-A712-AB43F7E88EB7}" type="presParOf" srcId="{0D0334D2-717C-473C-8E1B-51D45610A693}" destId="{BC6B0592-4A0B-4859-BFFD-F32F5862701B}" srcOrd="1" destOrd="0" presId="urn:microsoft.com/office/officeart/2005/8/layout/process4"/>
    <dgm:cxn modelId="{BBAB4A2E-EC24-41A3-A61D-57565AEDBBA5}" type="presParOf" srcId="{6FDCBE63-3AFF-4445-9F2E-718AA76A0146}" destId="{BCC968B9-A72C-4844-81BA-0F7570B83CC7}" srcOrd="5" destOrd="0" presId="urn:microsoft.com/office/officeart/2005/8/layout/process4"/>
    <dgm:cxn modelId="{FBBED679-1C72-478E-8264-762A170FE930}" type="presParOf" srcId="{6FDCBE63-3AFF-4445-9F2E-718AA76A0146}" destId="{6DC20FAF-70EA-414F-80ED-101DADC8E021}" srcOrd="6" destOrd="0" presId="urn:microsoft.com/office/officeart/2005/8/layout/process4"/>
    <dgm:cxn modelId="{02B391B0-B2DC-4139-9EAB-4579CF27C3FC}" type="presParOf" srcId="{6DC20FAF-70EA-414F-80ED-101DADC8E021}" destId="{D4441CF6-735E-41DB-B670-622340B53D2C}" srcOrd="0" destOrd="0" presId="urn:microsoft.com/office/officeart/2005/8/layout/process4"/>
    <dgm:cxn modelId="{6633FC4A-481A-4887-B2F9-62BEB5B6B27D}" type="presParOf" srcId="{6DC20FAF-70EA-414F-80ED-101DADC8E021}" destId="{0AB413F1-BD8F-497B-9B38-E08237B98690}" srcOrd="1" destOrd="0" presId="urn:microsoft.com/office/officeart/2005/8/layout/process4"/>
    <dgm:cxn modelId="{F4290E7D-35BE-45B0-9A3C-019992ED673D}" type="presParOf" srcId="{6DC20FAF-70EA-414F-80ED-101DADC8E021}" destId="{669E2AD3-FB2A-46A4-906B-6E9CEF30D097}" srcOrd="2" destOrd="0" presId="urn:microsoft.com/office/officeart/2005/8/layout/process4"/>
    <dgm:cxn modelId="{DE44BB00-97D7-4DB6-9848-33E37CD33C85}" type="presParOf" srcId="{669E2AD3-FB2A-46A4-906B-6E9CEF30D097}" destId="{2BEBBBBF-3988-48B6-9561-C504484463D1}" srcOrd="0" destOrd="0" presId="urn:microsoft.com/office/officeart/2005/8/layout/process4"/>
    <dgm:cxn modelId="{244687AA-653F-4670-8E92-152525D9581C}" type="presParOf" srcId="{669E2AD3-FB2A-46A4-906B-6E9CEF30D097}" destId="{F618FD3A-081C-47D9-A6D9-3CBFC497379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39CC629-F2B4-4A14-8C78-0D1B00D391BA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FD92F0B-A95D-4A35-85F5-26878B86D091}">
      <dgm:prSet phldrT="[Texto]"/>
      <dgm:spPr/>
      <dgm:t>
        <a:bodyPr/>
        <a:lstStyle/>
        <a:p>
          <a:r>
            <a:rPr lang="es-ES" dirty="0" smtClean="0"/>
            <a:t>Transporte continuo</a:t>
          </a:r>
          <a:endParaRPr lang="es-ES" dirty="0"/>
        </a:p>
      </dgm:t>
    </dgm:pt>
    <dgm:pt modelId="{B2DCACA4-9A3D-421B-8B90-2F5BA7A6476A}" type="parTrans" cxnId="{F93AF730-C928-4ED9-9611-11FF169B8A6F}">
      <dgm:prSet/>
      <dgm:spPr/>
      <dgm:t>
        <a:bodyPr/>
        <a:lstStyle/>
        <a:p>
          <a:endParaRPr lang="es-ES"/>
        </a:p>
      </dgm:t>
    </dgm:pt>
    <dgm:pt modelId="{BE5278BA-BA11-495C-857D-74F63D9B5FAE}" type="sibTrans" cxnId="{F93AF730-C928-4ED9-9611-11FF169B8A6F}">
      <dgm:prSet/>
      <dgm:spPr/>
      <dgm:t>
        <a:bodyPr/>
        <a:lstStyle/>
        <a:p>
          <a:endParaRPr lang="es-ES"/>
        </a:p>
      </dgm:t>
    </dgm:pt>
    <dgm:pt modelId="{62C28B87-7F85-4548-80CE-6F02C53D512B}">
      <dgm:prSet phldrT="[Texto]"/>
      <dgm:spPr/>
      <dgm:t>
        <a:bodyPr/>
        <a:lstStyle/>
        <a:p>
          <a:r>
            <a:rPr lang="es-ES" dirty="0" smtClean="0"/>
            <a:t>Vías (acceso+) (internas-)</a:t>
          </a:r>
          <a:endParaRPr lang="es-ES" dirty="0"/>
        </a:p>
      </dgm:t>
    </dgm:pt>
    <dgm:pt modelId="{78222DF0-A570-4160-8874-50D7A5D9F9FC}" type="parTrans" cxnId="{63C407B5-3A96-4877-A20F-B000CBD75E32}">
      <dgm:prSet/>
      <dgm:spPr/>
      <dgm:t>
        <a:bodyPr/>
        <a:lstStyle/>
        <a:p>
          <a:endParaRPr lang="es-ES"/>
        </a:p>
      </dgm:t>
    </dgm:pt>
    <dgm:pt modelId="{754AC960-A6D4-4566-9D32-8B2F90749501}" type="sibTrans" cxnId="{63C407B5-3A96-4877-A20F-B000CBD75E32}">
      <dgm:prSet/>
      <dgm:spPr/>
      <dgm:t>
        <a:bodyPr/>
        <a:lstStyle/>
        <a:p>
          <a:endParaRPr lang="es-ES"/>
        </a:p>
      </dgm:t>
    </dgm:pt>
    <dgm:pt modelId="{7A97E8B6-ABF6-4F31-A3F6-2655FD4B63A4}">
      <dgm:prSet phldrT="[Texto]"/>
      <dgm:spPr/>
      <dgm:t>
        <a:bodyPr/>
        <a:lstStyle/>
        <a:p>
          <a:r>
            <a:rPr lang="es-ES" dirty="0" smtClean="0"/>
            <a:t>Servicios </a:t>
          </a:r>
          <a:r>
            <a:rPr lang="es-ES" smtClean="0"/>
            <a:t>básicos cubierto </a:t>
          </a:r>
          <a:endParaRPr lang="es-ES" dirty="0"/>
        </a:p>
      </dgm:t>
    </dgm:pt>
    <dgm:pt modelId="{33C6F6CA-D6D8-44DD-AF81-7B108DE5EC78}" type="parTrans" cxnId="{888A139B-809B-4409-B1CF-92F74F2C8C16}">
      <dgm:prSet/>
      <dgm:spPr/>
      <dgm:t>
        <a:bodyPr/>
        <a:lstStyle/>
        <a:p>
          <a:endParaRPr lang="es-ES"/>
        </a:p>
      </dgm:t>
    </dgm:pt>
    <dgm:pt modelId="{077DB373-640A-4400-B96F-C15AA8F22593}" type="sibTrans" cxnId="{888A139B-809B-4409-B1CF-92F74F2C8C16}">
      <dgm:prSet/>
      <dgm:spPr/>
      <dgm:t>
        <a:bodyPr/>
        <a:lstStyle/>
        <a:p>
          <a:endParaRPr lang="es-ES"/>
        </a:p>
      </dgm:t>
    </dgm:pt>
    <dgm:pt modelId="{A53BE377-BDA4-45D8-A26A-0DC2CE2C8C6B}">
      <dgm:prSet phldrT="[Texto]"/>
      <dgm:spPr/>
      <dgm:t>
        <a:bodyPr/>
        <a:lstStyle/>
        <a:p>
          <a:r>
            <a:rPr lang="es-ES" dirty="0" smtClean="0"/>
            <a:t>Vía empedrada</a:t>
          </a:r>
          <a:endParaRPr lang="es-ES" dirty="0"/>
        </a:p>
      </dgm:t>
    </dgm:pt>
    <dgm:pt modelId="{CA325D81-5BED-4D60-8DFD-A89799C101BD}" type="parTrans" cxnId="{91F6FB23-1764-47AE-977D-3C2AFD300EDB}">
      <dgm:prSet/>
      <dgm:spPr/>
      <dgm:t>
        <a:bodyPr/>
        <a:lstStyle/>
        <a:p>
          <a:endParaRPr lang="es-ES"/>
        </a:p>
      </dgm:t>
    </dgm:pt>
    <dgm:pt modelId="{8D99ABE5-1015-474E-A4CC-8E83E653968F}" type="sibTrans" cxnId="{91F6FB23-1764-47AE-977D-3C2AFD300EDB}">
      <dgm:prSet/>
      <dgm:spPr/>
      <dgm:t>
        <a:bodyPr/>
        <a:lstStyle/>
        <a:p>
          <a:endParaRPr lang="es-ES"/>
        </a:p>
      </dgm:t>
    </dgm:pt>
    <dgm:pt modelId="{CCB88C60-C074-4FA2-B092-B8486D1977FB}">
      <dgm:prSet phldrT="[Texto]"/>
      <dgm:spPr/>
      <dgm:t>
        <a:bodyPr/>
        <a:lstStyle/>
        <a:p>
          <a:r>
            <a:rPr lang="es-ES" dirty="0" smtClean="0"/>
            <a:t>Menos de la mitad de la población</a:t>
          </a:r>
          <a:endParaRPr lang="es-ES" dirty="0"/>
        </a:p>
      </dgm:t>
    </dgm:pt>
    <dgm:pt modelId="{43DD03F6-453A-41F1-8730-CA1E0AB0C94D}" type="parTrans" cxnId="{CA304438-8632-467B-AE21-A92B08A103B2}">
      <dgm:prSet/>
      <dgm:spPr/>
      <dgm:t>
        <a:bodyPr/>
        <a:lstStyle/>
        <a:p>
          <a:endParaRPr lang="es-ES"/>
        </a:p>
      </dgm:t>
    </dgm:pt>
    <dgm:pt modelId="{34EAD455-0D1D-4725-A13B-9AD99F882063}" type="sibTrans" cxnId="{CA304438-8632-467B-AE21-A92B08A103B2}">
      <dgm:prSet/>
      <dgm:spPr/>
      <dgm:t>
        <a:bodyPr/>
        <a:lstStyle/>
        <a:p>
          <a:endParaRPr lang="es-ES"/>
        </a:p>
      </dgm:t>
    </dgm:pt>
    <dgm:pt modelId="{80BB4E79-820C-4CFE-B760-6155795BF66E}">
      <dgm:prSet phldrT="[Texto]"/>
      <dgm:spPr/>
      <dgm:t>
        <a:bodyPr/>
        <a:lstStyle/>
        <a:p>
          <a:r>
            <a:rPr lang="es-ES" dirty="0" smtClean="0"/>
            <a:t>Cotogchoa</a:t>
          </a:r>
          <a:endParaRPr lang="es-ES" dirty="0"/>
        </a:p>
      </dgm:t>
    </dgm:pt>
    <dgm:pt modelId="{70D4C981-2713-43CB-BE3A-0505153B4CE1}" type="parTrans" cxnId="{7F969893-06F8-4BBC-8501-798020F4C76D}">
      <dgm:prSet/>
      <dgm:spPr/>
      <dgm:t>
        <a:bodyPr/>
        <a:lstStyle/>
        <a:p>
          <a:endParaRPr lang="es-ES"/>
        </a:p>
      </dgm:t>
    </dgm:pt>
    <dgm:pt modelId="{4EA14658-900D-4F5D-94EE-D5C0C5DF4842}" type="sibTrans" cxnId="{7F969893-06F8-4BBC-8501-798020F4C76D}">
      <dgm:prSet/>
      <dgm:spPr/>
      <dgm:t>
        <a:bodyPr/>
        <a:lstStyle/>
        <a:p>
          <a:endParaRPr lang="es-ES"/>
        </a:p>
      </dgm:t>
    </dgm:pt>
    <dgm:pt modelId="{924DFBEA-902E-415D-A077-35C7AE10AC7B}">
      <dgm:prSet phldrT="[Texto]"/>
      <dgm:spPr/>
      <dgm:t>
        <a:bodyPr/>
        <a:lstStyle/>
        <a:p>
          <a:r>
            <a:rPr lang="es-ES" smtClean="0"/>
            <a:t>Transporte escaso </a:t>
          </a:r>
          <a:endParaRPr lang="es-ES" dirty="0"/>
        </a:p>
      </dgm:t>
    </dgm:pt>
    <dgm:pt modelId="{F0724E41-94B8-4F80-8D17-515EB616C68B}" type="parTrans" cxnId="{3CE35573-7E01-4236-B7FA-080E0B34E7F0}">
      <dgm:prSet/>
      <dgm:spPr/>
      <dgm:t>
        <a:bodyPr/>
        <a:lstStyle/>
        <a:p>
          <a:endParaRPr lang="es-ES"/>
        </a:p>
      </dgm:t>
    </dgm:pt>
    <dgm:pt modelId="{27467C32-0192-448E-8C94-8604A9355084}" type="sibTrans" cxnId="{3CE35573-7E01-4236-B7FA-080E0B34E7F0}">
      <dgm:prSet/>
      <dgm:spPr/>
      <dgm:t>
        <a:bodyPr/>
        <a:lstStyle/>
        <a:p>
          <a:endParaRPr lang="es-ES"/>
        </a:p>
      </dgm:t>
    </dgm:pt>
    <dgm:pt modelId="{4FE4C227-6C45-4512-BF06-A42703CC4CBF}">
      <dgm:prSet phldrT="[Texto]"/>
      <dgm:spPr/>
      <dgm:t>
        <a:bodyPr/>
        <a:lstStyle/>
        <a:p>
          <a:r>
            <a:rPr lang="es-ES" dirty="0" smtClean="0"/>
            <a:t>Rumipamba</a:t>
          </a:r>
          <a:endParaRPr lang="es-ES" dirty="0"/>
        </a:p>
      </dgm:t>
    </dgm:pt>
    <dgm:pt modelId="{CE6103A6-7835-480E-9784-873753A0EF31}" type="parTrans" cxnId="{7725CA0D-B3A0-40FE-9CAF-AF07D6CD8357}">
      <dgm:prSet/>
      <dgm:spPr/>
      <dgm:t>
        <a:bodyPr/>
        <a:lstStyle/>
        <a:p>
          <a:endParaRPr lang="es-ES"/>
        </a:p>
      </dgm:t>
    </dgm:pt>
    <dgm:pt modelId="{CD27FFA8-0AFD-4ED5-A3D2-AFC20267B808}" type="sibTrans" cxnId="{7725CA0D-B3A0-40FE-9CAF-AF07D6CD8357}">
      <dgm:prSet/>
      <dgm:spPr/>
      <dgm:t>
        <a:bodyPr/>
        <a:lstStyle/>
        <a:p>
          <a:endParaRPr lang="es-ES"/>
        </a:p>
      </dgm:t>
    </dgm:pt>
    <dgm:pt modelId="{A26D0F74-F282-4766-9FE5-ABDD7AE30536}" type="pres">
      <dgm:prSet presAssocID="{A39CC629-F2B4-4A14-8C78-0D1B00D391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9EF972D-77CE-48B3-89A3-D351114BEA58}" type="pres">
      <dgm:prSet presAssocID="{80BB4E79-820C-4CFE-B760-6155795BF66E}" presName="root" presStyleCnt="0"/>
      <dgm:spPr/>
    </dgm:pt>
    <dgm:pt modelId="{E0500BE3-3799-45C6-B1FB-6F39507AB637}" type="pres">
      <dgm:prSet presAssocID="{80BB4E79-820C-4CFE-B760-6155795BF66E}" presName="rootComposite" presStyleCnt="0"/>
      <dgm:spPr/>
    </dgm:pt>
    <dgm:pt modelId="{DDFD6573-EDD4-4F8F-8F1A-58CBD4CE33C3}" type="pres">
      <dgm:prSet presAssocID="{80BB4E79-820C-4CFE-B760-6155795BF66E}" presName="rootText" presStyleLbl="node1" presStyleIdx="0" presStyleCnt="2"/>
      <dgm:spPr/>
      <dgm:t>
        <a:bodyPr/>
        <a:lstStyle/>
        <a:p>
          <a:endParaRPr lang="es-ES"/>
        </a:p>
      </dgm:t>
    </dgm:pt>
    <dgm:pt modelId="{D0757C50-8F5D-4EE1-9A74-A4F373DED59C}" type="pres">
      <dgm:prSet presAssocID="{80BB4E79-820C-4CFE-B760-6155795BF66E}" presName="rootConnector" presStyleLbl="node1" presStyleIdx="0" presStyleCnt="2"/>
      <dgm:spPr/>
      <dgm:t>
        <a:bodyPr/>
        <a:lstStyle/>
        <a:p>
          <a:endParaRPr lang="es-ES"/>
        </a:p>
      </dgm:t>
    </dgm:pt>
    <dgm:pt modelId="{743B55B9-2B38-4682-967F-8C5B4503DA02}" type="pres">
      <dgm:prSet presAssocID="{80BB4E79-820C-4CFE-B760-6155795BF66E}" presName="childShape" presStyleCnt="0"/>
      <dgm:spPr/>
    </dgm:pt>
    <dgm:pt modelId="{1D403803-1A4D-4927-B42A-63874B74797B}" type="pres">
      <dgm:prSet presAssocID="{B2DCACA4-9A3D-421B-8B90-2F5BA7A6476A}" presName="Name13" presStyleLbl="parChTrans1D2" presStyleIdx="0" presStyleCnt="6"/>
      <dgm:spPr/>
      <dgm:t>
        <a:bodyPr/>
        <a:lstStyle/>
        <a:p>
          <a:endParaRPr lang="es-ES"/>
        </a:p>
      </dgm:t>
    </dgm:pt>
    <dgm:pt modelId="{12666434-3FED-48AD-B299-49ED67E48EC4}" type="pres">
      <dgm:prSet presAssocID="{EFD92F0B-A95D-4A35-85F5-26878B86D091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469775-B9F5-497C-AEF1-E7779F2CF7E5}" type="pres">
      <dgm:prSet presAssocID="{78222DF0-A570-4160-8874-50D7A5D9F9FC}" presName="Name13" presStyleLbl="parChTrans1D2" presStyleIdx="1" presStyleCnt="6"/>
      <dgm:spPr/>
      <dgm:t>
        <a:bodyPr/>
        <a:lstStyle/>
        <a:p>
          <a:endParaRPr lang="es-ES"/>
        </a:p>
      </dgm:t>
    </dgm:pt>
    <dgm:pt modelId="{80232E30-7B6F-4A47-870C-060E3FA0C765}" type="pres">
      <dgm:prSet presAssocID="{62C28B87-7F85-4548-80CE-6F02C53D512B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FF4D7C-E409-4C0B-AD90-22C370A1F907}" type="pres">
      <dgm:prSet presAssocID="{33C6F6CA-D6D8-44DD-AF81-7B108DE5EC78}" presName="Name13" presStyleLbl="parChTrans1D2" presStyleIdx="2" presStyleCnt="6"/>
      <dgm:spPr/>
      <dgm:t>
        <a:bodyPr/>
        <a:lstStyle/>
        <a:p>
          <a:endParaRPr lang="es-ES"/>
        </a:p>
      </dgm:t>
    </dgm:pt>
    <dgm:pt modelId="{BA5380A5-BD81-4E37-B85C-4B8E37E471EF}" type="pres">
      <dgm:prSet presAssocID="{7A97E8B6-ABF6-4F31-A3F6-2655FD4B63A4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151CC3-3973-4400-9B58-4A7E5AA9593E}" type="pres">
      <dgm:prSet presAssocID="{4FE4C227-6C45-4512-BF06-A42703CC4CBF}" presName="root" presStyleCnt="0"/>
      <dgm:spPr/>
    </dgm:pt>
    <dgm:pt modelId="{DFC0302E-A41E-4F85-8652-6DD91B2D342C}" type="pres">
      <dgm:prSet presAssocID="{4FE4C227-6C45-4512-BF06-A42703CC4CBF}" presName="rootComposite" presStyleCnt="0"/>
      <dgm:spPr/>
    </dgm:pt>
    <dgm:pt modelId="{6F2D20EE-43FF-46D1-9825-CE26ACA0A3A0}" type="pres">
      <dgm:prSet presAssocID="{4FE4C227-6C45-4512-BF06-A42703CC4CBF}" presName="rootText" presStyleLbl="node1" presStyleIdx="1" presStyleCnt="2"/>
      <dgm:spPr/>
      <dgm:t>
        <a:bodyPr/>
        <a:lstStyle/>
        <a:p>
          <a:endParaRPr lang="es-ES"/>
        </a:p>
      </dgm:t>
    </dgm:pt>
    <dgm:pt modelId="{0BBEF0DC-3927-42A6-9B21-34346790C962}" type="pres">
      <dgm:prSet presAssocID="{4FE4C227-6C45-4512-BF06-A42703CC4CBF}" presName="rootConnector" presStyleLbl="node1" presStyleIdx="1" presStyleCnt="2"/>
      <dgm:spPr/>
      <dgm:t>
        <a:bodyPr/>
        <a:lstStyle/>
        <a:p>
          <a:endParaRPr lang="es-ES"/>
        </a:p>
      </dgm:t>
    </dgm:pt>
    <dgm:pt modelId="{112FB7DF-407F-43D2-9B32-8C12919D7D55}" type="pres">
      <dgm:prSet presAssocID="{4FE4C227-6C45-4512-BF06-A42703CC4CBF}" presName="childShape" presStyleCnt="0"/>
      <dgm:spPr/>
    </dgm:pt>
    <dgm:pt modelId="{4A637B88-7D52-400A-BF99-B0AA040EB073}" type="pres">
      <dgm:prSet presAssocID="{F0724E41-94B8-4F80-8D17-515EB616C68B}" presName="Name13" presStyleLbl="parChTrans1D2" presStyleIdx="3" presStyleCnt="6"/>
      <dgm:spPr/>
      <dgm:t>
        <a:bodyPr/>
        <a:lstStyle/>
        <a:p>
          <a:endParaRPr lang="es-ES"/>
        </a:p>
      </dgm:t>
    </dgm:pt>
    <dgm:pt modelId="{85F38047-FC1C-46C9-A72E-BBE4C7251BA5}" type="pres">
      <dgm:prSet presAssocID="{924DFBEA-902E-415D-A077-35C7AE10AC7B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CA7F5-AF23-4C7A-A6A8-E77046F84AB3}" type="pres">
      <dgm:prSet presAssocID="{CA325D81-5BED-4D60-8DFD-A89799C101BD}" presName="Name13" presStyleLbl="parChTrans1D2" presStyleIdx="4" presStyleCnt="6"/>
      <dgm:spPr/>
      <dgm:t>
        <a:bodyPr/>
        <a:lstStyle/>
        <a:p>
          <a:endParaRPr lang="es-ES"/>
        </a:p>
      </dgm:t>
    </dgm:pt>
    <dgm:pt modelId="{E13D2165-5439-4F3B-B86E-5FF41583F63A}" type="pres">
      <dgm:prSet presAssocID="{A53BE377-BDA4-45D8-A26A-0DC2CE2C8C6B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6EC492-46AD-42D6-98CC-9FEEC4FD1AD4}" type="pres">
      <dgm:prSet presAssocID="{43DD03F6-453A-41F1-8730-CA1E0AB0C94D}" presName="Name13" presStyleLbl="parChTrans1D2" presStyleIdx="5" presStyleCnt="6"/>
      <dgm:spPr/>
      <dgm:t>
        <a:bodyPr/>
        <a:lstStyle/>
        <a:p>
          <a:endParaRPr lang="es-ES"/>
        </a:p>
      </dgm:t>
    </dgm:pt>
    <dgm:pt modelId="{A0B59B62-60D2-4288-A60A-FE679E3904C8}" type="pres">
      <dgm:prSet presAssocID="{CCB88C60-C074-4FA2-B092-B8486D1977FB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FB3E0E-AC87-4E30-819B-E08F103381AF}" type="presOf" srcId="{4FE4C227-6C45-4512-BF06-A42703CC4CBF}" destId="{6F2D20EE-43FF-46D1-9825-CE26ACA0A3A0}" srcOrd="0" destOrd="0" presId="urn:microsoft.com/office/officeart/2005/8/layout/hierarchy3"/>
    <dgm:cxn modelId="{5E1ECC78-1871-4364-817F-061F841B31FC}" type="presOf" srcId="{A39CC629-F2B4-4A14-8C78-0D1B00D391BA}" destId="{A26D0F74-F282-4766-9FE5-ABDD7AE30536}" srcOrd="0" destOrd="0" presId="urn:microsoft.com/office/officeart/2005/8/layout/hierarchy3"/>
    <dgm:cxn modelId="{888A139B-809B-4409-B1CF-92F74F2C8C16}" srcId="{80BB4E79-820C-4CFE-B760-6155795BF66E}" destId="{7A97E8B6-ABF6-4F31-A3F6-2655FD4B63A4}" srcOrd="2" destOrd="0" parTransId="{33C6F6CA-D6D8-44DD-AF81-7B108DE5EC78}" sibTransId="{077DB373-640A-4400-B96F-C15AA8F22593}"/>
    <dgm:cxn modelId="{DF2F0A1F-A2BD-4A7C-8A57-83AB49464B0F}" type="presOf" srcId="{80BB4E79-820C-4CFE-B760-6155795BF66E}" destId="{D0757C50-8F5D-4EE1-9A74-A4F373DED59C}" srcOrd="1" destOrd="0" presId="urn:microsoft.com/office/officeart/2005/8/layout/hierarchy3"/>
    <dgm:cxn modelId="{32174CC9-0B3B-468E-BA0E-22555FFA4AA6}" type="presOf" srcId="{EFD92F0B-A95D-4A35-85F5-26878B86D091}" destId="{12666434-3FED-48AD-B299-49ED67E48EC4}" srcOrd="0" destOrd="0" presId="urn:microsoft.com/office/officeart/2005/8/layout/hierarchy3"/>
    <dgm:cxn modelId="{63C407B5-3A96-4877-A20F-B000CBD75E32}" srcId="{80BB4E79-820C-4CFE-B760-6155795BF66E}" destId="{62C28B87-7F85-4548-80CE-6F02C53D512B}" srcOrd="1" destOrd="0" parTransId="{78222DF0-A570-4160-8874-50D7A5D9F9FC}" sibTransId="{754AC960-A6D4-4566-9D32-8B2F90749501}"/>
    <dgm:cxn modelId="{557E05B1-60F4-4153-AB83-C07FB2D7D922}" type="presOf" srcId="{78222DF0-A570-4160-8874-50D7A5D9F9FC}" destId="{8F469775-B9F5-497C-AEF1-E7779F2CF7E5}" srcOrd="0" destOrd="0" presId="urn:microsoft.com/office/officeart/2005/8/layout/hierarchy3"/>
    <dgm:cxn modelId="{9F951DC8-021E-4B97-A0B2-4D9A10E47E2B}" type="presOf" srcId="{62C28B87-7F85-4548-80CE-6F02C53D512B}" destId="{80232E30-7B6F-4A47-870C-060E3FA0C765}" srcOrd="0" destOrd="0" presId="urn:microsoft.com/office/officeart/2005/8/layout/hierarchy3"/>
    <dgm:cxn modelId="{1A1AD316-2A5D-416E-9AC6-83EA8C77B67E}" type="presOf" srcId="{CA325D81-5BED-4D60-8DFD-A89799C101BD}" destId="{56FCA7F5-AF23-4C7A-A6A8-E77046F84AB3}" srcOrd="0" destOrd="0" presId="urn:microsoft.com/office/officeart/2005/8/layout/hierarchy3"/>
    <dgm:cxn modelId="{91F6FB23-1764-47AE-977D-3C2AFD300EDB}" srcId="{4FE4C227-6C45-4512-BF06-A42703CC4CBF}" destId="{A53BE377-BDA4-45D8-A26A-0DC2CE2C8C6B}" srcOrd="1" destOrd="0" parTransId="{CA325D81-5BED-4D60-8DFD-A89799C101BD}" sibTransId="{8D99ABE5-1015-474E-A4CC-8E83E653968F}"/>
    <dgm:cxn modelId="{FA2B41C6-6967-4BDB-831A-1CE463007FA6}" type="presOf" srcId="{4FE4C227-6C45-4512-BF06-A42703CC4CBF}" destId="{0BBEF0DC-3927-42A6-9B21-34346790C962}" srcOrd="1" destOrd="0" presId="urn:microsoft.com/office/officeart/2005/8/layout/hierarchy3"/>
    <dgm:cxn modelId="{7F969893-06F8-4BBC-8501-798020F4C76D}" srcId="{A39CC629-F2B4-4A14-8C78-0D1B00D391BA}" destId="{80BB4E79-820C-4CFE-B760-6155795BF66E}" srcOrd="0" destOrd="0" parTransId="{70D4C981-2713-43CB-BE3A-0505153B4CE1}" sibTransId="{4EA14658-900D-4F5D-94EE-D5C0C5DF4842}"/>
    <dgm:cxn modelId="{DE3D3479-DAB6-4FAC-B98D-7EA832E2D0FB}" type="presOf" srcId="{33C6F6CA-D6D8-44DD-AF81-7B108DE5EC78}" destId="{90FF4D7C-E409-4C0B-AD90-22C370A1F907}" srcOrd="0" destOrd="0" presId="urn:microsoft.com/office/officeart/2005/8/layout/hierarchy3"/>
    <dgm:cxn modelId="{BCE8A05D-5834-4D64-830E-FB0EC640150C}" type="presOf" srcId="{A53BE377-BDA4-45D8-A26A-0DC2CE2C8C6B}" destId="{E13D2165-5439-4F3B-B86E-5FF41583F63A}" srcOrd="0" destOrd="0" presId="urn:microsoft.com/office/officeart/2005/8/layout/hierarchy3"/>
    <dgm:cxn modelId="{A37B5637-EEA0-4527-A83D-912D2094D91B}" type="presOf" srcId="{B2DCACA4-9A3D-421B-8B90-2F5BA7A6476A}" destId="{1D403803-1A4D-4927-B42A-63874B74797B}" srcOrd="0" destOrd="0" presId="urn:microsoft.com/office/officeart/2005/8/layout/hierarchy3"/>
    <dgm:cxn modelId="{3CE35573-7E01-4236-B7FA-080E0B34E7F0}" srcId="{4FE4C227-6C45-4512-BF06-A42703CC4CBF}" destId="{924DFBEA-902E-415D-A077-35C7AE10AC7B}" srcOrd="0" destOrd="0" parTransId="{F0724E41-94B8-4F80-8D17-515EB616C68B}" sibTransId="{27467C32-0192-448E-8C94-8604A9355084}"/>
    <dgm:cxn modelId="{CA304438-8632-467B-AE21-A92B08A103B2}" srcId="{4FE4C227-6C45-4512-BF06-A42703CC4CBF}" destId="{CCB88C60-C074-4FA2-B092-B8486D1977FB}" srcOrd="2" destOrd="0" parTransId="{43DD03F6-453A-41F1-8730-CA1E0AB0C94D}" sibTransId="{34EAD455-0D1D-4725-A13B-9AD99F882063}"/>
    <dgm:cxn modelId="{7199D028-1C34-4FBA-A227-A13C5D872F6B}" type="presOf" srcId="{CCB88C60-C074-4FA2-B092-B8486D1977FB}" destId="{A0B59B62-60D2-4288-A60A-FE679E3904C8}" srcOrd="0" destOrd="0" presId="urn:microsoft.com/office/officeart/2005/8/layout/hierarchy3"/>
    <dgm:cxn modelId="{9B7041D7-49C1-4977-BD1F-1479497ED480}" type="presOf" srcId="{7A97E8B6-ABF6-4F31-A3F6-2655FD4B63A4}" destId="{BA5380A5-BD81-4E37-B85C-4B8E37E471EF}" srcOrd="0" destOrd="0" presId="urn:microsoft.com/office/officeart/2005/8/layout/hierarchy3"/>
    <dgm:cxn modelId="{7725CA0D-B3A0-40FE-9CAF-AF07D6CD8357}" srcId="{A39CC629-F2B4-4A14-8C78-0D1B00D391BA}" destId="{4FE4C227-6C45-4512-BF06-A42703CC4CBF}" srcOrd="1" destOrd="0" parTransId="{CE6103A6-7835-480E-9784-873753A0EF31}" sibTransId="{CD27FFA8-0AFD-4ED5-A3D2-AFC20267B808}"/>
    <dgm:cxn modelId="{E755050A-4148-443B-804D-7C4670C64CC9}" type="presOf" srcId="{43DD03F6-453A-41F1-8730-CA1E0AB0C94D}" destId="{C96EC492-46AD-42D6-98CC-9FEEC4FD1AD4}" srcOrd="0" destOrd="0" presId="urn:microsoft.com/office/officeart/2005/8/layout/hierarchy3"/>
    <dgm:cxn modelId="{0FB36BE2-8CBD-4F34-B89F-D4FF44CB4B37}" type="presOf" srcId="{80BB4E79-820C-4CFE-B760-6155795BF66E}" destId="{DDFD6573-EDD4-4F8F-8F1A-58CBD4CE33C3}" srcOrd="0" destOrd="0" presId="urn:microsoft.com/office/officeart/2005/8/layout/hierarchy3"/>
    <dgm:cxn modelId="{97203673-2EBA-4770-86F3-117973F55D78}" type="presOf" srcId="{924DFBEA-902E-415D-A077-35C7AE10AC7B}" destId="{85F38047-FC1C-46C9-A72E-BBE4C7251BA5}" srcOrd="0" destOrd="0" presId="urn:microsoft.com/office/officeart/2005/8/layout/hierarchy3"/>
    <dgm:cxn modelId="{F93AF730-C928-4ED9-9611-11FF169B8A6F}" srcId="{80BB4E79-820C-4CFE-B760-6155795BF66E}" destId="{EFD92F0B-A95D-4A35-85F5-26878B86D091}" srcOrd="0" destOrd="0" parTransId="{B2DCACA4-9A3D-421B-8B90-2F5BA7A6476A}" sibTransId="{BE5278BA-BA11-495C-857D-74F63D9B5FAE}"/>
    <dgm:cxn modelId="{125E3FC2-0A9F-400A-BE97-3DC259B0CE58}" type="presOf" srcId="{F0724E41-94B8-4F80-8D17-515EB616C68B}" destId="{4A637B88-7D52-400A-BF99-B0AA040EB073}" srcOrd="0" destOrd="0" presId="urn:microsoft.com/office/officeart/2005/8/layout/hierarchy3"/>
    <dgm:cxn modelId="{326207C8-92AE-4EF7-A2DA-D6E11D53D33B}" type="presParOf" srcId="{A26D0F74-F282-4766-9FE5-ABDD7AE30536}" destId="{D9EF972D-77CE-48B3-89A3-D351114BEA58}" srcOrd="0" destOrd="0" presId="urn:microsoft.com/office/officeart/2005/8/layout/hierarchy3"/>
    <dgm:cxn modelId="{319C700E-56BE-4198-A7EF-69A3D40B677B}" type="presParOf" srcId="{D9EF972D-77CE-48B3-89A3-D351114BEA58}" destId="{E0500BE3-3799-45C6-B1FB-6F39507AB637}" srcOrd="0" destOrd="0" presId="urn:microsoft.com/office/officeart/2005/8/layout/hierarchy3"/>
    <dgm:cxn modelId="{28808600-A014-46E0-BEB0-7429D47516A3}" type="presParOf" srcId="{E0500BE3-3799-45C6-B1FB-6F39507AB637}" destId="{DDFD6573-EDD4-4F8F-8F1A-58CBD4CE33C3}" srcOrd="0" destOrd="0" presId="urn:microsoft.com/office/officeart/2005/8/layout/hierarchy3"/>
    <dgm:cxn modelId="{41951203-C52C-4031-95B4-D92C718F77EB}" type="presParOf" srcId="{E0500BE3-3799-45C6-B1FB-6F39507AB637}" destId="{D0757C50-8F5D-4EE1-9A74-A4F373DED59C}" srcOrd="1" destOrd="0" presId="urn:microsoft.com/office/officeart/2005/8/layout/hierarchy3"/>
    <dgm:cxn modelId="{81E56981-B0FC-499C-854B-93983BC3FFA2}" type="presParOf" srcId="{D9EF972D-77CE-48B3-89A3-D351114BEA58}" destId="{743B55B9-2B38-4682-967F-8C5B4503DA02}" srcOrd="1" destOrd="0" presId="urn:microsoft.com/office/officeart/2005/8/layout/hierarchy3"/>
    <dgm:cxn modelId="{F2C59A63-9060-4980-8640-3A33E21023B4}" type="presParOf" srcId="{743B55B9-2B38-4682-967F-8C5B4503DA02}" destId="{1D403803-1A4D-4927-B42A-63874B74797B}" srcOrd="0" destOrd="0" presId="urn:microsoft.com/office/officeart/2005/8/layout/hierarchy3"/>
    <dgm:cxn modelId="{F20E42FB-7DCB-4F4C-B481-779098D70CC8}" type="presParOf" srcId="{743B55B9-2B38-4682-967F-8C5B4503DA02}" destId="{12666434-3FED-48AD-B299-49ED67E48EC4}" srcOrd="1" destOrd="0" presId="urn:microsoft.com/office/officeart/2005/8/layout/hierarchy3"/>
    <dgm:cxn modelId="{F12CE24C-F133-4815-8251-EAEC61ED344E}" type="presParOf" srcId="{743B55B9-2B38-4682-967F-8C5B4503DA02}" destId="{8F469775-B9F5-497C-AEF1-E7779F2CF7E5}" srcOrd="2" destOrd="0" presId="urn:microsoft.com/office/officeart/2005/8/layout/hierarchy3"/>
    <dgm:cxn modelId="{DE823CB0-9554-4C4D-A66C-02BA42DA6C7E}" type="presParOf" srcId="{743B55B9-2B38-4682-967F-8C5B4503DA02}" destId="{80232E30-7B6F-4A47-870C-060E3FA0C765}" srcOrd="3" destOrd="0" presId="urn:microsoft.com/office/officeart/2005/8/layout/hierarchy3"/>
    <dgm:cxn modelId="{E664AE5F-88A9-4ED2-8B7A-57490CBB72FF}" type="presParOf" srcId="{743B55B9-2B38-4682-967F-8C5B4503DA02}" destId="{90FF4D7C-E409-4C0B-AD90-22C370A1F907}" srcOrd="4" destOrd="0" presId="urn:microsoft.com/office/officeart/2005/8/layout/hierarchy3"/>
    <dgm:cxn modelId="{6943C382-BCDE-4FF5-A3C6-788205F85381}" type="presParOf" srcId="{743B55B9-2B38-4682-967F-8C5B4503DA02}" destId="{BA5380A5-BD81-4E37-B85C-4B8E37E471EF}" srcOrd="5" destOrd="0" presId="urn:microsoft.com/office/officeart/2005/8/layout/hierarchy3"/>
    <dgm:cxn modelId="{6F785049-7653-4A8B-84E6-D03B77783217}" type="presParOf" srcId="{A26D0F74-F282-4766-9FE5-ABDD7AE30536}" destId="{DB151CC3-3973-4400-9B58-4A7E5AA9593E}" srcOrd="1" destOrd="0" presId="urn:microsoft.com/office/officeart/2005/8/layout/hierarchy3"/>
    <dgm:cxn modelId="{ACDBAD17-0057-4796-9D39-0348C054BEFA}" type="presParOf" srcId="{DB151CC3-3973-4400-9B58-4A7E5AA9593E}" destId="{DFC0302E-A41E-4F85-8652-6DD91B2D342C}" srcOrd="0" destOrd="0" presId="urn:microsoft.com/office/officeart/2005/8/layout/hierarchy3"/>
    <dgm:cxn modelId="{FA9FC970-5E23-4766-8016-9339DC190457}" type="presParOf" srcId="{DFC0302E-A41E-4F85-8652-6DD91B2D342C}" destId="{6F2D20EE-43FF-46D1-9825-CE26ACA0A3A0}" srcOrd="0" destOrd="0" presId="urn:microsoft.com/office/officeart/2005/8/layout/hierarchy3"/>
    <dgm:cxn modelId="{57B12929-2CED-473B-A816-664E1F3BA485}" type="presParOf" srcId="{DFC0302E-A41E-4F85-8652-6DD91B2D342C}" destId="{0BBEF0DC-3927-42A6-9B21-34346790C962}" srcOrd="1" destOrd="0" presId="urn:microsoft.com/office/officeart/2005/8/layout/hierarchy3"/>
    <dgm:cxn modelId="{0D88C0D4-6323-42D2-B3ED-2C6C9A38B690}" type="presParOf" srcId="{DB151CC3-3973-4400-9B58-4A7E5AA9593E}" destId="{112FB7DF-407F-43D2-9B32-8C12919D7D55}" srcOrd="1" destOrd="0" presId="urn:microsoft.com/office/officeart/2005/8/layout/hierarchy3"/>
    <dgm:cxn modelId="{CD2ADEE0-99EB-423E-8E42-561D54C880FC}" type="presParOf" srcId="{112FB7DF-407F-43D2-9B32-8C12919D7D55}" destId="{4A637B88-7D52-400A-BF99-B0AA040EB073}" srcOrd="0" destOrd="0" presId="urn:microsoft.com/office/officeart/2005/8/layout/hierarchy3"/>
    <dgm:cxn modelId="{B30F5867-772B-44EC-ADC0-96CA300244EB}" type="presParOf" srcId="{112FB7DF-407F-43D2-9B32-8C12919D7D55}" destId="{85F38047-FC1C-46C9-A72E-BBE4C7251BA5}" srcOrd="1" destOrd="0" presId="urn:microsoft.com/office/officeart/2005/8/layout/hierarchy3"/>
    <dgm:cxn modelId="{D2D46FBF-2586-4B50-A520-63AC829AB240}" type="presParOf" srcId="{112FB7DF-407F-43D2-9B32-8C12919D7D55}" destId="{56FCA7F5-AF23-4C7A-A6A8-E77046F84AB3}" srcOrd="2" destOrd="0" presId="urn:microsoft.com/office/officeart/2005/8/layout/hierarchy3"/>
    <dgm:cxn modelId="{A4F7D4FA-C805-44FD-9BAF-CECCBFF28D25}" type="presParOf" srcId="{112FB7DF-407F-43D2-9B32-8C12919D7D55}" destId="{E13D2165-5439-4F3B-B86E-5FF41583F63A}" srcOrd="3" destOrd="0" presId="urn:microsoft.com/office/officeart/2005/8/layout/hierarchy3"/>
    <dgm:cxn modelId="{7CE6D619-5E4B-4070-9314-D2D7A823E095}" type="presParOf" srcId="{112FB7DF-407F-43D2-9B32-8C12919D7D55}" destId="{C96EC492-46AD-42D6-98CC-9FEEC4FD1AD4}" srcOrd="4" destOrd="0" presId="urn:microsoft.com/office/officeart/2005/8/layout/hierarchy3"/>
    <dgm:cxn modelId="{CB427A4E-D9CE-48AF-AFC3-9E197453A51F}" type="presParOf" srcId="{112FB7DF-407F-43D2-9B32-8C12919D7D55}" destId="{A0B59B62-60D2-4288-A60A-FE679E3904C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4C12F41-4CD8-4123-B2F6-EDCFFE9D3AC5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</dgm:pt>
    <dgm:pt modelId="{A1F80E2D-FDB1-4865-807A-EB311773C02C}">
      <dgm:prSet phldrT="[Texto]"/>
      <dgm:spPr/>
      <dgm:t>
        <a:bodyPr/>
        <a:lstStyle/>
        <a:p>
          <a:r>
            <a:rPr lang="es-ES" dirty="0" smtClean="0"/>
            <a:t>Potencializar el turismo activo</a:t>
          </a:r>
          <a:endParaRPr lang="es-ES" dirty="0"/>
        </a:p>
      </dgm:t>
    </dgm:pt>
    <dgm:pt modelId="{BE6697AE-A9DC-4115-B876-A23A8DCB88A6}" type="parTrans" cxnId="{87BE5E01-0A55-4686-982A-92A1CDA5E986}">
      <dgm:prSet/>
      <dgm:spPr/>
      <dgm:t>
        <a:bodyPr/>
        <a:lstStyle/>
        <a:p>
          <a:endParaRPr lang="es-ES"/>
        </a:p>
      </dgm:t>
    </dgm:pt>
    <dgm:pt modelId="{C2DECE00-38D6-4EDB-984F-92757462F42A}" type="sibTrans" cxnId="{87BE5E01-0A55-4686-982A-92A1CDA5E986}">
      <dgm:prSet/>
      <dgm:spPr/>
      <dgm:t>
        <a:bodyPr/>
        <a:lstStyle/>
        <a:p>
          <a:endParaRPr lang="es-ES"/>
        </a:p>
      </dgm:t>
    </dgm:pt>
    <dgm:pt modelId="{395BFACA-EC7E-4D0B-8551-A6A34AF4B23B}">
      <dgm:prSet phldrT="[Texto]"/>
      <dgm:spPr/>
      <dgm:t>
        <a:bodyPr/>
        <a:lstStyle/>
        <a:p>
          <a:r>
            <a:rPr lang="es-ES" b="0" dirty="0" smtClean="0"/>
            <a:t>Programas de mantenimiento y conservación</a:t>
          </a:r>
          <a:endParaRPr lang="es-ES" dirty="0"/>
        </a:p>
      </dgm:t>
    </dgm:pt>
    <dgm:pt modelId="{199432A5-1AB9-42D1-A423-B8D53917BC32}" type="parTrans" cxnId="{6DFFEBDF-7FE7-4F1E-AE12-1A0F2A8A4E9A}">
      <dgm:prSet/>
      <dgm:spPr/>
      <dgm:t>
        <a:bodyPr/>
        <a:lstStyle/>
        <a:p>
          <a:endParaRPr lang="es-ES"/>
        </a:p>
      </dgm:t>
    </dgm:pt>
    <dgm:pt modelId="{3CD7AA57-3934-4272-AA83-CEC4C21D23B1}" type="sibTrans" cxnId="{6DFFEBDF-7FE7-4F1E-AE12-1A0F2A8A4E9A}">
      <dgm:prSet/>
      <dgm:spPr/>
      <dgm:t>
        <a:bodyPr/>
        <a:lstStyle/>
        <a:p>
          <a:endParaRPr lang="es-ES"/>
        </a:p>
      </dgm:t>
    </dgm:pt>
    <dgm:pt modelId="{4046C620-ADAF-4F01-A0FA-FB93839ADA54}">
      <dgm:prSet phldrT="[Texto]"/>
      <dgm:spPr/>
      <dgm:t>
        <a:bodyPr/>
        <a:lstStyle/>
        <a:p>
          <a:r>
            <a:rPr lang="es-ES" b="1" dirty="0" smtClean="0"/>
            <a:t>Programas de capacitación a la localidad</a:t>
          </a:r>
          <a:endParaRPr lang="es-ES" dirty="0"/>
        </a:p>
      </dgm:t>
    </dgm:pt>
    <dgm:pt modelId="{06E1C26F-D1FA-4FF9-8C70-C8E8462E2914}" type="parTrans" cxnId="{D43EC1C2-FA22-478B-BF97-B23F9AF47504}">
      <dgm:prSet/>
      <dgm:spPr/>
      <dgm:t>
        <a:bodyPr/>
        <a:lstStyle/>
        <a:p>
          <a:endParaRPr lang="es-ES"/>
        </a:p>
      </dgm:t>
    </dgm:pt>
    <dgm:pt modelId="{9E22011F-4C7B-414E-AD0F-BA116CEDC6E8}" type="sibTrans" cxnId="{D43EC1C2-FA22-478B-BF97-B23F9AF47504}">
      <dgm:prSet/>
      <dgm:spPr/>
      <dgm:t>
        <a:bodyPr/>
        <a:lstStyle/>
        <a:p>
          <a:endParaRPr lang="es-ES"/>
        </a:p>
      </dgm:t>
    </dgm:pt>
    <dgm:pt modelId="{5ADBB985-CAA7-470D-A710-3727F5E06990}">
      <dgm:prSet phldrT="[Texto]"/>
      <dgm:spPr/>
      <dgm:t>
        <a:bodyPr/>
        <a:lstStyle/>
        <a:p>
          <a:r>
            <a:rPr lang="es-ES" b="1" dirty="0" smtClean="0"/>
            <a:t>Mejoramiento de Infraestructuras, equipamiento y servicios complementarios</a:t>
          </a:r>
          <a:endParaRPr lang="es-ES" dirty="0"/>
        </a:p>
      </dgm:t>
    </dgm:pt>
    <dgm:pt modelId="{DC9D7863-2D73-4B1E-9843-4C06BC58A114}" type="parTrans" cxnId="{74D0B399-A044-4D69-942E-4EFD88F09DF5}">
      <dgm:prSet/>
      <dgm:spPr/>
      <dgm:t>
        <a:bodyPr/>
        <a:lstStyle/>
        <a:p>
          <a:endParaRPr lang="es-ES"/>
        </a:p>
      </dgm:t>
    </dgm:pt>
    <dgm:pt modelId="{BB794EB9-249E-4BE6-98E1-8D4C045D4966}" type="sibTrans" cxnId="{74D0B399-A044-4D69-942E-4EFD88F09DF5}">
      <dgm:prSet/>
      <dgm:spPr/>
      <dgm:t>
        <a:bodyPr/>
        <a:lstStyle/>
        <a:p>
          <a:endParaRPr lang="es-ES"/>
        </a:p>
      </dgm:t>
    </dgm:pt>
    <dgm:pt modelId="{CE144E7C-F213-4F31-B3DB-6137417EF8F0}" type="pres">
      <dgm:prSet presAssocID="{64C12F41-4CD8-4123-B2F6-EDCFFE9D3AC5}" presName="CompostProcess" presStyleCnt="0">
        <dgm:presLayoutVars>
          <dgm:dir/>
          <dgm:resizeHandles val="exact"/>
        </dgm:presLayoutVars>
      </dgm:prSet>
      <dgm:spPr/>
    </dgm:pt>
    <dgm:pt modelId="{67FA49C4-1181-411F-A848-73C1E846328F}" type="pres">
      <dgm:prSet presAssocID="{64C12F41-4CD8-4123-B2F6-EDCFFE9D3AC5}" presName="arrow" presStyleLbl="bgShp" presStyleIdx="0" presStyleCnt="1" custLinFactNeighborX="-1229" custLinFactNeighborY="-5828"/>
      <dgm:spPr/>
    </dgm:pt>
    <dgm:pt modelId="{91C550B0-3269-43DF-9A44-031AE16C9B7B}" type="pres">
      <dgm:prSet presAssocID="{64C12F41-4CD8-4123-B2F6-EDCFFE9D3AC5}" presName="linearProcess" presStyleCnt="0"/>
      <dgm:spPr/>
    </dgm:pt>
    <dgm:pt modelId="{70D680B2-4E09-430A-8903-58DEC5A0C660}" type="pres">
      <dgm:prSet presAssocID="{A1F80E2D-FDB1-4865-807A-EB311773C02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8A410-F116-4B96-B5BE-221DC1EF4BC0}" type="pres">
      <dgm:prSet presAssocID="{C2DECE00-38D6-4EDB-984F-92757462F42A}" presName="sibTrans" presStyleCnt="0"/>
      <dgm:spPr/>
    </dgm:pt>
    <dgm:pt modelId="{6FB5326D-0788-4EB0-9637-78B0E02F5E5B}" type="pres">
      <dgm:prSet presAssocID="{395BFACA-EC7E-4D0B-8551-A6A34AF4B23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22F1E8-9002-484B-8F6A-B59C0B5F7B6B}" type="pres">
      <dgm:prSet presAssocID="{3CD7AA57-3934-4272-AA83-CEC4C21D23B1}" presName="sibTrans" presStyleCnt="0"/>
      <dgm:spPr/>
    </dgm:pt>
    <dgm:pt modelId="{15756870-6DD4-4B18-BFE0-A3975E2F2E70}" type="pres">
      <dgm:prSet presAssocID="{4046C620-ADAF-4F01-A0FA-FB93839ADA5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C09505-C270-42CD-96F7-357AB16736CB}" type="pres">
      <dgm:prSet presAssocID="{9E22011F-4C7B-414E-AD0F-BA116CEDC6E8}" presName="sibTrans" presStyleCnt="0"/>
      <dgm:spPr/>
    </dgm:pt>
    <dgm:pt modelId="{EF1B8B2C-4F5B-4A3A-A0C1-2222240527E1}" type="pres">
      <dgm:prSet presAssocID="{5ADBB985-CAA7-470D-A710-3727F5E0699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3EC1C2-FA22-478B-BF97-B23F9AF47504}" srcId="{64C12F41-4CD8-4123-B2F6-EDCFFE9D3AC5}" destId="{4046C620-ADAF-4F01-A0FA-FB93839ADA54}" srcOrd="2" destOrd="0" parTransId="{06E1C26F-D1FA-4FF9-8C70-C8E8462E2914}" sibTransId="{9E22011F-4C7B-414E-AD0F-BA116CEDC6E8}"/>
    <dgm:cxn modelId="{FF514D87-1741-40BF-835E-DB9031A54FAE}" type="presOf" srcId="{5ADBB985-CAA7-470D-A710-3727F5E06990}" destId="{EF1B8B2C-4F5B-4A3A-A0C1-2222240527E1}" srcOrd="0" destOrd="0" presId="urn:microsoft.com/office/officeart/2005/8/layout/hProcess9"/>
    <dgm:cxn modelId="{6DFFEBDF-7FE7-4F1E-AE12-1A0F2A8A4E9A}" srcId="{64C12F41-4CD8-4123-B2F6-EDCFFE9D3AC5}" destId="{395BFACA-EC7E-4D0B-8551-A6A34AF4B23B}" srcOrd="1" destOrd="0" parTransId="{199432A5-1AB9-42D1-A423-B8D53917BC32}" sibTransId="{3CD7AA57-3934-4272-AA83-CEC4C21D23B1}"/>
    <dgm:cxn modelId="{017830D9-1CA6-4551-ABB5-B22CF6904D3F}" type="presOf" srcId="{A1F80E2D-FDB1-4865-807A-EB311773C02C}" destId="{70D680B2-4E09-430A-8903-58DEC5A0C660}" srcOrd="0" destOrd="0" presId="urn:microsoft.com/office/officeart/2005/8/layout/hProcess9"/>
    <dgm:cxn modelId="{37A8F67D-6208-451D-BACF-0C951D4F97CE}" type="presOf" srcId="{64C12F41-4CD8-4123-B2F6-EDCFFE9D3AC5}" destId="{CE144E7C-F213-4F31-B3DB-6137417EF8F0}" srcOrd="0" destOrd="0" presId="urn:microsoft.com/office/officeart/2005/8/layout/hProcess9"/>
    <dgm:cxn modelId="{74D0B399-A044-4D69-942E-4EFD88F09DF5}" srcId="{64C12F41-4CD8-4123-B2F6-EDCFFE9D3AC5}" destId="{5ADBB985-CAA7-470D-A710-3727F5E06990}" srcOrd="3" destOrd="0" parTransId="{DC9D7863-2D73-4B1E-9843-4C06BC58A114}" sibTransId="{BB794EB9-249E-4BE6-98E1-8D4C045D4966}"/>
    <dgm:cxn modelId="{87BE5E01-0A55-4686-982A-92A1CDA5E986}" srcId="{64C12F41-4CD8-4123-B2F6-EDCFFE9D3AC5}" destId="{A1F80E2D-FDB1-4865-807A-EB311773C02C}" srcOrd="0" destOrd="0" parTransId="{BE6697AE-A9DC-4115-B876-A23A8DCB88A6}" sibTransId="{C2DECE00-38D6-4EDB-984F-92757462F42A}"/>
    <dgm:cxn modelId="{46CA627C-1A2F-44A0-8F05-03AEB048F09B}" type="presOf" srcId="{395BFACA-EC7E-4D0B-8551-A6A34AF4B23B}" destId="{6FB5326D-0788-4EB0-9637-78B0E02F5E5B}" srcOrd="0" destOrd="0" presId="urn:microsoft.com/office/officeart/2005/8/layout/hProcess9"/>
    <dgm:cxn modelId="{9EB25F16-41A1-48CB-B7D5-8D9D55193549}" type="presOf" srcId="{4046C620-ADAF-4F01-A0FA-FB93839ADA54}" destId="{15756870-6DD4-4B18-BFE0-A3975E2F2E70}" srcOrd="0" destOrd="0" presId="urn:microsoft.com/office/officeart/2005/8/layout/hProcess9"/>
    <dgm:cxn modelId="{93E5B032-0C52-4520-B162-F028E06747F2}" type="presParOf" srcId="{CE144E7C-F213-4F31-B3DB-6137417EF8F0}" destId="{67FA49C4-1181-411F-A848-73C1E846328F}" srcOrd="0" destOrd="0" presId="urn:microsoft.com/office/officeart/2005/8/layout/hProcess9"/>
    <dgm:cxn modelId="{CE9F3548-4521-4335-B098-BEE4C5F152F2}" type="presParOf" srcId="{CE144E7C-F213-4F31-B3DB-6137417EF8F0}" destId="{91C550B0-3269-43DF-9A44-031AE16C9B7B}" srcOrd="1" destOrd="0" presId="urn:microsoft.com/office/officeart/2005/8/layout/hProcess9"/>
    <dgm:cxn modelId="{429E5F54-9AE7-4358-9808-252B2B264172}" type="presParOf" srcId="{91C550B0-3269-43DF-9A44-031AE16C9B7B}" destId="{70D680B2-4E09-430A-8903-58DEC5A0C660}" srcOrd="0" destOrd="0" presId="urn:microsoft.com/office/officeart/2005/8/layout/hProcess9"/>
    <dgm:cxn modelId="{336D38F8-6332-4EAB-BE66-A28E70D7A7EF}" type="presParOf" srcId="{91C550B0-3269-43DF-9A44-031AE16C9B7B}" destId="{91D8A410-F116-4B96-B5BE-221DC1EF4BC0}" srcOrd="1" destOrd="0" presId="urn:microsoft.com/office/officeart/2005/8/layout/hProcess9"/>
    <dgm:cxn modelId="{C8858FBF-32D6-4B80-8FD7-C61752D5F594}" type="presParOf" srcId="{91C550B0-3269-43DF-9A44-031AE16C9B7B}" destId="{6FB5326D-0788-4EB0-9637-78B0E02F5E5B}" srcOrd="2" destOrd="0" presId="urn:microsoft.com/office/officeart/2005/8/layout/hProcess9"/>
    <dgm:cxn modelId="{BF9B1135-6CCD-4BA3-85A4-00ECA979B06F}" type="presParOf" srcId="{91C550B0-3269-43DF-9A44-031AE16C9B7B}" destId="{0422F1E8-9002-484B-8F6A-B59C0B5F7B6B}" srcOrd="3" destOrd="0" presId="urn:microsoft.com/office/officeart/2005/8/layout/hProcess9"/>
    <dgm:cxn modelId="{1CEB1991-CA34-4B80-8ADF-2481EE746585}" type="presParOf" srcId="{91C550B0-3269-43DF-9A44-031AE16C9B7B}" destId="{15756870-6DD4-4B18-BFE0-A3975E2F2E70}" srcOrd="4" destOrd="0" presId="urn:microsoft.com/office/officeart/2005/8/layout/hProcess9"/>
    <dgm:cxn modelId="{B79EA1E4-8076-4214-AFD6-38A954BAD636}" type="presParOf" srcId="{91C550B0-3269-43DF-9A44-031AE16C9B7B}" destId="{2FC09505-C270-42CD-96F7-357AB16736CB}" srcOrd="5" destOrd="0" presId="urn:microsoft.com/office/officeart/2005/8/layout/hProcess9"/>
    <dgm:cxn modelId="{6B72A2F1-70AC-42BF-A6E0-479C33C3B9F1}" type="presParOf" srcId="{91C550B0-3269-43DF-9A44-031AE16C9B7B}" destId="{EF1B8B2C-4F5B-4A3A-A0C1-2222240527E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AAEBDE4-CC95-4C0D-9218-08380F5AB7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0960050-4D1A-4370-A6CE-780B2B271F9D}">
      <dgm:prSet phldrT="[Texto]"/>
      <dgm:spPr>
        <a:xfrm>
          <a:off x="929985" y="1793473"/>
          <a:ext cx="2981939" cy="613410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ES" b="1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Comunicación y promoción</a:t>
          </a:r>
          <a:endParaRPr lang="es-ES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AEA986E6-3CB7-4616-AA17-ED33E58232FA}" type="parTrans" cxnId="{472B1B5F-B447-4FDC-9E1A-AA35DDC5C23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3E5B80E-A4BF-482A-BD5B-0B7967841154}" type="sibTrans" cxnId="{472B1B5F-B447-4FDC-9E1A-AA35DDC5C23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984F467-3A99-497E-B066-B71C359F55A8}">
      <dgm:prSet phldrT="[Texto]"/>
      <dgm:spPr>
        <a:xfrm>
          <a:off x="4216074" y="1793473"/>
          <a:ext cx="2981939" cy="613410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ES" b="1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Alianzas publico privadas</a:t>
          </a:r>
          <a:endParaRPr lang="es-ES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B7967732-BA2D-42D3-AE7E-4C24FF7D86D2}" type="parTrans" cxnId="{1413D253-9A5F-45E6-8969-A9079164D55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E30789E-1A53-49D4-A77B-6F41D62133B8}" type="sibTrans" cxnId="{1413D253-9A5F-45E6-8969-A9079164D55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BAF0E85-7CB8-4B93-AE23-55F50E601615}">
      <dgm:prSet phldrT="[Texto]"/>
      <dgm:spPr>
        <a:xfrm>
          <a:off x="929985" y="4647543"/>
          <a:ext cx="2981939" cy="613410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ES" b="1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Productos Cruzados</a:t>
          </a:r>
          <a:endParaRPr lang="es-ES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88322C65-53AC-4913-B5DE-260A2FD887DA}" type="parTrans" cxnId="{BE839982-F361-4450-8EEC-2091F3F994D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89552DF-0BD4-4580-9D88-868A7E2C68D2}" type="sibTrans" cxnId="{BE839982-F361-4450-8EEC-2091F3F994D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406116C-C9A2-4524-B040-DB7C5EC559D3}">
      <dgm:prSet phldrT="[Texto]"/>
      <dgm:spPr>
        <a:xfrm>
          <a:off x="4216074" y="4647543"/>
          <a:ext cx="2981939" cy="613410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es-ES" b="1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Eventos y competencias</a:t>
          </a:r>
          <a:endParaRPr lang="es-ES" b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F569FBFE-46E6-40BD-BA18-614BB0DE312A}" type="parTrans" cxnId="{6DB25096-114A-45FA-AE69-B77BE65B130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64CB3E1-E933-4BC2-AADE-1D199FC66289}" type="sibTrans" cxnId="{6DB25096-114A-45FA-AE69-B77BE65B130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056238F-1DFE-4C4C-9B93-C1DD11AFA0FB}" type="pres">
      <dgm:prSet presAssocID="{9AAEBDE4-CC95-4C0D-9218-08380F5AB7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F3ABC3F-41A1-4DE6-9664-012E5C6DE67F}" type="pres">
      <dgm:prSet presAssocID="{20960050-4D1A-4370-A6CE-780B2B271F9D}" presName="composite" presStyleCnt="0"/>
      <dgm:spPr/>
    </dgm:pt>
    <dgm:pt modelId="{7E731262-0CA2-4257-8008-C5BD263DA1C6}" type="pres">
      <dgm:prSet presAssocID="{20960050-4D1A-4370-A6CE-780B2B271F9D}" presName="rect1" presStyleLbl="bgShp" presStyleIdx="0" presStyleCnt="4"/>
      <dgm:spPr>
        <a:xfrm>
          <a:off x="929985" y="4361"/>
          <a:ext cx="2981939" cy="255587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gm:spPr>
    </dgm:pt>
    <dgm:pt modelId="{66299D20-3E7B-4AFD-AE38-884C54B979C3}" type="pres">
      <dgm:prSet presAssocID="{20960050-4D1A-4370-A6CE-780B2B271F9D}" presName="rect2" presStyleLbl="trBgShp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EED857-ADC9-4B19-91DB-253396E38513}" type="pres">
      <dgm:prSet presAssocID="{F3E5B80E-A4BF-482A-BD5B-0B7967841154}" presName="sibTrans" presStyleCnt="0"/>
      <dgm:spPr/>
    </dgm:pt>
    <dgm:pt modelId="{E297AE68-F323-4642-9CE2-847B1A5D365A}" type="pres">
      <dgm:prSet presAssocID="{1984F467-3A99-497E-B066-B71C359F55A8}" presName="composite" presStyleCnt="0"/>
      <dgm:spPr/>
    </dgm:pt>
    <dgm:pt modelId="{D1525A1D-0152-42F6-84C7-AEFD7335AE86}" type="pres">
      <dgm:prSet presAssocID="{1984F467-3A99-497E-B066-B71C359F55A8}" presName="rect1" presStyleLbl="bgShp" presStyleIdx="1" presStyleCnt="4"/>
      <dgm:spPr>
        <a:xfrm>
          <a:off x="4216074" y="4361"/>
          <a:ext cx="2981939" cy="255587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gm:spPr>
    </dgm:pt>
    <dgm:pt modelId="{E33BEAD3-4DC3-479D-9109-7FD8E709E92A}" type="pres">
      <dgm:prSet presAssocID="{1984F467-3A99-497E-B066-B71C359F55A8}" presName="rect2" presStyleLbl="trBgShp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560F2C-B08D-486A-B026-311FB3F6C04E}" type="pres">
      <dgm:prSet presAssocID="{CE30789E-1A53-49D4-A77B-6F41D62133B8}" presName="sibTrans" presStyleCnt="0"/>
      <dgm:spPr/>
    </dgm:pt>
    <dgm:pt modelId="{6F3D8641-A44B-4466-A52F-7F716616E781}" type="pres">
      <dgm:prSet presAssocID="{1BAF0E85-7CB8-4B93-AE23-55F50E601615}" presName="composite" presStyleCnt="0"/>
      <dgm:spPr/>
    </dgm:pt>
    <dgm:pt modelId="{DAF0EF82-6F4D-4783-A793-0FE51AFCC3C8}" type="pres">
      <dgm:prSet presAssocID="{1BAF0E85-7CB8-4B93-AE23-55F50E601615}" presName="rect1" presStyleLbl="bgShp" presStyleIdx="2" presStyleCnt="4"/>
      <dgm:spPr>
        <a:xfrm>
          <a:off x="929985" y="2858430"/>
          <a:ext cx="2981939" cy="255587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gm:spPr>
    </dgm:pt>
    <dgm:pt modelId="{E8CFFCD2-A268-4E34-A10A-31188DAF1660}" type="pres">
      <dgm:prSet presAssocID="{1BAF0E85-7CB8-4B93-AE23-55F50E601615}" presName="rect2" presStyleLbl="trBgShp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11F784-A476-423A-8377-672B97ECFA68}" type="pres">
      <dgm:prSet presAssocID="{E89552DF-0BD4-4580-9D88-868A7E2C68D2}" presName="sibTrans" presStyleCnt="0"/>
      <dgm:spPr/>
    </dgm:pt>
    <dgm:pt modelId="{85C3266C-6FF5-442E-B3D7-8AEA82588335}" type="pres">
      <dgm:prSet presAssocID="{E406116C-C9A2-4524-B040-DB7C5EC559D3}" presName="composite" presStyleCnt="0"/>
      <dgm:spPr/>
    </dgm:pt>
    <dgm:pt modelId="{2BB9E6CF-854B-48F3-92E5-E0CC0C1B901F}" type="pres">
      <dgm:prSet presAssocID="{E406116C-C9A2-4524-B040-DB7C5EC559D3}" presName="rect1" presStyleLbl="bgShp" presStyleIdx="3" presStyleCnt="4"/>
      <dgm:spPr>
        <a:xfrm>
          <a:off x="4216074" y="2858430"/>
          <a:ext cx="2981939" cy="255587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gm:spPr>
    </dgm:pt>
    <dgm:pt modelId="{57852C8F-EE0F-498D-8B56-A68A83554DB6}" type="pres">
      <dgm:prSet presAssocID="{E406116C-C9A2-4524-B040-DB7C5EC559D3}" presName="rect2" presStyleLbl="trBgShp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B25096-114A-45FA-AE69-B77BE65B130B}" srcId="{9AAEBDE4-CC95-4C0D-9218-08380F5AB7B1}" destId="{E406116C-C9A2-4524-B040-DB7C5EC559D3}" srcOrd="3" destOrd="0" parTransId="{F569FBFE-46E6-40BD-BA18-614BB0DE312A}" sibTransId="{064CB3E1-E933-4BC2-AADE-1D199FC66289}"/>
    <dgm:cxn modelId="{1557CFC5-1A05-4545-AC7C-8EAA53D3BCC9}" type="presOf" srcId="{E406116C-C9A2-4524-B040-DB7C5EC559D3}" destId="{57852C8F-EE0F-498D-8B56-A68A83554DB6}" srcOrd="0" destOrd="0" presId="urn:microsoft.com/office/officeart/2008/layout/BendingPictureSemiTransparentText"/>
    <dgm:cxn modelId="{1413D253-9A5F-45E6-8969-A9079164D552}" srcId="{9AAEBDE4-CC95-4C0D-9218-08380F5AB7B1}" destId="{1984F467-3A99-497E-B066-B71C359F55A8}" srcOrd="1" destOrd="0" parTransId="{B7967732-BA2D-42D3-AE7E-4C24FF7D86D2}" sibTransId="{CE30789E-1A53-49D4-A77B-6F41D62133B8}"/>
    <dgm:cxn modelId="{8C335A7F-8D84-4229-9DD4-97AD68A0C579}" type="presOf" srcId="{1984F467-3A99-497E-B066-B71C359F55A8}" destId="{E33BEAD3-4DC3-479D-9109-7FD8E709E92A}" srcOrd="0" destOrd="0" presId="urn:microsoft.com/office/officeart/2008/layout/BendingPictureSemiTransparentText"/>
    <dgm:cxn modelId="{81F84BD4-49C8-45D7-A53D-7D37B5194462}" type="presOf" srcId="{9AAEBDE4-CC95-4C0D-9218-08380F5AB7B1}" destId="{7056238F-1DFE-4C4C-9B93-C1DD11AFA0FB}" srcOrd="0" destOrd="0" presId="urn:microsoft.com/office/officeart/2008/layout/BendingPictureSemiTransparentText"/>
    <dgm:cxn modelId="{53BEE6B4-8AA4-4C03-B46C-4D467CB519C8}" type="presOf" srcId="{20960050-4D1A-4370-A6CE-780B2B271F9D}" destId="{66299D20-3E7B-4AFD-AE38-884C54B979C3}" srcOrd="0" destOrd="0" presId="urn:microsoft.com/office/officeart/2008/layout/BendingPictureSemiTransparentText"/>
    <dgm:cxn modelId="{BE839982-F361-4450-8EEC-2091F3F994D6}" srcId="{9AAEBDE4-CC95-4C0D-9218-08380F5AB7B1}" destId="{1BAF0E85-7CB8-4B93-AE23-55F50E601615}" srcOrd="2" destOrd="0" parTransId="{88322C65-53AC-4913-B5DE-260A2FD887DA}" sibTransId="{E89552DF-0BD4-4580-9D88-868A7E2C68D2}"/>
    <dgm:cxn modelId="{472B1B5F-B447-4FDC-9E1A-AA35DDC5C238}" srcId="{9AAEBDE4-CC95-4C0D-9218-08380F5AB7B1}" destId="{20960050-4D1A-4370-A6CE-780B2B271F9D}" srcOrd="0" destOrd="0" parTransId="{AEA986E6-3CB7-4616-AA17-ED33E58232FA}" sibTransId="{F3E5B80E-A4BF-482A-BD5B-0B7967841154}"/>
    <dgm:cxn modelId="{9670C393-6B7C-4193-A78E-DA360D00B333}" type="presOf" srcId="{1BAF0E85-7CB8-4B93-AE23-55F50E601615}" destId="{E8CFFCD2-A268-4E34-A10A-31188DAF1660}" srcOrd="0" destOrd="0" presId="urn:microsoft.com/office/officeart/2008/layout/BendingPictureSemiTransparentText"/>
    <dgm:cxn modelId="{29F3BFEE-D59B-4A0D-8622-626A34223233}" type="presParOf" srcId="{7056238F-1DFE-4C4C-9B93-C1DD11AFA0FB}" destId="{9F3ABC3F-41A1-4DE6-9664-012E5C6DE67F}" srcOrd="0" destOrd="0" presId="urn:microsoft.com/office/officeart/2008/layout/BendingPictureSemiTransparentText"/>
    <dgm:cxn modelId="{11D37B1E-64A1-4E4B-8CE8-F417011B808A}" type="presParOf" srcId="{9F3ABC3F-41A1-4DE6-9664-012E5C6DE67F}" destId="{7E731262-0CA2-4257-8008-C5BD263DA1C6}" srcOrd="0" destOrd="0" presId="urn:microsoft.com/office/officeart/2008/layout/BendingPictureSemiTransparentText"/>
    <dgm:cxn modelId="{859FDAAA-2D73-4D7D-AA67-28A50BA6132C}" type="presParOf" srcId="{9F3ABC3F-41A1-4DE6-9664-012E5C6DE67F}" destId="{66299D20-3E7B-4AFD-AE38-884C54B979C3}" srcOrd="1" destOrd="0" presId="urn:microsoft.com/office/officeart/2008/layout/BendingPictureSemiTransparentText"/>
    <dgm:cxn modelId="{D8EFC20C-71CB-40E3-B127-A51695D4F159}" type="presParOf" srcId="{7056238F-1DFE-4C4C-9B93-C1DD11AFA0FB}" destId="{71EED857-ADC9-4B19-91DB-253396E38513}" srcOrd="1" destOrd="0" presId="urn:microsoft.com/office/officeart/2008/layout/BendingPictureSemiTransparentText"/>
    <dgm:cxn modelId="{3D23D7E9-7AF6-49C4-B73E-5397A4ECB1FC}" type="presParOf" srcId="{7056238F-1DFE-4C4C-9B93-C1DD11AFA0FB}" destId="{E297AE68-F323-4642-9CE2-847B1A5D365A}" srcOrd="2" destOrd="0" presId="urn:microsoft.com/office/officeart/2008/layout/BendingPictureSemiTransparentText"/>
    <dgm:cxn modelId="{702CFB76-D62A-4D9C-888B-FC21830719CC}" type="presParOf" srcId="{E297AE68-F323-4642-9CE2-847B1A5D365A}" destId="{D1525A1D-0152-42F6-84C7-AEFD7335AE86}" srcOrd="0" destOrd="0" presId="urn:microsoft.com/office/officeart/2008/layout/BendingPictureSemiTransparentText"/>
    <dgm:cxn modelId="{05CD618E-D9E1-4724-88DD-764149842817}" type="presParOf" srcId="{E297AE68-F323-4642-9CE2-847B1A5D365A}" destId="{E33BEAD3-4DC3-479D-9109-7FD8E709E92A}" srcOrd="1" destOrd="0" presId="urn:microsoft.com/office/officeart/2008/layout/BendingPictureSemiTransparentText"/>
    <dgm:cxn modelId="{FC3E76E0-4802-4822-9319-4EF0E9D9AC70}" type="presParOf" srcId="{7056238F-1DFE-4C4C-9B93-C1DD11AFA0FB}" destId="{CC560F2C-B08D-486A-B026-311FB3F6C04E}" srcOrd="3" destOrd="0" presId="urn:microsoft.com/office/officeart/2008/layout/BendingPictureSemiTransparentText"/>
    <dgm:cxn modelId="{464A85C7-1698-40B2-B18B-77C8836A5042}" type="presParOf" srcId="{7056238F-1DFE-4C4C-9B93-C1DD11AFA0FB}" destId="{6F3D8641-A44B-4466-A52F-7F716616E781}" srcOrd="4" destOrd="0" presId="urn:microsoft.com/office/officeart/2008/layout/BendingPictureSemiTransparentText"/>
    <dgm:cxn modelId="{1EAA5A2C-9215-4170-868F-92243503D48E}" type="presParOf" srcId="{6F3D8641-A44B-4466-A52F-7F716616E781}" destId="{DAF0EF82-6F4D-4783-A793-0FE51AFCC3C8}" srcOrd="0" destOrd="0" presId="urn:microsoft.com/office/officeart/2008/layout/BendingPictureSemiTransparentText"/>
    <dgm:cxn modelId="{CE5BE859-B0AC-4332-9E34-46A75B2613F3}" type="presParOf" srcId="{6F3D8641-A44B-4466-A52F-7F716616E781}" destId="{E8CFFCD2-A268-4E34-A10A-31188DAF1660}" srcOrd="1" destOrd="0" presId="urn:microsoft.com/office/officeart/2008/layout/BendingPictureSemiTransparentText"/>
    <dgm:cxn modelId="{65F6E607-43B2-44F0-8114-FBD7FFD85907}" type="presParOf" srcId="{7056238F-1DFE-4C4C-9B93-C1DD11AFA0FB}" destId="{EA11F784-A476-423A-8377-672B97ECFA68}" srcOrd="5" destOrd="0" presId="urn:microsoft.com/office/officeart/2008/layout/BendingPictureSemiTransparentText"/>
    <dgm:cxn modelId="{142BF204-03CC-4BF4-B68E-73ABE10DA79D}" type="presParOf" srcId="{7056238F-1DFE-4C4C-9B93-C1DD11AFA0FB}" destId="{85C3266C-6FF5-442E-B3D7-8AEA82588335}" srcOrd="6" destOrd="0" presId="urn:microsoft.com/office/officeart/2008/layout/BendingPictureSemiTransparentText"/>
    <dgm:cxn modelId="{03A736DC-494A-4802-97A7-D1BC6E100801}" type="presParOf" srcId="{85C3266C-6FF5-442E-B3D7-8AEA82588335}" destId="{2BB9E6CF-854B-48F3-92E5-E0CC0C1B901F}" srcOrd="0" destOrd="0" presId="urn:microsoft.com/office/officeart/2008/layout/BendingPictureSemiTransparentText"/>
    <dgm:cxn modelId="{BB29BD75-6FB3-4316-939B-CDD6DB7CA78B}" type="presParOf" srcId="{85C3266C-6FF5-442E-B3D7-8AEA82588335}" destId="{57852C8F-EE0F-498D-8B56-A68A83554DB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B2935E-F3A9-4457-ACB4-F1F04A3FD9DE}" type="doc">
      <dgm:prSet loTypeId="urn:microsoft.com/office/officeart/2005/8/layout/chevron1" loCatId="process" qsTypeId="urn:microsoft.com/office/officeart/2005/8/quickstyle/simple3" qsCatId="simple" csTypeId="urn:microsoft.com/office/officeart/2005/8/colors/colorful5" csCatId="colorful" phldr="1"/>
      <dgm:spPr/>
    </dgm:pt>
    <dgm:pt modelId="{50A6B6F7-08D9-4AE3-AE09-91C848313555}">
      <dgm:prSet phldrT="[Texto]"/>
      <dgm:spPr/>
      <dgm:t>
        <a:bodyPr/>
        <a:lstStyle/>
        <a:p>
          <a:r>
            <a:rPr lang="es-ES" dirty="0" smtClean="0"/>
            <a:t>Definir elementos</a:t>
          </a:r>
          <a:endParaRPr lang="es-ES" dirty="0"/>
        </a:p>
      </dgm:t>
    </dgm:pt>
    <dgm:pt modelId="{F608E14D-CE1A-403F-9DD7-7340B42C93D8}" type="parTrans" cxnId="{7AF9DF54-C034-4011-B0E9-53DF91C69A53}">
      <dgm:prSet/>
      <dgm:spPr/>
      <dgm:t>
        <a:bodyPr/>
        <a:lstStyle/>
        <a:p>
          <a:endParaRPr lang="es-ES"/>
        </a:p>
      </dgm:t>
    </dgm:pt>
    <dgm:pt modelId="{5367BC1A-4558-425C-ADF6-086A76DFF8BF}" type="sibTrans" cxnId="{7AF9DF54-C034-4011-B0E9-53DF91C69A53}">
      <dgm:prSet/>
      <dgm:spPr/>
      <dgm:t>
        <a:bodyPr/>
        <a:lstStyle/>
        <a:p>
          <a:endParaRPr lang="es-ES"/>
        </a:p>
      </dgm:t>
    </dgm:pt>
    <dgm:pt modelId="{27BCD2A6-C436-46D0-9DE4-3F9C8EEC53AC}">
      <dgm:prSet phldrT="[Texto]"/>
      <dgm:spPr/>
      <dgm:t>
        <a:bodyPr/>
        <a:lstStyle/>
        <a:p>
          <a:r>
            <a:rPr lang="es-ES" dirty="0" smtClean="0"/>
            <a:t>Sustentar teóricamente</a:t>
          </a:r>
          <a:endParaRPr lang="es-ES" dirty="0"/>
        </a:p>
      </dgm:t>
    </dgm:pt>
    <dgm:pt modelId="{3810EB23-52DD-492D-AA69-22EC87A3E6A0}" type="parTrans" cxnId="{8F57F084-94C9-42E4-BC01-8A227E8F8422}">
      <dgm:prSet/>
      <dgm:spPr/>
      <dgm:t>
        <a:bodyPr/>
        <a:lstStyle/>
        <a:p>
          <a:endParaRPr lang="es-ES"/>
        </a:p>
      </dgm:t>
    </dgm:pt>
    <dgm:pt modelId="{79BA0908-73B0-432A-9DBD-83449D363F24}" type="sibTrans" cxnId="{8F57F084-94C9-42E4-BC01-8A227E8F8422}">
      <dgm:prSet/>
      <dgm:spPr/>
      <dgm:t>
        <a:bodyPr/>
        <a:lstStyle/>
        <a:p>
          <a:endParaRPr lang="es-ES"/>
        </a:p>
      </dgm:t>
    </dgm:pt>
    <dgm:pt modelId="{D05B8CEC-42B6-4A7A-815D-C84EF20CD136}">
      <dgm:prSet phldrT="[Texto]"/>
      <dgm:spPr/>
      <dgm:t>
        <a:bodyPr/>
        <a:lstStyle/>
        <a:p>
          <a:r>
            <a:rPr lang="es-ES" dirty="0" smtClean="0"/>
            <a:t>Relación Turismo activo-desarrollo del turismo rural</a:t>
          </a:r>
          <a:endParaRPr lang="es-ES" dirty="0"/>
        </a:p>
      </dgm:t>
    </dgm:pt>
    <dgm:pt modelId="{EF7F46C9-A9C9-4A62-9248-414874FA2DDD}" type="parTrans" cxnId="{8FF973F3-1B35-4316-B83F-382D1B71F727}">
      <dgm:prSet/>
      <dgm:spPr/>
      <dgm:t>
        <a:bodyPr/>
        <a:lstStyle/>
        <a:p>
          <a:endParaRPr lang="es-ES"/>
        </a:p>
      </dgm:t>
    </dgm:pt>
    <dgm:pt modelId="{D641E0E2-3375-43E4-BF29-14FB2D5421C4}" type="sibTrans" cxnId="{8FF973F3-1B35-4316-B83F-382D1B71F727}">
      <dgm:prSet/>
      <dgm:spPr/>
      <dgm:t>
        <a:bodyPr/>
        <a:lstStyle/>
        <a:p>
          <a:endParaRPr lang="es-ES"/>
        </a:p>
      </dgm:t>
    </dgm:pt>
    <dgm:pt modelId="{63AFC29D-9576-4C99-A9B3-6666C27917BB}" type="pres">
      <dgm:prSet presAssocID="{57B2935E-F3A9-4457-ACB4-F1F04A3FD9DE}" presName="Name0" presStyleCnt="0">
        <dgm:presLayoutVars>
          <dgm:dir/>
          <dgm:animLvl val="lvl"/>
          <dgm:resizeHandles val="exact"/>
        </dgm:presLayoutVars>
      </dgm:prSet>
      <dgm:spPr/>
    </dgm:pt>
    <dgm:pt modelId="{7C2E5649-FF5D-434C-A820-C38AFC956662}" type="pres">
      <dgm:prSet presAssocID="{50A6B6F7-08D9-4AE3-AE09-91C84831355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AAE5C-7941-4C01-84F5-5B903A47DF73}" type="pres">
      <dgm:prSet presAssocID="{5367BC1A-4558-425C-ADF6-086A76DFF8BF}" presName="parTxOnlySpace" presStyleCnt="0"/>
      <dgm:spPr/>
    </dgm:pt>
    <dgm:pt modelId="{2F3DD4FE-CC9B-4815-9C1C-833C72CC658F}" type="pres">
      <dgm:prSet presAssocID="{27BCD2A6-C436-46D0-9DE4-3F9C8EEC53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371AAE-A394-40A5-86CD-2EFF5C809E82}" type="pres">
      <dgm:prSet presAssocID="{79BA0908-73B0-432A-9DBD-83449D363F24}" presName="parTxOnlySpace" presStyleCnt="0"/>
      <dgm:spPr/>
    </dgm:pt>
    <dgm:pt modelId="{F4F1142E-A1BD-4194-8742-1A3144214BBA}" type="pres">
      <dgm:prSet presAssocID="{D05B8CEC-42B6-4A7A-815D-C84EF20CD13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F9DF54-C034-4011-B0E9-53DF91C69A53}" srcId="{57B2935E-F3A9-4457-ACB4-F1F04A3FD9DE}" destId="{50A6B6F7-08D9-4AE3-AE09-91C848313555}" srcOrd="0" destOrd="0" parTransId="{F608E14D-CE1A-403F-9DD7-7340B42C93D8}" sibTransId="{5367BC1A-4558-425C-ADF6-086A76DFF8BF}"/>
    <dgm:cxn modelId="{3F6CCC78-3BEF-46A5-9AAC-D8111C6455B2}" type="presOf" srcId="{D05B8CEC-42B6-4A7A-815D-C84EF20CD136}" destId="{F4F1142E-A1BD-4194-8742-1A3144214BBA}" srcOrd="0" destOrd="0" presId="urn:microsoft.com/office/officeart/2005/8/layout/chevron1"/>
    <dgm:cxn modelId="{239020AA-5C27-4D36-B46F-59C881CEE9A5}" type="presOf" srcId="{27BCD2A6-C436-46D0-9DE4-3F9C8EEC53AC}" destId="{2F3DD4FE-CC9B-4815-9C1C-833C72CC658F}" srcOrd="0" destOrd="0" presId="urn:microsoft.com/office/officeart/2005/8/layout/chevron1"/>
    <dgm:cxn modelId="{3784F787-E71E-4134-9A5B-0BAB6D19E25F}" type="presOf" srcId="{57B2935E-F3A9-4457-ACB4-F1F04A3FD9DE}" destId="{63AFC29D-9576-4C99-A9B3-6666C27917BB}" srcOrd="0" destOrd="0" presId="urn:microsoft.com/office/officeart/2005/8/layout/chevron1"/>
    <dgm:cxn modelId="{8F57F084-94C9-42E4-BC01-8A227E8F8422}" srcId="{57B2935E-F3A9-4457-ACB4-F1F04A3FD9DE}" destId="{27BCD2A6-C436-46D0-9DE4-3F9C8EEC53AC}" srcOrd="1" destOrd="0" parTransId="{3810EB23-52DD-492D-AA69-22EC87A3E6A0}" sibTransId="{79BA0908-73B0-432A-9DBD-83449D363F24}"/>
    <dgm:cxn modelId="{8FF973F3-1B35-4316-B83F-382D1B71F727}" srcId="{57B2935E-F3A9-4457-ACB4-F1F04A3FD9DE}" destId="{D05B8CEC-42B6-4A7A-815D-C84EF20CD136}" srcOrd="2" destOrd="0" parTransId="{EF7F46C9-A9C9-4A62-9248-414874FA2DDD}" sibTransId="{D641E0E2-3375-43E4-BF29-14FB2D5421C4}"/>
    <dgm:cxn modelId="{1C91584E-5568-4F70-82B9-CC726722112E}" type="presOf" srcId="{50A6B6F7-08D9-4AE3-AE09-91C848313555}" destId="{7C2E5649-FF5D-434C-A820-C38AFC956662}" srcOrd="0" destOrd="0" presId="urn:microsoft.com/office/officeart/2005/8/layout/chevron1"/>
    <dgm:cxn modelId="{EAD9CEDF-7EC0-4CFF-AA64-428A1E5C1175}" type="presParOf" srcId="{63AFC29D-9576-4C99-A9B3-6666C27917BB}" destId="{7C2E5649-FF5D-434C-A820-C38AFC956662}" srcOrd="0" destOrd="0" presId="urn:microsoft.com/office/officeart/2005/8/layout/chevron1"/>
    <dgm:cxn modelId="{3DEA0E74-07A5-408A-9119-702CD1DED2CC}" type="presParOf" srcId="{63AFC29D-9576-4C99-A9B3-6666C27917BB}" destId="{B47AAE5C-7941-4C01-84F5-5B903A47DF73}" srcOrd="1" destOrd="0" presId="urn:microsoft.com/office/officeart/2005/8/layout/chevron1"/>
    <dgm:cxn modelId="{27ADC758-4F78-4D6E-95AF-1AE8F4863F00}" type="presParOf" srcId="{63AFC29D-9576-4C99-A9B3-6666C27917BB}" destId="{2F3DD4FE-CC9B-4815-9C1C-833C72CC658F}" srcOrd="2" destOrd="0" presId="urn:microsoft.com/office/officeart/2005/8/layout/chevron1"/>
    <dgm:cxn modelId="{B9800B49-F55A-40BE-A772-527D6162F784}" type="presParOf" srcId="{63AFC29D-9576-4C99-A9B3-6666C27917BB}" destId="{9D371AAE-A394-40A5-86CD-2EFF5C809E82}" srcOrd="3" destOrd="0" presId="urn:microsoft.com/office/officeart/2005/8/layout/chevron1"/>
    <dgm:cxn modelId="{9F6BA684-812C-441F-9D69-3CB03F28CA03}" type="presParOf" srcId="{63AFC29D-9576-4C99-A9B3-6666C27917BB}" destId="{F4F1142E-A1BD-4194-8742-1A3144214BB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6E84D43-3B3C-4A65-8488-BB231E17B3A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3ACC4D0-895C-4599-933F-D8CCBE32BFBF}">
      <dgm:prSet phldrT="[Texto]"/>
      <dgm:spPr/>
      <dgm:t>
        <a:bodyPr/>
        <a:lstStyle/>
        <a:p>
          <a:r>
            <a:rPr lang="es-ES" dirty="0" smtClean="0"/>
            <a:t>Mayoría de visitantes llegan a la zona con el propósito de practicar turismo activo</a:t>
          </a:r>
          <a:endParaRPr lang="es-ES" dirty="0"/>
        </a:p>
      </dgm:t>
    </dgm:pt>
    <dgm:pt modelId="{53417CB3-2A22-4D8B-92AA-58D123987A5B}" type="parTrans" cxnId="{6D538F92-A77D-491D-91B9-EE7610918690}">
      <dgm:prSet/>
      <dgm:spPr/>
      <dgm:t>
        <a:bodyPr/>
        <a:lstStyle/>
        <a:p>
          <a:endParaRPr lang="es-ES"/>
        </a:p>
      </dgm:t>
    </dgm:pt>
    <dgm:pt modelId="{A2999CA3-9CD9-47DB-8A22-9705F1EEF7CF}" type="sibTrans" cxnId="{6D538F92-A77D-491D-91B9-EE7610918690}">
      <dgm:prSet/>
      <dgm:spPr/>
      <dgm:t>
        <a:bodyPr/>
        <a:lstStyle/>
        <a:p>
          <a:endParaRPr lang="es-ES"/>
        </a:p>
      </dgm:t>
    </dgm:pt>
    <dgm:pt modelId="{02BF8542-7B4B-41D0-A75C-45B93BD57A83}">
      <dgm:prSet phldrT="[Texto]"/>
      <dgm:spPr/>
      <dgm:t>
        <a:bodyPr/>
        <a:lstStyle/>
        <a:p>
          <a:r>
            <a:rPr lang="es-ES" dirty="0" smtClean="0"/>
            <a:t>Existe una deficiencia en la difusión.</a:t>
          </a:r>
          <a:endParaRPr lang="es-ES" dirty="0"/>
        </a:p>
      </dgm:t>
    </dgm:pt>
    <dgm:pt modelId="{E79FF202-9544-492C-B478-39D7BB0A7EE2}" type="parTrans" cxnId="{A733D869-099A-43A7-8B35-FFFA45D5DC70}">
      <dgm:prSet/>
      <dgm:spPr/>
      <dgm:t>
        <a:bodyPr/>
        <a:lstStyle/>
        <a:p>
          <a:endParaRPr lang="es-ES"/>
        </a:p>
      </dgm:t>
    </dgm:pt>
    <dgm:pt modelId="{65C84988-ED86-41EC-A57E-71A0A8AB8488}" type="sibTrans" cxnId="{A733D869-099A-43A7-8B35-FFFA45D5DC70}">
      <dgm:prSet/>
      <dgm:spPr/>
      <dgm:t>
        <a:bodyPr/>
        <a:lstStyle/>
        <a:p>
          <a:endParaRPr lang="es-ES"/>
        </a:p>
      </dgm:t>
    </dgm:pt>
    <dgm:pt modelId="{55C9CEB3-01F8-4530-971B-443360A3AF61}">
      <dgm:prSet phldrT="[Texto]"/>
      <dgm:spPr/>
      <dgm:t>
        <a:bodyPr/>
        <a:lstStyle/>
        <a:p>
          <a:r>
            <a:rPr lang="es-ES" dirty="0" smtClean="0"/>
            <a:t>Apertura de la supra estructura para aplicar el turismo activo como estrategia de desarrollo</a:t>
          </a:r>
          <a:endParaRPr lang="es-ES" dirty="0"/>
        </a:p>
      </dgm:t>
    </dgm:pt>
    <dgm:pt modelId="{EC54AF33-44C3-42E6-9174-A5EC5031D766}" type="parTrans" cxnId="{56A37C7F-890C-4FDC-9107-F203CC7CC1CF}">
      <dgm:prSet/>
      <dgm:spPr/>
      <dgm:t>
        <a:bodyPr/>
        <a:lstStyle/>
        <a:p>
          <a:endParaRPr lang="es-ES"/>
        </a:p>
      </dgm:t>
    </dgm:pt>
    <dgm:pt modelId="{4B1E8373-DB7F-4B09-892E-A87FA9B3CED6}" type="sibTrans" cxnId="{56A37C7F-890C-4FDC-9107-F203CC7CC1CF}">
      <dgm:prSet/>
      <dgm:spPr/>
      <dgm:t>
        <a:bodyPr/>
        <a:lstStyle/>
        <a:p>
          <a:endParaRPr lang="es-ES"/>
        </a:p>
      </dgm:t>
    </dgm:pt>
    <dgm:pt modelId="{F710A5A0-EC45-4D84-AB75-C66A2EDF8AA3}">
      <dgm:prSet phldrT="[Texto]"/>
      <dgm:spPr/>
      <dgm:t>
        <a:bodyPr/>
        <a:lstStyle/>
        <a:p>
          <a:r>
            <a:rPr lang="es-ES" dirty="0" smtClean="0"/>
            <a:t>Apertura por parte de los pobladores de Cotogchoa, mas no de Rumipamba</a:t>
          </a:r>
          <a:endParaRPr lang="es-ES" dirty="0"/>
        </a:p>
      </dgm:t>
    </dgm:pt>
    <dgm:pt modelId="{E130259F-44E1-4E7B-A002-7D704A49DEB3}" type="parTrans" cxnId="{41207957-766A-495C-92BA-6376C09798BD}">
      <dgm:prSet/>
      <dgm:spPr/>
      <dgm:t>
        <a:bodyPr/>
        <a:lstStyle/>
        <a:p>
          <a:endParaRPr lang="es-ES"/>
        </a:p>
      </dgm:t>
    </dgm:pt>
    <dgm:pt modelId="{51EE7E00-D172-4E72-9445-B4A52AEC8511}" type="sibTrans" cxnId="{41207957-766A-495C-92BA-6376C09798BD}">
      <dgm:prSet/>
      <dgm:spPr/>
      <dgm:t>
        <a:bodyPr/>
        <a:lstStyle/>
        <a:p>
          <a:endParaRPr lang="es-ES"/>
        </a:p>
      </dgm:t>
    </dgm:pt>
    <dgm:pt modelId="{DC559155-F255-4933-815F-0532FBC6CB57}">
      <dgm:prSet phldrT="[Texto]"/>
      <dgm:spPr/>
      <dgm:t>
        <a:bodyPr/>
        <a:lstStyle/>
        <a:p>
          <a:r>
            <a:rPr lang="es-ES" dirty="0" smtClean="0"/>
            <a:t>En cuanto a plata turística falta desarrollar </a:t>
          </a:r>
          <a:endParaRPr lang="es-ES" dirty="0"/>
        </a:p>
      </dgm:t>
    </dgm:pt>
    <dgm:pt modelId="{D5AF0D49-D657-496D-9493-5C1BE6FAE904}" type="parTrans" cxnId="{BF3A1A80-9A6E-4AF2-86CD-0D190E2A4375}">
      <dgm:prSet/>
      <dgm:spPr/>
      <dgm:t>
        <a:bodyPr/>
        <a:lstStyle/>
        <a:p>
          <a:endParaRPr lang="es-ES"/>
        </a:p>
      </dgm:t>
    </dgm:pt>
    <dgm:pt modelId="{0052C800-10F6-451A-9EF7-1FC5EE7EF295}" type="sibTrans" cxnId="{BF3A1A80-9A6E-4AF2-86CD-0D190E2A4375}">
      <dgm:prSet/>
      <dgm:spPr/>
      <dgm:t>
        <a:bodyPr/>
        <a:lstStyle/>
        <a:p>
          <a:endParaRPr lang="es-ES"/>
        </a:p>
      </dgm:t>
    </dgm:pt>
    <dgm:pt modelId="{A21FFAFE-024A-4638-AD72-18FAC82D1E03}" type="pres">
      <dgm:prSet presAssocID="{36E84D43-3B3C-4A65-8488-BB231E17B3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0C76A3-4495-41A0-9E35-846F814B451E}" type="pres">
      <dgm:prSet presAssocID="{23ACC4D0-895C-4599-933F-D8CCBE32BFB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809468-168C-4005-943E-6C58296AB99E}" type="pres">
      <dgm:prSet presAssocID="{23ACC4D0-895C-4599-933F-D8CCBE32BFB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B2CD74-EA4B-4359-9BC4-D51A6D349388}" type="pres">
      <dgm:prSet presAssocID="{55C9CEB3-01F8-4530-971B-443360A3AF6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5499F-91C3-48CC-8D8F-1C8559D2E24B}" type="pres">
      <dgm:prSet presAssocID="{55C9CEB3-01F8-4530-971B-443360A3AF6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3B0F56-44E2-467B-AAB2-9B735EEA3D71}" type="pres">
      <dgm:prSet presAssocID="{DC559155-F255-4933-815F-0532FBC6CB5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538F92-A77D-491D-91B9-EE7610918690}" srcId="{36E84D43-3B3C-4A65-8488-BB231E17B3AC}" destId="{23ACC4D0-895C-4599-933F-D8CCBE32BFBF}" srcOrd="0" destOrd="0" parTransId="{53417CB3-2A22-4D8B-92AA-58D123987A5B}" sibTransId="{A2999CA3-9CD9-47DB-8A22-9705F1EEF7CF}"/>
    <dgm:cxn modelId="{95BB2827-99AE-4AE4-8990-6C22E25A8FFA}" type="presOf" srcId="{55C9CEB3-01F8-4530-971B-443360A3AF61}" destId="{DAB2CD74-EA4B-4359-9BC4-D51A6D349388}" srcOrd="0" destOrd="0" presId="urn:microsoft.com/office/officeart/2005/8/layout/vList2"/>
    <dgm:cxn modelId="{FD6734ED-0527-4723-99E2-89C08F0FF45B}" type="presOf" srcId="{F710A5A0-EC45-4D84-AB75-C66A2EDF8AA3}" destId="{6915499F-91C3-48CC-8D8F-1C8559D2E24B}" srcOrd="0" destOrd="0" presId="urn:microsoft.com/office/officeart/2005/8/layout/vList2"/>
    <dgm:cxn modelId="{A733D869-099A-43A7-8B35-FFFA45D5DC70}" srcId="{23ACC4D0-895C-4599-933F-D8CCBE32BFBF}" destId="{02BF8542-7B4B-41D0-A75C-45B93BD57A83}" srcOrd="0" destOrd="0" parTransId="{E79FF202-9544-492C-B478-39D7BB0A7EE2}" sibTransId="{65C84988-ED86-41EC-A57E-71A0A8AB8488}"/>
    <dgm:cxn modelId="{41207957-766A-495C-92BA-6376C09798BD}" srcId="{55C9CEB3-01F8-4530-971B-443360A3AF61}" destId="{F710A5A0-EC45-4D84-AB75-C66A2EDF8AA3}" srcOrd="0" destOrd="0" parTransId="{E130259F-44E1-4E7B-A002-7D704A49DEB3}" sibTransId="{51EE7E00-D172-4E72-9445-B4A52AEC8511}"/>
    <dgm:cxn modelId="{BF3A1A80-9A6E-4AF2-86CD-0D190E2A4375}" srcId="{36E84D43-3B3C-4A65-8488-BB231E17B3AC}" destId="{DC559155-F255-4933-815F-0532FBC6CB57}" srcOrd="2" destOrd="0" parTransId="{D5AF0D49-D657-496D-9493-5C1BE6FAE904}" sibTransId="{0052C800-10F6-451A-9EF7-1FC5EE7EF295}"/>
    <dgm:cxn modelId="{5A717423-7925-43BB-977C-05C514B9787F}" type="presOf" srcId="{23ACC4D0-895C-4599-933F-D8CCBE32BFBF}" destId="{A60C76A3-4495-41A0-9E35-846F814B451E}" srcOrd="0" destOrd="0" presId="urn:microsoft.com/office/officeart/2005/8/layout/vList2"/>
    <dgm:cxn modelId="{F2A24B04-2EBD-4C46-A82B-0DF3A3BA0F5E}" type="presOf" srcId="{02BF8542-7B4B-41D0-A75C-45B93BD57A83}" destId="{B8809468-168C-4005-943E-6C58296AB99E}" srcOrd="0" destOrd="0" presId="urn:microsoft.com/office/officeart/2005/8/layout/vList2"/>
    <dgm:cxn modelId="{BE746DDC-6351-4F0E-B187-DA2876A52E85}" type="presOf" srcId="{36E84D43-3B3C-4A65-8488-BB231E17B3AC}" destId="{A21FFAFE-024A-4638-AD72-18FAC82D1E03}" srcOrd="0" destOrd="0" presId="urn:microsoft.com/office/officeart/2005/8/layout/vList2"/>
    <dgm:cxn modelId="{56A37C7F-890C-4FDC-9107-F203CC7CC1CF}" srcId="{36E84D43-3B3C-4A65-8488-BB231E17B3AC}" destId="{55C9CEB3-01F8-4530-971B-443360A3AF61}" srcOrd="1" destOrd="0" parTransId="{EC54AF33-44C3-42E6-9174-A5EC5031D766}" sibTransId="{4B1E8373-DB7F-4B09-892E-A87FA9B3CED6}"/>
    <dgm:cxn modelId="{B1B9FFD4-589B-46F9-A44F-D67A712992E7}" type="presOf" srcId="{DC559155-F255-4933-815F-0532FBC6CB57}" destId="{233B0F56-44E2-467B-AAB2-9B735EEA3D71}" srcOrd="0" destOrd="0" presId="urn:microsoft.com/office/officeart/2005/8/layout/vList2"/>
    <dgm:cxn modelId="{8E3834DB-6A5A-4CC5-B6D4-514A7B7EE9F7}" type="presParOf" srcId="{A21FFAFE-024A-4638-AD72-18FAC82D1E03}" destId="{A60C76A3-4495-41A0-9E35-846F814B451E}" srcOrd="0" destOrd="0" presId="urn:microsoft.com/office/officeart/2005/8/layout/vList2"/>
    <dgm:cxn modelId="{124BCC27-62BD-4B5A-9A7B-30CF93409B83}" type="presParOf" srcId="{A21FFAFE-024A-4638-AD72-18FAC82D1E03}" destId="{B8809468-168C-4005-943E-6C58296AB99E}" srcOrd="1" destOrd="0" presId="urn:microsoft.com/office/officeart/2005/8/layout/vList2"/>
    <dgm:cxn modelId="{A8AFC30D-7D73-4FDB-A347-6B3DA5FA59DC}" type="presParOf" srcId="{A21FFAFE-024A-4638-AD72-18FAC82D1E03}" destId="{DAB2CD74-EA4B-4359-9BC4-D51A6D349388}" srcOrd="2" destOrd="0" presId="urn:microsoft.com/office/officeart/2005/8/layout/vList2"/>
    <dgm:cxn modelId="{F55E1C38-A1A3-4462-9DC9-27F492EFBB73}" type="presParOf" srcId="{A21FFAFE-024A-4638-AD72-18FAC82D1E03}" destId="{6915499F-91C3-48CC-8D8F-1C8559D2E24B}" srcOrd="3" destOrd="0" presId="urn:microsoft.com/office/officeart/2005/8/layout/vList2"/>
    <dgm:cxn modelId="{156FEA97-22E3-410D-B65D-86234AEEE91F}" type="presParOf" srcId="{A21FFAFE-024A-4638-AD72-18FAC82D1E03}" destId="{233B0F56-44E2-467B-AAB2-9B735EEA3D7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E5F567C-C249-4408-86BA-FADE9BA396C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FB50355-2CF0-4A21-9DFA-1B095A547EA5}">
      <dgm:prSet phldrT="[Texto]" custT="1"/>
      <dgm:spPr/>
      <dgm:t>
        <a:bodyPr/>
        <a:lstStyle/>
        <a:p>
          <a:r>
            <a:rPr lang="es-ES" sz="1800" dirty="0" smtClean="0"/>
            <a:t>Realizar eventos y competencias deportivas que atraviesen las parroquias</a:t>
          </a:r>
          <a:endParaRPr lang="es-ES" sz="1800" dirty="0"/>
        </a:p>
      </dgm:t>
    </dgm:pt>
    <dgm:pt modelId="{97C3A097-213C-47A8-950A-A3A3C3E49014}" type="parTrans" cxnId="{B878D820-A613-494C-83BB-B444B66653ED}">
      <dgm:prSet/>
      <dgm:spPr/>
      <dgm:t>
        <a:bodyPr/>
        <a:lstStyle/>
        <a:p>
          <a:endParaRPr lang="es-ES" sz="1800"/>
        </a:p>
      </dgm:t>
    </dgm:pt>
    <dgm:pt modelId="{7507DDD6-AC50-41FD-9154-58E4CE0A8D86}" type="sibTrans" cxnId="{B878D820-A613-494C-83BB-B444B66653ED}">
      <dgm:prSet/>
      <dgm:spPr/>
      <dgm:t>
        <a:bodyPr/>
        <a:lstStyle/>
        <a:p>
          <a:endParaRPr lang="es-ES" sz="1800"/>
        </a:p>
      </dgm:t>
    </dgm:pt>
    <dgm:pt modelId="{A14BDE4C-5706-43D3-885E-692882C21DBD}">
      <dgm:prSet phldrT="[Texto]" custT="1"/>
      <dgm:spPr/>
      <dgm:t>
        <a:bodyPr/>
        <a:lstStyle/>
        <a:p>
          <a:r>
            <a:rPr lang="es-EC" sz="1800" dirty="0" smtClean="0"/>
            <a:t>Desarrollar un plan de mejoras en el ámbito de la infraestructura.</a:t>
          </a:r>
          <a:endParaRPr lang="es-ES" sz="1800" dirty="0"/>
        </a:p>
      </dgm:t>
    </dgm:pt>
    <dgm:pt modelId="{73868B52-766C-4117-B0BE-692FB9C2F41D}" type="parTrans" cxnId="{4A16DE59-1DB1-4A4E-9979-97DF3967725E}">
      <dgm:prSet/>
      <dgm:spPr/>
      <dgm:t>
        <a:bodyPr/>
        <a:lstStyle/>
        <a:p>
          <a:endParaRPr lang="es-ES" sz="1800"/>
        </a:p>
      </dgm:t>
    </dgm:pt>
    <dgm:pt modelId="{9DA95117-39C1-48B8-9D04-2455D556A1AF}" type="sibTrans" cxnId="{4A16DE59-1DB1-4A4E-9979-97DF3967725E}">
      <dgm:prSet/>
      <dgm:spPr/>
      <dgm:t>
        <a:bodyPr/>
        <a:lstStyle/>
        <a:p>
          <a:endParaRPr lang="es-ES" sz="1800"/>
        </a:p>
      </dgm:t>
    </dgm:pt>
    <dgm:pt modelId="{54663466-F55C-42D2-98A6-5E98E88DA79B}">
      <dgm:prSet phldrT="[Texto]" custT="1"/>
      <dgm:spPr/>
      <dgm:t>
        <a:bodyPr/>
        <a:lstStyle/>
        <a:p>
          <a:r>
            <a:rPr lang="es-ES" sz="1800" dirty="0" smtClean="0"/>
            <a:t>Se recomienda que se siga trabajando entre las instituciones gubernamentales y educativas</a:t>
          </a:r>
          <a:endParaRPr lang="es-ES" sz="1800" dirty="0"/>
        </a:p>
      </dgm:t>
    </dgm:pt>
    <dgm:pt modelId="{7E4C217F-0867-4F55-A9D0-EFF52F0843E5}" type="parTrans" cxnId="{D933219E-9079-4E0D-95B1-12F520155F54}">
      <dgm:prSet/>
      <dgm:spPr/>
      <dgm:t>
        <a:bodyPr/>
        <a:lstStyle/>
        <a:p>
          <a:endParaRPr lang="es-ES" sz="1800"/>
        </a:p>
      </dgm:t>
    </dgm:pt>
    <dgm:pt modelId="{DE0FE834-2B6C-421B-A976-B1FD4FE16BC7}" type="sibTrans" cxnId="{D933219E-9079-4E0D-95B1-12F520155F54}">
      <dgm:prSet/>
      <dgm:spPr/>
      <dgm:t>
        <a:bodyPr/>
        <a:lstStyle/>
        <a:p>
          <a:endParaRPr lang="es-ES" sz="1800"/>
        </a:p>
      </dgm:t>
    </dgm:pt>
    <dgm:pt modelId="{C7EA3501-9EBC-449E-BD61-0B77DC9273E6}">
      <dgm:prSet phldrT="[Texto]" custT="1"/>
      <dgm:spPr/>
      <dgm:t>
        <a:bodyPr/>
        <a:lstStyle/>
        <a:p>
          <a:r>
            <a:rPr lang="es-ES" sz="1800" dirty="0" smtClean="0"/>
            <a:t>Realizar capacitaciones motivacionales, informando de beneficios del turismo</a:t>
          </a:r>
          <a:endParaRPr lang="es-ES" sz="1800" dirty="0"/>
        </a:p>
      </dgm:t>
    </dgm:pt>
    <dgm:pt modelId="{AB1FE46B-97FC-48FF-8503-6E1DF939112E}" type="parTrans" cxnId="{B412B9E8-3A02-4CF6-BF45-52FC268B4BC1}">
      <dgm:prSet/>
      <dgm:spPr/>
      <dgm:t>
        <a:bodyPr/>
        <a:lstStyle/>
        <a:p>
          <a:endParaRPr lang="es-ES" sz="1800"/>
        </a:p>
      </dgm:t>
    </dgm:pt>
    <dgm:pt modelId="{D500FA41-6692-4871-A9B9-173B9C6546C0}" type="sibTrans" cxnId="{B412B9E8-3A02-4CF6-BF45-52FC268B4BC1}">
      <dgm:prSet/>
      <dgm:spPr/>
      <dgm:t>
        <a:bodyPr/>
        <a:lstStyle/>
        <a:p>
          <a:endParaRPr lang="es-ES" sz="1800"/>
        </a:p>
      </dgm:t>
    </dgm:pt>
    <dgm:pt modelId="{8BAA5CD0-950B-4EC0-B0DC-E04873CD5433}">
      <dgm:prSet phldrT="[Texto]" custT="1"/>
      <dgm:spPr/>
      <dgm:t>
        <a:bodyPr/>
        <a:lstStyle/>
        <a:p>
          <a:r>
            <a:rPr lang="es-ES" sz="1800" dirty="0" smtClean="0"/>
            <a:t>Realizar controles a las actividades complementarias de Rumipamba, desarrollo de proyectos de turismo comunitario </a:t>
          </a:r>
          <a:r>
            <a:rPr lang="es-ES" sz="1800" smtClean="0"/>
            <a:t>en Cotogchoa</a:t>
          </a:r>
          <a:endParaRPr lang="es-ES" sz="1800" dirty="0"/>
        </a:p>
      </dgm:t>
    </dgm:pt>
    <dgm:pt modelId="{184D5E42-0E5C-407F-9BB6-4B38EFC490AA}" type="parTrans" cxnId="{C91563C7-F0FD-48DC-AA0D-D7D640C403DF}">
      <dgm:prSet/>
      <dgm:spPr/>
      <dgm:t>
        <a:bodyPr/>
        <a:lstStyle/>
        <a:p>
          <a:endParaRPr lang="es-ES" sz="1800"/>
        </a:p>
      </dgm:t>
    </dgm:pt>
    <dgm:pt modelId="{D011B555-007C-4BE6-B5AC-71CA0EA23460}" type="sibTrans" cxnId="{C91563C7-F0FD-48DC-AA0D-D7D640C403DF}">
      <dgm:prSet/>
      <dgm:spPr/>
      <dgm:t>
        <a:bodyPr/>
        <a:lstStyle/>
        <a:p>
          <a:endParaRPr lang="es-ES" sz="1800"/>
        </a:p>
      </dgm:t>
    </dgm:pt>
    <dgm:pt modelId="{7E8583F2-D447-4BA5-BDAE-D659F66B033A}" type="pres">
      <dgm:prSet presAssocID="{EE5F567C-C249-4408-86BA-FADE9BA396C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05F88622-47D4-495B-A879-15CAD19942D8}" type="pres">
      <dgm:prSet presAssocID="{AFB50355-2CF0-4A21-9DFA-1B095A547EA5}" presName="parenttextcomposite" presStyleCnt="0"/>
      <dgm:spPr/>
      <dgm:t>
        <a:bodyPr/>
        <a:lstStyle/>
        <a:p>
          <a:endParaRPr lang="es-ES"/>
        </a:p>
      </dgm:t>
    </dgm:pt>
    <dgm:pt modelId="{5A246C96-A115-46BC-A764-53B16E93AEC7}" type="pres">
      <dgm:prSet presAssocID="{AFB50355-2CF0-4A21-9DFA-1B095A547EA5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7A6DFF-36FF-4E24-9C36-D775BC6E810D}" type="pres">
      <dgm:prSet presAssocID="{AFB50355-2CF0-4A21-9DFA-1B095A547EA5}" presName="composite" presStyleCnt="0"/>
      <dgm:spPr/>
      <dgm:t>
        <a:bodyPr/>
        <a:lstStyle/>
        <a:p>
          <a:endParaRPr lang="es-ES"/>
        </a:p>
      </dgm:t>
    </dgm:pt>
    <dgm:pt modelId="{0B33B9A5-3E9F-45A1-91F8-0242F830D255}" type="pres">
      <dgm:prSet presAssocID="{AFB50355-2CF0-4A21-9DFA-1B095A547EA5}" presName="chevron1" presStyleLbl="alignNode1" presStyleIdx="0" presStyleCnt="21"/>
      <dgm:spPr/>
      <dgm:t>
        <a:bodyPr/>
        <a:lstStyle/>
        <a:p>
          <a:endParaRPr lang="es-ES"/>
        </a:p>
      </dgm:t>
    </dgm:pt>
    <dgm:pt modelId="{4FC3BF34-7FC3-4723-9EA9-2CD739C89072}" type="pres">
      <dgm:prSet presAssocID="{AFB50355-2CF0-4A21-9DFA-1B095A547EA5}" presName="chevron2" presStyleLbl="alignNode1" presStyleIdx="1" presStyleCnt="21"/>
      <dgm:spPr/>
      <dgm:t>
        <a:bodyPr/>
        <a:lstStyle/>
        <a:p>
          <a:endParaRPr lang="es-ES"/>
        </a:p>
      </dgm:t>
    </dgm:pt>
    <dgm:pt modelId="{7B47AFBF-3ED7-4EC5-9DF8-09ACC341D30F}" type="pres">
      <dgm:prSet presAssocID="{AFB50355-2CF0-4A21-9DFA-1B095A547EA5}" presName="chevron3" presStyleLbl="alignNode1" presStyleIdx="2" presStyleCnt="21"/>
      <dgm:spPr/>
      <dgm:t>
        <a:bodyPr/>
        <a:lstStyle/>
        <a:p>
          <a:endParaRPr lang="es-ES"/>
        </a:p>
      </dgm:t>
    </dgm:pt>
    <dgm:pt modelId="{78B41B2B-613F-4A9A-9648-343C88C11EE5}" type="pres">
      <dgm:prSet presAssocID="{AFB50355-2CF0-4A21-9DFA-1B095A547EA5}" presName="chevron4" presStyleLbl="alignNode1" presStyleIdx="3" presStyleCnt="21"/>
      <dgm:spPr/>
      <dgm:t>
        <a:bodyPr/>
        <a:lstStyle/>
        <a:p>
          <a:endParaRPr lang="es-ES"/>
        </a:p>
      </dgm:t>
    </dgm:pt>
    <dgm:pt modelId="{9052434E-ADB7-49B6-BC6F-23FCBF528040}" type="pres">
      <dgm:prSet presAssocID="{AFB50355-2CF0-4A21-9DFA-1B095A547EA5}" presName="chevron5" presStyleLbl="alignNode1" presStyleIdx="4" presStyleCnt="21"/>
      <dgm:spPr/>
      <dgm:t>
        <a:bodyPr/>
        <a:lstStyle/>
        <a:p>
          <a:endParaRPr lang="es-ES"/>
        </a:p>
      </dgm:t>
    </dgm:pt>
    <dgm:pt modelId="{3F792965-8F44-4A40-853C-1FC67A5E888A}" type="pres">
      <dgm:prSet presAssocID="{AFB50355-2CF0-4A21-9DFA-1B095A547EA5}" presName="chevron6" presStyleLbl="alignNode1" presStyleIdx="5" presStyleCnt="21"/>
      <dgm:spPr/>
      <dgm:t>
        <a:bodyPr/>
        <a:lstStyle/>
        <a:p>
          <a:endParaRPr lang="es-ES"/>
        </a:p>
      </dgm:t>
    </dgm:pt>
    <dgm:pt modelId="{0FABFDEF-F292-4BA2-A734-0C0B7F0D33DC}" type="pres">
      <dgm:prSet presAssocID="{AFB50355-2CF0-4A21-9DFA-1B095A547EA5}" presName="chevron7" presStyleLbl="alignNode1" presStyleIdx="6" presStyleCnt="21"/>
      <dgm:spPr/>
      <dgm:t>
        <a:bodyPr/>
        <a:lstStyle/>
        <a:p>
          <a:endParaRPr lang="es-ES"/>
        </a:p>
      </dgm:t>
    </dgm:pt>
    <dgm:pt modelId="{E72D0EA6-AB03-4081-B90C-D069B1376E7B}" type="pres">
      <dgm:prSet presAssocID="{AFB50355-2CF0-4A21-9DFA-1B095A547EA5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E7F083-F483-4E48-9B4E-141899A8F364}" type="pres">
      <dgm:prSet presAssocID="{7507DDD6-AC50-41FD-9154-58E4CE0A8D86}" presName="sibTrans" presStyleCnt="0"/>
      <dgm:spPr/>
      <dgm:t>
        <a:bodyPr/>
        <a:lstStyle/>
        <a:p>
          <a:endParaRPr lang="es-ES"/>
        </a:p>
      </dgm:t>
    </dgm:pt>
    <dgm:pt modelId="{4AA02E43-2AA0-4873-936B-095500D4FAE7}" type="pres">
      <dgm:prSet presAssocID="{54663466-F55C-42D2-98A6-5E98E88DA79B}" presName="parenttextcomposite" presStyleCnt="0"/>
      <dgm:spPr/>
      <dgm:t>
        <a:bodyPr/>
        <a:lstStyle/>
        <a:p>
          <a:endParaRPr lang="es-ES"/>
        </a:p>
      </dgm:t>
    </dgm:pt>
    <dgm:pt modelId="{38574AD5-5C57-42F6-832F-814108E5606A}" type="pres">
      <dgm:prSet presAssocID="{54663466-F55C-42D2-98A6-5E98E88DA79B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E7F7C5-2BAF-4E9D-B954-1C94F7302560}" type="pres">
      <dgm:prSet presAssocID="{54663466-F55C-42D2-98A6-5E98E88DA79B}" presName="composite" presStyleCnt="0"/>
      <dgm:spPr/>
      <dgm:t>
        <a:bodyPr/>
        <a:lstStyle/>
        <a:p>
          <a:endParaRPr lang="es-ES"/>
        </a:p>
      </dgm:t>
    </dgm:pt>
    <dgm:pt modelId="{F121855F-EF7C-41A3-BDF6-264FD146E262}" type="pres">
      <dgm:prSet presAssocID="{54663466-F55C-42D2-98A6-5E98E88DA79B}" presName="chevron1" presStyleLbl="alignNode1" presStyleIdx="7" presStyleCnt="21"/>
      <dgm:spPr/>
      <dgm:t>
        <a:bodyPr/>
        <a:lstStyle/>
        <a:p>
          <a:endParaRPr lang="es-ES"/>
        </a:p>
      </dgm:t>
    </dgm:pt>
    <dgm:pt modelId="{732C9AF2-83D9-4F8A-8F80-4BFB40ECEFB8}" type="pres">
      <dgm:prSet presAssocID="{54663466-F55C-42D2-98A6-5E98E88DA79B}" presName="chevron2" presStyleLbl="alignNode1" presStyleIdx="8" presStyleCnt="21"/>
      <dgm:spPr/>
      <dgm:t>
        <a:bodyPr/>
        <a:lstStyle/>
        <a:p>
          <a:endParaRPr lang="es-ES"/>
        </a:p>
      </dgm:t>
    </dgm:pt>
    <dgm:pt modelId="{9AE9732F-4CB2-4CA1-B33C-7E5037DD3C30}" type="pres">
      <dgm:prSet presAssocID="{54663466-F55C-42D2-98A6-5E98E88DA79B}" presName="chevron3" presStyleLbl="alignNode1" presStyleIdx="9" presStyleCnt="21"/>
      <dgm:spPr/>
      <dgm:t>
        <a:bodyPr/>
        <a:lstStyle/>
        <a:p>
          <a:endParaRPr lang="es-ES"/>
        </a:p>
      </dgm:t>
    </dgm:pt>
    <dgm:pt modelId="{E4BDCC0D-1485-4E8A-8926-FB1B3ACE98D9}" type="pres">
      <dgm:prSet presAssocID="{54663466-F55C-42D2-98A6-5E98E88DA79B}" presName="chevron4" presStyleLbl="alignNode1" presStyleIdx="10" presStyleCnt="21"/>
      <dgm:spPr/>
      <dgm:t>
        <a:bodyPr/>
        <a:lstStyle/>
        <a:p>
          <a:endParaRPr lang="es-ES"/>
        </a:p>
      </dgm:t>
    </dgm:pt>
    <dgm:pt modelId="{23B34224-844F-4025-82C0-FF90ECD62EB1}" type="pres">
      <dgm:prSet presAssocID="{54663466-F55C-42D2-98A6-5E98E88DA79B}" presName="chevron5" presStyleLbl="alignNode1" presStyleIdx="11" presStyleCnt="21"/>
      <dgm:spPr/>
      <dgm:t>
        <a:bodyPr/>
        <a:lstStyle/>
        <a:p>
          <a:endParaRPr lang="es-ES"/>
        </a:p>
      </dgm:t>
    </dgm:pt>
    <dgm:pt modelId="{7EC732FE-51E4-4E9B-8682-C29E018ECD36}" type="pres">
      <dgm:prSet presAssocID="{54663466-F55C-42D2-98A6-5E98E88DA79B}" presName="chevron6" presStyleLbl="alignNode1" presStyleIdx="12" presStyleCnt="21"/>
      <dgm:spPr/>
      <dgm:t>
        <a:bodyPr/>
        <a:lstStyle/>
        <a:p>
          <a:endParaRPr lang="es-ES"/>
        </a:p>
      </dgm:t>
    </dgm:pt>
    <dgm:pt modelId="{A133338C-2488-4FF1-AA21-27A3E4346FF6}" type="pres">
      <dgm:prSet presAssocID="{54663466-F55C-42D2-98A6-5E98E88DA79B}" presName="chevron7" presStyleLbl="alignNode1" presStyleIdx="13" presStyleCnt="21"/>
      <dgm:spPr/>
      <dgm:t>
        <a:bodyPr/>
        <a:lstStyle/>
        <a:p>
          <a:endParaRPr lang="es-ES"/>
        </a:p>
      </dgm:t>
    </dgm:pt>
    <dgm:pt modelId="{E3D1C0DE-B81F-49EB-8215-47523A17868B}" type="pres">
      <dgm:prSet presAssocID="{54663466-F55C-42D2-98A6-5E98E88DA79B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CEB8A9-F2B4-4EBD-BC4D-809368A6931B}" type="pres">
      <dgm:prSet presAssocID="{DE0FE834-2B6C-421B-A976-B1FD4FE16BC7}" presName="sibTrans" presStyleCnt="0"/>
      <dgm:spPr/>
      <dgm:t>
        <a:bodyPr/>
        <a:lstStyle/>
        <a:p>
          <a:endParaRPr lang="es-ES"/>
        </a:p>
      </dgm:t>
    </dgm:pt>
    <dgm:pt modelId="{D39E6DDD-5B40-4706-BE4B-95F11257B4EE}" type="pres">
      <dgm:prSet presAssocID="{8BAA5CD0-950B-4EC0-B0DC-E04873CD5433}" presName="parenttextcomposite" presStyleCnt="0"/>
      <dgm:spPr/>
      <dgm:t>
        <a:bodyPr/>
        <a:lstStyle/>
        <a:p>
          <a:endParaRPr lang="es-ES"/>
        </a:p>
      </dgm:t>
    </dgm:pt>
    <dgm:pt modelId="{DD2E718F-6DC3-4048-BEC1-8738562AEB8D}" type="pres">
      <dgm:prSet presAssocID="{8BAA5CD0-950B-4EC0-B0DC-E04873CD5433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9D1836-54F4-41BA-B959-37ED4A98C447}" type="pres">
      <dgm:prSet presAssocID="{8BAA5CD0-950B-4EC0-B0DC-E04873CD5433}" presName="parallelogramComposite" presStyleCnt="0"/>
      <dgm:spPr/>
      <dgm:t>
        <a:bodyPr/>
        <a:lstStyle/>
        <a:p>
          <a:endParaRPr lang="es-ES"/>
        </a:p>
      </dgm:t>
    </dgm:pt>
    <dgm:pt modelId="{2C15B6FD-8E48-4592-8500-74D885882908}" type="pres">
      <dgm:prSet presAssocID="{8BAA5CD0-950B-4EC0-B0DC-E04873CD5433}" presName="parallelogram1" presStyleLbl="alignNode1" presStyleIdx="14" presStyleCnt="21"/>
      <dgm:spPr/>
      <dgm:t>
        <a:bodyPr/>
        <a:lstStyle/>
        <a:p>
          <a:endParaRPr lang="es-ES"/>
        </a:p>
      </dgm:t>
    </dgm:pt>
    <dgm:pt modelId="{9EF6C502-0C44-4BAF-90A0-1DB082FB5003}" type="pres">
      <dgm:prSet presAssocID="{8BAA5CD0-950B-4EC0-B0DC-E04873CD5433}" presName="parallelogram2" presStyleLbl="alignNode1" presStyleIdx="15" presStyleCnt="21"/>
      <dgm:spPr/>
      <dgm:t>
        <a:bodyPr/>
        <a:lstStyle/>
        <a:p>
          <a:endParaRPr lang="es-ES"/>
        </a:p>
      </dgm:t>
    </dgm:pt>
    <dgm:pt modelId="{E9960258-BA8F-45E9-9699-2690DBAD3894}" type="pres">
      <dgm:prSet presAssocID="{8BAA5CD0-950B-4EC0-B0DC-E04873CD5433}" presName="parallelogram3" presStyleLbl="alignNode1" presStyleIdx="16" presStyleCnt="21"/>
      <dgm:spPr/>
      <dgm:t>
        <a:bodyPr/>
        <a:lstStyle/>
        <a:p>
          <a:endParaRPr lang="es-ES"/>
        </a:p>
      </dgm:t>
    </dgm:pt>
    <dgm:pt modelId="{86791EAA-0845-40FB-B84D-54753031232C}" type="pres">
      <dgm:prSet presAssocID="{8BAA5CD0-950B-4EC0-B0DC-E04873CD5433}" presName="parallelogram4" presStyleLbl="alignNode1" presStyleIdx="17" presStyleCnt="21"/>
      <dgm:spPr/>
      <dgm:t>
        <a:bodyPr/>
        <a:lstStyle/>
        <a:p>
          <a:endParaRPr lang="es-ES"/>
        </a:p>
      </dgm:t>
    </dgm:pt>
    <dgm:pt modelId="{12E0360D-780E-49CF-B564-CB8EC205E7DE}" type="pres">
      <dgm:prSet presAssocID="{8BAA5CD0-950B-4EC0-B0DC-E04873CD5433}" presName="parallelogram5" presStyleLbl="alignNode1" presStyleIdx="18" presStyleCnt="21"/>
      <dgm:spPr/>
      <dgm:t>
        <a:bodyPr/>
        <a:lstStyle/>
        <a:p>
          <a:endParaRPr lang="es-ES"/>
        </a:p>
      </dgm:t>
    </dgm:pt>
    <dgm:pt modelId="{2327AB98-F734-44D1-A9CD-390E54A7862A}" type="pres">
      <dgm:prSet presAssocID="{8BAA5CD0-950B-4EC0-B0DC-E04873CD5433}" presName="parallelogram6" presStyleLbl="alignNode1" presStyleIdx="19" presStyleCnt="21"/>
      <dgm:spPr/>
      <dgm:t>
        <a:bodyPr/>
        <a:lstStyle/>
        <a:p>
          <a:endParaRPr lang="es-ES"/>
        </a:p>
      </dgm:t>
    </dgm:pt>
    <dgm:pt modelId="{9EDE66A9-26AE-44A6-948A-4CC619149266}" type="pres">
      <dgm:prSet presAssocID="{8BAA5CD0-950B-4EC0-B0DC-E04873CD5433}" presName="parallelogram7" presStyleLbl="alignNode1" presStyleIdx="20" presStyleCnt="21"/>
      <dgm:spPr/>
      <dgm:t>
        <a:bodyPr/>
        <a:lstStyle/>
        <a:p>
          <a:endParaRPr lang="es-ES"/>
        </a:p>
      </dgm:t>
    </dgm:pt>
  </dgm:ptLst>
  <dgm:cxnLst>
    <dgm:cxn modelId="{4A16DE59-1DB1-4A4E-9979-97DF3967725E}" srcId="{AFB50355-2CF0-4A21-9DFA-1B095A547EA5}" destId="{A14BDE4C-5706-43D3-885E-692882C21DBD}" srcOrd="0" destOrd="0" parTransId="{73868B52-766C-4117-B0BE-692FB9C2F41D}" sibTransId="{9DA95117-39C1-48B8-9D04-2455D556A1AF}"/>
    <dgm:cxn modelId="{12B083B6-20ED-42DE-A9A9-D209D737BBE0}" type="presOf" srcId="{C7EA3501-9EBC-449E-BD61-0B77DC9273E6}" destId="{E3D1C0DE-B81F-49EB-8215-47523A17868B}" srcOrd="0" destOrd="0" presId="urn:microsoft.com/office/officeart/2008/layout/VerticalAccentList"/>
    <dgm:cxn modelId="{02961241-4A38-46D9-A93D-D2D650EB4BC4}" type="presOf" srcId="{A14BDE4C-5706-43D3-885E-692882C21DBD}" destId="{E72D0EA6-AB03-4081-B90C-D069B1376E7B}" srcOrd="0" destOrd="0" presId="urn:microsoft.com/office/officeart/2008/layout/VerticalAccentList"/>
    <dgm:cxn modelId="{F3C0E0DD-68A8-4012-B141-0E66AA914F0F}" type="presOf" srcId="{EE5F567C-C249-4408-86BA-FADE9BA396CA}" destId="{7E8583F2-D447-4BA5-BDAE-D659F66B033A}" srcOrd="0" destOrd="0" presId="urn:microsoft.com/office/officeart/2008/layout/VerticalAccentList"/>
    <dgm:cxn modelId="{D933219E-9079-4E0D-95B1-12F520155F54}" srcId="{EE5F567C-C249-4408-86BA-FADE9BA396CA}" destId="{54663466-F55C-42D2-98A6-5E98E88DA79B}" srcOrd="1" destOrd="0" parTransId="{7E4C217F-0867-4F55-A9D0-EFF52F0843E5}" sibTransId="{DE0FE834-2B6C-421B-A976-B1FD4FE16BC7}"/>
    <dgm:cxn modelId="{C91563C7-F0FD-48DC-AA0D-D7D640C403DF}" srcId="{EE5F567C-C249-4408-86BA-FADE9BA396CA}" destId="{8BAA5CD0-950B-4EC0-B0DC-E04873CD5433}" srcOrd="2" destOrd="0" parTransId="{184D5E42-0E5C-407F-9BB6-4B38EFC490AA}" sibTransId="{D011B555-007C-4BE6-B5AC-71CA0EA23460}"/>
    <dgm:cxn modelId="{B878D820-A613-494C-83BB-B444B66653ED}" srcId="{EE5F567C-C249-4408-86BA-FADE9BA396CA}" destId="{AFB50355-2CF0-4A21-9DFA-1B095A547EA5}" srcOrd="0" destOrd="0" parTransId="{97C3A097-213C-47A8-950A-A3A3C3E49014}" sibTransId="{7507DDD6-AC50-41FD-9154-58E4CE0A8D86}"/>
    <dgm:cxn modelId="{A51E32D6-9C58-4DCB-9BD7-812B1090F078}" type="presOf" srcId="{8BAA5CD0-950B-4EC0-B0DC-E04873CD5433}" destId="{DD2E718F-6DC3-4048-BEC1-8738562AEB8D}" srcOrd="0" destOrd="0" presId="urn:microsoft.com/office/officeart/2008/layout/VerticalAccentList"/>
    <dgm:cxn modelId="{8817C88B-535E-495D-81BA-ED6B6EF62F0E}" type="presOf" srcId="{54663466-F55C-42D2-98A6-5E98E88DA79B}" destId="{38574AD5-5C57-42F6-832F-814108E5606A}" srcOrd="0" destOrd="0" presId="urn:microsoft.com/office/officeart/2008/layout/VerticalAccentList"/>
    <dgm:cxn modelId="{155C7014-AB4F-47D6-BD87-7BDC2A699C43}" type="presOf" srcId="{AFB50355-2CF0-4A21-9DFA-1B095A547EA5}" destId="{5A246C96-A115-46BC-A764-53B16E93AEC7}" srcOrd="0" destOrd="0" presId="urn:microsoft.com/office/officeart/2008/layout/VerticalAccentList"/>
    <dgm:cxn modelId="{B412B9E8-3A02-4CF6-BF45-52FC268B4BC1}" srcId="{54663466-F55C-42D2-98A6-5E98E88DA79B}" destId="{C7EA3501-9EBC-449E-BD61-0B77DC9273E6}" srcOrd="0" destOrd="0" parTransId="{AB1FE46B-97FC-48FF-8503-6E1DF939112E}" sibTransId="{D500FA41-6692-4871-A9B9-173B9C6546C0}"/>
    <dgm:cxn modelId="{75C565DE-2F62-42E9-8FED-BEBF18FD544A}" type="presParOf" srcId="{7E8583F2-D447-4BA5-BDAE-D659F66B033A}" destId="{05F88622-47D4-495B-A879-15CAD19942D8}" srcOrd="0" destOrd="0" presId="urn:microsoft.com/office/officeart/2008/layout/VerticalAccentList"/>
    <dgm:cxn modelId="{1E1B1DCD-DAAF-4B7F-BB77-94DAE50F01BF}" type="presParOf" srcId="{05F88622-47D4-495B-A879-15CAD19942D8}" destId="{5A246C96-A115-46BC-A764-53B16E93AEC7}" srcOrd="0" destOrd="0" presId="urn:microsoft.com/office/officeart/2008/layout/VerticalAccentList"/>
    <dgm:cxn modelId="{6B5A4755-740D-444B-B3A8-0D7514566619}" type="presParOf" srcId="{7E8583F2-D447-4BA5-BDAE-D659F66B033A}" destId="{E07A6DFF-36FF-4E24-9C36-D775BC6E810D}" srcOrd="1" destOrd="0" presId="urn:microsoft.com/office/officeart/2008/layout/VerticalAccentList"/>
    <dgm:cxn modelId="{877EAA22-4A67-47D2-A863-FB1D87122B19}" type="presParOf" srcId="{E07A6DFF-36FF-4E24-9C36-D775BC6E810D}" destId="{0B33B9A5-3E9F-45A1-91F8-0242F830D255}" srcOrd="0" destOrd="0" presId="urn:microsoft.com/office/officeart/2008/layout/VerticalAccentList"/>
    <dgm:cxn modelId="{2CB80C80-C64A-4BD1-B8C2-C88094D7ABD0}" type="presParOf" srcId="{E07A6DFF-36FF-4E24-9C36-D775BC6E810D}" destId="{4FC3BF34-7FC3-4723-9EA9-2CD739C89072}" srcOrd="1" destOrd="0" presId="urn:microsoft.com/office/officeart/2008/layout/VerticalAccentList"/>
    <dgm:cxn modelId="{DFB7B59A-9A1C-447C-994A-E6CF29366A86}" type="presParOf" srcId="{E07A6DFF-36FF-4E24-9C36-D775BC6E810D}" destId="{7B47AFBF-3ED7-4EC5-9DF8-09ACC341D30F}" srcOrd="2" destOrd="0" presId="urn:microsoft.com/office/officeart/2008/layout/VerticalAccentList"/>
    <dgm:cxn modelId="{36CA627B-E386-4E6E-A3F9-06A79C65524C}" type="presParOf" srcId="{E07A6DFF-36FF-4E24-9C36-D775BC6E810D}" destId="{78B41B2B-613F-4A9A-9648-343C88C11EE5}" srcOrd="3" destOrd="0" presId="urn:microsoft.com/office/officeart/2008/layout/VerticalAccentList"/>
    <dgm:cxn modelId="{59B07F54-0B48-4606-B6F8-DD2761A03E35}" type="presParOf" srcId="{E07A6DFF-36FF-4E24-9C36-D775BC6E810D}" destId="{9052434E-ADB7-49B6-BC6F-23FCBF528040}" srcOrd="4" destOrd="0" presId="urn:microsoft.com/office/officeart/2008/layout/VerticalAccentList"/>
    <dgm:cxn modelId="{233D76B8-C01C-43B8-982C-523A0A9DE1E1}" type="presParOf" srcId="{E07A6DFF-36FF-4E24-9C36-D775BC6E810D}" destId="{3F792965-8F44-4A40-853C-1FC67A5E888A}" srcOrd="5" destOrd="0" presId="urn:microsoft.com/office/officeart/2008/layout/VerticalAccentList"/>
    <dgm:cxn modelId="{6DD2AAB1-F7BA-47BF-9AA8-4216D15664C1}" type="presParOf" srcId="{E07A6DFF-36FF-4E24-9C36-D775BC6E810D}" destId="{0FABFDEF-F292-4BA2-A734-0C0B7F0D33DC}" srcOrd="6" destOrd="0" presId="urn:microsoft.com/office/officeart/2008/layout/VerticalAccentList"/>
    <dgm:cxn modelId="{2BBE4BFA-0350-4C28-9FB4-DB3E3E5B85AB}" type="presParOf" srcId="{E07A6DFF-36FF-4E24-9C36-D775BC6E810D}" destId="{E72D0EA6-AB03-4081-B90C-D069B1376E7B}" srcOrd="7" destOrd="0" presId="urn:microsoft.com/office/officeart/2008/layout/VerticalAccentList"/>
    <dgm:cxn modelId="{A655BC8E-BA97-4628-875A-DDEAD086AD71}" type="presParOf" srcId="{7E8583F2-D447-4BA5-BDAE-D659F66B033A}" destId="{80E7F083-F483-4E48-9B4E-141899A8F364}" srcOrd="2" destOrd="0" presId="urn:microsoft.com/office/officeart/2008/layout/VerticalAccentList"/>
    <dgm:cxn modelId="{D82B0C49-B8DD-46E0-A858-B98D3FC0FBB1}" type="presParOf" srcId="{7E8583F2-D447-4BA5-BDAE-D659F66B033A}" destId="{4AA02E43-2AA0-4873-936B-095500D4FAE7}" srcOrd="3" destOrd="0" presId="urn:microsoft.com/office/officeart/2008/layout/VerticalAccentList"/>
    <dgm:cxn modelId="{E0E39EFB-F1EE-46AD-AB9E-457AE4892D4D}" type="presParOf" srcId="{4AA02E43-2AA0-4873-936B-095500D4FAE7}" destId="{38574AD5-5C57-42F6-832F-814108E5606A}" srcOrd="0" destOrd="0" presId="urn:microsoft.com/office/officeart/2008/layout/VerticalAccentList"/>
    <dgm:cxn modelId="{13A7E749-250B-474E-9121-91CBF0527E10}" type="presParOf" srcId="{7E8583F2-D447-4BA5-BDAE-D659F66B033A}" destId="{08E7F7C5-2BAF-4E9D-B954-1C94F7302560}" srcOrd="4" destOrd="0" presId="urn:microsoft.com/office/officeart/2008/layout/VerticalAccentList"/>
    <dgm:cxn modelId="{86460802-DA73-4F28-9675-2EC77A70CAB9}" type="presParOf" srcId="{08E7F7C5-2BAF-4E9D-B954-1C94F7302560}" destId="{F121855F-EF7C-41A3-BDF6-264FD146E262}" srcOrd="0" destOrd="0" presId="urn:microsoft.com/office/officeart/2008/layout/VerticalAccentList"/>
    <dgm:cxn modelId="{575AC4F8-BF79-4D91-BF26-09243A65BFFC}" type="presParOf" srcId="{08E7F7C5-2BAF-4E9D-B954-1C94F7302560}" destId="{732C9AF2-83D9-4F8A-8F80-4BFB40ECEFB8}" srcOrd="1" destOrd="0" presId="urn:microsoft.com/office/officeart/2008/layout/VerticalAccentList"/>
    <dgm:cxn modelId="{71133BF7-9DE3-4645-9B67-4BECE6D0A51C}" type="presParOf" srcId="{08E7F7C5-2BAF-4E9D-B954-1C94F7302560}" destId="{9AE9732F-4CB2-4CA1-B33C-7E5037DD3C30}" srcOrd="2" destOrd="0" presId="urn:microsoft.com/office/officeart/2008/layout/VerticalAccentList"/>
    <dgm:cxn modelId="{F54D17B1-464D-42D3-8C2A-64DD0852FACA}" type="presParOf" srcId="{08E7F7C5-2BAF-4E9D-B954-1C94F7302560}" destId="{E4BDCC0D-1485-4E8A-8926-FB1B3ACE98D9}" srcOrd="3" destOrd="0" presId="urn:microsoft.com/office/officeart/2008/layout/VerticalAccentList"/>
    <dgm:cxn modelId="{BA0A7D15-A4FB-4919-8358-90FB41B81C44}" type="presParOf" srcId="{08E7F7C5-2BAF-4E9D-B954-1C94F7302560}" destId="{23B34224-844F-4025-82C0-FF90ECD62EB1}" srcOrd="4" destOrd="0" presId="urn:microsoft.com/office/officeart/2008/layout/VerticalAccentList"/>
    <dgm:cxn modelId="{5659513D-AE19-4910-9E02-3A556ACEE96F}" type="presParOf" srcId="{08E7F7C5-2BAF-4E9D-B954-1C94F7302560}" destId="{7EC732FE-51E4-4E9B-8682-C29E018ECD36}" srcOrd="5" destOrd="0" presId="urn:microsoft.com/office/officeart/2008/layout/VerticalAccentList"/>
    <dgm:cxn modelId="{23EB400C-8194-439C-AC6B-225DCAD0CEBB}" type="presParOf" srcId="{08E7F7C5-2BAF-4E9D-B954-1C94F7302560}" destId="{A133338C-2488-4FF1-AA21-27A3E4346FF6}" srcOrd="6" destOrd="0" presId="urn:microsoft.com/office/officeart/2008/layout/VerticalAccentList"/>
    <dgm:cxn modelId="{AF25C161-2138-4507-8312-E09DE10FC199}" type="presParOf" srcId="{08E7F7C5-2BAF-4E9D-B954-1C94F7302560}" destId="{E3D1C0DE-B81F-49EB-8215-47523A17868B}" srcOrd="7" destOrd="0" presId="urn:microsoft.com/office/officeart/2008/layout/VerticalAccentList"/>
    <dgm:cxn modelId="{13401BD4-9AC6-4603-B5F8-D122025A5B3F}" type="presParOf" srcId="{7E8583F2-D447-4BA5-BDAE-D659F66B033A}" destId="{AACEB8A9-F2B4-4EBD-BC4D-809368A6931B}" srcOrd="5" destOrd="0" presId="urn:microsoft.com/office/officeart/2008/layout/VerticalAccentList"/>
    <dgm:cxn modelId="{32A17878-E56B-463E-B904-F3554BF39930}" type="presParOf" srcId="{7E8583F2-D447-4BA5-BDAE-D659F66B033A}" destId="{D39E6DDD-5B40-4706-BE4B-95F11257B4EE}" srcOrd="6" destOrd="0" presId="urn:microsoft.com/office/officeart/2008/layout/VerticalAccentList"/>
    <dgm:cxn modelId="{5389121F-075E-4F7A-8F57-7962D9908AD1}" type="presParOf" srcId="{D39E6DDD-5B40-4706-BE4B-95F11257B4EE}" destId="{DD2E718F-6DC3-4048-BEC1-8738562AEB8D}" srcOrd="0" destOrd="0" presId="urn:microsoft.com/office/officeart/2008/layout/VerticalAccentList"/>
    <dgm:cxn modelId="{2F501A26-CA38-41DA-97E4-4E847564EE4F}" type="presParOf" srcId="{7E8583F2-D447-4BA5-BDAE-D659F66B033A}" destId="{D99D1836-54F4-41BA-B959-37ED4A98C447}" srcOrd="7" destOrd="0" presId="urn:microsoft.com/office/officeart/2008/layout/VerticalAccentList"/>
    <dgm:cxn modelId="{E5397166-DCE3-44EF-9BAE-6EF8862FA919}" type="presParOf" srcId="{D99D1836-54F4-41BA-B959-37ED4A98C447}" destId="{2C15B6FD-8E48-4592-8500-74D885882908}" srcOrd="0" destOrd="0" presId="urn:microsoft.com/office/officeart/2008/layout/VerticalAccentList"/>
    <dgm:cxn modelId="{3F1485C6-3AD1-4A9D-81AB-2B2D9FD5D079}" type="presParOf" srcId="{D99D1836-54F4-41BA-B959-37ED4A98C447}" destId="{9EF6C502-0C44-4BAF-90A0-1DB082FB5003}" srcOrd="1" destOrd="0" presId="urn:microsoft.com/office/officeart/2008/layout/VerticalAccentList"/>
    <dgm:cxn modelId="{29AD64B4-7EA3-45EA-BE39-37F92DF15709}" type="presParOf" srcId="{D99D1836-54F4-41BA-B959-37ED4A98C447}" destId="{E9960258-BA8F-45E9-9699-2690DBAD3894}" srcOrd="2" destOrd="0" presId="urn:microsoft.com/office/officeart/2008/layout/VerticalAccentList"/>
    <dgm:cxn modelId="{C34CD450-300D-4727-9362-04071CD69209}" type="presParOf" srcId="{D99D1836-54F4-41BA-B959-37ED4A98C447}" destId="{86791EAA-0845-40FB-B84D-54753031232C}" srcOrd="3" destOrd="0" presId="urn:microsoft.com/office/officeart/2008/layout/VerticalAccentList"/>
    <dgm:cxn modelId="{B5077FE4-F364-44C8-A79F-662D12121494}" type="presParOf" srcId="{D99D1836-54F4-41BA-B959-37ED4A98C447}" destId="{12E0360D-780E-49CF-B564-CB8EC205E7DE}" srcOrd="4" destOrd="0" presId="urn:microsoft.com/office/officeart/2008/layout/VerticalAccentList"/>
    <dgm:cxn modelId="{D48CE5DF-4B4C-4594-B7C6-DB5D31B1E034}" type="presParOf" srcId="{D99D1836-54F4-41BA-B959-37ED4A98C447}" destId="{2327AB98-F734-44D1-A9CD-390E54A7862A}" srcOrd="5" destOrd="0" presId="urn:microsoft.com/office/officeart/2008/layout/VerticalAccentList"/>
    <dgm:cxn modelId="{686F3548-174E-47A5-95CE-194265BA5052}" type="presParOf" srcId="{D99D1836-54F4-41BA-B959-37ED4A98C447}" destId="{9EDE66A9-26AE-44A6-948A-4CC61914926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B2935E-F3A9-4457-ACB4-F1F04A3FD9DE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50A6B6F7-08D9-4AE3-AE09-91C848313555}">
      <dgm:prSet phldrT="[Texto]"/>
      <dgm:spPr/>
      <dgm:t>
        <a:bodyPr/>
        <a:lstStyle/>
        <a:p>
          <a:r>
            <a:rPr lang="es-ES" dirty="0" smtClean="0"/>
            <a:t>Identificar metodología de investigación</a:t>
          </a:r>
          <a:endParaRPr lang="es-ES" dirty="0"/>
        </a:p>
      </dgm:t>
    </dgm:pt>
    <dgm:pt modelId="{F608E14D-CE1A-403F-9DD7-7340B42C93D8}" type="parTrans" cxnId="{7AF9DF54-C034-4011-B0E9-53DF91C69A53}">
      <dgm:prSet/>
      <dgm:spPr/>
      <dgm:t>
        <a:bodyPr/>
        <a:lstStyle/>
        <a:p>
          <a:endParaRPr lang="es-ES"/>
        </a:p>
      </dgm:t>
    </dgm:pt>
    <dgm:pt modelId="{5367BC1A-4558-425C-ADF6-086A76DFF8BF}" type="sibTrans" cxnId="{7AF9DF54-C034-4011-B0E9-53DF91C69A53}">
      <dgm:prSet/>
      <dgm:spPr/>
      <dgm:t>
        <a:bodyPr/>
        <a:lstStyle/>
        <a:p>
          <a:endParaRPr lang="es-ES"/>
        </a:p>
      </dgm:t>
    </dgm:pt>
    <dgm:pt modelId="{405A7BF7-A0D1-4726-A160-AA6AF3761C37}">
      <dgm:prSet phldrT="[Texto]"/>
      <dgm:spPr/>
      <dgm:t>
        <a:bodyPr/>
        <a:lstStyle/>
        <a:p>
          <a:r>
            <a:rPr lang="es-ES" dirty="0" smtClean="0"/>
            <a:t>Establecer mecanismos de recolección de información</a:t>
          </a:r>
          <a:endParaRPr lang="es-ES" dirty="0"/>
        </a:p>
      </dgm:t>
    </dgm:pt>
    <dgm:pt modelId="{852437E1-8336-440F-9AC0-E39B7B1A364A}" type="parTrans" cxnId="{22AD5308-B6D2-4790-AC13-3E9A403CBB94}">
      <dgm:prSet/>
      <dgm:spPr/>
      <dgm:t>
        <a:bodyPr/>
        <a:lstStyle/>
        <a:p>
          <a:endParaRPr lang="es-ES"/>
        </a:p>
      </dgm:t>
    </dgm:pt>
    <dgm:pt modelId="{ACB8179F-647E-4B4B-9863-8496F5EF063A}" type="sibTrans" cxnId="{22AD5308-B6D2-4790-AC13-3E9A403CBB94}">
      <dgm:prSet/>
      <dgm:spPr/>
      <dgm:t>
        <a:bodyPr/>
        <a:lstStyle/>
        <a:p>
          <a:endParaRPr lang="es-ES"/>
        </a:p>
      </dgm:t>
    </dgm:pt>
    <dgm:pt modelId="{63AFC29D-9576-4C99-A9B3-6666C27917BB}" type="pres">
      <dgm:prSet presAssocID="{57B2935E-F3A9-4457-ACB4-F1F04A3FD9DE}" presName="Name0" presStyleCnt="0">
        <dgm:presLayoutVars>
          <dgm:dir/>
          <dgm:animLvl val="lvl"/>
          <dgm:resizeHandles val="exact"/>
        </dgm:presLayoutVars>
      </dgm:prSet>
      <dgm:spPr/>
    </dgm:pt>
    <dgm:pt modelId="{7C2E5649-FF5D-434C-A820-C38AFC956662}" type="pres">
      <dgm:prSet presAssocID="{50A6B6F7-08D9-4AE3-AE09-91C84831355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AAE5C-7941-4C01-84F5-5B903A47DF73}" type="pres">
      <dgm:prSet presAssocID="{5367BC1A-4558-425C-ADF6-086A76DFF8BF}" presName="parTxOnlySpace" presStyleCnt="0"/>
      <dgm:spPr/>
    </dgm:pt>
    <dgm:pt modelId="{7A820F84-EFE8-4F9D-8B92-16427FF2A5AE}" type="pres">
      <dgm:prSet presAssocID="{405A7BF7-A0D1-4726-A160-AA6AF3761C3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784F787-E71E-4134-9A5B-0BAB6D19E25F}" type="presOf" srcId="{57B2935E-F3A9-4457-ACB4-F1F04A3FD9DE}" destId="{63AFC29D-9576-4C99-A9B3-6666C27917BB}" srcOrd="0" destOrd="0" presId="urn:microsoft.com/office/officeart/2005/8/layout/chevron1"/>
    <dgm:cxn modelId="{7AF9DF54-C034-4011-B0E9-53DF91C69A53}" srcId="{57B2935E-F3A9-4457-ACB4-F1F04A3FD9DE}" destId="{50A6B6F7-08D9-4AE3-AE09-91C848313555}" srcOrd="0" destOrd="0" parTransId="{F608E14D-CE1A-403F-9DD7-7340B42C93D8}" sibTransId="{5367BC1A-4558-425C-ADF6-086A76DFF8BF}"/>
    <dgm:cxn modelId="{E87F2822-DA2B-4B3A-B13D-9D6AFDE96D29}" type="presOf" srcId="{405A7BF7-A0D1-4726-A160-AA6AF3761C37}" destId="{7A820F84-EFE8-4F9D-8B92-16427FF2A5AE}" srcOrd="0" destOrd="0" presId="urn:microsoft.com/office/officeart/2005/8/layout/chevron1"/>
    <dgm:cxn modelId="{1C91584E-5568-4F70-82B9-CC726722112E}" type="presOf" srcId="{50A6B6F7-08D9-4AE3-AE09-91C848313555}" destId="{7C2E5649-FF5D-434C-A820-C38AFC956662}" srcOrd="0" destOrd="0" presId="urn:microsoft.com/office/officeart/2005/8/layout/chevron1"/>
    <dgm:cxn modelId="{22AD5308-B6D2-4790-AC13-3E9A403CBB94}" srcId="{57B2935E-F3A9-4457-ACB4-F1F04A3FD9DE}" destId="{405A7BF7-A0D1-4726-A160-AA6AF3761C37}" srcOrd="1" destOrd="0" parTransId="{852437E1-8336-440F-9AC0-E39B7B1A364A}" sibTransId="{ACB8179F-647E-4B4B-9863-8496F5EF063A}"/>
    <dgm:cxn modelId="{EAD9CEDF-7EC0-4CFF-AA64-428A1E5C1175}" type="presParOf" srcId="{63AFC29D-9576-4C99-A9B3-6666C27917BB}" destId="{7C2E5649-FF5D-434C-A820-C38AFC956662}" srcOrd="0" destOrd="0" presId="urn:microsoft.com/office/officeart/2005/8/layout/chevron1"/>
    <dgm:cxn modelId="{3DEA0E74-07A5-408A-9119-702CD1DED2CC}" type="presParOf" srcId="{63AFC29D-9576-4C99-A9B3-6666C27917BB}" destId="{B47AAE5C-7941-4C01-84F5-5B903A47DF73}" srcOrd="1" destOrd="0" presId="urn:microsoft.com/office/officeart/2005/8/layout/chevron1"/>
    <dgm:cxn modelId="{F8AC412C-E4F1-4CB2-9700-65F0934A6822}" type="presParOf" srcId="{63AFC29D-9576-4C99-A9B3-6666C27917BB}" destId="{7A820F84-EFE8-4F9D-8B92-16427FF2A5AE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B2935E-F3A9-4457-ACB4-F1F04A3FD9DE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50A6B6F7-08D9-4AE3-AE09-91C848313555}">
      <dgm:prSet phldrT="[Texto]"/>
      <dgm:spPr/>
      <dgm:t>
        <a:bodyPr/>
        <a:lstStyle/>
        <a:p>
          <a:r>
            <a:rPr lang="es-ES" dirty="0" smtClean="0"/>
            <a:t>Diagnosticar situación actual</a:t>
          </a:r>
          <a:endParaRPr lang="es-ES" dirty="0"/>
        </a:p>
      </dgm:t>
    </dgm:pt>
    <dgm:pt modelId="{F608E14D-CE1A-403F-9DD7-7340B42C93D8}" type="parTrans" cxnId="{7AF9DF54-C034-4011-B0E9-53DF91C69A53}">
      <dgm:prSet/>
      <dgm:spPr/>
      <dgm:t>
        <a:bodyPr/>
        <a:lstStyle/>
        <a:p>
          <a:endParaRPr lang="es-ES"/>
        </a:p>
      </dgm:t>
    </dgm:pt>
    <dgm:pt modelId="{5367BC1A-4558-425C-ADF6-086A76DFF8BF}" type="sibTrans" cxnId="{7AF9DF54-C034-4011-B0E9-53DF91C69A53}">
      <dgm:prSet/>
      <dgm:spPr/>
      <dgm:t>
        <a:bodyPr/>
        <a:lstStyle/>
        <a:p>
          <a:endParaRPr lang="es-ES"/>
        </a:p>
      </dgm:t>
    </dgm:pt>
    <dgm:pt modelId="{405A7BF7-A0D1-4726-A160-AA6AF3761C37}">
      <dgm:prSet phldrT="[Texto]"/>
      <dgm:spPr/>
      <dgm:t>
        <a:bodyPr/>
        <a:lstStyle/>
        <a:p>
          <a:r>
            <a:rPr lang="es-ES" dirty="0" smtClean="0"/>
            <a:t>Turismo activo en las parroquias rurales del cantón Rumiñahui </a:t>
          </a:r>
          <a:endParaRPr lang="es-ES" dirty="0"/>
        </a:p>
      </dgm:t>
    </dgm:pt>
    <dgm:pt modelId="{852437E1-8336-440F-9AC0-E39B7B1A364A}" type="parTrans" cxnId="{22AD5308-B6D2-4790-AC13-3E9A403CBB94}">
      <dgm:prSet/>
      <dgm:spPr/>
      <dgm:t>
        <a:bodyPr/>
        <a:lstStyle/>
        <a:p>
          <a:endParaRPr lang="es-ES"/>
        </a:p>
      </dgm:t>
    </dgm:pt>
    <dgm:pt modelId="{ACB8179F-647E-4B4B-9863-8496F5EF063A}" type="sibTrans" cxnId="{22AD5308-B6D2-4790-AC13-3E9A403CBB94}">
      <dgm:prSet/>
      <dgm:spPr/>
      <dgm:t>
        <a:bodyPr/>
        <a:lstStyle/>
        <a:p>
          <a:endParaRPr lang="es-ES"/>
        </a:p>
      </dgm:t>
    </dgm:pt>
    <dgm:pt modelId="{63AFC29D-9576-4C99-A9B3-6666C27917BB}" type="pres">
      <dgm:prSet presAssocID="{57B2935E-F3A9-4457-ACB4-F1F04A3FD9DE}" presName="Name0" presStyleCnt="0">
        <dgm:presLayoutVars>
          <dgm:dir/>
          <dgm:animLvl val="lvl"/>
          <dgm:resizeHandles val="exact"/>
        </dgm:presLayoutVars>
      </dgm:prSet>
      <dgm:spPr/>
    </dgm:pt>
    <dgm:pt modelId="{7C2E5649-FF5D-434C-A820-C38AFC956662}" type="pres">
      <dgm:prSet presAssocID="{50A6B6F7-08D9-4AE3-AE09-91C84831355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AAE5C-7941-4C01-84F5-5B903A47DF73}" type="pres">
      <dgm:prSet presAssocID="{5367BC1A-4558-425C-ADF6-086A76DFF8BF}" presName="parTxOnlySpace" presStyleCnt="0"/>
      <dgm:spPr/>
    </dgm:pt>
    <dgm:pt modelId="{7A820F84-EFE8-4F9D-8B92-16427FF2A5AE}" type="pres">
      <dgm:prSet presAssocID="{405A7BF7-A0D1-4726-A160-AA6AF3761C37}" presName="parTxOnly" presStyleLbl="node1" presStyleIdx="1" presStyleCnt="2" custLinFactNeighborX="1673" custLinFactNeighborY="-170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784F787-E71E-4134-9A5B-0BAB6D19E25F}" type="presOf" srcId="{57B2935E-F3A9-4457-ACB4-F1F04A3FD9DE}" destId="{63AFC29D-9576-4C99-A9B3-6666C27917BB}" srcOrd="0" destOrd="0" presId="urn:microsoft.com/office/officeart/2005/8/layout/chevron1"/>
    <dgm:cxn modelId="{7AF9DF54-C034-4011-B0E9-53DF91C69A53}" srcId="{57B2935E-F3A9-4457-ACB4-F1F04A3FD9DE}" destId="{50A6B6F7-08D9-4AE3-AE09-91C848313555}" srcOrd="0" destOrd="0" parTransId="{F608E14D-CE1A-403F-9DD7-7340B42C93D8}" sibTransId="{5367BC1A-4558-425C-ADF6-086A76DFF8BF}"/>
    <dgm:cxn modelId="{E87F2822-DA2B-4B3A-B13D-9D6AFDE96D29}" type="presOf" srcId="{405A7BF7-A0D1-4726-A160-AA6AF3761C37}" destId="{7A820F84-EFE8-4F9D-8B92-16427FF2A5AE}" srcOrd="0" destOrd="0" presId="urn:microsoft.com/office/officeart/2005/8/layout/chevron1"/>
    <dgm:cxn modelId="{1C91584E-5568-4F70-82B9-CC726722112E}" type="presOf" srcId="{50A6B6F7-08D9-4AE3-AE09-91C848313555}" destId="{7C2E5649-FF5D-434C-A820-C38AFC956662}" srcOrd="0" destOrd="0" presId="urn:microsoft.com/office/officeart/2005/8/layout/chevron1"/>
    <dgm:cxn modelId="{22AD5308-B6D2-4790-AC13-3E9A403CBB94}" srcId="{57B2935E-F3A9-4457-ACB4-F1F04A3FD9DE}" destId="{405A7BF7-A0D1-4726-A160-AA6AF3761C37}" srcOrd="1" destOrd="0" parTransId="{852437E1-8336-440F-9AC0-E39B7B1A364A}" sibTransId="{ACB8179F-647E-4B4B-9863-8496F5EF063A}"/>
    <dgm:cxn modelId="{EAD9CEDF-7EC0-4CFF-AA64-428A1E5C1175}" type="presParOf" srcId="{63AFC29D-9576-4C99-A9B3-6666C27917BB}" destId="{7C2E5649-FF5D-434C-A820-C38AFC956662}" srcOrd="0" destOrd="0" presId="urn:microsoft.com/office/officeart/2005/8/layout/chevron1"/>
    <dgm:cxn modelId="{3DEA0E74-07A5-408A-9119-702CD1DED2CC}" type="presParOf" srcId="{63AFC29D-9576-4C99-A9B3-6666C27917BB}" destId="{B47AAE5C-7941-4C01-84F5-5B903A47DF73}" srcOrd="1" destOrd="0" presId="urn:microsoft.com/office/officeart/2005/8/layout/chevron1"/>
    <dgm:cxn modelId="{F8AC412C-E4F1-4CB2-9700-65F0934A6822}" type="presParOf" srcId="{63AFC29D-9576-4C99-A9B3-6666C27917BB}" destId="{7A820F84-EFE8-4F9D-8B92-16427FF2A5AE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B2935E-F3A9-4457-ACB4-F1F04A3FD9DE}" type="doc">
      <dgm:prSet loTypeId="urn:microsoft.com/office/officeart/2005/8/layout/chevron1" loCatId="process" qsTypeId="urn:microsoft.com/office/officeart/2005/8/quickstyle/simple3" qsCatId="simple" csTypeId="urn:microsoft.com/office/officeart/2005/8/colors/colorful5" csCatId="colorful" phldr="1"/>
      <dgm:spPr/>
    </dgm:pt>
    <dgm:pt modelId="{50A6B6F7-08D9-4AE3-AE09-91C848313555}">
      <dgm:prSet phldrT="[Texto]"/>
      <dgm:spPr/>
      <dgm:t>
        <a:bodyPr/>
        <a:lstStyle/>
        <a:p>
          <a:r>
            <a:rPr lang="es-ES" dirty="0" smtClean="0"/>
            <a:t>Proponer estrategias</a:t>
          </a:r>
          <a:endParaRPr lang="es-ES" dirty="0"/>
        </a:p>
      </dgm:t>
    </dgm:pt>
    <dgm:pt modelId="{F608E14D-CE1A-403F-9DD7-7340B42C93D8}" type="parTrans" cxnId="{7AF9DF54-C034-4011-B0E9-53DF91C69A53}">
      <dgm:prSet/>
      <dgm:spPr/>
      <dgm:t>
        <a:bodyPr/>
        <a:lstStyle/>
        <a:p>
          <a:endParaRPr lang="es-ES"/>
        </a:p>
      </dgm:t>
    </dgm:pt>
    <dgm:pt modelId="{5367BC1A-4558-425C-ADF6-086A76DFF8BF}" type="sibTrans" cxnId="{7AF9DF54-C034-4011-B0E9-53DF91C69A53}">
      <dgm:prSet/>
      <dgm:spPr/>
      <dgm:t>
        <a:bodyPr/>
        <a:lstStyle/>
        <a:p>
          <a:endParaRPr lang="es-ES"/>
        </a:p>
      </dgm:t>
    </dgm:pt>
    <dgm:pt modelId="{27BCD2A6-C436-46D0-9DE4-3F9C8EEC53AC}">
      <dgm:prSet phldrT="[Texto]"/>
      <dgm:spPr/>
      <dgm:t>
        <a:bodyPr/>
        <a:lstStyle/>
        <a:p>
          <a:r>
            <a:rPr lang="es-ES" dirty="0" smtClean="0"/>
            <a:t>Mediante análisis de resultados obtenidos</a:t>
          </a:r>
          <a:endParaRPr lang="es-ES" dirty="0"/>
        </a:p>
      </dgm:t>
    </dgm:pt>
    <dgm:pt modelId="{3810EB23-52DD-492D-AA69-22EC87A3E6A0}" type="parTrans" cxnId="{8F57F084-94C9-42E4-BC01-8A227E8F8422}">
      <dgm:prSet/>
      <dgm:spPr/>
      <dgm:t>
        <a:bodyPr/>
        <a:lstStyle/>
        <a:p>
          <a:endParaRPr lang="es-ES"/>
        </a:p>
      </dgm:t>
    </dgm:pt>
    <dgm:pt modelId="{79BA0908-73B0-432A-9DBD-83449D363F24}" type="sibTrans" cxnId="{8F57F084-94C9-42E4-BC01-8A227E8F8422}">
      <dgm:prSet/>
      <dgm:spPr/>
      <dgm:t>
        <a:bodyPr/>
        <a:lstStyle/>
        <a:p>
          <a:endParaRPr lang="es-ES"/>
        </a:p>
      </dgm:t>
    </dgm:pt>
    <dgm:pt modelId="{405A7BF7-A0D1-4726-A160-AA6AF3761C37}">
      <dgm:prSet phldrT="[Texto]"/>
      <dgm:spPr/>
      <dgm:t>
        <a:bodyPr/>
        <a:lstStyle/>
        <a:p>
          <a:r>
            <a:rPr lang="es-ES" dirty="0" smtClean="0"/>
            <a:t>Turismo activo aporte al desarrollo</a:t>
          </a:r>
          <a:endParaRPr lang="es-ES" dirty="0"/>
        </a:p>
      </dgm:t>
    </dgm:pt>
    <dgm:pt modelId="{852437E1-8336-440F-9AC0-E39B7B1A364A}" type="parTrans" cxnId="{22AD5308-B6D2-4790-AC13-3E9A403CBB94}">
      <dgm:prSet/>
      <dgm:spPr/>
      <dgm:t>
        <a:bodyPr/>
        <a:lstStyle/>
        <a:p>
          <a:endParaRPr lang="es-ES"/>
        </a:p>
      </dgm:t>
    </dgm:pt>
    <dgm:pt modelId="{ACB8179F-647E-4B4B-9863-8496F5EF063A}" type="sibTrans" cxnId="{22AD5308-B6D2-4790-AC13-3E9A403CBB94}">
      <dgm:prSet/>
      <dgm:spPr/>
      <dgm:t>
        <a:bodyPr/>
        <a:lstStyle/>
        <a:p>
          <a:endParaRPr lang="es-ES"/>
        </a:p>
      </dgm:t>
    </dgm:pt>
    <dgm:pt modelId="{63AFC29D-9576-4C99-A9B3-6666C27917BB}" type="pres">
      <dgm:prSet presAssocID="{57B2935E-F3A9-4457-ACB4-F1F04A3FD9DE}" presName="Name0" presStyleCnt="0">
        <dgm:presLayoutVars>
          <dgm:dir/>
          <dgm:animLvl val="lvl"/>
          <dgm:resizeHandles val="exact"/>
        </dgm:presLayoutVars>
      </dgm:prSet>
      <dgm:spPr/>
    </dgm:pt>
    <dgm:pt modelId="{7C2E5649-FF5D-434C-A820-C38AFC956662}" type="pres">
      <dgm:prSet presAssocID="{50A6B6F7-08D9-4AE3-AE09-91C84831355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AAE5C-7941-4C01-84F5-5B903A47DF73}" type="pres">
      <dgm:prSet presAssocID="{5367BC1A-4558-425C-ADF6-086A76DFF8BF}" presName="parTxOnlySpace" presStyleCnt="0"/>
      <dgm:spPr/>
    </dgm:pt>
    <dgm:pt modelId="{7A820F84-EFE8-4F9D-8B92-16427FF2A5AE}" type="pres">
      <dgm:prSet presAssocID="{405A7BF7-A0D1-4726-A160-AA6AF3761C3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2D16BC-D06D-49FC-85E8-1659A0EB2FB4}" type="pres">
      <dgm:prSet presAssocID="{ACB8179F-647E-4B4B-9863-8496F5EF063A}" presName="parTxOnlySpace" presStyleCnt="0"/>
      <dgm:spPr/>
    </dgm:pt>
    <dgm:pt modelId="{2F3DD4FE-CC9B-4815-9C1C-833C72CC658F}" type="pres">
      <dgm:prSet presAssocID="{27BCD2A6-C436-46D0-9DE4-3F9C8EEC53A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F9DF54-C034-4011-B0E9-53DF91C69A53}" srcId="{57B2935E-F3A9-4457-ACB4-F1F04A3FD9DE}" destId="{50A6B6F7-08D9-4AE3-AE09-91C848313555}" srcOrd="0" destOrd="0" parTransId="{F608E14D-CE1A-403F-9DD7-7340B42C93D8}" sibTransId="{5367BC1A-4558-425C-ADF6-086A76DFF8BF}"/>
    <dgm:cxn modelId="{22AD5308-B6D2-4790-AC13-3E9A403CBB94}" srcId="{57B2935E-F3A9-4457-ACB4-F1F04A3FD9DE}" destId="{405A7BF7-A0D1-4726-A160-AA6AF3761C37}" srcOrd="1" destOrd="0" parTransId="{852437E1-8336-440F-9AC0-E39B7B1A364A}" sibTransId="{ACB8179F-647E-4B4B-9863-8496F5EF063A}"/>
    <dgm:cxn modelId="{239020AA-5C27-4D36-B46F-59C881CEE9A5}" type="presOf" srcId="{27BCD2A6-C436-46D0-9DE4-3F9C8EEC53AC}" destId="{2F3DD4FE-CC9B-4815-9C1C-833C72CC658F}" srcOrd="0" destOrd="0" presId="urn:microsoft.com/office/officeart/2005/8/layout/chevron1"/>
    <dgm:cxn modelId="{E87F2822-DA2B-4B3A-B13D-9D6AFDE96D29}" type="presOf" srcId="{405A7BF7-A0D1-4726-A160-AA6AF3761C37}" destId="{7A820F84-EFE8-4F9D-8B92-16427FF2A5AE}" srcOrd="0" destOrd="0" presId="urn:microsoft.com/office/officeart/2005/8/layout/chevron1"/>
    <dgm:cxn modelId="{3784F787-E71E-4134-9A5B-0BAB6D19E25F}" type="presOf" srcId="{57B2935E-F3A9-4457-ACB4-F1F04A3FD9DE}" destId="{63AFC29D-9576-4C99-A9B3-6666C27917BB}" srcOrd="0" destOrd="0" presId="urn:microsoft.com/office/officeart/2005/8/layout/chevron1"/>
    <dgm:cxn modelId="{8F57F084-94C9-42E4-BC01-8A227E8F8422}" srcId="{57B2935E-F3A9-4457-ACB4-F1F04A3FD9DE}" destId="{27BCD2A6-C436-46D0-9DE4-3F9C8EEC53AC}" srcOrd="2" destOrd="0" parTransId="{3810EB23-52DD-492D-AA69-22EC87A3E6A0}" sibTransId="{79BA0908-73B0-432A-9DBD-83449D363F24}"/>
    <dgm:cxn modelId="{1C91584E-5568-4F70-82B9-CC726722112E}" type="presOf" srcId="{50A6B6F7-08D9-4AE3-AE09-91C848313555}" destId="{7C2E5649-FF5D-434C-A820-C38AFC956662}" srcOrd="0" destOrd="0" presId="urn:microsoft.com/office/officeart/2005/8/layout/chevron1"/>
    <dgm:cxn modelId="{EAD9CEDF-7EC0-4CFF-AA64-428A1E5C1175}" type="presParOf" srcId="{63AFC29D-9576-4C99-A9B3-6666C27917BB}" destId="{7C2E5649-FF5D-434C-A820-C38AFC956662}" srcOrd="0" destOrd="0" presId="urn:microsoft.com/office/officeart/2005/8/layout/chevron1"/>
    <dgm:cxn modelId="{3DEA0E74-07A5-408A-9119-702CD1DED2CC}" type="presParOf" srcId="{63AFC29D-9576-4C99-A9B3-6666C27917BB}" destId="{B47AAE5C-7941-4C01-84F5-5B903A47DF73}" srcOrd="1" destOrd="0" presId="urn:microsoft.com/office/officeart/2005/8/layout/chevron1"/>
    <dgm:cxn modelId="{F8AC412C-E4F1-4CB2-9700-65F0934A6822}" type="presParOf" srcId="{63AFC29D-9576-4C99-A9B3-6666C27917BB}" destId="{7A820F84-EFE8-4F9D-8B92-16427FF2A5AE}" srcOrd="2" destOrd="0" presId="urn:microsoft.com/office/officeart/2005/8/layout/chevron1"/>
    <dgm:cxn modelId="{544028AE-DD51-42C3-A6FD-CF1A2EDBBE1A}" type="presParOf" srcId="{63AFC29D-9576-4C99-A9B3-6666C27917BB}" destId="{D12D16BC-D06D-49FC-85E8-1659A0EB2FB4}" srcOrd="3" destOrd="0" presId="urn:microsoft.com/office/officeart/2005/8/layout/chevron1"/>
    <dgm:cxn modelId="{27ADC758-4F78-4D6E-95AF-1AE8F4863F00}" type="presParOf" srcId="{63AFC29D-9576-4C99-A9B3-6666C27917BB}" destId="{2F3DD4FE-CC9B-4815-9C1C-833C72CC658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17D06B-D167-4893-8927-B831C255BB81}" type="doc">
      <dgm:prSet loTypeId="urn:microsoft.com/office/officeart/2005/8/layout/cycle7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3C51A98-DC9D-430E-8C0B-2243716C9F68}">
      <dgm:prSet phldrT="[Texto]"/>
      <dgm:spPr/>
      <dgm:t>
        <a:bodyPr/>
        <a:lstStyle/>
        <a:p>
          <a:r>
            <a:rPr lang="es-ES" dirty="0" smtClean="0"/>
            <a:t>Dimensión Social</a:t>
          </a:r>
          <a:endParaRPr lang="es-ES" dirty="0"/>
        </a:p>
      </dgm:t>
    </dgm:pt>
    <dgm:pt modelId="{CF1304FA-CA4C-4769-BE70-1ADBCBACF1E9}" type="parTrans" cxnId="{A5AB1B64-AC0D-4B92-8F7D-E3750101A329}">
      <dgm:prSet/>
      <dgm:spPr/>
      <dgm:t>
        <a:bodyPr/>
        <a:lstStyle/>
        <a:p>
          <a:endParaRPr lang="es-ES"/>
        </a:p>
      </dgm:t>
    </dgm:pt>
    <dgm:pt modelId="{7505D6F0-A3D9-447E-8B67-3EDA68A49B16}" type="sibTrans" cxnId="{A5AB1B64-AC0D-4B92-8F7D-E3750101A329}">
      <dgm:prSet/>
      <dgm:spPr/>
      <dgm:t>
        <a:bodyPr/>
        <a:lstStyle/>
        <a:p>
          <a:endParaRPr lang="es-ES"/>
        </a:p>
      </dgm:t>
    </dgm:pt>
    <dgm:pt modelId="{BA0D2DE5-445D-456C-8015-16A7D042A8EA}">
      <dgm:prSet phldrT="[Texto]"/>
      <dgm:spPr/>
      <dgm:t>
        <a:bodyPr/>
        <a:lstStyle/>
        <a:p>
          <a:r>
            <a:rPr lang="es-ES" dirty="0" smtClean="0"/>
            <a:t>Dimensión Ambiental</a:t>
          </a:r>
          <a:endParaRPr lang="es-ES" dirty="0"/>
        </a:p>
      </dgm:t>
    </dgm:pt>
    <dgm:pt modelId="{CD269CE0-F636-4402-92D7-7E64020A2AFC}" type="parTrans" cxnId="{15727671-FA75-4C82-94F6-9CFEF169F6D7}">
      <dgm:prSet/>
      <dgm:spPr/>
      <dgm:t>
        <a:bodyPr/>
        <a:lstStyle/>
        <a:p>
          <a:endParaRPr lang="es-ES"/>
        </a:p>
      </dgm:t>
    </dgm:pt>
    <dgm:pt modelId="{9614CE49-1761-4A9F-9C3B-10643F0772F7}" type="sibTrans" cxnId="{15727671-FA75-4C82-94F6-9CFEF169F6D7}">
      <dgm:prSet/>
      <dgm:spPr/>
      <dgm:t>
        <a:bodyPr/>
        <a:lstStyle/>
        <a:p>
          <a:endParaRPr lang="es-ES"/>
        </a:p>
      </dgm:t>
    </dgm:pt>
    <dgm:pt modelId="{356ADDE5-46AA-4653-8413-4648BBB0216A}">
      <dgm:prSet phldrT="[Texto]"/>
      <dgm:spPr/>
      <dgm:t>
        <a:bodyPr/>
        <a:lstStyle/>
        <a:p>
          <a:r>
            <a:rPr lang="es-ES" dirty="0" smtClean="0"/>
            <a:t>Dimensión económica</a:t>
          </a:r>
          <a:endParaRPr lang="es-ES" dirty="0"/>
        </a:p>
      </dgm:t>
    </dgm:pt>
    <dgm:pt modelId="{A1D0D1D8-0C38-4103-9D40-08CFC87E7D1F}" type="parTrans" cxnId="{6126235E-6AB1-466F-AAB3-B9DE8BD239C2}">
      <dgm:prSet/>
      <dgm:spPr/>
      <dgm:t>
        <a:bodyPr/>
        <a:lstStyle/>
        <a:p>
          <a:endParaRPr lang="es-ES"/>
        </a:p>
      </dgm:t>
    </dgm:pt>
    <dgm:pt modelId="{50C9FC7E-8155-49DD-8B91-FBFB2C85FD11}" type="sibTrans" cxnId="{6126235E-6AB1-466F-AAB3-B9DE8BD239C2}">
      <dgm:prSet/>
      <dgm:spPr/>
      <dgm:t>
        <a:bodyPr/>
        <a:lstStyle/>
        <a:p>
          <a:endParaRPr lang="es-ES"/>
        </a:p>
      </dgm:t>
    </dgm:pt>
    <dgm:pt modelId="{DDB8797E-97D1-463C-BD8C-FAF18FE547CB}" type="pres">
      <dgm:prSet presAssocID="{8C17D06B-D167-4893-8927-B831C255BB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B6E3D6-1F07-424D-BE50-8CE3379F8B56}" type="pres">
      <dgm:prSet presAssocID="{43C51A98-DC9D-430E-8C0B-2243716C9F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35E4A1-CA67-49F7-B068-8FC7BD7BD321}" type="pres">
      <dgm:prSet presAssocID="{7505D6F0-A3D9-447E-8B67-3EDA68A49B16}" presName="sibTrans" presStyleLbl="sibTrans2D1" presStyleIdx="0" presStyleCnt="3"/>
      <dgm:spPr/>
      <dgm:t>
        <a:bodyPr/>
        <a:lstStyle/>
        <a:p>
          <a:endParaRPr lang="es-ES"/>
        </a:p>
      </dgm:t>
    </dgm:pt>
    <dgm:pt modelId="{839B880C-24B2-456C-9035-E9C16FBB15E9}" type="pres">
      <dgm:prSet presAssocID="{7505D6F0-A3D9-447E-8B67-3EDA68A49B16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86747599-A718-4A6A-B070-DD204FB383B0}" type="pres">
      <dgm:prSet presAssocID="{BA0D2DE5-445D-456C-8015-16A7D042A8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64E36D-53EC-4CD6-B6D7-ED6BDD301871}" type="pres">
      <dgm:prSet presAssocID="{9614CE49-1761-4A9F-9C3B-10643F0772F7}" presName="sibTrans" presStyleLbl="sibTrans2D1" presStyleIdx="1" presStyleCnt="3"/>
      <dgm:spPr/>
      <dgm:t>
        <a:bodyPr/>
        <a:lstStyle/>
        <a:p>
          <a:endParaRPr lang="es-ES"/>
        </a:p>
      </dgm:t>
    </dgm:pt>
    <dgm:pt modelId="{508AE89C-9726-410F-A76C-285C17F2388C}" type="pres">
      <dgm:prSet presAssocID="{9614CE49-1761-4A9F-9C3B-10643F0772F7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28E08EDB-CC23-4956-B87C-F2D487B5827B}" type="pres">
      <dgm:prSet presAssocID="{356ADDE5-46AA-4653-8413-4648BBB0216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21F3C8-6563-4627-B48A-3375E78D0B48}" type="pres">
      <dgm:prSet presAssocID="{50C9FC7E-8155-49DD-8B91-FBFB2C85FD11}" presName="sibTrans" presStyleLbl="sibTrans2D1" presStyleIdx="2" presStyleCnt="3"/>
      <dgm:spPr/>
      <dgm:t>
        <a:bodyPr/>
        <a:lstStyle/>
        <a:p>
          <a:endParaRPr lang="es-ES"/>
        </a:p>
      </dgm:t>
    </dgm:pt>
    <dgm:pt modelId="{4D03024B-FD51-4085-8790-892038D59706}" type="pres">
      <dgm:prSet presAssocID="{50C9FC7E-8155-49DD-8B91-FBFB2C85FD11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6126235E-6AB1-466F-AAB3-B9DE8BD239C2}" srcId="{8C17D06B-D167-4893-8927-B831C255BB81}" destId="{356ADDE5-46AA-4653-8413-4648BBB0216A}" srcOrd="2" destOrd="0" parTransId="{A1D0D1D8-0C38-4103-9D40-08CFC87E7D1F}" sibTransId="{50C9FC7E-8155-49DD-8B91-FBFB2C85FD11}"/>
    <dgm:cxn modelId="{A5AB1B64-AC0D-4B92-8F7D-E3750101A329}" srcId="{8C17D06B-D167-4893-8927-B831C255BB81}" destId="{43C51A98-DC9D-430E-8C0B-2243716C9F68}" srcOrd="0" destOrd="0" parTransId="{CF1304FA-CA4C-4769-BE70-1ADBCBACF1E9}" sibTransId="{7505D6F0-A3D9-447E-8B67-3EDA68A49B16}"/>
    <dgm:cxn modelId="{184C3763-9044-4FD5-BCF8-D0EB3E3A1A62}" type="presOf" srcId="{8C17D06B-D167-4893-8927-B831C255BB81}" destId="{DDB8797E-97D1-463C-BD8C-FAF18FE547CB}" srcOrd="0" destOrd="0" presId="urn:microsoft.com/office/officeart/2005/8/layout/cycle7"/>
    <dgm:cxn modelId="{EDA82DB2-E980-400C-9E3E-0F45B2B742C2}" type="presOf" srcId="{BA0D2DE5-445D-456C-8015-16A7D042A8EA}" destId="{86747599-A718-4A6A-B070-DD204FB383B0}" srcOrd="0" destOrd="0" presId="urn:microsoft.com/office/officeart/2005/8/layout/cycle7"/>
    <dgm:cxn modelId="{E59D6288-AC15-4F3E-9681-56F976BBB8D2}" type="presOf" srcId="{9614CE49-1761-4A9F-9C3B-10643F0772F7}" destId="{4F64E36D-53EC-4CD6-B6D7-ED6BDD301871}" srcOrd="0" destOrd="0" presId="urn:microsoft.com/office/officeart/2005/8/layout/cycle7"/>
    <dgm:cxn modelId="{15727671-FA75-4C82-94F6-9CFEF169F6D7}" srcId="{8C17D06B-D167-4893-8927-B831C255BB81}" destId="{BA0D2DE5-445D-456C-8015-16A7D042A8EA}" srcOrd="1" destOrd="0" parTransId="{CD269CE0-F636-4402-92D7-7E64020A2AFC}" sibTransId="{9614CE49-1761-4A9F-9C3B-10643F0772F7}"/>
    <dgm:cxn modelId="{8A2DB4A0-E205-4EE2-94B7-5FE05F283CC8}" type="presOf" srcId="{50C9FC7E-8155-49DD-8B91-FBFB2C85FD11}" destId="{4D03024B-FD51-4085-8790-892038D59706}" srcOrd="1" destOrd="0" presId="urn:microsoft.com/office/officeart/2005/8/layout/cycle7"/>
    <dgm:cxn modelId="{E2EFBCE9-4565-41D0-8296-9B135AABCCC4}" type="presOf" srcId="{356ADDE5-46AA-4653-8413-4648BBB0216A}" destId="{28E08EDB-CC23-4956-B87C-F2D487B5827B}" srcOrd="0" destOrd="0" presId="urn:microsoft.com/office/officeart/2005/8/layout/cycle7"/>
    <dgm:cxn modelId="{C7A5594A-7E56-4BBB-81E0-D3CD4979AA0E}" type="presOf" srcId="{9614CE49-1761-4A9F-9C3B-10643F0772F7}" destId="{508AE89C-9726-410F-A76C-285C17F2388C}" srcOrd="1" destOrd="0" presId="urn:microsoft.com/office/officeart/2005/8/layout/cycle7"/>
    <dgm:cxn modelId="{6753153B-1ED9-4C77-A7C3-C36DFE234405}" type="presOf" srcId="{50C9FC7E-8155-49DD-8B91-FBFB2C85FD11}" destId="{BA21F3C8-6563-4627-B48A-3375E78D0B48}" srcOrd="0" destOrd="0" presId="urn:microsoft.com/office/officeart/2005/8/layout/cycle7"/>
    <dgm:cxn modelId="{CF939CAE-7B8C-485B-8766-4EAB15A8D166}" type="presOf" srcId="{7505D6F0-A3D9-447E-8B67-3EDA68A49B16}" destId="{2135E4A1-CA67-49F7-B068-8FC7BD7BD321}" srcOrd="0" destOrd="0" presId="urn:microsoft.com/office/officeart/2005/8/layout/cycle7"/>
    <dgm:cxn modelId="{8F574926-F0C4-4B65-976E-CC75BC69EE4F}" type="presOf" srcId="{43C51A98-DC9D-430E-8C0B-2243716C9F68}" destId="{D4B6E3D6-1F07-424D-BE50-8CE3379F8B56}" srcOrd="0" destOrd="0" presId="urn:microsoft.com/office/officeart/2005/8/layout/cycle7"/>
    <dgm:cxn modelId="{88B46E72-3632-4CD5-AF93-E534162499FC}" type="presOf" srcId="{7505D6F0-A3D9-447E-8B67-3EDA68A49B16}" destId="{839B880C-24B2-456C-9035-E9C16FBB15E9}" srcOrd="1" destOrd="0" presId="urn:microsoft.com/office/officeart/2005/8/layout/cycle7"/>
    <dgm:cxn modelId="{7CB8DE78-78C3-4EBB-A816-BBE8A25523DF}" type="presParOf" srcId="{DDB8797E-97D1-463C-BD8C-FAF18FE547CB}" destId="{D4B6E3D6-1F07-424D-BE50-8CE3379F8B56}" srcOrd="0" destOrd="0" presId="urn:microsoft.com/office/officeart/2005/8/layout/cycle7"/>
    <dgm:cxn modelId="{D5850D80-D8A7-4344-A5AA-594AF740B558}" type="presParOf" srcId="{DDB8797E-97D1-463C-BD8C-FAF18FE547CB}" destId="{2135E4A1-CA67-49F7-B068-8FC7BD7BD321}" srcOrd="1" destOrd="0" presId="urn:microsoft.com/office/officeart/2005/8/layout/cycle7"/>
    <dgm:cxn modelId="{E483A2A4-0ECB-400D-872A-C8E4652421FE}" type="presParOf" srcId="{2135E4A1-CA67-49F7-B068-8FC7BD7BD321}" destId="{839B880C-24B2-456C-9035-E9C16FBB15E9}" srcOrd="0" destOrd="0" presId="urn:microsoft.com/office/officeart/2005/8/layout/cycle7"/>
    <dgm:cxn modelId="{7EEB01E0-2318-4553-88B2-974E722E7EE8}" type="presParOf" srcId="{DDB8797E-97D1-463C-BD8C-FAF18FE547CB}" destId="{86747599-A718-4A6A-B070-DD204FB383B0}" srcOrd="2" destOrd="0" presId="urn:microsoft.com/office/officeart/2005/8/layout/cycle7"/>
    <dgm:cxn modelId="{FDB9A700-67AE-40F5-9FB2-F3D85DA41E1C}" type="presParOf" srcId="{DDB8797E-97D1-463C-BD8C-FAF18FE547CB}" destId="{4F64E36D-53EC-4CD6-B6D7-ED6BDD301871}" srcOrd="3" destOrd="0" presId="urn:microsoft.com/office/officeart/2005/8/layout/cycle7"/>
    <dgm:cxn modelId="{C3440EF1-5377-40DB-99DF-AB64560C1928}" type="presParOf" srcId="{4F64E36D-53EC-4CD6-B6D7-ED6BDD301871}" destId="{508AE89C-9726-410F-A76C-285C17F2388C}" srcOrd="0" destOrd="0" presId="urn:microsoft.com/office/officeart/2005/8/layout/cycle7"/>
    <dgm:cxn modelId="{8A342C97-C599-473B-8AD6-6816DE6848F8}" type="presParOf" srcId="{DDB8797E-97D1-463C-BD8C-FAF18FE547CB}" destId="{28E08EDB-CC23-4956-B87C-F2D487B5827B}" srcOrd="4" destOrd="0" presId="urn:microsoft.com/office/officeart/2005/8/layout/cycle7"/>
    <dgm:cxn modelId="{E488D00B-BF7E-4A07-90C8-F68097BD0C2B}" type="presParOf" srcId="{DDB8797E-97D1-463C-BD8C-FAF18FE547CB}" destId="{BA21F3C8-6563-4627-B48A-3375E78D0B48}" srcOrd="5" destOrd="0" presId="urn:microsoft.com/office/officeart/2005/8/layout/cycle7"/>
    <dgm:cxn modelId="{8E906D0B-DED2-4083-93AA-A6A2A4A454E1}" type="presParOf" srcId="{BA21F3C8-6563-4627-B48A-3375E78D0B48}" destId="{4D03024B-FD51-4085-8790-892038D5970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896176-61B3-465B-AD44-E1E8980EE765}" type="doc">
      <dgm:prSet loTypeId="urn:microsoft.com/office/officeart/2005/8/layout/radial6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42DFC89-9062-412F-89C2-9CC746FCD285}">
      <dgm:prSet phldrT="[Texto]"/>
      <dgm:spPr/>
      <dgm:t>
        <a:bodyPr/>
        <a:lstStyle/>
        <a:p>
          <a:r>
            <a:rPr lang="es-ES" dirty="0" smtClean="0"/>
            <a:t>Sistema turístico de Sergio Molina</a:t>
          </a:r>
          <a:endParaRPr lang="es-ES" dirty="0"/>
        </a:p>
      </dgm:t>
    </dgm:pt>
    <dgm:pt modelId="{1FB50B28-5768-4AB3-9FE8-380CF3B9C589}" type="parTrans" cxnId="{8EC189C7-2970-4950-BCED-827F7B3533AD}">
      <dgm:prSet/>
      <dgm:spPr/>
      <dgm:t>
        <a:bodyPr/>
        <a:lstStyle/>
        <a:p>
          <a:endParaRPr lang="es-ES"/>
        </a:p>
      </dgm:t>
    </dgm:pt>
    <dgm:pt modelId="{49D65A68-8909-42F3-8FF4-1C35E241BB24}" type="sibTrans" cxnId="{8EC189C7-2970-4950-BCED-827F7B3533AD}">
      <dgm:prSet/>
      <dgm:spPr/>
      <dgm:t>
        <a:bodyPr/>
        <a:lstStyle/>
        <a:p>
          <a:endParaRPr lang="es-ES"/>
        </a:p>
      </dgm:t>
    </dgm:pt>
    <dgm:pt modelId="{D5551C3D-F192-4C9F-9354-92BB09092DD9}">
      <dgm:prSet phldrT="[Texto]" custT="1"/>
      <dgm:spPr/>
      <dgm:t>
        <a:bodyPr/>
        <a:lstStyle/>
        <a:p>
          <a:r>
            <a:rPr lang="es-ES" sz="1200" dirty="0" smtClean="0"/>
            <a:t>Supra estructura</a:t>
          </a:r>
          <a:endParaRPr lang="es-ES" sz="1200" dirty="0"/>
        </a:p>
      </dgm:t>
    </dgm:pt>
    <dgm:pt modelId="{E26B07B4-A86E-4879-B0D6-13CA2E2123C1}" type="parTrans" cxnId="{A92EC947-D4DC-4BDE-B1E2-1DB70A2F8E67}">
      <dgm:prSet/>
      <dgm:spPr/>
      <dgm:t>
        <a:bodyPr/>
        <a:lstStyle/>
        <a:p>
          <a:endParaRPr lang="es-ES"/>
        </a:p>
      </dgm:t>
    </dgm:pt>
    <dgm:pt modelId="{96CA3F19-1931-4432-BCF0-F9D29A998EDD}" type="sibTrans" cxnId="{A92EC947-D4DC-4BDE-B1E2-1DB70A2F8E67}">
      <dgm:prSet/>
      <dgm:spPr/>
      <dgm:t>
        <a:bodyPr/>
        <a:lstStyle/>
        <a:p>
          <a:endParaRPr lang="es-ES"/>
        </a:p>
      </dgm:t>
    </dgm:pt>
    <dgm:pt modelId="{25C16E29-EAEC-438B-8507-66FD18FFBAAE}">
      <dgm:prSet phldrT="[Texto]" custT="1"/>
      <dgm:spPr/>
      <dgm:t>
        <a:bodyPr/>
        <a:lstStyle/>
        <a:p>
          <a:r>
            <a:rPr lang="es-ES" sz="1200" dirty="0" smtClean="0"/>
            <a:t>Atractivos</a:t>
          </a:r>
          <a:endParaRPr lang="es-ES" sz="1200" dirty="0"/>
        </a:p>
      </dgm:t>
    </dgm:pt>
    <dgm:pt modelId="{E7B23B44-AED7-46AF-9F40-8F149E23F531}" type="parTrans" cxnId="{61B283F1-B962-47E1-8BED-75A97EF8F5E7}">
      <dgm:prSet/>
      <dgm:spPr/>
      <dgm:t>
        <a:bodyPr/>
        <a:lstStyle/>
        <a:p>
          <a:endParaRPr lang="es-ES"/>
        </a:p>
      </dgm:t>
    </dgm:pt>
    <dgm:pt modelId="{7FFAB806-3FB0-446C-AE13-CB5ACB5E4DC3}" type="sibTrans" cxnId="{61B283F1-B962-47E1-8BED-75A97EF8F5E7}">
      <dgm:prSet/>
      <dgm:spPr/>
      <dgm:t>
        <a:bodyPr/>
        <a:lstStyle/>
        <a:p>
          <a:endParaRPr lang="es-ES"/>
        </a:p>
      </dgm:t>
    </dgm:pt>
    <dgm:pt modelId="{E50CF182-BD2A-4B9F-A4EC-68519D061B6F}">
      <dgm:prSet phldrT="[Texto]" custT="1"/>
      <dgm:spPr/>
      <dgm:t>
        <a:bodyPr/>
        <a:lstStyle/>
        <a:p>
          <a:r>
            <a:rPr lang="es-ES" sz="1200" dirty="0" smtClean="0"/>
            <a:t>Comunidad receptora</a:t>
          </a:r>
          <a:endParaRPr lang="es-ES" sz="1200" dirty="0"/>
        </a:p>
      </dgm:t>
    </dgm:pt>
    <dgm:pt modelId="{320F4630-A092-4173-A0EC-1B875CE6403A}" type="parTrans" cxnId="{88DE0F5B-888F-419E-8B4A-615C06681969}">
      <dgm:prSet/>
      <dgm:spPr/>
      <dgm:t>
        <a:bodyPr/>
        <a:lstStyle/>
        <a:p>
          <a:endParaRPr lang="es-ES"/>
        </a:p>
      </dgm:t>
    </dgm:pt>
    <dgm:pt modelId="{1FC7C26C-609B-490B-B280-4E1B89008205}" type="sibTrans" cxnId="{88DE0F5B-888F-419E-8B4A-615C06681969}">
      <dgm:prSet/>
      <dgm:spPr/>
      <dgm:t>
        <a:bodyPr/>
        <a:lstStyle/>
        <a:p>
          <a:endParaRPr lang="es-ES"/>
        </a:p>
      </dgm:t>
    </dgm:pt>
    <dgm:pt modelId="{E3219D37-74E1-4DDF-86E3-C96E4F8CCAB7}">
      <dgm:prSet phldrT="[Texto]" custT="1"/>
      <dgm:spPr/>
      <dgm:t>
        <a:bodyPr/>
        <a:lstStyle/>
        <a:p>
          <a:r>
            <a:rPr lang="es-ES" sz="1200" dirty="0" smtClean="0"/>
            <a:t>Demanda</a:t>
          </a:r>
          <a:endParaRPr lang="es-ES" sz="1200" dirty="0"/>
        </a:p>
      </dgm:t>
    </dgm:pt>
    <dgm:pt modelId="{011F7A5F-7E36-47F2-A1D8-E08AA2F7A6E1}" type="parTrans" cxnId="{B088C03E-9ABF-4F3E-BF81-19DD4EBBB52D}">
      <dgm:prSet/>
      <dgm:spPr/>
      <dgm:t>
        <a:bodyPr/>
        <a:lstStyle/>
        <a:p>
          <a:endParaRPr lang="es-ES"/>
        </a:p>
      </dgm:t>
    </dgm:pt>
    <dgm:pt modelId="{05307946-B68B-45A4-BFD7-2C16C3B12B88}" type="sibTrans" cxnId="{B088C03E-9ABF-4F3E-BF81-19DD4EBBB52D}">
      <dgm:prSet/>
      <dgm:spPr/>
      <dgm:t>
        <a:bodyPr/>
        <a:lstStyle/>
        <a:p>
          <a:endParaRPr lang="es-ES"/>
        </a:p>
      </dgm:t>
    </dgm:pt>
    <dgm:pt modelId="{EA82E34B-9951-4E69-952A-25CCC7693F0E}">
      <dgm:prSet phldrT="[Texto]" custT="1"/>
      <dgm:spPr/>
      <dgm:t>
        <a:bodyPr/>
        <a:lstStyle/>
        <a:p>
          <a:r>
            <a:rPr lang="es-ES" sz="1200" dirty="0" smtClean="0"/>
            <a:t>Equipamiento e instalaciones</a:t>
          </a:r>
          <a:endParaRPr lang="es-ES" sz="1200" dirty="0"/>
        </a:p>
      </dgm:t>
    </dgm:pt>
    <dgm:pt modelId="{E5EBF124-8907-48C3-BFC6-DF62588DC40F}" type="parTrans" cxnId="{FE41A0DB-F965-4CC6-A771-E4C4BBBBAD6D}">
      <dgm:prSet/>
      <dgm:spPr/>
      <dgm:t>
        <a:bodyPr/>
        <a:lstStyle/>
        <a:p>
          <a:endParaRPr lang="es-ES"/>
        </a:p>
      </dgm:t>
    </dgm:pt>
    <dgm:pt modelId="{AB3775A8-B0F9-4273-91CA-C68E574A5BC4}" type="sibTrans" cxnId="{FE41A0DB-F965-4CC6-A771-E4C4BBBBAD6D}">
      <dgm:prSet/>
      <dgm:spPr/>
      <dgm:t>
        <a:bodyPr/>
        <a:lstStyle/>
        <a:p>
          <a:endParaRPr lang="es-ES"/>
        </a:p>
      </dgm:t>
    </dgm:pt>
    <dgm:pt modelId="{B24738F7-B5C5-42C5-811D-DC82C8395291}">
      <dgm:prSet phldrT="[Texto]" custT="1"/>
      <dgm:spPr/>
      <dgm:t>
        <a:bodyPr/>
        <a:lstStyle/>
        <a:p>
          <a:r>
            <a:rPr lang="es-ES" sz="1200" dirty="0" smtClean="0"/>
            <a:t>Infraestructura</a:t>
          </a:r>
          <a:endParaRPr lang="es-ES" sz="1200" dirty="0"/>
        </a:p>
      </dgm:t>
    </dgm:pt>
    <dgm:pt modelId="{8EEA0242-3B2B-4F4F-8DA7-F7E528CE6080}" type="parTrans" cxnId="{C4F79853-3F90-41B5-A11C-6FBF1F735F49}">
      <dgm:prSet/>
      <dgm:spPr/>
      <dgm:t>
        <a:bodyPr/>
        <a:lstStyle/>
        <a:p>
          <a:endParaRPr lang="es-ES"/>
        </a:p>
      </dgm:t>
    </dgm:pt>
    <dgm:pt modelId="{A5E2A17B-BF15-453D-8884-BF19D11EA92D}" type="sibTrans" cxnId="{C4F79853-3F90-41B5-A11C-6FBF1F735F49}">
      <dgm:prSet/>
      <dgm:spPr/>
      <dgm:t>
        <a:bodyPr/>
        <a:lstStyle/>
        <a:p>
          <a:endParaRPr lang="es-ES"/>
        </a:p>
      </dgm:t>
    </dgm:pt>
    <dgm:pt modelId="{5DA17624-97CA-407E-A30F-C593B903EFB3}" type="pres">
      <dgm:prSet presAssocID="{42896176-61B3-465B-AD44-E1E8980EE76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463C9E-72C5-4823-9FBB-0837B190916E}" type="pres">
      <dgm:prSet presAssocID="{542DFC89-9062-412F-89C2-9CC746FCD285}" presName="centerShape" presStyleLbl="node0" presStyleIdx="0" presStyleCnt="1" custScaleX="112956" custScaleY="104572"/>
      <dgm:spPr/>
      <dgm:t>
        <a:bodyPr/>
        <a:lstStyle/>
        <a:p>
          <a:endParaRPr lang="es-ES"/>
        </a:p>
      </dgm:t>
    </dgm:pt>
    <dgm:pt modelId="{F544F7EA-6BE0-4F47-94DC-619E3E7F8650}" type="pres">
      <dgm:prSet presAssocID="{D5551C3D-F192-4C9F-9354-92BB09092DD9}" presName="node" presStyleLbl="node1" presStyleIdx="0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B7CEC4-0211-4EB6-8121-5ED8DD466D53}" type="pres">
      <dgm:prSet presAssocID="{D5551C3D-F192-4C9F-9354-92BB09092DD9}" presName="dummy" presStyleCnt="0"/>
      <dgm:spPr/>
    </dgm:pt>
    <dgm:pt modelId="{128EE782-517F-4A25-AB51-D549E304E3BF}" type="pres">
      <dgm:prSet presAssocID="{96CA3F19-1931-4432-BCF0-F9D29A998EDD}" presName="sibTrans" presStyleLbl="sibTrans2D1" presStyleIdx="0" presStyleCnt="6"/>
      <dgm:spPr/>
      <dgm:t>
        <a:bodyPr/>
        <a:lstStyle/>
        <a:p>
          <a:endParaRPr lang="es-ES"/>
        </a:p>
      </dgm:t>
    </dgm:pt>
    <dgm:pt modelId="{6B59E79F-C082-4167-A1D7-D3207D606DAB}" type="pres">
      <dgm:prSet presAssocID="{25C16E29-EAEC-438B-8507-66FD18FFBAAE}" presName="node" presStyleLbl="node1" presStyleIdx="1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460B7-4B82-4EE1-883B-545B6C090D8E}" type="pres">
      <dgm:prSet presAssocID="{25C16E29-EAEC-438B-8507-66FD18FFBAAE}" presName="dummy" presStyleCnt="0"/>
      <dgm:spPr/>
    </dgm:pt>
    <dgm:pt modelId="{9A9000C8-4D35-4D97-8B9E-47C984EBE828}" type="pres">
      <dgm:prSet presAssocID="{7FFAB806-3FB0-446C-AE13-CB5ACB5E4DC3}" presName="sibTrans" presStyleLbl="sibTrans2D1" presStyleIdx="1" presStyleCnt="6"/>
      <dgm:spPr/>
      <dgm:t>
        <a:bodyPr/>
        <a:lstStyle/>
        <a:p>
          <a:endParaRPr lang="es-ES"/>
        </a:p>
      </dgm:t>
    </dgm:pt>
    <dgm:pt modelId="{A1ED579E-DB37-40FB-82F7-7C4729524D17}" type="pres">
      <dgm:prSet presAssocID="{EA82E34B-9951-4E69-952A-25CCC7693F0E}" presName="node" presStyleLbl="node1" presStyleIdx="2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1CE19A-53E9-4BE9-A1AC-ED66392E2C24}" type="pres">
      <dgm:prSet presAssocID="{EA82E34B-9951-4E69-952A-25CCC7693F0E}" presName="dummy" presStyleCnt="0"/>
      <dgm:spPr/>
    </dgm:pt>
    <dgm:pt modelId="{D26195FF-5595-4434-81BB-54E602EDDCD8}" type="pres">
      <dgm:prSet presAssocID="{AB3775A8-B0F9-4273-91CA-C68E574A5BC4}" presName="sibTrans" presStyleLbl="sibTrans2D1" presStyleIdx="2" presStyleCnt="6"/>
      <dgm:spPr/>
      <dgm:t>
        <a:bodyPr/>
        <a:lstStyle/>
        <a:p>
          <a:endParaRPr lang="es-ES"/>
        </a:p>
      </dgm:t>
    </dgm:pt>
    <dgm:pt modelId="{376E7799-A20D-464D-9099-81F7EB1432FA}" type="pres">
      <dgm:prSet presAssocID="{B24738F7-B5C5-42C5-811D-DC82C8395291}" presName="node" presStyleLbl="node1" presStyleIdx="3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F321A1-3C6A-44D2-86C3-AF7690E20564}" type="pres">
      <dgm:prSet presAssocID="{B24738F7-B5C5-42C5-811D-DC82C8395291}" presName="dummy" presStyleCnt="0"/>
      <dgm:spPr/>
    </dgm:pt>
    <dgm:pt modelId="{861BFCAB-5D80-42BA-ACFC-7CC4A1DF70C2}" type="pres">
      <dgm:prSet presAssocID="{A5E2A17B-BF15-453D-8884-BF19D11EA92D}" presName="sibTrans" presStyleLbl="sibTrans2D1" presStyleIdx="3" presStyleCnt="6"/>
      <dgm:spPr/>
      <dgm:t>
        <a:bodyPr/>
        <a:lstStyle/>
        <a:p>
          <a:endParaRPr lang="es-ES"/>
        </a:p>
      </dgm:t>
    </dgm:pt>
    <dgm:pt modelId="{40592EBA-B75D-43B5-8198-FD31E6D0E8E1}" type="pres">
      <dgm:prSet presAssocID="{E50CF182-BD2A-4B9F-A4EC-68519D061B6F}" presName="node" presStyleLbl="node1" presStyleIdx="4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206AB9-9BDD-41CA-94F3-73BD7AD34FD8}" type="pres">
      <dgm:prSet presAssocID="{E50CF182-BD2A-4B9F-A4EC-68519D061B6F}" presName="dummy" presStyleCnt="0"/>
      <dgm:spPr/>
    </dgm:pt>
    <dgm:pt modelId="{4F7E111D-22B2-4806-A377-4EA5061B9E6E}" type="pres">
      <dgm:prSet presAssocID="{1FC7C26C-609B-490B-B280-4E1B89008205}" presName="sibTrans" presStyleLbl="sibTrans2D1" presStyleIdx="4" presStyleCnt="6"/>
      <dgm:spPr/>
      <dgm:t>
        <a:bodyPr/>
        <a:lstStyle/>
        <a:p>
          <a:endParaRPr lang="es-ES"/>
        </a:p>
      </dgm:t>
    </dgm:pt>
    <dgm:pt modelId="{9AB95F0A-94D0-49DD-9AE2-EE5ABDE2BB33}" type="pres">
      <dgm:prSet presAssocID="{E3219D37-74E1-4DDF-86E3-C96E4F8CCAB7}" presName="node" presStyleLbl="node1" presStyleIdx="5" presStyleCnt="6" custScaleX="118285" custScaleY="103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903E8B-4496-412B-BD71-54C61BEF9E49}" type="pres">
      <dgm:prSet presAssocID="{E3219D37-74E1-4DDF-86E3-C96E4F8CCAB7}" presName="dummy" presStyleCnt="0"/>
      <dgm:spPr/>
    </dgm:pt>
    <dgm:pt modelId="{45B3E481-C001-4ABD-A47D-BB598439F81F}" type="pres">
      <dgm:prSet presAssocID="{05307946-B68B-45A4-BFD7-2C16C3B12B88}" presName="sibTrans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61B283F1-B962-47E1-8BED-75A97EF8F5E7}" srcId="{542DFC89-9062-412F-89C2-9CC746FCD285}" destId="{25C16E29-EAEC-438B-8507-66FD18FFBAAE}" srcOrd="1" destOrd="0" parTransId="{E7B23B44-AED7-46AF-9F40-8F149E23F531}" sibTransId="{7FFAB806-3FB0-446C-AE13-CB5ACB5E4DC3}"/>
    <dgm:cxn modelId="{6D03AEB1-C8D3-4EAF-912A-74DE59B8743C}" type="presOf" srcId="{05307946-B68B-45A4-BFD7-2C16C3B12B88}" destId="{45B3E481-C001-4ABD-A47D-BB598439F81F}" srcOrd="0" destOrd="0" presId="urn:microsoft.com/office/officeart/2005/8/layout/radial6"/>
    <dgm:cxn modelId="{30D87CF2-FBBD-4A07-B605-C9D12FFFB63A}" type="presOf" srcId="{96CA3F19-1931-4432-BCF0-F9D29A998EDD}" destId="{128EE782-517F-4A25-AB51-D549E304E3BF}" srcOrd="0" destOrd="0" presId="urn:microsoft.com/office/officeart/2005/8/layout/radial6"/>
    <dgm:cxn modelId="{A92EC947-D4DC-4BDE-B1E2-1DB70A2F8E67}" srcId="{542DFC89-9062-412F-89C2-9CC746FCD285}" destId="{D5551C3D-F192-4C9F-9354-92BB09092DD9}" srcOrd="0" destOrd="0" parTransId="{E26B07B4-A86E-4879-B0D6-13CA2E2123C1}" sibTransId="{96CA3F19-1931-4432-BCF0-F9D29A998EDD}"/>
    <dgm:cxn modelId="{A0960509-53FB-4539-8030-7AF9540C5539}" type="presOf" srcId="{25C16E29-EAEC-438B-8507-66FD18FFBAAE}" destId="{6B59E79F-C082-4167-A1D7-D3207D606DAB}" srcOrd="0" destOrd="0" presId="urn:microsoft.com/office/officeart/2005/8/layout/radial6"/>
    <dgm:cxn modelId="{BC3435A2-E911-4793-9D0E-73D81F71A200}" type="presOf" srcId="{B24738F7-B5C5-42C5-811D-DC82C8395291}" destId="{376E7799-A20D-464D-9099-81F7EB1432FA}" srcOrd="0" destOrd="0" presId="urn:microsoft.com/office/officeart/2005/8/layout/radial6"/>
    <dgm:cxn modelId="{CECC3152-0851-4FC0-93CA-86FF7507EA03}" type="presOf" srcId="{EA82E34B-9951-4E69-952A-25CCC7693F0E}" destId="{A1ED579E-DB37-40FB-82F7-7C4729524D17}" srcOrd="0" destOrd="0" presId="urn:microsoft.com/office/officeart/2005/8/layout/radial6"/>
    <dgm:cxn modelId="{C4F79853-3F90-41B5-A11C-6FBF1F735F49}" srcId="{542DFC89-9062-412F-89C2-9CC746FCD285}" destId="{B24738F7-B5C5-42C5-811D-DC82C8395291}" srcOrd="3" destOrd="0" parTransId="{8EEA0242-3B2B-4F4F-8DA7-F7E528CE6080}" sibTransId="{A5E2A17B-BF15-453D-8884-BF19D11EA92D}"/>
    <dgm:cxn modelId="{B088C03E-9ABF-4F3E-BF81-19DD4EBBB52D}" srcId="{542DFC89-9062-412F-89C2-9CC746FCD285}" destId="{E3219D37-74E1-4DDF-86E3-C96E4F8CCAB7}" srcOrd="5" destOrd="0" parTransId="{011F7A5F-7E36-47F2-A1D8-E08AA2F7A6E1}" sibTransId="{05307946-B68B-45A4-BFD7-2C16C3B12B88}"/>
    <dgm:cxn modelId="{FE41A0DB-F965-4CC6-A771-E4C4BBBBAD6D}" srcId="{542DFC89-9062-412F-89C2-9CC746FCD285}" destId="{EA82E34B-9951-4E69-952A-25CCC7693F0E}" srcOrd="2" destOrd="0" parTransId="{E5EBF124-8907-48C3-BFC6-DF62588DC40F}" sibTransId="{AB3775A8-B0F9-4273-91CA-C68E574A5BC4}"/>
    <dgm:cxn modelId="{8FFA4F40-437D-4955-BD4A-34ACB50AF0C8}" type="presOf" srcId="{E3219D37-74E1-4DDF-86E3-C96E4F8CCAB7}" destId="{9AB95F0A-94D0-49DD-9AE2-EE5ABDE2BB33}" srcOrd="0" destOrd="0" presId="urn:microsoft.com/office/officeart/2005/8/layout/radial6"/>
    <dgm:cxn modelId="{C47AFFBF-6361-457F-81D3-B079339CF25E}" type="presOf" srcId="{D5551C3D-F192-4C9F-9354-92BB09092DD9}" destId="{F544F7EA-6BE0-4F47-94DC-619E3E7F8650}" srcOrd="0" destOrd="0" presId="urn:microsoft.com/office/officeart/2005/8/layout/radial6"/>
    <dgm:cxn modelId="{64FF8F2D-0A9C-42B0-93DB-3CE8CBE3BE30}" type="presOf" srcId="{542DFC89-9062-412F-89C2-9CC746FCD285}" destId="{29463C9E-72C5-4823-9FBB-0837B190916E}" srcOrd="0" destOrd="0" presId="urn:microsoft.com/office/officeart/2005/8/layout/radial6"/>
    <dgm:cxn modelId="{39BE4D30-1D8E-461A-A377-4EE628924154}" type="presOf" srcId="{AB3775A8-B0F9-4273-91CA-C68E574A5BC4}" destId="{D26195FF-5595-4434-81BB-54E602EDDCD8}" srcOrd="0" destOrd="0" presId="urn:microsoft.com/office/officeart/2005/8/layout/radial6"/>
    <dgm:cxn modelId="{BCD317AD-216A-4D27-BE0B-DF0B0D7EDA04}" type="presOf" srcId="{1FC7C26C-609B-490B-B280-4E1B89008205}" destId="{4F7E111D-22B2-4806-A377-4EA5061B9E6E}" srcOrd="0" destOrd="0" presId="urn:microsoft.com/office/officeart/2005/8/layout/radial6"/>
    <dgm:cxn modelId="{A0A38164-822C-4DE3-BA9C-8907A69E846B}" type="presOf" srcId="{A5E2A17B-BF15-453D-8884-BF19D11EA92D}" destId="{861BFCAB-5D80-42BA-ACFC-7CC4A1DF70C2}" srcOrd="0" destOrd="0" presId="urn:microsoft.com/office/officeart/2005/8/layout/radial6"/>
    <dgm:cxn modelId="{26BD9F1A-4433-4B76-9804-E8AA075FA836}" type="presOf" srcId="{7FFAB806-3FB0-446C-AE13-CB5ACB5E4DC3}" destId="{9A9000C8-4D35-4D97-8B9E-47C984EBE828}" srcOrd="0" destOrd="0" presId="urn:microsoft.com/office/officeart/2005/8/layout/radial6"/>
    <dgm:cxn modelId="{88DE0F5B-888F-419E-8B4A-615C06681969}" srcId="{542DFC89-9062-412F-89C2-9CC746FCD285}" destId="{E50CF182-BD2A-4B9F-A4EC-68519D061B6F}" srcOrd="4" destOrd="0" parTransId="{320F4630-A092-4173-A0EC-1B875CE6403A}" sibTransId="{1FC7C26C-609B-490B-B280-4E1B89008205}"/>
    <dgm:cxn modelId="{8D237AEA-ADD8-4A9F-AF73-374BF4345EDF}" type="presOf" srcId="{E50CF182-BD2A-4B9F-A4EC-68519D061B6F}" destId="{40592EBA-B75D-43B5-8198-FD31E6D0E8E1}" srcOrd="0" destOrd="0" presId="urn:microsoft.com/office/officeart/2005/8/layout/radial6"/>
    <dgm:cxn modelId="{8EC189C7-2970-4950-BCED-827F7B3533AD}" srcId="{42896176-61B3-465B-AD44-E1E8980EE765}" destId="{542DFC89-9062-412F-89C2-9CC746FCD285}" srcOrd="0" destOrd="0" parTransId="{1FB50B28-5768-4AB3-9FE8-380CF3B9C589}" sibTransId="{49D65A68-8909-42F3-8FF4-1C35E241BB24}"/>
    <dgm:cxn modelId="{5B417737-78EC-447C-B25C-9896F1364AD8}" type="presOf" srcId="{42896176-61B3-465B-AD44-E1E8980EE765}" destId="{5DA17624-97CA-407E-A30F-C593B903EFB3}" srcOrd="0" destOrd="0" presId="urn:microsoft.com/office/officeart/2005/8/layout/radial6"/>
    <dgm:cxn modelId="{E9CD7F50-2198-465D-8560-B132CFD4E2B9}" type="presParOf" srcId="{5DA17624-97CA-407E-A30F-C593B903EFB3}" destId="{29463C9E-72C5-4823-9FBB-0837B190916E}" srcOrd="0" destOrd="0" presId="urn:microsoft.com/office/officeart/2005/8/layout/radial6"/>
    <dgm:cxn modelId="{1476D143-3946-447F-A6A2-9DD723101FCC}" type="presParOf" srcId="{5DA17624-97CA-407E-A30F-C593B903EFB3}" destId="{F544F7EA-6BE0-4F47-94DC-619E3E7F8650}" srcOrd="1" destOrd="0" presId="urn:microsoft.com/office/officeart/2005/8/layout/radial6"/>
    <dgm:cxn modelId="{C53E3C6F-3630-4B69-B9FF-59EBDF8F466D}" type="presParOf" srcId="{5DA17624-97CA-407E-A30F-C593B903EFB3}" destId="{B5B7CEC4-0211-4EB6-8121-5ED8DD466D53}" srcOrd="2" destOrd="0" presId="urn:microsoft.com/office/officeart/2005/8/layout/radial6"/>
    <dgm:cxn modelId="{CA153EB4-AF7E-4E53-8AC5-4466FF428181}" type="presParOf" srcId="{5DA17624-97CA-407E-A30F-C593B903EFB3}" destId="{128EE782-517F-4A25-AB51-D549E304E3BF}" srcOrd="3" destOrd="0" presId="urn:microsoft.com/office/officeart/2005/8/layout/radial6"/>
    <dgm:cxn modelId="{94B3A42B-13E9-42D4-A29A-073671D9CEDC}" type="presParOf" srcId="{5DA17624-97CA-407E-A30F-C593B903EFB3}" destId="{6B59E79F-C082-4167-A1D7-D3207D606DAB}" srcOrd="4" destOrd="0" presId="urn:microsoft.com/office/officeart/2005/8/layout/radial6"/>
    <dgm:cxn modelId="{53B6EC77-F38F-4B6A-B59B-9CFEE562DC8F}" type="presParOf" srcId="{5DA17624-97CA-407E-A30F-C593B903EFB3}" destId="{D48460B7-4B82-4EE1-883B-545B6C090D8E}" srcOrd="5" destOrd="0" presId="urn:microsoft.com/office/officeart/2005/8/layout/radial6"/>
    <dgm:cxn modelId="{4107DAB3-D5B9-405A-90CF-073B6961026E}" type="presParOf" srcId="{5DA17624-97CA-407E-A30F-C593B903EFB3}" destId="{9A9000C8-4D35-4D97-8B9E-47C984EBE828}" srcOrd="6" destOrd="0" presId="urn:microsoft.com/office/officeart/2005/8/layout/radial6"/>
    <dgm:cxn modelId="{BDB6A3ED-6FDC-4CF9-96FF-279BCEC380B0}" type="presParOf" srcId="{5DA17624-97CA-407E-A30F-C593B903EFB3}" destId="{A1ED579E-DB37-40FB-82F7-7C4729524D17}" srcOrd="7" destOrd="0" presId="urn:microsoft.com/office/officeart/2005/8/layout/radial6"/>
    <dgm:cxn modelId="{82065B70-873C-4C7D-800D-9A90B043CAEA}" type="presParOf" srcId="{5DA17624-97CA-407E-A30F-C593B903EFB3}" destId="{411CE19A-53E9-4BE9-A1AC-ED66392E2C24}" srcOrd="8" destOrd="0" presId="urn:microsoft.com/office/officeart/2005/8/layout/radial6"/>
    <dgm:cxn modelId="{1172E9CF-8953-4D7A-A954-F27093F0A77A}" type="presParOf" srcId="{5DA17624-97CA-407E-A30F-C593B903EFB3}" destId="{D26195FF-5595-4434-81BB-54E602EDDCD8}" srcOrd="9" destOrd="0" presId="urn:microsoft.com/office/officeart/2005/8/layout/radial6"/>
    <dgm:cxn modelId="{D659C599-873A-4BAB-AE39-407A9C42538A}" type="presParOf" srcId="{5DA17624-97CA-407E-A30F-C593B903EFB3}" destId="{376E7799-A20D-464D-9099-81F7EB1432FA}" srcOrd="10" destOrd="0" presId="urn:microsoft.com/office/officeart/2005/8/layout/radial6"/>
    <dgm:cxn modelId="{3DFC1D6E-5C27-44CA-9CF5-AE26780664E6}" type="presParOf" srcId="{5DA17624-97CA-407E-A30F-C593B903EFB3}" destId="{D4F321A1-3C6A-44D2-86C3-AF7690E20564}" srcOrd="11" destOrd="0" presId="urn:microsoft.com/office/officeart/2005/8/layout/radial6"/>
    <dgm:cxn modelId="{73EF062A-D90C-4DF4-BF77-57DAF056C84F}" type="presParOf" srcId="{5DA17624-97CA-407E-A30F-C593B903EFB3}" destId="{861BFCAB-5D80-42BA-ACFC-7CC4A1DF70C2}" srcOrd="12" destOrd="0" presId="urn:microsoft.com/office/officeart/2005/8/layout/radial6"/>
    <dgm:cxn modelId="{133046C0-0E9B-45D3-A6E4-B73E3CFC0119}" type="presParOf" srcId="{5DA17624-97CA-407E-A30F-C593B903EFB3}" destId="{40592EBA-B75D-43B5-8198-FD31E6D0E8E1}" srcOrd="13" destOrd="0" presId="urn:microsoft.com/office/officeart/2005/8/layout/radial6"/>
    <dgm:cxn modelId="{C3FF2E76-5580-4DA6-8766-7C0EC737415D}" type="presParOf" srcId="{5DA17624-97CA-407E-A30F-C593B903EFB3}" destId="{5E206AB9-9BDD-41CA-94F3-73BD7AD34FD8}" srcOrd="14" destOrd="0" presId="urn:microsoft.com/office/officeart/2005/8/layout/radial6"/>
    <dgm:cxn modelId="{3EB69E68-BAD3-4F8D-B4FA-2F5A50AB968A}" type="presParOf" srcId="{5DA17624-97CA-407E-A30F-C593B903EFB3}" destId="{4F7E111D-22B2-4806-A377-4EA5061B9E6E}" srcOrd="15" destOrd="0" presId="urn:microsoft.com/office/officeart/2005/8/layout/radial6"/>
    <dgm:cxn modelId="{BBE2F194-E7CC-48C7-A443-F9AEA10C4791}" type="presParOf" srcId="{5DA17624-97CA-407E-A30F-C593B903EFB3}" destId="{9AB95F0A-94D0-49DD-9AE2-EE5ABDE2BB33}" srcOrd="16" destOrd="0" presId="urn:microsoft.com/office/officeart/2005/8/layout/radial6"/>
    <dgm:cxn modelId="{577AB8B1-7EAD-4D8E-9B7F-EB4D66983BD1}" type="presParOf" srcId="{5DA17624-97CA-407E-A30F-C593B903EFB3}" destId="{CC903E8B-4496-412B-BD71-54C61BEF9E49}" srcOrd="17" destOrd="0" presId="urn:microsoft.com/office/officeart/2005/8/layout/radial6"/>
    <dgm:cxn modelId="{5739EE90-1F87-4559-9D8D-BE142F9A2F2F}" type="presParOf" srcId="{5DA17624-97CA-407E-A30F-C593B903EFB3}" destId="{45B3E481-C001-4ABD-A47D-BB598439F81F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78D727-E645-40FF-A08F-C13899245E6D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B3D4265-A8ED-4921-BAFD-225C3897F6E4}">
      <dgm:prSet phldrT="[Texto]"/>
      <dgm:spPr/>
      <dgm:t>
        <a:bodyPr/>
        <a:lstStyle/>
        <a:p>
          <a:r>
            <a:rPr lang="es-ES" dirty="0" smtClean="0"/>
            <a:t>Se deriva del Turismo deportivo</a:t>
          </a:r>
          <a:endParaRPr lang="es-ES" dirty="0"/>
        </a:p>
      </dgm:t>
    </dgm:pt>
    <dgm:pt modelId="{8C205686-E629-494C-8CC0-C122199A199E}" type="parTrans" cxnId="{B4900249-C5FC-47F5-AE23-A22364434CC3}">
      <dgm:prSet/>
      <dgm:spPr/>
      <dgm:t>
        <a:bodyPr/>
        <a:lstStyle/>
        <a:p>
          <a:endParaRPr lang="es-ES"/>
        </a:p>
      </dgm:t>
    </dgm:pt>
    <dgm:pt modelId="{3A9DD408-987E-4EF0-97CB-123429FFDED2}" type="sibTrans" cxnId="{B4900249-C5FC-47F5-AE23-A22364434CC3}">
      <dgm:prSet/>
      <dgm:spPr/>
      <dgm:t>
        <a:bodyPr/>
        <a:lstStyle/>
        <a:p>
          <a:endParaRPr lang="es-ES"/>
        </a:p>
      </dgm:t>
    </dgm:pt>
    <dgm:pt modelId="{71235495-1918-4B12-9D00-DFC4A3F5AE95}">
      <dgm:prSet phldrT="[Texto]"/>
      <dgm:spPr/>
      <dgm:t>
        <a:bodyPr/>
        <a:lstStyle/>
        <a:p>
          <a:r>
            <a:rPr lang="es-ES" dirty="0" smtClean="0"/>
            <a:t>Se lo considera como un similar al turismo de aventura.</a:t>
          </a:r>
          <a:endParaRPr lang="es-ES" dirty="0"/>
        </a:p>
      </dgm:t>
    </dgm:pt>
    <dgm:pt modelId="{CBCFE63B-DCF6-49A5-BC0A-653738EA980C}" type="parTrans" cxnId="{4E3CB546-8ADE-4509-8BE5-7ED91C70E505}">
      <dgm:prSet/>
      <dgm:spPr/>
      <dgm:t>
        <a:bodyPr/>
        <a:lstStyle/>
        <a:p>
          <a:endParaRPr lang="es-ES"/>
        </a:p>
      </dgm:t>
    </dgm:pt>
    <dgm:pt modelId="{CE864210-8417-4129-808F-3463BEB9655E}" type="sibTrans" cxnId="{4E3CB546-8ADE-4509-8BE5-7ED91C70E505}">
      <dgm:prSet/>
      <dgm:spPr/>
      <dgm:t>
        <a:bodyPr/>
        <a:lstStyle/>
        <a:p>
          <a:endParaRPr lang="es-ES"/>
        </a:p>
      </dgm:t>
    </dgm:pt>
    <dgm:pt modelId="{0AF8AC8B-C572-4C19-B0D4-7FBB9BA64D3B}">
      <dgm:prSet phldrT="[Texto]"/>
      <dgm:spPr/>
      <dgm:t>
        <a:bodyPr/>
        <a:lstStyle/>
        <a:p>
          <a:r>
            <a:rPr lang="es-ES" dirty="0" smtClean="0"/>
            <a:t>Va ligado a actividad física y deportiva</a:t>
          </a:r>
          <a:endParaRPr lang="es-ES" dirty="0"/>
        </a:p>
      </dgm:t>
    </dgm:pt>
    <dgm:pt modelId="{2442E74A-EF2E-4EF1-86F1-BF79CA762992}" type="parTrans" cxnId="{3F203D2E-1CBA-4B06-A39F-9872371209C6}">
      <dgm:prSet/>
      <dgm:spPr/>
      <dgm:t>
        <a:bodyPr/>
        <a:lstStyle/>
        <a:p>
          <a:endParaRPr lang="es-ES"/>
        </a:p>
      </dgm:t>
    </dgm:pt>
    <dgm:pt modelId="{A3BE6F8B-2C7D-41DE-BBA4-E69EE963C69D}" type="sibTrans" cxnId="{3F203D2E-1CBA-4B06-A39F-9872371209C6}">
      <dgm:prSet/>
      <dgm:spPr/>
      <dgm:t>
        <a:bodyPr/>
        <a:lstStyle/>
        <a:p>
          <a:endParaRPr lang="es-ES"/>
        </a:p>
      </dgm:t>
    </dgm:pt>
    <dgm:pt modelId="{20CF5FB8-124A-4F5D-A029-42497BF55BE4}">
      <dgm:prSet phldrT="[Texto]"/>
      <dgm:spPr/>
      <dgm:t>
        <a:bodyPr/>
        <a:lstStyle/>
        <a:p>
          <a:r>
            <a:rPr lang="es-ES" dirty="0" smtClean="0"/>
            <a:t>Posee gran conciencia por la naturaleza</a:t>
          </a:r>
          <a:endParaRPr lang="es-ES" dirty="0"/>
        </a:p>
      </dgm:t>
    </dgm:pt>
    <dgm:pt modelId="{7DAEF1CE-DF6C-4DD0-B615-F27EAEB6B3DE}" type="parTrans" cxnId="{04B081BD-7E7F-4334-B742-3897AE0AD2F5}">
      <dgm:prSet/>
      <dgm:spPr/>
      <dgm:t>
        <a:bodyPr/>
        <a:lstStyle/>
        <a:p>
          <a:endParaRPr lang="es-ES"/>
        </a:p>
      </dgm:t>
    </dgm:pt>
    <dgm:pt modelId="{D3A3A1C5-E75A-4149-B785-B6B1E4CACFB8}" type="sibTrans" cxnId="{04B081BD-7E7F-4334-B742-3897AE0AD2F5}">
      <dgm:prSet/>
      <dgm:spPr/>
      <dgm:t>
        <a:bodyPr/>
        <a:lstStyle/>
        <a:p>
          <a:endParaRPr lang="es-ES"/>
        </a:p>
      </dgm:t>
    </dgm:pt>
    <dgm:pt modelId="{6F7EA3F1-EB3A-4A6E-9C1E-C7F99951E1BD}">
      <dgm:prSet phldrT="[Texto]"/>
      <dgm:spPr/>
      <dgm:t>
        <a:bodyPr/>
        <a:lstStyle/>
        <a:p>
          <a:r>
            <a:rPr lang="es-ES" dirty="0" smtClean="0"/>
            <a:t>Se clasifica por el medio físico en que se desarrolla</a:t>
          </a:r>
          <a:endParaRPr lang="es-ES" dirty="0"/>
        </a:p>
      </dgm:t>
    </dgm:pt>
    <dgm:pt modelId="{5ACAFBE1-3789-4DDE-BCA7-F18F381C05F2}" type="parTrans" cxnId="{D7987731-1611-4026-9D7C-E785BFBEC6A0}">
      <dgm:prSet/>
      <dgm:spPr/>
      <dgm:t>
        <a:bodyPr/>
        <a:lstStyle/>
        <a:p>
          <a:endParaRPr lang="es-ES"/>
        </a:p>
      </dgm:t>
    </dgm:pt>
    <dgm:pt modelId="{664B0614-B297-44DF-97C5-1EFFA2FE0900}" type="sibTrans" cxnId="{D7987731-1611-4026-9D7C-E785BFBEC6A0}">
      <dgm:prSet/>
      <dgm:spPr/>
      <dgm:t>
        <a:bodyPr/>
        <a:lstStyle/>
        <a:p>
          <a:endParaRPr lang="es-ES"/>
        </a:p>
      </dgm:t>
    </dgm:pt>
    <dgm:pt modelId="{9778F1BB-053B-489E-B7DF-847E91B9CCB0}">
      <dgm:prSet phldrT="[Texto]"/>
      <dgm:spPr/>
      <dgm:t>
        <a:bodyPr/>
        <a:lstStyle/>
        <a:p>
          <a:r>
            <a:rPr lang="es-ES" dirty="0" smtClean="0"/>
            <a:t>Aire, Agua y tierra</a:t>
          </a:r>
          <a:endParaRPr lang="es-ES" dirty="0"/>
        </a:p>
      </dgm:t>
    </dgm:pt>
    <dgm:pt modelId="{19936821-DA62-43C6-8FBC-602DC09AA364}" type="parTrans" cxnId="{E4AAFB5B-4B0A-43E9-A1F1-08843D184162}">
      <dgm:prSet/>
      <dgm:spPr/>
      <dgm:t>
        <a:bodyPr/>
        <a:lstStyle/>
        <a:p>
          <a:endParaRPr lang="es-ES"/>
        </a:p>
      </dgm:t>
    </dgm:pt>
    <dgm:pt modelId="{D71083AB-FF04-46D6-AC58-195B307B0D53}" type="sibTrans" cxnId="{E4AAFB5B-4B0A-43E9-A1F1-08843D184162}">
      <dgm:prSet/>
      <dgm:spPr/>
      <dgm:t>
        <a:bodyPr/>
        <a:lstStyle/>
        <a:p>
          <a:endParaRPr lang="es-ES"/>
        </a:p>
      </dgm:t>
    </dgm:pt>
    <dgm:pt modelId="{02E1478D-CB4F-4AD1-B114-66E5F5EF16AC}" type="pres">
      <dgm:prSet presAssocID="{6478D727-E645-40FF-A08F-C13899245E6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BC09673-AD02-48FF-B800-357F3DD0C810}" type="pres">
      <dgm:prSet presAssocID="{EB3D4265-A8ED-4921-BAFD-225C3897F6E4}" presName="composite" presStyleCnt="0"/>
      <dgm:spPr/>
    </dgm:pt>
    <dgm:pt modelId="{053B9803-B830-49F2-84D6-C070161C451B}" type="pres">
      <dgm:prSet presAssocID="{EB3D4265-A8ED-4921-BAFD-225C3897F6E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19527B-F2B5-458B-8680-976429406797}" type="pres">
      <dgm:prSet presAssocID="{EB3D4265-A8ED-4921-BAFD-225C3897F6E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30932D-D2CB-45E9-A67B-2D720CCD4AF8}" type="pres">
      <dgm:prSet presAssocID="{EB3D4265-A8ED-4921-BAFD-225C3897F6E4}" presName="BalanceSpacing" presStyleCnt="0"/>
      <dgm:spPr/>
    </dgm:pt>
    <dgm:pt modelId="{1C5757AE-1DEC-4820-934E-1769528BBB28}" type="pres">
      <dgm:prSet presAssocID="{EB3D4265-A8ED-4921-BAFD-225C3897F6E4}" presName="BalanceSpacing1" presStyleCnt="0"/>
      <dgm:spPr/>
    </dgm:pt>
    <dgm:pt modelId="{60C903E9-5994-43F2-A256-6995D1633319}" type="pres">
      <dgm:prSet presAssocID="{3A9DD408-987E-4EF0-97CB-123429FFDED2}" presName="Accent1Text" presStyleLbl="node1" presStyleIdx="1" presStyleCnt="6"/>
      <dgm:spPr/>
      <dgm:t>
        <a:bodyPr/>
        <a:lstStyle/>
        <a:p>
          <a:endParaRPr lang="es-ES"/>
        </a:p>
      </dgm:t>
    </dgm:pt>
    <dgm:pt modelId="{E31EEF71-9CF6-4160-AD8C-3FFA294F2199}" type="pres">
      <dgm:prSet presAssocID="{3A9DD408-987E-4EF0-97CB-123429FFDED2}" presName="spaceBetweenRectangles" presStyleCnt="0"/>
      <dgm:spPr/>
    </dgm:pt>
    <dgm:pt modelId="{2AC0DA47-FD36-49F3-B21C-FE5D759B7DBB}" type="pres">
      <dgm:prSet presAssocID="{0AF8AC8B-C572-4C19-B0D4-7FBB9BA64D3B}" presName="composite" presStyleCnt="0"/>
      <dgm:spPr/>
    </dgm:pt>
    <dgm:pt modelId="{A204B874-124A-46A1-BD12-C073AF4BF150}" type="pres">
      <dgm:prSet presAssocID="{0AF8AC8B-C572-4C19-B0D4-7FBB9BA64D3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A79296-757D-403D-A880-98A7E536A0E5}" type="pres">
      <dgm:prSet presAssocID="{0AF8AC8B-C572-4C19-B0D4-7FBB9BA64D3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3D5EAB-E535-41DD-85E5-D1F2081AB94A}" type="pres">
      <dgm:prSet presAssocID="{0AF8AC8B-C572-4C19-B0D4-7FBB9BA64D3B}" presName="BalanceSpacing" presStyleCnt="0"/>
      <dgm:spPr/>
    </dgm:pt>
    <dgm:pt modelId="{F4E934A4-E622-4E92-95CD-82E707468642}" type="pres">
      <dgm:prSet presAssocID="{0AF8AC8B-C572-4C19-B0D4-7FBB9BA64D3B}" presName="BalanceSpacing1" presStyleCnt="0"/>
      <dgm:spPr/>
    </dgm:pt>
    <dgm:pt modelId="{DF95FDD5-8A86-45E0-9C8A-5ED609926B00}" type="pres">
      <dgm:prSet presAssocID="{A3BE6F8B-2C7D-41DE-BBA4-E69EE963C69D}" presName="Accent1Text" presStyleLbl="node1" presStyleIdx="3" presStyleCnt="6"/>
      <dgm:spPr/>
      <dgm:t>
        <a:bodyPr/>
        <a:lstStyle/>
        <a:p>
          <a:endParaRPr lang="es-ES"/>
        </a:p>
      </dgm:t>
    </dgm:pt>
    <dgm:pt modelId="{736A68FB-E446-4B3B-8D87-D20FF7AB023D}" type="pres">
      <dgm:prSet presAssocID="{A3BE6F8B-2C7D-41DE-BBA4-E69EE963C69D}" presName="spaceBetweenRectangles" presStyleCnt="0"/>
      <dgm:spPr/>
    </dgm:pt>
    <dgm:pt modelId="{FC233CEA-F576-4A1F-A249-BCF900B38BBA}" type="pres">
      <dgm:prSet presAssocID="{6F7EA3F1-EB3A-4A6E-9C1E-C7F99951E1BD}" presName="composite" presStyleCnt="0"/>
      <dgm:spPr/>
    </dgm:pt>
    <dgm:pt modelId="{64AF0738-62FC-45F7-81A1-A843D6DFF3CE}" type="pres">
      <dgm:prSet presAssocID="{6F7EA3F1-EB3A-4A6E-9C1E-C7F99951E1B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B886DC-4F3D-43F1-AB24-49E0E5858659}" type="pres">
      <dgm:prSet presAssocID="{6F7EA3F1-EB3A-4A6E-9C1E-C7F99951E1B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A7FB2B-8F21-4F52-BFCC-BB9E068BA114}" type="pres">
      <dgm:prSet presAssocID="{6F7EA3F1-EB3A-4A6E-9C1E-C7F99951E1BD}" presName="BalanceSpacing" presStyleCnt="0"/>
      <dgm:spPr/>
    </dgm:pt>
    <dgm:pt modelId="{812E4D2F-CC00-45C0-A129-0C1F2DAA403F}" type="pres">
      <dgm:prSet presAssocID="{6F7EA3F1-EB3A-4A6E-9C1E-C7F99951E1BD}" presName="BalanceSpacing1" presStyleCnt="0"/>
      <dgm:spPr/>
    </dgm:pt>
    <dgm:pt modelId="{3781AAE1-9EEE-43CB-A3D1-70B1D927B91C}" type="pres">
      <dgm:prSet presAssocID="{664B0614-B297-44DF-97C5-1EFFA2FE0900}" presName="Accent1Text" presStyleLbl="node1" presStyleIdx="5" presStyleCnt="6"/>
      <dgm:spPr/>
      <dgm:t>
        <a:bodyPr/>
        <a:lstStyle/>
        <a:p>
          <a:endParaRPr lang="es-ES"/>
        </a:p>
      </dgm:t>
    </dgm:pt>
  </dgm:ptLst>
  <dgm:cxnLst>
    <dgm:cxn modelId="{04B081BD-7E7F-4334-B742-3897AE0AD2F5}" srcId="{0AF8AC8B-C572-4C19-B0D4-7FBB9BA64D3B}" destId="{20CF5FB8-124A-4F5D-A029-42497BF55BE4}" srcOrd="0" destOrd="0" parTransId="{7DAEF1CE-DF6C-4DD0-B615-F27EAEB6B3DE}" sibTransId="{D3A3A1C5-E75A-4149-B785-B6B1E4CACFB8}"/>
    <dgm:cxn modelId="{E03AA0D0-C109-4580-979F-2C8E11A22262}" type="presOf" srcId="{20CF5FB8-124A-4F5D-A029-42497BF55BE4}" destId="{A7A79296-757D-403D-A880-98A7E536A0E5}" srcOrd="0" destOrd="0" presId="urn:microsoft.com/office/officeart/2008/layout/AlternatingHexagons"/>
    <dgm:cxn modelId="{4E3CB546-8ADE-4509-8BE5-7ED91C70E505}" srcId="{EB3D4265-A8ED-4921-BAFD-225C3897F6E4}" destId="{71235495-1918-4B12-9D00-DFC4A3F5AE95}" srcOrd="0" destOrd="0" parTransId="{CBCFE63B-DCF6-49A5-BC0A-653738EA980C}" sibTransId="{CE864210-8417-4129-808F-3463BEB9655E}"/>
    <dgm:cxn modelId="{8252236E-FFA1-4387-81B8-59E74817848A}" type="presOf" srcId="{0AF8AC8B-C572-4C19-B0D4-7FBB9BA64D3B}" destId="{A204B874-124A-46A1-BD12-C073AF4BF150}" srcOrd="0" destOrd="0" presId="urn:microsoft.com/office/officeart/2008/layout/AlternatingHexagons"/>
    <dgm:cxn modelId="{BBB9A3F0-1D7F-4627-9B8F-E3C84C4C571A}" type="presOf" srcId="{71235495-1918-4B12-9D00-DFC4A3F5AE95}" destId="{2519527B-F2B5-458B-8680-976429406797}" srcOrd="0" destOrd="0" presId="urn:microsoft.com/office/officeart/2008/layout/AlternatingHexagons"/>
    <dgm:cxn modelId="{3F203D2E-1CBA-4B06-A39F-9872371209C6}" srcId="{6478D727-E645-40FF-A08F-C13899245E6D}" destId="{0AF8AC8B-C572-4C19-B0D4-7FBB9BA64D3B}" srcOrd="1" destOrd="0" parTransId="{2442E74A-EF2E-4EF1-86F1-BF79CA762992}" sibTransId="{A3BE6F8B-2C7D-41DE-BBA4-E69EE963C69D}"/>
    <dgm:cxn modelId="{B4900249-C5FC-47F5-AE23-A22364434CC3}" srcId="{6478D727-E645-40FF-A08F-C13899245E6D}" destId="{EB3D4265-A8ED-4921-BAFD-225C3897F6E4}" srcOrd="0" destOrd="0" parTransId="{8C205686-E629-494C-8CC0-C122199A199E}" sibTransId="{3A9DD408-987E-4EF0-97CB-123429FFDED2}"/>
    <dgm:cxn modelId="{C73BE349-4425-4C74-8E39-9286FF87B438}" type="presOf" srcId="{3A9DD408-987E-4EF0-97CB-123429FFDED2}" destId="{60C903E9-5994-43F2-A256-6995D1633319}" srcOrd="0" destOrd="0" presId="urn:microsoft.com/office/officeart/2008/layout/AlternatingHexagons"/>
    <dgm:cxn modelId="{3B957E70-DB1C-4FD2-9E21-A622A5A78E51}" type="presOf" srcId="{6478D727-E645-40FF-A08F-C13899245E6D}" destId="{02E1478D-CB4F-4AD1-B114-66E5F5EF16AC}" srcOrd="0" destOrd="0" presId="urn:microsoft.com/office/officeart/2008/layout/AlternatingHexagons"/>
    <dgm:cxn modelId="{94627F55-EDEF-4746-B9FB-CCC6E598EAAF}" type="presOf" srcId="{9778F1BB-053B-489E-B7DF-847E91B9CCB0}" destId="{54B886DC-4F3D-43F1-AB24-49E0E5858659}" srcOrd="0" destOrd="0" presId="urn:microsoft.com/office/officeart/2008/layout/AlternatingHexagons"/>
    <dgm:cxn modelId="{34DFE4B7-213F-499B-BF7C-6B55F371DF79}" type="presOf" srcId="{6F7EA3F1-EB3A-4A6E-9C1E-C7F99951E1BD}" destId="{64AF0738-62FC-45F7-81A1-A843D6DFF3CE}" srcOrd="0" destOrd="0" presId="urn:microsoft.com/office/officeart/2008/layout/AlternatingHexagons"/>
    <dgm:cxn modelId="{D7987731-1611-4026-9D7C-E785BFBEC6A0}" srcId="{6478D727-E645-40FF-A08F-C13899245E6D}" destId="{6F7EA3F1-EB3A-4A6E-9C1E-C7F99951E1BD}" srcOrd="2" destOrd="0" parTransId="{5ACAFBE1-3789-4DDE-BCA7-F18F381C05F2}" sibTransId="{664B0614-B297-44DF-97C5-1EFFA2FE0900}"/>
    <dgm:cxn modelId="{75C13D6A-23BD-4D24-852A-2CE7D8184FB1}" type="presOf" srcId="{664B0614-B297-44DF-97C5-1EFFA2FE0900}" destId="{3781AAE1-9EEE-43CB-A3D1-70B1D927B91C}" srcOrd="0" destOrd="0" presId="urn:microsoft.com/office/officeart/2008/layout/AlternatingHexagons"/>
    <dgm:cxn modelId="{E4AAFB5B-4B0A-43E9-A1F1-08843D184162}" srcId="{6F7EA3F1-EB3A-4A6E-9C1E-C7F99951E1BD}" destId="{9778F1BB-053B-489E-B7DF-847E91B9CCB0}" srcOrd="0" destOrd="0" parTransId="{19936821-DA62-43C6-8FBC-602DC09AA364}" sibTransId="{D71083AB-FF04-46D6-AC58-195B307B0D53}"/>
    <dgm:cxn modelId="{1E174DFC-CB9F-4859-9BAF-38F77FEB1512}" type="presOf" srcId="{A3BE6F8B-2C7D-41DE-BBA4-E69EE963C69D}" destId="{DF95FDD5-8A86-45E0-9C8A-5ED609926B00}" srcOrd="0" destOrd="0" presId="urn:microsoft.com/office/officeart/2008/layout/AlternatingHexagons"/>
    <dgm:cxn modelId="{DE353E5B-2199-4B0F-9D98-A0C2FBD97CED}" type="presOf" srcId="{EB3D4265-A8ED-4921-BAFD-225C3897F6E4}" destId="{053B9803-B830-49F2-84D6-C070161C451B}" srcOrd="0" destOrd="0" presId="urn:microsoft.com/office/officeart/2008/layout/AlternatingHexagons"/>
    <dgm:cxn modelId="{57B2361F-27A2-4CC6-BE0E-A9FAAB63AF6D}" type="presParOf" srcId="{02E1478D-CB4F-4AD1-B114-66E5F5EF16AC}" destId="{5BC09673-AD02-48FF-B800-357F3DD0C810}" srcOrd="0" destOrd="0" presId="urn:microsoft.com/office/officeart/2008/layout/AlternatingHexagons"/>
    <dgm:cxn modelId="{16E58F33-7EB9-4C25-A786-A6CC77511C84}" type="presParOf" srcId="{5BC09673-AD02-48FF-B800-357F3DD0C810}" destId="{053B9803-B830-49F2-84D6-C070161C451B}" srcOrd="0" destOrd="0" presId="urn:microsoft.com/office/officeart/2008/layout/AlternatingHexagons"/>
    <dgm:cxn modelId="{41644ADF-5546-4ED3-A7A4-8D27EA2D3587}" type="presParOf" srcId="{5BC09673-AD02-48FF-B800-357F3DD0C810}" destId="{2519527B-F2B5-458B-8680-976429406797}" srcOrd="1" destOrd="0" presId="urn:microsoft.com/office/officeart/2008/layout/AlternatingHexagons"/>
    <dgm:cxn modelId="{0E0D3BE6-8789-4A5A-9441-3BC04E6AA237}" type="presParOf" srcId="{5BC09673-AD02-48FF-B800-357F3DD0C810}" destId="{CC30932D-D2CB-45E9-A67B-2D720CCD4AF8}" srcOrd="2" destOrd="0" presId="urn:microsoft.com/office/officeart/2008/layout/AlternatingHexagons"/>
    <dgm:cxn modelId="{604445C9-8392-431B-A375-F4E8FD04EDD7}" type="presParOf" srcId="{5BC09673-AD02-48FF-B800-357F3DD0C810}" destId="{1C5757AE-1DEC-4820-934E-1769528BBB28}" srcOrd="3" destOrd="0" presId="urn:microsoft.com/office/officeart/2008/layout/AlternatingHexagons"/>
    <dgm:cxn modelId="{ECA376F2-60B0-454C-8C2F-8FAE006B4401}" type="presParOf" srcId="{5BC09673-AD02-48FF-B800-357F3DD0C810}" destId="{60C903E9-5994-43F2-A256-6995D1633319}" srcOrd="4" destOrd="0" presId="urn:microsoft.com/office/officeart/2008/layout/AlternatingHexagons"/>
    <dgm:cxn modelId="{86081438-9A79-47F1-81D5-88772C2FC995}" type="presParOf" srcId="{02E1478D-CB4F-4AD1-B114-66E5F5EF16AC}" destId="{E31EEF71-9CF6-4160-AD8C-3FFA294F2199}" srcOrd="1" destOrd="0" presId="urn:microsoft.com/office/officeart/2008/layout/AlternatingHexagons"/>
    <dgm:cxn modelId="{66D27697-FC9E-4922-BCE5-C8650AA03C1B}" type="presParOf" srcId="{02E1478D-CB4F-4AD1-B114-66E5F5EF16AC}" destId="{2AC0DA47-FD36-49F3-B21C-FE5D759B7DBB}" srcOrd="2" destOrd="0" presId="urn:microsoft.com/office/officeart/2008/layout/AlternatingHexagons"/>
    <dgm:cxn modelId="{11119FF6-CCF3-4EC7-AB5D-CD43BAA1ACBB}" type="presParOf" srcId="{2AC0DA47-FD36-49F3-B21C-FE5D759B7DBB}" destId="{A204B874-124A-46A1-BD12-C073AF4BF150}" srcOrd="0" destOrd="0" presId="urn:microsoft.com/office/officeart/2008/layout/AlternatingHexagons"/>
    <dgm:cxn modelId="{1BD87AAA-4BA9-4945-96B7-FBC465FCECC8}" type="presParOf" srcId="{2AC0DA47-FD36-49F3-B21C-FE5D759B7DBB}" destId="{A7A79296-757D-403D-A880-98A7E536A0E5}" srcOrd="1" destOrd="0" presId="urn:microsoft.com/office/officeart/2008/layout/AlternatingHexagons"/>
    <dgm:cxn modelId="{0540B5F8-D116-47B8-B4D1-F376A49CCCC5}" type="presParOf" srcId="{2AC0DA47-FD36-49F3-B21C-FE5D759B7DBB}" destId="{113D5EAB-E535-41DD-85E5-D1F2081AB94A}" srcOrd="2" destOrd="0" presId="urn:microsoft.com/office/officeart/2008/layout/AlternatingHexagons"/>
    <dgm:cxn modelId="{BB1B722A-0EBE-44DE-8AB4-C9C87DC18EB8}" type="presParOf" srcId="{2AC0DA47-FD36-49F3-B21C-FE5D759B7DBB}" destId="{F4E934A4-E622-4E92-95CD-82E707468642}" srcOrd="3" destOrd="0" presId="urn:microsoft.com/office/officeart/2008/layout/AlternatingHexagons"/>
    <dgm:cxn modelId="{85D389E8-518D-4F47-BAA3-50A87BE8A8A7}" type="presParOf" srcId="{2AC0DA47-FD36-49F3-B21C-FE5D759B7DBB}" destId="{DF95FDD5-8A86-45E0-9C8A-5ED609926B00}" srcOrd="4" destOrd="0" presId="urn:microsoft.com/office/officeart/2008/layout/AlternatingHexagons"/>
    <dgm:cxn modelId="{20038325-E291-4A65-893F-3CF4CB0ED9AC}" type="presParOf" srcId="{02E1478D-CB4F-4AD1-B114-66E5F5EF16AC}" destId="{736A68FB-E446-4B3B-8D87-D20FF7AB023D}" srcOrd="3" destOrd="0" presId="urn:microsoft.com/office/officeart/2008/layout/AlternatingHexagons"/>
    <dgm:cxn modelId="{800DD54F-4436-4605-B64F-C5D9E6016E7D}" type="presParOf" srcId="{02E1478D-CB4F-4AD1-B114-66E5F5EF16AC}" destId="{FC233CEA-F576-4A1F-A249-BCF900B38BBA}" srcOrd="4" destOrd="0" presId="urn:microsoft.com/office/officeart/2008/layout/AlternatingHexagons"/>
    <dgm:cxn modelId="{626B61A7-44D2-45A4-98D3-2D802DA167A3}" type="presParOf" srcId="{FC233CEA-F576-4A1F-A249-BCF900B38BBA}" destId="{64AF0738-62FC-45F7-81A1-A843D6DFF3CE}" srcOrd="0" destOrd="0" presId="urn:microsoft.com/office/officeart/2008/layout/AlternatingHexagons"/>
    <dgm:cxn modelId="{4B4E327B-19CD-4F3D-B68E-60E94DB4787E}" type="presParOf" srcId="{FC233CEA-F576-4A1F-A249-BCF900B38BBA}" destId="{54B886DC-4F3D-43F1-AB24-49E0E5858659}" srcOrd="1" destOrd="0" presId="urn:microsoft.com/office/officeart/2008/layout/AlternatingHexagons"/>
    <dgm:cxn modelId="{8AB0CAE0-CCB2-4E49-84EA-698B0AF42653}" type="presParOf" srcId="{FC233CEA-F576-4A1F-A249-BCF900B38BBA}" destId="{EAA7FB2B-8F21-4F52-BFCC-BB9E068BA114}" srcOrd="2" destOrd="0" presId="urn:microsoft.com/office/officeart/2008/layout/AlternatingHexagons"/>
    <dgm:cxn modelId="{84DECDE9-AF48-4674-B140-9F82ADBDF5E7}" type="presParOf" srcId="{FC233CEA-F576-4A1F-A249-BCF900B38BBA}" destId="{812E4D2F-CC00-45C0-A129-0C1F2DAA403F}" srcOrd="3" destOrd="0" presId="urn:microsoft.com/office/officeart/2008/layout/AlternatingHexagons"/>
    <dgm:cxn modelId="{A3C61932-DAAB-49F5-8C3B-622641FFF513}" type="presParOf" srcId="{FC233CEA-F576-4A1F-A249-BCF900B38BBA}" destId="{3781AAE1-9EEE-43CB-A3D1-70B1D927B9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07EAA-06E7-46D9-96DA-4E79F5DDE008}" type="doc">
      <dgm:prSet loTypeId="urn:microsoft.com/office/officeart/2005/8/layout/pList2" loCatId="picture" qsTypeId="urn:microsoft.com/office/officeart/2005/8/quickstyle/simple3" qsCatId="simple" csTypeId="urn:microsoft.com/office/officeart/2005/8/colors/colorful4" csCatId="colorful" phldr="1"/>
      <dgm:spPr/>
    </dgm:pt>
    <dgm:pt modelId="{F930E489-04AB-4C52-8B67-4893FF7F60A2}">
      <dgm:prSet phldrT="[Texto]"/>
      <dgm:spPr/>
      <dgm:t>
        <a:bodyPr/>
        <a:lstStyle/>
        <a:p>
          <a:pPr algn="l"/>
          <a:r>
            <a:rPr lang="es-ES" dirty="0" smtClean="0"/>
            <a:t>- Alemania/España</a:t>
          </a:r>
        </a:p>
        <a:p>
          <a:pPr algn="l"/>
          <a:r>
            <a:rPr lang="es-ES" dirty="0" smtClean="0"/>
            <a:t>- Gran importancia</a:t>
          </a:r>
        </a:p>
        <a:p>
          <a:pPr algn="l"/>
          <a:r>
            <a:rPr lang="es-ES" dirty="0" smtClean="0"/>
            <a:t>- Creación de rutas, paquetes</a:t>
          </a:r>
        </a:p>
        <a:p>
          <a:pPr algn="l"/>
          <a:r>
            <a:rPr lang="es-ES" dirty="0" smtClean="0"/>
            <a:t>- </a:t>
          </a:r>
          <a:r>
            <a:rPr lang="es-ES" dirty="0" err="1" smtClean="0"/>
            <a:t>EuroVelo</a:t>
          </a:r>
          <a:r>
            <a:rPr lang="es-ES" dirty="0" smtClean="0"/>
            <a:t> / </a:t>
          </a:r>
          <a:r>
            <a:rPr lang="es-ES" dirty="0" err="1" smtClean="0"/>
            <a:t>Revermed</a:t>
          </a:r>
          <a:r>
            <a:rPr lang="es-ES" dirty="0" smtClean="0"/>
            <a:t> </a:t>
          </a:r>
          <a:endParaRPr lang="es-ES" dirty="0"/>
        </a:p>
      </dgm:t>
    </dgm:pt>
    <dgm:pt modelId="{D79DBE4F-428F-4014-A6ED-A5ECC59B4BA9}" type="parTrans" cxnId="{659E250D-005C-4EF8-A8D2-D379F0F97F1D}">
      <dgm:prSet/>
      <dgm:spPr/>
      <dgm:t>
        <a:bodyPr/>
        <a:lstStyle/>
        <a:p>
          <a:endParaRPr lang="es-ES"/>
        </a:p>
      </dgm:t>
    </dgm:pt>
    <dgm:pt modelId="{9A13683D-146D-4EB1-A463-AA0C6F68C5FB}" type="sibTrans" cxnId="{659E250D-005C-4EF8-A8D2-D379F0F97F1D}">
      <dgm:prSet/>
      <dgm:spPr/>
      <dgm:t>
        <a:bodyPr/>
        <a:lstStyle/>
        <a:p>
          <a:endParaRPr lang="es-ES"/>
        </a:p>
      </dgm:t>
    </dgm:pt>
    <dgm:pt modelId="{BE92B826-9D0C-4115-9531-9BE85E19995B}">
      <dgm:prSet phldrT="[Texto]"/>
      <dgm:spPr/>
      <dgm:t>
        <a:bodyPr/>
        <a:lstStyle/>
        <a:p>
          <a:pPr algn="l"/>
          <a:r>
            <a:rPr lang="es-ES" dirty="0" smtClean="0"/>
            <a:t>- España: crecimiento 12% </a:t>
          </a:r>
          <a:r>
            <a:rPr lang="es-ES" dirty="0" err="1" smtClean="0"/>
            <a:t>OMT</a:t>
          </a:r>
          <a:endParaRPr lang="es-ES" dirty="0" smtClean="0"/>
        </a:p>
        <a:p>
          <a:pPr algn="l"/>
          <a:r>
            <a:rPr lang="es-ES" dirty="0" smtClean="0"/>
            <a:t>- Asociaciones ( normas y señalización)</a:t>
          </a:r>
        </a:p>
        <a:p>
          <a:pPr algn="l"/>
          <a:endParaRPr lang="es-ES" dirty="0"/>
        </a:p>
      </dgm:t>
    </dgm:pt>
    <dgm:pt modelId="{00562DCA-399E-474D-95E7-0CF409271A1C}" type="parTrans" cxnId="{9BBB0E99-0789-4FD9-9F9E-3E608B018068}">
      <dgm:prSet/>
      <dgm:spPr/>
      <dgm:t>
        <a:bodyPr/>
        <a:lstStyle/>
        <a:p>
          <a:endParaRPr lang="es-ES"/>
        </a:p>
      </dgm:t>
    </dgm:pt>
    <dgm:pt modelId="{719A5513-FCBA-4415-A3C9-2747E94F15D2}" type="sibTrans" cxnId="{9BBB0E99-0789-4FD9-9F9E-3E608B018068}">
      <dgm:prSet/>
      <dgm:spPr/>
      <dgm:t>
        <a:bodyPr/>
        <a:lstStyle/>
        <a:p>
          <a:endParaRPr lang="es-ES"/>
        </a:p>
      </dgm:t>
    </dgm:pt>
    <dgm:pt modelId="{C0898AD8-FA44-468C-9727-90E7BC9822C9}">
      <dgm:prSet phldrT="[Texto]"/>
      <dgm:spPr/>
      <dgm:t>
        <a:bodyPr/>
        <a:lstStyle/>
        <a:p>
          <a:pPr algn="l"/>
          <a:r>
            <a:rPr lang="es-ES" dirty="0" smtClean="0"/>
            <a:t>- Centro Turísticos</a:t>
          </a:r>
        </a:p>
        <a:p>
          <a:pPr algn="l"/>
          <a:r>
            <a:rPr lang="es-ES" dirty="0" smtClean="0"/>
            <a:t>-Rutas </a:t>
          </a:r>
        </a:p>
        <a:p>
          <a:pPr algn="l"/>
          <a:r>
            <a:rPr lang="es-ES" dirty="0" smtClean="0"/>
            <a:t>-Competencias</a:t>
          </a:r>
          <a:endParaRPr lang="es-ES" dirty="0"/>
        </a:p>
      </dgm:t>
    </dgm:pt>
    <dgm:pt modelId="{FAD5AFD6-321C-4B3C-B908-876F1288A8C6}" type="parTrans" cxnId="{D24CAE9B-602D-4DD0-8096-3E12E34DC6C2}">
      <dgm:prSet/>
      <dgm:spPr/>
      <dgm:t>
        <a:bodyPr/>
        <a:lstStyle/>
        <a:p>
          <a:endParaRPr lang="es-ES"/>
        </a:p>
      </dgm:t>
    </dgm:pt>
    <dgm:pt modelId="{ECD44CBB-26AC-42E9-9489-9216AEA5E4EA}" type="sibTrans" cxnId="{D24CAE9B-602D-4DD0-8096-3E12E34DC6C2}">
      <dgm:prSet/>
      <dgm:spPr/>
      <dgm:t>
        <a:bodyPr/>
        <a:lstStyle/>
        <a:p>
          <a:endParaRPr lang="es-ES"/>
        </a:p>
      </dgm:t>
    </dgm:pt>
    <dgm:pt modelId="{F844F7C2-C2FE-4163-836F-3BBC94F317AD}" type="pres">
      <dgm:prSet presAssocID="{09F07EAA-06E7-46D9-96DA-4E79F5DDE008}" presName="Name0" presStyleCnt="0">
        <dgm:presLayoutVars>
          <dgm:dir/>
          <dgm:resizeHandles val="exact"/>
        </dgm:presLayoutVars>
      </dgm:prSet>
      <dgm:spPr/>
    </dgm:pt>
    <dgm:pt modelId="{5238FEA7-0FFC-4CB0-9090-632E27CF70C6}" type="pres">
      <dgm:prSet presAssocID="{09F07EAA-06E7-46D9-96DA-4E79F5DDE008}" presName="bkgdShp" presStyleLbl="alignAccFollowNode1" presStyleIdx="0" presStyleCnt="1" custLinFactNeighborX="-3354" custLinFactNeighborY="4670"/>
      <dgm:spPr/>
    </dgm:pt>
    <dgm:pt modelId="{A980FB53-0C03-4CEE-9E0B-FFFF95D3D70C}" type="pres">
      <dgm:prSet presAssocID="{09F07EAA-06E7-46D9-96DA-4E79F5DDE008}" presName="linComp" presStyleCnt="0"/>
      <dgm:spPr/>
    </dgm:pt>
    <dgm:pt modelId="{56ACC68F-1D6B-4ECB-9B65-2704E5D2B9EE}" type="pres">
      <dgm:prSet presAssocID="{F930E489-04AB-4C52-8B67-4893FF7F60A2}" presName="compNode" presStyleCnt="0"/>
      <dgm:spPr/>
    </dgm:pt>
    <dgm:pt modelId="{B14F5D58-D19D-4547-90AF-149DA6233864}" type="pres">
      <dgm:prSet presAssocID="{F930E489-04AB-4C52-8B67-4893FF7F60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4B235-B2E6-4F06-B272-6542DC0B1C4C}" type="pres">
      <dgm:prSet presAssocID="{F930E489-04AB-4C52-8B67-4893FF7F60A2}" presName="invisiNode" presStyleLbl="node1" presStyleIdx="0" presStyleCnt="3"/>
      <dgm:spPr/>
    </dgm:pt>
    <dgm:pt modelId="{CCF6CBA1-9CB8-40D4-A6B5-0DC3ECDB0583}" type="pres">
      <dgm:prSet presAssocID="{F930E489-04AB-4C52-8B67-4893FF7F60A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246D1C-EB5D-477F-8181-636C9FE78A16}" type="pres">
      <dgm:prSet presAssocID="{9A13683D-146D-4EB1-A463-AA0C6F68C5F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EE301F9-221B-4D70-B27F-075BB12879B6}" type="pres">
      <dgm:prSet presAssocID="{BE92B826-9D0C-4115-9531-9BE85E19995B}" presName="compNode" presStyleCnt="0"/>
      <dgm:spPr/>
    </dgm:pt>
    <dgm:pt modelId="{108D4D18-4E5B-4922-9F0C-AAFB09F125D4}" type="pres">
      <dgm:prSet presAssocID="{BE92B826-9D0C-4115-9531-9BE85E1999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E2BF6A-90A9-46C3-A035-818A3AD341EA}" type="pres">
      <dgm:prSet presAssocID="{BE92B826-9D0C-4115-9531-9BE85E19995B}" presName="invisiNode" presStyleLbl="node1" presStyleIdx="1" presStyleCnt="3"/>
      <dgm:spPr/>
    </dgm:pt>
    <dgm:pt modelId="{ECFC326D-2F56-45D5-9FA5-65C7A8CC5013}" type="pres">
      <dgm:prSet presAssocID="{BE92B826-9D0C-4115-9531-9BE85E19995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6AF47CA-4859-42D4-A4F8-C657B0FAC879}" type="pres">
      <dgm:prSet presAssocID="{719A5513-FCBA-4415-A3C9-2747E94F15D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A4FC5AA-0C91-4B58-A07B-95AE13AA722A}" type="pres">
      <dgm:prSet presAssocID="{C0898AD8-FA44-468C-9727-90E7BC9822C9}" presName="compNode" presStyleCnt="0"/>
      <dgm:spPr/>
    </dgm:pt>
    <dgm:pt modelId="{6CF6ABDE-3301-4027-89D4-BCDFF54255B2}" type="pres">
      <dgm:prSet presAssocID="{C0898AD8-FA44-468C-9727-90E7BC9822C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C85597-66CE-4CD5-A08D-FFC844F74E0A}" type="pres">
      <dgm:prSet presAssocID="{C0898AD8-FA44-468C-9727-90E7BC9822C9}" presName="invisiNode" presStyleLbl="node1" presStyleIdx="2" presStyleCnt="3"/>
      <dgm:spPr/>
    </dgm:pt>
    <dgm:pt modelId="{E6D7B82A-DFE2-4B3D-9FC3-8526A2FD3A88}" type="pres">
      <dgm:prSet presAssocID="{C0898AD8-FA44-468C-9727-90E7BC9822C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1BC6DA1-B85B-4767-8DBC-2A089D1EB8F7}" type="presOf" srcId="{719A5513-FCBA-4415-A3C9-2747E94F15D2}" destId="{D6AF47CA-4859-42D4-A4F8-C657B0FAC879}" srcOrd="0" destOrd="0" presId="urn:microsoft.com/office/officeart/2005/8/layout/pList2"/>
    <dgm:cxn modelId="{0B5A927B-DF8F-4C8F-B521-83E4F5FAB8BE}" type="presOf" srcId="{BE92B826-9D0C-4115-9531-9BE85E19995B}" destId="{108D4D18-4E5B-4922-9F0C-AAFB09F125D4}" srcOrd="0" destOrd="0" presId="urn:microsoft.com/office/officeart/2005/8/layout/pList2"/>
    <dgm:cxn modelId="{9BBB0E99-0789-4FD9-9F9E-3E608B018068}" srcId="{09F07EAA-06E7-46D9-96DA-4E79F5DDE008}" destId="{BE92B826-9D0C-4115-9531-9BE85E19995B}" srcOrd="1" destOrd="0" parTransId="{00562DCA-399E-474D-95E7-0CF409271A1C}" sibTransId="{719A5513-FCBA-4415-A3C9-2747E94F15D2}"/>
    <dgm:cxn modelId="{659E250D-005C-4EF8-A8D2-D379F0F97F1D}" srcId="{09F07EAA-06E7-46D9-96DA-4E79F5DDE008}" destId="{F930E489-04AB-4C52-8B67-4893FF7F60A2}" srcOrd="0" destOrd="0" parTransId="{D79DBE4F-428F-4014-A6ED-A5ECC59B4BA9}" sibTransId="{9A13683D-146D-4EB1-A463-AA0C6F68C5FB}"/>
    <dgm:cxn modelId="{4C899AAE-ADC9-4518-9BC4-D4201C2D1C6F}" type="presOf" srcId="{9A13683D-146D-4EB1-A463-AA0C6F68C5FB}" destId="{8E246D1C-EB5D-477F-8181-636C9FE78A16}" srcOrd="0" destOrd="0" presId="urn:microsoft.com/office/officeart/2005/8/layout/pList2"/>
    <dgm:cxn modelId="{D24CAE9B-602D-4DD0-8096-3E12E34DC6C2}" srcId="{09F07EAA-06E7-46D9-96DA-4E79F5DDE008}" destId="{C0898AD8-FA44-468C-9727-90E7BC9822C9}" srcOrd="2" destOrd="0" parTransId="{FAD5AFD6-321C-4B3C-B908-876F1288A8C6}" sibTransId="{ECD44CBB-26AC-42E9-9489-9216AEA5E4EA}"/>
    <dgm:cxn modelId="{0D541CBF-CC54-4A27-9217-861F60B2A928}" type="presOf" srcId="{F930E489-04AB-4C52-8B67-4893FF7F60A2}" destId="{B14F5D58-D19D-4547-90AF-149DA6233864}" srcOrd="0" destOrd="0" presId="urn:microsoft.com/office/officeart/2005/8/layout/pList2"/>
    <dgm:cxn modelId="{9AFA21EF-CF4B-48E3-B5B0-938027F30B10}" type="presOf" srcId="{09F07EAA-06E7-46D9-96DA-4E79F5DDE008}" destId="{F844F7C2-C2FE-4163-836F-3BBC94F317AD}" srcOrd="0" destOrd="0" presId="urn:microsoft.com/office/officeart/2005/8/layout/pList2"/>
    <dgm:cxn modelId="{66398F32-6BD8-4A94-AD6F-34746A37040E}" type="presOf" srcId="{C0898AD8-FA44-468C-9727-90E7BC9822C9}" destId="{6CF6ABDE-3301-4027-89D4-BCDFF54255B2}" srcOrd="0" destOrd="0" presId="urn:microsoft.com/office/officeart/2005/8/layout/pList2"/>
    <dgm:cxn modelId="{7ECA077F-9270-44D6-90F4-078FF1D40C86}" type="presParOf" srcId="{F844F7C2-C2FE-4163-836F-3BBC94F317AD}" destId="{5238FEA7-0FFC-4CB0-9090-632E27CF70C6}" srcOrd="0" destOrd="0" presId="urn:microsoft.com/office/officeart/2005/8/layout/pList2"/>
    <dgm:cxn modelId="{4B0847C2-FE30-4021-9C7C-41BBFCAE8329}" type="presParOf" srcId="{F844F7C2-C2FE-4163-836F-3BBC94F317AD}" destId="{A980FB53-0C03-4CEE-9E0B-FFFF95D3D70C}" srcOrd="1" destOrd="0" presId="urn:microsoft.com/office/officeart/2005/8/layout/pList2"/>
    <dgm:cxn modelId="{09D140CE-B79D-46C0-8035-E521DE4ADF3F}" type="presParOf" srcId="{A980FB53-0C03-4CEE-9E0B-FFFF95D3D70C}" destId="{56ACC68F-1D6B-4ECB-9B65-2704E5D2B9EE}" srcOrd="0" destOrd="0" presId="urn:microsoft.com/office/officeart/2005/8/layout/pList2"/>
    <dgm:cxn modelId="{02C16A45-2FB9-4ED5-BA4B-E34C39DA108B}" type="presParOf" srcId="{56ACC68F-1D6B-4ECB-9B65-2704E5D2B9EE}" destId="{B14F5D58-D19D-4547-90AF-149DA6233864}" srcOrd="0" destOrd="0" presId="urn:microsoft.com/office/officeart/2005/8/layout/pList2"/>
    <dgm:cxn modelId="{6AEFA379-626D-417B-9307-B346AF08ADAE}" type="presParOf" srcId="{56ACC68F-1D6B-4ECB-9B65-2704E5D2B9EE}" destId="{3804B235-B2E6-4F06-B272-6542DC0B1C4C}" srcOrd="1" destOrd="0" presId="urn:microsoft.com/office/officeart/2005/8/layout/pList2"/>
    <dgm:cxn modelId="{4B3881CF-B095-420D-BA5D-FA16A83CD9CD}" type="presParOf" srcId="{56ACC68F-1D6B-4ECB-9B65-2704E5D2B9EE}" destId="{CCF6CBA1-9CB8-40D4-A6B5-0DC3ECDB0583}" srcOrd="2" destOrd="0" presId="urn:microsoft.com/office/officeart/2005/8/layout/pList2"/>
    <dgm:cxn modelId="{E1E8C6C1-AFE4-4E03-ACF9-4B42FA0AE25A}" type="presParOf" srcId="{A980FB53-0C03-4CEE-9E0B-FFFF95D3D70C}" destId="{8E246D1C-EB5D-477F-8181-636C9FE78A16}" srcOrd="1" destOrd="0" presId="urn:microsoft.com/office/officeart/2005/8/layout/pList2"/>
    <dgm:cxn modelId="{7A178964-C7C9-40A8-B5C9-0091C97BEC33}" type="presParOf" srcId="{A980FB53-0C03-4CEE-9E0B-FFFF95D3D70C}" destId="{5EE301F9-221B-4D70-B27F-075BB12879B6}" srcOrd="2" destOrd="0" presId="urn:microsoft.com/office/officeart/2005/8/layout/pList2"/>
    <dgm:cxn modelId="{3CBA2ADB-6DE0-4F03-A4A8-2EB0840BEEFA}" type="presParOf" srcId="{5EE301F9-221B-4D70-B27F-075BB12879B6}" destId="{108D4D18-4E5B-4922-9F0C-AAFB09F125D4}" srcOrd="0" destOrd="0" presId="urn:microsoft.com/office/officeart/2005/8/layout/pList2"/>
    <dgm:cxn modelId="{D9798605-D503-4C62-8C3D-D3EEFA06AF6D}" type="presParOf" srcId="{5EE301F9-221B-4D70-B27F-075BB12879B6}" destId="{E6E2BF6A-90A9-46C3-A035-818A3AD341EA}" srcOrd="1" destOrd="0" presId="urn:microsoft.com/office/officeart/2005/8/layout/pList2"/>
    <dgm:cxn modelId="{A17E3D82-467C-47F0-8463-74A6708D53E7}" type="presParOf" srcId="{5EE301F9-221B-4D70-B27F-075BB12879B6}" destId="{ECFC326D-2F56-45D5-9FA5-65C7A8CC5013}" srcOrd="2" destOrd="0" presId="urn:microsoft.com/office/officeart/2005/8/layout/pList2"/>
    <dgm:cxn modelId="{831CC314-71BE-46DF-A7A4-D39D9F55B095}" type="presParOf" srcId="{A980FB53-0C03-4CEE-9E0B-FFFF95D3D70C}" destId="{D6AF47CA-4859-42D4-A4F8-C657B0FAC879}" srcOrd="3" destOrd="0" presId="urn:microsoft.com/office/officeart/2005/8/layout/pList2"/>
    <dgm:cxn modelId="{C81B296E-EF96-4CE3-9F0F-A5C376CA005C}" type="presParOf" srcId="{A980FB53-0C03-4CEE-9E0B-FFFF95D3D70C}" destId="{8A4FC5AA-0C91-4B58-A07B-95AE13AA722A}" srcOrd="4" destOrd="0" presId="urn:microsoft.com/office/officeart/2005/8/layout/pList2"/>
    <dgm:cxn modelId="{564F45C9-BB3A-445E-9881-99458BA4F042}" type="presParOf" srcId="{8A4FC5AA-0C91-4B58-A07B-95AE13AA722A}" destId="{6CF6ABDE-3301-4027-89D4-BCDFF54255B2}" srcOrd="0" destOrd="0" presId="urn:microsoft.com/office/officeart/2005/8/layout/pList2"/>
    <dgm:cxn modelId="{E5A851CB-3A4A-40CB-94C4-9392C3E2B7E5}" type="presParOf" srcId="{8A4FC5AA-0C91-4B58-A07B-95AE13AA722A}" destId="{C6C85597-66CE-4CD5-A08D-FFC844F74E0A}" srcOrd="1" destOrd="0" presId="urn:microsoft.com/office/officeart/2005/8/layout/pList2"/>
    <dgm:cxn modelId="{69D1A0E9-FBA2-45B7-9F3D-3D486E47DBB7}" type="presParOf" srcId="{8A4FC5AA-0C91-4B58-A07B-95AE13AA722A}" destId="{E6D7B82A-DFE2-4B3D-9FC3-8526A2FD3A8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9ABD3-A808-4CE9-AA8E-EA9E55341AA8}">
      <dsp:nvSpPr>
        <dsp:cNvPr id="0" name=""/>
        <dsp:cNvSpPr/>
      </dsp:nvSpPr>
      <dsp:spPr>
        <a:xfrm>
          <a:off x="3043063" y="-56510"/>
          <a:ext cx="2846859" cy="18504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Problema: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Parroquias rurales poseen gran atractivo natural mal aprovechado</a:t>
          </a:r>
          <a:endParaRPr lang="es-ES" sz="2000" kern="1200" dirty="0"/>
        </a:p>
      </dsp:txBody>
      <dsp:txXfrm>
        <a:off x="3133395" y="33822"/>
        <a:ext cx="2666195" cy="1669794"/>
      </dsp:txXfrm>
    </dsp:sp>
    <dsp:sp modelId="{FC5EE8F5-ED55-42D7-ACFC-A45D53B356D6}">
      <dsp:nvSpPr>
        <dsp:cNvPr id="0" name=""/>
        <dsp:cNvSpPr/>
      </dsp:nvSpPr>
      <dsp:spPr>
        <a:xfrm>
          <a:off x="2312437" y="868718"/>
          <a:ext cx="4308110" cy="4308110"/>
        </a:xfrm>
        <a:custGeom>
          <a:avLst/>
          <a:gdLst/>
          <a:ahLst/>
          <a:cxnLst/>
          <a:rect l="0" t="0" r="0" b="0"/>
          <a:pathLst>
            <a:path>
              <a:moveTo>
                <a:pt x="3840552" y="814024"/>
              </a:moveTo>
              <a:arcTo wR="2154055" hR="2154055" stAng="19291835" swAng="19405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031A7-AFAB-4FCD-9602-702FF9CCB3BD}">
      <dsp:nvSpPr>
        <dsp:cNvPr id="0" name=""/>
        <dsp:cNvSpPr/>
      </dsp:nvSpPr>
      <dsp:spPr>
        <a:xfrm>
          <a:off x="4908530" y="3174572"/>
          <a:ext cx="2846859" cy="185045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Desarrollo del turismo activo  fomenta  un progreso para la población local</a:t>
          </a:r>
          <a:endParaRPr lang="es-ES" sz="2000" kern="1200" dirty="0"/>
        </a:p>
      </dsp:txBody>
      <dsp:txXfrm>
        <a:off x="4998862" y="3264904"/>
        <a:ext cx="2666195" cy="1669794"/>
      </dsp:txXfrm>
    </dsp:sp>
    <dsp:sp modelId="{9E144F90-CAEC-4764-A035-C8BEB6253CA8}">
      <dsp:nvSpPr>
        <dsp:cNvPr id="0" name=""/>
        <dsp:cNvSpPr/>
      </dsp:nvSpPr>
      <dsp:spPr>
        <a:xfrm>
          <a:off x="2312437" y="868718"/>
          <a:ext cx="4308110" cy="4308110"/>
        </a:xfrm>
        <a:custGeom>
          <a:avLst/>
          <a:gdLst/>
          <a:ahLst/>
          <a:cxnLst/>
          <a:rect l="0" t="0" r="0" b="0"/>
          <a:pathLst>
            <a:path>
              <a:moveTo>
                <a:pt x="2645474" y="4251306"/>
              </a:moveTo>
              <a:arcTo wR="2154055" hR="2154055" stAng="4608757" swAng="158248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5ED25-C67B-4A93-96DD-38848E3C522E}">
      <dsp:nvSpPr>
        <dsp:cNvPr id="0" name=""/>
        <dsp:cNvSpPr/>
      </dsp:nvSpPr>
      <dsp:spPr>
        <a:xfrm>
          <a:off x="1177596" y="3174572"/>
          <a:ext cx="2846859" cy="185045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Turismo activo ha llegado a tener un crecimiento anual del 72% anual (</a:t>
          </a:r>
          <a:r>
            <a:rPr lang="es-ES" sz="2000" kern="1200" dirty="0" err="1" smtClean="0"/>
            <a:t>Travel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trade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Association</a:t>
          </a:r>
          <a:r>
            <a:rPr lang="es-ES" sz="2000" kern="1200" dirty="0" smtClean="0"/>
            <a:t>) </a:t>
          </a:r>
          <a:endParaRPr lang="es-ES" sz="2000" kern="1200" dirty="0"/>
        </a:p>
      </dsp:txBody>
      <dsp:txXfrm>
        <a:off x="1267928" y="3264904"/>
        <a:ext cx="2666195" cy="1669794"/>
      </dsp:txXfrm>
    </dsp:sp>
    <dsp:sp modelId="{A5CA6277-B630-418C-A978-71178AF999CA}">
      <dsp:nvSpPr>
        <dsp:cNvPr id="0" name=""/>
        <dsp:cNvSpPr/>
      </dsp:nvSpPr>
      <dsp:spPr>
        <a:xfrm>
          <a:off x="2312437" y="868718"/>
          <a:ext cx="4308110" cy="4308110"/>
        </a:xfrm>
        <a:custGeom>
          <a:avLst/>
          <a:gdLst/>
          <a:ahLst/>
          <a:cxnLst/>
          <a:rect l="0" t="0" r="0" b="0"/>
          <a:pathLst>
            <a:path>
              <a:moveTo>
                <a:pt x="12306" y="1924125"/>
              </a:moveTo>
              <a:arcTo wR="2154055" hR="2154055" stAng="11167655" swAng="19405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8FEA7-0FFC-4CB0-9090-632E27CF70C6}">
      <dsp:nvSpPr>
        <dsp:cNvPr id="0" name=""/>
        <dsp:cNvSpPr/>
      </dsp:nvSpPr>
      <dsp:spPr>
        <a:xfrm>
          <a:off x="0" y="108761"/>
          <a:ext cx="10515600" cy="232894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6CBA1-9CB8-40D4-A6B5-0DC3ECDB0583}">
      <dsp:nvSpPr>
        <dsp:cNvPr id="0" name=""/>
        <dsp:cNvSpPr/>
      </dsp:nvSpPr>
      <dsp:spPr>
        <a:xfrm>
          <a:off x="318363" y="310525"/>
          <a:ext cx="2297412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4F5D58-D19D-4547-90AF-149DA6233864}">
      <dsp:nvSpPr>
        <dsp:cNvPr id="0" name=""/>
        <dsp:cNvSpPr/>
      </dsp:nvSpPr>
      <dsp:spPr>
        <a:xfrm rot="10800000">
          <a:off x="318363" y="2328943"/>
          <a:ext cx="2297412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Argentina / Chile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Característica geográficas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Nuevos segmentos de Mercado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México: festival del Queso(100% ocupación hotelera)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 </a:t>
          </a:r>
          <a:endParaRPr lang="es-ES" sz="1700" kern="1200" dirty="0"/>
        </a:p>
      </dsp:txBody>
      <dsp:txXfrm rot="10800000">
        <a:off x="389016" y="2328943"/>
        <a:ext cx="2156106" cy="2775834"/>
      </dsp:txXfrm>
    </dsp:sp>
    <dsp:sp modelId="{ECFC326D-2F56-45D5-9FA5-65C7A8CC5013}">
      <dsp:nvSpPr>
        <dsp:cNvPr id="0" name=""/>
        <dsp:cNvSpPr/>
      </dsp:nvSpPr>
      <dsp:spPr>
        <a:xfrm>
          <a:off x="2845517" y="310525"/>
          <a:ext cx="2297412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8D4D18-4E5B-4922-9F0C-AAFB09F125D4}">
      <dsp:nvSpPr>
        <dsp:cNvPr id="0" name=""/>
        <dsp:cNvSpPr/>
      </dsp:nvSpPr>
      <dsp:spPr>
        <a:xfrm rot="10800000">
          <a:off x="2845517" y="2328943"/>
          <a:ext cx="2297412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-Brasil, Costa Rica, Colombia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-Aprovechamiento de antiguas veredas de ganado</a:t>
          </a:r>
        </a:p>
      </dsp:txBody>
      <dsp:txXfrm rot="10800000">
        <a:off x="2916170" y="2328943"/>
        <a:ext cx="2156106" cy="2775834"/>
      </dsp:txXfrm>
    </dsp:sp>
    <dsp:sp modelId="{E6D7B82A-DFE2-4B3D-9FC3-8526A2FD3A88}">
      <dsp:nvSpPr>
        <dsp:cNvPr id="0" name=""/>
        <dsp:cNvSpPr/>
      </dsp:nvSpPr>
      <dsp:spPr>
        <a:xfrm>
          <a:off x="5372670" y="310525"/>
          <a:ext cx="2297412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F6ABDE-3301-4027-89D4-BCDFF54255B2}">
      <dsp:nvSpPr>
        <dsp:cNvPr id="0" name=""/>
        <dsp:cNvSpPr/>
      </dsp:nvSpPr>
      <dsp:spPr>
        <a:xfrm rot="10800000">
          <a:off x="5372670" y="2328943"/>
          <a:ext cx="2297412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Centro Turísticos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-Rutas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-Competencias</a:t>
          </a:r>
          <a:endParaRPr lang="es-ES" sz="1700" kern="1200" dirty="0"/>
        </a:p>
      </dsp:txBody>
      <dsp:txXfrm rot="10800000">
        <a:off x="5443323" y="2328943"/>
        <a:ext cx="2156106" cy="2775834"/>
      </dsp:txXfrm>
    </dsp:sp>
    <dsp:sp modelId="{4DAE5D2A-58B5-468C-9EFB-1EFF4268A7F5}">
      <dsp:nvSpPr>
        <dsp:cNvPr id="0" name=""/>
        <dsp:cNvSpPr/>
      </dsp:nvSpPr>
      <dsp:spPr>
        <a:xfrm>
          <a:off x="7899823" y="310525"/>
          <a:ext cx="2297412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C72A53-3A60-4EB7-A77A-B7A7EDAC2F96}">
      <dsp:nvSpPr>
        <dsp:cNvPr id="0" name=""/>
        <dsp:cNvSpPr/>
      </dsp:nvSpPr>
      <dsp:spPr>
        <a:xfrm rot="10800000">
          <a:off x="7899823" y="2328943"/>
          <a:ext cx="2297412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Pocas investigaciones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</a:t>
          </a:r>
          <a:r>
            <a:rPr lang="es-ES" sz="1700" kern="1200" dirty="0" err="1" smtClean="0"/>
            <a:t>Cicluturismo</a:t>
          </a:r>
          <a:endParaRPr lang="es-ES" sz="1700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Vuelta al Imbabura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Beneficios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- Generación de nuevos productos </a:t>
          </a:r>
          <a:endParaRPr lang="es-ES" sz="1700" kern="1200" dirty="0"/>
        </a:p>
      </dsp:txBody>
      <dsp:txXfrm rot="10800000">
        <a:off x="7970476" y="2328943"/>
        <a:ext cx="2156106" cy="27758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51FC-5968-4727-A1D4-C9A41C25AD5C}">
      <dsp:nvSpPr>
        <dsp:cNvPr id="0" name=""/>
        <dsp:cNvSpPr/>
      </dsp:nvSpPr>
      <dsp:spPr>
        <a:xfrm rot="5400000">
          <a:off x="4800264" y="-1940014"/>
          <a:ext cx="816005" cy="490189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Mixto con predominancia cualitativa</a:t>
          </a:r>
          <a:endParaRPr lang="es-EC" sz="1800" kern="1200" dirty="0"/>
        </a:p>
      </dsp:txBody>
      <dsp:txXfrm rot="-5400000">
        <a:off x="2757318" y="142766"/>
        <a:ext cx="4862064" cy="736337"/>
      </dsp:txXfrm>
    </dsp:sp>
    <dsp:sp modelId="{471206A3-43C7-4C99-8BF1-D8C31BA55FAB}">
      <dsp:nvSpPr>
        <dsp:cNvPr id="0" name=""/>
        <dsp:cNvSpPr/>
      </dsp:nvSpPr>
      <dsp:spPr>
        <a:xfrm>
          <a:off x="0" y="931"/>
          <a:ext cx="2757318" cy="102000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Enfoque de la investigación</a:t>
          </a:r>
        </a:p>
      </dsp:txBody>
      <dsp:txXfrm>
        <a:off x="49793" y="50724"/>
        <a:ext cx="2657732" cy="920420"/>
      </dsp:txXfrm>
    </dsp:sp>
    <dsp:sp modelId="{0666E95C-289E-40C7-BD6B-72418535B700}">
      <dsp:nvSpPr>
        <dsp:cNvPr id="0" name=""/>
        <dsp:cNvSpPr/>
      </dsp:nvSpPr>
      <dsp:spPr>
        <a:xfrm rot="5400000">
          <a:off x="4315481" y="-488917"/>
          <a:ext cx="1775399" cy="4897111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/>
            <a:t>Por su finalidad: aplicada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/>
            <a:t>Por sus fuentes de información: mixto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/>
            <a:t>Por el control de variables: </a:t>
          </a:r>
          <a:r>
            <a:rPr lang="es-419" sz="1800" kern="1200" dirty="0" smtClean="0"/>
            <a:t>no </a:t>
          </a:r>
          <a:r>
            <a:rPr lang="es-419" sz="1800" kern="1200" dirty="0"/>
            <a:t>experimental</a:t>
          </a:r>
          <a:r>
            <a:rPr lang="es-EC" sz="1800" kern="1200" dirty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/>
            <a:t>Por el alcance: </a:t>
          </a:r>
          <a:r>
            <a:rPr lang="es-419" sz="1800" kern="1200" dirty="0" smtClean="0"/>
            <a:t>descriptivo</a:t>
          </a:r>
          <a:endParaRPr lang="es-EC" sz="1800" kern="1200" dirty="0"/>
        </a:p>
      </dsp:txBody>
      <dsp:txXfrm rot="-5400000">
        <a:off x="2754625" y="1158607"/>
        <a:ext cx="4810443" cy="1602063"/>
      </dsp:txXfrm>
    </dsp:sp>
    <dsp:sp modelId="{41D25B5C-87C9-4C3A-9423-AAA539C16F84}">
      <dsp:nvSpPr>
        <dsp:cNvPr id="0" name=""/>
        <dsp:cNvSpPr/>
      </dsp:nvSpPr>
      <dsp:spPr>
        <a:xfrm>
          <a:off x="0" y="1193735"/>
          <a:ext cx="2754625" cy="1531805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Tipología de la investigación</a:t>
          </a:r>
        </a:p>
      </dsp:txBody>
      <dsp:txXfrm>
        <a:off x="74777" y="1268512"/>
        <a:ext cx="2605071" cy="1382251"/>
      </dsp:txXfrm>
    </dsp:sp>
    <dsp:sp modelId="{37E4A963-5136-4580-BF02-AA9FD841E3EA}">
      <dsp:nvSpPr>
        <dsp:cNvPr id="0" name=""/>
        <dsp:cNvSpPr/>
      </dsp:nvSpPr>
      <dsp:spPr>
        <a:xfrm>
          <a:off x="0" y="2898338"/>
          <a:ext cx="2757318" cy="1020006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 Instrumentos</a:t>
          </a:r>
          <a:endParaRPr lang="es-EC" sz="1800" b="1" kern="1200" dirty="0"/>
        </a:p>
      </dsp:txBody>
      <dsp:txXfrm>
        <a:off x="49793" y="2948131"/>
        <a:ext cx="2657732" cy="9204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D2A15-594E-4003-88D6-C667BD856A79}">
      <dsp:nvSpPr>
        <dsp:cNvPr id="0" name=""/>
        <dsp:cNvSpPr/>
      </dsp:nvSpPr>
      <dsp:spPr>
        <a:xfrm>
          <a:off x="0" y="0"/>
          <a:ext cx="6197135" cy="1002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Supraestructura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Director de Turismo del cantón Rumiñahui </a:t>
          </a:r>
          <a:endParaRPr lang="es-ES" sz="1600" kern="1200" dirty="0"/>
        </a:p>
      </dsp:txBody>
      <dsp:txXfrm>
        <a:off x="1339704" y="0"/>
        <a:ext cx="4857431" cy="1002770"/>
      </dsp:txXfrm>
    </dsp:sp>
    <dsp:sp modelId="{AD838C38-1CB9-4B13-8A9D-9FBABE56ADF7}">
      <dsp:nvSpPr>
        <dsp:cNvPr id="0" name=""/>
        <dsp:cNvSpPr/>
      </dsp:nvSpPr>
      <dsp:spPr>
        <a:xfrm>
          <a:off x="100277" y="100277"/>
          <a:ext cx="1239427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826E73-FBA1-42C3-927D-E501276355AB}">
      <dsp:nvSpPr>
        <dsp:cNvPr id="0" name=""/>
        <dsp:cNvSpPr/>
      </dsp:nvSpPr>
      <dsp:spPr>
        <a:xfrm>
          <a:off x="0" y="1103047"/>
          <a:ext cx="6197135" cy="1002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Comunidad Receptora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Presidentes de las Juntas Parroquias de Cotogchoa y Rumipamba</a:t>
          </a:r>
          <a:endParaRPr lang="es-ES" sz="1600" kern="1200" dirty="0"/>
        </a:p>
      </dsp:txBody>
      <dsp:txXfrm>
        <a:off x="1339704" y="1103047"/>
        <a:ext cx="4857431" cy="1002770"/>
      </dsp:txXfrm>
    </dsp:sp>
    <dsp:sp modelId="{F5EBD8BB-1E50-498F-9916-B3A0B3B48E8D}">
      <dsp:nvSpPr>
        <dsp:cNvPr id="0" name=""/>
        <dsp:cNvSpPr/>
      </dsp:nvSpPr>
      <dsp:spPr>
        <a:xfrm>
          <a:off x="100277" y="1203325"/>
          <a:ext cx="1239427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D6B681A-7E47-468C-A7EE-589EA4BEC4C2}">
      <dsp:nvSpPr>
        <dsp:cNvPr id="0" name=""/>
        <dsp:cNvSpPr/>
      </dsp:nvSpPr>
      <dsp:spPr>
        <a:xfrm>
          <a:off x="0" y="2206095"/>
          <a:ext cx="6197135" cy="1002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Equipamiento e Instalaciones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Prestadores de Servicio</a:t>
          </a:r>
          <a:endParaRPr lang="es-ES" sz="1600" kern="1200" dirty="0"/>
        </a:p>
      </dsp:txBody>
      <dsp:txXfrm>
        <a:off x="1339704" y="2206095"/>
        <a:ext cx="4857431" cy="1002770"/>
      </dsp:txXfrm>
    </dsp:sp>
    <dsp:sp modelId="{A4EA6A3C-F378-45F9-8E9C-4DF9DD7F814E}">
      <dsp:nvSpPr>
        <dsp:cNvPr id="0" name=""/>
        <dsp:cNvSpPr/>
      </dsp:nvSpPr>
      <dsp:spPr>
        <a:xfrm>
          <a:off x="100277" y="2306373"/>
          <a:ext cx="1239427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11D37D-538A-4422-A956-1E8C38DE88E9}">
      <dsp:nvSpPr>
        <dsp:cNvPr id="0" name=""/>
        <dsp:cNvSpPr/>
      </dsp:nvSpPr>
      <dsp:spPr>
        <a:xfrm>
          <a:off x="0" y="3309143"/>
          <a:ext cx="6197135" cy="1002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Atractivos e Infraestructura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Ficha de Observación</a:t>
          </a:r>
          <a:endParaRPr lang="es-ES" sz="1600" kern="1200" dirty="0"/>
        </a:p>
      </dsp:txBody>
      <dsp:txXfrm>
        <a:off x="1339704" y="3309143"/>
        <a:ext cx="4857431" cy="1002770"/>
      </dsp:txXfrm>
    </dsp:sp>
    <dsp:sp modelId="{92E7B2EC-61FD-417E-8EAB-11D402E4F732}">
      <dsp:nvSpPr>
        <dsp:cNvPr id="0" name=""/>
        <dsp:cNvSpPr/>
      </dsp:nvSpPr>
      <dsp:spPr>
        <a:xfrm>
          <a:off x="100277" y="3409421"/>
          <a:ext cx="1239427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4E73E4-4797-42C7-911A-CCC7936F184A}">
      <dsp:nvSpPr>
        <dsp:cNvPr id="0" name=""/>
        <dsp:cNvSpPr/>
      </dsp:nvSpPr>
      <dsp:spPr>
        <a:xfrm>
          <a:off x="0" y="4412191"/>
          <a:ext cx="6197135" cy="1002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Demanda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Encuesta</a:t>
          </a:r>
          <a:endParaRPr lang="es-ES" sz="1600" kern="1200" dirty="0"/>
        </a:p>
      </dsp:txBody>
      <dsp:txXfrm>
        <a:off x="1339704" y="4412191"/>
        <a:ext cx="4857431" cy="1002770"/>
      </dsp:txXfrm>
    </dsp:sp>
    <dsp:sp modelId="{35DD53EB-4085-432A-915E-8A13E5DB48CA}">
      <dsp:nvSpPr>
        <dsp:cNvPr id="0" name=""/>
        <dsp:cNvSpPr/>
      </dsp:nvSpPr>
      <dsp:spPr>
        <a:xfrm>
          <a:off x="100277" y="4512469"/>
          <a:ext cx="1239427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29526-CF4A-4821-9475-EF9A19F92816}">
      <dsp:nvSpPr>
        <dsp:cNvPr id="0" name=""/>
        <dsp:cNvSpPr/>
      </dsp:nvSpPr>
      <dsp:spPr>
        <a:xfrm>
          <a:off x="0" y="572347"/>
          <a:ext cx="8518769" cy="12388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19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Supra estructura</a:t>
          </a:r>
          <a:endParaRPr lang="es-ES" sz="2000" kern="1200" dirty="0"/>
        </a:p>
      </dsp:txBody>
      <dsp:txXfrm>
        <a:off x="0" y="882064"/>
        <a:ext cx="8209052" cy="619433"/>
      </dsp:txXfrm>
    </dsp:sp>
    <dsp:sp modelId="{BB18EAB3-5E12-40E7-ADB8-0C46BF7147D0}">
      <dsp:nvSpPr>
        <dsp:cNvPr id="0" name=""/>
        <dsp:cNvSpPr/>
      </dsp:nvSpPr>
      <dsp:spPr>
        <a:xfrm>
          <a:off x="0" y="1526093"/>
          <a:ext cx="1574438" cy="227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Diferencias de opiniones entre </a:t>
          </a:r>
          <a:r>
            <a:rPr lang="es-ES" sz="1600" kern="1200" dirty="0" err="1" smtClean="0"/>
            <a:t>GADs</a:t>
          </a:r>
          <a:r>
            <a:rPr lang="es-ES" sz="1600" kern="1200" dirty="0" smtClean="0"/>
            <a:t>,</a:t>
          </a:r>
          <a:endParaRPr lang="es-E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Dificultad en relación establecimientos privados</a:t>
          </a:r>
          <a:endParaRPr lang="es-ES" sz="1600" kern="1200" dirty="0"/>
        </a:p>
      </dsp:txBody>
      <dsp:txXfrm>
        <a:off x="0" y="1526093"/>
        <a:ext cx="1574438" cy="2274760"/>
      </dsp:txXfrm>
    </dsp:sp>
    <dsp:sp modelId="{FB735C27-1D61-4716-81CB-4BD34804F65B}">
      <dsp:nvSpPr>
        <dsp:cNvPr id="0" name=""/>
        <dsp:cNvSpPr/>
      </dsp:nvSpPr>
      <dsp:spPr>
        <a:xfrm>
          <a:off x="1574268" y="985462"/>
          <a:ext cx="6944500" cy="12388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19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Comunidad receptora</a:t>
          </a:r>
          <a:endParaRPr lang="es-ES" sz="2000" kern="1200" dirty="0"/>
        </a:p>
      </dsp:txBody>
      <dsp:txXfrm>
        <a:off x="1574268" y="1295179"/>
        <a:ext cx="6634783" cy="619433"/>
      </dsp:txXfrm>
    </dsp:sp>
    <dsp:sp modelId="{38F267E3-6BE3-4EA0-982B-BDBD1595207C}">
      <dsp:nvSpPr>
        <dsp:cNvPr id="0" name=""/>
        <dsp:cNvSpPr/>
      </dsp:nvSpPr>
      <dsp:spPr>
        <a:xfrm>
          <a:off x="1574268" y="1939209"/>
          <a:ext cx="1574438" cy="227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Cotogchoa</a:t>
          </a:r>
          <a:r>
            <a:rPr lang="es-ES" sz="1600" kern="1200" dirty="0" smtClean="0"/>
            <a:t> tiene gran aceptación al desarrollo turístico</a:t>
          </a:r>
          <a:endParaRPr lang="es-E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Rumipamba</a:t>
          </a:r>
          <a:r>
            <a:rPr lang="es-ES" sz="1600" kern="1200" dirty="0" smtClean="0"/>
            <a:t> no tiene buen apoyo local</a:t>
          </a:r>
          <a:endParaRPr lang="es-ES" sz="1600" kern="1200" dirty="0"/>
        </a:p>
      </dsp:txBody>
      <dsp:txXfrm>
        <a:off x="1574268" y="1939209"/>
        <a:ext cx="1574438" cy="2274760"/>
      </dsp:txXfrm>
    </dsp:sp>
    <dsp:sp modelId="{9804D7DA-FA64-4B2C-A909-6612F7B1155F}">
      <dsp:nvSpPr>
        <dsp:cNvPr id="0" name=""/>
        <dsp:cNvSpPr/>
      </dsp:nvSpPr>
      <dsp:spPr>
        <a:xfrm>
          <a:off x="3148537" y="1398577"/>
          <a:ext cx="5370231" cy="12388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19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Atractivos</a:t>
          </a:r>
          <a:endParaRPr lang="es-ES" sz="2000" kern="1200" dirty="0"/>
        </a:p>
      </dsp:txBody>
      <dsp:txXfrm>
        <a:off x="3148537" y="1708294"/>
        <a:ext cx="5060514" cy="619433"/>
      </dsp:txXfrm>
    </dsp:sp>
    <dsp:sp modelId="{4D1A7A54-AFF7-41F1-8AED-563E426EBF39}">
      <dsp:nvSpPr>
        <dsp:cNvPr id="0" name=""/>
        <dsp:cNvSpPr/>
      </dsp:nvSpPr>
      <dsp:spPr>
        <a:xfrm>
          <a:off x="3148537" y="2352324"/>
          <a:ext cx="1574438" cy="227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Rumipamba</a:t>
          </a:r>
          <a:r>
            <a:rPr lang="es-ES" sz="1600" kern="1200" dirty="0" smtClean="0"/>
            <a:t> tiene un mejor inventario de atractivos que </a:t>
          </a:r>
          <a:r>
            <a:rPr lang="es-ES" sz="1600" kern="1200" dirty="0" err="1" smtClean="0"/>
            <a:t>Cotogchoa</a:t>
          </a:r>
          <a:endParaRPr lang="es-ES" sz="1600" kern="1200" dirty="0"/>
        </a:p>
      </dsp:txBody>
      <dsp:txXfrm>
        <a:off x="3148537" y="2352324"/>
        <a:ext cx="1574438" cy="2274760"/>
      </dsp:txXfrm>
    </dsp:sp>
    <dsp:sp modelId="{27B1602E-2301-4DCC-8808-5CEB3509D75E}">
      <dsp:nvSpPr>
        <dsp:cNvPr id="0" name=""/>
        <dsp:cNvSpPr/>
      </dsp:nvSpPr>
      <dsp:spPr>
        <a:xfrm>
          <a:off x="4723657" y="1811692"/>
          <a:ext cx="3795111" cy="12388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19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Equipamiento e instalaciones</a:t>
          </a:r>
          <a:endParaRPr lang="es-ES" sz="2000" kern="1200" dirty="0"/>
        </a:p>
      </dsp:txBody>
      <dsp:txXfrm>
        <a:off x="4723657" y="2121409"/>
        <a:ext cx="3485394" cy="619433"/>
      </dsp:txXfrm>
    </dsp:sp>
    <dsp:sp modelId="{1C394E32-787D-4441-890A-BEBF16A12CEA}">
      <dsp:nvSpPr>
        <dsp:cNvPr id="0" name=""/>
        <dsp:cNvSpPr/>
      </dsp:nvSpPr>
      <dsp:spPr>
        <a:xfrm>
          <a:off x="4723657" y="2765439"/>
          <a:ext cx="1574438" cy="227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Pocos establecimientos  turísticos legales en las parroquias</a:t>
          </a:r>
          <a:endParaRPr lang="es-ES" sz="1600" kern="1200" dirty="0"/>
        </a:p>
      </dsp:txBody>
      <dsp:txXfrm>
        <a:off x="4723657" y="2765439"/>
        <a:ext cx="1574438" cy="2274760"/>
      </dsp:txXfrm>
    </dsp:sp>
    <dsp:sp modelId="{1FD1E9E7-1845-4429-BA41-FC78732A9C6D}">
      <dsp:nvSpPr>
        <dsp:cNvPr id="0" name=""/>
        <dsp:cNvSpPr/>
      </dsp:nvSpPr>
      <dsp:spPr>
        <a:xfrm>
          <a:off x="6297925" y="2224807"/>
          <a:ext cx="2220843" cy="12388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254000" bIns="19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Infraestructura</a:t>
          </a:r>
          <a:endParaRPr lang="es-ES" sz="2000" kern="1200" dirty="0"/>
        </a:p>
      </dsp:txBody>
      <dsp:txXfrm>
        <a:off x="6297925" y="2534524"/>
        <a:ext cx="1911126" cy="619433"/>
      </dsp:txXfrm>
    </dsp:sp>
    <dsp:sp modelId="{E2F5F161-334F-4953-8FE3-3CC6C82EE2C0}">
      <dsp:nvSpPr>
        <dsp:cNvPr id="0" name=""/>
        <dsp:cNvSpPr/>
      </dsp:nvSpPr>
      <dsp:spPr>
        <a:xfrm>
          <a:off x="6297925" y="3178554"/>
          <a:ext cx="1574438" cy="2274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Inversión en señalización.</a:t>
          </a:r>
          <a:endParaRPr lang="es-E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Sistema vial ineficiente en </a:t>
          </a:r>
          <a:r>
            <a:rPr lang="es-ES" sz="1600" kern="1200" dirty="0" err="1" smtClean="0"/>
            <a:t>Rumipamba</a:t>
          </a:r>
          <a:endParaRPr lang="es-E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Poca y nula conectividad telefónica</a:t>
          </a:r>
          <a:endParaRPr lang="es-ES" sz="1600" kern="1200" dirty="0"/>
        </a:p>
      </dsp:txBody>
      <dsp:txXfrm>
        <a:off x="6297925" y="3178554"/>
        <a:ext cx="1574438" cy="22747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90A4-1523-422D-9385-ED15ED6FF936}">
      <dsp:nvSpPr>
        <dsp:cNvPr id="0" name=""/>
        <dsp:cNvSpPr/>
      </dsp:nvSpPr>
      <dsp:spPr>
        <a:xfrm>
          <a:off x="-6585405" y="-1007103"/>
          <a:ext cx="7838063" cy="7838063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77D7-97ED-41C9-A50D-8CE568FC55DF}">
      <dsp:nvSpPr>
        <dsp:cNvPr id="0" name=""/>
        <dsp:cNvSpPr/>
      </dsp:nvSpPr>
      <dsp:spPr>
        <a:xfrm>
          <a:off x="547159" y="363874"/>
          <a:ext cx="7497858" cy="7282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02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Motivo principal de visita es visita activa</a:t>
          </a:r>
          <a:endParaRPr lang="es-ES" sz="2300" kern="1200" dirty="0"/>
        </a:p>
      </dsp:txBody>
      <dsp:txXfrm>
        <a:off x="547159" y="363874"/>
        <a:ext cx="7497858" cy="728215"/>
      </dsp:txXfrm>
    </dsp:sp>
    <dsp:sp modelId="{69077DB0-5B62-4EC4-87CC-91B3EF1E06D3}">
      <dsp:nvSpPr>
        <dsp:cNvPr id="0" name=""/>
        <dsp:cNvSpPr/>
      </dsp:nvSpPr>
      <dsp:spPr>
        <a:xfrm>
          <a:off x="92025" y="272847"/>
          <a:ext cx="910268" cy="91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09E6A-93B2-4246-B780-E81CD95327CD}">
      <dsp:nvSpPr>
        <dsp:cNvPr id="0" name=""/>
        <dsp:cNvSpPr/>
      </dsp:nvSpPr>
      <dsp:spPr>
        <a:xfrm>
          <a:off x="1068977" y="1455847"/>
          <a:ext cx="6976041" cy="7282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02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Supo del lugar por recomendación de un amigo</a:t>
          </a:r>
          <a:endParaRPr lang="es-ES" sz="2300" kern="1200" dirty="0"/>
        </a:p>
      </dsp:txBody>
      <dsp:txXfrm>
        <a:off x="1068977" y="1455847"/>
        <a:ext cx="6976041" cy="728215"/>
      </dsp:txXfrm>
    </dsp:sp>
    <dsp:sp modelId="{D853C67E-AA0A-4CEB-A82D-0596C12F5D7A}">
      <dsp:nvSpPr>
        <dsp:cNvPr id="0" name=""/>
        <dsp:cNvSpPr/>
      </dsp:nvSpPr>
      <dsp:spPr>
        <a:xfrm>
          <a:off x="613842" y="1364820"/>
          <a:ext cx="910268" cy="91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ACC65-A46F-4E65-B811-67701D16CF6C}">
      <dsp:nvSpPr>
        <dsp:cNvPr id="0" name=""/>
        <dsp:cNvSpPr/>
      </dsp:nvSpPr>
      <dsp:spPr>
        <a:xfrm>
          <a:off x="1229133" y="2547820"/>
          <a:ext cx="6815885" cy="7282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02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Gasto promedio: menos de 25 $</a:t>
          </a:r>
          <a:endParaRPr lang="es-ES" sz="2300" kern="1200" dirty="0"/>
        </a:p>
      </dsp:txBody>
      <dsp:txXfrm>
        <a:off x="1229133" y="2547820"/>
        <a:ext cx="6815885" cy="728215"/>
      </dsp:txXfrm>
    </dsp:sp>
    <dsp:sp modelId="{D1E1C222-8729-4338-ACC6-4F7A2469AB87}">
      <dsp:nvSpPr>
        <dsp:cNvPr id="0" name=""/>
        <dsp:cNvSpPr/>
      </dsp:nvSpPr>
      <dsp:spPr>
        <a:xfrm>
          <a:off x="773998" y="2456794"/>
          <a:ext cx="910268" cy="91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361D9-70AD-4BD7-9648-32EB1E70973F}">
      <dsp:nvSpPr>
        <dsp:cNvPr id="0" name=""/>
        <dsp:cNvSpPr/>
      </dsp:nvSpPr>
      <dsp:spPr>
        <a:xfrm>
          <a:off x="1068977" y="3639794"/>
          <a:ext cx="6976041" cy="7282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02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Turismo activo genera muy poco impacto ambiental</a:t>
          </a:r>
          <a:endParaRPr lang="es-ES" sz="2300" kern="1200" dirty="0"/>
        </a:p>
      </dsp:txBody>
      <dsp:txXfrm>
        <a:off x="1068977" y="3639794"/>
        <a:ext cx="6976041" cy="728215"/>
      </dsp:txXfrm>
    </dsp:sp>
    <dsp:sp modelId="{640305C4-378C-4C0E-B7AE-5D576ECB3194}">
      <dsp:nvSpPr>
        <dsp:cNvPr id="0" name=""/>
        <dsp:cNvSpPr/>
      </dsp:nvSpPr>
      <dsp:spPr>
        <a:xfrm>
          <a:off x="613842" y="3548767"/>
          <a:ext cx="910268" cy="91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25D50-24A4-4E77-A991-45B50367A033}">
      <dsp:nvSpPr>
        <dsp:cNvPr id="0" name=""/>
        <dsp:cNvSpPr/>
      </dsp:nvSpPr>
      <dsp:spPr>
        <a:xfrm>
          <a:off x="547159" y="4731767"/>
          <a:ext cx="7497858" cy="7282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8021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Vías de acceso es lo que más desagrado de la visita</a:t>
          </a:r>
          <a:endParaRPr lang="es-ES" sz="2300" kern="1200" dirty="0"/>
        </a:p>
      </dsp:txBody>
      <dsp:txXfrm>
        <a:off x="547159" y="4731767"/>
        <a:ext cx="7497858" cy="728215"/>
      </dsp:txXfrm>
    </dsp:sp>
    <dsp:sp modelId="{BC899703-D71A-46C4-9014-E70DD0DA59ED}">
      <dsp:nvSpPr>
        <dsp:cNvPr id="0" name=""/>
        <dsp:cNvSpPr/>
      </dsp:nvSpPr>
      <dsp:spPr>
        <a:xfrm>
          <a:off x="92025" y="4640740"/>
          <a:ext cx="910268" cy="91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93CAF-04EC-443E-8D4B-DD24D2284890}">
      <dsp:nvSpPr>
        <dsp:cNvPr id="0" name=""/>
        <dsp:cNvSpPr/>
      </dsp:nvSpPr>
      <dsp:spPr>
        <a:xfrm>
          <a:off x="37" y="837943"/>
          <a:ext cx="3964841" cy="4664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4D59A-A852-4401-B4CC-411A18FE8A81}">
      <dsp:nvSpPr>
        <dsp:cNvPr id="0" name=""/>
        <dsp:cNvSpPr/>
      </dsp:nvSpPr>
      <dsp:spPr>
        <a:xfrm>
          <a:off x="37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38D5F-6ECF-43C9-BB05-F329301344A1}">
      <dsp:nvSpPr>
        <dsp:cNvPr id="0" name=""/>
        <dsp:cNvSpPr/>
      </dsp:nvSpPr>
      <dsp:spPr>
        <a:xfrm>
          <a:off x="37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b="1" kern="1200" dirty="0" smtClean="0"/>
            <a:t>Cotogchoa</a:t>
          </a:r>
          <a:endParaRPr lang="es-ES" sz="5000" b="1" kern="1200" dirty="0"/>
        </a:p>
      </dsp:txBody>
      <dsp:txXfrm>
        <a:off x="37" y="0"/>
        <a:ext cx="3964841" cy="837943"/>
      </dsp:txXfrm>
    </dsp:sp>
    <dsp:sp modelId="{3A31EE81-BA7A-4BD3-9112-FD721B4BC61E}">
      <dsp:nvSpPr>
        <dsp:cNvPr id="0" name=""/>
        <dsp:cNvSpPr/>
      </dsp:nvSpPr>
      <dsp:spPr>
        <a:xfrm>
          <a:off x="37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E7201-4101-485F-9854-334999EC0FA4}">
      <dsp:nvSpPr>
        <dsp:cNvPr id="0" name=""/>
        <dsp:cNvSpPr/>
      </dsp:nvSpPr>
      <dsp:spPr>
        <a:xfrm>
          <a:off x="277576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No posee establecimientos turísticos</a:t>
          </a:r>
          <a:endParaRPr lang="es-ES" sz="1600" b="1" kern="1200" dirty="0"/>
        </a:p>
      </dsp:txBody>
      <dsp:txXfrm>
        <a:off x="277576" y="1498232"/>
        <a:ext cx="3687302" cy="678938"/>
      </dsp:txXfrm>
    </dsp:sp>
    <dsp:sp modelId="{1990162C-F65C-4484-B4C0-4F97E0C26118}">
      <dsp:nvSpPr>
        <dsp:cNvPr id="0" name=""/>
        <dsp:cNvSpPr/>
      </dsp:nvSpPr>
      <dsp:spPr>
        <a:xfrm>
          <a:off x="37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85099"/>
              <a:satOff val="-6853"/>
              <a:lumOff val="2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967B2-32D4-41E0-AAA7-6A9C0B45FDBB}">
      <dsp:nvSpPr>
        <dsp:cNvPr id="0" name=""/>
        <dsp:cNvSpPr/>
      </dsp:nvSpPr>
      <dsp:spPr>
        <a:xfrm>
          <a:off x="277576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Fácil acceso</a:t>
          </a:r>
          <a:endParaRPr lang="es-ES" sz="1600" b="1" kern="1200" dirty="0"/>
        </a:p>
      </dsp:txBody>
      <dsp:txXfrm>
        <a:off x="277576" y="2177170"/>
        <a:ext cx="3687302" cy="678938"/>
      </dsp:txXfrm>
    </dsp:sp>
    <dsp:sp modelId="{1BD49844-378F-484F-B205-221738370882}">
      <dsp:nvSpPr>
        <dsp:cNvPr id="0" name=""/>
        <dsp:cNvSpPr/>
      </dsp:nvSpPr>
      <dsp:spPr>
        <a:xfrm>
          <a:off x="37" y="304994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970198"/>
              <a:satOff val="-13705"/>
              <a:lumOff val="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5A6D6-324A-49E1-BBE1-939E95C0EAF4}">
      <dsp:nvSpPr>
        <dsp:cNvPr id="0" name=""/>
        <dsp:cNvSpPr/>
      </dsp:nvSpPr>
      <dsp:spPr>
        <a:xfrm>
          <a:off x="277576" y="285610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Más del 50% </a:t>
          </a:r>
          <a:r>
            <a:rPr lang="es-ES" sz="1600" b="1" kern="1200" dirty="0" err="1" smtClean="0"/>
            <a:t>serv</a:t>
          </a:r>
          <a:r>
            <a:rPr lang="es-ES" sz="1600" b="1" kern="1200" dirty="0" smtClean="0"/>
            <a:t>. Básicos</a:t>
          </a:r>
          <a:endParaRPr lang="es-ES" sz="1600" b="1" kern="1200" dirty="0"/>
        </a:p>
      </dsp:txBody>
      <dsp:txXfrm>
        <a:off x="277576" y="2856108"/>
        <a:ext cx="3687302" cy="678938"/>
      </dsp:txXfrm>
    </dsp:sp>
    <dsp:sp modelId="{7C6CB6B0-AB49-4EF9-A9D1-3C020B888D23}">
      <dsp:nvSpPr>
        <dsp:cNvPr id="0" name=""/>
        <dsp:cNvSpPr/>
      </dsp:nvSpPr>
      <dsp:spPr>
        <a:xfrm>
          <a:off x="37" y="3728883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455297"/>
              <a:satOff val="-20558"/>
              <a:lumOff val="7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E87BE-DE32-49AF-A41F-61AFD0D0E146}">
      <dsp:nvSpPr>
        <dsp:cNvPr id="0" name=""/>
        <dsp:cNvSpPr/>
      </dsp:nvSpPr>
      <dsp:spPr>
        <a:xfrm>
          <a:off x="277576" y="3535046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Manufactura, agricultura, ganadería, comercio</a:t>
          </a:r>
          <a:endParaRPr lang="es-ES" sz="1600" b="1" kern="1200" dirty="0"/>
        </a:p>
      </dsp:txBody>
      <dsp:txXfrm>
        <a:off x="277576" y="3535046"/>
        <a:ext cx="3687302" cy="678938"/>
      </dsp:txXfrm>
    </dsp:sp>
    <dsp:sp modelId="{AB31D3E1-30F4-4762-B11C-9EB50627AEB1}">
      <dsp:nvSpPr>
        <dsp:cNvPr id="0" name=""/>
        <dsp:cNvSpPr/>
      </dsp:nvSpPr>
      <dsp:spPr>
        <a:xfrm>
          <a:off x="4163121" y="837943"/>
          <a:ext cx="3964841" cy="46645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D9B20-3DC3-4CE3-A311-75196D01CE7C}">
      <dsp:nvSpPr>
        <dsp:cNvPr id="0" name=""/>
        <dsp:cNvSpPr/>
      </dsp:nvSpPr>
      <dsp:spPr>
        <a:xfrm>
          <a:off x="4163121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0B13A-BD39-4C18-B0B0-668080ADFD37}">
      <dsp:nvSpPr>
        <dsp:cNvPr id="0" name=""/>
        <dsp:cNvSpPr/>
      </dsp:nvSpPr>
      <dsp:spPr>
        <a:xfrm>
          <a:off x="4163121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000" b="1" kern="1200" dirty="0" smtClean="0"/>
            <a:t>Rumipamba</a:t>
          </a:r>
          <a:endParaRPr lang="es-ES" sz="5000" b="1" kern="1200" dirty="0"/>
        </a:p>
      </dsp:txBody>
      <dsp:txXfrm>
        <a:off x="4163121" y="0"/>
        <a:ext cx="3964841" cy="837943"/>
      </dsp:txXfrm>
    </dsp:sp>
    <dsp:sp modelId="{ADA7AE5B-6038-4337-B760-45DB85C0AA35}">
      <dsp:nvSpPr>
        <dsp:cNvPr id="0" name=""/>
        <dsp:cNvSpPr/>
      </dsp:nvSpPr>
      <dsp:spPr>
        <a:xfrm>
          <a:off x="4163121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940396"/>
              <a:satOff val="-27410"/>
              <a:lumOff val="10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7D8D4-417E-4F16-B327-C7200FDCFC6B}">
      <dsp:nvSpPr>
        <dsp:cNvPr id="0" name=""/>
        <dsp:cNvSpPr/>
      </dsp:nvSpPr>
      <dsp:spPr>
        <a:xfrm>
          <a:off x="4440659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err="1" smtClean="0"/>
            <a:t>A&amp;B</a:t>
          </a:r>
          <a:r>
            <a:rPr lang="es-ES" sz="1600" b="1" kern="1200" dirty="0" smtClean="0"/>
            <a:t> - Alojamiento</a:t>
          </a:r>
          <a:endParaRPr lang="es-ES" sz="1600" b="1" kern="1200" dirty="0"/>
        </a:p>
      </dsp:txBody>
      <dsp:txXfrm>
        <a:off x="4440659" y="1498232"/>
        <a:ext cx="3687302" cy="678938"/>
      </dsp:txXfrm>
    </dsp:sp>
    <dsp:sp modelId="{C2CFF799-19F0-4D31-A3F9-C1408AB7737B}">
      <dsp:nvSpPr>
        <dsp:cNvPr id="0" name=""/>
        <dsp:cNvSpPr/>
      </dsp:nvSpPr>
      <dsp:spPr>
        <a:xfrm>
          <a:off x="4163121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425494"/>
              <a:satOff val="-34263"/>
              <a:lumOff val="1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4748A-5648-4F8D-B7CE-D4DA4B1D2D16}">
      <dsp:nvSpPr>
        <dsp:cNvPr id="0" name=""/>
        <dsp:cNvSpPr/>
      </dsp:nvSpPr>
      <dsp:spPr>
        <a:xfrm>
          <a:off x="4440659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Transporte en horarios específicos</a:t>
          </a:r>
          <a:endParaRPr lang="es-ES" sz="1600" b="1" kern="1200" dirty="0"/>
        </a:p>
      </dsp:txBody>
      <dsp:txXfrm>
        <a:off x="4440659" y="2177170"/>
        <a:ext cx="3687302" cy="678938"/>
      </dsp:txXfrm>
    </dsp:sp>
    <dsp:sp modelId="{AAC0CF2C-6770-4207-A2FC-CDD161F54DDC}">
      <dsp:nvSpPr>
        <dsp:cNvPr id="0" name=""/>
        <dsp:cNvSpPr/>
      </dsp:nvSpPr>
      <dsp:spPr>
        <a:xfrm>
          <a:off x="4163121" y="304994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910593"/>
              <a:satOff val="-41115"/>
              <a:lumOff val="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6DF39-5115-4D63-9142-583A0D15294B}">
      <dsp:nvSpPr>
        <dsp:cNvPr id="0" name=""/>
        <dsp:cNvSpPr/>
      </dsp:nvSpPr>
      <dsp:spPr>
        <a:xfrm>
          <a:off x="4440659" y="285610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Menos del 50% </a:t>
          </a:r>
          <a:r>
            <a:rPr lang="es-ES" sz="1600" b="1" kern="1200" dirty="0" err="1" smtClean="0"/>
            <a:t>serv</a:t>
          </a:r>
          <a:r>
            <a:rPr lang="es-ES" sz="1600" b="1" kern="1200" dirty="0" smtClean="0"/>
            <a:t>. Básicos</a:t>
          </a:r>
          <a:endParaRPr lang="es-ES" sz="1600" b="1" kern="1200" dirty="0"/>
        </a:p>
      </dsp:txBody>
      <dsp:txXfrm>
        <a:off x="4440659" y="2856108"/>
        <a:ext cx="3687302" cy="678938"/>
      </dsp:txXfrm>
    </dsp:sp>
    <dsp:sp modelId="{4B8E39A6-6A5D-4402-904E-46B0D0B4EDDF}">
      <dsp:nvSpPr>
        <dsp:cNvPr id="0" name=""/>
        <dsp:cNvSpPr/>
      </dsp:nvSpPr>
      <dsp:spPr>
        <a:xfrm>
          <a:off x="4163121" y="3728883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31C2D-2CFA-4C32-BB99-01838CBDE5DA}">
      <dsp:nvSpPr>
        <dsp:cNvPr id="0" name=""/>
        <dsp:cNvSpPr/>
      </dsp:nvSpPr>
      <dsp:spPr>
        <a:xfrm>
          <a:off x="4440659" y="3535046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Agricultura, ganadería, manufactura, actividades no especificadas </a:t>
          </a:r>
          <a:endParaRPr lang="es-ES" sz="1600" b="1" kern="1200" dirty="0"/>
        </a:p>
      </dsp:txBody>
      <dsp:txXfrm>
        <a:off x="4440659" y="3535046"/>
        <a:ext cx="3687302" cy="6789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4451D-C007-47FC-BC07-AA12ABC3EB2B}">
      <dsp:nvSpPr>
        <dsp:cNvPr id="0" name=""/>
        <dsp:cNvSpPr/>
      </dsp:nvSpPr>
      <dsp:spPr>
        <a:xfrm>
          <a:off x="0" y="5052620"/>
          <a:ext cx="8778349" cy="11053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EQUIPAMIENTO E INSTALACIONES 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0" y="5052620"/>
        <a:ext cx="8778349" cy="596910"/>
      </dsp:txXfrm>
    </dsp:sp>
    <dsp:sp modelId="{AAA0E2B4-8CC5-4D3E-A256-C132D99F3568}">
      <dsp:nvSpPr>
        <dsp:cNvPr id="0" name=""/>
        <dsp:cNvSpPr/>
      </dsp:nvSpPr>
      <dsp:spPr>
        <a:xfrm>
          <a:off x="15669" y="5627423"/>
          <a:ext cx="4389174" cy="5084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Pocos establecimientos</a:t>
          </a:r>
          <a:endParaRPr lang="es-ES" sz="2800" kern="1200" dirty="0"/>
        </a:p>
      </dsp:txBody>
      <dsp:txXfrm>
        <a:off x="15669" y="5627423"/>
        <a:ext cx="4389174" cy="508479"/>
      </dsp:txXfrm>
    </dsp:sp>
    <dsp:sp modelId="{D8610FCD-CA11-4B9F-B738-EA5A86ED11A5}">
      <dsp:nvSpPr>
        <dsp:cNvPr id="0" name=""/>
        <dsp:cNvSpPr/>
      </dsp:nvSpPr>
      <dsp:spPr>
        <a:xfrm>
          <a:off x="4389174" y="5627423"/>
          <a:ext cx="4389174" cy="508479"/>
        </a:xfrm>
        <a:prstGeom prst="rect">
          <a:avLst/>
        </a:prstGeom>
        <a:solidFill>
          <a:schemeClr val="accent4">
            <a:tint val="40000"/>
            <a:alpha val="90000"/>
            <a:hueOff val="1644845"/>
            <a:satOff val="-8752"/>
            <a:lumOff val="-49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644845"/>
              <a:satOff val="-8752"/>
              <a:lumOff val="-4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Inexistente </a:t>
          </a:r>
          <a:endParaRPr lang="es-ES" sz="2800" kern="1200" dirty="0"/>
        </a:p>
      </dsp:txBody>
      <dsp:txXfrm>
        <a:off x="4389174" y="5627423"/>
        <a:ext cx="4389174" cy="508479"/>
      </dsp:txXfrm>
    </dsp:sp>
    <dsp:sp modelId="{A50801C0-2D7F-4407-BE23-93F5CA7B8964}">
      <dsp:nvSpPr>
        <dsp:cNvPr id="0" name=""/>
        <dsp:cNvSpPr/>
      </dsp:nvSpPr>
      <dsp:spPr>
        <a:xfrm rot="10800000">
          <a:off x="0" y="3369111"/>
          <a:ext cx="8778349" cy="1700089"/>
        </a:xfrm>
        <a:prstGeom prst="upArrowCallou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ATRACTIVOS</a:t>
          </a:r>
          <a:endParaRPr lang="es-ES" sz="2100" kern="1200" dirty="0">
            <a:solidFill>
              <a:schemeClr val="tx1"/>
            </a:solidFill>
          </a:endParaRPr>
        </a:p>
      </dsp:txBody>
      <dsp:txXfrm rot="-10800000">
        <a:off x="0" y="3369111"/>
        <a:ext cx="8778349" cy="596731"/>
      </dsp:txXfrm>
    </dsp:sp>
    <dsp:sp modelId="{8B0DF2C7-1600-4C69-93C0-2FC4A9177CEF}">
      <dsp:nvSpPr>
        <dsp:cNvPr id="0" name=""/>
        <dsp:cNvSpPr/>
      </dsp:nvSpPr>
      <dsp:spPr>
        <a:xfrm>
          <a:off x="0" y="3965843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3289691"/>
            <a:satOff val="-17503"/>
            <a:lumOff val="-99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289691"/>
              <a:satOff val="-17503"/>
              <a:lumOff val="-9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Cascadas bien posicionadas</a:t>
          </a:r>
          <a:endParaRPr lang="es-ES" sz="2800" kern="1200" dirty="0"/>
        </a:p>
      </dsp:txBody>
      <dsp:txXfrm>
        <a:off x="0" y="3965843"/>
        <a:ext cx="4389174" cy="508326"/>
      </dsp:txXfrm>
    </dsp:sp>
    <dsp:sp modelId="{5E190041-B427-483B-8A23-B66AC2BFD7F2}">
      <dsp:nvSpPr>
        <dsp:cNvPr id="0" name=""/>
        <dsp:cNvSpPr/>
      </dsp:nvSpPr>
      <dsp:spPr>
        <a:xfrm>
          <a:off x="4389174" y="3965843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4934536"/>
            <a:satOff val="-26255"/>
            <a:lumOff val="-149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934536"/>
              <a:satOff val="-26255"/>
              <a:lumOff val="-14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Cascada con potencial</a:t>
          </a:r>
          <a:endParaRPr lang="es-ES" sz="2800" kern="1200" dirty="0"/>
        </a:p>
      </dsp:txBody>
      <dsp:txXfrm>
        <a:off x="4389174" y="3965843"/>
        <a:ext cx="4389174" cy="508326"/>
      </dsp:txXfrm>
    </dsp:sp>
    <dsp:sp modelId="{EDA8CCD1-8D00-4F9D-A71A-77E2BA4DDE44}">
      <dsp:nvSpPr>
        <dsp:cNvPr id="0" name=""/>
        <dsp:cNvSpPr/>
      </dsp:nvSpPr>
      <dsp:spPr>
        <a:xfrm rot="10800000">
          <a:off x="0" y="1685603"/>
          <a:ext cx="8778349" cy="1700089"/>
        </a:xfrm>
        <a:prstGeom prst="upArrowCallou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COMUNIDAD RECEPTORA</a:t>
          </a:r>
          <a:endParaRPr lang="es-ES" sz="2100" kern="1200" dirty="0">
            <a:solidFill>
              <a:schemeClr val="tx1"/>
            </a:solidFill>
          </a:endParaRPr>
        </a:p>
      </dsp:txBody>
      <dsp:txXfrm rot="-10800000">
        <a:off x="0" y="1685603"/>
        <a:ext cx="8778349" cy="596731"/>
      </dsp:txXfrm>
    </dsp:sp>
    <dsp:sp modelId="{38536AF8-6B26-4282-B150-336D97282AD0}">
      <dsp:nvSpPr>
        <dsp:cNvPr id="0" name=""/>
        <dsp:cNvSpPr/>
      </dsp:nvSpPr>
      <dsp:spPr>
        <a:xfrm>
          <a:off x="0" y="2282334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6579382"/>
            <a:satOff val="-35006"/>
            <a:lumOff val="-199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579382"/>
              <a:satOff val="-35006"/>
              <a:lumOff val="-19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Resistencia</a:t>
          </a:r>
          <a:endParaRPr lang="es-ES" sz="2800" kern="1200" dirty="0"/>
        </a:p>
      </dsp:txBody>
      <dsp:txXfrm>
        <a:off x="0" y="2282334"/>
        <a:ext cx="4389174" cy="508326"/>
      </dsp:txXfrm>
    </dsp:sp>
    <dsp:sp modelId="{BC6B0592-4A0B-4859-BFFD-F32F5862701B}">
      <dsp:nvSpPr>
        <dsp:cNvPr id="0" name=""/>
        <dsp:cNvSpPr/>
      </dsp:nvSpPr>
      <dsp:spPr>
        <a:xfrm>
          <a:off x="4389174" y="2282334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8224227"/>
            <a:satOff val="-43758"/>
            <a:lumOff val="-249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224227"/>
              <a:satOff val="-43758"/>
              <a:lumOff val="-24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Respaldo</a:t>
          </a:r>
          <a:endParaRPr lang="es-ES" sz="2800" kern="1200" dirty="0"/>
        </a:p>
      </dsp:txBody>
      <dsp:txXfrm>
        <a:off x="4389174" y="2282334"/>
        <a:ext cx="4389174" cy="508326"/>
      </dsp:txXfrm>
    </dsp:sp>
    <dsp:sp modelId="{0AB413F1-BD8F-497B-9B38-E08237B98690}">
      <dsp:nvSpPr>
        <dsp:cNvPr id="0" name=""/>
        <dsp:cNvSpPr/>
      </dsp:nvSpPr>
      <dsp:spPr>
        <a:xfrm rot="10800000">
          <a:off x="0" y="2094"/>
          <a:ext cx="8778349" cy="1700089"/>
        </a:xfrm>
        <a:prstGeom prst="upArrowCallou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err="1" smtClean="0"/>
            <a:t>SUPRAESTRUCTURA</a:t>
          </a:r>
          <a:endParaRPr lang="es-ES" sz="2100" kern="1200" dirty="0"/>
        </a:p>
      </dsp:txBody>
      <dsp:txXfrm rot="-10800000">
        <a:off x="0" y="2094"/>
        <a:ext cx="8778349" cy="596731"/>
      </dsp:txXfrm>
    </dsp:sp>
    <dsp:sp modelId="{2BEBBBBF-3988-48B6-9561-C504484463D1}">
      <dsp:nvSpPr>
        <dsp:cNvPr id="0" name=""/>
        <dsp:cNvSpPr/>
      </dsp:nvSpPr>
      <dsp:spPr>
        <a:xfrm>
          <a:off x="0" y="598825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9869073"/>
            <a:satOff val="-52509"/>
            <a:lumOff val="-299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869073"/>
              <a:satOff val="-52509"/>
              <a:lumOff val="-2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Apoyo  proyectos turísticos</a:t>
          </a:r>
          <a:endParaRPr lang="es-ES" sz="2800" kern="1200" dirty="0"/>
        </a:p>
      </dsp:txBody>
      <dsp:txXfrm>
        <a:off x="0" y="598825"/>
        <a:ext cx="4389174" cy="508326"/>
      </dsp:txXfrm>
    </dsp:sp>
    <dsp:sp modelId="{F618FD3A-081C-47D9-A6D9-3CBFC497379E}">
      <dsp:nvSpPr>
        <dsp:cNvPr id="0" name=""/>
        <dsp:cNvSpPr/>
      </dsp:nvSpPr>
      <dsp:spPr>
        <a:xfrm>
          <a:off x="4389174" y="598825"/>
          <a:ext cx="4389174" cy="508326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Impulso Cotogchoa</a:t>
          </a:r>
          <a:endParaRPr lang="es-ES" sz="2800" kern="1200" dirty="0"/>
        </a:p>
      </dsp:txBody>
      <dsp:txXfrm>
        <a:off x="4389174" y="598825"/>
        <a:ext cx="4389174" cy="5083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D6573-EDD4-4F8F-8F1A-58CBD4CE33C3}">
      <dsp:nvSpPr>
        <dsp:cNvPr id="0" name=""/>
        <dsp:cNvSpPr/>
      </dsp:nvSpPr>
      <dsp:spPr>
        <a:xfrm>
          <a:off x="1501179" y="4134"/>
          <a:ext cx="2278062" cy="1139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Cotogchoa</a:t>
          </a:r>
          <a:endParaRPr lang="es-ES" sz="3300" kern="1200" dirty="0"/>
        </a:p>
      </dsp:txBody>
      <dsp:txXfrm>
        <a:off x="1534540" y="37495"/>
        <a:ext cx="2211340" cy="1072309"/>
      </dsp:txXfrm>
    </dsp:sp>
    <dsp:sp modelId="{1D403803-1A4D-4927-B42A-63874B74797B}">
      <dsp:nvSpPr>
        <dsp:cNvPr id="0" name=""/>
        <dsp:cNvSpPr/>
      </dsp:nvSpPr>
      <dsp:spPr>
        <a:xfrm>
          <a:off x="1728985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66434-3FED-48AD-B299-49ED67E48EC4}">
      <dsp:nvSpPr>
        <dsp:cNvPr id="0" name=""/>
        <dsp:cNvSpPr/>
      </dsp:nvSpPr>
      <dsp:spPr>
        <a:xfrm>
          <a:off x="1956792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Transporte continuo</a:t>
          </a:r>
          <a:endParaRPr lang="es-ES" sz="2400" kern="1200" dirty="0"/>
        </a:p>
      </dsp:txBody>
      <dsp:txXfrm>
        <a:off x="1990153" y="1461284"/>
        <a:ext cx="1755728" cy="1072309"/>
      </dsp:txXfrm>
    </dsp:sp>
    <dsp:sp modelId="{8F469775-B9F5-497C-AEF1-E7779F2CF7E5}">
      <dsp:nvSpPr>
        <dsp:cNvPr id="0" name=""/>
        <dsp:cNvSpPr/>
      </dsp:nvSpPr>
      <dsp:spPr>
        <a:xfrm>
          <a:off x="1728985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32E30-7B6F-4A47-870C-060E3FA0C765}">
      <dsp:nvSpPr>
        <dsp:cNvPr id="0" name=""/>
        <dsp:cNvSpPr/>
      </dsp:nvSpPr>
      <dsp:spPr>
        <a:xfrm>
          <a:off x="1956792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Vías (acceso+) (internas-)</a:t>
          </a:r>
          <a:endParaRPr lang="es-ES" sz="2400" kern="1200" dirty="0"/>
        </a:p>
      </dsp:txBody>
      <dsp:txXfrm>
        <a:off x="1990153" y="2885073"/>
        <a:ext cx="1755728" cy="1072309"/>
      </dsp:txXfrm>
    </dsp:sp>
    <dsp:sp modelId="{90FF4D7C-E409-4C0B-AD90-22C370A1F907}">
      <dsp:nvSpPr>
        <dsp:cNvPr id="0" name=""/>
        <dsp:cNvSpPr/>
      </dsp:nvSpPr>
      <dsp:spPr>
        <a:xfrm>
          <a:off x="1728985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380A5-BD81-4E37-B85C-4B8E37E471EF}">
      <dsp:nvSpPr>
        <dsp:cNvPr id="0" name=""/>
        <dsp:cNvSpPr/>
      </dsp:nvSpPr>
      <dsp:spPr>
        <a:xfrm>
          <a:off x="1956792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Servicios </a:t>
          </a:r>
          <a:r>
            <a:rPr lang="es-ES" sz="2400" kern="1200" smtClean="0"/>
            <a:t>básicos cubierto </a:t>
          </a:r>
          <a:endParaRPr lang="es-ES" sz="2400" kern="1200" dirty="0"/>
        </a:p>
      </dsp:txBody>
      <dsp:txXfrm>
        <a:off x="1990153" y="4308862"/>
        <a:ext cx="1755728" cy="1072309"/>
      </dsp:txXfrm>
    </dsp:sp>
    <dsp:sp modelId="{6F2D20EE-43FF-46D1-9825-CE26ACA0A3A0}">
      <dsp:nvSpPr>
        <dsp:cNvPr id="0" name=""/>
        <dsp:cNvSpPr/>
      </dsp:nvSpPr>
      <dsp:spPr>
        <a:xfrm>
          <a:off x="4348757" y="4134"/>
          <a:ext cx="2278062" cy="11390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Rumipamba</a:t>
          </a:r>
          <a:endParaRPr lang="es-ES" sz="3300" kern="1200" dirty="0"/>
        </a:p>
      </dsp:txBody>
      <dsp:txXfrm>
        <a:off x="4382118" y="37495"/>
        <a:ext cx="2211340" cy="1072309"/>
      </dsp:txXfrm>
    </dsp:sp>
    <dsp:sp modelId="{4A637B88-7D52-400A-BF99-B0AA040EB073}">
      <dsp:nvSpPr>
        <dsp:cNvPr id="0" name=""/>
        <dsp:cNvSpPr/>
      </dsp:nvSpPr>
      <dsp:spPr>
        <a:xfrm>
          <a:off x="4576564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38047-FC1C-46C9-A72E-BBE4C7251BA5}">
      <dsp:nvSpPr>
        <dsp:cNvPr id="0" name=""/>
        <dsp:cNvSpPr/>
      </dsp:nvSpPr>
      <dsp:spPr>
        <a:xfrm>
          <a:off x="4804370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Transporte escaso </a:t>
          </a:r>
          <a:endParaRPr lang="es-ES" sz="2400" kern="1200" dirty="0"/>
        </a:p>
      </dsp:txBody>
      <dsp:txXfrm>
        <a:off x="4837731" y="1461284"/>
        <a:ext cx="1755728" cy="1072309"/>
      </dsp:txXfrm>
    </dsp:sp>
    <dsp:sp modelId="{56FCA7F5-AF23-4C7A-A6A8-E77046F84AB3}">
      <dsp:nvSpPr>
        <dsp:cNvPr id="0" name=""/>
        <dsp:cNvSpPr/>
      </dsp:nvSpPr>
      <dsp:spPr>
        <a:xfrm>
          <a:off x="4576564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D2165-5439-4F3B-B86E-5FF41583F63A}">
      <dsp:nvSpPr>
        <dsp:cNvPr id="0" name=""/>
        <dsp:cNvSpPr/>
      </dsp:nvSpPr>
      <dsp:spPr>
        <a:xfrm>
          <a:off x="4804370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Vía empedrada</a:t>
          </a:r>
          <a:endParaRPr lang="es-ES" sz="2400" kern="1200" dirty="0"/>
        </a:p>
      </dsp:txBody>
      <dsp:txXfrm>
        <a:off x="4837731" y="2885073"/>
        <a:ext cx="1755728" cy="1072309"/>
      </dsp:txXfrm>
    </dsp:sp>
    <dsp:sp modelId="{C96EC492-46AD-42D6-98CC-9FEEC4FD1AD4}">
      <dsp:nvSpPr>
        <dsp:cNvPr id="0" name=""/>
        <dsp:cNvSpPr/>
      </dsp:nvSpPr>
      <dsp:spPr>
        <a:xfrm>
          <a:off x="4576564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9B62-60D2-4288-A60A-FE679E3904C8}">
      <dsp:nvSpPr>
        <dsp:cNvPr id="0" name=""/>
        <dsp:cNvSpPr/>
      </dsp:nvSpPr>
      <dsp:spPr>
        <a:xfrm>
          <a:off x="4804370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Menos de la mitad de la población</a:t>
          </a:r>
          <a:endParaRPr lang="es-ES" sz="2400" kern="1200" dirty="0"/>
        </a:p>
      </dsp:txBody>
      <dsp:txXfrm>
        <a:off x="4837731" y="4308862"/>
        <a:ext cx="1755728" cy="107230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A49C4-1181-411F-A848-73C1E846328F}">
      <dsp:nvSpPr>
        <dsp:cNvPr id="0" name=""/>
        <dsp:cNvSpPr/>
      </dsp:nvSpPr>
      <dsp:spPr>
        <a:xfrm>
          <a:off x="584727" y="0"/>
          <a:ext cx="7699326" cy="568113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D680B2-4E09-430A-8903-58DEC5A0C660}">
      <dsp:nvSpPr>
        <dsp:cNvPr id="0" name=""/>
        <dsp:cNvSpPr/>
      </dsp:nvSpPr>
      <dsp:spPr>
        <a:xfrm>
          <a:off x="4533" y="1704340"/>
          <a:ext cx="2180473" cy="22724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Potencializar el turismo activo</a:t>
          </a:r>
          <a:endParaRPr lang="es-ES" sz="1900" kern="1200" dirty="0"/>
        </a:p>
      </dsp:txBody>
      <dsp:txXfrm>
        <a:off x="110975" y="1810782"/>
        <a:ext cx="1967589" cy="2059569"/>
      </dsp:txXfrm>
    </dsp:sp>
    <dsp:sp modelId="{6FB5326D-0788-4EB0-9637-78B0E02F5E5B}">
      <dsp:nvSpPr>
        <dsp:cNvPr id="0" name=""/>
        <dsp:cNvSpPr/>
      </dsp:nvSpPr>
      <dsp:spPr>
        <a:xfrm>
          <a:off x="2294030" y="1704340"/>
          <a:ext cx="2180473" cy="22724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kern="1200" dirty="0" smtClean="0"/>
            <a:t>Programas de mantenimiento y conservación</a:t>
          </a:r>
          <a:endParaRPr lang="es-ES" sz="1900" kern="1200" dirty="0"/>
        </a:p>
      </dsp:txBody>
      <dsp:txXfrm>
        <a:off x="2400472" y="1810782"/>
        <a:ext cx="1967589" cy="2059569"/>
      </dsp:txXfrm>
    </dsp:sp>
    <dsp:sp modelId="{15756870-6DD4-4B18-BFE0-A3975E2F2E70}">
      <dsp:nvSpPr>
        <dsp:cNvPr id="0" name=""/>
        <dsp:cNvSpPr/>
      </dsp:nvSpPr>
      <dsp:spPr>
        <a:xfrm>
          <a:off x="4583527" y="1704340"/>
          <a:ext cx="2180473" cy="22724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Programas de capacitación a la localidad</a:t>
          </a:r>
          <a:endParaRPr lang="es-ES" sz="1900" kern="1200" dirty="0"/>
        </a:p>
      </dsp:txBody>
      <dsp:txXfrm>
        <a:off x="4689969" y="1810782"/>
        <a:ext cx="1967589" cy="2059569"/>
      </dsp:txXfrm>
    </dsp:sp>
    <dsp:sp modelId="{EF1B8B2C-4F5B-4A3A-A0C1-2222240527E1}">
      <dsp:nvSpPr>
        <dsp:cNvPr id="0" name=""/>
        <dsp:cNvSpPr/>
      </dsp:nvSpPr>
      <dsp:spPr>
        <a:xfrm>
          <a:off x="6873024" y="1704340"/>
          <a:ext cx="2180473" cy="22724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Mejoramiento de Infraestructuras, equipamiento y servicios complementarios</a:t>
          </a:r>
          <a:endParaRPr lang="es-ES" sz="1900" kern="1200" dirty="0"/>
        </a:p>
      </dsp:txBody>
      <dsp:txXfrm>
        <a:off x="6979466" y="1810782"/>
        <a:ext cx="1967589" cy="20595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31262-0CA2-4257-8008-C5BD263DA1C6}">
      <dsp:nvSpPr>
        <dsp:cNvPr id="0" name=""/>
        <dsp:cNvSpPr/>
      </dsp:nvSpPr>
      <dsp:spPr>
        <a:xfrm>
          <a:off x="1797337" y="4961"/>
          <a:ext cx="3392551" cy="29078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99D20-3E7B-4AFD-AE38-884C54B979C3}">
      <dsp:nvSpPr>
        <dsp:cNvPr id="0" name=""/>
        <dsp:cNvSpPr/>
      </dsp:nvSpPr>
      <dsp:spPr>
        <a:xfrm>
          <a:off x="1797337" y="2040434"/>
          <a:ext cx="3392551" cy="697876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Comunicación y promoción</a:t>
          </a:r>
          <a:endParaRPr lang="es-ES" sz="2200" b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7337" y="2040434"/>
        <a:ext cx="3392551" cy="697876"/>
      </dsp:txXfrm>
    </dsp:sp>
    <dsp:sp modelId="{D1525A1D-0152-42F6-84C7-AEFD7335AE86}">
      <dsp:nvSpPr>
        <dsp:cNvPr id="0" name=""/>
        <dsp:cNvSpPr/>
      </dsp:nvSpPr>
      <dsp:spPr>
        <a:xfrm>
          <a:off x="5535918" y="4961"/>
          <a:ext cx="3392551" cy="29078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BEAD3-4DC3-479D-9109-7FD8E709E92A}">
      <dsp:nvSpPr>
        <dsp:cNvPr id="0" name=""/>
        <dsp:cNvSpPr/>
      </dsp:nvSpPr>
      <dsp:spPr>
        <a:xfrm>
          <a:off x="5535918" y="2040434"/>
          <a:ext cx="3392551" cy="697876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Alianzas publico privadas</a:t>
          </a:r>
          <a:endParaRPr lang="es-ES" sz="2200" b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535918" y="2040434"/>
        <a:ext cx="3392551" cy="697876"/>
      </dsp:txXfrm>
    </dsp:sp>
    <dsp:sp modelId="{DAF0EF82-6F4D-4783-A793-0FE51AFCC3C8}">
      <dsp:nvSpPr>
        <dsp:cNvPr id="0" name=""/>
        <dsp:cNvSpPr/>
      </dsp:nvSpPr>
      <dsp:spPr>
        <a:xfrm>
          <a:off x="1797337" y="3252035"/>
          <a:ext cx="3392551" cy="29078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FFCD2-A268-4E34-A10A-31188DAF1660}">
      <dsp:nvSpPr>
        <dsp:cNvPr id="0" name=""/>
        <dsp:cNvSpPr/>
      </dsp:nvSpPr>
      <dsp:spPr>
        <a:xfrm>
          <a:off x="1797337" y="5287507"/>
          <a:ext cx="3392551" cy="697876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Productos Cruzados</a:t>
          </a:r>
          <a:endParaRPr lang="es-ES" sz="2200" b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7337" y="5287507"/>
        <a:ext cx="3392551" cy="697876"/>
      </dsp:txXfrm>
    </dsp:sp>
    <dsp:sp modelId="{2BB9E6CF-854B-48F3-92E5-E0CC0C1B901F}">
      <dsp:nvSpPr>
        <dsp:cNvPr id="0" name=""/>
        <dsp:cNvSpPr/>
      </dsp:nvSpPr>
      <dsp:spPr>
        <a:xfrm>
          <a:off x="5535918" y="3252035"/>
          <a:ext cx="3392551" cy="29078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52C8F-EE0F-498D-8B56-A68A83554DB6}">
      <dsp:nvSpPr>
        <dsp:cNvPr id="0" name=""/>
        <dsp:cNvSpPr/>
      </dsp:nvSpPr>
      <dsp:spPr>
        <a:xfrm>
          <a:off x="5535918" y="5287507"/>
          <a:ext cx="3392551" cy="697876"/>
        </a:xfrm>
        <a:prstGeom prst="rect">
          <a:avLst/>
        </a:prstGeom>
        <a:solidFill>
          <a:srgbClr val="FFC000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Eventos y competencias</a:t>
          </a:r>
          <a:endParaRPr lang="es-ES" sz="2200" b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535918" y="5287507"/>
        <a:ext cx="3392551" cy="697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5649-FF5D-434C-A820-C38AFC956662}">
      <dsp:nvSpPr>
        <dsp:cNvPr id="0" name=""/>
        <dsp:cNvSpPr/>
      </dsp:nvSpPr>
      <dsp:spPr>
        <a:xfrm>
          <a:off x="2507" y="0"/>
          <a:ext cx="3054582" cy="103163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Definir elementos</a:t>
          </a:r>
          <a:endParaRPr lang="es-ES" sz="2100" kern="1200" dirty="0"/>
        </a:p>
      </dsp:txBody>
      <dsp:txXfrm>
        <a:off x="518323" y="0"/>
        <a:ext cx="2022951" cy="1031631"/>
      </dsp:txXfrm>
    </dsp:sp>
    <dsp:sp modelId="{2F3DD4FE-CC9B-4815-9C1C-833C72CC658F}">
      <dsp:nvSpPr>
        <dsp:cNvPr id="0" name=""/>
        <dsp:cNvSpPr/>
      </dsp:nvSpPr>
      <dsp:spPr>
        <a:xfrm>
          <a:off x="2751631" y="0"/>
          <a:ext cx="3054582" cy="1031631"/>
        </a:xfrm>
        <a:prstGeom prst="chevron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Sustentar teóricamente</a:t>
          </a:r>
          <a:endParaRPr lang="es-ES" sz="2100" kern="1200" dirty="0"/>
        </a:p>
      </dsp:txBody>
      <dsp:txXfrm>
        <a:off x="3267447" y="0"/>
        <a:ext cx="2022951" cy="1031631"/>
      </dsp:txXfrm>
    </dsp:sp>
    <dsp:sp modelId="{F4F1142E-A1BD-4194-8742-1A3144214BBA}">
      <dsp:nvSpPr>
        <dsp:cNvPr id="0" name=""/>
        <dsp:cNvSpPr/>
      </dsp:nvSpPr>
      <dsp:spPr>
        <a:xfrm>
          <a:off x="5500756" y="0"/>
          <a:ext cx="3054582" cy="1031631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Relación Turismo activo-desarrollo del turismo rural</a:t>
          </a:r>
          <a:endParaRPr lang="es-ES" sz="2100" kern="1200" dirty="0"/>
        </a:p>
      </dsp:txBody>
      <dsp:txXfrm>
        <a:off x="6016572" y="0"/>
        <a:ext cx="2022951" cy="103163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C76A3-4495-41A0-9E35-846F814B451E}">
      <dsp:nvSpPr>
        <dsp:cNvPr id="0" name=""/>
        <dsp:cNvSpPr/>
      </dsp:nvSpPr>
      <dsp:spPr>
        <a:xfrm>
          <a:off x="0" y="14608"/>
          <a:ext cx="812800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Mayoría de visitantes llegan a la zona con el propósito de practicar turismo activo</a:t>
          </a:r>
          <a:endParaRPr lang="es-ES" sz="2600" kern="1200" dirty="0"/>
        </a:p>
      </dsp:txBody>
      <dsp:txXfrm>
        <a:off x="50489" y="65097"/>
        <a:ext cx="8027022" cy="933302"/>
      </dsp:txXfrm>
    </dsp:sp>
    <dsp:sp modelId="{B8809468-168C-4005-943E-6C58296AB99E}">
      <dsp:nvSpPr>
        <dsp:cNvPr id="0" name=""/>
        <dsp:cNvSpPr/>
      </dsp:nvSpPr>
      <dsp:spPr>
        <a:xfrm>
          <a:off x="0" y="1048888"/>
          <a:ext cx="81280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/>
            <a:t>Existe una deficiencia en la difusión.</a:t>
          </a:r>
          <a:endParaRPr lang="es-ES" sz="2000" kern="1200" dirty="0"/>
        </a:p>
      </dsp:txBody>
      <dsp:txXfrm>
        <a:off x="0" y="1048888"/>
        <a:ext cx="8128000" cy="430560"/>
      </dsp:txXfrm>
    </dsp:sp>
    <dsp:sp modelId="{DAB2CD74-EA4B-4359-9BC4-D51A6D349388}">
      <dsp:nvSpPr>
        <dsp:cNvPr id="0" name=""/>
        <dsp:cNvSpPr/>
      </dsp:nvSpPr>
      <dsp:spPr>
        <a:xfrm>
          <a:off x="0" y="1479448"/>
          <a:ext cx="8128000" cy="10342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Apertura de la supra estructura para aplicar el turismo activo como estrategia de desarrollo</a:t>
          </a:r>
          <a:endParaRPr lang="es-ES" sz="2600" kern="1200" dirty="0"/>
        </a:p>
      </dsp:txBody>
      <dsp:txXfrm>
        <a:off x="50489" y="1529937"/>
        <a:ext cx="8027022" cy="933302"/>
      </dsp:txXfrm>
    </dsp:sp>
    <dsp:sp modelId="{6915499F-91C3-48CC-8D8F-1C8559D2E24B}">
      <dsp:nvSpPr>
        <dsp:cNvPr id="0" name=""/>
        <dsp:cNvSpPr/>
      </dsp:nvSpPr>
      <dsp:spPr>
        <a:xfrm>
          <a:off x="0" y="2513729"/>
          <a:ext cx="8128000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/>
            <a:t>Apertura por parte de los pobladores de Cotogchoa, mas no de Rumipamba</a:t>
          </a:r>
          <a:endParaRPr lang="es-ES" sz="2000" kern="1200" dirty="0"/>
        </a:p>
      </dsp:txBody>
      <dsp:txXfrm>
        <a:off x="0" y="2513729"/>
        <a:ext cx="8128000" cy="632385"/>
      </dsp:txXfrm>
    </dsp:sp>
    <dsp:sp modelId="{233B0F56-44E2-467B-AAB2-9B735EEA3D71}">
      <dsp:nvSpPr>
        <dsp:cNvPr id="0" name=""/>
        <dsp:cNvSpPr/>
      </dsp:nvSpPr>
      <dsp:spPr>
        <a:xfrm>
          <a:off x="0" y="3146114"/>
          <a:ext cx="812800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En cuanto a plata turística falta desarrollar </a:t>
          </a:r>
          <a:endParaRPr lang="es-ES" sz="2600" kern="1200" dirty="0"/>
        </a:p>
      </dsp:txBody>
      <dsp:txXfrm>
        <a:off x="50489" y="3196603"/>
        <a:ext cx="8027022" cy="93330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46C96-A115-46BC-A764-53B16E93AEC7}">
      <dsp:nvSpPr>
        <dsp:cNvPr id="0" name=""/>
        <dsp:cNvSpPr/>
      </dsp:nvSpPr>
      <dsp:spPr>
        <a:xfrm>
          <a:off x="160610" y="1275"/>
          <a:ext cx="7817068" cy="71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Realizar eventos y competencias deportivas que atraviesen las parroquias</a:t>
          </a:r>
          <a:endParaRPr lang="es-ES" sz="1800" kern="1200" dirty="0"/>
        </a:p>
      </dsp:txBody>
      <dsp:txXfrm>
        <a:off x="160610" y="1275"/>
        <a:ext cx="7817068" cy="710642"/>
      </dsp:txXfrm>
    </dsp:sp>
    <dsp:sp modelId="{0B33B9A5-3E9F-45A1-91F8-0242F830D255}">
      <dsp:nvSpPr>
        <dsp:cNvPr id="0" name=""/>
        <dsp:cNvSpPr/>
      </dsp:nvSpPr>
      <dsp:spPr>
        <a:xfrm>
          <a:off x="160610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3BF34-7FC3-4723-9EA9-2CD739C89072}">
      <dsp:nvSpPr>
        <dsp:cNvPr id="0" name=""/>
        <dsp:cNvSpPr/>
      </dsp:nvSpPr>
      <dsp:spPr>
        <a:xfrm>
          <a:off x="1259342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7AFBF-3ED7-4EC5-9DF8-09ACC341D30F}">
      <dsp:nvSpPr>
        <dsp:cNvPr id="0" name=""/>
        <dsp:cNvSpPr/>
      </dsp:nvSpPr>
      <dsp:spPr>
        <a:xfrm>
          <a:off x="2358943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41B2B-613F-4A9A-9648-343C88C11EE5}">
      <dsp:nvSpPr>
        <dsp:cNvPr id="0" name=""/>
        <dsp:cNvSpPr/>
      </dsp:nvSpPr>
      <dsp:spPr>
        <a:xfrm>
          <a:off x="3457676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2434E-ADB7-49B6-BC6F-23FCBF528040}">
      <dsp:nvSpPr>
        <dsp:cNvPr id="0" name=""/>
        <dsp:cNvSpPr/>
      </dsp:nvSpPr>
      <dsp:spPr>
        <a:xfrm>
          <a:off x="4557277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92965-8F44-4A40-853C-1FC67A5E888A}">
      <dsp:nvSpPr>
        <dsp:cNvPr id="0" name=""/>
        <dsp:cNvSpPr/>
      </dsp:nvSpPr>
      <dsp:spPr>
        <a:xfrm>
          <a:off x="5656009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BFDEF-F292-4BA2-A734-0C0B7F0D33DC}">
      <dsp:nvSpPr>
        <dsp:cNvPr id="0" name=""/>
        <dsp:cNvSpPr/>
      </dsp:nvSpPr>
      <dsp:spPr>
        <a:xfrm>
          <a:off x="6755610" y="711918"/>
          <a:ext cx="1829194" cy="144760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D0EA6-AB03-4081-B90C-D069B1376E7B}">
      <dsp:nvSpPr>
        <dsp:cNvPr id="0" name=""/>
        <dsp:cNvSpPr/>
      </dsp:nvSpPr>
      <dsp:spPr>
        <a:xfrm>
          <a:off x="160610" y="856678"/>
          <a:ext cx="7918690" cy="11580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Desarrollar un plan de mejoras en el ámbito de la infraestructura.</a:t>
          </a:r>
          <a:endParaRPr lang="es-ES" sz="1800" kern="1200" dirty="0"/>
        </a:p>
      </dsp:txBody>
      <dsp:txXfrm>
        <a:off x="160610" y="856678"/>
        <a:ext cx="7918690" cy="1158084"/>
      </dsp:txXfrm>
    </dsp:sp>
    <dsp:sp modelId="{38574AD5-5C57-42F6-832F-814108E5606A}">
      <dsp:nvSpPr>
        <dsp:cNvPr id="0" name=""/>
        <dsp:cNvSpPr/>
      </dsp:nvSpPr>
      <dsp:spPr>
        <a:xfrm>
          <a:off x="160610" y="2267155"/>
          <a:ext cx="7817068" cy="71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Se recomienda que se siga trabajando entre las instituciones gubernamentales y educativas</a:t>
          </a:r>
          <a:endParaRPr lang="es-ES" sz="1800" kern="1200" dirty="0"/>
        </a:p>
      </dsp:txBody>
      <dsp:txXfrm>
        <a:off x="160610" y="2267155"/>
        <a:ext cx="7817068" cy="710642"/>
      </dsp:txXfrm>
    </dsp:sp>
    <dsp:sp modelId="{F121855F-EF7C-41A3-BDF6-264FD146E262}">
      <dsp:nvSpPr>
        <dsp:cNvPr id="0" name=""/>
        <dsp:cNvSpPr/>
      </dsp:nvSpPr>
      <dsp:spPr>
        <a:xfrm>
          <a:off x="160610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C9AF2-83D9-4F8A-8F80-4BFB40ECEFB8}">
      <dsp:nvSpPr>
        <dsp:cNvPr id="0" name=""/>
        <dsp:cNvSpPr/>
      </dsp:nvSpPr>
      <dsp:spPr>
        <a:xfrm>
          <a:off x="1259342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9732F-4CB2-4CA1-B33C-7E5037DD3C30}">
      <dsp:nvSpPr>
        <dsp:cNvPr id="0" name=""/>
        <dsp:cNvSpPr/>
      </dsp:nvSpPr>
      <dsp:spPr>
        <a:xfrm>
          <a:off x="2358943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DCC0D-1485-4E8A-8926-FB1B3ACE98D9}">
      <dsp:nvSpPr>
        <dsp:cNvPr id="0" name=""/>
        <dsp:cNvSpPr/>
      </dsp:nvSpPr>
      <dsp:spPr>
        <a:xfrm>
          <a:off x="3457676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34224-844F-4025-82C0-FF90ECD62EB1}">
      <dsp:nvSpPr>
        <dsp:cNvPr id="0" name=""/>
        <dsp:cNvSpPr/>
      </dsp:nvSpPr>
      <dsp:spPr>
        <a:xfrm>
          <a:off x="4557277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732FE-51E4-4E9B-8682-C29E018ECD36}">
      <dsp:nvSpPr>
        <dsp:cNvPr id="0" name=""/>
        <dsp:cNvSpPr/>
      </dsp:nvSpPr>
      <dsp:spPr>
        <a:xfrm>
          <a:off x="5656009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3338C-2488-4FF1-AA21-27A3E4346FF6}">
      <dsp:nvSpPr>
        <dsp:cNvPr id="0" name=""/>
        <dsp:cNvSpPr/>
      </dsp:nvSpPr>
      <dsp:spPr>
        <a:xfrm>
          <a:off x="6755610" y="2977798"/>
          <a:ext cx="1829194" cy="144760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1C0DE-B81F-49EB-8215-47523A17868B}">
      <dsp:nvSpPr>
        <dsp:cNvPr id="0" name=""/>
        <dsp:cNvSpPr/>
      </dsp:nvSpPr>
      <dsp:spPr>
        <a:xfrm>
          <a:off x="160610" y="3122559"/>
          <a:ext cx="7918690" cy="11580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Realizar capacitaciones motivacionales, informando de beneficios del turismo</a:t>
          </a:r>
          <a:endParaRPr lang="es-ES" sz="1800" kern="1200" dirty="0"/>
        </a:p>
      </dsp:txBody>
      <dsp:txXfrm>
        <a:off x="160610" y="3122559"/>
        <a:ext cx="7918690" cy="1158084"/>
      </dsp:txXfrm>
    </dsp:sp>
    <dsp:sp modelId="{DD2E718F-6DC3-4048-BEC1-8738562AEB8D}">
      <dsp:nvSpPr>
        <dsp:cNvPr id="0" name=""/>
        <dsp:cNvSpPr/>
      </dsp:nvSpPr>
      <dsp:spPr>
        <a:xfrm>
          <a:off x="160610" y="4533036"/>
          <a:ext cx="7817068" cy="71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Realizar controles a las actividades complementarias de Rumipamba, desarrollo de proyectos de turismo comunitario </a:t>
          </a:r>
          <a:r>
            <a:rPr lang="es-ES" sz="1800" kern="1200" smtClean="0"/>
            <a:t>en Cotogchoa</a:t>
          </a:r>
          <a:endParaRPr lang="es-ES" sz="1800" kern="1200" dirty="0"/>
        </a:p>
      </dsp:txBody>
      <dsp:txXfrm>
        <a:off x="160610" y="4533036"/>
        <a:ext cx="7817068" cy="710642"/>
      </dsp:txXfrm>
    </dsp:sp>
    <dsp:sp modelId="{2C15B6FD-8E48-4592-8500-74D885882908}">
      <dsp:nvSpPr>
        <dsp:cNvPr id="0" name=""/>
        <dsp:cNvSpPr/>
      </dsp:nvSpPr>
      <dsp:spPr>
        <a:xfrm>
          <a:off x="160610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6C502-0C44-4BAF-90A0-1DB082FB5003}">
      <dsp:nvSpPr>
        <dsp:cNvPr id="0" name=""/>
        <dsp:cNvSpPr/>
      </dsp:nvSpPr>
      <dsp:spPr>
        <a:xfrm>
          <a:off x="1263685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60258-BA8F-45E9-9699-2690DBAD3894}">
      <dsp:nvSpPr>
        <dsp:cNvPr id="0" name=""/>
        <dsp:cNvSpPr/>
      </dsp:nvSpPr>
      <dsp:spPr>
        <a:xfrm>
          <a:off x="2366760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91EAA-0845-40FB-B84D-54753031232C}">
      <dsp:nvSpPr>
        <dsp:cNvPr id="0" name=""/>
        <dsp:cNvSpPr/>
      </dsp:nvSpPr>
      <dsp:spPr>
        <a:xfrm>
          <a:off x="3469836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0360D-780E-49CF-B564-CB8EC205E7DE}">
      <dsp:nvSpPr>
        <dsp:cNvPr id="0" name=""/>
        <dsp:cNvSpPr/>
      </dsp:nvSpPr>
      <dsp:spPr>
        <a:xfrm>
          <a:off x="4572911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7AB98-F734-44D1-A9CD-390E54A7862A}">
      <dsp:nvSpPr>
        <dsp:cNvPr id="0" name=""/>
        <dsp:cNvSpPr/>
      </dsp:nvSpPr>
      <dsp:spPr>
        <a:xfrm>
          <a:off x="5675986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E66A9-26AE-44A6-948A-4CC619149266}">
      <dsp:nvSpPr>
        <dsp:cNvPr id="0" name=""/>
        <dsp:cNvSpPr/>
      </dsp:nvSpPr>
      <dsp:spPr>
        <a:xfrm>
          <a:off x="6779061" y="5243678"/>
          <a:ext cx="1042275" cy="17371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5649-FF5D-434C-A820-C38AFC956662}">
      <dsp:nvSpPr>
        <dsp:cNvPr id="0" name=""/>
        <dsp:cNvSpPr/>
      </dsp:nvSpPr>
      <dsp:spPr>
        <a:xfrm>
          <a:off x="7521" y="0"/>
          <a:ext cx="4496212" cy="10344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Identificar metodología de investigación</a:t>
          </a:r>
          <a:endParaRPr lang="es-ES" sz="2300" kern="1200" dirty="0"/>
        </a:p>
      </dsp:txBody>
      <dsp:txXfrm>
        <a:off x="524733" y="0"/>
        <a:ext cx="3461788" cy="1034424"/>
      </dsp:txXfrm>
    </dsp:sp>
    <dsp:sp modelId="{7A820F84-EFE8-4F9D-8B92-16427FF2A5AE}">
      <dsp:nvSpPr>
        <dsp:cNvPr id="0" name=""/>
        <dsp:cNvSpPr/>
      </dsp:nvSpPr>
      <dsp:spPr>
        <a:xfrm>
          <a:off x="4054112" y="0"/>
          <a:ext cx="4496212" cy="1034424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Establecer mecanismos de recolección de información</a:t>
          </a:r>
          <a:endParaRPr lang="es-ES" sz="2300" kern="1200" dirty="0"/>
        </a:p>
      </dsp:txBody>
      <dsp:txXfrm>
        <a:off x="4571324" y="0"/>
        <a:ext cx="3461788" cy="1034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5649-FF5D-434C-A820-C38AFC956662}">
      <dsp:nvSpPr>
        <dsp:cNvPr id="0" name=""/>
        <dsp:cNvSpPr/>
      </dsp:nvSpPr>
      <dsp:spPr>
        <a:xfrm>
          <a:off x="7521" y="0"/>
          <a:ext cx="4496212" cy="10316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Diagnosticar situación actual</a:t>
          </a:r>
          <a:endParaRPr lang="es-ES" sz="2300" kern="1200" dirty="0"/>
        </a:p>
      </dsp:txBody>
      <dsp:txXfrm>
        <a:off x="523336" y="0"/>
        <a:ext cx="3464582" cy="1031630"/>
      </dsp:txXfrm>
    </dsp:sp>
    <dsp:sp modelId="{7A820F84-EFE8-4F9D-8B92-16427FF2A5AE}">
      <dsp:nvSpPr>
        <dsp:cNvPr id="0" name=""/>
        <dsp:cNvSpPr/>
      </dsp:nvSpPr>
      <dsp:spPr>
        <a:xfrm>
          <a:off x="4061633" y="0"/>
          <a:ext cx="4496212" cy="1031630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Turismo activo en las parroquias rurales del cantón Rumiñahui </a:t>
          </a:r>
          <a:endParaRPr lang="es-ES" sz="2300" kern="1200" dirty="0"/>
        </a:p>
      </dsp:txBody>
      <dsp:txXfrm>
        <a:off x="4577448" y="0"/>
        <a:ext cx="3464582" cy="1031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5649-FF5D-434C-A820-C38AFC956662}">
      <dsp:nvSpPr>
        <dsp:cNvPr id="0" name=""/>
        <dsp:cNvSpPr/>
      </dsp:nvSpPr>
      <dsp:spPr>
        <a:xfrm>
          <a:off x="2507" y="0"/>
          <a:ext cx="3054582" cy="109917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Proponer estrategias</a:t>
          </a:r>
          <a:endParaRPr lang="es-ES" sz="2000" kern="1200" dirty="0"/>
        </a:p>
      </dsp:txBody>
      <dsp:txXfrm>
        <a:off x="552095" y="0"/>
        <a:ext cx="1955406" cy="1099176"/>
      </dsp:txXfrm>
    </dsp:sp>
    <dsp:sp modelId="{7A820F84-EFE8-4F9D-8B92-16427FF2A5AE}">
      <dsp:nvSpPr>
        <dsp:cNvPr id="0" name=""/>
        <dsp:cNvSpPr/>
      </dsp:nvSpPr>
      <dsp:spPr>
        <a:xfrm>
          <a:off x="2751631" y="0"/>
          <a:ext cx="3054582" cy="1099176"/>
        </a:xfrm>
        <a:prstGeom prst="chevron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Turismo activo aporte al desarrollo</a:t>
          </a:r>
          <a:endParaRPr lang="es-ES" sz="2000" kern="1200" dirty="0"/>
        </a:p>
      </dsp:txBody>
      <dsp:txXfrm>
        <a:off x="3301219" y="0"/>
        <a:ext cx="1955406" cy="1099176"/>
      </dsp:txXfrm>
    </dsp:sp>
    <dsp:sp modelId="{2F3DD4FE-CC9B-4815-9C1C-833C72CC658F}">
      <dsp:nvSpPr>
        <dsp:cNvPr id="0" name=""/>
        <dsp:cNvSpPr/>
      </dsp:nvSpPr>
      <dsp:spPr>
        <a:xfrm>
          <a:off x="5500756" y="0"/>
          <a:ext cx="3054582" cy="1099176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Mediante análisis de resultados obtenidos</a:t>
          </a:r>
          <a:endParaRPr lang="es-ES" sz="2000" kern="1200" dirty="0"/>
        </a:p>
      </dsp:txBody>
      <dsp:txXfrm>
        <a:off x="6050344" y="0"/>
        <a:ext cx="1955406" cy="10991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6E3D6-1F07-424D-BE50-8CE3379F8B56}">
      <dsp:nvSpPr>
        <dsp:cNvPr id="0" name=""/>
        <dsp:cNvSpPr/>
      </dsp:nvSpPr>
      <dsp:spPr>
        <a:xfrm>
          <a:off x="1626056" y="691"/>
          <a:ext cx="1721993" cy="86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Dimensión Social</a:t>
          </a:r>
          <a:endParaRPr lang="es-ES" sz="2200" kern="1200" dirty="0"/>
        </a:p>
      </dsp:txBody>
      <dsp:txXfrm>
        <a:off x="1651274" y="25909"/>
        <a:ext cx="1671557" cy="810560"/>
      </dsp:txXfrm>
    </dsp:sp>
    <dsp:sp modelId="{2135E4A1-CA67-49F7-B068-8FC7BD7BD321}">
      <dsp:nvSpPr>
        <dsp:cNvPr id="0" name=""/>
        <dsp:cNvSpPr/>
      </dsp:nvSpPr>
      <dsp:spPr>
        <a:xfrm rot="3600000">
          <a:off x="2749587" y="1511030"/>
          <a:ext cx="895806" cy="3013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2839991" y="1571300"/>
        <a:ext cx="714998" cy="180808"/>
      </dsp:txXfrm>
    </dsp:sp>
    <dsp:sp modelId="{86747599-A718-4A6A-B070-DD204FB383B0}">
      <dsp:nvSpPr>
        <dsp:cNvPr id="0" name=""/>
        <dsp:cNvSpPr/>
      </dsp:nvSpPr>
      <dsp:spPr>
        <a:xfrm>
          <a:off x="3046932" y="2461720"/>
          <a:ext cx="1721993" cy="86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Dimensión Ambiental</a:t>
          </a:r>
          <a:endParaRPr lang="es-ES" sz="2200" kern="1200" dirty="0"/>
        </a:p>
      </dsp:txBody>
      <dsp:txXfrm>
        <a:off x="3072150" y="2486938"/>
        <a:ext cx="1671557" cy="810560"/>
      </dsp:txXfrm>
    </dsp:sp>
    <dsp:sp modelId="{4F64E36D-53EC-4CD6-B6D7-ED6BDD301871}">
      <dsp:nvSpPr>
        <dsp:cNvPr id="0" name=""/>
        <dsp:cNvSpPr/>
      </dsp:nvSpPr>
      <dsp:spPr>
        <a:xfrm rot="10800000">
          <a:off x="2039150" y="2741544"/>
          <a:ext cx="895806" cy="3013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10800000">
        <a:off x="2129554" y="2801814"/>
        <a:ext cx="714998" cy="180808"/>
      </dsp:txXfrm>
    </dsp:sp>
    <dsp:sp modelId="{28E08EDB-CC23-4956-B87C-F2D487B5827B}">
      <dsp:nvSpPr>
        <dsp:cNvPr id="0" name=""/>
        <dsp:cNvSpPr/>
      </dsp:nvSpPr>
      <dsp:spPr>
        <a:xfrm>
          <a:off x="205181" y="2461720"/>
          <a:ext cx="1721993" cy="860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Dimensión económica</a:t>
          </a:r>
          <a:endParaRPr lang="es-ES" sz="2200" kern="1200" dirty="0"/>
        </a:p>
      </dsp:txBody>
      <dsp:txXfrm>
        <a:off x="230399" y="2486938"/>
        <a:ext cx="1671557" cy="810560"/>
      </dsp:txXfrm>
    </dsp:sp>
    <dsp:sp modelId="{BA21F3C8-6563-4627-B48A-3375E78D0B48}">
      <dsp:nvSpPr>
        <dsp:cNvPr id="0" name=""/>
        <dsp:cNvSpPr/>
      </dsp:nvSpPr>
      <dsp:spPr>
        <a:xfrm rot="18000000">
          <a:off x="1328712" y="1511030"/>
          <a:ext cx="895806" cy="3013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1419116" y="1571300"/>
        <a:ext cx="714998" cy="1808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3E481-C001-4ABD-A47D-BB598439F81F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F7E111D-22B2-4806-A377-4EA5061B9E6E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1BFCAB-5D80-42BA-ACFC-7CC4A1DF70C2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6195FF-5595-4434-81BB-54E602EDDCD8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9000C8-4D35-4D97-8B9E-47C984EBE828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8EE782-517F-4A25-AB51-D549E304E3BF}">
      <dsp:nvSpPr>
        <dsp:cNvPr id="0" name=""/>
        <dsp:cNvSpPr/>
      </dsp:nvSpPr>
      <dsp:spPr>
        <a:xfrm>
          <a:off x="2066912" y="561575"/>
          <a:ext cx="3839408" cy="3839408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463C9E-72C5-4823-9FBB-0837B190916E}">
      <dsp:nvSpPr>
        <dsp:cNvPr id="0" name=""/>
        <dsp:cNvSpPr/>
      </dsp:nvSpPr>
      <dsp:spPr>
        <a:xfrm>
          <a:off x="3013652" y="1580532"/>
          <a:ext cx="1945929" cy="18014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Sistema turístico de Sergio Molina</a:t>
          </a:r>
          <a:endParaRPr lang="es-ES" sz="2100" kern="1200" dirty="0"/>
        </a:p>
      </dsp:txBody>
      <dsp:txXfrm>
        <a:off x="3298627" y="1844355"/>
        <a:ext cx="1375979" cy="1273849"/>
      </dsp:txXfrm>
    </dsp:sp>
    <dsp:sp modelId="{F544F7EA-6BE0-4F47-94DC-619E3E7F8650}">
      <dsp:nvSpPr>
        <dsp:cNvPr id="0" name=""/>
        <dsp:cNvSpPr/>
      </dsp:nvSpPr>
      <dsp:spPr>
        <a:xfrm>
          <a:off x="3273410" y="-18064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Supra estructura</a:t>
          </a:r>
          <a:endParaRPr lang="es-ES" sz="1200" kern="1200" dirty="0"/>
        </a:p>
      </dsp:txBody>
      <dsp:txXfrm>
        <a:off x="3482303" y="164424"/>
        <a:ext cx="1008627" cy="881129"/>
      </dsp:txXfrm>
    </dsp:sp>
    <dsp:sp modelId="{6B59E79F-C082-4167-A1D7-D3207D606DAB}">
      <dsp:nvSpPr>
        <dsp:cNvPr id="0" name=""/>
        <dsp:cNvSpPr/>
      </dsp:nvSpPr>
      <dsp:spPr>
        <a:xfrm>
          <a:off x="4898325" y="920081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Atractivos</a:t>
          </a:r>
          <a:endParaRPr lang="es-ES" sz="1200" kern="1200" dirty="0"/>
        </a:p>
      </dsp:txBody>
      <dsp:txXfrm>
        <a:off x="5107218" y="1102569"/>
        <a:ext cx="1008627" cy="881129"/>
      </dsp:txXfrm>
    </dsp:sp>
    <dsp:sp modelId="{A1ED579E-DB37-40FB-82F7-7C4729524D17}">
      <dsp:nvSpPr>
        <dsp:cNvPr id="0" name=""/>
        <dsp:cNvSpPr/>
      </dsp:nvSpPr>
      <dsp:spPr>
        <a:xfrm>
          <a:off x="4898325" y="2796372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Equipamiento e instalaciones</a:t>
          </a:r>
          <a:endParaRPr lang="es-ES" sz="1200" kern="1200" dirty="0"/>
        </a:p>
      </dsp:txBody>
      <dsp:txXfrm>
        <a:off x="5107218" y="2978860"/>
        <a:ext cx="1008627" cy="881129"/>
      </dsp:txXfrm>
    </dsp:sp>
    <dsp:sp modelId="{376E7799-A20D-464D-9099-81F7EB1432FA}">
      <dsp:nvSpPr>
        <dsp:cNvPr id="0" name=""/>
        <dsp:cNvSpPr/>
      </dsp:nvSpPr>
      <dsp:spPr>
        <a:xfrm>
          <a:off x="3273410" y="3734518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Infraestructura</a:t>
          </a:r>
          <a:endParaRPr lang="es-ES" sz="1200" kern="1200" dirty="0"/>
        </a:p>
      </dsp:txBody>
      <dsp:txXfrm>
        <a:off x="3482303" y="3917006"/>
        <a:ext cx="1008627" cy="881129"/>
      </dsp:txXfrm>
    </dsp:sp>
    <dsp:sp modelId="{40592EBA-B75D-43B5-8198-FD31E6D0E8E1}">
      <dsp:nvSpPr>
        <dsp:cNvPr id="0" name=""/>
        <dsp:cNvSpPr/>
      </dsp:nvSpPr>
      <dsp:spPr>
        <a:xfrm>
          <a:off x="1648494" y="2796372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Comunidad receptora</a:t>
          </a:r>
          <a:endParaRPr lang="es-ES" sz="1200" kern="1200" dirty="0"/>
        </a:p>
      </dsp:txBody>
      <dsp:txXfrm>
        <a:off x="1857387" y="2978860"/>
        <a:ext cx="1008627" cy="881129"/>
      </dsp:txXfrm>
    </dsp:sp>
    <dsp:sp modelId="{9AB95F0A-94D0-49DD-9AE2-EE5ABDE2BB33}">
      <dsp:nvSpPr>
        <dsp:cNvPr id="0" name=""/>
        <dsp:cNvSpPr/>
      </dsp:nvSpPr>
      <dsp:spPr>
        <a:xfrm>
          <a:off x="1648494" y="920081"/>
          <a:ext cx="1426413" cy="1246105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Demanda</a:t>
          </a:r>
          <a:endParaRPr lang="es-ES" sz="1200" kern="1200" dirty="0"/>
        </a:p>
      </dsp:txBody>
      <dsp:txXfrm>
        <a:off x="1857387" y="1102569"/>
        <a:ext cx="1008627" cy="8811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B9803-B830-49F2-84D6-C070161C451B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 deriva del Turismo deportivo</a:t>
          </a:r>
          <a:endParaRPr lang="es-ES" sz="1700" kern="1200" dirty="0"/>
        </a:p>
      </dsp:txBody>
      <dsp:txXfrm rot="-5400000">
        <a:off x="3909687" y="313106"/>
        <a:ext cx="1202866" cy="1382606"/>
      </dsp:txXfrm>
    </dsp:sp>
    <dsp:sp modelId="{2519527B-F2B5-458B-8680-976429406797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 lo considera como un similar al turismo de aventura.</a:t>
          </a:r>
          <a:endParaRPr lang="es-ES" sz="1700" kern="1200" dirty="0"/>
        </a:p>
      </dsp:txBody>
      <dsp:txXfrm>
        <a:off x="5437901" y="401821"/>
        <a:ext cx="2241629" cy="1205177"/>
      </dsp:txXfrm>
    </dsp:sp>
    <dsp:sp modelId="{60C903E9-5994-43F2-A256-6995D1633319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022380" y="313106"/>
        <a:ext cx="1202866" cy="1382606"/>
      </dsp:txXfrm>
    </dsp:sp>
    <dsp:sp modelId="{A204B874-124A-46A1-BD12-C073AF4BF150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Va ligado a actividad física y deportiva</a:t>
          </a:r>
          <a:endParaRPr lang="es-ES" sz="1700" kern="1200" dirty="0"/>
        </a:p>
      </dsp:txBody>
      <dsp:txXfrm rot="-5400000">
        <a:off x="2962418" y="2018030"/>
        <a:ext cx="1202866" cy="1382606"/>
      </dsp:txXfrm>
    </dsp:sp>
    <dsp:sp modelId="{A7A79296-757D-403D-A880-98A7E536A0E5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Posee gran conciencia por la naturaleza</a:t>
          </a:r>
          <a:endParaRPr lang="es-ES" sz="1700" kern="1200" dirty="0"/>
        </a:p>
      </dsp:txBody>
      <dsp:txXfrm>
        <a:off x="448468" y="2106744"/>
        <a:ext cx="2169318" cy="1205177"/>
      </dsp:txXfrm>
    </dsp:sp>
    <dsp:sp modelId="{DF95FDD5-8A86-45E0-9C8A-5ED609926B00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4849725" y="2018030"/>
        <a:ext cx="1202866" cy="1382606"/>
      </dsp:txXfrm>
    </dsp:sp>
    <dsp:sp modelId="{64AF0738-62FC-45F7-81A1-A843D6DFF3CE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Se clasifica por el medio físico en que se desarrolla</a:t>
          </a:r>
          <a:endParaRPr lang="es-ES" sz="1700" kern="1200" dirty="0"/>
        </a:p>
      </dsp:txBody>
      <dsp:txXfrm rot="-5400000">
        <a:off x="3909687" y="3722953"/>
        <a:ext cx="1202866" cy="1382606"/>
      </dsp:txXfrm>
    </dsp:sp>
    <dsp:sp modelId="{54B886DC-4F3D-43F1-AB24-49E0E5858659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Aire, Agua y tierra</a:t>
          </a:r>
          <a:endParaRPr lang="es-ES" sz="1700" kern="1200" dirty="0"/>
        </a:p>
      </dsp:txBody>
      <dsp:txXfrm>
        <a:off x="5437901" y="3811668"/>
        <a:ext cx="2241629" cy="1205177"/>
      </dsp:txXfrm>
    </dsp:sp>
    <dsp:sp modelId="{3781AAE1-9EEE-43CB-A3D1-70B1D927B91C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8FEA7-0FFC-4CB0-9090-632E27CF70C6}">
      <dsp:nvSpPr>
        <dsp:cNvPr id="0" name=""/>
        <dsp:cNvSpPr/>
      </dsp:nvSpPr>
      <dsp:spPr>
        <a:xfrm>
          <a:off x="0" y="108761"/>
          <a:ext cx="10515600" cy="232894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6CBA1-9CB8-40D4-A6B5-0DC3ECDB0583}">
      <dsp:nvSpPr>
        <dsp:cNvPr id="0" name=""/>
        <dsp:cNvSpPr/>
      </dsp:nvSpPr>
      <dsp:spPr>
        <a:xfrm>
          <a:off x="315468" y="310525"/>
          <a:ext cx="3088957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4F5D58-D19D-4547-90AF-149DA6233864}">
      <dsp:nvSpPr>
        <dsp:cNvPr id="0" name=""/>
        <dsp:cNvSpPr/>
      </dsp:nvSpPr>
      <dsp:spPr>
        <a:xfrm rot="10800000">
          <a:off x="315468" y="2328943"/>
          <a:ext cx="3088957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Alemania/España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Gran importancia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Creación de rutas, paquetes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</a:t>
          </a:r>
          <a:r>
            <a:rPr lang="es-ES" sz="2300" kern="1200" dirty="0" err="1" smtClean="0"/>
            <a:t>EuroVelo</a:t>
          </a:r>
          <a:r>
            <a:rPr lang="es-ES" sz="2300" kern="1200" dirty="0" smtClean="0"/>
            <a:t> / </a:t>
          </a:r>
          <a:r>
            <a:rPr lang="es-ES" sz="2300" kern="1200" dirty="0" err="1" smtClean="0"/>
            <a:t>Revermed</a:t>
          </a:r>
          <a:r>
            <a:rPr lang="es-ES" sz="2300" kern="1200" dirty="0" smtClean="0"/>
            <a:t> </a:t>
          </a:r>
          <a:endParaRPr lang="es-ES" sz="2300" kern="1200" dirty="0"/>
        </a:p>
      </dsp:txBody>
      <dsp:txXfrm rot="10800000">
        <a:off x="403007" y="2328943"/>
        <a:ext cx="2913879" cy="2758948"/>
      </dsp:txXfrm>
    </dsp:sp>
    <dsp:sp modelId="{ECFC326D-2F56-45D5-9FA5-65C7A8CC5013}">
      <dsp:nvSpPr>
        <dsp:cNvPr id="0" name=""/>
        <dsp:cNvSpPr/>
      </dsp:nvSpPr>
      <dsp:spPr>
        <a:xfrm>
          <a:off x="3713321" y="310525"/>
          <a:ext cx="3088957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8D4D18-4E5B-4922-9F0C-AAFB09F125D4}">
      <dsp:nvSpPr>
        <dsp:cNvPr id="0" name=""/>
        <dsp:cNvSpPr/>
      </dsp:nvSpPr>
      <dsp:spPr>
        <a:xfrm rot="10800000">
          <a:off x="3713321" y="2328943"/>
          <a:ext cx="3088957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España: crecimiento 12% </a:t>
          </a:r>
          <a:r>
            <a:rPr lang="es-ES" sz="2300" kern="1200" dirty="0" err="1" smtClean="0"/>
            <a:t>OMT</a:t>
          </a:r>
          <a:endParaRPr lang="es-E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Asociaciones ( normas y señalización)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/>
        </a:p>
      </dsp:txBody>
      <dsp:txXfrm rot="10800000">
        <a:off x="3800860" y="2328943"/>
        <a:ext cx="2913879" cy="2758948"/>
      </dsp:txXfrm>
    </dsp:sp>
    <dsp:sp modelId="{E6D7B82A-DFE2-4B3D-9FC3-8526A2FD3A88}">
      <dsp:nvSpPr>
        <dsp:cNvPr id="0" name=""/>
        <dsp:cNvSpPr/>
      </dsp:nvSpPr>
      <dsp:spPr>
        <a:xfrm>
          <a:off x="7111174" y="310525"/>
          <a:ext cx="3088957" cy="1707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F6ABDE-3301-4027-89D4-BCDFF54255B2}">
      <dsp:nvSpPr>
        <dsp:cNvPr id="0" name=""/>
        <dsp:cNvSpPr/>
      </dsp:nvSpPr>
      <dsp:spPr>
        <a:xfrm rot="10800000">
          <a:off x="7111174" y="2328943"/>
          <a:ext cx="3088957" cy="2846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 Centro Turísticos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-Rutas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-Competencias</a:t>
          </a:r>
          <a:endParaRPr lang="es-ES" sz="2300" kern="1200" dirty="0"/>
        </a:p>
      </dsp:txBody>
      <dsp:txXfrm rot="10800000">
        <a:off x="7198713" y="2328943"/>
        <a:ext cx="2913879" cy="2758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0-01-08T05:24:37.522"/>
    </inkml:context>
    <inkml:brush xml:id="br0">
      <inkml:brushProperty name="width" value="0.21167" units="cm"/>
      <inkml:brushProperty name="height" value="0.21167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4024B554-1ECC-4FCF-A8B4-458CEB6C2BA9}" emma:medium="tactile" emma:mode="ink">
          <msink:context xmlns:msink="http://schemas.microsoft.com/ink/2010/main" type="writingRegion" rotatedBoundingBox="4219,13784 4271,7609 7320,7635 7268,13809"/>
        </emma:interpretation>
      </emma:emma>
    </inkml:annotationXML>
    <inkml:traceGroup>
      <inkml:annotationXML>
        <emma:emma xmlns:emma="http://www.w3.org/2003/04/emma" version="1.0">
          <emma:interpretation id="{6D0FDA2A-1BFB-4DBA-92DC-01A0B3328332}" emma:medium="tactile" emma:mode="ink">
            <msink:context xmlns:msink="http://schemas.microsoft.com/ink/2010/main" type="paragraph" rotatedBoundingBox="4219,13784 4271,7609 7320,7635 7268,13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F935E0-32F3-4742-98F5-C7F382E91D68}" emma:medium="tactile" emma:mode="ink">
              <msink:context xmlns:msink="http://schemas.microsoft.com/ink/2010/main" type="line" rotatedBoundingBox="4219,13784 4271,7609 7320,7635 7268,13809"/>
            </emma:interpretation>
          </emma:emma>
        </inkml:annotationXML>
        <inkml:traceGroup>
          <inkml:annotationXML>
            <emma:emma xmlns:emma="http://www.w3.org/2003/04/emma" version="1.0">
              <emma:interpretation id="{1A1CEF20-FCF0-48CA-959E-253AFAF4A222}" emma:medium="tactile" emma:mode="ink">
                <msink:context xmlns:msink="http://schemas.microsoft.com/ink/2010/main" type="inkWord" rotatedBoundingBox="4219,13784 4271,7609 7320,7635 7268,13809"/>
              </emma:interpretation>
              <emma:one-of disjunction-type="recognition" id="oneOf0">
                <emma:interpretation id="interp0" emma:lang="" emma:confidence="0">
                  <emma:literal>9</emma:literal>
                </emma:interpretation>
                <emma:interpretation id="interp1" emma:lang="" emma:confidence="0">
                  <emma:literal>g</emma:literal>
                </emma:interpretation>
                <emma:interpretation id="interp2" emma:lang="" emma:confidence="0">
                  <emma:literal>@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o</emma:literal>
                </emma:interpretation>
              </emma:one-of>
            </emma:emma>
          </inkml:annotationXML>
          <inkml:trace contextRef="#ctx0" brushRef="#br0">3064 2066 0,'0'41'140,"0"-1"-140,0 0 16,0 41 15,0-41 141,0 0-141,0 1 1,0-1-17,0 0 1,0 1 15,0 39 0,0-39 32,0 39-16,0-39 31,0-1-63,0 0 48,0 1-47,-40-1 15,40 41-16,-41-81 1,41 40 47,0 0 62,-40-40-125,40 41 15,0-1 1,0 0-1,-40-40 1,40 40 31,0 1-31,0-1-1,0 0 16,0 1-15,0-1 0,0 0-1,0 41-15,0-41 32,0 1-1,0-1 172,0 0-172,0 41-31,0-41 16,-41 1-1,1-1 48,-40 0-47,80 0 15,0 1 47,-41-41-31,41 40-32,-40-40 64,0 0-64,40 40 32,-41-40 16,41 41-48,-80-1 1,39 0-16,1 1 31,0-1-15,40 0 202,0 1-202,0-1-16,0 0 16,0 41-1,0 0-15,0-41 16,0 0 0,0 1 30,0-1 48,0 40-78,0-39-1,0-1-15,0 0 16,0 1 15,-41-41 126,41 80-157,-80 1 15,39-41 1,1 1 15,40-1 47,-81 0-62,41 1 15,0-41-15,40 40-1,-40 0-15,-1 1 16,41 39 234,-40-39-234,0-1-16,-1 40 15,41-39-15,-40-1 16,0 0-1,-1 1 110,41-1-125,-40-40 63,-41 0-32,81 40-15,-40-40-1,0 0 48,-41 0-47,41 0-16,-1 0 281,1 0-234,40 41-32,-40-41 1,-81 40-16,81-40 31,-1 0 47,1 40 0,0-40 47,-1 0-62,1 41-63,0-41 125,-1 0-78,1 0-16,-41 0-15,41 0 15,-41 0 16,41 0-32,-41 0 79,81-41 78,0 1-156,0 0-16,0-1 15,41 41 1,-41-40 0,0 0 15,0-1-16,40 41 1,-40-40 15,0 0-15,0-1 0,0 1-1,0 0 1,0 0-1,0-1 220,0 1-220,40 0 1,-40-1 0,0 1-1,0 0 1,0-1 0,41-39-16,-41-1 140,0 41-109,0-1 16,0 1-31,-41 0-16,1-1 47,-81 1 109,81 40-140,-41 0-16,41 0 15,0 0 1,40-40 0,-81 40 77,41 0-93,-1 0 16,1 0 203,40-41-172,0 1-32,0 0 1,0 0 15,0-41 47,0 41-62,0-1-1,0 1 1,40 0 31,-40-1-31,0 1 15,0-41 0,41 41-31,-41 0 31,40-41-31,0 81 32,1-40 61,-1 40-15,40-41-62,-80 1 0,41 0-1,-1-1 1,0 41 0,-40-80-1,41 80 1,-41-40 78,0-1-48,0 1-30,0 0-16,0-1 31,0 1 1,0 0-17,0-1 32,0-39 0,0 39 0,-41 1 0,41 0-32,-40-1 1,0 1 46,40 0-15,-41-1-47,1 1 16,40 0 46,0 0 79,0-41-110,0 41-15,-40 40 0,40-81-1,0 41 1,0-41-1,0 41-15,0-41 16,0 0 0,-40 81-16,40-40 15,0 0 95,0-1-95,0 1 32,0 0-16,0-41 16,0 41 16,0 0-32,0-1-15,0 1-16,0 0 15,0-1 1,0 1-16,0-41 31,40 41 0,0 0 79,0-1-95,-40 1 48,41 0-47,-1-1 15,-40 1-31,40 40 31,-40-40 0,41-1 1,-41 1 14,0 0-30,0-1-16,40 41 31,-40-40-15,0 0 0,0 0-1,0-1 1,40 1-16,-40 0 15,0-1 64,0 1-64,0 0 16,0-1 32,0 1-16,0 0-32,0-1 17,0 1-1,0 0-31,-40 40 16,40-41-16,0 1 31,0 0 172,0-1-187,0 1 30,0 0-30,0-41 31,0 41-47,-40 40 16,40-40-16,0-1 15,0 1 1,-41 0-1,1 40 251,40-81-235,-40 41 1,40-1 421,40-39-422,0 80 47,1-41 0,-1 41-62,0 0-1,-40-40 1,81 40 31,-41 0 78,1 0-78,-1 0-32,0 0 1,1 0 62,-1 0-31,0 0 16,1 0-48,-1 0 16,0 0 32,1 0-47,-1 0 62,0 0 31,0 40-78,1-40 1,-1 41 30,0-41 16,1 40-47,-1 0 126,-40 1 108,0-1-187,0 0-62,0 1 0,0-1 140,0 0-140,0 1-1,0-1 95,0 0-95,0 1 16,0-1-15,0 0 93,81 0-62,-81 1 47,0 39-78,40-39 31,0-1 15,-40 0-31,41-40-31,-41 41 32,40-1 202,-40 0-203,0 1-15,0-1 15,0 0 63,0 1-79,0-1-15,40 0 16,-40 1 15,41-41-15,-41 40 125,40-40-126,-40 40 16,0 0-15,40-40-16,1 41 47,-1-1-47,-40 41 31,0-41-15,0 0-1,0 1 1,0-1 15,0 0 16,0 1-31,0-1-1,0 0 79,0 1-78,0-1 46,0 0-46,40 1 93,1-1-93,-1 0 0,-40 1 124,0-1-77,40 40-1,0-80-31,-40 41-31,0-1 63,0 0-47,41-40 187,-1 0-203,0 0 15,1-40-15,-41 0 16,40 40 0,0-41-16,-40 1 78,41 0-63,-41 0 79,40 40-78,0-41-1,1 41 48,-1 0 62,0 0-78,-40-40-32,81 40 17,-41-40 61,1-1-30,-1 1-48,40 0-15,1-1 16,-41 1-16,41 0 16,-81 80 999,0 41-983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494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37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15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46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304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709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668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13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017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06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608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E6C5E-6B9A-4FA7-8EDD-022E40FD0125}" type="datetimeFigureOut">
              <a:rPr lang="es-EC" smtClean="0"/>
              <a:t>10/1/2020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35D27-B9DB-412E-9FF3-840B36192D7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79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1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41.emf"/><Relationship Id="rId4" Type="http://schemas.openxmlformats.org/officeDocument/2006/relationships/diagramLayout" Target="../diagrams/layout15.xml"/><Relationship Id="rId9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50.pn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49.png"/><Relationship Id="rId4" Type="http://schemas.openxmlformats.org/officeDocument/2006/relationships/diagramData" Target="../diagrams/data17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9.pn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24" Type="http://schemas.openxmlformats.org/officeDocument/2006/relationships/image" Target="../media/image10.png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14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85127" y="338712"/>
            <a:ext cx="77843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 DE LAS FUERZAS </a:t>
            </a:r>
            <a:r>
              <a:rPr lang="es-ES" sz="28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ARMADAS-ESPE</a:t>
            </a:r>
            <a:r>
              <a:rPr lang="es-ES" sz="28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70511" y="1356028"/>
            <a:ext cx="97284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</a:t>
            </a:r>
          </a:p>
          <a:p>
            <a:pPr marL="0" indent="0" algn="ctr">
              <a:buNone/>
            </a:pP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ADMINISTRATIVAS Y DE COMERCIO</a:t>
            </a:r>
            <a:endParaRPr lang="es-EC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CARRERA DE INGENIERÍA EN ADMINISTRACIÓN TURÍSTICA Y HOTELERA</a:t>
            </a:r>
            <a:endParaRPr lang="es-EC" sz="2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AUTORES: </a:t>
            </a: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GÓMEZ </a:t>
            </a: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TERÁN, CRISTHIAN JOSUÉ</a:t>
            </a:r>
          </a:p>
          <a:p>
            <a:pPr marL="0" indent="0" algn="ctr">
              <a:buNone/>
            </a:pP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PIURI DÍAZ DAYSI PAULINA</a:t>
            </a:r>
          </a:p>
          <a:p>
            <a:pPr marL="0" indent="0" algn="ctr">
              <a:buNone/>
            </a:pP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C" sz="2000" b="1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SOTOMAYOR MOSQUERA, PATRICIO RAMIRO</a:t>
            </a: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TEMA: “TURISMO ACTIVO COMO ALTERNATIVA ESTRATÉGICA PARA EL DESARROLLO TURÍSTICO RURAL DEL CANTÓN RUMIÑAHUI”</a:t>
            </a: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sz="2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sz="2000" b="1" dirty="0" smtClean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2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ENERO</a:t>
            </a:r>
            <a:r>
              <a:rPr lang="es-EC" sz="20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pic>
        <p:nvPicPr>
          <p:cNvPr id="5" name="Picture 4" descr="Resultado de imagen para logo espe">
            <a:extLst>
              <a:ext uri="{FF2B5EF4-FFF2-40B4-BE49-F238E27FC236}">
                <a16:creationId xmlns:a16="http://schemas.microsoft.com/office/drawing/2014/main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2" y="236186"/>
            <a:ext cx="2049004" cy="18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turismo espe">
            <a:extLst>
              <a:ext uri="{FF2B5EF4-FFF2-40B4-BE49-F238E27FC236}">
                <a16:creationId xmlns:a16="http://schemas.microsoft.com/office/drawing/2014/main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12" y="236186"/>
            <a:ext cx="1894552" cy="18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Marco Metodológico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6539E522-E660-4C0D-8FC0-B5AF6F7D1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21685"/>
              </p:ext>
            </p:extLst>
          </p:nvPr>
        </p:nvGraphicFramePr>
        <p:xfrm>
          <a:off x="1188188" y="1397217"/>
          <a:ext cx="7659217" cy="3919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05" y="4348433"/>
            <a:ext cx="2334828" cy="22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8" t="15576" r="9542"/>
          <a:stretch/>
        </p:blipFill>
        <p:spPr bwMode="auto">
          <a:xfrm>
            <a:off x="6481833" y="4284758"/>
            <a:ext cx="2778281" cy="23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650" y="4647334"/>
            <a:ext cx="2430573" cy="16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201024" y="637901"/>
            <a:ext cx="6881948" cy="9535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Recolección de información</a:t>
            </a:r>
            <a:endParaRPr lang="es-EC" sz="5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1024" y="3157884"/>
            <a:ext cx="41598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N=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tamaño de la muestra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 de confiabilidad 95% (0,95/2)=0,47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P=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Probabilidad de ocurrencia 0.5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Q=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Probabilidad de no ocurrencia 1-0.5=0.5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N=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Población (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21.015</a:t>
            </a:r>
            <a:r>
              <a:rPr kumimoji="0" 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e=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Error de muestreo 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0.06 (6%)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1.96</a:t>
            </a:r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201024" y="2084873"/>
                <a:ext cx="2194497" cy="68948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𝐙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𝐏𝐐𝐍</m:t>
                          </m:r>
                        </m:num>
                        <m:den>
                          <m:sSup>
                            <m:sSup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𝐙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𝐏𝐐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𝐍</m:t>
                          </m:r>
                          <m:sSup>
                            <m:sSup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24" y="2084873"/>
                <a:ext cx="2194497" cy="6894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ube 1"/>
          <p:cNvSpPr/>
          <p:nvPr/>
        </p:nvSpPr>
        <p:spPr>
          <a:xfrm>
            <a:off x="577320" y="4984160"/>
            <a:ext cx="2423885" cy="145653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264 encuestas </a:t>
            </a:r>
            <a:endParaRPr lang="es-EC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19518600"/>
              </p:ext>
            </p:extLst>
          </p:nvPr>
        </p:nvGraphicFramePr>
        <p:xfrm>
          <a:off x="5718092" y="1293604"/>
          <a:ext cx="61971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/>
          <p:cNvSpPr/>
          <p:nvPr/>
        </p:nvSpPr>
        <p:spPr>
          <a:xfrm>
            <a:off x="3001205" y="2596789"/>
            <a:ext cx="219449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smtClean="0"/>
              <a:t>ENTREVISTAS</a:t>
            </a:r>
            <a:endParaRPr lang="es-ES" b="1" dirty="0"/>
          </a:p>
        </p:txBody>
      </p:sp>
      <p:cxnSp>
        <p:nvCxnSpPr>
          <p:cNvPr id="9" name="Conector recto de flecha 8"/>
          <p:cNvCxnSpPr>
            <a:stCxn id="7" idx="3"/>
          </p:cNvCxnSpPr>
          <p:nvPr/>
        </p:nvCxnSpPr>
        <p:spPr>
          <a:xfrm flipV="1">
            <a:off x="5195702" y="1770958"/>
            <a:ext cx="522390" cy="1010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5195702" y="2781455"/>
            <a:ext cx="522390" cy="103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endCxn id="3" idx="1"/>
          </p:cNvCxnSpPr>
          <p:nvPr/>
        </p:nvCxnSpPr>
        <p:spPr>
          <a:xfrm>
            <a:off x="5195702" y="2786652"/>
            <a:ext cx="522390" cy="1216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90497" y="1523273"/>
            <a:ext cx="7645276" cy="953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8000" b="1" spc="-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  <a:ea typeface="+mn-ea"/>
                <a:cs typeface="+mn-cs"/>
              </a:rPr>
              <a:t>RESULTADOS</a:t>
            </a:r>
            <a:r>
              <a:rPr lang="es-EC" sz="7200" b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endParaRPr lang="es-EC" sz="7200" b="1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050" name="Picture 2" descr="Resultado de imagen para resultad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99" y="3197593"/>
            <a:ext cx="2619156" cy="261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Entrevistas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12629184"/>
              </p:ext>
            </p:extLst>
          </p:nvPr>
        </p:nvGraphicFramePr>
        <p:xfrm>
          <a:off x="3438768" y="609600"/>
          <a:ext cx="8518769" cy="602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Resultado de imagen para escalada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8699" flipH="1">
            <a:off x="3092582" y="3956114"/>
            <a:ext cx="2867098" cy="29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para entrevistas p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5" y="2388015"/>
            <a:ext cx="2538412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2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4800" y="304799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Encuestas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95275403"/>
              </p:ext>
            </p:extLst>
          </p:nvPr>
        </p:nvGraphicFramePr>
        <p:xfrm>
          <a:off x="3860801" y="1034143"/>
          <a:ext cx="8128000" cy="5823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024924" y="1570893"/>
            <a:ext cx="1250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45,45 %</a:t>
            </a:r>
            <a:endParaRPr lang="es-EC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556370" y="2732054"/>
            <a:ext cx="131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81,82 %</a:t>
            </a:r>
            <a:endParaRPr lang="es-EC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650154" y="3805032"/>
            <a:ext cx="131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65,15 %</a:t>
            </a:r>
            <a:endParaRPr lang="es-EC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556369" y="4795027"/>
            <a:ext cx="131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40,20 %</a:t>
            </a:r>
            <a:endParaRPr lang="es-EC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24924" y="5969928"/>
            <a:ext cx="131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35,80 %</a:t>
            </a:r>
            <a:endParaRPr lang="es-EC" sz="1600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CD41C92-B729-42FD-B989-2705CF1F6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027373"/>
              </p:ext>
            </p:extLst>
          </p:nvPr>
        </p:nvGraphicFramePr>
        <p:xfrm>
          <a:off x="285262" y="1551926"/>
          <a:ext cx="3575539" cy="197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Imagen 1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98" y="3847181"/>
            <a:ext cx="3827120" cy="19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FICHAS DE OBSERVACIÓN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87012002"/>
              </p:ext>
            </p:extLst>
          </p:nvPr>
        </p:nvGraphicFramePr>
        <p:xfrm>
          <a:off x="4064000" y="11120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863"/>
            <a:ext cx="3615191" cy="38245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trada de lápiz 5"/>
              <p14:cNvContentPartPr/>
              <p14:nvPr/>
            </p14:nvContentPartPr>
            <p14:xfrm>
              <a:off x="1524017" y="2739577"/>
              <a:ext cx="1105200" cy="2227680"/>
            </p14:xfrm>
          </p:contentPart>
        </mc:Choice>
        <mc:Fallback xmlns="">
          <p:pic>
            <p:nvPicPr>
              <p:cNvPr id="6" name="Entrada de lápiz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5857" y="2701417"/>
                <a:ext cx="1181520" cy="230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2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3k3h04fvUJvh6RMYk-gK9WI9g-I0Oynlrm2C8ZZtjCtNpf5E1y_zVx1Ad02M1htbkY9E0Lgnrcspl0t7L7xuV8rDA3T4vJPllX8z6-u67UhDvt_2hX5kOV1-xKwXLVZBjzjTjNtYt8RW7Zr3Ia-P0C_uu8Um8HDIONpbhX4bKKdvAU9Pry3vhNBZgXkIoieGIOFNIrJ0NRjicfBZ47Jq4VN7oOe4j3gs1qrjnedWk9tS8E_NjTzLQCKJ2uYjqXEtTU6Pp8UEa3jgpyNwrgUlApck0iHRPDHpiVR9Z6MpQhSqtgwrL3Js_jY6EftmRBjaVAYOwocf8kTi0QB5PaGELeT_7cSpdHrAQASx0a3uel2eGFcLoJe_ZYPIbnVV876TJ_4l-DjF7hZS7FR_2FjvWcZFzJarsz7tJlqFGj9DIPvHprT8NU3zC06RISBo7t-ulw3yanofDQrn1Z7bWYawYbUZhltFHoLukZ0bfP-DE8BUJM4WpEDCDD86E3MdaTn-Mj-o5_yFt6YcCsiVWGjaPkVXHhFRXGoLS_-6sgXWzT3s4_J6oz9jLvCnDRYpau0Ws8pMJfv-5z5wuWN1tT3R-QG0m9dd8p4jH1OsHv1NdSf15wnZQ1IQ_uAwSpmWQSodLMaADYciz_O38KDd5BMzHacorvEyn2m0htoLGochiN1UlDWx8yKGmQ=w370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62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magen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189" y="0"/>
            <a:ext cx="4020569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758" y="1"/>
            <a:ext cx="4309242" cy="34290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58" y="3429000"/>
            <a:ext cx="4309242" cy="3429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38249" y="1998616"/>
            <a:ext cx="7645276" cy="953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8000" b="1" spc="-3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  <a:ea typeface="+mn-ea"/>
                <a:cs typeface="+mn-cs"/>
              </a:rPr>
              <a:t>ATRACTIVOS</a:t>
            </a:r>
            <a:r>
              <a:rPr lang="es-EC" sz="72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endParaRPr lang="es-EC" sz="7200" b="1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3065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51137" y="238274"/>
            <a:ext cx="915122" cy="673584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s-EC" sz="4000" b="1" spc="-300" dirty="0" smtClean="0">
                <a:solidFill>
                  <a:schemeClr val="accent1">
                    <a:lumMod val="75000"/>
                  </a:schemeClr>
                </a:solidFill>
              </a:rPr>
              <a:t>DISCUSIÓN</a:t>
            </a:r>
            <a:endParaRPr lang="es-EC" sz="4000" b="1" spc="-3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07249743"/>
              </p:ext>
            </p:extLst>
          </p:nvPr>
        </p:nvGraphicFramePr>
        <p:xfrm>
          <a:off x="1705969" y="526140"/>
          <a:ext cx="8778349" cy="616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Resultado de imagen para SIGNO DE INterrogac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2" b="19945"/>
          <a:stretch/>
        </p:blipFill>
        <p:spPr bwMode="auto">
          <a:xfrm rot="1358252">
            <a:off x="10372424" y="3078293"/>
            <a:ext cx="1681147" cy="10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813034" y="0"/>
            <a:ext cx="3988676" cy="520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RUMIPAMBA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348485" y="0"/>
            <a:ext cx="3988676" cy="520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COTOGCHOA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8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2241">
            <a:off x="73800" y="3756568"/>
            <a:ext cx="2954962" cy="1809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38828890"/>
              </p:ext>
            </p:extLst>
          </p:nvPr>
        </p:nvGraphicFramePr>
        <p:xfrm>
          <a:off x="2061028" y="12651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/>
          <p:cNvSpPr/>
          <p:nvPr/>
        </p:nvSpPr>
        <p:spPr>
          <a:xfrm>
            <a:off x="2743200" y="145143"/>
            <a:ext cx="6357257" cy="8708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err="1" smtClean="0"/>
              <a:t>INFRAESTRUTURA</a:t>
            </a:r>
            <a:endParaRPr lang="es-EC" b="1" dirty="0"/>
          </a:p>
        </p:txBody>
      </p:sp>
      <p:pic>
        <p:nvPicPr>
          <p:cNvPr id="5124" name="Picture 4" descr="Resultado de imagen para SERVICIOS BASIC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207">
            <a:off x="10302432" y="931887"/>
            <a:ext cx="1640013" cy="16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WIF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0976">
            <a:off x="10107562" y="4284133"/>
            <a:ext cx="1840664" cy="12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BUS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9" y="1765560"/>
            <a:ext cx="2370762" cy="16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79" y="102642"/>
            <a:ext cx="9909721" cy="64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Importancia del proyecto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9984293"/>
              </p:ext>
            </p:extLst>
          </p:nvPr>
        </p:nvGraphicFramePr>
        <p:xfrm>
          <a:off x="1899137" y="1439333"/>
          <a:ext cx="89329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trekking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963144" cy="296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25670" y="782294"/>
            <a:ext cx="7645276" cy="953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8000" b="1" spc="-3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  <a:ea typeface="+mn-ea"/>
                <a:cs typeface="+mn-cs"/>
              </a:rPr>
              <a:t>ESTRATEGIAS</a:t>
            </a:r>
            <a:r>
              <a:rPr lang="es-EC" sz="7200" b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endParaRPr lang="es-EC" sz="7200" b="1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86" y="2228467"/>
            <a:ext cx="4243004" cy="42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iclist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192">
            <a:off x="7045671" y="2388399"/>
            <a:ext cx="1073087" cy="93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senderis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2114" y="3972911"/>
            <a:ext cx="1132962" cy="11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cabalga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9" y="4824248"/>
            <a:ext cx="2033752" cy="203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4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45752516"/>
              </p:ext>
            </p:extLst>
          </p:nvPr>
        </p:nvGraphicFramePr>
        <p:xfrm>
          <a:off x="905911" y="214671"/>
          <a:ext cx="9058031" cy="568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Resultado de imagen para estrategias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3" y="4114799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estrategias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70610"/>
            <a:ext cx="2743200" cy="258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05655978"/>
              </p:ext>
            </p:extLst>
          </p:nvPr>
        </p:nvGraphicFramePr>
        <p:xfrm>
          <a:off x="898635" y="456702"/>
          <a:ext cx="10725807" cy="6164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92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93079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Conclusiones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902234"/>
              </p:ext>
            </p:extLst>
          </p:nvPr>
        </p:nvGraphicFramePr>
        <p:xfrm>
          <a:off x="832340" y="1736874"/>
          <a:ext cx="8128000" cy="4195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44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11136" y="338277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Recomendaciones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66536677"/>
              </p:ext>
            </p:extLst>
          </p:nvPr>
        </p:nvGraphicFramePr>
        <p:xfrm>
          <a:off x="698706" y="1074037"/>
          <a:ext cx="87454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98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5760" y="728632"/>
            <a:ext cx="106611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-3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Lucida Handwriting" panose="03010101010101010101" pitchFamily="66" charset="0"/>
              </a:rPr>
              <a:t>GRACIAS POR SU ATENCIÓN.</a:t>
            </a:r>
            <a:endParaRPr lang="es-ES" sz="8000" b="1" cap="none" spc="-3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Objetivo General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195753" y="2016369"/>
            <a:ext cx="8675077" cy="27900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/>
              <a:t>Analizar el turismo activo en las Parroquias rurales del cantón Rumiñahui como una alternativa estratégica para su desarrollo, a través del estudio de los elementos que componen el sistema turístico</a:t>
            </a:r>
            <a:r>
              <a:rPr lang="es-ES" sz="3200" dirty="0" smtClean="0"/>
              <a:t>.</a:t>
            </a:r>
            <a:endParaRPr lang="es-EC" sz="3200" dirty="0"/>
          </a:p>
        </p:txBody>
      </p:sp>
      <p:pic>
        <p:nvPicPr>
          <p:cNvPr id="2050" name="Picture 2" descr="Resultado de imagen para trekk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287" y="391516"/>
            <a:ext cx="1673226" cy="1673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aminat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4" y="4642339"/>
            <a:ext cx="2572481" cy="25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escalad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67" y="4595446"/>
            <a:ext cx="2702535" cy="27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00623716"/>
              </p:ext>
            </p:extLst>
          </p:nvPr>
        </p:nvGraphicFramePr>
        <p:xfrm>
          <a:off x="304800" y="1289538"/>
          <a:ext cx="8557846" cy="103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Objetivos Específicos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5998537"/>
              </p:ext>
            </p:extLst>
          </p:nvPr>
        </p:nvGraphicFramePr>
        <p:xfrm>
          <a:off x="304800" y="2529392"/>
          <a:ext cx="8557846" cy="10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05891515"/>
              </p:ext>
            </p:extLst>
          </p:nvPr>
        </p:nvGraphicFramePr>
        <p:xfrm>
          <a:off x="304800" y="3824516"/>
          <a:ext cx="8557846" cy="103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50012099"/>
              </p:ext>
            </p:extLst>
          </p:nvPr>
        </p:nvGraphicFramePr>
        <p:xfrm>
          <a:off x="304800" y="5116846"/>
          <a:ext cx="8557846" cy="1099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3074" name="Picture 2" descr="Resultado de imagen para ciclismo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46" y="963364"/>
            <a:ext cx="1683978" cy="168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72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87468225"/>
              </p:ext>
            </p:extLst>
          </p:nvPr>
        </p:nvGraphicFramePr>
        <p:xfrm>
          <a:off x="512292" y="2467790"/>
          <a:ext cx="4974107" cy="332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65009425"/>
              </p:ext>
            </p:extLst>
          </p:nvPr>
        </p:nvGraphicFramePr>
        <p:xfrm>
          <a:off x="4461813" y="1703116"/>
          <a:ext cx="7973234" cy="496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Teorías de soporte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2292" y="1572311"/>
            <a:ext cx="56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</a:rPr>
              <a:t>Teoría de desarrollo sostenible</a:t>
            </a:r>
            <a:endParaRPr lang="es-EC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162800" y="1179896"/>
            <a:ext cx="34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7030A0"/>
                </a:solidFill>
              </a:rPr>
              <a:t>Teoría de sistemas</a:t>
            </a:r>
            <a:endParaRPr lang="es-EC" sz="28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Resultado de imagen para social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68" y="2158505"/>
            <a:ext cx="1624013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ambiente 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61" y="5663040"/>
            <a:ext cx="1714200" cy="11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economia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294"/>
            <a:ext cx="1674760" cy="20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ciclo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269" y="789950"/>
            <a:ext cx="1835519" cy="186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1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04800" y="304799"/>
            <a:ext cx="79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Turismo Activo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06964855"/>
              </p:ext>
            </p:extLst>
          </p:nvPr>
        </p:nvGraphicFramePr>
        <p:xfrm>
          <a:off x="-392952" y="12594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Resultado de imagen para ciclismo de montaña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57" y="2335265"/>
            <a:ext cx="23907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hiki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599" y="1704974"/>
            <a:ext cx="499110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2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norm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28" y="2614114"/>
            <a:ext cx="2718253" cy="192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02546"/>
              </p:ext>
            </p:extLst>
          </p:nvPr>
        </p:nvGraphicFramePr>
        <p:xfrm>
          <a:off x="473980" y="777073"/>
          <a:ext cx="6606088" cy="4793934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3303044">
                  <a:extLst>
                    <a:ext uri="{9D8B030D-6E8A-4147-A177-3AD203B41FA5}">
                      <a16:colId xmlns:a16="http://schemas.microsoft.com/office/drawing/2014/main" val="2420159072"/>
                    </a:ext>
                  </a:extLst>
                </a:gridCol>
                <a:gridCol w="3303044">
                  <a:extLst>
                    <a:ext uri="{9D8B030D-6E8A-4147-A177-3AD203B41FA5}">
                      <a16:colId xmlns:a16="http://schemas.microsoft.com/office/drawing/2014/main" val="4058766633"/>
                    </a:ext>
                  </a:extLst>
                </a:gridCol>
              </a:tblGrid>
              <a:tr h="1544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  Actividades de Tierra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</a:t>
                      </a:r>
                      <a:r>
                        <a:rPr lang="es-ES" sz="1400" b="0" dirty="0">
                          <a:effectLst/>
                        </a:rPr>
                        <a:t>Cabalgata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</a:t>
                      </a:r>
                      <a:r>
                        <a:rPr lang="es-ES" sz="1400" b="0" dirty="0" err="1">
                          <a:effectLst/>
                        </a:rPr>
                        <a:t>Canyoning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Cicloturismo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Escalada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Exploración de cuevas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Montañismo</a:t>
                      </a:r>
                      <a:endParaRPr lang="es-EC" sz="1800" b="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·         senderismo</a:t>
                      </a:r>
                      <a:endParaRPr lang="es-EC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133961"/>
                  </a:ext>
                </a:extLst>
              </a:tr>
              <a:tr h="22110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Actividades de Agua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</a:t>
                      </a:r>
                      <a:r>
                        <a:rPr lang="es-ES" sz="1400" dirty="0" smtClean="0">
                          <a:effectLst/>
                        </a:rPr>
                        <a:t>Actividades </a:t>
                      </a:r>
                      <a:r>
                        <a:rPr lang="es-ES" sz="1400" dirty="0">
                          <a:effectLst/>
                        </a:rPr>
                        <a:t>recreativas en embarcaciones motorizadas (boya, banana, </a:t>
                      </a:r>
                      <a:r>
                        <a:rPr lang="es-ES" sz="1400" dirty="0" err="1">
                          <a:effectLst/>
                        </a:rPr>
                        <a:t>parasailing</a:t>
                      </a:r>
                      <a:r>
                        <a:rPr lang="es-ES" sz="1400" dirty="0">
                          <a:effectLst/>
                        </a:rPr>
                        <a:t>, esquí)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Buceo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</a:t>
                      </a:r>
                      <a:r>
                        <a:rPr lang="es-ES" sz="1400" dirty="0" err="1">
                          <a:effectLst/>
                        </a:rPr>
                        <a:t>Kayac</a:t>
                      </a:r>
                      <a:r>
                        <a:rPr lang="es-ES" sz="1400" dirty="0">
                          <a:effectLst/>
                        </a:rPr>
                        <a:t> de mar / lacustre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</a:t>
                      </a:r>
                      <a:r>
                        <a:rPr lang="es-ES" sz="1400" dirty="0" err="1">
                          <a:effectLst/>
                        </a:rPr>
                        <a:t>Kayac</a:t>
                      </a:r>
                      <a:r>
                        <a:rPr lang="es-ES" sz="1400" dirty="0">
                          <a:effectLst/>
                        </a:rPr>
                        <a:t> de río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</a:t>
                      </a:r>
                      <a:r>
                        <a:rPr lang="es-ES" sz="1400" dirty="0" err="1">
                          <a:effectLst/>
                        </a:rPr>
                        <a:t>Kite</a:t>
                      </a:r>
                      <a:r>
                        <a:rPr lang="es-ES" sz="1400" dirty="0">
                          <a:effectLst/>
                        </a:rPr>
                        <a:t> surf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Rafting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Snorkel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·         Surf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·         Tubing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919248"/>
                  </a:ext>
                </a:extLst>
              </a:tr>
              <a:tr h="6564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Actividades de </a:t>
                      </a:r>
                      <a:r>
                        <a:rPr lang="es-ES" sz="1400" dirty="0" smtClean="0">
                          <a:effectLst/>
                        </a:rPr>
                        <a:t>Aire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Alas delta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</a:t>
                      </a:r>
                      <a:r>
                        <a:rPr lang="es-ES" sz="1400" dirty="0" err="1">
                          <a:effectLst/>
                        </a:rPr>
                        <a:t>Canopy</a:t>
                      </a:r>
                      <a:endParaRPr lang="es-EC" sz="1800" dirty="0">
                        <a:effectLst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·         Parapente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4580990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7743293" y="252346"/>
            <a:ext cx="4758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Actividades reguladas</a:t>
            </a:r>
            <a:endParaRPr lang="es-EC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6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215538" y="289558"/>
            <a:ext cx="5695405" cy="953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Marco</a:t>
            </a:r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Referencial</a:t>
            </a:r>
            <a:endParaRPr lang="es-EC" sz="5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9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610119"/>
              </p:ext>
            </p:extLst>
          </p:nvPr>
        </p:nvGraphicFramePr>
        <p:xfrm>
          <a:off x="653143" y="1460499"/>
          <a:ext cx="10515600" cy="517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4763589" y="766353"/>
            <a:ext cx="4232365" cy="953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5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EUROPA</a:t>
            </a:r>
            <a:endParaRPr lang="es-EC" sz="35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83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024924"/>
              </p:ext>
            </p:extLst>
          </p:nvPr>
        </p:nvGraphicFramePr>
        <p:xfrm>
          <a:off x="653143" y="1341118"/>
          <a:ext cx="10515600" cy="517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3037114" y="387529"/>
            <a:ext cx="5505994" cy="953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5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América y Ecuador</a:t>
            </a:r>
            <a:endParaRPr lang="es-EC" sz="5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462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906</Words>
  <Application>Microsoft Office PowerPoint</Application>
  <PresentationFormat>Panorámica</PresentationFormat>
  <Paragraphs>222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Lucida Handwriting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Piuri Diaz</dc:creator>
  <cp:lastModifiedBy>Paulina Piuri Diaz</cp:lastModifiedBy>
  <cp:revision>66</cp:revision>
  <dcterms:created xsi:type="dcterms:W3CDTF">2020-01-07T22:37:55Z</dcterms:created>
  <dcterms:modified xsi:type="dcterms:W3CDTF">2020-01-10T05:11:17Z</dcterms:modified>
</cp:coreProperties>
</file>