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9"/>
  </p:notesMasterIdLst>
  <p:handoutMasterIdLst>
    <p:handoutMasterId r:id="rId40"/>
  </p:handoutMasterIdLst>
  <p:sldIdLst>
    <p:sldId id="256" r:id="rId5"/>
    <p:sldId id="290" r:id="rId6"/>
    <p:sldId id="291" r:id="rId7"/>
    <p:sldId id="292" r:id="rId8"/>
    <p:sldId id="293" r:id="rId9"/>
    <p:sldId id="294" r:id="rId10"/>
    <p:sldId id="295" r:id="rId11"/>
    <p:sldId id="263" r:id="rId12"/>
    <p:sldId id="270" r:id="rId13"/>
    <p:sldId id="271" r:id="rId14"/>
    <p:sldId id="272" r:id="rId15"/>
    <p:sldId id="274" r:id="rId16"/>
    <p:sldId id="273" r:id="rId17"/>
    <p:sldId id="275" r:id="rId18"/>
    <p:sldId id="276" r:id="rId19"/>
    <p:sldId id="277" r:id="rId20"/>
    <p:sldId id="278" r:id="rId21"/>
    <p:sldId id="279" r:id="rId22"/>
    <p:sldId id="280" r:id="rId23"/>
    <p:sldId id="283" r:id="rId24"/>
    <p:sldId id="282" r:id="rId25"/>
    <p:sldId id="285" r:id="rId26"/>
    <p:sldId id="286" r:id="rId27"/>
    <p:sldId id="284" r:id="rId28"/>
    <p:sldId id="287" r:id="rId29"/>
    <p:sldId id="288" r:id="rId30"/>
    <p:sldId id="297" r:id="rId31"/>
    <p:sldId id="298" r:id="rId32"/>
    <p:sldId id="299" r:id="rId33"/>
    <p:sldId id="300" r:id="rId34"/>
    <p:sldId id="303" r:id="rId35"/>
    <p:sldId id="267" r:id="rId36"/>
    <p:sldId id="268" r:id="rId37"/>
    <p:sldId id="301" r:id="rId38"/>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D2"/>
    <a:srgbClr val="FF9999"/>
    <a:srgbClr val="FDEDBB"/>
    <a:srgbClr val="FFE5E5"/>
    <a:srgbClr val="D0E8E6"/>
    <a:srgbClr val="FFE5FD"/>
    <a:srgbClr val="E7FDEB"/>
    <a:srgbClr val="FEB8F9"/>
    <a:srgbClr val="BEE395"/>
    <a:srgbClr val="75D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4660"/>
  </p:normalViewPr>
  <p:slideViewPr>
    <p:cSldViewPr snapToGrid="0">
      <p:cViewPr varScale="1">
        <p:scale>
          <a:sx n="72" d="100"/>
          <a:sy n="72" d="100"/>
        </p:scale>
        <p:origin x="570" y="78"/>
      </p:cViewPr>
      <p:guideLst/>
    </p:cSldViewPr>
  </p:slideViewPr>
  <p:notesTextViewPr>
    <p:cViewPr>
      <p:scale>
        <a:sx n="1" d="1"/>
        <a:sy n="1" d="1"/>
      </p:scale>
      <p:origin x="0" y="0"/>
    </p:cViewPr>
  </p:notesTextViewPr>
  <p:notesViewPr>
    <p:cSldViewPr snapToGrid="0">
      <p:cViewPr varScale="1">
        <p:scale>
          <a:sx n="89" d="100"/>
          <a:sy n="89" d="100"/>
        </p:scale>
        <p:origin x="378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97D36-3BB1-46FA-B6C2-2C29270E7CB6}" type="doc">
      <dgm:prSet loTypeId="urn:microsoft.com/office/officeart/2005/8/layout/radial1" loCatId="relationship" qsTypeId="urn:microsoft.com/office/officeart/2005/8/quickstyle/3d2" qsCatId="3D" csTypeId="urn:microsoft.com/office/officeart/2005/8/colors/accent6_2" csCatId="accent6" phldr="1"/>
      <dgm:spPr/>
      <dgm:t>
        <a:bodyPr/>
        <a:lstStyle/>
        <a:p>
          <a:endParaRPr lang="es-EC"/>
        </a:p>
      </dgm:t>
    </dgm:pt>
    <dgm:pt modelId="{51C90EDC-C3CE-4DFD-B9B2-BC10D633012B}">
      <dgm:prSet phldrT="[Texto]" custT="1"/>
      <dgm:spPr/>
      <dgm:t>
        <a:bodyPr/>
        <a:lstStyle/>
        <a:p>
          <a:r>
            <a:rPr lang="es-ES" sz="1800" b="1" i="0" dirty="0">
              <a:latin typeface="Times New Roman" panose="02020603050405020304" pitchFamily="18" charset="0"/>
              <a:ea typeface="Calibri" panose="020F0502020204030204" pitchFamily="34" charset="0"/>
              <a:cs typeface="Times New Roman" panose="02020603050405020304" pitchFamily="18" charset="0"/>
            </a:rPr>
            <a:t>La falta de un registro de tenencia de la tierra en estas comunidades</a:t>
          </a:r>
          <a:endParaRPr lang="es-EC" sz="1800" b="1" i="0" dirty="0"/>
        </a:p>
      </dgm:t>
    </dgm:pt>
    <dgm:pt modelId="{6DC78747-679C-4298-B23F-6952D64AD5C0}" type="parTrans" cxnId="{6CD8B711-66FC-43E1-A292-4F600F092C34}">
      <dgm:prSet/>
      <dgm:spPr/>
      <dgm:t>
        <a:bodyPr/>
        <a:lstStyle/>
        <a:p>
          <a:endParaRPr lang="es-EC" sz="1600"/>
        </a:p>
      </dgm:t>
    </dgm:pt>
    <dgm:pt modelId="{9B1B9FCF-1CED-4E92-BF5C-506A88798BF1}" type="sibTrans" cxnId="{6CD8B711-66FC-43E1-A292-4F600F092C34}">
      <dgm:prSet/>
      <dgm:spPr/>
      <dgm:t>
        <a:bodyPr/>
        <a:lstStyle/>
        <a:p>
          <a:endParaRPr lang="es-EC" sz="1600"/>
        </a:p>
      </dgm:t>
    </dgm:pt>
    <dgm:pt modelId="{9754E747-E6EB-44F0-9981-D3CDCE8272C8}">
      <dgm:prSet phldrT="[Texto]" custT="1"/>
      <dgm:spPr>
        <a:solidFill>
          <a:srgbClr val="92D050"/>
        </a:solidFill>
      </dgm:spPr>
      <dgm:t>
        <a:bodyPr/>
        <a:lstStyle/>
        <a:p>
          <a:r>
            <a:rPr lang="es-ES" sz="1600" dirty="0">
              <a:solidFill>
                <a:schemeClr val="bg1">
                  <a:lumMod val="10000"/>
                </a:schemeClr>
              </a:solidFill>
            </a:rPr>
            <a:t>Crecimiento poblacional desordenado </a:t>
          </a:r>
          <a:endParaRPr lang="es-EC" sz="1600" dirty="0">
            <a:solidFill>
              <a:schemeClr val="bg1">
                <a:lumMod val="10000"/>
              </a:schemeClr>
            </a:solidFill>
          </a:endParaRPr>
        </a:p>
      </dgm:t>
    </dgm:pt>
    <dgm:pt modelId="{6350173C-8469-410E-AE84-F21E63CA31D0}" type="parTrans" cxnId="{185869D7-6845-4BE5-89E1-AA7B10FD457D}">
      <dgm:prSet custT="1"/>
      <dgm:spPr/>
      <dgm:t>
        <a:bodyPr/>
        <a:lstStyle/>
        <a:p>
          <a:endParaRPr lang="es-EC" sz="1600"/>
        </a:p>
      </dgm:t>
    </dgm:pt>
    <dgm:pt modelId="{151AD49E-CD2F-45D2-BF56-F299BAF8D498}" type="sibTrans" cxnId="{185869D7-6845-4BE5-89E1-AA7B10FD457D}">
      <dgm:prSet/>
      <dgm:spPr/>
      <dgm:t>
        <a:bodyPr/>
        <a:lstStyle/>
        <a:p>
          <a:endParaRPr lang="es-EC" sz="1600"/>
        </a:p>
      </dgm:t>
    </dgm:pt>
    <dgm:pt modelId="{79BFB600-41FA-4D06-96BB-71F6DAAF1392}">
      <dgm:prSet phldrT="[Texto]" custT="1"/>
      <dgm:spPr>
        <a:solidFill>
          <a:srgbClr val="00B0F0"/>
        </a:solidFill>
      </dgm:spPr>
      <dgm:t>
        <a:bodyPr/>
        <a:lstStyle/>
        <a:p>
          <a:r>
            <a:rPr lang="es-ES" sz="1600"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Fincas no se encuentran bien definidas, ni mapeadas. </a:t>
          </a:r>
          <a:endParaRPr lang="es-EC" sz="1600" dirty="0">
            <a:solidFill>
              <a:schemeClr val="bg1">
                <a:lumMod val="10000"/>
              </a:schemeClr>
            </a:solidFill>
          </a:endParaRPr>
        </a:p>
      </dgm:t>
    </dgm:pt>
    <dgm:pt modelId="{7CED8C80-981B-467A-A050-1DD7C300637C}" type="parTrans" cxnId="{F972A7BE-F063-4A52-906E-DDD2F5EB1B2A}">
      <dgm:prSet custT="1"/>
      <dgm:spPr/>
      <dgm:t>
        <a:bodyPr/>
        <a:lstStyle/>
        <a:p>
          <a:endParaRPr lang="es-EC" sz="1600"/>
        </a:p>
      </dgm:t>
    </dgm:pt>
    <dgm:pt modelId="{E2CEE764-C46D-460A-80AB-109B5F1DD094}" type="sibTrans" cxnId="{F972A7BE-F063-4A52-906E-DDD2F5EB1B2A}">
      <dgm:prSet/>
      <dgm:spPr/>
      <dgm:t>
        <a:bodyPr/>
        <a:lstStyle/>
        <a:p>
          <a:endParaRPr lang="es-EC" sz="1600"/>
        </a:p>
      </dgm:t>
    </dgm:pt>
    <dgm:pt modelId="{6FCB4C3D-5F96-4136-8EDF-B2988D436D5A}">
      <dgm:prSet phldrT="[Texto]" custT="1"/>
      <dgm:spPr>
        <a:solidFill>
          <a:srgbClr val="00B050"/>
        </a:solidFill>
      </dgm:spPr>
      <dgm:t>
        <a:bodyPr/>
        <a:lstStyle/>
        <a:p>
          <a:r>
            <a:rPr lang="es-ES" sz="1600" dirty="0">
              <a:solidFill>
                <a:schemeClr val="bg1">
                  <a:lumMod val="10000"/>
                </a:schemeClr>
              </a:solidFill>
            </a:rPr>
            <a:t>Asentamientos Inadecuados </a:t>
          </a:r>
          <a:endParaRPr lang="es-EC" sz="1600" dirty="0">
            <a:solidFill>
              <a:schemeClr val="bg1">
                <a:lumMod val="10000"/>
              </a:schemeClr>
            </a:solidFill>
          </a:endParaRPr>
        </a:p>
      </dgm:t>
    </dgm:pt>
    <dgm:pt modelId="{56680AEF-C2D0-4D8A-97F5-0E94BA39FF75}" type="parTrans" cxnId="{91FCE746-56FC-4150-B2AD-5FF8875E7685}">
      <dgm:prSet custT="1"/>
      <dgm:spPr/>
      <dgm:t>
        <a:bodyPr/>
        <a:lstStyle/>
        <a:p>
          <a:endParaRPr lang="es-EC" sz="1600"/>
        </a:p>
      </dgm:t>
    </dgm:pt>
    <dgm:pt modelId="{3E92D78E-5A6B-4933-A4EC-290C802A9C62}" type="sibTrans" cxnId="{91FCE746-56FC-4150-B2AD-5FF8875E7685}">
      <dgm:prSet/>
      <dgm:spPr/>
      <dgm:t>
        <a:bodyPr/>
        <a:lstStyle/>
        <a:p>
          <a:endParaRPr lang="es-EC" sz="1600"/>
        </a:p>
      </dgm:t>
    </dgm:pt>
    <dgm:pt modelId="{D0B4AE0F-C691-4566-B1D7-52C97CEC96CF}">
      <dgm:prSet custT="1"/>
      <dgm:spPr>
        <a:solidFill>
          <a:srgbClr val="002060"/>
        </a:solidFill>
      </dgm:spPr>
      <dgm:t>
        <a:bodyPr/>
        <a:lstStyle/>
        <a:p>
          <a:r>
            <a:rPr lang="es-ES" sz="1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Depreciación de las características de los pueblos ancestrales</a:t>
          </a:r>
          <a:endParaRPr lang="es-EC" sz="1600" dirty="0">
            <a:solidFill>
              <a:schemeClr val="tx1"/>
            </a:solidFill>
          </a:endParaRPr>
        </a:p>
      </dgm:t>
    </dgm:pt>
    <dgm:pt modelId="{C65F9F9D-2F5D-445B-AAD8-BCE094D2FEEC}" type="parTrans" cxnId="{A5F4FB84-B342-4F1C-A233-5289DC6D5B3C}">
      <dgm:prSet custT="1"/>
      <dgm:spPr/>
      <dgm:t>
        <a:bodyPr/>
        <a:lstStyle/>
        <a:p>
          <a:endParaRPr lang="es-EC" sz="1600"/>
        </a:p>
      </dgm:t>
    </dgm:pt>
    <dgm:pt modelId="{443D4687-535A-43C3-AEF5-138C8BE9E2FB}" type="sibTrans" cxnId="{A5F4FB84-B342-4F1C-A233-5289DC6D5B3C}">
      <dgm:prSet/>
      <dgm:spPr/>
      <dgm:t>
        <a:bodyPr/>
        <a:lstStyle/>
        <a:p>
          <a:endParaRPr lang="es-EC" sz="1600"/>
        </a:p>
      </dgm:t>
    </dgm:pt>
    <dgm:pt modelId="{9B8269DB-FA4D-432F-B6C4-733DB7F997D2}" type="pres">
      <dgm:prSet presAssocID="{B1097D36-3BB1-46FA-B6C2-2C29270E7CB6}" presName="cycle" presStyleCnt="0">
        <dgm:presLayoutVars>
          <dgm:chMax val="1"/>
          <dgm:dir/>
          <dgm:animLvl val="ctr"/>
          <dgm:resizeHandles val="exact"/>
        </dgm:presLayoutVars>
      </dgm:prSet>
      <dgm:spPr/>
    </dgm:pt>
    <dgm:pt modelId="{A9D62CFC-78C2-4369-A5DF-4CFB88D14392}" type="pres">
      <dgm:prSet presAssocID="{51C90EDC-C3CE-4DFD-B9B2-BC10D633012B}" presName="centerShape" presStyleLbl="node0" presStyleIdx="0" presStyleCnt="1" custScaleX="141384" custScaleY="107872"/>
      <dgm:spPr/>
    </dgm:pt>
    <dgm:pt modelId="{4E1681EB-36FA-4A2D-80C2-DD6231D4EFB9}" type="pres">
      <dgm:prSet presAssocID="{6350173C-8469-410E-AE84-F21E63CA31D0}" presName="Name9" presStyleLbl="parChTrans1D2" presStyleIdx="0" presStyleCnt="4"/>
      <dgm:spPr/>
    </dgm:pt>
    <dgm:pt modelId="{C1E02205-F70B-471A-81DA-373A470D58EB}" type="pres">
      <dgm:prSet presAssocID="{6350173C-8469-410E-AE84-F21E63CA31D0}" presName="connTx" presStyleLbl="parChTrans1D2" presStyleIdx="0" presStyleCnt="4"/>
      <dgm:spPr/>
    </dgm:pt>
    <dgm:pt modelId="{6C54B8B2-260F-41EF-BFA7-3AB70208E8B3}" type="pres">
      <dgm:prSet presAssocID="{9754E747-E6EB-44F0-9981-D3CDCE8272C8}" presName="node" presStyleLbl="node1" presStyleIdx="0" presStyleCnt="4">
        <dgm:presLayoutVars>
          <dgm:bulletEnabled val="1"/>
        </dgm:presLayoutVars>
      </dgm:prSet>
      <dgm:spPr/>
    </dgm:pt>
    <dgm:pt modelId="{4650681C-2D30-45B8-9AB2-F733C6643CBA}" type="pres">
      <dgm:prSet presAssocID="{56680AEF-C2D0-4D8A-97F5-0E94BA39FF75}" presName="Name9" presStyleLbl="parChTrans1D2" presStyleIdx="1" presStyleCnt="4"/>
      <dgm:spPr/>
    </dgm:pt>
    <dgm:pt modelId="{280B4EAE-80A3-42A3-AB50-1753B7068FFB}" type="pres">
      <dgm:prSet presAssocID="{56680AEF-C2D0-4D8A-97F5-0E94BA39FF75}" presName="connTx" presStyleLbl="parChTrans1D2" presStyleIdx="1" presStyleCnt="4"/>
      <dgm:spPr/>
    </dgm:pt>
    <dgm:pt modelId="{AE177503-72BA-4794-91B9-1DB3AC5D5F36}" type="pres">
      <dgm:prSet presAssocID="{6FCB4C3D-5F96-4136-8EDF-B2988D436D5A}" presName="node" presStyleLbl="node1" presStyleIdx="1" presStyleCnt="4" custScaleX="115609" custRadScaleRad="115430">
        <dgm:presLayoutVars>
          <dgm:bulletEnabled val="1"/>
        </dgm:presLayoutVars>
      </dgm:prSet>
      <dgm:spPr/>
    </dgm:pt>
    <dgm:pt modelId="{A8DCA7B4-1EB7-4485-A64A-5AE999BA7A08}" type="pres">
      <dgm:prSet presAssocID="{C65F9F9D-2F5D-445B-AAD8-BCE094D2FEEC}" presName="Name9" presStyleLbl="parChTrans1D2" presStyleIdx="2" presStyleCnt="4"/>
      <dgm:spPr/>
    </dgm:pt>
    <dgm:pt modelId="{15A5CC98-172D-4CC2-94A4-71195AAC0472}" type="pres">
      <dgm:prSet presAssocID="{C65F9F9D-2F5D-445B-AAD8-BCE094D2FEEC}" presName="connTx" presStyleLbl="parChTrans1D2" presStyleIdx="2" presStyleCnt="4"/>
      <dgm:spPr/>
    </dgm:pt>
    <dgm:pt modelId="{BDC21448-5BD1-4732-9D45-57CCB5C8CE06}" type="pres">
      <dgm:prSet presAssocID="{D0B4AE0F-C691-4566-B1D7-52C97CEC96CF}" presName="node" presStyleLbl="node1" presStyleIdx="2" presStyleCnt="4" custScaleX="147735">
        <dgm:presLayoutVars>
          <dgm:bulletEnabled val="1"/>
        </dgm:presLayoutVars>
      </dgm:prSet>
      <dgm:spPr/>
    </dgm:pt>
    <dgm:pt modelId="{D74B1143-474A-4609-A78A-72BC635CF3CC}" type="pres">
      <dgm:prSet presAssocID="{7CED8C80-981B-467A-A050-1DD7C300637C}" presName="Name9" presStyleLbl="parChTrans1D2" presStyleIdx="3" presStyleCnt="4"/>
      <dgm:spPr/>
    </dgm:pt>
    <dgm:pt modelId="{CFF19C4D-B786-4D56-95A7-C43ACFA1479E}" type="pres">
      <dgm:prSet presAssocID="{7CED8C80-981B-467A-A050-1DD7C300637C}" presName="connTx" presStyleLbl="parChTrans1D2" presStyleIdx="3" presStyleCnt="4"/>
      <dgm:spPr/>
    </dgm:pt>
    <dgm:pt modelId="{06D4EA2D-2EA2-4404-B1CB-0A045B241ABA}" type="pres">
      <dgm:prSet presAssocID="{79BFB600-41FA-4D06-96BB-71F6DAAF1392}" presName="node" presStyleLbl="node1" presStyleIdx="3" presStyleCnt="4" custScaleX="124204" custScaleY="84967" custRadScaleRad="114519">
        <dgm:presLayoutVars>
          <dgm:bulletEnabled val="1"/>
        </dgm:presLayoutVars>
      </dgm:prSet>
      <dgm:spPr/>
    </dgm:pt>
  </dgm:ptLst>
  <dgm:cxnLst>
    <dgm:cxn modelId="{6CD8B711-66FC-43E1-A292-4F600F092C34}" srcId="{B1097D36-3BB1-46FA-B6C2-2C29270E7CB6}" destId="{51C90EDC-C3CE-4DFD-B9B2-BC10D633012B}" srcOrd="0" destOrd="0" parTransId="{6DC78747-679C-4298-B23F-6952D64AD5C0}" sibTransId="{9B1B9FCF-1CED-4E92-BF5C-506A88798BF1}"/>
    <dgm:cxn modelId="{A378CD23-B4D9-426F-B68A-2313A14FF1D2}" type="presOf" srcId="{51C90EDC-C3CE-4DFD-B9B2-BC10D633012B}" destId="{A9D62CFC-78C2-4369-A5DF-4CFB88D14392}" srcOrd="0" destOrd="0" presId="urn:microsoft.com/office/officeart/2005/8/layout/radial1"/>
    <dgm:cxn modelId="{59B4285F-2493-48D1-9576-CFDCE3BB40DD}" type="presOf" srcId="{7CED8C80-981B-467A-A050-1DD7C300637C}" destId="{D74B1143-474A-4609-A78A-72BC635CF3CC}" srcOrd="0" destOrd="0" presId="urn:microsoft.com/office/officeart/2005/8/layout/radial1"/>
    <dgm:cxn modelId="{2CAA2160-1D58-4C4C-BE42-564116D29D1E}" type="presOf" srcId="{C65F9F9D-2F5D-445B-AAD8-BCE094D2FEEC}" destId="{15A5CC98-172D-4CC2-94A4-71195AAC0472}" srcOrd="1" destOrd="0" presId="urn:microsoft.com/office/officeart/2005/8/layout/radial1"/>
    <dgm:cxn modelId="{41E15566-7DFC-468C-B2C3-6ACA9BD29A83}" type="presOf" srcId="{C65F9F9D-2F5D-445B-AAD8-BCE094D2FEEC}" destId="{A8DCA7B4-1EB7-4485-A64A-5AE999BA7A08}" srcOrd="0" destOrd="0" presId="urn:microsoft.com/office/officeart/2005/8/layout/radial1"/>
    <dgm:cxn modelId="{91FCE746-56FC-4150-B2AD-5FF8875E7685}" srcId="{51C90EDC-C3CE-4DFD-B9B2-BC10D633012B}" destId="{6FCB4C3D-5F96-4136-8EDF-B2988D436D5A}" srcOrd="1" destOrd="0" parTransId="{56680AEF-C2D0-4D8A-97F5-0E94BA39FF75}" sibTransId="{3E92D78E-5A6B-4933-A4EC-290C802A9C62}"/>
    <dgm:cxn modelId="{146C6667-F89D-4C3A-A6A1-4E9160E5E45A}" type="presOf" srcId="{6350173C-8469-410E-AE84-F21E63CA31D0}" destId="{4E1681EB-36FA-4A2D-80C2-DD6231D4EFB9}" srcOrd="0" destOrd="0" presId="urn:microsoft.com/office/officeart/2005/8/layout/radial1"/>
    <dgm:cxn modelId="{48A4B756-0E84-484B-9FB3-0374D3B3370F}" type="presOf" srcId="{B1097D36-3BB1-46FA-B6C2-2C29270E7CB6}" destId="{9B8269DB-FA4D-432F-B6C4-733DB7F997D2}" srcOrd="0" destOrd="0" presId="urn:microsoft.com/office/officeart/2005/8/layout/radial1"/>
    <dgm:cxn modelId="{A5F4FB84-B342-4F1C-A233-5289DC6D5B3C}" srcId="{51C90EDC-C3CE-4DFD-B9B2-BC10D633012B}" destId="{D0B4AE0F-C691-4566-B1D7-52C97CEC96CF}" srcOrd="2" destOrd="0" parTransId="{C65F9F9D-2F5D-445B-AAD8-BCE094D2FEEC}" sibTransId="{443D4687-535A-43C3-AEF5-138C8BE9E2FB}"/>
    <dgm:cxn modelId="{0F7BAA8A-7108-40D3-ABF9-84CB47BC7DEC}" type="presOf" srcId="{56680AEF-C2D0-4D8A-97F5-0E94BA39FF75}" destId="{280B4EAE-80A3-42A3-AB50-1753B7068FFB}" srcOrd="1" destOrd="0" presId="urn:microsoft.com/office/officeart/2005/8/layout/radial1"/>
    <dgm:cxn modelId="{042D5095-4E65-4CB5-A54C-DBC5A9FC125F}" type="presOf" srcId="{9754E747-E6EB-44F0-9981-D3CDCE8272C8}" destId="{6C54B8B2-260F-41EF-BFA7-3AB70208E8B3}" srcOrd="0" destOrd="0" presId="urn:microsoft.com/office/officeart/2005/8/layout/radial1"/>
    <dgm:cxn modelId="{F972A7BE-F063-4A52-906E-DDD2F5EB1B2A}" srcId="{51C90EDC-C3CE-4DFD-B9B2-BC10D633012B}" destId="{79BFB600-41FA-4D06-96BB-71F6DAAF1392}" srcOrd="3" destOrd="0" parTransId="{7CED8C80-981B-467A-A050-1DD7C300637C}" sibTransId="{E2CEE764-C46D-460A-80AB-109B5F1DD094}"/>
    <dgm:cxn modelId="{F4282DC6-C165-462E-A13A-A8A447EEFF0C}" type="presOf" srcId="{79BFB600-41FA-4D06-96BB-71F6DAAF1392}" destId="{06D4EA2D-2EA2-4404-B1CB-0A045B241ABA}" srcOrd="0" destOrd="0" presId="urn:microsoft.com/office/officeart/2005/8/layout/radial1"/>
    <dgm:cxn modelId="{185869D7-6845-4BE5-89E1-AA7B10FD457D}" srcId="{51C90EDC-C3CE-4DFD-B9B2-BC10D633012B}" destId="{9754E747-E6EB-44F0-9981-D3CDCE8272C8}" srcOrd="0" destOrd="0" parTransId="{6350173C-8469-410E-AE84-F21E63CA31D0}" sibTransId="{151AD49E-CD2F-45D2-BF56-F299BAF8D498}"/>
    <dgm:cxn modelId="{9D98B3DC-7F4A-4BBD-8AAD-8454C1A58BE1}" type="presOf" srcId="{6350173C-8469-410E-AE84-F21E63CA31D0}" destId="{C1E02205-F70B-471A-81DA-373A470D58EB}" srcOrd="1" destOrd="0" presId="urn:microsoft.com/office/officeart/2005/8/layout/radial1"/>
    <dgm:cxn modelId="{1DE689EF-D212-43BB-9961-78A8F95177B8}" type="presOf" srcId="{6FCB4C3D-5F96-4136-8EDF-B2988D436D5A}" destId="{AE177503-72BA-4794-91B9-1DB3AC5D5F36}" srcOrd="0" destOrd="0" presId="urn:microsoft.com/office/officeart/2005/8/layout/radial1"/>
    <dgm:cxn modelId="{E7D46DF0-ADC7-4EDD-B468-A3B93F080E94}" type="presOf" srcId="{7CED8C80-981B-467A-A050-1DD7C300637C}" destId="{CFF19C4D-B786-4D56-95A7-C43ACFA1479E}" srcOrd="1" destOrd="0" presId="urn:microsoft.com/office/officeart/2005/8/layout/radial1"/>
    <dgm:cxn modelId="{CC419BF6-C01B-4D6A-8498-90CB55DCE1D9}" type="presOf" srcId="{D0B4AE0F-C691-4566-B1D7-52C97CEC96CF}" destId="{BDC21448-5BD1-4732-9D45-57CCB5C8CE06}" srcOrd="0" destOrd="0" presId="urn:microsoft.com/office/officeart/2005/8/layout/radial1"/>
    <dgm:cxn modelId="{73B8B5F8-9B7B-4AF1-90C0-0BC53B22C3DE}" type="presOf" srcId="{56680AEF-C2D0-4D8A-97F5-0E94BA39FF75}" destId="{4650681C-2D30-45B8-9AB2-F733C6643CBA}" srcOrd="0" destOrd="0" presId="urn:microsoft.com/office/officeart/2005/8/layout/radial1"/>
    <dgm:cxn modelId="{81218BF8-6A87-4642-BDB7-C18A179901A6}" type="presParOf" srcId="{9B8269DB-FA4D-432F-B6C4-733DB7F997D2}" destId="{A9D62CFC-78C2-4369-A5DF-4CFB88D14392}" srcOrd="0" destOrd="0" presId="urn:microsoft.com/office/officeart/2005/8/layout/radial1"/>
    <dgm:cxn modelId="{EF62441F-031C-4BC7-BC9F-7AE79BEB400C}" type="presParOf" srcId="{9B8269DB-FA4D-432F-B6C4-733DB7F997D2}" destId="{4E1681EB-36FA-4A2D-80C2-DD6231D4EFB9}" srcOrd="1" destOrd="0" presId="urn:microsoft.com/office/officeart/2005/8/layout/radial1"/>
    <dgm:cxn modelId="{C9E308B8-6A6D-4893-AC17-7475238C712A}" type="presParOf" srcId="{4E1681EB-36FA-4A2D-80C2-DD6231D4EFB9}" destId="{C1E02205-F70B-471A-81DA-373A470D58EB}" srcOrd="0" destOrd="0" presId="urn:microsoft.com/office/officeart/2005/8/layout/radial1"/>
    <dgm:cxn modelId="{6851B544-72A7-4864-961D-CDA9F57BA45C}" type="presParOf" srcId="{9B8269DB-FA4D-432F-B6C4-733DB7F997D2}" destId="{6C54B8B2-260F-41EF-BFA7-3AB70208E8B3}" srcOrd="2" destOrd="0" presId="urn:microsoft.com/office/officeart/2005/8/layout/radial1"/>
    <dgm:cxn modelId="{7DB39693-EADB-486F-B039-C7F287470A6E}" type="presParOf" srcId="{9B8269DB-FA4D-432F-B6C4-733DB7F997D2}" destId="{4650681C-2D30-45B8-9AB2-F733C6643CBA}" srcOrd="3" destOrd="0" presId="urn:microsoft.com/office/officeart/2005/8/layout/radial1"/>
    <dgm:cxn modelId="{307C47E6-4824-47A7-B04E-D32B0EEECB4E}" type="presParOf" srcId="{4650681C-2D30-45B8-9AB2-F733C6643CBA}" destId="{280B4EAE-80A3-42A3-AB50-1753B7068FFB}" srcOrd="0" destOrd="0" presId="urn:microsoft.com/office/officeart/2005/8/layout/radial1"/>
    <dgm:cxn modelId="{9756E4C4-248E-4E09-861E-72FBC9A63E2A}" type="presParOf" srcId="{9B8269DB-FA4D-432F-B6C4-733DB7F997D2}" destId="{AE177503-72BA-4794-91B9-1DB3AC5D5F36}" srcOrd="4" destOrd="0" presId="urn:microsoft.com/office/officeart/2005/8/layout/radial1"/>
    <dgm:cxn modelId="{3F914853-A3E6-4C71-9974-83D87F64A228}" type="presParOf" srcId="{9B8269DB-FA4D-432F-B6C4-733DB7F997D2}" destId="{A8DCA7B4-1EB7-4485-A64A-5AE999BA7A08}" srcOrd="5" destOrd="0" presId="urn:microsoft.com/office/officeart/2005/8/layout/radial1"/>
    <dgm:cxn modelId="{C03DFB17-2A0D-408D-9F9C-2E6779B79BE8}" type="presParOf" srcId="{A8DCA7B4-1EB7-4485-A64A-5AE999BA7A08}" destId="{15A5CC98-172D-4CC2-94A4-71195AAC0472}" srcOrd="0" destOrd="0" presId="urn:microsoft.com/office/officeart/2005/8/layout/radial1"/>
    <dgm:cxn modelId="{3CC30605-20ED-4D67-B2DB-FFC805BAD118}" type="presParOf" srcId="{9B8269DB-FA4D-432F-B6C4-733DB7F997D2}" destId="{BDC21448-5BD1-4732-9D45-57CCB5C8CE06}" srcOrd="6" destOrd="0" presId="urn:microsoft.com/office/officeart/2005/8/layout/radial1"/>
    <dgm:cxn modelId="{C35B3FBF-3DC2-4639-81E0-EB932774A5BE}" type="presParOf" srcId="{9B8269DB-FA4D-432F-B6C4-733DB7F997D2}" destId="{D74B1143-474A-4609-A78A-72BC635CF3CC}" srcOrd="7" destOrd="0" presId="urn:microsoft.com/office/officeart/2005/8/layout/radial1"/>
    <dgm:cxn modelId="{80FDFBFE-B46F-4828-9F39-0786D470BE0C}" type="presParOf" srcId="{D74B1143-474A-4609-A78A-72BC635CF3CC}" destId="{CFF19C4D-B786-4D56-95A7-C43ACFA1479E}" srcOrd="0" destOrd="0" presId="urn:microsoft.com/office/officeart/2005/8/layout/radial1"/>
    <dgm:cxn modelId="{D1E0B356-2045-45D5-8093-B6877350C2A5}" type="presParOf" srcId="{9B8269DB-FA4D-432F-B6C4-733DB7F997D2}" destId="{06D4EA2D-2EA2-4404-B1CB-0A045B241ABA}"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52DFF-D7B5-4CFA-9653-01255638338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C"/>
        </a:p>
      </dgm:t>
    </dgm:pt>
    <dgm:pt modelId="{305BA4DE-EE55-41BA-AC84-DC6720D51635}">
      <dgm:prSet phldrT="[Texto]"/>
      <dgm:spPr/>
      <dgm:t>
        <a:bodyPr/>
        <a:lstStyle/>
        <a:p>
          <a:pPr>
            <a:buSzPts val="1200"/>
          </a:pPr>
          <a:r>
            <a:rPr lang="es-ES" b="1" dirty="0">
              <a:solidFill>
                <a:schemeClr val="bg1">
                  <a:lumMod val="10000"/>
                </a:schemeClr>
              </a:solidFill>
              <a:latin typeface="Times New Roman" panose="02020603050405020304" pitchFamily="18" charset="0"/>
            </a:rPr>
            <a:t>Objetivo General</a:t>
          </a:r>
          <a:endParaRPr lang="es-EC" dirty="0"/>
        </a:p>
      </dgm:t>
    </dgm:pt>
    <dgm:pt modelId="{F5A7AF69-F03B-4FA8-9288-9636A178A206}" type="parTrans" cxnId="{5D50EB5C-E58E-47DC-ADF7-9AE6FFB3B837}">
      <dgm:prSet/>
      <dgm:spPr/>
      <dgm:t>
        <a:bodyPr/>
        <a:lstStyle/>
        <a:p>
          <a:endParaRPr lang="es-EC"/>
        </a:p>
      </dgm:t>
    </dgm:pt>
    <dgm:pt modelId="{2AA83AAA-D221-48AE-BBD6-0C43B35C3AD6}" type="sibTrans" cxnId="{5D50EB5C-E58E-47DC-ADF7-9AE6FFB3B837}">
      <dgm:prSet/>
      <dgm:spPr/>
      <dgm:t>
        <a:bodyPr/>
        <a:lstStyle/>
        <a:p>
          <a:endParaRPr lang="es-EC"/>
        </a:p>
      </dgm:t>
    </dgm:pt>
    <dgm:pt modelId="{E345C00D-2735-490F-ACAD-BCA500E285CD}">
      <dgm:prSet phldrT="[Texto]" custT="1"/>
      <dgm:spPr/>
      <dgm:t>
        <a:bodyPr/>
        <a:lstStyle/>
        <a:p>
          <a:r>
            <a:rPr lang="es-EC" sz="18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Diseñar un sistema de tenencia de la tierra para las comunidades Rukullakta, Awayaku, Purutuyaku, Lushianta, Tambayaku, Itakiwilina, Nukunu, Ardilla Urku y Willanu en el Pueblo Kichwa de Rukullakta (PKR), para una adecuada administración de la tierra.</a:t>
          </a:r>
          <a:endParaRPr lang="es-EC" sz="1800" b="1" dirty="0"/>
        </a:p>
      </dgm:t>
    </dgm:pt>
    <dgm:pt modelId="{ADDEE8BE-13F9-4281-A6E0-199E1C8351BF}" type="parTrans" cxnId="{03BC2E34-40DE-4809-8E86-93C2418810EC}">
      <dgm:prSet/>
      <dgm:spPr/>
      <dgm:t>
        <a:bodyPr/>
        <a:lstStyle/>
        <a:p>
          <a:endParaRPr lang="es-EC"/>
        </a:p>
      </dgm:t>
    </dgm:pt>
    <dgm:pt modelId="{BCC47332-C1E2-4019-88AF-0091221BBCA7}" type="sibTrans" cxnId="{03BC2E34-40DE-4809-8E86-93C2418810EC}">
      <dgm:prSet/>
      <dgm:spPr/>
      <dgm:t>
        <a:bodyPr/>
        <a:lstStyle/>
        <a:p>
          <a:endParaRPr lang="es-EC"/>
        </a:p>
      </dgm:t>
    </dgm:pt>
    <dgm:pt modelId="{C6A0986B-AAE2-4B2D-91A2-4E7A0D189EDD}">
      <dgm:prSet phldrT="[Texto]"/>
      <dgm:spPr/>
      <dgm:t>
        <a:bodyPr/>
        <a:lstStyle/>
        <a:p>
          <a:pPr>
            <a:buSzPts val="1200"/>
          </a:pPr>
          <a:r>
            <a:rPr lang="es-ES" b="1" dirty="0">
              <a:solidFill>
                <a:schemeClr val="bg1">
                  <a:lumMod val="10000"/>
                </a:schemeClr>
              </a:solidFill>
            </a:rPr>
            <a:t>Objetivos Específicos</a:t>
          </a:r>
          <a:endParaRPr lang="es-EC" dirty="0"/>
        </a:p>
      </dgm:t>
    </dgm:pt>
    <dgm:pt modelId="{56B15002-AB48-450E-9A4D-E72C8B08F151}" type="parTrans" cxnId="{986B0339-2457-49B6-B419-CE50C8DBB27E}">
      <dgm:prSet/>
      <dgm:spPr/>
      <dgm:t>
        <a:bodyPr/>
        <a:lstStyle/>
        <a:p>
          <a:endParaRPr lang="es-EC"/>
        </a:p>
      </dgm:t>
    </dgm:pt>
    <dgm:pt modelId="{FC8206CB-53C7-41DC-BF0E-2FF942B07838}" type="sibTrans" cxnId="{986B0339-2457-49B6-B419-CE50C8DBB27E}">
      <dgm:prSet/>
      <dgm:spPr/>
      <dgm:t>
        <a:bodyPr/>
        <a:lstStyle/>
        <a:p>
          <a:endParaRPr lang="es-EC"/>
        </a:p>
      </dgm:t>
    </dgm:pt>
    <dgm:pt modelId="{BDA44EC5-679C-4275-A729-290657454F1B}">
      <dgm:prSet phldrT="[Texto]" custT="1"/>
      <dgm:spPr/>
      <dgm:t>
        <a:bodyPr/>
        <a:lstStyle/>
        <a:p>
          <a:pPr>
            <a:buFont typeface="Symbol" panose="05050102010706020507" pitchFamily="18" charset="2"/>
            <a:buChar char=""/>
          </a:pPr>
          <a:r>
            <a:rPr lang="es-EC" sz="1600" dirty="0">
              <a:solidFill>
                <a:schemeClr val="bg1">
                  <a:lumMod val="10000"/>
                </a:schemeClr>
              </a:solidFill>
              <a:ea typeface="Times New Roman" panose="02020603050405020304" pitchFamily="18" charset="0"/>
              <a:cs typeface="Times New Roman" panose="02020603050405020304" pitchFamily="18" charset="0"/>
            </a:rPr>
            <a:t>Analizar información existente sobre el Pueblo Kichwa Rukullakta a través de la generación de una base de datos. </a:t>
          </a:r>
          <a:endParaRPr lang="es-EC" sz="1600" dirty="0"/>
        </a:p>
      </dgm:t>
    </dgm:pt>
    <dgm:pt modelId="{F4169A86-A892-490B-B28B-55FB9AA6AFD9}" type="parTrans" cxnId="{46DBDDEF-1E19-4ECF-BFCC-2C0C1BD689B6}">
      <dgm:prSet/>
      <dgm:spPr/>
      <dgm:t>
        <a:bodyPr/>
        <a:lstStyle/>
        <a:p>
          <a:endParaRPr lang="es-EC"/>
        </a:p>
      </dgm:t>
    </dgm:pt>
    <dgm:pt modelId="{9B864066-FE56-46DD-B6DB-151748E81AF8}" type="sibTrans" cxnId="{46DBDDEF-1E19-4ECF-BFCC-2C0C1BD689B6}">
      <dgm:prSet/>
      <dgm:spPr/>
      <dgm:t>
        <a:bodyPr/>
        <a:lstStyle/>
        <a:p>
          <a:endParaRPr lang="es-EC"/>
        </a:p>
      </dgm:t>
    </dgm:pt>
    <dgm:pt modelId="{DFD73A3A-026A-4E83-AAD1-335062E41C04}">
      <dgm:prSet phldrT="[Texto]" custT="1"/>
      <dgm:spPr/>
      <dgm:t>
        <a:bodyPr/>
        <a:lstStyle/>
        <a:p>
          <a:pPr>
            <a:buFont typeface="Symbol" panose="05050102010706020507" pitchFamily="18" charset="2"/>
            <a:buChar char=""/>
          </a:pPr>
          <a:r>
            <a:rPr lang="es-EC" sz="1600" dirty="0">
              <a:solidFill>
                <a:schemeClr val="bg1">
                  <a:lumMod val="10000"/>
                </a:schemeClr>
              </a:solidFill>
              <a:ea typeface="Times New Roman" panose="02020603050405020304" pitchFamily="18" charset="0"/>
              <a:cs typeface="Times New Roman" panose="02020603050405020304" pitchFamily="18" charset="0"/>
            </a:rPr>
            <a:t>Evaluar el tipo de información espacial desde la visión ancestral del Pueblo Kichwa Rukullakta (PKR).</a:t>
          </a:r>
          <a:endParaRPr lang="es-EC" sz="1600" dirty="0"/>
        </a:p>
      </dgm:t>
    </dgm:pt>
    <dgm:pt modelId="{4C84CD11-D5CD-489B-8917-6485BB6694B6}" type="parTrans" cxnId="{920B5A3A-7ECE-4D20-B61E-E7B615E2AB9A}">
      <dgm:prSet/>
      <dgm:spPr/>
      <dgm:t>
        <a:bodyPr/>
        <a:lstStyle/>
        <a:p>
          <a:endParaRPr lang="es-EC"/>
        </a:p>
      </dgm:t>
    </dgm:pt>
    <dgm:pt modelId="{2E26A5DE-8E45-4C79-8523-7EE32DCCDB9D}" type="sibTrans" cxnId="{920B5A3A-7ECE-4D20-B61E-E7B615E2AB9A}">
      <dgm:prSet/>
      <dgm:spPr/>
      <dgm:t>
        <a:bodyPr/>
        <a:lstStyle/>
        <a:p>
          <a:endParaRPr lang="es-EC"/>
        </a:p>
      </dgm:t>
    </dgm:pt>
    <dgm:pt modelId="{9AAD0AB0-3477-42D3-A89F-BFF2F3BADFAC}">
      <dgm:prSet phldrT="[Texto]" custT="1"/>
      <dgm:spPr/>
      <dgm:t>
        <a:bodyPr/>
        <a:lstStyle/>
        <a:p>
          <a:pPr>
            <a:buFont typeface="Symbol" panose="05050102010706020507" pitchFamily="18" charset="2"/>
            <a:buChar char=""/>
          </a:pPr>
          <a:r>
            <a:rPr lang="es-EC" sz="1600" dirty="0">
              <a:solidFill>
                <a:schemeClr val="bg1">
                  <a:lumMod val="10000"/>
                </a:schemeClr>
              </a:solidFill>
              <a:ea typeface="Times New Roman" panose="02020603050405020304" pitchFamily="18" charset="0"/>
              <a:cs typeface="Times New Roman" panose="02020603050405020304" pitchFamily="18" charset="0"/>
            </a:rPr>
            <a:t>Diseñar un sistema de tenencia de las tierras ancestrales para la solución de problemas de la administración del territorio aplicando el modelo LADM ISO 19152</a:t>
          </a:r>
          <a:endParaRPr lang="es-EC" sz="1600" dirty="0"/>
        </a:p>
      </dgm:t>
    </dgm:pt>
    <dgm:pt modelId="{DA4FD2F8-969D-4101-8A8C-EACD057DEAD4}" type="parTrans" cxnId="{D9A942DA-AEB8-4754-A607-4B9E3D4DF8FA}">
      <dgm:prSet/>
      <dgm:spPr/>
      <dgm:t>
        <a:bodyPr/>
        <a:lstStyle/>
        <a:p>
          <a:endParaRPr lang="es-EC"/>
        </a:p>
      </dgm:t>
    </dgm:pt>
    <dgm:pt modelId="{ED8A0C7C-5A0F-44EC-9844-94B6CBABF112}" type="sibTrans" cxnId="{D9A942DA-AEB8-4754-A607-4B9E3D4DF8FA}">
      <dgm:prSet/>
      <dgm:spPr/>
      <dgm:t>
        <a:bodyPr/>
        <a:lstStyle/>
        <a:p>
          <a:endParaRPr lang="es-EC"/>
        </a:p>
      </dgm:t>
    </dgm:pt>
    <dgm:pt modelId="{91F471A0-DBAD-4780-AFAE-C882741AA690}">
      <dgm:prSet phldrT="[Texto]" custT="1"/>
      <dgm:spPr/>
      <dgm:t>
        <a:bodyPr/>
        <a:lstStyle/>
        <a:p>
          <a:pPr>
            <a:buFont typeface="Symbol" panose="05050102010706020507" pitchFamily="18" charset="2"/>
            <a:buChar char=""/>
          </a:pPr>
          <a:r>
            <a:rPr lang="es-EC" sz="1600" dirty="0">
              <a:solidFill>
                <a:schemeClr val="bg1">
                  <a:lumMod val="10000"/>
                </a:schemeClr>
              </a:solidFill>
              <a:ea typeface="Times New Roman" panose="02020603050405020304" pitchFamily="18" charset="0"/>
              <a:cs typeface="Times New Roman" panose="02020603050405020304" pitchFamily="18" charset="0"/>
            </a:rPr>
            <a:t>Diseñar una propuesta aplicativa para el Pueblo Kichwa Rukullakta por medio del software STDM.</a:t>
          </a:r>
          <a:endParaRPr lang="es-EC" sz="1600" dirty="0"/>
        </a:p>
      </dgm:t>
    </dgm:pt>
    <dgm:pt modelId="{6F3E0FB9-2717-4762-91AB-9E393F460752}" type="parTrans" cxnId="{6E120015-8370-417D-AC35-397F815865DA}">
      <dgm:prSet/>
      <dgm:spPr/>
      <dgm:t>
        <a:bodyPr/>
        <a:lstStyle/>
        <a:p>
          <a:endParaRPr lang="es-EC"/>
        </a:p>
      </dgm:t>
    </dgm:pt>
    <dgm:pt modelId="{AA474C8A-758E-44D3-A1C9-07C93B71CEAF}" type="sibTrans" cxnId="{6E120015-8370-417D-AC35-397F815865DA}">
      <dgm:prSet/>
      <dgm:spPr/>
      <dgm:t>
        <a:bodyPr/>
        <a:lstStyle/>
        <a:p>
          <a:endParaRPr lang="es-EC"/>
        </a:p>
      </dgm:t>
    </dgm:pt>
    <dgm:pt modelId="{49DB4856-F1F3-4130-8C0A-C3BE16449D06}" type="pres">
      <dgm:prSet presAssocID="{A0852DFF-D7B5-4CFA-9653-012556383388}" presName="diagram" presStyleCnt="0">
        <dgm:presLayoutVars>
          <dgm:chPref val="1"/>
          <dgm:dir/>
          <dgm:animOne val="branch"/>
          <dgm:animLvl val="lvl"/>
          <dgm:resizeHandles/>
        </dgm:presLayoutVars>
      </dgm:prSet>
      <dgm:spPr/>
    </dgm:pt>
    <dgm:pt modelId="{B7E09A03-A4B4-45AA-81F6-7E9F84102F59}" type="pres">
      <dgm:prSet presAssocID="{305BA4DE-EE55-41BA-AC84-DC6720D51635}" presName="root" presStyleCnt="0"/>
      <dgm:spPr/>
    </dgm:pt>
    <dgm:pt modelId="{9C4A5D74-E834-48B9-BD42-1C5C6C6700FE}" type="pres">
      <dgm:prSet presAssocID="{305BA4DE-EE55-41BA-AC84-DC6720D51635}" presName="rootComposite" presStyleCnt="0"/>
      <dgm:spPr/>
    </dgm:pt>
    <dgm:pt modelId="{09DC53A3-CC2D-4479-AAB0-FDF46A60F356}" type="pres">
      <dgm:prSet presAssocID="{305BA4DE-EE55-41BA-AC84-DC6720D51635}" presName="rootText" presStyleLbl="node1" presStyleIdx="0" presStyleCnt="2" custScaleX="147995"/>
      <dgm:spPr/>
    </dgm:pt>
    <dgm:pt modelId="{1E88AC93-E751-4AE5-B95D-6BE5E0AD735E}" type="pres">
      <dgm:prSet presAssocID="{305BA4DE-EE55-41BA-AC84-DC6720D51635}" presName="rootConnector" presStyleLbl="node1" presStyleIdx="0" presStyleCnt="2"/>
      <dgm:spPr/>
    </dgm:pt>
    <dgm:pt modelId="{66A526AC-2124-4AD2-AEF9-9EAB3FC1F113}" type="pres">
      <dgm:prSet presAssocID="{305BA4DE-EE55-41BA-AC84-DC6720D51635}" presName="childShape" presStyleCnt="0"/>
      <dgm:spPr/>
    </dgm:pt>
    <dgm:pt modelId="{2145C58E-63F3-473A-844C-43C6BC5ACB77}" type="pres">
      <dgm:prSet presAssocID="{ADDEE8BE-13F9-4281-A6E0-199E1C8351BF}" presName="Name13" presStyleLbl="parChTrans1D2" presStyleIdx="0" presStyleCnt="5"/>
      <dgm:spPr/>
    </dgm:pt>
    <dgm:pt modelId="{07BCFA4F-0040-4892-AB31-756556ABF78D}" type="pres">
      <dgm:prSet presAssocID="{E345C00D-2735-490F-ACAD-BCA500E285CD}" presName="childText" presStyleLbl="bgAcc1" presStyleIdx="0" presStyleCnt="5" custScaleX="167104" custScaleY="436568">
        <dgm:presLayoutVars>
          <dgm:bulletEnabled val="1"/>
        </dgm:presLayoutVars>
      </dgm:prSet>
      <dgm:spPr/>
    </dgm:pt>
    <dgm:pt modelId="{4FB35A30-597F-4BC8-8362-FD1805652DD0}" type="pres">
      <dgm:prSet presAssocID="{C6A0986B-AAE2-4B2D-91A2-4E7A0D189EDD}" presName="root" presStyleCnt="0"/>
      <dgm:spPr/>
    </dgm:pt>
    <dgm:pt modelId="{0F0AD49C-26FB-4455-828B-B8B99BEE0206}" type="pres">
      <dgm:prSet presAssocID="{C6A0986B-AAE2-4B2D-91A2-4E7A0D189EDD}" presName="rootComposite" presStyleCnt="0"/>
      <dgm:spPr/>
    </dgm:pt>
    <dgm:pt modelId="{BF2C8BB1-0B91-47CF-BF3A-A508360B8A7F}" type="pres">
      <dgm:prSet presAssocID="{C6A0986B-AAE2-4B2D-91A2-4E7A0D189EDD}" presName="rootText" presStyleLbl="node1" presStyleIdx="1" presStyleCnt="2" custScaleX="175045"/>
      <dgm:spPr/>
    </dgm:pt>
    <dgm:pt modelId="{DC2E7558-091B-47DD-AB55-C64BA87CA85F}" type="pres">
      <dgm:prSet presAssocID="{C6A0986B-AAE2-4B2D-91A2-4E7A0D189EDD}" presName="rootConnector" presStyleLbl="node1" presStyleIdx="1" presStyleCnt="2"/>
      <dgm:spPr/>
    </dgm:pt>
    <dgm:pt modelId="{2EAC55A1-1E6F-44CD-BABA-17CB63CF0DB8}" type="pres">
      <dgm:prSet presAssocID="{C6A0986B-AAE2-4B2D-91A2-4E7A0D189EDD}" presName="childShape" presStyleCnt="0"/>
      <dgm:spPr/>
    </dgm:pt>
    <dgm:pt modelId="{8D397AD6-C16F-4C71-B3BC-DB36FAF9BE28}" type="pres">
      <dgm:prSet presAssocID="{F4169A86-A892-490B-B28B-55FB9AA6AFD9}" presName="Name13" presStyleLbl="parChTrans1D2" presStyleIdx="1" presStyleCnt="5"/>
      <dgm:spPr/>
    </dgm:pt>
    <dgm:pt modelId="{8ED1D283-5A24-4595-B7F2-DEE22FADB03F}" type="pres">
      <dgm:prSet presAssocID="{BDA44EC5-679C-4275-A729-290657454F1B}" presName="childText" presStyleLbl="bgAcc1" presStyleIdx="1" presStyleCnt="5" custScaleX="316291">
        <dgm:presLayoutVars>
          <dgm:bulletEnabled val="1"/>
        </dgm:presLayoutVars>
      </dgm:prSet>
      <dgm:spPr/>
    </dgm:pt>
    <dgm:pt modelId="{4DC5E0EA-57E7-4C5E-A9B0-1280B7F0F04F}" type="pres">
      <dgm:prSet presAssocID="{4C84CD11-D5CD-489B-8917-6485BB6694B6}" presName="Name13" presStyleLbl="parChTrans1D2" presStyleIdx="2" presStyleCnt="5"/>
      <dgm:spPr/>
    </dgm:pt>
    <dgm:pt modelId="{C04AD086-A5DB-48C5-82E0-057515E48647}" type="pres">
      <dgm:prSet presAssocID="{DFD73A3A-026A-4E83-AAD1-335062E41C04}" presName="childText" presStyleLbl="bgAcc1" presStyleIdx="2" presStyleCnt="5" custScaleX="319773" custScaleY="87263">
        <dgm:presLayoutVars>
          <dgm:bulletEnabled val="1"/>
        </dgm:presLayoutVars>
      </dgm:prSet>
      <dgm:spPr/>
    </dgm:pt>
    <dgm:pt modelId="{F8BB20D0-23B6-4101-92BA-A972F49D8423}" type="pres">
      <dgm:prSet presAssocID="{DA4FD2F8-969D-4101-8A8C-EACD057DEAD4}" presName="Name13" presStyleLbl="parChTrans1D2" presStyleIdx="3" presStyleCnt="5"/>
      <dgm:spPr/>
    </dgm:pt>
    <dgm:pt modelId="{C256E6F7-0449-4FB9-A237-A811A595E25B}" type="pres">
      <dgm:prSet presAssocID="{9AAD0AB0-3477-42D3-A89F-BFF2F3BADFAC}" presName="childText" presStyleLbl="bgAcc1" presStyleIdx="3" presStyleCnt="5" custScaleX="323364">
        <dgm:presLayoutVars>
          <dgm:bulletEnabled val="1"/>
        </dgm:presLayoutVars>
      </dgm:prSet>
      <dgm:spPr/>
    </dgm:pt>
    <dgm:pt modelId="{2343652A-B982-42F8-9B3D-9670C13B7B77}" type="pres">
      <dgm:prSet presAssocID="{6F3E0FB9-2717-4762-91AB-9E393F460752}" presName="Name13" presStyleLbl="parChTrans1D2" presStyleIdx="4" presStyleCnt="5"/>
      <dgm:spPr/>
    </dgm:pt>
    <dgm:pt modelId="{94E9D1AD-0569-4092-BF52-CD863D85736A}" type="pres">
      <dgm:prSet presAssocID="{91F471A0-DBAD-4780-AFAE-C882741AA690}" presName="childText" presStyleLbl="bgAcc1" presStyleIdx="4" presStyleCnt="5" custScaleX="324461">
        <dgm:presLayoutVars>
          <dgm:bulletEnabled val="1"/>
        </dgm:presLayoutVars>
      </dgm:prSet>
      <dgm:spPr/>
    </dgm:pt>
  </dgm:ptLst>
  <dgm:cxnLst>
    <dgm:cxn modelId="{6E120015-8370-417D-AC35-397F815865DA}" srcId="{C6A0986B-AAE2-4B2D-91A2-4E7A0D189EDD}" destId="{91F471A0-DBAD-4780-AFAE-C882741AA690}" srcOrd="3" destOrd="0" parTransId="{6F3E0FB9-2717-4762-91AB-9E393F460752}" sibTransId="{AA474C8A-758E-44D3-A1C9-07C93B71CEAF}"/>
    <dgm:cxn modelId="{C32A9318-8BAE-46D8-88C8-177E7A961AB3}" type="presOf" srcId="{DA4FD2F8-969D-4101-8A8C-EACD057DEAD4}" destId="{F8BB20D0-23B6-4101-92BA-A972F49D8423}" srcOrd="0" destOrd="0" presId="urn:microsoft.com/office/officeart/2005/8/layout/hierarchy3"/>
    <dgm:cxn modelId="{0FFB2026-1420-495E-B620-57391480B35F}" type="presOf" srcId="{E345C00D-2735-490F-ACAD-BCA500E285CD}" destId="{07BCFA4F-0040-4892-AB31-756556ABF78D}" srcOrd="0" destOrd="0" presId="urn:microsoft.com/office/officeart/2005/8/layout/hierarchy3"/>
    <dgm:cxn modelId="{BEC2E130-108B-403A-8E6F-24756772C5E0}" type="presOf" srcId="{6F3E0FB9-2717-4762-91AB-9E393F460752}" destId="{2343652A-B982-42F8-9B3D-9670C13B7B77}" srcOrd="0" destOrd="0" presId="urn:microsoft.com/office/officeart/2005/8/layout/hierarchy3"/>
    <dgm:cxn modelId="{03BC2E34-40DE-4809-8E86-93C2418810EC}" srcId="{305BA4DE-EE55-41BA-AC84-DC6720D51635}" destId="{E345C00D-2735-490F-ACAD-BCA500E285CD}" srcOrd="0" destOrd="0" parTransId="{ADDEE8BE-13F9-4281-A6E0-199E1C8351BF}" sibTransId="{BCC47332-C1E2-4019-88AF-0091221BBCA7}"/>
    <dgm:cxn modelId="{ACC16536-0944-4E86-A0CF-F83958F8CE35}" type="presOf" srcId="{ADDEE8BE-13F9-4281-A6E0-199E1C8351BF}" destId="{2145C58E-63F3-473A-844C-43C6BC5ACB77}" srcOrd="0" destOrd="0" presId="urn:microsoft.com/office/officeart/2005/8/layout/hierarchy3"/>
    <dgm:cxn modelId="{986B0339-2457-49B6-B419-CE50C8DBB27E}" srcId="{A0852DFF-D7B5-4CFA-9653-012556383388}" destId="{C6A0986B-AAE2-4B2D-91A2-4E7A0D189EDD}" srcOrd="1" destOrd="0" parTransId="{56B15002-AB48-450E-9A4D-E72C8B08F151}" sibTransId="{FC8206CB-53C7-41DC-BF0E-2FF942B07838}"/>
    <dgm:cxn modelId="{920B5A3A-7ECE-4D20-B61E-E7B615E2AB9A}" srcId="{C6A0986B-AAE2-4B2D-91A2-4E7A0D189EDD}" destId="{DFD73A3A-026A-4E83-AAD1-335062E41C04}" srcOrd="1" destOrd="0" parTransId="{4C84CD11-D5CD-489B-8917-6485BB6694B6}" sibTransId="{2E26A5DE-8E45-4C79-8523-7EE32DCCDB9D}"/>
    <dgm:cxn modelId="{5D50EB5C-E58E-47DC-ADF7-9AE6FFB3B837}" srcId="{A0852DFF-D7B5-4CFA-9653-012556383388}" destId="{305BA4DE-EE55-41BA-AC84-DC6720D51635}" srcOrd="0" destOrd="0" parTransId="{F5A7AF69-F03B-4FA8-9288-9636A178A206}" sibTransId="{2AA83AAA-D221-48AE-BBD6-0C43B35C3AD6}"/>
    <dgm:cxn modelId="{C9C9E442-483C-4B5A-9B28-E5EAA1B5370C}" type="presOf" srcId="{91F471A0-DBAD-4780-AFAE-C882741AA690}" destId="{94E9D1AD-0569-4092-BF52-CD863D85736A}" srcOrd="0" destOrd="0" presId="urn:microsoft.com/office/officeart/2005/8/layout/hierarchy3"/>
    <dgm:cxn modelId="{CF27474F-4F1E-441C-90D7-C67D0C79C0B6}" type="presOf" srcId="{C6A0986B-AAE2-4B2D-91A2-4E7A0D189EDD}" destId="{DC2E7558-091B-47DD-AB55-C64BA87CA85F}" srcOrd="1" destOrd="0" presId="urn:microsoft.com/office/officeart/2005/8/layout/hierarchy3"/>
    <dgm:cxn modelId="{051D64A2-7120-49B3-87B9-54687FE567A9}" type="presOf" srcId="{C6A0986B-AAE2-4B2D-91A2-4E7A0D189EDD}" destId="{BF2C8BB1-0B91-47CF-BF3A-A508360B8A7F}" srcOrd="0" destOrd="0" presId="urn:microsoft.com/office/officeart/2005/8/layout/hierarchy3"/>
    <dgm:cxn modelId="{C2F0D1BA-337F-41E8-A7E5-749D8A71976E}" type="presOf" srcId="{BDA44EC5-679C-4275-A729-290657454F1B}" destId="{8ED1D283-5A24-4595-B7F2-DEE22FADB03F}" srcOrd="0" destOrd="0" presId="urn:microsoft.com/office/officeart/2005/8/layout/hierarchy3"/>
    <dgm:cxn modelId="{6BAFD3C1-2212-44C3-B4C9-2C13CD489E5D}" type="presOf" srcId="{305BA4DE-EE55-41BA-AC84-DC6720D51635}" destId="{09DC53A3-CC2D-4479-AAB0-FDF46A60F356}" srcOrd="0" destOrd="0" presId="urn:microsoft.com/office/officeart/2005/8/layout/hierarchy3"/>
    <dgm:cxn modelId="{A76594CA-2F29-4BF0-8CF9-8F59E1D2942A}" type="presOf" srcId="{F4169A86-A892-490B-B28B-55FB9AA6AFD9}" destId="{8D397AD6-C16F-4C71-B3BC-DB36FAF9BE28}" srcOrd="0" destOrd="0" presId="urn:microsoft.com/office/officeart/2005/8/layout/hierarchy3"/>
    <dgm:cxn modelId="{D9A942DA-AEB8-4754-A607-4B9E3D4DF8FA}" srcId="{C6A0986B-AAE2-4B2D-91A2-4E7A0D189EDD}" destId="{9AAD0AB0-3477-42D3-A89F-BFF2F3BADFAC}" srcOrd="2" destOrd="0" parTransId="{DA4FD2F8-969D-4101-8A8C-EACD057DEAD4}" sibTransId="{ED8A0C7C-5A0F-44EC-9844-94B6CBABF112}"/>
    <dgm:cxn modelId="{390F03DF-2D3E-41C1-8AE9-60E9752A5CA8}" type="presOf" srcId="{A0852DFF-D7B5-4CFA-9653-012556383388}" destId="{49DB4856-F1F3-4130-8C0A-C3BE16449D06}" srcOrd="0" destOrd="0" presId="urn:microsoft.com/office/officeart/2005/8/layout/hierarchy3"/>
    <dgm:cxn modelId="{1A850FDF-ABCA-4E2F-B679-91407C76DD5C}" type="presOf" srcId="{4C84CD11-D5CD-489B-8917-6485BB6694B6}" destId="{4DC5E0EA-57E7-4C5E-A9B0-1280B7F0F04F}" srcOrd="0" destOrd="0" presId="urn:microsoft.com/office/officeart/2005/8/layout/hierarchy3"/>
    <dgm:cxn modelId="{46DBDDEF-1E19-4ECF-BFCC-2C0C1BD689B6}" srcId="{C6A0986B-AAE2-4B2D-91A2-4E7A0D189EDD}" destId="{BDA44EC5-679C-4275-A729-290657454F1B}" srcOrd="0" destOrd="0" parTransId="{F4169A86-A892-490B-B28B-55FB9AA6AFD9}" sibTransId="{9B864066-FE56-46DD-B6DB-151748E81AF8}"/>
    <dgm:cxn modelId="{177B9BF2-EDD7-44EA-B1CC-F0EDED1F234C}" type="presOf" srcId="{305BA4DE-EE55-41BA-AC84-DC6720D51635}" destId="{1E88AC93-E751-4AE5-B95D-6BE5E0AD735E}" srcOrd="1" destOrd="0" presId="urn:microsoft.com/office/officeart/2005/8/layout/hierarchy3"/>
    <dgm:cxn modelId="{4001A2FE-BF7C-4B05-A5E2-472CC8496B32}" type="presOf" srcId="{9AAD0AB0-3477-42D3-A89F-BFF2F3BADFAC}" destId="{C256E6F7-0449-4FB9-A237-A811A595E25B}" srcOrd="0" destOrd="0" presId="urn:microsoft.com/office/officeart/2005/8/layout/hierarchy3"/>
    <dgm:cxn modelId="{C793A1FF-6264-4C3B-8203-D7D321A1FA26}" type="presOf" srcId="{DFD73A3A-026A-4E83-AAD1-335062E41C04}" destId="{C04AD086-A5DB-48C5-82E0-057515E48647}" srcOrd="0" destOrd="0" presId="urn:microsoft.com/office/officeart/2005/8/layout/hierarchy3"/>
    <dgm:cxn modelId="{B1A3F0DB-B4DB-4277-A237-0C579CC69E62}" type="presParOf" srcId="{49DB4856-F1F3-4130-8C0A-C3BE16449D06}" destId="{B7E09A03-A4B4-45AA-81F6-7E9F84102F59}" srcOrd="0" destOrd="0" presId="urn:microsoft.com/office/officeart/2005/8/layout/hierarchy3"/>
    <dgm:cxn modelId="{5C42C219-808A-4B97-895B-07295146B768}" type="presParOf" srcId="{B7E09A03-A4B4-45AA-81F6-7E9F84102F59}" destId="{9C4A5D74-E834-48B9-BD42-1C5C6C6700FE}" srcOrd="0" destOrd="0" presId="urn:microsoft.com/office/officeart/2005/8/layout/hierarchy3"/>
    <dgm:cxn modelId="{369E115A-F9E2-49F5-83BE-A81C4380F426}" type="presParOf" srcId="{9C4A5D74-E834-48B9-BD42-1C5C6C6700FE}" destId="{09DC53A3-CC2D-4479-AAB0-FDF46A60F356}" srcOrd="0" destOrd="0" presId="urn:microsoft.com/office/officeart/2005/8/layout/hierarchy3"/>
    <dgm:cxn modelId="{A62B8CDF-B364-4DC7-B582-CA2353F5F636}" type="presParOf" srcId="{9C4A5D74-E834-48B9-BD42-1C5C6C6700FE}" destId="{1E88AC93-E751-4AE5-B95D-6BE5E0AD735E}" srcOrd="1" destOrd="0" presId="urn:microsoft.com/office/officeart/2005/8/layout/hierarchy3"/>
    <dgm:cxn modelId="{DF17F01F-C97D-4E23-B6F0-E2AEBA4693DF}" type="presParOf" srcId="{B7E09A03-A4B4-45AA-81F6-7E9F84102F59}" destId="{66A526AC-2124-4AD2-AEF9-9EAB3FC1F113}" srcOrd="1" destOrd="0" presId="urn:microsoft.com/office/officeart/2005/8/layout/hierarchy3"/>
    <dgm:cxn modelId="{D4502F44-3A17-4290-865D-C835B1E22BDF}" type="presParOf" srcId="{66A526AC-2124-4AD2-AEF9-9EAB3FC1F113}" destId="{2145C58E-63F3-473A-844C-43C6BC5ACB77}" srcOrd="0" destOrd="0" presId="urn:microsoft.com/office/officeart/2005/8/layout/hierarchy3"/>
    <dgm:cxn modelId="{F0BE9113-25AF-4D0A-9F8B-FE9322B7287A}" type="presParOf" srcId="{66A526AC-2124-4AD2-AEF9-9EAB3FC1F113}" destId="{07BCFA4F-0040-4892-AB31-756556ABF78D}" srcOrd="1" destOrd="0" presId="urn:microsoft.com/office/officeart/2005/8/layout/hierarchy3"/>
    <dgm:cxn modelId="{E8AAC651-4007-4F46-B9C8-5CA0B88B8874}" type="presParOf" srcId="{49DB4856-F1F3-4130-8C0A-C3BE16449D06}" destId="{4FB35A30-597F-4BC8-8362-FD1805652DD0}" srcOrd="1" destOrd="0" presId="urn:microsoft.com/office/officeart/2005/8/layout/hierarchy3"/>
    <dgm:cxn modelId="{A8F511AE-C6C6-4853-9079-70194A8A1D04}" type="presParOf" srcId="{4FB35A30-597F-4BC8-8362-FD1805652DD0}" destId="{0F0AD49C-26FB-4455-828B-B8B99BEE0206}" srcOrd="0" destOrd="0" presId="urn:microsoft.com/office/officeart/2005/8/layout/hierarchy3"/>
    <dgm:cxn modelId="{B5843CA9-DB1F-4EFA-A15D-DBBB3FBEF515}" type="presParOf" srcId="{0F0AD49C-26FB-4455-828B-B8B99BEE0206}" destId="{BF2C8BB1-0B91-47CF-BF3A-A508360B8A7F}" srcOrd="0" destOrd="0" presId="urn:microsoft.com/office/officeart/2005/8/layout/hierarchy3"/>
    <dgm:cxn modelId="{076A7FFF-6B3D-4A3D-AB6D-D9863A26E926}" type="presParOf" srcId="{0F0AD49C-26FB-4455-828B-B8B99BEE0206}" destId="{DC2E7558-091B-47DD-AB55-C64BA87CA85F}" srcOrd="1" destOrd="0" presId="urn:microsoft.com/office/officeart/2005/8/layout/hierarchy3"/>
    <dgm:cxn modelId="{9531E702-FB34-449F-A47F-02DC747FF539}" type="presParOf" srcId="{4FB35A30-597F-4BC8-8362-FD1805652DD0}" destId="{2EAC55A1-1E6F-44CD-BABA-17CB63CF0DB8}" srcOrd="1" destOrd="0" presId="urn:microsoft.com/office/officeart/2005/8/layout/hierarchy3"/>
    <dgm:cxn modelId="{A93E1148-817C-4E2A-874C-A728792E4CDC}" type="presParOf" srcId="{2EAC55A1-1E6F-44CD-BABA-17CB63CF0DB8}" destId="{8D397AD6-C16F-4C71-B3BC-DB36FAF9BE28}" srcOrd="0" destOrd="0" presId="urn:microsoft.com/office/officeart/2005/8/layout/hierarchy3"/>
    <dgm:cxn modelId="{CC28B778-FB80-4906-9458-260CC871ED70}" type="presParOf" srcId="{2EAC55A1-1E6F-44CD-BABA-17CB63CF0DB8}" destId="{8ED1D283-5A24-4595-B7F2-DEE22FADB03F}" srcOrd="1" destOrd="0" presId="urn:microsoft.com/office/officeart/2005/8/layout/hierarchy3"/>
    <dgm:cxn modelId="{FA0D6581-4B6D-400B-993A-95C5F6F8E312}" type="presParOf" srcId="{2EAC55A1-1E6F-44CD-BABA-17CB63CF0DB8}" destId="{4DC5E0EA-57E7-4C5E-A9B0-1280B7F0F04F}" srcOrd="2" destOrd="0" presId="urn:microsoft.com/office/officeart/2005/8/layout/hierarchy3"/>
    <dgm:cxn modelId="{C0448617-3A3A-4081-8D6C-F60BF7C7C2FC}" type="presParOf" srcId="{2EAC55A1-1E6F-44CD-BABA-17CB63CF0DB8}" destId="{C04AD086-A5DB-48C5-82E0-057515E48647}" srcOrd="3" destOrd="0" presId="urn:microsoft.com/office/officeart/2005/8/layout/hierarchy3"/>
    <dgm:cxn modelId="{3CFF1EF9-A8F8-4CCE-AC9A-7A244BFC6F2D}" type="presParOf" srcId="{2EAC55A1-1E6F-44CD-BABA-17CB63CF0DB8}" destId="{F8BB20D0-23B6-4101-92BA-A972F49D8423}" srcOrd="4" destOrd="0" presId="urn:microsoft.com/office/officeart/2005/8/layout/hierarchy3"/>
    <dgm:cxn modelId="{E623577C-6E74-4A77-AC3D-7F9DCA2DED5A}" type="presParOf" srcId="{2EAC55A1-1E6F-44CD-BABA-17CB63CF0DB8}" destId="{C256E6F7-0449-4FB9-A237-A811A595E25B}" srcOrd="5" destOrd="0" presId="urn:microsoft.com/office/officeart/2005/8/layout/hierarchy3"/>
    <dgm:cxn modelId="{2AFABA99-02C5-4ABA-977C-E6B388702B30}" type="presParOf" srcId="{2EAC55A1-1E6F-44CD-BABA-17CB63CF0DB8}" destId="{2343652A-B982-42F8-9B3D-9670C13B7B77}" srcOrd="6" destOrd="0" presId="urn:microsoft.com/office/officeart/2005/8/layout/hierarchy3"/>
    <dgm:cxn modelId="{929FE293-F25B-407C-994F-F89768EDF6A8}" type="presParOf" srcId="{2EAC55A1-1E6F-44CD-BABA-17CB63CF0DB8}" destId="{94E9D1AD-0569-4092-BF52-CD863D85736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85B0BF-D6FB-49F4-B41B-9DDC07ABF49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C"/>
        </a:p>
      </dgm:t>
    </dgm:pt>
    <dgm:pt modelId="{581AF559-E0F5-4D0C-93F1-2E6F119972FD}">
      <dgm:prSet phldrT="[Texto]" custT="1"/>
      <dgm:spPr>
        <a:solidFill>
          <a:schemeClr val="tx2">
            <a:lumMod val="85000"/>
          </a:schemeClr>
        </a:solidFill>
      </dgm:spPr>
      <dgm:t>
        <a:bodyPr/>
        <a:lstStyle/>
        <a:p>
          <a:r>
            <a:rPr lang="es-ES" sz="1800" dirty="0">
              <a:solidFill>
                <a:schemeClr val="bg1">
                  <a:lumMod val="10000"/>
                </a:schemeClr>
              </a:solidFill>
            </a:rPr>
            <a:t>Sistema de información</a:t>
          </a:r>
          <a:endParaRPr lang="es-EC" sz="1800" dirty="0"/>
        </a:p>
      </dgm:t>
    </dgm:pt>
    <dgm:pt modelId="{526FDDC8-1E8B-40C6-BAD3-7EFE4B3FC54B}" type="parTrans" cxnId="{55A6DA47-5C25-4F10-8227-893ECBC3198F}">
      <dgm:prSet/>
      <dgm:spPr/>
      <dgm:t>
        <a:bodyPr/>
        <a:lstStyle/>
        <a:p>
          <a:endParaRPr lang="es-EC"/>
        </a:p>
      </dgm:t>
    </dgm:pt>
    <dgm:pt modelId="{24440563-98D2-4B9B-9D4E-666707D2C130}" type="sibTrans" cxnId="{55A6DA47-5C25-4F10-8227-893ECBC3198F}">
      <dgm:prSet custT="1"/>
      <dgm:spPr/>
      <dgm:t>
        <a:bodyPr/>
        <a:lstStyle/>
        <a:p>
          <a:endParaRPr lang="es-EC" sz="1400"/>
        </a:p>
      </dgm:t>
    </dgm:pt>
    <dgm:pt modelId="{F3BC4C22-B0FC-4C29-88A2-FBDBBE4F313E}">
      <dgm:prSet phldrT="[Texto]" custT="1"/>
      <dgm:spPr>
        <a:solidFill>
          <a:srgbClr val="92D050"/>
        </a:solidFill>
      </dgm:spPr>
      <dgm:t>
        <a:bodyPr/>
        <a:lstStyle/>
        <a:p>
          <a:r>
            <a:rPr lang="es-ES" sz="1600" dirty="0">
              <a:solidFill>
                <a:schemeClr val="bg1">
                  <a:lumMod val="10000"/>
                </a:schemeClr>
              </a:solidFill>
            </a:rPr>
            <a:t>Participativo, dirigido a poblaciones de escasos recursos.</a:t>
          </a:r>
          <a:endParaRPr lang="es-EC" sz="1600" dirty="0"/>
        </a:p>
      </dgm:t>
    </dgm:pt>
    <dgm:pt modelId="{2AAF4E55-F98A-4B90-B725-854B40A4B387}" type="parTrans" cxnId="{F162C3C1-B6C7-4F7D-9FC7-830BAADCD7E2}">
      <dgm:prSet/>
      <dgm:spPr/>
      <dgm:t>
        <a:bodyPr/>
        <a:lstStyle/>
        <a:p>
          <a:endParaRPr lang="es-EC"/>
        </a:p>
      </dgm:t>
    </dgm:pt>
    <dgm:pt modelId="{C9F44832-DEF9-4775-8241-D69DC537370B}" type="sibTrans" cxnId="{F162C3C1-B6C7-4F7D-9FC7-830BAADCD7E2}">
      <dgm:prSet custT="1"/>
      <dgm:spPr/>
      <dgm:t>
        <a:bodyPr/>
        <a:lstStyle/>
        <a:p>
          <a:r>
            <a:rPr lang="es-EC" sz="1400" dirty="0">
              <a:solidFill>
                <a:schemeClr val="bg1">
                  <a:lumMod val="10000"/>
                </a:schemeClr>
              </a:solidFill>
            </a:rPr>
            <a:t>Promueve</a:t>
          </a:r>
        </a:p>
      </dgm:t>
    </dgm:pt>
    <dgm:pt modelId="{54BF2A09-AFE6-4282-A850-984496A1D297}">
      <dgm:prSet phldrT="[Texto]" custT="1"/>
      <dgm:spPr>
        <a:solidFill>
          <a:schemeClr val="accent6">
            <a:lumMod val="40000"/>
            <a:lumOff val="60000"/>
          </a:schemeClr>
        </a:solidFill>
      </dgm:spPr>
      <dgm:t>
        <a:bodyPr/>
        <a:lstStyle/>
        <a:p>
          <a:r>
            <a:rPr lang="es-ES" sz="1800" dirty="0">
              <a:solidFill>
                <a:schemeClr val="bg1">
                  <a:lumMod val="10000"/>
                </a:schemeClr>
              </a:solidFill>
            </a:rPr>
            <a:t>Seguridad de la tierra y los derechos de propiedad</a:t>
          </a:r>
          <a:endParaRPr lang="es-EC" sz="1800" dirty="0"/>
        </a:p>
      </dgm:t>
    </dgm:pt>
    <dgm:pt modelId="{04E61F9A-EB14-4EAB-8F4F-8989F728333D}" type="parTrans" cxnId="{9AE34003-E1EF-41A7-9DC6-3EB2E41C80EF}">
      <dgm:prSet/>
      <dgm:spPr/>
      <dgm:t>
        <a:bodyPr/>
        <a:lstStyle/>
        <a:p>
          <a:endParaRPr lang="es-EC"/>
        </a:p>
      </dgm:t>
    </dgm:pt>
    <dgm:pt modelId="{D5139065-FFFB-4201-9AFA-537F80369904}" type="sibTrans" cxnId="{9AE34003-E1EF-41A7-9DC6-3EB2E41C80EF}">
      <dgm:prSet custT="1"/>
      <dgm:spPr/>
      <dgm:t>
        <a:bodyPr/>
        <a:lstStyle/>
        <a:p>
          <a:r>
            <a:rPr lang="es-ES" sz="1400" dirty="0">
              <a:solidFill>
                <a:schemeClr val="bg1">
                  <a:lumMod val="10000"/>
                </a:schemeClr>
              </a:solidFill>
            </a:rPr>
            <a:t>Integra </a:t>
          </a:r>
          <a:endParaRPr lang="es-EC" sz="1400" dirty="0"/>
        </a:p>
      </dgm:t>
    </dgm:pt>
    <dgm:pt modelId="{C4D8D137-2EF4-479D-8813-57EEF9E1A510}">
      <dgm:prSet phldrT="[Texto]" custT="1"/>
      <dgm:spPr>
        <a:solidFill>
          <a:srgbClr val="CCFF66"/>
        </a:solidFill>
      </dgm:spPr>
      <dgm:t>
        <a:bodyPr/>
        <a:lstStyle/>
        <a:p>
          <a:r>
            <a:rPr lang="es-ES" sz="1600" dirty="0">
              <a:solidFill>
                <a:schemeClr val="bg1">
                  <a:lumMod val="10000"/>
                </a:schemeClr>
              </a:solidFill>
            </a:rPr>
            <a:t>S. formales, informales, componentes administrativos y espaciales</a:t>
          </a:r>
          <a:endParaRPr lang="es-EC" sz="1600" dirty="0"/>
        </a:p>
      </dgm:t>
    </dgm:pt>
    <dgm:pt modelId="{F54F4277-F3D1-49C6-A673-7A1F1E320D96}" type="parTrans" cxnId="{7032D043-30A9-4AFF-95A9-2D7555A794D5}">
      <dgm:prSet/>
      <dgm:spPr/>
      <dgm:t>
        <a:bodyPr/>
        <a:lstStyle/>
        <a:p>
          <a:endParaRPr lang="es-EC"/>
        </a:p>
      </dgm:t>
    </dgm:pt>
    <dgm:pt modelId="{452F3115-8500-4DA1-81BC-76E6C52D1CFE}" type="sibTrans" cxnId="{7032D043-30A9-4AFF-95A9-2D7555A794D5}">
      <dgm:prSet custT="1"/>
      <dgm:spPr/>
      <dgm:t>
        <a:bodyPr/>
        <a:lstStyle/>
        <a:p>
          <a:endParaRPr lang="es-EC" sz="1400"/>
        </a:p>
      </dgm:t>
    </dgm:pt>
    <dgm:pt modelId="{DDEFB545-B022-4484-8C54-C143A1AF251D}">
      <dgm:prSet phldrT="[Texto]" custT="1"/>
      <dgm:spPr/>
      <dgm:t>
        <a:bodyPr/>
        <a:lstStyle/>
        <a:p>
          <a:r>
            <a:rPr lang="es-EC" sz="1800" dirty="0"/>
            <a:t>Especialización del Modelo LADM  </a:t>
          </a:r>
        </a:p>
      </dgm:t>
    </dgm:pt>
    <dgm:pt modelId="{219C783A-3B27-46D3-8DB3-D07B63C44FC6}" type="parTrans" cxnId="{CF7790F5-91C3-4910-AA7C-EAF3A975507A}">
      <dgm:prSet/>
      <dgm:spPr/>
      <dgm:t>
        <a:bodyPr/>
        <a:lstStyle/>
        <a:p>
          <a:endParaRPr lang="es-EC"/>
        </a:p>
      </dgm:t>
    </dgm:pt>
    <dgm:pt modelId="{71889229-C5A9-4D58-AF35-551462689499}" type="sibTrans" cxnId="{CF7790F5-91C3-4910-AA7C-EAF3A975507A}">
      <dgm:prSet/>
      <dgm:spPr/>
      <dgm:t>
        <a:bodyPr/>
        <a:lstStyle/>
        <a:p>
          <a:endParaRPr lang="es-EC"/>
        </a:p>
      </dgm:t>
    </dgm:pt>
    <dgm:pt modelId="{06EDEC7D-976A-471C-939E-90E6687F954A}" type="pres">
      <dgm:prSet presAssocID="{8A85B0BF-D6FB-49F4-B41B-9DDC07ABF499}" presName="cycle" presStyleCnt="0">
        <dgm:presLayoutVars>
          <dgm:dir/>
          <dgm:resizeHandles val="exact"/>
        </dgm:presLayoutVars>
      </dgm:prSet>
      <dgm:spPr/>
    </dgm:pt>
    <dgm:pt modelId="{BF39F8FF-DF33-4A01-810D-4D9693BCA1A4}" type="pres">
      <dgm:prSet presAssocID="{581AF559-E0F5-4D0C-93F1-2E6F119972FD}" presName="node" presStyleLbl="node1" presStyleIdx="0" presStyleCnt="5">
        <dgm:presLayoutVars>
          <dgm:bulletEnabled val="1"/>
        </dgm:presLayoutVars>
      </dgm:prSet>
      <dgm:spPr/>
    </dgm:pt>
    <dgm:pt modelId="{E3FFC4BC-7212-48EA-93F8-0669AEB76CDD}" type="pres">
      <dgm:prSet presAssocID="{24440563-98D2-4B9B-9D4E-666707D2C130}" presName="sibTrans" presStyleLbl="sibTrans2D1" presStyleIdx="0" presStyleCnt="5"/>
      <dgm:spPr/>
    </dgm:pt>
    <dgm:pt modelId="{5F2132FE-AD39-4200-AD67-3ACA358F0058}" type="pres">
      <dgm:prSet presAssocID="{24440563-98D2-4B9B-9D4E-666707D2C130}" presName="connectorText" presStyleLbl="sibTrans2D1" presStyleIdx="0" presStyleCnt="5"/>
      <dgm:spPr/>
    </dgm:pt>
    <dgm:pt modelId="{DCFD6E61-EE6F-456A-9FC8-B6A1391ECE86}" type="pres">
      <dgm:prSet presAssocID="{DDEFB545-B022-4484-8C54-C143A1AF251D}" presName="node" presStyleLbl="node1" presStyleIdx="1" presStyleCnt="5">
        <dgm:presLayoutVars>
          <dgm:bulletEnabled val="1"/>
        </dgm:presLayoutVars>
      </dgm:prSet>
      <dgm:spPr/>
    </dgm:pt>
    <dgm:pt modelId="{C23B103D-14CA-438D-B943-B37D0595DD2F}" type="pres">
      <dgm:prSet presAssocID="{71889229-C5A9-4D58-AF35-551462689499}" presName="sibTrans" presStyleLbl="sibTrans2D1" presStyleIdx="1" presStyleCnt="5"/>
      <dgm:spPr/>
    </dgm:pt>
    <dgm:pt modelId="{364A502C-3E6F-47EF-B91A-8ABD12828F03}" type="pres">
      <dgm:prSet presAssocID="{71889229-C5A9-4D58-AF35-551462689499}" presName="connectorText" presStyleLbl="sibTrans2D1" presStyleIdx="1" presStyleCnt="5"/>
      <dgm:spPr/>
    </dgm:pt>
    <dgm:pt modelId="{03F66762-F34F-410B-8FAA-3122811779A1}" type="pres">
      <dgm:prSet presAssocID="{F3BC4C22-B0FC-4C29-88A2-FBDBBE4F313E}" presName="node" presStyleLbl="node1" presStyleIdx="2" presStyleCnt="5" custRadScaleRad="117784" custRadScaleInc="-8896">
        <dgm:presLayoutVars>
          <dgm:bulletEnabled val="1"/>
        </dgm:presLayoutVars>
      </dgm:prSet>
      <dgm:spPr/>
    </dgm:pt>
    <dgm:pt modelId="{1104002E-E032-4FCD-81DA-C34BC8A1000E}" type="pres">
      <dgm:prSet presAssocID="{C9F44832-DEF9-4775-8241-D69DC537370B}" presName="sibTrans" presStyleLbl="sibTrans2D1" presStyleIdx="2" presStyleCnt="5" custScaleX="153772"/>
      <dgm:spPr/>
    </dgm:pt>
    <dgm:pt modelId="{861323B4-DA76-499D-B9AF-D8ADD2BC367A}" type="pres">
      <dgm:prSet presAssocID="{C9F44832-DEF9-4775-8241-D69DC537370B}" presName="connectorText" presStyleLbl="sibTrans2D1" presStyleIdx="2" presStyleCnt="5"/>
      <dgm:spPr/>
    </dgm:pt>
    <dgm:pt modelId="{875A6865-DF3F-45C5-A226-58D597BACCF8}" type="pres">
      <dgm:prSet presAssocID="{54BF2A09-AFE6-4282-A850-984496A1D297}" presName="node" presStyleLbl="node1" presStyleIdx="3" presStyleCnt="5" custRadScaleRad="100044" custRadScaleInc="-1752">
        <dgm:presLayoutVars>
          <dgm:bulletEnabled val="1"/>
        </dgm:presLayoutVars>
      </dgm:prSet>
      <dgm:spPr/>
    </dgm:pt>
    <dgm:pt modelId="{3F1521C0-08F1-444A-9CB1-29A34BD0D387}" type="pres">
      <dgm:prSet presAssocID="{D5139065-FFFB-4201-9AFA-537F80369904}" presName="sibTrans" presStyleLbl="sibTrans2D1" presStyleIdx="3" presStyleCnt="5" custScaleX="158948"/>
      <dgm:spPr/>
    </dgm:pt>
    <dgm:pt modelId="{32557FE1-9B47-4CED-AE95-08B070957DEA}" type="pres">
      <dgm:prSet presAssocID="{D5139065-FFFB-4201-9AFA-537F80369904}" presName="connectorText" presStyleLbl="sibTrans2D1" presStyleIdx="3" presStyleCnt="5"/>
      <dgm:spPr/>
    </dgm:pt>
    <dgm:pt modelId="{0B65C77E-5145-4C51-B1D1-AE041FC141FE}" type="pres">
      <dgm:prSet presAssocID="{C4D8D137-2EF4-479D-8813-57EEF9E1A510}" presName="node" presStyleLbl="node1" presStyleIdx="4" presStyleCnt="5" custRadScaleRad="116131" custRadScaleInc="4148">
        <dgm:presLayoutVars>
          <dgm:bulletEnabled val="1"/>
        </dgm:presLayoutVars>
      </dgm:prSet>
      <dgm:spPr/>
    </dgm:pt>
    <dgm:pt modelId="{CA64D50B-4017-402D-9B1A-7BD0AB98A276}" type="pres">
      <dgm:prSet presAssocID="{452F3115-8500-4DA1-81BC-76E6C52D1CFE}" presName="sibTrans" presStyleLbl="sibTrans2D1" presStyleIdx="4" presStyleCnt="5"/>
      <dgm:spPr/>
    </dgm:pt>
    <dgm:pt modelId="{33F3B4B7-AFC8-4C4B-9BEC-B9DC301DE88F}" type="pres">
      <dgm:prSet presAssocID="{452F3115-8500-4DA1-81BC-76E6C52D1CFE}" presName="connectorText" presStyleLbl="sibTrans2D1" presStyleIdx="4" presStyleCnt="5"/>
      <dgm:spPr/>
    </dgm:pt>
  </dgm:ptLst>
  <dgm:cxnLst>
    <dgm:cxn modelId="{9AE34003-E1EF-41A7-9DC6-3EB2E41C80EF}" srcId="{8A85B0BF-D6FB-49F4-B41B-9DDC07ABF499}" destId="{54BF2A09-AFE6-4282-A850-984496A1D297}" srcOrd="3" destOrd="0" parTransId="{04E61F9A-EB14-4EAB-8F4F-8989F728333D}" sibTransId="{D5139065-FFFB-4201-9AFA-537F80369904}"/>
    <dgm:cxn modelId="{6974D410-421D-4CD6-AB5B-9F4912DC13CA}" type="presOf" srcId="{581AF559-E0F5-4D0C-93F1-2E6F119972FD}" destId="{BF39F8FF-DF33-4A01-810D-4D9693BCA1A4}" srcOrd="0" destOrd="0" presId="urn:microsoft.com/office/officeart/2005/8/layout/cycle2"/>
    <dgm:cxn modelId="{66C3291D-410F-4737-B51F-3D2C17DF2018}" type="presOf" srcId="{452F3115-8500-4DA1-81BC-76E6C52D1CFE}" destId="{33F3B4B7-AFC8-4C4B-9BEC-B9DC301DE88F}" srcOrd="1" destOrd="0" presId="urn:microsoft.com/office/officeart/2005/8/layout/cycle2"/>
    <dgm:cxn modelId="{5B7F0E20-4720-419C-B315-BFC2CF8E9EA2}" type="presOf" srcId="{D5139065-FFFB-4201-9AFA-537F80369904}" destId="{32557FE1-9B47-4CED-AE95-08B070957DEA}" srcOrd="1" destOrd="0" presId="urn:microsoft.com/office/officeart/2005/8/layout/cycle2"/>
    <dgm:cxn modelId="{CC06E821-8152-4121-98B2-759FF161C51D}" type="presOf" srcId="{71889229-C5A9-4D58-AF35-551462689499}" destId="{364A502C-3E6F-47EF-B91A-8ABD12828F03}" srcOrd="1" destOrd="0" presId="urn:microsoft.com/office/officeart/2005/8/layout/cycle2"/>
    <dgm:cxn modelId="{34F7542C-6D96-4A82-B2FC-A45BB42D53DA}" type="presOf" srcId="{452F3115-8500-4DA1-81BC-76E6C52D1CFE}" destId="{CA64D50B-4017-402D-9B1A-7BD0AB98A276}" srcOrd="0" destOrd="0" presId="urn:microsoft.com/office/officeart/2005/8/layout/cycle2"/>
    <dgm:cxn modelId="{7032D043-30A9-4AFF-95A9-2D7555A794D5}" srcId="{8A85B0BF-D6FB-49F4-B41B-9DDC07ABF499}" destId="{C4D8D137-2EF4-479D-8813-57EEF9E1A510}" srcOrd="4" destOrd="0" parTransId="{F54F4277-F3D1-49C6-A673-7A1F1E320D96}" sibTransId="{452F3115-8500-4DA1-81BC-76E6C52D1CFE}"/>
    <dgm:cxn modelId="{55A6DA47-5C25-4F10-8227-893ECBC3198F}" srcId="{8A85B0BF-D6FB-49F4-B41B-9DDC07ABF499}" destId="{581AF559-E0F5-4D0C-93F1-2E6F119972FD}" srcOrd="0" destOrd="0" parTransId="{526FDDC8-1E8B-40C6-BAD3-7EFE4B3FC54B}" sibTransId="{24440563-98D2-4B9B-9D4E-666707D2C130}"/>
    <dgm:cxn modelId="{4A45474A-99E7-40EA-AB85-99A05E13D702}" type="presOf" srcId="{71889229-C5A9-4D58-AF35-551462689499}" destId="{C23B103D-14CA-438D-B943-B37D0595DD2F}" srcOrd="0" destOrd="0" presId="urn:microsoft.com/office/officeart/2005/8/layout/cycle2"/>
    <dgm:cxn modelId="{4D80A16A-93DB-4F10-AD5F-0A55A3DFAD97}" type="presOf" srcId="{C9F44832-DEF9-4775-8241-D69DC537370B}" destId="{861323B4-DA76-499D-B9AF-D8ADD2BC367A}" srcOrd="1" destOrd="0" presId="urn:microsoft.com/office/officeart/2005/8/layout/cycle2"/>
    <dgm:cxn modelId="{48B38F4F-246A-47D7-A87B-659EC2A08553}" type="presOf" srcId="{D5139065-FFFB-4201-9AFA-537F80369904}" destId="{3F1521C0-08F1-444A-9CB1-29A34BD0D387}" srcOrd="0" destOrd="0" presId="urn:microsoft.com/office/officeart/2005/8/layout/cycle2"/>
    <dgm:cxn modelId="{F638FA8A-4EEC-430B-924C-952A897EE03F}" type="presOf" srcId="{C4D8D137-2EF4-479D-8813-57EEF9E1A510}" destId="{0B65C77E-5145-4C51-B1D1-AE041FC141FE}" srcOrd="0" destOrd="0" presId="urn:microsoft.com/office/officeart/2005/8/layout/cycle2"/>
    <dgm:cxn modelId="{E35A68A0-3BF8-4696-ADB0-2D8CA8403720}" type="presOf" srcId="{8A85B0BF-D6FB-49F4-B41B-9DDC07ABF499}" destId="{06EDEC7D-976A-471C-939E-90E6687F954A}" srcOrd="0" destOrd="0" presId="urn:microsoft.com/office/officeart/2005/8/layout/cycle2"/>
    <dgm:cxn modelId="{13AE8AAC-7299-48F5-BC57-99C2781F94E7}" type="presOf" srcId="{F3BC4C22-B0FC-4C29-88A2-FBDBBE4F313E}" destId="{03F66762-F34F-410B-8FAA-3122811779A1}" srcOrd="0" destOrd="0" presId="urn:microsoft.com/office/officeart/2005/8/layout/cycle2"/>
    <dgm:cxn modelId="{162E8AAE-CCA9-4589-B949-40F70CC09559}" type="presOf" srcId="{C9F44832-DEF9-4775-8241-D69DC537370B}" destId="{1104002E-E032-4FCD-81DA-C34BC8A1000E}" srcOrd="0" destOrd="0" presId="urn:microsoft.com/office/officeart/2005/8/layout/cycle2"/>
    <dgm:cxn modelId="{F162C3C1-B6C7-4F7D-9FC7-830BAADCD7E2}" srcId="{8A85B0BF-D6FB-49F4-B41B-9DDC07ABF499}" destId="{F3BC4C22-B0FC-4C29-88A2-FBDBBE4F313E}" srcOrd="2" destOrd="0" parTransId="{2AAF4E55-F98A-4B90-B725-854B40A4B387}" sibTransId="{C9F44832-DEF9-4775-8241-D69DC537370B}"/>
    <dgm:cxn modelId="{683372CC-C0A6-49C4-943F-BD29A4773604}" type="presOf" srcId="{DDEFB545-B022-4484-8C54-C143A1AF251D}" destId="{DCFD6E61-EE6F-456A-9FC8-B6A1391ECE86}" srcOrd="0" destOrd="0" presId="urn:microsoft.com/office/officeart/2005/8/layout/cycle2"/>
    <dgm:cxn modelId="{2BB99FCC-B341-4AA0-972F-D3CB659E2F66}" type="presOf" srcId="{54BF2A09-AFE6-4282-A850-984496A1D297}" destId="{875A6865-DF3F-45C5-A226-58D597BACCF8}" srcOrd="0" destOrd="0" presId="urn:microsoft.com/office/officeart/2005/8/layout/cycle2"/>
    <dgm:cxn modelId="{174A12DD-1625-4D65-A49B-222C38E81381}" type="presOf" srcId="{24440563-98D2-4B9B-9D4E-666707D2C130}" destId="{E3FFC4BC-7212-48EA-93F8-0669AEB76CDD}" srcOrd="0" destOrd="0" presId="urn:microsoft.com/office/officeart/2005/8/layout/cycle2"/>
    <dgm:cxn modelId="{CF7790F5-91C3-4910-AA7C-EAF3A975507A}" srcId="{8A85B0BF-D6FB-49F4-B41B-9DDC07ABF499}" destId="{DDEFB545-B022-4484-8C54-C143A1AF251D}" srcOrd="1" destOrd="0" parTransId="{219C783A-3B27-46D3-8DB3-D07B63C44FC6}" sibTransId="{71889229-C5A9-4D58-AF35-551462689499}"/>
    <dgm:cxn modelId="{A82669FC-C72E-40EF-A657-8EFFA95F3C0A}" type="presOf" srcId="{24440563-98D2-4B9B-9D4E-666707D2C130}" destId="{5F2132FE-AD39-4200-AD67-3ACA358F0058}" srcOrd="1" destOrd="0" presId="urn:microsoft.com/office/officeart/2005/8/layout/cycle2"/>
    <dgm:cxn modelId="{8F9C66B8-3A76-4609-8900-EE108113D80E}" type="presParOf" srcId="{06EDEC7D-976A-471C-939E-90E6687F954A}" destId="{BF39F8FF-DF33-4A01-810D-4D9693BCA1A4}" srcOrd="0" destOrd="0" presId="urn:microsoft.com/office/officeart/2005/8/layout/cycle2"/>
    <dgm:cxn modelId="{1C6FD4E3-D587-40E5-8772-9B13D6713286}" type="presParOf" srcId="{06EDEC7D-976A-471C-939E-90E6687F954A}" destId="{E3FFC4BC-7212-48EA-93F8-0669AEB76CDD}" srcOrd="1" destOrd="0" presId="urn:microsoft.com/office/officeart/2005/8/layout/cycle2"/>
    <dgm:cxn modelId="{039F872E-C53C-4E71-8FB4-ACEC8FBD107D}" type="presParOf" srcId="{E3FFC4BC-7212-48EA-93F8-0669AEB76CDD}" destId="{5F2132FE-AD39-4200-AD67-3ACA358F0058}" srcOrd="0" destOrd="0" presId="urn:microsoft.com/office/officeart/2005/8/layout/cycle2"/>
    <dgm:cxn modelId="{FF816A04-4BF8-4CAF-A212-58B3010B3CFA}" type="presParOf" srcId="{06EDEC7D-976A-471C-939E-90E6687F954A}" destId="{DCFD6E61-EE6F-456A-9FC8-B6A1391ECE86}" srcOrd="2" destOrd="0" presId="urn:microsoft.com/office/officeart/2005/8/layout/cycle2"/>
    <dgm:cxn modelId="{DE9B842A-ACA0-4C58-96A3-AA1C69256573}" type="presParOf" srcId="{06EDEC7D-976A-471C-939E-90E6687F954A}" destId="{C23B103D-14CA-438D-B943-B37D0595DD2F}" srcOrd="3" destOrd="0" presId="urn:microsoft.com/office/officeart/2005/8/layout/cycle2"/>
    <dgm:cxn modelId="{F8AF4F62-8092-4624-99EE-DCA523EC5117}" type="presParOf" srcId="{C23B103D-14CA-438D-B943-B37D0595DD2F}" destId="{364A502C-3E6F-47EF-B91A-8ABD12828F03}" srcOrd="0" destOrd="0" presId="urn:microsoft.com/office/officeart/2005/8/layout/cycle2"/>
    <dgm:cxn modelId="{E9CEAD5E-036E-41EF-99EC-62209CA540E6}" type="presParOf" srcId="{06EDEC7D-976A-471C-939E-90E6687F954A}" destId="{03F66762-F34F-410B-8FAA-3122811779A1}" srcOrd="4" destOrd="0" presId="urn:microsoft.com/office/officeart/2005/8/layout/cycle2"/>
    <dgm:cxn modelId="{179C408C-D946-4D34-8EDA-C69296BCC57E}" type="presParOf" srcId="{06EDEC7D-976A-471C-939E-90E6687F954A}" destId="{1104002E-E032-4FCD-81DA-C34BC8A1000E}" srcOrd="5" destOrd="0" presId="urn:microsoft.com/office/officeart/2005/8/layout/cycle2"/>
    <dgm:cxn modelId="{DAF4F950-DE52-4A96-890C-4E0C70B71EB8}" type="presParOf" srcId="{1104002E-E032-4FCD-81DA-C34BC8A1000E}" destId="{861323B4-DA76-499D-B9AF-D8ADD2BC367A}" srcOrd="0" destOrd="0" presId="urn:microsoft.com/office/officeart/2005/8/layout/cycle2"/>
    <dgm:cxn modelId="{8B935D41-E1D3-4723-9495-C87F5C89CA1C}" type="presParOf" srcId="{06EDEC7D-976A-471C-939E-90E6687F954A}" destId="{875A6865-DF3F-45C5-A226-58D597BACCF8}" srcOrd="6" destOrd="0" presId="urn:microsoft.com/office/officeart/2005/8/layout/cycle2"/>
    <dgm:cxn modelId="{7608D24E-9206-4DF0-846E-27E309B49C31}" type="presParOf" srcId="{06EDEC7D-976A-471C-939E-90E6687F954A}" destId="{3F1521C0-08F1-444A-9CB1-29A34BD0D387}" srcOrd="7" destOrd="0" presId="urn:microsoft.com/office/officeart/2005/8/layout/cycle2"/>
    <dgm:cxn modelId="{E16A2B86-CA7C-442B-B08F-32AFA7DAEDF2}" type="presParOf" srcId="{3F1521C0-08F1-444A-9CB1-29A34BD0D387}" destId="{32557FE1-9B47-4CED-AE95-08B070957DEA}" srcOrd="0" destOrd="0" presId="urn:microsoft.com/office/officeart/2005/8/layout/cycle2"/>
    <dgm:cxn modelId="{717EC839-A3F8-4181-B354-610D42D6E147}" type="presParOf" srcId="{06EDEC7D-976A-471C-939E-90E6687F954A}" destId="{0B65C77E-5145-4C51-B1D1-AE041FC141FE}" srcOrd="8" destOrd="0" presId="urn:microsoft.com/office/officeart/2005/8/layout/cycle2"/>
    <dgm:cxn modelId="{D70FDC8B-7537-4EC8-B8F6-554820FB2B68}" type="presParOf" srcId="{06EDEC7D-976A-471C-939E-90E6687F954A}" destId="{CA64D50B-4017-402D-9B1A-7BD0AB98A276}" srcOrd="9" destOrd="0" presId="urn:microsoft.com/office/officeart/2005/8/layout/cycle2"/>
    <dgm:cxn modelId="{DF1589B9-BE96-47F0-917F-59931626E6B9}" type="presParOf" srcId="{CA64D50B-4017-402D-9B1A-7BD0AB98A276}" destId="{33F3B4B7-AFC8-4C4B-9BEC-B9DC301DE88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62CFC-78C2-4369-A5DF-4CFB88D14392}">
      <dsp:nvSpPr>
        <dsp:cNvPr id="0" name=""/>
        <dsp:cNvSpPr/>
      </dsp:nvSpPr>
      <dsp:spPr>
        <a:xfrm>
          <a:off x="3890289" y="1938291"/>
          <a:ext cx="2144212" cy="1635973"/>
        </a:xfrm>
        <a:prstGeom prst="ellipse">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i="0" kern="1200" dirty="0">
              <a:latin typeface="Times New Roman" panose="02020603050405020304" pitchFamily="18" charset="0"/>
              <a:ea typeface="Calibri" panose="020F0502020204030204" pitchFamily="34" charset="0"/>
              <a:cs typeface="Times New Roman" panose="02020603050405020304" pitchFamily="18" charset="0"/>
            </a:rPr>
            <a:t>La falta de un registro de tenencia de la tierra en estas comunidades</a:t>
          </a:r>
          <a:endParaRPr lang="es-EC" sz="1800" b="1" i="0" kern="1200" dirty="0"/>
        </a:p>
      </dsp:txBody>
      <dsp:txXfrm>
        <a:off x="4204302" y="2177874"/>
        <a:ext cx="1516186" cy="1156807"/>
      </dsp:txXfrm>
    </dsp:sp>
    <dsp:sp modelId="{4E1681EB-36FA-4A2D-80C2-DD6231D4EFB9}">
      <dsp:nvSpPr>
        <dsp:cNvPr id="0" name=""/>
        <dsp:cNvSpPr/>
      </dsp:nvSpPr>
      <dsp:spPr>
        <a:xfrm rot="16200000">
          <a:off x="4762865" y="1724916"/>
          <a:ext cx="399062" cy="27687"/>
        </a:xfrm>
        <a:custGeom>
          <a:avLst/>
          <a:gdLst/>
          <a:ahLst/>
          <a:cxnLst/>
          <a:rect l="0" t="0" r="0" b="0"/>
          <a:pathLst>
            <a:path>
              <a:moveTo>
                <a:pt x="0" y="13843"/>
              </a:moveTo>
              <a:lnTo>
                <a:pt x="399062" y="1384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4952419" y="1728783"/>
        <a:ext cx="19953" cy="19953"/>
      </dsp:txXfrm>
    </dsp:sp>
    <dsp:sp modelId="{6C54B8B2-260F-41EF-BFA7-3AB70208E8B3}">
      <dsp:nvSpPr>
        <dsp:cNvPr id="0" name=""/>
        <dsp:cNvSpPr/>
      </dsp:nvSpPr>
      <dsp:spPr>
        <a:xfrm>
          <a:off x="4204102" y="22641"/>
          <a:ext cx="1516587" cy="1516587"/>
        </a:xfrm>
        <a:prstGeom prst="ellipse">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lumMod val="10000"/>
                </a:schemeClr>
              </a:solidFill>
            </a:rPr>
            <a:t>Crecimiento poblacional desordenado </a:t>
          </a:r>
          <a:endParaRPr lang="es-EC" sz="1600" kern="1200" dirty="0">
            <a:solidFill>
              <a:schemeClr val="bg1">
                <a:lumMod val="10000"/>
              </a:schemeClr>
            </a:solidFill>
          </a:endParaRPr>
        </a:p>
      </dsp:txBody>
      <dsp:txXfrm>
        <a:off x="4426201" y="244740"/>
        <a:ext cx="1072389" cy="1072389"/>
      </dsp:txXfrm>
    </dsp:sp>
    <dsp:sp modelId="{4650681C-2D30-45B8-9AB2-F733C6643CBA}">
      <dsp:nvSpPr>
        <dsp:cNvPr id="0" name=""/>
        <dsp:cNvSpPr/>
      </dsp:nvSpPr>
      <dsp:spPr>
        <a:xfrm>
          <a:off x="6034502" y="2742434"/>
          <a:ext cx="331375" cy="27687"/>
        </a:xfrm>
        <a:custGeom>
          <a:avLst/>
          <a:gdLst/>
          <a:ahLst/>
          <a:cxnLst/>
          <a:rect l="0" t="0" r="0" b="0"/>
          <a:pathLst>
            <a:path>
              <a:moveTo>
                <a:pt x="0" y="13843"/>
              </a:moveTo>
              <a:lnTo>
                <a:pt x="331375" y="1384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6191906" y="2747993"/>
        <a:ext cx="16568" cy="16568"/>
      </dsp:txXfrm>
    </dsp:sp>
    <dsp:sp modelId="{AE177503-72BA-4794-91B9-1DB3AC5D5F36}">
      <dsp:nvSpPr>
        <dsp:cNvPr id="0" name=""/>
        <dsp:cNvSpPr/>
      </dsp:nvSpPr>
      <dsp:spPr>
        <a:xfrm>
          <a:off x="6365878" y="1997984"/>
          <a:ext cx="1753312" cy="1516587"/>
        </a:xfrm>
        <a:prstGeom prst="ellipse">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lumMod val="10000"/>
                </a:schemeClr>
              </a:solidFill>
            </a:rPr>
            <a:t>Asentamientos Inadecuados </a:t>
          </a:r>
          <a:endParaRPr lang="es-EC" sz="1600" kern="1200" dirty="0">
            <a:solidFill>
              <a:schemeClr val="bg1">
                <a:lumMod val="10000"/>
              </a:schemeClr>
            </a:solidFill>
          </a:endParaRPr>
        </a:p>
      </dsp:txBody>
      <dsp:txXfrm>
        <a:off x="6622645" y="2220083"/>
        <a:ext cx="1239778" cy="1072389"/>
      </dsp:txXfrm>
    </dsp:sp>
    <dsp:sp modelId="{A8DCA7B4-1EB7-4485-A64A-5AE999BA7A08}">
      <dsp:nvSpPr>
        <dsp:cNvPr id="0" name=""/>
        <dsp:cNvSpPr/>
      </dsp:nvSpPr>
      <dsp:spPr>
        <a:xfrm rot="5400000">
          <a:off x="4762865" y="3759952"/>
          <a:ext cx="399062" cy="27687"/>
        </a:xfrm>
        <a:custGeom>
          <a:avLst/>
          <a:gdLst/>
          <a:ahLst/>
          <a:cxnLst/>
          <a:rect l="0" t="0" r="0" b="0"/>
          <a:pathLst>
            <a:path>
              <a:moveTo>
                <a:pt x="0" y="13843"/>
              </a:moveTo>
              <a:lnTo>
                <a:pt x="399062" y="1384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4952419" y="3763819"/>
        <a:ext cx="19953" cy="19953"/>
      </dsp:txXfrm>
    </dsp:sp>
    <dsp:sp modelId="{BDC21448-5BD1-4732-9D45-57CCB5C8CE06}">
      <dsp:nvSpPr>
        <dsp:cNvPr id="0" name=""/>
        <dsp:cNvSpPr/>
      </dsp:nvSpPr>
      <dsp:spPr>
        <a:xfrm>
          <a:off x="3842130" y="3973326"/>
          <a:ext cx="2240531" cy="1516587"/>
        </a:xfrm>
        <a:prstGeom prst="ellipse">
          <a:avLst/>
        </a:prstGeom>
        <a:solidFill>
          <a:srgbClr val="00206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Depreciación de las características de los pueblos ancestrales</a:t>
          </a:r>
          <a:endParaRPr lang="es-EC" sz="1600" kern="1200" dirty="0">
            <a:solidFill>
              <a:schemeClr val="tx1"/>
            </a:solidFill>
          </a:endParaRPr>
        </a:p>
      </dsp:txBody>
      <dsp:txXfrm>
        <a:off x="4170248" y="4195425"/>
        <a:ext cx="1584295" cy="1072389"/>
      </dsp:txXfrm>
    </dsp:sp>
    <dsp:sp modelId="{D74B1143-474A-4609-A78A-72BC635CF3CC}">
      <dsp:nvSpPr>
        <dsp:cNvPr id="0" name=""/>
        <dsp:cNvSpPr/>
      </dsp:nvSpPr>
      <dsp:spPr>
        <a:xfrm rot="10800000">
          <a:off x="3642084" y="2742434"/>
          <a:ext cx="248205" cy="27687"/>
        </a:xfrm>
        <a:custGeom>
          <a:avLst/>
          <a:gdLst/>
          <a:ahLst/>
          <a:cxnLst/>
          <a:rect l="0" t="0" r="0" b="0"/>
          <a:pathLst>
            <a:path>
              <a:moveTo>
                <a:pt x="0" y="13843"/>
              </a:moveTo>
              <a:lnTo>
                <a:pt x="248205" y="1384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rot="10800000">
        <a:off x="3759982" y="2750072"/>
        <a:ext cx="12410" cy="12410"/>
      </dsp:txXfrm>
    </dsp:sp>
    <dsp:sp modelId="{06D4EA2D-2EA2-4404-B1CB-0A045B241ABA}">
      <dsp:nvSpPr>
        <dsp:cNvPr id="0" name=""/>
        <dsp:cNvSpPr/>
      </dsp:nvSpPr>
      <dsp:spPr>
        <a:xfrm>
          <a:off x="1758421" y="2111978"/>
          <a:ext cx="1883662" cy="1288599"/>
        </a:xfrm>
        <a:prstGeom prst="ellipse">
          <a:avLst/>
        </a:prstGeom>
        <a:solidFill>
          <a:srgbClr val="00B0F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Fincas no se encuentran bien definidas, ni mapeadas. </a:t>
          </a:r>
          <a:endParaRPr lang="es-EC" sz="1600" kern="1200" dirty="0">
            <a:solidFill>
              <a:schemeClr val="bg1">
                <a:lumMod val="10000"/>
              </a:schemeClr>
            </a:solidFill>
          </a:endParaRPr>
        </a:p>
      </dsp:txBody>
      <dsp:txXfrm>
        <a:off x="2034277" y="2300689"/>
        <a:ext cx="1331950" cy="911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53A3-CC2D-4479-AAB0-FDF46A60F356}">
      <dsp:nvSpPr>
        <dsp:cNvPr id="0" name=""/>
        <dsp:cNvSpPr/>
      </dsp:nvSpPr>
      <dsp:spPr>
        <a:xfrm>
          <a:off x="956597" y="587"/>
          <a:ext cx="2730502" cy="922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SzPts val="1200"/>
            <a:buNone/>
          </a:pPr>
          <a:r>
            <a:rPr lang="es-ES" sz="3000" b="1" kern="1200" dirty="0">
              <a:solidFill>
                <a:schemeClr val="bg1">
                  <a:lumMod val="10000"/>
                </a:schemeClr>
              </a:solidFill>
              <a:latin typeface="Times New Roman" panose="02020603050405020304" pitchFamily="18" charset="0"/>
            </a:rPr>
            <a:t>Objetivo General</a:t>
          </a:r>
          <a:endParaRPr lang="es-EC" sz="3000" kern="1200" dirty="0"/>
        </a:p>
      </dsp:txBody>
      <dsp:txXfrm>
        <a:off x="983616" y="27606"/>
        <a:ext cx="2676464" cy="868460"/>
      </dsp:txXfrm>
    </dsp:sp>
    <dsp:sp modelId="{2145C58E-63F3-473A-844C-43C6BC5ACB77}">
      <dsp:nvSpPr>
        <dsp:cNvPr id="0" name=""/>
        <dsp:cNvSpPr/>
      </dsp:nvSpPr>
      <dsp:spPr>
        <a:xfrm>
          <a:off x="1229647" y="923086"/>
          <a:ext cx="273050" cy="2244290"/>
        </a:xfrm>
        <a:custGeom>
          <a:avLst/>
          <a:gdLst/>
          <a:ahLst/>
          <a:cxnLst/>
          <a:rect l="0" t="0" r="0" b="0"/>
          <a:pathLst>
            <a:path>
              <a:moveTo>
                <a:pt x="0" y="0"/>
              </a:moveTo>
              <a:lnTo>
                <a:pt x="0" y="2244290"/>
              </a:lnTo>
              <a:lnTo>
                <a:pt x="273050" y="224429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BCFA4F-0040-4892-AB31-756556ABF78D}">
      <dsp:nvSpPr>
        <dsp:cNvPr id="0" name=""/>
        <dsp:cNvSpPr/>
      </dsp:nvSpPr>
      <dsp:spPr>
        <a:xfrm>
          <a:off x="1502697" y="1153710"/>
          <a:ext cx="2466450" cy="40273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Diseñar un sistema de tenencia de la tierra para las comunidades Rukullakta, Awayaku, Purutuyaku, Lushianta, Tambayaku, Itakiwilina, Nukunu, Ardilla Urku y Willanu en el Pueblo Kichwa de Rukullakta (PKR), para una adecuada administración de la tierra.</a:t>
          </a:r>
          <a:endParaRPr lang="es-EC" sz="1800" b="1" kern="1200" dirty="0"/>
        </a:p>
      </dsp:txBody>
      <dsp:txXfrm>
        <a:off x="1574937" y="1225950"/>
        <a:ext cx="2321970" cy="3882852"/>
      </dsp:txXfrm>
    </dsp:sp>
    <dsp:sp modelId="{BF2C8BB1-0B91-47CF-BF3A-A508360B8A7F}">
      <dsp:nvSpPr>
        <dsp:cNvPr id="0" name=""/>
        <dsp:cNvSpPr/>
      </dsp:nvSpPr>
      <dsp:spPr>
        <a:xfrm>
          <a:off x="4148349" y="587"/>
          <a:ext cx="3229574" cy="922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SzPts val="1200"/>
            <a:buNone/>
          </a:pPr>
          <a:r>
            <a:rPr lang="es-ES" sz="3000" b="1" kern="1200" dirty="0">
              <a:solidFill>
                <a:schemeClr val="bg1">
                  <a:lumMod val="10000"/>
                </a:schemeClr>
              </a:solidFill>
            </a:rPr>
            <a:t>Objetivos Específicos</a:t>
          </a:r>
          <a:endParaRPr lang="es-EC" sz="3000" kern="1200" dirty="0"/>
        </a:p>
      </dsp:txBody>
      <dsp:txXfrm>
        <a:off x="4175368" y="27606"/>
        <a:ext cx="3175536" cy="868460"/>
      </dsp:txXfrm>
    </dsp:sp>
    <dsp:sp modelId="{8D397AD6-C16F-4C71-B3BC-DB36FAF9BE28}">
      <dsp:nvSpPr>
        <dsp:cNvPr id="0" name=""/>
        <dsp:cNvSpPr/>
      </dsp:nvSpPr>
      <dsp:spPr>
        <a:xfrm>
          <a:off x="4471306" y="923086"/>
          <a:ext cx="322957" cy="691873"/>
        </a:xfrm>
        <a:custGeom>
          <a:avLst/>
          <a:gdLst/>
          <a:ahLst/>
          <a:cxnLst/>
          <a:rect l="0" t="0" r="0" b="0"/>
          <a:pathLst>
            <a:path>
              <a:moveTo>
                <a:pt x="0" y="0"/>
              </a:moveTo>
              <a:lnTo>
                <a:pt x="0" y="691873"/>
              </a:lnTo>
              <a:lnTo>
                <a:pt x="322957" y="69187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D1D283-5A24-4595-B7F2-DEE22FADB03F}">
      <dsp:nvSpPr>
        <dsp:cNvPr id="0" name=""/>
        <dsp:cNvSpPr/>
      </dsp:nvSpPr>
      <dsp:spPr>
        <a:xfrm>
          <a:off x="4794264" y="1153710"/>
          <a:ext cx="4668446" cy="9224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C" sz="1600" kern="1200" dirty="0">
              <a:solidFill>
                <a:schemeClr val="bg1">
                  <a:lumMod val="10000"/>
                </a:schemeClr>
              </a:solidFill>
              <a:ea typeface="Times New Roman" panose="02020603050405020304" pitchFamily="18" charset="0"/>
              <a:cs typeface="Times New Roman" panose="02020603050405020304" pitchFamily="18" charset="0"/>
            </a:rPr>
            <a:t>Analizar información existente sobre el Pueblo Kichwa Rukullakta a través de la generación de una base de datos. </a:t>
          </a:r>
          <a:endParaRPr lang="es-EC" sz="1600" kern="1200" dirty="0"/>
        </a:p>
      </dsp:txBody>
      <dsp:txXfrm>
        <a:off x="4821283" y="1180729"/>
        <a:ext cx="4614408" cy="868460"/>
      </dsp:txXfrm>
    </dsp:sp>
    <dsp:sp modelId="{4DC5E0EA-57E7-4C5E-A9B0-1280B7F0F04F}">
      <dsp:nvSpPr>
        <dsp:cNvPr id="0" name=""/>
        <dsp:cNvSpPr/>
      </dsp:nvSpPr>
      <dsp:spPr>
        <a:xfrm>
          <a:off x="4471306" y="923086"/>
          <a:ext cx="322957" cy="1786247"/>
        </a:xfrm>
        <a:custGeom>
          <a:avLst/>
          <a:gdLst/>
          <a:ahLst/>
          <a:cxnLst/>
          <a:rect l="0" t="0" r="0" b="0"/>
          <a:pathLst>
            <a:path>
              <a:moveTo>
                <a:pt x="0" y="0"/>
              </a:moveTo>
              <a:lnTo>
                <a:pt x="0" y="1786247"/>
              </a:lnTo>
              <a:lnTo>
                <a:pt x="322957" y="178624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4AD086-A5DB-48C5-82E0-057515E48647}">
      <dsp:nvSpPr>
        <dsp:cNvPr id="0" name=""/>
        <dsp:cNvSpPr/>
      </dsp:nvSpPr>
      <dsp:spPr>
        <a:xfrm>
          <a:off x="4794264" y="2306833"/>
          <a:ext cx="4719840" cy="8049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C" sz="1600" kern="1200" dirty="0">
              <a:solidFill>
                <a:schemeClr val="bg1">
                  <a:lumMod val="10000"/>
                </a:schemeClr>
              </a:solidFill>
              <a:ea typeface="Times New Roman" panose="02020603050405020304" pitchFamily="18" charset="0"/>
              <a:cs typeface="Times New Roman" panose="02020603050405020304" pitchFamily="18" charset="0"/>
            </a:rPr>
            <a:t>Evaluar el tipo de información espacial desde la visión ancestral del Pueblo Kichwa Rukullakta (PKR).</a:t>
          </a:r>
          <a:endParaRPr lang="es-EC" sz="1600" kern="1200" dirty="0"/>
        </a:p>
      </dsp:txBody>
      <dsp:txXfrm>
        <a:off x="4817842" y="2330411"/>
        <a:ext cx="4672684" cy="757843"/>
      </dsp:txXfrm>
    </dsp:sp>
    <dsp:sp modelId="{F8BB20D0-23B6-4101-92BA-A972F49D8423}">
      <dsp:nvSpPr>
        <dsp:cNvPr id="0" name=""/>
        <dsp:cNvSpPr/>
      </dsp:nvSpPr>
      <dsp:spPr>
        <a:xfrm>
          <a:off x="4471306" y="923086"/>
          <a:ext cx="322957" cy="2880620"/>
        </a:xfrm>
        <a:custGeom>
          <a:avLst/>
          <a:gdLst/>
          <a:ahLst/>
          <a:cxnLst/>
          <a:rect l="0" t="0" r="0" b="0"/>
          <a:pathLst>
            <a:path>
              <a:moveTo>
                <a:pt x="0" y="0"/>
              </a:moveTo>
              <a:lnTo>
                <a:pt x="0" y="2880620"/>
              </a:lnTo>
              <a:lnTo>
                <a:pt x="322957" y="288062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6E6F7-0449-4FB9-A237-A811A595E25B}">
      <dsp:nvSpPr>
        <dsp:cNvPr id="0" name=""/>
        <dsp:cNvSpPr/>
      </dsp:nvSpPr>
      <dsp:spPr>
        <a:xfrm>
          <a:off x="4794264" y="3342457"/>
          <a:ext cx="4772843" cy="9224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C" sz="1600" kern="1200" dirty="0">
              <a:solidFill>
                <a:schemeClr val="bg1">
                  <a:lumMod val="10000"/>
                </a:schemeClr>
              </a:solidFill>
              <a:ea typeface="Times New Roman" panose="02020603050405020304" pitchFamily="18" charset="0"/>
              <a:cs typeface="Times New Roman" panose="02020603050405020304" pitchFamily="18" charset="0"/>
            </a:rPr>
            <a:t>Diseñar un sistema de tenencia de las tierras ancestrales para la solución de problemas de la administración del territorio aplicando el modelo LADM ISO 19152</a:t>
          </a:r>
          <a:endParaRPr lang="es-EC" sz="1600" kern="1200" dirty="0"/>
        </a:p>
      </dsp:txBody>
      <dsp:txXfrm>
        <a:off x="4821283" y="3369476"/>
        <a:ext cx="4718805" cy="868460"/>
      </dsp:txXfrm>
    </dsp:sp>
    <dsp:sp modelId="{2343652A-B982-42F8-9B3D-9670C13B7B77}">
      <dsp:nvSpPr>
        <dsp:cNvPr id="0" name=""/>
        <dsp:cNvSpPr/>
      </dsp:nvSpPr>
      <dsp:spPr>
        <a:xfrm>
          <a:off x="4471306" y="923086"/>
          <a:ext cx="322957" cy="4033743"/>
        </a:xfrm>
        <a:custGeom>
          <a:avLst/>
          <a:gdLst/>
          <a:ahLst/>
          <a:cxnLst/>
          <a:rect l="0" t="0" r="0" b="0"/>
          <a:pathLst>
            <a:path>
              <a:moveTo>
                <a:pt x="0" y="0"/>
              </a:moveTo>
              <a:lnTo>
                <a:pt x="0" y="4033743"/>
              </a:lnTo>
              <a:lnTo>
                <a:pt x="322957" y="403374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E9D1AD-0569-4092-BF52-CD863D85736A}">
      <dsp:nvSpPr>
        <dsp:cNvPr id="0" name=""/>
        <dsp:cNvSpPr/>
      </dsp:nvSpPr>
      <dsp:spPr>
        <a:xfrm>
          <a:off x="4794264" y="4495580"/>
          <a:ext cx="4789035" cy="9224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Symbol" panose="05050102010706020507" pitchFamily="18" charset="2"/>
            <a:buNone/>
          </a:pPr>
          <a:r>
            <a:rPr lang="es-EC" sz="1600" kern="1200" dirty="0">
              <a:solidFill>
                <a:schemeClr val="bg1">
                  <a:lumMod val="10000"/>
                </a:schemeClr>
              </a:solidFill>
              <a:ea typeface="Times New Roman" panose="02020603050405020304" pitchFamily="18" charset="0"/>
              <a:cs typeface="Times New Roman" panose="02020603050405020304" pitchFamily="18" charset="0"/>
            </a:rPr>
            <a:t>Diseñar una propuesta aplicativa para el Pueblo Kichwa Rukullakta por medio del software STDM.</a:t>
          </a:r>
          <a:endParaRPr lang="es-EC" sz="1600" kern="1200" dirty="0"/>
        </a:p>
      </dsp:txBody>
      <dsp:txXfrm>
        <a:off x="4821283" y="4522599"/>
        <a:ext cx="4734997" cy="868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9F8FF-DF33-4A01-810D-4D9693BCA1A4}">
      <dsp:nvSpPr>
        <dsp:cNvPr id="0" name=""/>
        <dsp:cNvSpPr/>
      </dsp:nvSpPr>
      <dsp:spPr>
        <a:xfrm>
          <a:off x="2585252" y="787"/>
          <a:ext cx="1678909" cy="1678909"/>
        </a:xfrm>
        <a:prstGeom prst="ellipse">
          <a:avLst/>
        </a:prstGeom>
        <a:solidFill>
          <a:schemeClr val="tx2">
            <a:lumMod val="8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lumMod val="10000"/>
                </a:schemeClr>
              </a:solidFill>
            </a:rPr>
            <a:t>Sistema de información</a:t>
          </a:r>
          <a:endParaRPr lang="es-EC" sz="1800" kern="1200" dirty="0"/>
        </a:p>
      </dsp:txBody>
      <dsp:txXfrm>
        <a:off x="2831123" y="246658"/>
        <a:ext cx="1187167" cy="1187167"/>
      </dsp:txXfrm>
    </dsp:sp>
    <dsp:sp modelId="{E3FFC4BC-7212-48EA-93F8-0669AEB76CDD}">
      <dsp:nvSpPr>
        <dsp:cNvPr id="0" name=""/>
        <dsp:cNvSpPr/>
      </dsp:nvSpPr>
      <dsp:spPr>
        <a:xfrm rot="2160000">
          <a:off x="4211298" y="1290848"/>
          <a:ext cx="447133" cy="5666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4224107" y="1364751"/>
        <a:ext cx="312993" cy="339979"/>
      </dsp:txXfrm>
    </dsp:sp>
    <dsp:sp modelId="{DCFD6E61-EE6F-456A-9FC8-B6A1391ECE86}">
      <dsp:nvSpPr>
        <dsp:cNvPr id="0" name=""/>
        <dsp:cNvSpPr/>
      </dsp:nvSpPr>
      <dsp:spPr>
        <a:xfrm>
          <a:off x="4626044" y="1483509"/>
          <a:ext cx="1678909" cy="16789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t>Especialización del Modelo LADM  </a:t>
          </a:r>
        </a:p>
      </dsp:txBody>
      <dsp:txXfrm>
        <a:off x="4871915" y="1729380"/>
        <a:ext cx="1187167" cy="1187167"/>
      </dsp:txXfrm>
    </dsp:sp>
    <dsp:sp modelId="{C23B103D-14CA-438D-B943-B37D0595DD2F}">
      <dsp:nvSpPr>
        <dsp:cNvPr id="0" name=""/>
        <dsp:cNvSpPr/>
      </dsp:nvSpPr>
      <dsp:spPr>
        <a:xfrm rot="6027928">
          <a:off x="5044109" y="3228355"/>
          <a:ext cx="403632" cy="5666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C" sz="2500" kern="1200"/>
        </a:p>
      </dsp:txBody>
      <dsp:txXfrm rot="10800000">
        <a:off x="5115652" y="3282143"/>
        <a:ext cx="282542" cy="339979"/>
      </dsp:txXfrm>
    </dsp:sp>
    <dsp:sp modelId="{03F66762-F34F-410B-8FAA-3122811779A1}">
      <dsp:nvSpPr>
        <dsp:cNvPr id="0" name=""/>
        <dsp:cNvSpPr/>
      </dsp:nvSpPr>
      <dsp:spPr>
        <a:xfrm>
          <a:off x="4182748" y="3883390"/>
          <a:ext cx="1678909" cy="1678909"/>
        </a:xfrm>
        <a:prstGeom prst="ellipse">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lumMod val="10000"/>
                </a:schemeClr>
              </a:solidFill>
            </a:rPr>
            <a:t>Participativo, dirigido a poblaciones de escasos recursos.</a:t>
          </a:r>
          <a:endParaRPr lang="es-EC" sz="1600" kern="1200" dirty="0"/>
        </a:p>
      </dsp:txBody>
      <dsp:txXfrm>
        <a:off x="4428619" y="4129261"/>
        <a:ext cx="1187167" cy="1187167"/>
      </dsp:txXfrm>
    </dsp:sp>
    <dsp:sp modelId="{1104002E-E032-4FCD-81DA-C34BC8A1000E}">
      <dsp:nvSpPr>
        <dsp:cNvPr id="0" name=""/>
        <dsp:cNvSpPr/>
      </dsp:nvSpPr>
      <dsp:spPr>
        <a:xfrm rot="10800000">
          <a:off x="3146359" y="4439529"/>
          <a:ext cx="946388" cy="5666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C" sz="1400" kern="1200" dirty="0">
              <a:solidFill>
                <a:schemeClr val="bg1">
                  <a:lumMod val="10000"/>
                </a:schemeClr>
              </a:solidFill>
            </a:rPr>
            <a:t>Promueve</a:t>
          </a:r>
        </a:p>
      </dsp:txBody>
      <dsp:txXfrm rot="10800000">
        <a:off x="3316348" y="4552855"/>
        <a:ext cx="776399" cy="339979"/>
      </dsp:txXfrm>
    </dsp:sp>
    <dsp:sp modelId="{875A6865-DF3F-45C5-A226-58D597BACCF8}">
      <dsp:nvSpPr>
        <dsp:cNvPr id="0" name=""/>
        <dsp:cNvSpPr/>
      </dsp:nvSpPr>
      <dsp:spPr>
        <a:xfrm>
          <a:off x="1342613" y="3883390"/>
          <a:ext cx="1678909" cy="1678909"/>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lumMod val="10000"/>
                </a:schemeClr>
              </a:solidFill>
            </a:rPr>
            <a:t>Seguridad de la tierra y los derechos de propiedad</a:t>
          </a:r>
          <a:endParaRPr lang="es-EC" sz="1800" kern="1200" dirty="0"/>
        </a:p>
      </dsp:txBody>
      <dsp:txXfrm>
        <a:off x="1588484" y="4129261"/>
        <a:ext cx="1187167" cy="1187167"/>
      </dsp:txXfrm>
    </dsp:sp>
    <dsp:sp modelId="{3F1521C0-08F1-444A-9CB1-29A34BD0D387}">
      <dsp:nvSpPr>
        <dsp:cNvPr id="0" name=""/>
        <dsp:cNvSpPr/>
      </dsp:nvSpPr>
      <dsp:spPr>
        <a:xfrm rot="14801575">
          <a:off x="1164697" y="3170753"/>
          <a:ext cx="941528" cy="5666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chemeClr val="bg1">
                  <a:lumMod val="10000"/>
                </a:schemeClr>
              </a:solidFill>
            </a:rPr>
            <a:t>Integra </a:t>
          </a:r>
          <a:endParaRPr lang="es-EC" sz="1400" kern="1200" dirty="0"/>
        </a:p>
      </dsp:txBody>
      <dsp:txXfrm rot="10800000">
        <a:off x="1283320" y="3362138"/>
        <a:ext cx="771539" cy="339979"/>
      </dsp:txXfrm>
    </dsp:sp>
    <dsp:sp modelId="{0B65C77E-5145-4C51-B1D1-AE041FC141FE}">
      <dsp:nvSpPr>
        <dsp:cNvPr id="0" name=""/>
        <dsp:cNvSpPr/>
      </dsp:nvSpPr>
      <dsp:spPr>
        <a:xfrm>
          <a:off x="236133" y="1315045"/>
          <a:ext cx="1678909" cy="1678909"/>
        </a:xfrm>
        <a:prstGeom prst="ellipse">
          <a:avLst/>
        </a:prstGeom>
        <a:solidFill>
          <a:srgbClr val="CCFF6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lumMod val="10000"/>
                </a:schemeClr>
              </a:solidFill>
            </a:rPr>
            <a:t>S. formales, informales, componentes administrativos y espaciales</a:t>
          </a:r>
          <a:endParaRPr lang="es-EC" sz="1600" kern="1200" dirty="0"/>
        </a:p>
      </dsp:txBody>
      <dsp:txXfrm>
        <a:off x="482004" y="1560916"/>
        <a:ext cx="1187167" cy="1187167"/>
      </dsp:txXfrm>
    </dsp:sp>
    <dsp:sp modelId="{CA64D50B-4017-402D-9B1A-7BD0AB98A276}">
      <dsp:nvSpPr>
        <dsp:cNvPr id="0" name=""/>
        <dsp:cNvSpPr/>
      </dsp:nvSpPr>
      <dsp:spPr>
        <a:xfrm rot="19846461">
          <a:off x="1968480" y="1221473"/>
          <a:ext cx="536817" cy="5666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a:off x="1978730" y="1374114"/>
        <a:ext cx="375772" cy="33997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52E1408-CF43-401A-8ECF-D4C841D7DFEF}" type="datetime1">
              <a:rPr lang="es-ES" smtClean="0"/>
              <a:t>23/01/2020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F2C8D43-8168-48C8-91A7-63EACBACA74B}" type="slidenum">
              <a:rPr lang="es-ES" smtClean="0"/>
              <a:t>‹Nº›</a:t>
            </a:fld>
            <a:endParaRPr lang="es-ES"/>
          </a:p>
        </p:txBody>
      </p:sp>
    </p:spTree>
    <p:extLst>
      <p:ext uri="{BB962C8B-B14F-4D97-AF65-F5344CB8AC3E}">
        <p14:creationId xmlns:p14="http://schemas.microsoft.com/office/powerpoint/2010/main" val="3531099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7791AE-9332-4D69-A47B-3B457B8FC289}" type="datetime1">
              <a:rPr lang="es-ES" noProof="0" smtClean="0"/>
              <a:t>23/01/2020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603C52C-5E29-41AF-BAA3-8217E886DA08}" type="slidenum">
              <a:rPr lang="es-ES" noProof="0" smtClean="0"/>
              <a:t>‹Nº›</a:t>
            </a:fld>
            <a:endParaRPr lang="es-ES" noProof="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a:t>
            </a:fld>
            <a:endParaRPr lang="es-ES"/>
          </a:p>
        </p:txBody>
      </p:sp>
    </p:spTree>
    <p:extLst>
      <p:ext uri="{BB962C8B-B14F-4D97-AF65-F5344CB8AC3E}">
        <p14:creationId xmlns:p14="http://schemas.microsoft.com/office/powerpoint/2010/main" val="2478736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1371600" y="1803405"/>
            <a:ext cx="9448800" cy="1825096"/>
          </a:xfrm>
        </p:spPr>
        <p:txBody>
          <a:bodyPr rtlCol="0" anchor="b">
            <a:normAutofit/>
          </a:bodyPr>
          <a:lstStyle>
            <a:lvl1pPr algn="l">
              <a:defRPr sz="6000"/>
            </a:lvl1pPr>
          </a:lstStyle>
          <a:p>
            <a:pPr rtl="0"/>
            <a:r>
              <a:rPr lang="es-ES" noProof="0"/>
              <a:t>Haga clic para modificar el estilo de título del patrón</a:t>
            </a:r>
          </a:p>
        </p:txBody>
      </p:sp>
      <p:sp>
        <p:nvSpPr>
          <p:cNvPr id="3" name="Subtítulo 2"/>
          <p:cNvSpPr>
            <a:spLocks noGrp="1"/>
          </p:cNvSpPr>
          <p:nvPr>
            <p:ph type="subTitle" idx="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Marcador de fecha 3"/>
          <p:cNvSpPr>
            <a:spLocks noGrp="1"/>
          </p:cNvSpPr>
          <p:nvPr>
            <p:ph type="dt" sz="half" idx="10"/>
          </p:nvPr>
        </p:nvSpPr>
        <p:spPr>
          <a:xfrm>
            <a:off x="7909561" y="4314328"/>
            <a:ext cx="2910840" cy="374642"/>
          </a:xfrm>
        </p:spPr>
        <p:txBody>
          <a:bodyPr rtlCol="0"/>
          <a:lstStyle/>
          <a:p>
            <a:pPr rtl="0"/>
            <a:fld id="{BEACBEE1-AAF3-441E-9BC5-61E402716858}" type="datetime1">
              <a:rPr lang="es-ES" noProof="0" smtClean="0"/>
              <a:t>23/01/2020</a:t>
            </a:fld>
            <a:endParaRPr lang="es-ES" noProof="0"/>
          </a:p>
        </p:txBody>
      </p:sp>
      <p:sp>
        <p:nvSpPr>
          <p:cNvPr id="5" name="Marcador de pie de página 4"/>
          <p:cNvSpPr>
            <a:spLocks noGrp="1"/>
          </p:cNvSpPr>
          <p:nvPr>
            <p:ph type="ftr" sz="quarter" idx="11"/>
          </p:nvPr>
        </p:nvSpPr>
        <p:spPr>
          <a:xfrm>
            <a:off x="1371600" y="4323845"/>
            <a:ext cx="6400800"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8077200" y="1430866"/>
            <a:ext cx="2743200"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777" y="4697360"/>
            <a:ext cx="10822034" cy="819355"/>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0411BC45-BD76-4950-A8F8-4A4DD9671550}" type="datetime1">
              <a:rPr lang="es-ES" noProof="0" smtClean="0"/>
              <a:t>23/01/2020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leyenda">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2"/>
            <a:ext cx="10820400" cy="2802467"/>
          </a:xfrm>
        </p:spPr>
        <p:txBody>
          <a:bodyPr rtlCol="0" anchor="ctr"/>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10A5138B-3CD6-49B7-B74A-3FC800A8F261}" type="datetime1">
              <a:rPr lang="es-ES" noProof="0" smtClean="0"/>
              <a:t>23/01/2020</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leyenda">
    <p:spTree>
      <p:nvGrpSpPr>
        <p:cNvPr id="1" name=""/>
        <p:cNvGrpSpPr/>
        <p:nvPr/>
      </p:nvGrpSpPr>
      <p:grpSpPr>
        <a:xfrm>
          <a:off x="0" y="0"/>
          <a:ext cx="0" cy="0"/>
          <a:chOff x="0" y="0"/>
          <a:chExt cx="0" cy="0"/>
        </a:xfrm>
      </p:grpSpPr>
      <p:pic>
        <p:nvPicPr>
          <p:cNvPr id="13" name="Imagen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67" y="753533"/>
            <a:ext cx="10151533" cy="2604495"/>
          </a:xfrm>
        </p:spPr>
        <p:txBody>
          <a:bodyPr rtlCol="0" anchor="ctr"/>
          <a:lstStyle>
            <a:lvl1pPr algn="l">
              <a:defRPr sz="3200"/>
            </a:lvl1pPr>
          </a:lstStyle>
          <a:p>
            <a:pPr rtl="0"/>
            <a:r>
              <a:rPr lang="es-ES" noProof="0"/>
              <a:t>Haga clic para modificar el estilo del título del patrón</a:t>
            </a:r>
          </a:p>
        </p:txBody>
      </p:sp>
      <p:sp>
        <p:nvSpPr>
          <p:cNvPr id="12" name="Marcador de texto 3"/>
          <p:cNvSpPr>
            <a:spLocks noGrp="1"/>
          </p:cNvSpPr>
          <p:nvPr>
            <p:ph type="body" sz="half" idx="13"/>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4" name="Marcador de posición de texto 3"/>
          <p:cNvSpPr>
            <a:spLocks noGrp="1"/>
          </p:cNvSpPr>
          <p:nvPr>
            <p:ph type="body" sz="half" idx="2"/>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6008E2DE-4C86-4F0A-9C0B-9CAAB7DBB18E}" type="datetime1">
              <a:rPr lang="es-ES" noProof="0" smtClean="0"/>
              <a:t>23/01/2020</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
        <p:nvSpPr>
          <p:cNvPr id="9" name="Cuadro de texto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0" name="Cuadro de texto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1024495" y="1124701"/>
            <a:ext cx="10146186" cy="2511835"/>
          </a:xfrm>
        </p:spPr>
        <p:txBody>
          <a:bodyPr rtlCol="0" anchor="b"/>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a:xfrm>
            <a:off x="7814452" y="378883"/>
            <a:ext cx="2910840" cy="365125"/>
          </a:xfrm>
        </p:spPr>
        <p:txBody>
          <a:bodyPr rtlCol="0"/>
          <a:lstStyle>
            <a:lvl1pPr algn="r">
              <a:defRPr/>
            </a:lvl1pPr>
          </a:lstStyle>
          <a:p>
            <a:pPr rtl="0"/>
            <a:fld id="{BF708E94-29F3-412F-8028-A2C4F5FE6A05}" type="datetime1">
              <a:rPr lang="es-ES" noProof="0" smtClean="0"/>
              <a:t>23/01/2020</a:t>
            </a:fld>
            <a:endParaRPr lang="es-ES" noProof="0"/>
          </a:p>
        </p:txBody>
      </p:sp>
      <p:sp>
        <p:nvSpPr>
          <p:cNvPr id="6" name="Marcador de posición de pie de página 5"/>
          <p:cNvSpPr>
            <a:spLocks noGrp="1"/>
          </p:cNvSpPr>
          <p:nvPr>
            <p:ph type="ftr" sz="quarter" idx="11"/>
          </p:nvPr>
        </p:nvSpPr>
        <p:spPr>
          <a:xfrm>
            <a:off x="685800" y="378883"/>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2895600" y="761999"/>
            <a:ext cx="8610599" cy="1303867"/>
          </a:xfrm>
        </p:spPr>
        <p:txBody>
          <a:bodyPr rtlCol="0"/>
          <a:lstStyle/>
          <a:p>
            <a:pPr rtl="0"/>
            <a:r>
              <a:rPr lang="es-ES" noProof="0"/>
              <a:t>Haga clic para modificar el estilo de título del patrón</a:t>
            </a:r>
          </a:p>
        </p:txBody>
      </p:sp>
      <p:sp>
        <p:nvSpPr>
          <p:cNvPr id="7" name="Marcador de texto 2"/>
          <p:cNvSpPr>
            <a:spLocks noGrp="1"/>
          </p:cNvSpPr>
          <p:nvPr>
            <p:ph type="body" idx="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8" name="Marcador de posición de texto 3"/>
          <p:cNvSpPr>
            <a:spLocks noGrp="1"/>
          </p:cNvSpPr>
          <p:nvPr>
            <p:ph type="body" sz="half" idx="15"/>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9" name="Marcador de posición de texto 4"/>
          <p:cNvSpPr>
            <a:spLocks noGrp="1"/>
          </p:cNvSpPr>
          <p:nvPr>
            <p:ph type="body" sz="quarter" idx="3"/>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0" name="Marcador de posición de texto 3"/>
          <p:cNvSpPr>
            <a:spLocks noGrp="1"/>
          </p:cNvSpPr>
          <p:nvPr>
            <p:ph type="body" sz="half" idx="16"/>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11" name="Marcador de texto 4"/>
          <p:cNvSpPr>
            <a:spLocks noGrp="1"/>
          </p:cNvSpPr>
          <p:nvPr>
            <p:ph type="body" sz="quarter" idx="13"/>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 name="Marcador de posición de texto 3"/>
          <p:cNvSpPr>
            <a:spLocks noGrp="1"/>
          </p:cNvSpPr>
          <p:nvPr>
            <p:ph type="body" sz="half" idx="17"/>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1D0AF3E3-6F13-468F-8281-3590BCCF38E8}" type="datetime1">
              <a:rPr lang="es-ES" noProof="0" smtClean="0"/>
              <a:t>23/01/2020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ítulo 1"/>
          <p:cNvSpPr>
            <a:spLocks noGrp="1"/>
          </p:cNvSpPr>
          <p:nvPr>
            <p:ph type="title"/>
          </p:nvPr>
        </p:nvSpPr>
        <p:spPr>
          <a:xfrm>
            <a:off x="2895600" y="762000"/>
            <a:ext cx="8610599" cy="1295400"/>
          </a:xfrm>
        </p:spPr>
        <p:txBody>
          <a:bodyPr rtlCol="0"/>
          <a:lstStyle/>
          <a:p>
            <a:pPr rtl="0"/>
            <a:r>
              <a:rPr lang="es-ES" noProof="0"/>
              <a:t>Haga clic para modificar el estilo de título del patrón</a:t>
            </a:r>
          </a:p>
        </p:txBody>
      </p:sp>
      <p:sp>
        <p:nvSpPr>
          <p:cNvPr id="19" name="Marcador de texto 2"/>
          <p:cNvSpPr>
            <a:spLocks noGrp="1"/>
          </p:cNvSpPr>
          <p:nvPr>
            <p:ph type="body" idx="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0" name="Marcador de posición de imagen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2" name="Marcador de posición de texto 4"/>
          <p:cNvSpPr>
            <a:spLocks noGrp="1"/>
          </p:cNvSpPr>
          <p:nvPr>
            <p:ph type="body" sz="quarter" idx="3"/>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3" name="Marcador de posición de imagen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5" name="Marcador de posición de texto 4"/>
          <p:cNvSpPr>
            <a:spLocks noGrp="1"/>
          </p:cNvSpPr>
          <p:nvPr>
            <p:ph type="body" sz="quarter" idx="13"/>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6" name="Marcador de posición de imagen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D3E46CBC-D52E-42D3-BA1A-045A92318208}" type="datetime1">
              <a:rPr lang="es-ES" noProof="0" smtClean="0"/>
              <a:t>23/01/2020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685800" y="2194559"/>
            <a:ext cx="10820400" cy="4024125"/>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5E5F3BC-4F87-475C-BF1E-F83B902382E3}" type="datetime1">
              <a:rPr lang="es-ES" noProof="0" smtClean="0"/>
              <a:t>23/01/2020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vertical 1"/>
          <p:cNvSpPr>
            <a:spLocks noGrp="1"/>
          </p:cNvSpPr>
          <p:nvPr>
            <p:ph type="title" orient="vert"/>
          </p:nvPr>
        </p:nvSpPr>
        <p:spPr>
          <a:xfrm>
            <a:off x="9448800" y="745066"/>
            <a:ext cx="2057400" cy="3903133"/>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1024466" y="745067"/>
            <a:ext cx="8204201" cy="3903133"/>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a:xfrm>
            <a:off x="7814452" y="379941"/>
            <a:ext cx="2910840" cy="365125"/>
          </a:xfrm>
        </p:spPr>
        <p:txBody>
          <a:bodyPr rtlCol="0"/>
          <a:lstStyle>
            <a:lvl1pPr algn="r">
              <a:defRPr/>
            </a:lvl1pPr>
          </a:lstStyle>
          <a:p>
            <a:pPr rtl="0"/>
            <a:fld id="{0E904D5C-47BC-4BF1-ACAB-47AB8299DCBD}" type="datetime1">
              <a:rPr lang="es-ES" noProof="0" smtClean="0"/>
              <a:t>23/01/2020</a:t>
            </a:fld>
            <a:endParaRPr lang="es-ES" noProof="0"/>
          </a:p>
        </p:txBody>
      </p:sp>
      <p:sp>
        <p:nvSpPr>
          <p:cNvPr id="5" name="Marcador de pie de página 4"/>
          <p:cNvSpPr>
            <a:spLocks noGrp="1"/>
          </p:cNvSpPr>
          <p:nvPr>
            <p:ph type="ftr" sz="quarter" idx="11"/>
          </p:nvPr>
        </p:nvSpPr>
        <p:spPr>
          <a:xfrm>
            <a:off x="685800" y="381000"/>
            <a:ext cx="6991492"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4F8343A-14A6-43E9-ABE0-4C8B4C43462D}" type="datetime1">
              <a:rPr lang="es-ES" noProof="0" smtClean="0"/>
              <a:t>23/01/2020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3"/>
            <a:ext cx="10820399" cy="2801935"/>
          </a:xfrm>
        </p:spPr>
        <p:txBody>
          <a:bodyPr rtlCol="0" anchor="b">
            <a:normAutofit/>
          </a:bodyPr>
          <a:lstStyle>
            <a:lvl1pPr algn="r">
              <a:defRPr sz="4000"/>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a:xfrm>
            <a:off x="7814452" y="381000"/>
            <a:ext cx="2910840" cy="365125"/>
          </a:xfrm>
        </p:spPr>
        <p:txBody>
          <a:bodyPr rtlCol="0"/>
          <a:lstStyle>
            <a:lvl1pPr algn="r">
              <a:defRPr/>
            </a:lvl1pPr>
          </a:lstStyle>
          <a:p>
            <a:pPr rtl="0"/>
            <a:fld id="{F2B5E1A6-FB0D-4C52-BD33-69F52FF40AE5}" type="datetime1">
              <a:rPr lang="es-ES" noProof="0" smtClean="0"/>
              <a:t>23/01/2020</a:t>
            </a:fld>
            <a:endParaRPr lang="es-ES" noProof="0"/>
          </a:p>
        </p:txBody>
      </p:sp>
      <p:sp>
        <p:nvSpPr>
          <p:cNvPr id="5" name="Marcador de posición de pie de página 4"/>
          <p:cNvSpPr>
            <a:spLocks noGrp="1"/>
          </p:cNvSpPr>
          <p:nvPr>
            <p:ph type="ftr" sz="quarter" idx="11"/>
          </p:nvPr>
        </p:nvSpPr>
        <p:spPr>
          <a:xfrm>
            <a:off x="685800" y="381001"/>
            <a:ext cx="6991492" cy="364065"/>
          </a:xfrm>
        </p:spPr>
        <p:txBody>
          <a:bodyPr rtlCol="0"/>
          <a:lstStyle/>
          <a:p>
            <a:pPr rtl="0"/>
            <a:endParaRPr lang="es-ES" noProof="0"/>
          </a:p>
        </p:txBody>
      </p:sp>
      <p:sp>
        <p:nvSpPr>
          <p:cNvPr id="6" name="Marcador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685800" y="2194559"/>
            <a:ext cx="5334000" cy="402412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6172200" y="2194559"/>
            <a:ext cx="5334000" cy="402412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F9002901-E09E-45C5-8090-F3FA58FCBD30}" type="datetime1">
              <a:rPr lang="es-ES" noProof="0" smtClean="0"/>
              <a:t>23/01/2020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895600" y="762000"/>
            <a:ext cx="8610600" cy="1295400"/>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685800" y="3132666"/>
            <a:ext cx="5311775" cy="3086019"/>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172200" y="3132666"/>
            <a:ext cx="5334000" cy="3086019"/>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4657BA9A-E95D-4189-9164-6541D8B66DE0}" type="datetime1">
              <a:rPr lang="es-ES" noProof="0" smtClean="0"/>
              <a:t>23/01/2020</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8F64B3BC-C780-4EF7-8D11-FE20DCC75853}" type="datetime1">
              <a:rPr lang="es-ES" noProof="0" smtClean="0"/>
              <a:t>23/01/2020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91975D7F-E9DE-41B5-AC62-6C7D02ED69BB}" type="datetime1">
              <a:rPr lang="es-ES" noProof="0" smtClean="0"/>
              <a:t>23/01/2020</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411480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4995582" y="746759"/>
            <a:ext cx="6510618" cy="5471925"/>
          </a:xfrm>
        </p:spPr>
        <p:txBody>
          <a:bodyPr rtlCol="0" anchor="ct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A2B3964C-00D9-44A5-95D6-77E1F5E0DBE2}" type="datetime1">
              <a:rPr lang="es-ES" noProof="0" smtClean="0"/>
              <a:t>23/01/2020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687324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E2F1F425-3317-4383-9C6F-4A19C76DCE5C}" type="datetime1">
              <a:rPr lang="es-ES" noProof="0" smtClean="0"/>
              <a:t>23/01/2020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Imagen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Marcador de posición de título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BE526C04-E023-4F97-AC46-6594FFA467F2}" type="datetime1">
              <a:rPr lang="es-ES" noProof="0" smtClean="0"/>
              <a:t>23/01/2020</a:t>
            </a:fld>
            <a:endParaRPr lang="es-ES" noProof="0" dirty="0"/>
          </a:p>
        </p:txBody>
      </p:sp>
      <p:sp>
        <p:nvSpPr>
          <p:cNvPr id="5" name="Marcador de posición de pie de página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es-ES" noProof="0" smtClean="0"/>
              <a:pPr rtl="0"/>
              <a:t>‹Nº›</a:t>
            </a:fld>
            <a:endParaRPr lang="es-ES"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2.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ángulo 16">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dirty="0"/>
          </a:p>
        </p:txBody>
      </p:sp>
      <p:cxnSp>
        <p:nvCxnSpPr>
          <p:cNvPr id="19" name="Conector recto 18">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pic>
        <p:nvPicPr>
          <p:cNvPr id="9" name="Picture 2" descr="Resultado de imagen para ESPE LOGO">
            <a:extLst>
              <a:ext uri="{FF2B5EF4-FFF2-40B4-BE49-F238E27FC236}">
                <a16:creationId xmlns:a16="http://schemas.microsoft.com/office/drawing/2014/main" id="{38DE7DC4-B3BF-4EE5-8EA2-04E153A541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2391" y="270081"/>
            <a:ext cx="5353235" cy="138256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38D75319-2E2C-4B7C-A285-099E16B97790}"/>
              </a:ext>
            </a:extLst>
          </p:cNvPr>
          <p:cNvSpPr/>
          <p:nvPr/>
        </p:nvSpPr>
        <p:spPr>
          <a:xfrm>
            <a:off x="656947" y="1923313"/>
            <a:ext cx="6773661" cy="1569660"/>
          </a:xfrm>
          <a:prstGeom prst="rect">
            <a:avLst/>
          </a:prstGeom>
        </p:spPr>
        <p:txBody>
          <a:bodyPr wrap="square">
            <a:spAutoFit/>
          </a:bodyPr>
          <a:lstStyle/>
          <a:p>
            <a:pPr algn="ctr"/>
            <a:r>
              <a:rPr lang="es-ES" sz="2000" b="1" dirty="0">
                <a:solidFill>
                  <a:schemeClr val="bg1">
                    <a:lumMod val="10000"/>
                  </a:schemeClr>
                </a:solidFill>
                <a:latin typeface="Times New Roman" panose="02020603050405020304" pitchFamily="18" charset="0"/>
                <a:cs typeface="Times New Roman" panose="02020603050405020304" pitchFamily="18" charset="0"/>
              </a:rPr>
              <a:t>DEPARTAMENTO DE CIENCIAS DE LA TIERRA Y LA CONSTRUCCIÓN </a:t>
            </a:r>
          </a:p>
          <a:p>
            <a:pPr algn="ctr"/>
            <a:endParaRPr lang="es-ES" sz="2000" b="1" dirty="0">
              <a:solidFill>
                <a:schemeClr val="bg1">
                  <a:lumMod val="10000"/>
                </a:schemeClr>
              </a:solidFill>
              <a:latin typeface="Times New Roman" panose="02020603050405020304" pitchFamily="18" charset="0"/>
              <a:cs typeface="Times New Roman" panose="02020603050405020304" pitchFamily="18" charset="0"/>
            </a:endParaRPr>
          </a:p>
          <a:p>
            <a:pPr algn="ctr"/>
            <a:r>
              <a:rPr lang="es-ES" b="1" dirty="0">
                <a:solidFill>
                  <a:schemeClr val="bg1">
                    <a:lumMod val="10000"/>
                  </a:schemeClr>
                </a:solidFill>
                <a:latin typeface="Times New Roman" panose="02020603050405020304" pitchFamily="18" charset="0"/>
                <a:cs typeface="Times New Roman" panose="02020603050405020304" pitchFamily="18" charset="0"/>
              </a:rPr>
              <a:t>CARRERA DE INGENIERÍA GEOGRÁFICA Y DEL MEDIO AMBIENTE </a:t>
            </a:r>
          </a:p>
        </p:txBody>
      </p:sp>
      <p:sp>
        <p:nvSpPr>
          <p:cNvPr id="10" name="Rectángulo 9">
            <a:extLst>
              <a:ext uri="{FF2B5EF4-FFF2-40B4-BE49-F238E27FC236}">
                <a16:creationId xmlns:a16="http://schemas.microsoft.com/office/drawing/2014/main" id="{D20F2FE4-E65C-4AD8-A7D6-132816C46BE4}"/>
              </a:ext>
            </a:extLst>
          </p:cNvPr>
          <p:cNvSpPr/>
          <p:nvPr/>
        </p:nvSpPr>
        <p:spPr>
          <a:xfrm>
            <a:off x="0" y="3652479"/>
            <a:ext cx="7306322" cy="1235723"/>
          </a:xfrm>
          <a:prstGeom prst="rect">
            <a:avLst/>
          </a:prstGeom>
        </p:spPr>
        <p:txBody>
          <a:bodyPr wrap="square">
            <a:spAutoFit/>
          </a:bodyPr>
          <a:lstStyle/>
          <a:p>
            <a:pPr marL="457200" algn="ctr">
              <a:lnSpc>
                <a:spcPct val="115000"/>
              </a:lnSpc>
              <a:spcAft>
                <a:spcPts val="0"/>
              </a:spcAft>
            </a:pPr>
            <a:r>
              <a:rPr lang="es-ES" sz="2200" b="1"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“DISEÑO DE UN SISTEMA DE TENENCIA DE LA TIERRA PARA COMUNIDADES ANCESTRALES EN EL PUEBLO KICHWA DE RUKULLAKTA (PKR)”</a:t>
            </a:r>
            <a:endParaRPr lang="es-EC" sz="22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C2849B38-1584-42DE-8299-BBAA0C6F1804}"/>
              </a:ext>
            </a:extLst>
          </p:cNvPr>
          <p:cNvSpPr/>
          <p:nvPr/>
        </p:nvSpPr>
        <p:spPr>
          <a:xfrm>
            <a:off x="3870664" y="5140574"/>
            <a:ext cx="4465468" cy="1569660"/>
          </a:xfrm>
          <a:prstGeom prst="rect">
            <a:avLst/>
          </a:prstGeom>
        </p:spPr>
        <p:txBody>
          <a:bodyPr wrap="square">
            <a:spAutoFit/>
          </a:bodyPr>
          <a:lstStyle/>
          <a:p>
            <a:pPr lvl="0" algn="ctr"/>
            <a:r>
              <a:rPr lang="es-EC" sz="1600" b="1" dirty="0">
                <a:solidFill>
                  <a:schemeClr val="bg1">
                    <a:lumMod val="10000"/>
                  </a:schemeClr>
                </a:solidFill>
                <a:latin typeface="Times New Roman" panose="02020603050405020304" pitchFamily="18" charset="0"/>
                <a:cs typeface="Times New Roman" panose="02020603050405020304" pitchFamily="18" charset="0"/>
              </a:rPr>
              <a:t>Director Trabajo de Titulación: </a:t>
            </a:r>
            <a:r>
              <a:rPr lang="es-EC" sz="1600" dirty="0">
                <a:solidFill>
                  <a:schemeClr val="bg1">
                    <a:lumMod val="10000"/>
                  </a:schemeClr>
                </a:solidFill>
                <a:latin typeface="Times New Roman" panose="02020603050405020304" pitchFamily="18" charset="0"/>
                <a:cs typeface="Times New Roman" panose="02020603050405020304" pitchFamily="18" charset="0"/>
              </a:rPr>
              <a:t>Ing. Pablo Pérez</a:t>
            </a:r>
          </a:p>
          <a:p>
            <a:pPr lvl="0" algn="ctr"/>
            <a:endParaRPr lang="es-EC" sz="1600" dirty="0">
              <a:solidFill>
                <a:schemeClr val="bg1">
                  <a:lumMod val="10000"/>
                </a:schemeClr>
              </a:solidFill>
              <a:latin typeface="Times New Roman" panose="02020603050405020304" pitchFamily="18" charset="0"/>
              <a:cs typeface="Times New Roman" panose="02020603050405020304" pitchFamily="18" charset="0"/>
            </a:endParaRPr>
          </a:p>
          <a:p>
            <a:pPr lvl="0" algn="ctr"/>
            <a:r>
              <a:rPr lang="es-EC" sz="1600" b="1" dirty="0">
                <a:solidFill>
                  <a:schemeClr val="bg1">
                    <a:lumMod val="10000"/>
                  </a:schemeClr>
                </a:solidFill>
                <a:latin typeface="Times New Roman" panose="02020603050405020304" pitchFamily="18" charset="0"/>
                <a:cs typeface="Times New Roman" panose="02020603050405020304" pitchFamily="18" charset="0"/>
              </a:rPr>
              <a:t>Director de Carrera</a:t>
            </a:r>
            <a:r>
              <a:rPr lang="es-EC" sz="1600" dirty="0">
                <a:solidFill>
                  <a:schemeClr val="bg1">
                    <a:lumMod val="10000"/>
                  </a:schemeClr>
                </a:solidFill>
                <a:latin typeface="Times New Roman" panose="02020603050405020304" pitchFamily="18" charset="0"/>
                <a:cs typeface="Times New Roman" panose="02020603050405020304" pitchFamily="18" charset="0"/>
              </a:rPr>
              <a:t>: Ing. Alexander Robayo, </a:t>
            </a:r>
            <a:r>
              <a:rPr lang="es-EC" sz="1600" dirty="0" err="1">
                <a:solidFill>
                  <a:schemeClr val="bg1">
                    <a:lumMod val="10000"/>
                  </a:schemeClr>
                </a:solidFill>
                <a:latin typeface="Times New Roman" panose="02020603050405020304" pitchFamily="18" charset="0"/>
                <a:cs typeface="Times New Roman" panose="02020603050405020304" pitchFamily="18" charset="0"/>
              </a:rPr>
              <a:t>Msc</a:t>
            </a:r>
            <a:r>
              <a:rPr lang="es-EC" sz="1600" dirty="0">
                <a:solidFill>
                  <a:schemeClr val="bg1">
                    <a:lumMod val="10000"/>
                  </a:schemeClr>
                </a:solidFill>
                <a:latin typeface="Times New Roman" panose="02020603050405020304" pitchFamily="18" charset="0"/>
                <a:cs typeface="Times New Roman" panose="02020603050405020304" pitchFamily="18" charset="0"/>
              </a:rPr>
              <a:t>.</a:t>
            </a:r>
          </a:p>
          <a:p>
            <a:pPr lvl="0" algn="ctr"/>
            <a:endParaRPr lang="es-EC" sz="1600" dirty="0">
              <a:solidFill>
                <a:schemeClr val="bg1">
                  <a:lumMod val="10000"/>
                </a:schemeClr>
              </a:solidFill>
              <a:latin typeface="Times New Roman" panose="02020603050405020304" pitchFamily="18" charset="0"/>
              <a:cs typeface="Times New Roman" panose="02020603050405020304" pitchFamily="18" charset="0"/>
            </a:endParaRPr>
          </a:p>
          <a:p>
            <a:pPr algn="ctr"/>
            <a:r>
              <a:rPr lang="es-EC" sz="1600" b="1" dirty="0">
                <a:solidFill>
                  <a:schemeClr val="bg1">
                    <a:lumMod val="10000"/>
                  </a:schemeClr>
                </a:solidFill>
                <a:latin typeface="Times New Roman" panose="02020603050405020304" pitchFamily="18" charset="0"/>
                <a:cs typeface="Times New Roman" panose="02020603050405020304" pitchFamily="18" charset="0"/>
              </a:rPr>
              <a:t>Docente Evaluador: </a:t>
            </a:r>
            <a:r>
              <a:rPr lang="es-ES" sz="1600" dirty="0">
                <a:solidFill>
                  <a:schemeClr val="bg1">
                    <a:lumMod val="10000"/>
                  </a:schemeClr>
                </a:solidFill>
                <a:latin typeface="Times New Roman" panose="02020603050405020304" pitchFamily="18" charset="0"/>
                <a:cs typeface="Times New Roman" panose="02020603050405020304" pitchFamily="18" charset="0"/>
              </a:rPr>
              <a:t>PhD (c) Rodolfo Salazar M.</a:t>
            </a:r>
            <a:endParaRPr lang="es-EC" sz="1600" dirty="0">
              <a:solidFill>
                <a:schemeClr val="bg1">
                  <a:lumMod val="10000"/>
                </a:schemeClr>
              </a:solidFill>
              <a:latin typeface="Times New Roman" panose="02020603050405020304" pitchFamily="18" charset="0"/>
              <a:cs typeface="Times New Roman" panose="02020603050405020304" pitchFamily="18" charset="0"/>
            </a:endParaRPr>
          </a:p>
          <a:p>
            <a:pPr lvl="0" algn="ctr"/>
            <a:endParaRPr lang="es-EC" sz="16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91112FF8-97FC-4A0D-AA37-4008D4E966B1}"/>
              </a:ext>
            </a:extLst>
          </p:cNvPr>
          <p:cNvSpPr/>
          <p:nvPr/>
        </p:nvSpPr>
        <p:spPr>
          <a:xfrm>
            <a:off x="7655511" y="2892770"/>
            <a:ext cx="3494842" cy="923330"/>
          </a:xfrm>
          <a:prstGeom prst="rect">
            <a:avLst/>
          </a:prstGeom>
        </p:spPr>
        <p:txBody>
          <a:bodyPr wrap="square">
            <a:spAutoFit/>
          </a:bodyPr>
          <a:lstStyle/>
          <a:p>
            <a:pPr lvl="0" algn="ctr"/>
            <a:r>
              <a:rPr lang="es-EC" b="1" dirty="0">
                <a:solidFill>
                  <a:schemeClr val="bg1">
                    <a:lumMod val="10000"/>
                  </a:schemeClr>
                </a:solidFill>
                <a:latin typeface="Times New Roman" panose="02020603050405020304" pitchFamily="18" charset="0"/>
                <a:cs typeface="Times New Roman" panose="02020603050405020304" pitchFamily="18" charset="0"/>
              </a:rPr>
              <a:t>Autores: </a:t>
            </a:r>
          </a:p>
          <a:p>
            <a:pPr lvl="0" algn="ctr"/>
            <a:r>
              <a:rPr lang="es-EC" dirty="0">
                <a:solidFill>
                  <a:schemeClr val="bg1">
                    <a:lumMod val="10000"/>
                  </a:schemeClr>
                </a:solidFill>
                <a:latin typeface="Times New Roman" panose="02020603050405020304" pitchFamily="18" charset="0"/>
                <a:cs typeface="Times New Roman" panose="02020603050405020304" pitchFamily="18" charset="0"/>
              </a:rPr>
              <a:t>Borja Vega Cristian Andrés</a:t>
            </a:r>
          </a:p>
          <a:p>
            <a:pPr lvl="0" algn="ctr"/>
            <a:r>
              <a:rPr lang="es-EC" dirty="0">
                <a:solidFill>
                  <a:schemeClr val="bg1">
                    <a:lumMod val="10000"/>
                  </a:schemeClr>
                </a:solidFill>
                <a:latin typeface="Times New Roman" panose="02020603050405020304" pitchFamily="18" charset="0"/>
                <a:cs typeface="Times New Roman" panose="02020603050405020304" pitchFamily="18" charset="0"/>
              </a:rPr>
              <a:t>Taboada Paucar Gabriel Fernando</a:t>
            </a:r>
          </a:p>
        </p:txBody>
      </p:sp>
    </p:spTree>
    <p:extLst>
      <p:ext uri="{BB962C8B-B14F-4D97-AF65-F5344CB8AC3E}">
        <p14:creationId xmlns:p14="http://schemas.microsoft.com/office/powerpoint/2010/main" val="375466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B1D65F39-DD23-462A-BA38-34B4CE362069}"/>
              </a:ext>
            </a:extLst>
          </p:cNvPr>
          <p:cNvSpPr/>
          <p:nvPr/>
        </p:nvSpPr>
        <p:spPr>
          <a:xfrm>
            <a:off x="381740" y="1553592"/>
            <a:ext cx="3559945" cy="639192"/>
          </a:xfrm>
          <a:prstGeom prst="roundRect">
            <a:avLst/>
          </a:prstGeom>
          <a:solidFill>
            <a:srgbClr val="E7FDE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Puntos de Apoyo Fotogramétrico</a:t>
            </a:r>
          </a:p>
        </p:txBody>
      </p:sp>
      <p:sp>
        <p:nvSpPr>
          <p:cNvPr id="5" name="Rectángulo: esquinas redondeadas 4">
            <a:extLst>
              <a:ext uri="{FF2B5EF4-FFF2-40B4-BE49-F238E27FC236}">
                <a16:creationId xmlns:a16="http://schemas.microsoft.com/office/drawing/2014/main" id="{409266CA-8D59-4292-9DD2-3506C1CA21FC}"/>
              </a:ext>
            </a:extLst>
          </p:cNvPr>
          <p:cNvSpPr/>
          <p:nvPr/>
        </p:nvSpPr>
        <p:spPr>
          <a:xfrm>
            <a:off x="4298272" y="1555072"/>
            <a:ext cx="3559945" cy="639192"/>
          </a:xfrm>
          <a:prstGeom prst="roundRect">
            <a:avLst/>
          </a:prstGeom>
          <a:solidFill>
            <a:srgbClr val="FFE5E5"/>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Toma de Fotografía Aérea</a:t>
            </a:r>
          </a:p>
        </p:txBody>
      </p:sp>
      <p:sp>
        <p:nvSpPr>
          <p:cNvPr id="6" name="Rectángulo: esquinas redondeadas 5">
            <a:extLst>
              <a:ext uri="{FF2B5EF4-FFF2-40B4-BE49-F238E27FC236}">
                <a16:creationId xmlns:a16="http://schemas.microsoft.com/office/drawing/2014/main" id="{8EFADE2F-A559-4EAB-81E0-B8D8409CD3BE}"/>
              </a:ext>
            </a:extLst>
          </p:cNvPr>
          <p:cNvSpPr/>
          <p:nvPr/>
        </p:nvSpPr>
        <p:spPr>
          <a:xfrm>
            <a:off x="8328734" y="1528438"/>
            <a:ext cx="3559945" cy="639192"/>
          </a:xfrm>
          <a:prstGeom prst="roundRect">
            <a:avLst/>
          </a:prstGeom>
          <a:solidFill>
            <a:srgbClr val="FEF4D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Generación de Ortofotos</a:t>
            </a:r>
          </a:p>
        </p:txBody>
      </p:sp>
      <p:sp>
        <p:nvSpPr>
          <p:cNvPr id="7" name="Título 1">
            <a:extLst>
              <a:ext uri="{FF2B5EF4-FFF2-40B4-BE49-F238E27FC236}">
                <a16:creationId xmlns:a16="http://schemas.microsoft.com/office/drawing/2014/main" id="{E6427498-08C6-4629-AE7F-314E8D5FEAB6}"/>
              </a:ext>
            </a:extLst>
          </p:cNvPr>
          <p:cNvSpPr>
            <a:spLocks noGrp="1"/>
          </p:cNvSpPr>
          <p:nvPr>
            <p:ph type="title"/>
          </p:nvPr>
        </p:nvSpPr>
        <p:spPr>
          <a:xfrm>
            <a:off x="4046553" y="595544"/>
            <a:ext cx="7905750" cy="542926"/>
          </a:xfrm>
        </p:spPr>
        <p:txBody>
          <a:bodyPr>
            <a:normAutofit fontScale="90000"/>
          </a:bodyPr>
          <a:lstStyle/>
          <a:p>
            <a:r>
              <a:rPr lang="es-EC" sz="3200" b="1" dirty="0">
                <a:solidFill>
                  <a:schemeClr val="bg1">
                    <a:lumMod val="10000"/>
                  </a:schemeClr>
                </a:solidFill>
                <a:latin typeface="+mn-lt"/>
              </a:rPr>
              <a:t>GENERACIÓN DE CARTOGRAFÍA BASE</a:t>
            </a:r>
          </a:p>
        </p:txBody>
      </p:sp>
      <p:pic>
        <p:nvPicPr>
          <p:cNvPr id="8" name="Imagen 7">
            <a:extLst>
              <a:ext uri="{FF2B5EF4-FFF2-40B4-BE49-F238E27FC236}">
                <a16:creationId xmlns:a16="http://schemas.microsoft.com/office/drawing/2014/main" id="{D83D27CA-04C6-4E9F-AECD-69B8AFFF38DF}"/>
              </a:ext>
            </a:extLst>
          </p:cNvPr>
          <p:cNvPicPr>
            <a:picLocks noChangeAspect="1"/>
          </p:cNvPicPr>
          <p:nvPr/>
        </p:nvPicPr>
        <p:blipFill rotWithShape="1">
          <a:blip r:embed="rId2"/>
          <a:srcRect b="15246"/>
          <a:stretch/>
        </p:blipFill>
        <p:spPr>
          <a:xfrm>
            <a:off x="946404" y="4485652"/>
            <a:ext cx="2225233" cy="1885966"/>
          </a:xfrm>
          <a:prstGeom prst="rect">
            <a:avLst/>
          </a:prstGeom>
        </p:spPr>
      </p:pic>
      <p:pic>
        <p:nvPicPr>
          <p:cNvPr id="9" name="Imagen 8">
            <a:extLst>
              <a:ext uri="{FF2B5EF4-FFF2-40B4-BE49-F238E27FC236}">
                <a16:creationId xmlns:a16="http://schemas.microsoft.com/office/drawing/2014/main" id="{BE7FE69C-0430-45E9-846C-7FCFB4E00B78}"/>
              </a:ext>
            </a:extLst>
          </p:cNvPr>
          <p:cNvPicPr/>
          <p:nvPr/>
        </p:nvPicPr>
        <p:blipFill rotWithShape="1">
          <a:blip r:embed="rId3" cstate="print">
            <a:extLst>
              <a:ext uri="{28A0092B-C50C-407E-A947-70E740481C1C}">
                <a14:useLocalDpi xmlns:a14="http://schemas.microsoft.com/office/drawing/2010/main" val="0"/>
              </a:ext>
            </a:extLst>
          </a:blip>
          <a:srcRect l="1" t="17195" r="65231" b="24039"/>
          <a:stretch/>
        </p:blipFill>
        <p:spPr bwMode="auto">
          <a:xfrm rot="5400000">
            <a:off x="5221537" y="4209865"/>
            <a:ext cx="1865735" cy="2457776"/>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D28A5E5D-6F9A-4938-A800-6D37C52CFE39}"/>
              </a:ext>
            </a:extLst>
          </p:cNvPr>
          <p:cNvPicPr>
            <a:picLocks noChangeAspect="1"/>
          </p:cNvPicPr>
          <p:nvPr/>
        </p:nvPicPr>
        <p:blipFill rotWithShape="1">
          <a:blip r:embed="rId4"/>
          <a:srcRect r="20924"/>
          <a:stretch/>
        </p:blipFill>
        <p:spPr>
          <a:xfrm>
            <a:off x="8512649" y="4510888"/>
            <a:ext cx="2839529" cy="1999661"/>
          </a:xfrm>
          <a:prstGeom prst="rect">
            <a:avLst/>
          </a:prstGeom>
        </p:spPr>
      </p:pic>
      <p:sp>
        <p:nvSpPr>
          <p:cNvPr id="2" name="Rectángulo: esquinas redondeadas 1">
            <a:extLst>
              <a:ext uri="{FF2B5EF4-FFF2-40B4-BE49-F238E27FC236}">
                <a16:creationId xmlns:a16="http://schemas.microsoft.com/office/drawing/2014/main" id="{2F8CBAD8-3F8E-44AB-8360-D5D08512B9CB}"/>
              </a:ext>
            </a:extLst>
          </p:cNvPr>
          <p:cNvSpPr/>
          <p:nvPr/>
        </p:nvSpPr>
        <p:spPr>
          <a:xfrm>
            <a:off x="390617" y="2778710"/>
            <a:ext cx="3524435" cy="941033"/>
          </a:xfrm>
          <a:prstGeom prst="roundRect">
            <a:avLst/>
          </a:prstGeom>
          <a:solidFill>
            <a:srgbClr val="E7F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sz="1600" dirty="0">
                <a:solidFill>
                  <a:schemeClr val="bg1">
                    <a:lumMod val="10000"/>
                  </a:schemeClr>
                </a:solidFill>
              </a:rPr>
              <a:t>Método RTK</a:t>
            </a:r>
          </a:p>
          <a:p>
            <a:pPr marL="285750" indent="-285750">
              <a:buFont typeface="Arial" panose="020B0604020202020204" pitchFamily="34" charset="0"/>
              <a:buChar char="•"/>
            </a:pPr>
            <a:r>
              <a:rPr lang="es-EC" sz="1600" dirty="0">
                <a:solidFill>
                  <a:schemeClr val="bg1">
                    <a:lumMod val="10000"/>
                  </a:schemeClr>
                </a:solidFill>
              </a:rPr>
              <a:t>Distribución por el área poblada</a:t>
            </a:r>
          </a:p>
          <a:p>
            <a:pPr marL="285750" indent="-285750">
              <a:buFont typeface="Arial" panose="020B0604020202020204" pitchFamily="34" charset="0"/>
              <a:buChar char="•"/>
            </a:pPr>
            <a:r>
              <a:rPr lang="es-EC" sz="1600" dirty="0">
                <a:solidFill>
                  <a:schemeClr val="bg1">
                    <a:lumMod val="10000"/>
                  </a:schemeClr>
                </a:solidFill>
              </a:rPr>
              <a:t>Trimble R8 </a:t>
            </a:r>
          </a:p>
        </p:txBody>
      </p:sp>
      <p:sp>
        <p:nvSpPr>
          <p:cNvPr id="11" name="Rectángulo: esquinas redondeadas 10">
            <a:extLst>
              <a:ext uri="{FF2B5EF4-FFF2-40B4-BE49-F238E27FC236}">
                <a16:creationId xmlns:a16="http://schemas.microsoft.com/office/drawing/2014/main" id="{9763AD20-85D5-45D4-AA5E-0E28228FBDE1}"/>
              </a:ext>
            </a:extLst>
          </p:cNvPr>
          <p:cNvSpPr/>
          <p:nvPr/>
        </p:nvSpPr>
        <p:spPr>
          <a:xfrm>
            <a:off x="4669654" y="2771314"/>
            <a:ext cx="3027286" cy="540058"/>
          </a:xfrm>
          <a:prstGeom prst="roundRect">
            <a:avLst/>
          </a:prstGeom>
          <a:solidFill>
            <a:srgbClr val="FFE5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C" sz="1600" dirty="0">
                <a:solidFill>
                  <a:schemeClr val="bg1">
                    <a:lumMod val="10000"/>
                  </a:schemeClr>
                </a:solidFill>
              </a:rPr>
              <a:t>Drone Phantom 4</a:t>
            </a:r>
          </a:p>
        </p:txBody>
      </p:sp>
      <p:sp>
        <p:nvSpPr>
          <p:cNvPr id="12" name="Rectángulo: esquinas redondeadas 11">
            <a:extLst>
              <a:ext uri="{FF2B5EF4-FFF2-40B4-BE49-F238E27FC236}">
                <a16:creationId xmlns:a16="http://schemas.microsoft.com/office/drawing/2014/main" id="{32A3059A-64DD-4F5F-97A6-31D08B0C7A28}"/>
              </a:ext>
            </a:extLst>
          </p:cNvPr>
          <p:cNvSpPr/>
          <p:nvPr/>
        </p:nvSpPr>
        <p:spPr>
          <a:xfrm>
            <a:off x="8753382" y="2737283"/>
            <a:ext cx="2716567" cy="645110"/>
          </a:xfrm>
          <a:prstGeom prst="roundRect">
            <a:avLst/>
          </a:prstGeom>
          <a:solidFill>
            <a:srgbClr val="FEF4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S" sz="1600" dirty="0">
                <a:solidFill>
                  <a:schemeClr val="bg1">
                    <a:lumMod val="10000"/>
                  </a:schemeClr>
                </a:solidFill>
              </a:rPr>
              <a:t>Agisoft Photoscan</a:t>
            </a:r>
          </a:p>
          <a:p>
            <a:pPr marL="285750" indent="-285750" algn="ctr">
              <a:buFont typeface="Arial" panose="020B0604020202020204" pitchFamily="34" charset="0"/>
              <a:buChar char="•"/>
            </a:pPr>
            <a:r>
              <a:rPr lang="es-ES" sz="1600" dirty="0">
                <a:solidFill>
                  <a:schemeClr val="bg1">
                    <a:lumMod val="10000"/>
                  </a:schemeClr>
                </a:solidFill>
              </a:rPr>
              <a:t>GSD: 4cm</a:t>
            </a:r>
            <a:endParaRPr lang="es-EC" sz="1600" dirty="0">
              <a:solidFill>
                <a:schemeClr val="bg1">
                  <a:lumMod val="10000"/>
                </a:schemeClr>
              </a:solidFill>
            </a:endParaRPr>
          </a:p>
        </p:txBody>
      </p:sp>
      <p:sp>
        <p:nvSpPr>
          <p:cNvPr id="3" name="Flecha: hacia abajo 2">
            <a:extLst>
              <a:ext uri="{FF2B5EF4-FFF2-40B4-BE49-F238E27FC236}">
                <a16:creationId xmlns:a16="http://schemas.microsoft.com/office/drawing/2014/main" id="{67995419-1BE8-4BF4-8A08-1A14B6E55BDF}"/>
              </a:ext>
            </a:extLst>
          </p:cNvPr>
          <p:cNvSpPr/>
          <p:nvPr/>
        </p:nvSpPr>
        <p:spPr>
          <a:xfrm>
            <a:off x="1819922" y="2308194"/>
            <a:ext cx="452761" cy="337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hacia abajo 12">
            <a:extLst>
              <a:ext uri="{FF2B5EF4-FFF2-40B4-BE49-F238E27FC236}">
                <a16:creationId xmlns:a16="http://schemas.microsoft.com/office/drawing/2014/main" id="{8D06C89D-8AA9-46E6-998A-83F1A76494D5}"/>
              </a:ext>
            </a:extLst>
          </p:cNvPr>
          <p:cNvSpPr/>
          <p:nvPr/>
        </p:nvSpPr>
        <p:spPr>
          <a:xfrm>
            <a:off x="5976152" y="2309674"/>
            <a:ext cx="452761" cy="337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Flecha: hacia abajo 13">
            <a:extLst>
              <a:ext uri="{FF2B5EF4-FFF2-40B4-BE49-F238E27FC236}">
                <a16:creationId xmlns:a16="http://schemas.microsoft.com/office/drawing/2014/main" id="{D579F1DA-8B84-452A-A58E-422F3A468C64}"/>
              </a:ext>
            </a:extLst>
          </p:cNvPr>
          <p:cNvSpPr/>
          <p:nvPr/>
        </p:nvSpPr>
        <p:spPr>
          <a:xfrm>
            <a:off x="9839418" y="2311154"/>
            <a:ext cx="452761" cy="337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772753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8FFE59F-781F-4C45-B12A-488E322D298C}"/>
              </a:ext>
            </a:extLst>
          </p:cNvPr>
          <p:cNvSpPr>
            <a:spLocks noGrp="1"/>
          </p:cNvSpPr>
          <p:nvPr>
            <p:ph type="title"/>
          </p:nvPr>
        </p:nvSpPr>
        <p:spPr>
          <a:xfrm>
            <a:off x="6663448" y="355120"/>
            <a:ext cx="5373712" cy="816637"/>
          </a:xfrm>
        </p:spPr>
        <p:txBody>
          <a:bodyPr>
            <a:normAutofit fontScale="90000"/>
          </a:bodyPr>
          <a:lstStyle/>
          <a:p>
            <a:r>
              <a:rPr lang="es-EC" sz="2800" b="1" dirty="0">
                <a:solidFill>
                  <a:schemeClr val="bg1">
                    <a:lumMod val="10000"/>
                  </a:schemeClr>
                </a:solidFill>
                <a:latin typeface="+mn-lt"/>
              </a:rPr>
              <a:t>INVENTARIO Y RECOPILACIÓN DE INFORMACIÓN</a:t>
            </a:r>
          </a:p>
        </p:txBody>
      </p:sp>
      <p:sp>
        <p:nvSpPr>
          <p:cNvPr id="5" name="Rectángulo: esquinas redondeadas 4">
            <a:extLst>
              <a:ext uri="{FF2B5EF4-FFF2-40B4-BE49-F238E27FC236}">
                <a16:creationId xmlns:a16="http://schemas.microsoft.com/office/drawing/2014/main" id="{8B49EAD7-6C78-4533-A881-CB714D8822AE}"/>
              </a:ext>
            </a:extLst>
          </p:cNvPr>
          <p:cNvSpPr/>
          <p:nvPr/>
        </p:nvSpPr>
        <p:spPr>
          <a:xfrm>
            <a:off x="220620" y="1890943"/>
            <a:ext cx="2446459" cy="639192"/>
          </a:xfrm>
          <a:prstGeom prst="roundRect">
            <a:avLst/>
          </a:prstGeom>
          <a:solidFill>
            <a:srgbClr val="FEF4D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Sociabilización con la comunidad </a:t>
            </a:r>
          </a:p>
        </p:txBody>
      </p:sp>
      <p:sp>
        <p:nvSpPr>
          <p:cNvPr id="7" name="Rectángulo: esquinas redondeadas 6">
            <a:extLst>
              <a:ext uri="{FF2B5EF4-FFF2-40B4-BE49-F238E27FC236}">
                <a16:creationId xmlns:a16="http://schemas.microsoft.com/office/drawing/2014/main" id="{B0F26C06-955F-4270-AB40-7A008869EAEC}"/>
              </a:ext>
            </a:extLst>
          </p:cNvPr>
          <p:cNvSpPr/>
          <p:nvPr/>
        </p:nvSpPr>
        <p:spPr>
          <a:xfrm>
            <a:off x="278987" y="4679255"/>
            <a:ext cx="2629584" cy="639192"/>
          </a:xfrm>
          <a:prstGeom prst="roundRect">
            <a:avLst/>
          </a:prstGeom>
          <a:solidFill>
            <a:srgbClr val="D0E8E6"/>
          </a:solidFill>
          <a:ln>
            <a:solidFill>
              <a:srgbClr val="D0E8E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b="1" dirty="0">
                <a:solidFill>
                  <a:schemeClr val="bg1">
                    <a:lumMod val="10000"/>
                  </a:schemeClr>
                </a:solidFill>
              </a:rPr>
              <a:t>Recolección de Información Catastral</a:t>
            </a:r>
          </a:p>
        </p:txBody>
      </p:sp>
      <p:sp>
        <p:nvSpPr>
          <p:cNvPr id="8" name="Rectángulo: esquinas redondeadas 7">
            <a:extLst>
              <a:ext uri="{FF2B5EF4-FFF2-40B4-BE49-F238E27FC236}">
                <a16:creationId xmlns:a16="http://schemas.microsoft.com/office/drawing/2014/main" id="{A8FF33F6-FD36-4299-9F5C-FCBC276ED3CB}"/>
              </a:ext>
            </a:extLst>
          </p:cNvPr>
          <p:cNvSpPr/>
          <p:nvPr/>
        </p:nvSpPr>
        <p:spPr>
          <a:xfrm>
            <a:off x="3239281" y="3726416"/>
            <a:ext cx="1449451" cy="63919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Ficha Catastral</a:t>
            </a:r>
          </a:p>
        </p:txBody>
      </p:sp>
      <p:sp>
        <p:nvSpPr>
          <p:cNvPr id="9" name="Rectángulo: esquinas redondeadas 8">
            <a:extLst>
              <a:ext uri="{FF2B5EF4-FFF2-40B4-BE49-F238E27FC236}">
                <a16:creationId xmlns:a16="http://schemas.microsoft.com/office/drawing/2014/main" id="{E834177A-6127-4306-BC81-FF621AC8699C}"/>
              </a:ext>
            </a:extLst>
          </p:cNvPr>
          <p:cNvSpPr/>
          <p:nvPr/>
        </p:nvSpPr>
        <p:spPr>
          <a:xfrm>
            <a:off x="3100541" y="5772908"/>
            <a:ext cx="1578464" cy="63919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Encuestas</a:t>
            </a:r>
          </a:p>
        </p:txBody>
      </p:sp>
      <p:pic>
        <p:nvPicPr>
          <p:cNvPr id="10" name="Imagen 9">
            <a:extLst>
              <a:ext uri="{FF2B5EF4-FFF2-40B4-BE49-F238E27FC236}">
                <a16:creationId xmlns:a16="http://schemas.microsoft.com/office/drawing/2014/main" id="{4D8576D8-FC27-4151-A6A4-98859DAD050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96136" y="1284051"/>
            <a:ext cx="3988341" cy="5321030"/>
          </a:xfrm>
          <a:prstGeom prst="rect">
            <a:avLst/>
          </a:prstGeom>
          <a:solidFill>
            <a:schemeClr val="tx1"/>
          </a:solidFill>
          <a:ln>
            <a:noFill/>
          </a:ln>
          <a:effectLst/>
        </p:spPr>
      </p:pic>
      <p:pic>
        <p:nvPicPr>
          <p:cNvPr id="11" name="Imagen 10">
            <a:extLst>
              <a:ext uri="{FF2B5EF4-FFF2-40B4-BE49-F238E27FC236}">
                <a16:creationId xmlns:a16="http://schemas.microsoft.com/office/drawing/2014/main" id="{AF4668EF-A3B8-470F-B583-721F2FA3BCA4}"/>
              </a:ext>
            </a:extLst>
          </p:cNvPr>
          <p:cNvPicPr/>
          <p:nvPr/>
        </p:nvPicPr>
        <p:blipFill rotWithShape="1">
          <a:blip r:embed="rId3" cstate="print">
            <a:extLst>
              <a:ext uri="{28A0092B-C50C-407E-A947-70E740481C1C}">
                <a14:useLocalDpi xmlns:a14="http://schemas.microsoft.com/office/drawing/2010/main" val="0"/>
              </a:ext>
            </a:extLst>
          </a:blip>
          <a:srcRect l="5546" t="3233" r="3206" b="5762"/>
          <a:stretch/>
        </p:blipFill>
        <p:spPr bwMode="auto">
          <a:xfrm>
            <a:off x="5608044" y="1482571"/>
            <a:ext cx="2088896" cy="1520822"/>
          </a:xfrm>
          <a:prstGeom prst="rect">
            <a:avLst/>
          </a:prstGeom>
          <a:noFill/>
          <a:ln>
            <a:noFill/>
          </a:ln>
        </p:spPr>
      </p:pic>
      <p:pic>
        <p:nvPicPr>
          <p:cNvPr id="13" name="Imagen 12">
            <a:extLst>
              <a:ext uri="{FF2B5EF4-FFF2-40B4-BE49-F238E27FC236}">
                <a16:creationId xmlns:a16="http://schemas.microsoft.com/office/drawing/2014/main" id="{1B7DBDF0-858D-493E-89D0-4399E09E9911}"/>
              </a:ext>
            </a:extLst>
          </p:cNvPr>
          <p:cNvPicPr/>
          <p:nvPr/>
        </p:nvPicPr>
        <p:blipFill rotWithShape="1">
          <a:blip r:embed="rId4"/>
          <a:srcRect l="5559" r="12454"/>
          <a:stretch/>
        </p:blipFill>
        <p:spPr bwMode="auto">
          <a:xfrm>
            <a:off x="5330757" y="4572000"/>
            <a:ext cx="2441642" cy="1848256"/>
          </a:xfrm>
          <a:prstGeom prst="rect">
            <a:avLst/>
          </a:prstGeom>
          <a:ln>
            <a:noFill/>
          </a:ln>
          <a:extLst>
            <a:ext uri="{53640926-AAD7-44D8-BBD7-CCE9431645EC}">
              <a14:shadowObscured xmlns:a14="http://schemas.microsoft.com/office/drawing/2010/main"/>
            </a:ext>
          </a:extLst>
        </p:spPr>
      </p:pic>
      <p:cxnSp>
        <p:nvCxnSpPr>
          <p:cNvPr id="3" name="Conector recto 2">
            <a:extLst>
              <a:ext uri="{FF2B5EF4-FFF2-40B4-BE49-F238E27FC236}">
                <a16:creationId xmlns:a16="http://schemas.microsoft.com/office/drawing/2014/main" id="{1C512FFD-D32D-4CAC-A151-430D6DA77DE4}"/>
              </a:ext>
            </a:extLst>
          </p:cNvPr>
          <p:cNvCxnSpPr>
            <a:stCxn id="7" idx="3"/>
            <a:endCxn id="8" idx="1"/>
          </p:cNvCxnSpPr>
          <p:nvPr/>
        </p:nvCxnSpPr>
        <p:spPr>
          <a:xfrm flipV="1">
            <a:off x="2908571" y="4046012"/>
            <a:ext cx="330710" cy="952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4424EFE4-0F6D-42AD-8BA1-C5B508D7D5A7}"/>
              </a:ext>
            </a:extLst>
          </p:cNvPr>
          <p:cNvCxnSpPr>
            <a:stCxn id="7" idx="3"/>
            <a:endCxn id="9" idx="1"/>
          </p:cNvCxnSpPr>
          <p:nvPr/>
        </p:nvCxnSpPr>
        <p:spPr>
          <a:xfrm>
            <a:off x="2908571" y="4998851"/>
            <a:ext cx="191970" cy="109365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F98534D6-48CB-474C-98B0-48E027CF9324}"/>
              </a:ext>
            </a:extLst>
          </p:cNvPr>
          <p:cNvPicPr>
            <a:picLocks noChangeAspect="1"/>
          </p:cNvPicPr>
          <p:nvPr/>
        </p:nvPicPr>
        <p:blipFill>
          <a:blip r:embed="rId5"/>
          <a:stretch>
            <a:fillRect/>
          </a:stretch>
        </p:blipFill>
        <p:spPr>
          <a:xfrm>
            <a:off x="3455843" y="1500326"/>
            <a:ext cx="2032980" cy="1480641"/>
          </a:xfrm>
          <a:prstGeom prst="rect">
            <a:avLst/>
          </a:prstGeom>
        </p:spPr>
      </p:pic>
      <p:sp>
        <p:nvSpPr>
          <p:cNvPr id="6" name="Flecha: a la derecha 5">
            <a:extLst>
              <a:ext uri="{FF2B5EF4-FFF2-40B4-BE49-F238E27FC236}">
                <a16:creationId xmlns:a16="http://schemas.microsoft.com/office/drawing/2014/main" id="{F790C72A-4C2D-4772-838D-8EF47FA9AA96}"/>
              </a:ext>
            </a:extLst>
          </p:cNvPr>
          <p:cNvSpPr/>
          <p:nvPr/>
        </p:nvSpPr>
        <p:spPr>
          <a:xfrm>
            <a:off x="2965142" y="2015231"/>
            <a:ext cx="292963" cy="3639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68518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59284AE-A5BD-4916-9DEE-61E433F5AC23}"/>
              </a:ext>
            </a:extLst>
          </p:cNvPr>
          <p:cNvSpPr>
            <a:spLocks noGrp="1"/>
          </p:cNvSpPr>
          <p:nvPr>
            <p:ph type="title"/>
          </p:nvPr>
        </p:nvSpPr>
        <p:spPr>
          <a:xfrm>
            <a:off x="6496756" y="290426"/>
            <a:ext cx="5373712" cy="816637"/>
          </a:xfrm>
        </p:spPr>
        <p:txBody>
          <a:bodyPr>
            <a:normAutofit fontScale="90000"/>
          </a:bodyPr>
          <a:lstStyle/>
          <a:p>
            <a:r>
              <a:rPr lang="es-EC" sz="3200" b="1" dirty="0">
                <a:solidFill>
                  <a:schemeClr val="bg1">
                    <a:lumMod val="10000"/>
                  </a:schemeClr>
                </a:solidFill>
                <a:latin typeface="+mn-lt"/>
              </a:rPr>
              <a:t>Valoración de predios</a:t>
            </a:r>
          </a:p>
        </p:txBody>
      </p:sp>
      <p:graphicFrame>
        <p:nvGraphicFramePr>
          <p:cNvPr id="2" name="Tabla 1">
            <a:extLst>
              <a:ext uri="{FF2B5EF4-FFF2-40B4-BE49-F238E27FC236}">
                <a16:creationId xmlns:a16="http://schemas.microsoft.com/office/drawing/2014/main" id="{AA3D3B18-6225-48F0-9710-1B55EA852EF1}"/>
              </a:ext>
            </a:extLst>
          </p:cNvPr>
          <p:cNvGraphicFramePr>
            <a:graphicFrameLocks noGrp="1"/>
          </p:cNvGraphicFramePr>
          <p:nvPr>
            <p:extLst>
              <p:ext uri="{D42A27DB-BD31-4B8C-83A1-F6EECF244321}">
                <p14:modId xmlns:p14="http://schemas.microsoft.com/office/powerpoint/2010/main" val="786365126"/>
              </p:ext>
            </p:extLst>
          </p:nvPr>
        </p:nvGraphicFramePr>
        <p:xfrm>
          <a:off x="1056443" y="3339631"/>
          <a:ext cx="3373515" cy="2555143"/>
        </p:xfrm>
        <a:graphic>
          <a:graphicData uri="http://schemas.openxmlformats.org/drawingml/2006/table">
            <a:tbl>
              <a:tblPr firstRow="1" firstCol="1" bandRow="1">
                <a:tableStyleId>{073A0DAA-6AF3-43AB-8588-CEC1D06C72B9}</a:tableStyleId>
              </a:tblPr>
              <a:tblGrid>
                <a:gridCol w="1416933">
                  <a:extLst>
                    <a:ext uri="{9D8B030D-6E8A-4147-A177-3AD203B41FA5}">
                      <a16:colId xmlns:a16="http://schemas.microsoft.com/office/drawing/2014/main" val="3996340138"/>
                    </a:ext>
                  </a:extLst>
                </a:gridCol>
                <a:gridCol w="1305578">
                  <a:extLst>
                    <a:ext uri="{9D8B030D-6E8A-4147-A177-3AD203B41FA5}">
                      <a16:colId xmlns:a16="http://schemas.microsoft.com/office/drawing/2014/main" val="2198014893"/>
                    </a:ext>
                  </a:extLst>
                </a:gridCol>
                <a:gridCol w="651004">
                  <a:extLst>
                    <a:ext uri="{9D8B030D-6E8A-4147-A177-3AD203B41FA5}">
                      <a16:colId xmlns:a16="http://schemas.microsoft.com/office/drawing/2014/main" val="1820800473"/>
                    </a:ext>
                  </a:extLst>
                </a:gridCol>
              </a:tblGrid>
              <a:tr h="398401">
                <a:tc>
                  <a:txBody>
                    <a:bodyPr/>
                    <a:lstStyle/>
                    <a:p>
                      <a:pPr algn="ctr">
                        <a:lnSpc>
                          <a:spcPct val="115000"/>
                        </a:lnSpc>
                        <a:spcAft>
                          <a:spcPts val="0"/>
                        </a:spcAft>
                      </a:pPr>
                      <a:r>
                        <a:rPr lang="es-ES" sz="1000" dirty="0">
                          <a:solidFill>
                            <a:schemeClr val="bg1">
                              <a:lumMod val="10000"/>
                            </a:schemeClr>
                          </a:solidFill>
                          <a:effectLst/>
                        </a:rPr>
                        <a:t>Comunidad</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000" dirty="0">
                          <a:solidFill>
                            <a:schemeClr val="bg1">
                              <a:lumMod val="10000"/>
                            </a:schemeClr>
                          </a:solidFill>
                          <a:effectLst/>
                        </a:rPr>
                        <a:t>Dimensiones (m)</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000" dirty="0">
                          <a:solidFill>
                            <a:schemeClr val="bg1">
                              <a:lumMod val="10000"/>
                            </a:schemeClr>
                          </a:solidFill>
                          <a:effectLst/>
                        </a:rPr>
                        <a:t>Valor ($)</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9841975"/>
                  </a:ext>
                </a:extLst>
              </a:tr>
              <a:tr h="239638">
                <a:tc>
                  <a:txBody>
                    <a:bodyPr/>
                    <a:lstStyle/>
                    <a:p>
                      <a:pPr algn="ctr">
                        <a:lnSpc>
                          <a:spcPct val="150000"/>
                        </a:lnSpc>
                        <a:spcAft>
                          <a:spcPts val="0"/>
                        </a:spcAft>
                      </a:pPr>
                      <a:r>
                        <a:rPr lang="es-ES" sz="1000" dirty="0">
                          <a:solidFill>
                            <a:schemeClr val="bg1">
                              <a:lumMod val="10000"/>
                            </a:schemeClr>
                          </a:solidFill>
                          <a:effectLst/>
                        </a:rPr>
                        <a:t>Rukullakta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20x20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0913771"/>
                  </a:ext>
                </a:extLst>
              </a:tr>
              <a:tr h="239638">
                <a:tc>
                  <a:txBody>
                    <a:bodyPr/>
                    <a:lstStyle/>
                    <a:p>
                      <a:pPr algn="ctr">
                        <a:lnSpc>
                          <a:spcPct val="150000"/>
                        </a:lnSpc>
                        <a:spcAft>
                          <a:spcPts val="0"/>
                        </a:spcAft>
                      </a:pPr>
                      <a:r>
                        <a:rPr lang="es-ES" sz="1000" dirty="0">
                          <a:solidFill>
                            <a:schemeClr val="bg1">
                              <a:lumMod val="10000"/>
                            </a:schemeClr>
                          </a:solidFill>
                          <a:effectLst/>
                        </a:rPr>
                        <a:t>Awayaku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3633317"/>
                  </a:ext>
                </a:extLst>
              </a:tr>
              <a:tr h="239638">
                <a:tc>
                  <a:txBody>
                    <a:bodyPr/>
                    <a:lstStyle/>
                    <a:p>
                      <a:pPr algn="ctr">
                        <a:lnSpc>
                          <a:spcPct val="150000"/>
                        </a:lnSpc>
                        <a:spcAft>
                          <a:spcPts val="0"/>
                        </a:spcAft>
                      </a:pPr>
                      <a:r>
                        <a:rPr lang="es-ES" sz="1000" dirty="0">
                          <a:solidFill>
                            <a:schemeClr val="bg1">
                              <a:lumMod val="10000"/>
                            </a:schemeClr>
                          </a:solidFill>
                          <a:effectLst/>
                        </a:rPr>
                        <a:t>Tambayaku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20x20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5491816"/>
                  </a:ext>
                </a:extLst>
              </a:tr>
              <a:tr h="239638">
                <a:tc>
                  <a:txBody>
                    <a:bodyPr/>
                    <a:lstStyle/>
                    <a:p>
                      <a:pPr algn="ctr">
                        <a:lnSpc>
                          <a:spcPct val="150000"/>
                        </a:lnSpc>
                        <a:spcAft>
                          <a:spcPts val="0"/>
                        </a:spcAft>
                      </a:pPr>
                      <a:r>
                        <a:rPr lang="es-ES" sz="1000" dirty="0">
                          <a:solidFill>
                            <a:schemeClr val="bg1">
                              <a:lumMod val="10000"/>
                            </a:schemeClr>
                          </a:solidFill>
                          <a:effectLst/>
                        </a:rPr>
                        <a:t>Itakiwilina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200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4197480"/>
                  </a:ext>
                </a:extLst>
              </a:tr>
              <a:tr h="239638">
                <a:tc>
                  <a:txBody>
                    <a:bodyPr/>
                    <a:lstStyle/>
                    <a:p>
                      <a:pPr algn="ctr">
                        <a:lnSpc>
                          <a:spcPct val="150000"/>
                        </a:lnSpc>
                        <a:spcAft>
                          <a:spcPts val="0"/>
                        </a:spcAft>
                      </a:pPr>
                      <a:r>
                        <a:rPr lang="es-ES" sz="1000" dirty="0">
                          <a:solidFill>
                            <a:schemeClr val="bg1">
                              <a:lumMod val="10000"/>
                            </a:schemeClr>
                          </a:solidFill>
                          <a:effectLst/>
                        </a:rPr>
                        <a:t>Purutuyaku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20x20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500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176849"/>
                  </a:ext>
                </a:extLst>
              </a:tr>
              <a:tr h="239638">
                <a:tc>
                  <a:txBody>
                    <a:bodyPr/>
                    <a:lstStyle/>
                    <a:p>
                      <a:pPr algn="ctr">
                        <a:lnSpc>
                          <a:spcPct val="150000"/>
                        </a:lnSpc>
                        <a:spcAft>
                          <a:spcPts val="0"/>
                        </a:spcAft>
                      </a:pPr>
                      <a:r>
                        <a:rPr lang="es-ES" sz="1000" dirty="0">
                          <a:solidFill>
                            <a:schemeClr val="bg1">
                              <a:lumMod val="10000"/>
                            </a:schemeClr>
                          </a:solidFill>
                          <a:effectLst/>
                        </a:rPr>
                        <a:t>Nukunu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18x20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450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592852"/>
                  </a:ext>
                </a:extLst>
              </a:tr>
              <a:tr h="239638">
                <a:tc>
                  <a:txBody>
                    <a:bodyPr/>
                    <a:lstStyle/>
                    <a:p>
                      <a:pPr algn="ctr">
                        <a:lnSpc>
                          <a:spcPct val="150000"/>
                        </a:lnSpc>
                        <a:spcAft>
                          <a:spcPts val="0"/>
                        </a:spcAft>
                      </a:pPr>
                      <a:r>
                        <a:rPr lang="es-ES" sz="1000" dirty="0">
                          <a:solidFill>
                            <a:schemeClr val="bg1">
                              <a:lumMod val="10000"/>
                            </a:schemeClr>
                          </a:solidFill>
                          <a:effectLst/>
                        </a:rPr>
                        <a:t>Lushianta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27085"/>
                  </a:ext>
                </a:extLst>
              </a:tr>
              <a:tr h="239638">
                <a:tc>
                  <a:txBody>
                    <a:bodyPr/>
                    <a:lstStyle/>
                    <a:p>
                      <a:pPr algn="ctr">
                        <a:lnSpc>
                          <a:spcPct val="150000"/>
                        </a:lnSpc>
                        <a:spcAft>
                          <a:spcPts val="0"/>
                        </a:spcAft>
                      </a:pPr>
                      <a:r>
                        <a:rPr lang="es-ES" sz="1000" dirty="0">
                          <a:solidFill>
                            <a:schemeClr val="bg1">
                              <a:lumMod val="10000"/>
                            </a:schemeClr>
                          </a:solidFill>
                          <a:effectLst/>
                        </a:rPr>
                        <a:t>Willanu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15x30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500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8659841"/>
                  </a:ext>
                </a:extLst>
              </a:tr>
              <a:tr h="239638">
                <a:tc>
                  <a:txBody>
                    <a:bodyPr/>
                    <a:lstStyle/>
                    <a:p>
                      <a:pPr algn="ctr">
                        <a:lnSpc>
                          <a:spcPct val="150000"/>
                        </a:lnSpc>
                        <a:spcAft>
                          <a:spcPts val="0"/>
                        </a:spcAft>
                      </a:pPr>
                      <a:r>
                        <a:rPr lang="es-ES" sz="1000" dirty="0">
                          <a:solidFill>
                            <a:schemeClr val="bg1">
                              <a:lumMod val="10000"/>
                            </a:schemeClr>
                          </a:solidFill>
                          <a:effectLst/>
                        </a:rPr>
                        <a:t>Ardilla Urku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15x20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250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8315113"/>
                  </a:ext>
                </a:extLst>
              </a:tr>
            </a:tbl>
          </a:graphicData>
        </a:graphic>
      </p:graphicFrame>
      <p:graphicFrame>
        <p:nvGraphicFramePr>
          <p:cNvPr id="3" name="Tabla 2">
            <a:extLst>
              <a:ext uri="{FF2B5EF4-FFF2-40B4-BE49-F238E27FC236}">
                <a16:creationId xmlns:a16="http://schemas.microsoft.com/office/drawing/2014/main" id="{24D0AE15-15EB-42F7-BAA8-A2DFAB6821ED}"/>
              </a:ext>
            </a:extLst>
          </p:cNvPr>
          <p:cNvGraphicFramePr>
            <a:graphicFrameLocks noGrp="1"/>
          </p:cNvGraphicFramePr>
          <p:nvPr>
            <p:extLst>
              <p:ext uri="{D42A27DB-BD31-4B8C-83A1-F6EECF244321}">
                <p14:modId xmlns:p14="http://schemas.microsoft.com/office/powerpoint/2010/main" val="807864584"/>
              </p:ext>
            </p:extLst>
          </p:nvPr>
        </p:nvGraphicFramePr>
        <p:xfrm>
          <a:off x="7035782" y="3222587"/>
          <a:ext cx="3555278" cy="2583407"/>
        </p:xfrm>
        <a:graphic>
          <a:graphicData uri="http://schemas.openxmlformats.org/drawingml/2006/table">
            <a:tbl>
              <a:tblPr firstRow="1" firstCol="1" bandRow="1">
                <a:tableStyleId>{073A0DAA-6AF3-43AB-8588-CEC1D06C72B9}</a:tableStyleId>
              </a:tblPr>
              <a:tblGrid>
                <a:gridCol w="1419786">
                  <a:extLst>
                    <a:ext uri="{9D8B030D-6E8A-4147-A177-3AD203B41FA5}">
                      <a16:colId xmlns:a16="http://schemas.microsoft.com/office/drawing/2014/main" val="1227539704"/>
                    </a:ext>
                  </a:extLst>
                </a:gridCol>
                <a:gridCol w="565424">
                  <a:extLst>
                    <a:ext uri="{9D8B030D-6E8A-4147-A177-3AD203B41FA5}">
                      <a16:colId xmlns:a16="http://schemas.microsoft.com/office/drawing/2014/main" val="4120105101"/>
                    </a:ext>
                  </a:extLst>
                </a:gridCol>
                <a:gridCol w="1570068">
                  <a:extLst>
                    <a:ext uri="{9D8B030D-6E8A-4147-A177-3AD203B41FA5}">
                      <a16:colId xmlns:a16="http://schemas.microsoft.com/office/drawing/2014/main" val="525082291"/>
                    </a:ext>
                  </a:extLst>
                </a:gridCol>
              </a:tblGrid>
              <a:tr h="233858">
                <a:tc>
                  <a:txBody>
                    <a:bodyPr/>
                    <a:lstStyle/>
                    <a:p>
                      <a:pPr algn="ctr">
                        <a:lnSpc>
                          <a:spcPct val="115000"/>
                        </a:lnSpc>
                        <a:spcAft>
                          <a:spcPts val="0"/>
                        </a:spcAft>
                      </a:pPr>
                      <a:r>
                        <a:rPr lang="es-ES" sz="1000" dirty="0">
                          <a:solidFill>
                            <a:schemeClr val="bg1">
                              <a:lumMod val="10000"/>
                            </a:schemeClr>
                          </a:solidFill>
                          <a:effectLst/>
                        </a:rPr>
                        <a:t>Comunidad</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000" dirty="0">
                          <a:solidFill>
                            <a:schemeClr val="bg1">
                              <a:lumMod val="10000"/>
                            </a:schemeClr>
                          </a:solidFill>
                          <a:effectLst/>
                        </a:rPr>
                        <a:t>Área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000" dirty="0">
                          <a:solidFill>
                            <a:schemeClr val="bg1">
                              <a:lumMod val="10000"/>
                            </a:schemeClr>
                          </a:solidFill>
                          <a:effectLst/>
                        </a:rPr>
                        <a:t>Valor por m2($)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80248"/>
                  </a:ext>
                </a:extLst>
              </a:tr>
              <a:tr h="261061">
                <a:tc>
                  <a:txBody>
                    <a:bodyPr/>
                    <a:lstStyle/>
                    <a:p>
                      <a:pPr algn="ctr">
                        <a:lnSpc>
                          <a:spcPct val="150000"/>
                        </a:lnSpc>
                        <a:spcAft>
                          <a:spcPts val="0"/>
                        </a:spcAft>
                      </a:pPr>
                      <a:r>
                        <a:rPr lang="es-ES" sz="1000" dirty="0">
                          <a:solidFill>
                            <a:schemeClr val="bg1">
                              <a:lumMod val="10000"/>
                            </a:schemeClr>
                          </a:solidFill>
                          <a:effectLst/>
                        </a:rPr>
                        <a:t>Rukullakta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3.75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7636569"/>
                  </a:ext>
                </a:extLst>
              </a:tr>
              <a:tr h="261061">
                <a:tc>
                  <a:txBody>
                    <a:bodyPr/>
                    <a:lstStyle/>
                    <a:p>
                      <a:pPr algn="ctr">
                        <a:lnSpc>
                          <a:spcPct val="150000"/>
                        </a:lnSpc>
                        <a:spcAft>
                          <a:spcPts val="0"/>
                        </a:spcAft>
                      </a:pPr>
                      <a:r>
                        <a:rPr lang="es-ES" sz="1000" dirty="0">
                          <a:solidFill>
                            <a:schemeClr val="bg1">
                              <a:lumMod val="10000"/>
                            </a:schemeClr>
                          </a:solidFill>
                          <a:effectLst/>
                        </a:rPr>
                        <a:t>Awayaku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4269843"/>
                  </a:ext>
                </a:extLst>
              </a:tr>
              <a:tr h="261061">
                <a:tc>
                  <a:txBody>
                    <a:bodyPr/>
                    <a:lstStyle/>
                    <a:p>
                      <a:pPr algn="ctr">
                        <a:lnSpc>
                          <a:spcPct val="150000"/>
                        </a:lnSpc>
                        <a:spcAft>
                          <a:spcPts val="0"/>
                        </a:spcAft>
                      </a:pPr>
                      <a:r>
                        <a:rPr lang="es-ES" sz="1000" dirty="0">
                          <a:solidFill>
                            <a:schemeClr val="bg1">
                              <a:lumMod val="10000"/>
                            </a:schemeClr>
                          </a:solidFill>
                          <a:effectLst/>
                        </a:rPr>
                        <a:t>Tambayaku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9677099"/>
                  </a:ext>
                </a:extLst>
              </a:tr>
              <a:tr h="261061">
                <a:tc>
                  <a:txBody>
                    <a:bodyPr/>
                    <a:lstStyle/>
                    <a:p>
                      <a:pPr algn="ctr">
                        <a:lnSpc>
                          <a:spcPct val="150000"/>
                        </a:lnSpc>
                        <a:spcAft>
                          <a:spcPts val="0"/>
                        </a:spcAft>
                      </a:pPr>
                      <a:r>
                        <a:rPr lang="es-ES" sz="1000" dirty="0">
                          <a:solidFill>
                            <a:schemeClr val="bg1">
                              <a:lumMod val="10000"/>
                            </a:schemeClr>
                          </a:solidFill>
                          <a:effectLst/>
                        </a:rPr>
                        <a:t>Itakiwilina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0.67</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5929042"/>
                  </a:ext>
                </a:extLst>
              </a:tr>
              <a:tr h="261061">
                <a:tc>
                  <a:txBody>
                    <a:bodyPr/>
                    <a:lstStyle/>
                    <a:p>
                      <a:pPr algn="ctr">
                        <a:lnSpc>
                          <a:spcPct val="150000"/>
                        </a:lnSpc>
                        <a:spcAft>
                          <a:spcPts val="0"/>
                        </a:spcAft>
                      </a:pPr>
                      <a:r>
                        <a:rPr lang="es-ES" sz="1000" dirty="0">
                          <a:solidFill>
                            <a:schemeClr val="bg1">
                              <a:lumMod val="10000"/>
                            </a:schemeClr>
                          </a:solidFill>
                          <a:effectLst/>
                        </a:rPr>
                        <a:t>Purutuyaku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1.25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0196740"/>
                  </a:ext>
                </a:extLst>
              </a:tr>
              <a:tr h="261061">
                <a:tc>
                  <a:txBody>
                    <a:bodyPr/>
                    <a:lstStyle/>
                    <a:p>
                      <a:pPr algn="ctr">
                        <a:lnSpc>
                          <a:spcPct val="150000"/>
                        </a:lnSpc>
                        <a:spcAft>
                          <a:spcPts val="0"/>
                        </a:spcAft>
                      </a:pPr>
                      <a:r>
                        <a:rPr lang="es-ES" sz="1000" dirty="0">
                          <a:solidFill>
                            <a:schemeClr val="bg1">
                              <a:lumMod val="10000"/>
                            </a:schemeClr>
                          </a:solidFill>
                          <a:effectLst/>
                        </a:rPr>
                        <a:t>Nukunu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360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1.25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7710144"/>
                  </a:ext>
                </a:extLst>
              </a:tr>
              <a:tr h="261061">
                <a:tc>
                  <a:txBody>
                    <a:bodyPr/>
                    <a:lstStyle/>
                    <a:p>
                      <a:pPr algn="ctr">
                        <a:lnSpc>
                          <a:spcPct val="150000"/>
                        </a:lnSpc>
                        <a:spcAft>
                          <a:spcPts val="0"/>
                        </a:spcAft>
                      </a:pPr>
                      <a:r>
                        <a:rPr lang="es-ES" sz="1000" dirty="0">
                          <a:solidFill>
                            <a:schemeClr val="bg1">
                              <a:lumMod val="10000"/>
                            </a:schemeClr>
                          </a:solidFill>
                          <a:effectLst/>
                        </a:rPr>
                        <a:t>Lushianta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29133"/>
                  </a:ext>
                </a:extLst>
              </a:tr>
              <a:tr h="261061">
                <a:tc>
                  <a:txBody>
                    <a:bodyPr/>
                    <a:lstStyle/>
                    <a:p>
                      <a:pPr algn="ctr">
                        <a:lnSpc>
                          <a:spcPct val="150000"/>
                        </a:lnSpc>
                        <a:spcAft>
                          <a:spcPts val="0"/>
                        </a:spcAft>
                      </a:pPr>
                      <a:r>
                        <a:rPr lang="es-ES" sz="1000" dirty="0">
                          <a:solidFill>
                            <a:schemeClr val="bg1">
                              <a:lumMod val="10000"/>
                            </a:schemeClr>
                          </a:solidFill>
                          <a:effectLst/>
                        </a:rPr>
                        <a:t>Willanu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450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1.11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2087106"/>
                  </a:ext>
                </a:extLst>
              </a:tr>
              <a:tr h="261061">
                <a:tc>
                  <a:txBody>
                    <a:bodyPr/>
                    <a:lstStyle/>
                    <a:p>
                      <a:pPr algn="ctr">
                        <a:lnSpc>
                          <a:spcPct val="150000"/>
                        </a:lnSpc>
                        <a:spcAft>
                          <a:spcPts val="0"/>
                        </a:spcAft>
                      </a:pPr>
                      <a:r>
                        <a:rPr lang="es-ES" sz="1000" dirty="0">
                          <a:solidFill>
                            <a:schemeClr val="bg1">
                              <a:lumMod val="10000"/>
                            </a:schemeClr>
                          </a:solidFill>
                          <a:effectLst/>
                        </a:rPr>
                        <a:t>Ardilla Urku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300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0.83</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9025652"/>
                  </a:ext>
                </a:extLst>
              </a:tr>
            </a:tbl>
          </a:graphicData>
        </a:graphic>
      </p:graphicFrame>
      <p:sp>
        <p:nvSpPr>
          <p:cNvPr id="4" name="Flecha: a la derecha 3">
            <a:extLst>
              <a:ext uri="{FF2B5EF4-FFF2-40B4-BE49-F238E27FC236}">
                <a16:creationId xmlns:a16="http://schemas.microsoft.com/office/drawing/2014/main" id="{E83B40BC-A389-4A00-8A94-8FCAE3B878C1}"/>
              </a:ext>
            </a:extLst>
          </p:cNvPr>
          <p:cNvSpPr/>
          <p:nvPr/>
        </p:nvSpPr>
        <p:spPr>
          <a:xfrm>
            <a:off x="5237825" y="3666478"/>
            <a:ext cx="1251752" cy="1198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esquinas redondeadas 6">
            <a:extLst>
              <a:ext uri="{FF2B5EF4-FFF2-40B4-BE49-F238E27FC236}">
                <a16:creationId xmlns:a16="http://schemas.microsoft.com/office/drawing/2014/main" id="{D2B01077-3474-4083-8601-8E7A7C838FF6}"/>
              </a:ext>
            </a:extLst>
          </p:cNvPr>
          <p:cNvSpPr/>
          <p:nvPr/>
        </p:nvSpPr>
        <p:spPr>
          <a:xfrm>
            <a:off x="2138449" y="1897616"/>
            <a:ext cx="1449451" cy="639192"/>
          </a:xfrm>
          <a:prstGeom prst="roundRect">
            <a:avLst/>
          </a:prstGeom>
          <a:solidFill>
            <a:srgbClr val="FDEDB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Valor por Parcela</a:t>
            </a:r>
          </a:p>
        </p:txBody>
      </p:sp>
      <p:sp>
        <p:nvSpPr>
          <p:cNvPr id="8" name="Rectángulo: esquinas redondeadas 7">
            <a:extLst>
              <a:ext uri="{FF2B5EF4-FFF2-40B4-BE49-F238E27FC236}">
                <a16:creationId xmlns:a16="http://schemas.microsoft.com/office/drawing/2014/main" id="{EFADB532-24F2-475A-BEA2-78952FFAF0A5}"/>
              </a:ext>
            </a:extLst>
          </p:cNvPr>
          <p:cNvSpPr/>
          <p:nvPr/>
        </p:nvSpPr>
        <p:spPr>
          <a:xfrm>
            <a:off x="7937047" y="1810319"/>
            <a:ext cx="1449451" cy="639192"/>
          </a:xfrm>
          <a:prstGeom prst="roundRect">
            <a:avLst/>
          </a:prstGeom>
          <a:solidFill>
            <a:srgbClr val="FFE5E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Valor por m2</a:t>
            </a:r>
          </a:p>
        </p:txBody>
      </p:sp>
      <p:sp>
        <p:nvSpPr>
          <p:cNvPr id="5" name="Flecha: hacia abajo 4">
            <a:extLst>
              <a:ext uri="{FF2B5EF4-FFF2-40B4-BE49-F238E27FC236}">
                <a16:creationId xmlns:a16="http://schemas.microsoft.com/office/drawing/2014/main" id="{34FD1A39-3036-4683-9706-1A31C800571D}"/>
              </a:ext>
            </a:extLst>
          </p:cNvPr>
          <p:cNvSpPr/>
          <p:nvPr/>
        </p:nvSpPr>
        <p:spPr>
          <a:xfrm>
            <a:off x="2645546" y="2760955"/>
            <a:ext cx="443883" cy="3728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Flecha: hacia abajo 8">
            <a:extLst>
              <a:ext uri="{FF2B5EF4-FFF2-40B4-BE49-F238E27FC236}">
                <a16:creationId xmlns:a16="http://schemas.microsoft.com/office/drawing/2014/main" id="{D9CF597E-5E69-4003-91F4-9DCEBC9F34A8}"/>
              </a:ext>
            </a:extLst>
          </p:cNvPr>
          <p:cNvSpPr/>
          <p:nvPr/>
        </p:nvSpPr>
        <p:spPr>
          <a:xfrm>
            <a:off x="8497410" y="2700291"/>
            <a:ext cx="443883" cy="3728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514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BBC308A0-A2A6-40B6-B54B-CE3A28B79096}"/>
              </a:ext>
            </a:extLst>
          </p:cNvPr>
          <p:cNvSpPr>
            <a:spLocks noGrp="1"/>
          </p:cNvSpPr>
          <p:nvPr>
            <p:ph type="title"/>
          </p:nvPr>
        </p:nvSpPr>
        <p:spPr>
          <a:xfrm>
            <a:off x="5131293" y="355120"/>
            <a:ext cx="6905867" cy="816637"/>
          </a:xfrm>
        </p:spPr>
        <p:txBody>
          <a:bodyPr>
            <a:noAutofit/>
          </a:bodyPr>
          <a:lstStyle/>
          <a:p>
            <a:r>
              <a:rPr lang="es-EC" sz="3200" b="1" dirty="0">
                <a:solidFill>
                  <a:schemeClr val="bg1">
                    <a:lumMod val="10000"/>
                  </a:schemeClr>
                </a:solidFill>
                <a:latin typeface="+mn-lt"/>
              </a:rPr>
              <a:t>GENERACIÓN DE BASES DE DATOS</a:t>
            </a:r>
          </a:p>
        </p:txBody>
      </p:sp>
      <p:sp>
        <p:nvSpPr>
          <p:cNvPr id="11" name="Rectángulo: esquinas redondeadas 10">
            <a:extLst>
              <a:ext uri="{FF2B5EF4-FFF2-40B4-BE49-F238E27FC236}">
                <a16:creationId xmlns:a16="http://schemas.microsoft.com/office/drawing/2014/main" id="{A41C247E-4D09-4E23-9DB2-181E642428A3}"/>
              </a:ext>
            </a:extLst>
          </p:cNvPr>
          <p:cNvSpPr/>
          <p:nvPr/>
        </p:nvSpPr>
        <p:spPr>
          <a:xfrm>
            <a:off x="358414" y="2132340"/>
            <a:ext cx="3100762" cy="406673"/>
          </a:xfrm>
          <a:prstGeom prst="roundRect">
            <a:avLst/>
          </a:prstGeom>
          <a:solidFill>
            <a:srgbClr val="FDEDB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Base de datos Alfanumérica</a:t>
            </a:r>
          </a:p>
        </p:txBody>
      </p:sp>
      <p:graphicFrame>
        <p:nvGraphicFramePr>
          <p:cNvPr id="2" name="Tabla 1">
            <a:extLst>
              <a:ext uri="{FF2B5EF4-FFF2-40B4-BE49-F238E27FC236}">
                <a16:creationId xmlns:a16="http://schemas.microsoft.com/office/drawing/2014/main" id="{AA3B8BC3-C0FE-4A85-8C3D-E4964AF9E9E3}"/>
              </a:ext>
            </a:extLst>
          </p:cNvPr>
          <p:cNvGraphicFramePr>
            <a:graphicFrameLocks noGrp="1"/>
          </p:cNvGraphicFramePr>
          <p:nvPr>
            <p:extLst>
              <p:ext uri="{D42A27DB-BD31-4B8C-83A1-F6EECF244321}">
                <p14:modId xmlns:p14="http://schemas.microsoft.com/office/powerpoint/2010/main" val="587775411"/>
              </p:ext>
            </p:extLst>
          </p:nvPr>
        </p:nvGraphicFramePr>
        <p:xfrm>
          <a:off x="390618" y="3027285"/>
          <a:ext cx="11275374" cy="2842198"/>
        </p:xfrm>
        <a:graphic>
          <a:graphicData uri="http://schemas.openxmlformats.org/drawingml/2006/table">
            <a:tbl>
              <a:tblPr>
                <a:tableStyleId>{BC89EF96-8CEA-46FF-86C4-4CE0E7609802}</a:tableStyleId>
              </a:tblPr>
              <a:tblGrid>
                <a:gridCol w="790112">
                  <a:extLst>
                    <a:ext uri="{9D8B030D-6E8A-4147-A177-3AD203B41FA5}">
                      <a16:colId xmlns:a16="http://schemas.microsoft.com/office/drawing/2014/main" val="2504267005"/>
                    </a:ext>
                  </a:extLst>
                </a:gridCol>
                <a:gridCol w="896645">
                  <a:extLst>
                    <a:ext uri="{9D8B030D-6E8A-4147-A177-3AD203B41FA5}">
                      <a16:colId xmlns:a16="http://schemas.microsoft.com/office/drawing/2014/main" val="2469833384"/>
                    </a:ext>
                  </a:extLst>
                </a:gridCol>
                <a:gridCol w="541538">
                  <a:extLst>
                    <a:ext uri="{9D8B030D-6E8A-4147-A177-3AD203B41FA5}">
                      <a16:colId xmlns:a16="http://schemas.microsoft.com/office/drawing/2014/main" val="3912119673"/>
                    </a:ext>
                  </a:extLst>
                </a:gridCol>
                <a:gridCol w="612559">
                  <a:extLst>
                    <a:ext uri="{9D8B030D-6E8A-4147-A177-3AD203B41FA5}">
                      <a16:colId xmlns:a16="http://schemas.microsoft.com/office/drawing/2014/main" val="1988163651"/>
                    </a:ext>
                  </a:extLst>
                </a:gridCol>
                <a:gridCol w="514905">
                  <a:extLst>
                    <a:ext uri="{9D8B030D-6E8A-4147-A177-3AD203B41FA5}">
                      <a16:colId xmlns:a16="http://schemas.microsoft.com/office/drawing/2014/main" val="972105491"/>
                    </a:ext>
                  </a:extLst>
                </a:gridCol>
                <a:gridCol w="550415">
                  <a:extLst>
                    <a:ext uri="{9D8B030D-6E8A-4147-A177-3AD203B41FA5}">
                      <a16:colId xmlns:a16="http://schemas.microsoft.com/office/drawing/2014/main" val="3415677636"/>
                    </a:ext>
                  </a:extLst>
                </a:gridCol>
                <a:gridCol w="541538">
                  <a:extLst>
                    <a:ext uri="{9D8B030D-6E8A-4147-A177-3AD203B41FA5}">
                      <a16:colId xmlns:a16="http://schemas.microsoft.com/office/drawing/2014/main" val="2445341561"/>
                    </a:ext>
                  </a:extLst>
                </a:gridCol>
                <a:gridCol w="526961">
                  <a:extLst>
                    <a:ext uri="{9D8B030D-6E8A-4147-A177-3AD203B41FA5}">
                      <a16:colId xmlns:a16="http://schemas.microsoft.com/office/drawing/2014/main" val="1318256697"/>
                    </a:ext>
                  </a:extLst>
                </a:gridCol>
                <a:gridCol w="510645">
                  <a:extLst>
                    <a:ext uri="{9D8B030D-6E8A-4147-A177-3AD203B41FA5}">
                      <a16:colId xmlns:a16="http://schemas.microsoft.com/office/drawing/2014/main" val="101019011"/>
                    </a:ext>
                  </a:extLst>
                </a:gridCol>
                <a:gridCol w="510645">
                  <a:extLst>
                    <a:ext uri="{9D8B030D-6E8A-4147-A177-3AD203B41FA5}">
                      <a16:colId xmlns:a16="http://schemas.microsoft.com/office/drawing/2014/main" val="1844547286"/>
                    </a:ext>
                  </a:extLst>
                </a:gridCol>
                <a:gridCol w="510645">
                  <a:extLst>
                    <a:ext uri="{9D8B030D-6E8A-4147-A177-3AD203B41FA5}">
                      <a16:colId xmlns:a16="http://schemas.microsoft.com/office/drawing/2014/main" val="1648729232"/>
                    </a:ext>
                  </a:extLst>
                </a:gridCol>
                <a:gridCol w="586650">
                  <a:extLst>
                    <a:ext uri="{9D8B030D-6E8A-4147-A177-3AD203B41FA5}">
                      <a16:colId xmlns:a16="http://schemas.microsoft.com/office/drawing/2014/main" val="2960255888"/>
                    </a:ext>
                  </a:extLst>
                </a:gridCol>
                <a:gridCol w="523782">
                  <a:extLst>
                    <a:ext uri="{9D8B030D-6E8A-4147-A177-3AD203B41FA5}">
                      <a16:colId xmlns:a16="http://schemas.microsoft.com/office/drawing/2014/main" val="2199750436"/>
                    </a:ext>
                  </a:extLst>
                </a:gridCol>
                <a:gridCol w="421503">
                  <a:extLst>
                    <a:ext uri="{9D8B030D-6E8A-4147-A177-3AD203B41FA5}">
                      <a16:colId xmlns:a16="http://schemas.microsoft.com/office/drawing/2014/main" val="3496958872"/>
                    </a:ext>
                  </a:extLst>
                </a:gridCol>
                <a:gridCol w="510645">
                  <a:extLst>
                    <a:ext uri="{9D8B030D-6E8A-4147-A177-3AD203B41FA5}">
                      <a16:colId xmlns:a16="http://schemas.microsoft.com/office/drawing/2014/main" val="2222477056"/>
                    </a:ext>
                  </a:extLst>
                </a:gridCol>
                <a:gridCol w="510645">
                  <a:extLst>
                    <a:ext uri="{9D8B030D-6E8A-4147-A177-3AD203B41FA5}">
                      <a16:colId xmlns:a16="http://schemas.microsoft.com/office/drawing/2014/main" val="3451949392"/>
                    </a:ext>
                  </a:extLst>
                </a:gridCol>
                <a:gridCol w="510645">
                  <a:extLst>
                    <a:ext uri="{9D8B030D-6E8A-4147-A177-3AD203B41FA5}">
                      <a16:colId xmlns:a16="http://schemas.microsoft.com/office/drawing/2014/main" val="3119740733"/>
                    </a:ext>
                  </a:extLst>
                </a:gridCol>
                <a:gridCol w="510645">
                  <a:extLst>
                    <a:ext uri="{9D8B030D-6E8A-4147-A177-3AD203B41FA5}">
                      <a16:colId xmlns:a16="http://schemas.microsoft.com/office/drawing/2014/main" val="3235286338"/>
                    </a:ext>
                  </a:extLst>
                </a:gridCol>
                <a:gridCol w="683606">
                  <a:extLst>
                    <a:ext uri="{9D8B030D-6E8A-4147-A177-3AD203B41FA5}">
                      <a16:colId xmlns:a16="http://schemas.microsoft.com/office/drawing/2014/main" val="1894119263"/>
                    </a:ext>
                  </a:extLst>
                </a:gridCol>
                <a:gridCol w="510645">
                  <a:extLst>
                    <a:ext uri="{9D8B030D-6E8A-4147-A177-3AD203B41FA5}">
                      <a16:colId xmlns:a16="http://schemas.microsoft.com/office/drawing/2014/main" val="2333612348"/>
                    </a:ext>
                  </a:extLst>
                </a:gridCol>
              </a:tblGrid>
              <a:tr h="356378">
                <a:tc>
                  <a:txBody>
                    <a:bodyPr/>
                    <a:lstStyle/>
                    <a:p>
                      <a:pPr algn="ctr" fontAlgn="b"/>
                      <a:r>
                        <a:rPr lang="es-EC" sz="800" b="1" u="none" strike="noStrike" dirty="0">
                          <a:solidFill>
                            <a:schemeClr val="bg1">
                              <a:lumMod val="10000"/>
                            </a:schemeClr>
                          </a:solidFill>
                          <a:effectLst/>
                        </a:rPr>
                        <a:t>Nombres</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Apellidos</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Cedula </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Teléfono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Tenencia</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Uso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Ocupación </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Propiedad</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Pozo Séptico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Red Vial</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Pavimento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Electricidad</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Transporte</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Escuelas</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Agua Entubada</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Cable Tv</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Teléfono_</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Internet</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Terreno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b="1" u="none" strike="noStrike" dirty="0">
                          <a:solidFill>
                            <a:schemeClr val="bg1">
                              <a:lumMod val="10000"/>
                            </a:schemeClr>
                          </a:solidFill>
                          <a:effectLst/>
                        </a:rPr>
                        <a:t>Estado</a:t>
                      </a:r>
                      <a:endParaRPr lang="es-EC" sz="800" b="1"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332724057"/>
                  </a:ext>
                </a:extLst>
              </a:tr>
              <a:tr h="185975">
                <a:tc>
                  <a:txBody>
                    <a:bodyPr/>
                    <a:lstStyle/>
                    <a:p>
                      <a:pPr algn="ctr" fontAlgn="b"/>
                      <a:r>
                        <a:rPr lang="es-EC" sz="800" u="none" strike="noStrike" dirty="0">
                          <a:solidFill>
                            <a:schemeClr val="bg1">
                              <a:lumMod val="10000"/>
                            </a:schemeClr>
                          </a:solidFill>
                          <a:effectLst/>
                        </a:rPr>
                        <a:t>Fredy Genaro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Shiguango Tanguila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1600327325</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0999354567</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Uso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Ocasional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Muy Mala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3536365051"/>
                  </a:ext>
                </a:extLst>
              </a:tr>
              <a:tr h="185975">
                <a:tc>
                  <a:txBody>
                    <a:bodyPr/>
                    <a:lstStyle/>
                    <a:p>
                      <a:pPr algn="ctr" fontAlgn="b"/>
                      <a:r>
                        <a:rPr lang="es-EC" sz="800" u="none" strike="noStrike" dirty="0">
                          <a:solidFill>
                            <a:schemeClr val="bg1">
                              <a:lumMod val="10000"/>
                            </a:schemeClr>
                          </a:solidFill>
                          <a:effectLst/>
                        </a:rPr>
                        <a:t>Henry Joselo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Grefa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1550014720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0998817250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uso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Desocupado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2629366438"/>
                  </a:ext>
                </a:extLst>
              </a:tr>
              <a:tr h="185975">
                <a:tc>
                  <a:txBody>
                    <a:bodyPr/>
                    <a:lstStyle/>
                    <a:p>
                      <a:pPr algn="ctr" fontAlgn="b"/>
                      <a:r>
                        <a:rPr lang="es-EC" sz="800" u="none" strike="noStrike" dirty="0">
                          <a:solidFill>
                            <a:schemeClr val="bg1">
                              <a:lumMod val="10000"/>
                            </a:schemeClr>
                          </a:solidFill>
                          <a:effectLst/>
                        </a:rPr>
                        <a:t>Wilmer Juan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Grefa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1501268260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0980953111</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uso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Desocupado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1001473648"/>
                  </a:ext>
                </a:extLst>
              </a:tr>
              <a:tr h="185975">
                <a:tc>
                  <a:txBody>
                    <a:bodyPr/>
                    <a:lstStyle/>
                    <a:p>
                      <a:pPr algn="ctr" fontAlgn="b"/>
                      <a:r>
                        <a:rPr lang="es-EC" sz="800" u="none" strike="noStrike" dirty="0">
                          <a:solidFill>
                            <a:schemeClr val="bg1">
                              <a:lumMod val="10000"/>
                            </a:schemeClr>
                          </a:solidFill>
                          <a:effectLst/>
                        </a:rPr>
                        <a:t>Kevin Eduardo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Grefa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1501150910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0950953111</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Residencial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Desocupado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2655422534"/>
                  </a:ext>
                </a:extLst>
              </a:tr>
              <a:tr h="185975">
                <a:tc>
                  <a:txBody>
                    <a:bodyPr/>
                    <a:lstStyle/>
                    <a:p>
                      <a:pPr algn="ctr" fontAlgn="b"/>
                      <a:r>
                        <a:rPr lang="es-EC" sz="800" u="none" strike="noStrike" dirty="0">
                          <a:solidFill>
                            <a:schemeClr val="bg1">
                              <a:lumMod val="10000"/>
                            </a:schemeClr>
                          </a:solidFill>
                          <a:effectLst/>
                        </a:rPr>
                        <a:t>Henry Edwin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Yumbo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1501125530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0939113348</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Residencial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Permanente</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Regular</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3602094386"/>
                  </a:ext>
                </a:extLst>
              </a:tr>
              <a:tr h="185975">
                <a:tc>
                  <a:txBody>
                    <a:bodyPr/>
                    <a:lstStyle/>
                    <a:p>
                      <a:pPr algn="ctr" fontAlgn="b"/>
                      <a:r>
                        <a:rPr lang="es-EC" sz="800" u="none" strike="noStrike" dirty="0">
                          <a:solidFill>
                            <a:schemeClr val="bg1">
                              <a:lumMod val="10000"/>
                            </a:schemeClr>
                          </a:solidFill>
                          <a:effectLst/>
                        </a:rPr>
                        <a:t>Jordy Brayan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Alvarado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1501089350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0979916435</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Residencial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Permanente</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Regular</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122458941"/>
                  </a:ext>
                </a:extLst>
              </a:tr>
              <a:tr h="185975">
                <a:tc>
                  <a:txBody>
                    <a:bodyPr/>
                    <a:lstStyle/>
                    <a:p>
                      <a:pPr algn="ctr" fontAlgn="b"/>
                      <a:r>
                        <a:rPr lang="es-EC" sz="800" u="none" strike="noStrike" dirty="0">
                          <a:solidFill>
                            <a:schemeClr val="bg1">
                              <a:lumMod val="10000"/>
                            </a:schemeClr>
                          </a:solidFill>
                          <a:effectLst/>
                        </a:rPr>
                        <a:t>Adriana Carina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Shiguango Grefa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1501078552</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0986130231</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Agrícola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Permanente</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192950740"/>
                  </a:ext>
                </a:extLst>
              </a:tr>
              <a:tr h="185975">
                <a:tc>
                  <a:txBody>
                    <a:bodyPr/>
                    <a:lstStyle/>
                    <a:p>
                      <a:pPr algn="ctr" fontAlgn="b"/>
                      <a:r>
                        <a:rPr lang="es-EC" sz="800" u="none" strike="noStrike" dirty="0">
                          <a:solidFill>
                            <a:schemeClr val="bg1">
                              <a:lumMod val="10000"/>
                            </a:schemeClr>
                          </a:solidFill>
                          <a:effectLst/>
                        </a:rPr>
                        <a:t>Tatiana Marisela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Tapuy</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1501070390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0939824355</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Residencial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Permanente</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Regular</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790821485"/>
                  </a:ext>
                </a:extLst>
              </a:tr>
              <a:tr h="185975">
                <a:tc>
                  <a:txBody>
                    <a:bodyPr/>
                    <a:lstStyle/>
                    <a:p>
                      <a:pPr algn="ctr" fontAlgn="b"/>
                      <a:r>
                        <a:rPr lang="es-EC" sz="800" u="none" strike="noStrike" dirty="0">
                          <a:solidFill>
                            <a:schemeClr val="bg1">
                              <a:lumMod val="10000"/>
                            </a:schemeClr>
                          </a:solidFill>
                          <a:effectLst/>
                        </a:rPr>
                        <a:t>Tatiana Marisela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Yumbo Tapuy</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1501070390</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0939824355</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Residencial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Permanente</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Regular</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3094984424"/>
                  </a:ext>
                </a:extLst>
              </a:tr>
              <a:tr h="185975">
                <a:tc>
                  <a:txBody>
                    <a:bodyPr/>
                    <a:lstStyle/>
                    <a:p>
                      <a:pPr algn="ctr" fontAlgn="b"/>
                      <a:r>
                        <a:rPr lang="es-EC" sz="800" u="none" strike="noStrike" dirty="0">
                          <a:solidFill>
                            <a:schemeClr val="bg1">
                              <a:lumMod val="10000"/>
                            </a:schemeClr>
                          </a:solidFill>
                          <a:effectLst/>
                        </a:rPr>
                        <a:t>Elsy Rosalía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Shiguango Grefa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1501062028</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0969388814</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Propiedad</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Agrícola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Ocasional</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Comunitaria</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No</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r>
                        <a:rPr lang="es-EC" sz="800" u="none" strike="noStrike" dirty="0">
                          <a:solidFill>
                            <a:schemeClr val="bg1">
                              <a:lumMod val="10000"/>
                            </a:schemeClr>
                          </a:solidFill>
                          <a:effectLst/>
                        </a:rPr>
                        <a:t>Sin Construcción</a:t>
                      </a:r>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tc>
                  <a:txBody>
                    <a:bodyPr/>
                    <a:lstStyle/>
                    <a:p>
                      <a:pPr algn="ctr" fontAlgn="b"/>
                      <a:endParaRPr lang="es-EC" sz="800" b="0" i="0" u="none" strike="noStrike" dirty="0">
                        <a:solidFill>
                          <a:schemeClr val="bg1">
                            <a:lumMod val="10000"/>
                          </a:schemeClr>
                        </a:solidFill>
                        <a:effectLst/>
                        <a:latin typeface="Calibri" panose="020F0502020204030204" pitchFamily="34" charset="0"/>
                      </a:endParaRPr>
                    </a:p>
                  </a:txBody>
                  <a:tcPr marL="4742" marR="4742" marT="4742" marB="0" anchor="ctr">
                    <a:solidFill>
                      <a:srgbClr val="FEF4D2"/>
                    </a:solidFill>
                  </a:tcPr>
                </a:tc>
                <a:extLst>
                  <a:ext uri="{0D108BD9-81ED-4DB2-BD59-A6C34878D82A}">
                    <a16:rowId xmlns:a16="http://schemas.microsoft.com/office/drawing/2014/main" val="3621217614"/>
                  </a:ext>
                </a:extLst>
              </a:tr>
            </a:tbl>
          </a:graphicData>
        </a:graphic>
      </p:graphicFrame>
    </p:spTree>
    <p:extLst>
      <p:ext uri="{BB962C8B-B14F-4D97-AF65-F5344CB8AC3E}">
        <p14:creationId xmlns:p14="http://schemas.microsoft.com/office/powerpoint/2010/main" val="3441696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DB2D75DE-4602-4984-908F-0551E6930116}"/>
              </a:ext>
            </a:extLst>
          </p:cNvPr>
          <p:cNvSpPr/>
          <p:nvPr/>
        </p:nvSpPr>
        <p:spPr>
          <a:xfrm>
            <a:off x="1324283" y="1890630"/>
            <a:ext cx="2907311" cy="639192"/>
          </a:xfrm>
          <a:prstGeom prst="roundRect">
            <a:avLst/>
          </a:prstGeom>
          <a:solidFill>
            <a:srgbClr val="FF999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Base de datos gráfica</a:t>
            </a:r>
          </a:p>
        </p:txBody>
      </p:sp>
      <p:sp>
        <p:nvSpPr>
          <p:cNvPr id="5" name="Rectángulo 4">
            <a:extLst>
              <a:ext uri="{FF2B5EF4-FFF2-40B4-BE49-F238E27FC236}">
                <a16:creationId xmlns:a16="http://schemas.microsoft.com/office/drawing/2014/main" id="{BD999BB6-F96E-43DF-9AF1-E8482371C7BD}"/>
              </a:ext>
            </a:extLst>
          </p:cNvPr>
          <p:cNvSpPr/>
          <p:nvPr/>
        </p:nvSpPr>
        <p:spPr>
          <a:xfrm>
            <a:off x="4950338" y="436327"/>
            <a:ext cx="7241662" cy="584775"/>
          </a:xfrm>
          <a:prstGeom prst="rect">
            <a:avLst/>
          </a:prstGeom>
        </p:spPr>
        <p:txBody>
          <a:bodyPr wrap="none">
            <a:spAutoFit/>
          </a:bodyPr>
          <a:lstStyle/>
          <a:p>
            <a:r>
              <a:rPr lang="es-EC" sz="3200" b="1" dirty="0">
                <a:solidFill>
                  <a:schemeClr val="bg1">
                    <a:lumMod val="10000"/>
                  </a:schemeClr>
                </a:solidFill>
              </a:rPr>
              <a:t>GENERACIÓN DE BASES DE DATOS</a:t>
            </a:r>
            <a:endParaRPr lang="es-EC" sz="3200" dirty="0"/>
          </a:p>
        </p:txBody>
      </p:sp>
      <p:pic>
        <p:nvPicPr>
          <p:cNvPr id="6" name="Imagen 5">
            <a:extLst>
              <a:ext uri="{FF2B5EF4-FFF2-40B4-BE49-F238E27FC236}">
                <a16:creationId xmlns:a16="http://schemas.microsoft.com/office/drawing/2014/main" id="{100533B8-AFB4-4EA6-A2F3-92D7D849FBE9}"/>
              </a:ext>
            </a:extLst>
          </p:cNvPr>
          <p:cNvPicPr>
            <a:picLocks noChangeAspect="1"/>
          </p:cNvPicPr>
          <p:nvPr/>
        </p:nvPicPr>
        <p:blipFill>
          <a:blip r:embed="rId2"/>
          <a:stretch>
            <a:fillRect/>
          </a:stretch>
        </p:blipFill>
        <p:spPr>
          <a:xfrm>
            <a:off x="1111950" y="3065082"/>
            <a:ext cx="4303429" cy="2971734"/>
          </a:xfrm>
          <a:prstGeom prst="rect">
            <a:avLst/>
          </a:prstGeom>
        </p:spPr>
      </p:pic>
      <p:pic>
        <p:nvPicPr>
          <p:cNvPr id="7" name="Imagen 6">
            <a:extLst>
              <a:ext uri="{FF2B5EF4-FFF2-40B4-BE49-F238E27FC236}">
                <a16:creationId xmlns:a16="http://schemas.microsoft.com/office/drawing/2014/main" id="{C8100B38-416B-4EB9-BA5D-9A03F0ED04D8}"/>
              </a:ext>
            </a:extLst>
          </p:cNvPr>
          <p:cNvPicPr>
            <a:picLocks noChangeAspect="1"/>
          </p:cNvPicPr>
          <p:nvPr/>
        </p:nvPicPr>
        <p:blipFill>
          <a:blip r:embed="rId3"/>
          <a:stretch>
            <a:fillRect/>
          </a:stretch>
        </p:blipFill>
        <p:spPr>
          <a:xfrm>
            <a:off x="6897950" y="2956263"/>
            <a:ext cx="3687086" cy="3150700"/>
          </a:xfrm>
          <a:prstGeom prst="rect">
            <a:avLst/>
          </a:prstGeom>
        </p:spPr>
      </p:pic>
      <p:sp>
        <p:nvSpPr>
          <p:cNvPr id="8" name="Flecha: a la derecha 7">
            <a:extLst>
              <a:ext uri="{FF2B5EF4-FFF2-40B4-BE49-F238E27FC236}">
                <a16:creationId xmlns:a16="http://schemas.microsoft.com/office/drawing/2014/main" id="{0C37F31A-2C43-464C-BC3B-3F2009B8AD50}"/>
              </a:ext>
            </a:extLst>
          </p:cNvPr>
          <p:cNvSpPr/>
          <p:nvPr/>
        </p:nvSpPr>
        <p:spPr>
          <a:xfrm>
            <a:off x="5273337" y="2015231"/>
            <a:ext cx="861134" cy="417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esquinas redondeadas 8">
            <a:extLst>
              <a:ext uri="{FF2B5EF4-FFF2-40B4-BE49-F238E27FC236}">
                <a16:creationId xmlns:a16="http://schemas.microsoft.com/office/drawing/2014/main" id="{3A149E0A-4713-4A07-A686-96982B68F081}"/>
              </a:ext>
            </a:extLst>
          </p:cNvPr>
          <p:cNvSpPr/>
          <p:nvPr/>
        </p:nvSpPr>
        <p:spPr>
          <a:xfrm>
            <a:off x="7291556" y="1865477"/>
            <a:ext cx="2907311" cy="639192"/>
          </a:xfrm>
          <a:prstGeom prst="roundRect">
            <a:avLst/>
          </a:prstGeom>
          <a:solidFill>
            <a:srgbClr val="FEF4D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Digitalización sobre ortofotos</a:t>
            </a:r>
          </a:p>
        </p:txBody>
      </p:sp>
    </p:spTree>
    <p:extLst>
      <p:ext uri="{BB962C8B-B14F-4D97-AF65-F5344CB8AC3E}">
        <p14:creationId xmlns:p14="http://schemas.microsoft.com/office/powerpoint/2010/main" val="2183503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upo 115">
            <a:extLst>
              <a:ext uri="{FF2B5EF4-FFF2-40B4-BE49-F238E27FC236}">
                <a16:creationId xmlns:a16="http://schemas.microsoft.com/office/drawing/2014/main" id="{2C9B40D4-3AD3-4ADF-94FD-B63017273153}"/>
              </a:ext>
            </a:extLst>
          </p:cNvPr>
          <p:cNvGrpSpPr/>
          <p:nvPr/>
        </p:nvGrpSpPr>
        <p:grpSpPr>
          <a:xfrm>
            <a:off x="373596" y="1726500"/>
            <a:ext cx="11673402" cy="4902810"/>
            <a:chOff x="594974" y="3067769"/>
            <a:chExt cx="14101704" cy="7038037"/>
          </a:xfrm>
        </p:grpSpPr>
        <p:sp>
          <p:nvSpPr>
            <p:cNvPr id="80" name="Diagrama de flujo: proceso 79">
              <a:extLst>
                <a:ext uri="{FF2B5EF4-FFF2-40B4-BE49-F238E27FC236}">
                  <a16:creationId xmlns:a16="http://schemas.microsoft.com/office/drawing/2014/main" id="{227858F9-F890-497D-8539-FDE676D5F0F1}"/>
                </a:ext>
              </a:extLst>
            </p:cNvPr>
            <p:cNvSpPr/>
            <p:nvPr/>
          </p:nvSpPr>
          <p:spPr>
            <a:xfrm>
              <a:off x="11633101" y="7879118"/>
              <a:ext cx="2891481" cy="564291"/>
            </a:xfrm>
            <a:prstGeom prst="flowChartProcess">
              <a:avLst/>
            </a:prstGeom>
            <a:solidFill>
              <a:sysClr val="window" lastClr="FFFFFF"/>
            </a:solidFill>
            <a:ln w="12700" cap="flat" cmpd="sng" algn="ctr">
              <a:solidFill>
                <a:srgbClr val="4472C4"/>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Clave catastral</a:t>
              </a:r>
            </a:p>
          </p:txBody>
        </p:sp>
        <p:sp>
          <p:nvSpPr>
            <p:cNvPr id="81" name="Diagrama de flujo: proceso 80">
              <a:extLst>
                <a:ext uri="{FF2B5EF4-FFF2-40B4-BE49-F238E27FC236}">
                  <a16:creationId xmlns:a16="http://schemas.microsoft.com/office/drawing/2014/main" id="{D38C0B6F-CCFB-4E78-82F7-6DF5A7702FC4}"/>
                </a:ext>
              </a:extLst>
            </p:cNvPr>
            <p:cNvSpPr/>
            <p:nvPr/>
          </p:nvSpPr>
          <p:spPr>
            <a:xfrm>
              <a:off x="11740493" y="9051370"/>
              <a:ext cx="2743200" cy="700209"/>
            </a:xfrm>
            <a:prstGeom prst="flowChartProcess">
              <a:avLst/>
            </a:prstGeom>
            <a:solidFill>
              <a:sysClr val="window" lastClr="FFFFFF"/>
            </a:solidFill>
            <a:ln w="12700" cap="flat" cmpd="sng" algn="ctr">
              <a:solidFill>
                <a:srgbClr val="4472C4"/>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Identificación de construcción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200" b="0" i="0" u="none" strike="noStrike" kern="0" cap="none" spc="0" normalizeH="0" baseline="0" noProof="0" dirty="0">
                <a:ln>
                  <a:noFill/>
                </a:ln>
                <a:solidFill>
                  <a:prstClr val="black"/>
                </a:solidFill>
                <a:effectLst/>
                <a:uLnTx/>
                <a:uFillTx/>
                <a:ea typeface="+mn-ea"/>
                <a:cs typeface="+mn-cs"/>
              </a:endParaRPr>
            </a:p>
          </p:txBody>
        </p:sp>
        <p:sp>
          <p:nvSpPr>
            <p:cNvPr id="82" name="Diagrama de flujo: proceso 81">
              <a:extLst>
                <a:ext uri="{FF2B5EF4-FFF2-40B4-BE49-F238E27FC236}">
                  <a16:creationId xmlns:a16="http://schemas.microsoft.com/office/drawing/2014/main" id="{C66FA12D-6B5D-49F1-9267-56F9BAB0522C}"/>
                </a:ext>
              </a:extLst>
            </p:cNvPr>
            <p:cNvSpPr/>
            <p:nvPr/>
          </p:nvSpPr>
          <p:spPr>
            <a:xfrm>
              <a:off x="11814633" y="9636249"/>
              <a:ext cx="2607275" cy="469557"/>
            </a:xfrm>
            <a:prstGeom prst="flowChartProcess">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LA_LegalSpaceBuildingUnit </a:t>
              </a:r>
              <a:endParaRPr kumimoji="0" lang="es-EC" sz="1200" b="0" i="0" u="none" strike="noStrike" kern="0" cap="none" spc="0" normalizeH="0" baseline="0" noProof="0" dirty="0">
                <a:ln>
                  <a:noFill/>
                </a:ln>
                <a:solidFill>
                  <a:prstClr val="black"/>
                </a:solidFill>
                <a:effectLst/>
                <a:uLnTx/>
                <a:uFillTx/>
                <a:ea typeface="+mn-ea"/>
                <a:cs typeface="+mn-cs"/>
              </a:endParaRPr>
            </a:p>
          </p:txBody>
        </p:sp>
        <p:sp>
          <p:nvSpPr>
            <p:cNvPr id="83" name="Diagrama de flujo: proceso 82">
              <a:extLst>
                <a:ext uri="{FF2B5EF4-FFF2-40B4-BE49-F238E27FC236}">
                  <a16:creationId xmlns:a16="http://schemas.microsoft.com/office/drawing/2014/main" id="{6D1A4977-2C3A-4C22-B9A6-704032A59600}"/>
                </a:ext>
              </a:extLst>
            </p:cNvPr>
            <p:cNvSpPr/>
            <p:nvPr/>
          </p:nvSpPr>
          <p:spPr>
            <a:xfrm>
              <a:off x="11644559" y="6666134"/>
              <a:ext cx="3052119" cy="391298"/>
            </a:xfrm>
            <a:prstGeom prst="flowChartProcess">
              <a:avLst/>
            </a:prstGeom>
            <a:solidFill>
              <a:sysClr val="window" lastClr="FFFFFF"/>
            </a:solidFill>
            <a:ln w="12700" cap="flat" cmpd="sng" algn="ctr">
              <a:solidFill>
                <a:srgbClr val="4472C4"/>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Servicios</a:t>
              </a:r>
            </a:p>
          </p:txBody>
        </p:sp>
        <p:sp>
          <p:nvSpPr>
            <p:cNvPr id="84" name="Diagrama de flujo: proceso 83">
              <a:extLst>
                <a:ext uri="{FF2B5EF4-FFF2-40B4-BE49-F238E27FC236}">
                  <a16:creationId xmlns:a16="http://schemas.microsoft.com/office/drawing/2014/main" id="{19576987-75A4-4F5E-BD38-ACDE7B3A9EC2}"/>
                </a:ext>
              </a:extLst>
            </p:cNvPr>
            <p:cNvSpPr/>
            <p:nvPr/>
          </p:nvSpPr>
          <p:spPr>
            <a:xfrm>
              <a:off x="8499201" y="7700507"/>
              <a:ext cx="2471351" cy="1229384"/>
            </a:xfrm>
            <a:prstGeom prst="flowChartProcess">
              <a:avLst/>
            </a:prstGeom>
            <a:solidFill>
              <a:sysClr val="window" lastClr="FFFFFF"/>
            </a:solidFill>
            <a:ln w="12700" cap="flat" cmpd="sng" algn="ctr">
              <a:solidFill>
                <a:srgbClr val="4472C4"/>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Área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Zonificación administrativa</a:t>
              </a:r>
            </a:p>
          </p:txBody>
        </p:sp>
        <p:sp>
          <p:nvSpPr>
            <p:cNvPr id="85" name="Diagrama de flujo: proceso 84">
              <a:extLst>
                <a:ext uri="{FF2B5EF4-FFF2-40B4-BE49-F238E27FC236}">
                  <a16:creationId xmlns:a16="http://schemas.microsoft.com/office/drawing/2014/main" id="{199D62D5-D352-4469-AEB5-84D45CA4B664}"/>
                </a:ext>
              </a:extLst>
            </p:cNvPr>
            <p:cNvSpPr/>
            <p:nvPr/>
          </p:nvSpPr>
          <p:spPr>
            <a:xfrm>
              <a:off x="7891698" y="5800487"/>
              <a:ext cx="2397211" cy="683739"/>
            </a:xfrm>
            <a:prstGeom prst="flowChartProcess">
              <a:avLst/>
            </a:prstGeom>
            <a:solidFill>
              <a:sysClr val="window" lastClr="FFFFFF"/>
            </a:solidFill>
            <a:ln w="12700" cap="flat" cmpd="sng" algn="ctr">
              <a:solidFill>
                <a:srgbClr val="FFC000"/>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Registros</a:t>
              </a:r>
            </a:p>
          </p:txBody>
        </p:sp>
        <p:sp>
          <p:nvSpPr>
            <p:cNvPr id="86" name="Diagrama de flujo: proceso 85">
              <a:extLst>
                <a:ext uri="{FF2B5EF4-FFF2-40B4-BE49-F238E27FC236}">
                  <a16:creationId xmlns:a16="http://schemas.microsoft.com/office/drawing/2014/main" id="{C8EBC061-8DA5-41F3-B6D9-E2B93B819390}"/>
                </a:ext>
              </a:extLst>
            </p:cNvPr>
            <p:cNvSpPr/>
            <p:nvPr/>
          </p:nvSpPr>
          <p:spPr>
            <a:xfrm>
              <a:off x="3744097" y="3201877"/>
              <a:ext cx="2903838" cy="1258910"/>
            </a:xfrm>
            <a:prstGeom prst="flowChartProcess">
              <a:avLst/>
            </a:prstGeom>
            <a:solidFill>
              <a:sysClr val="window" lastClr="FFFFFF"/>
            </a:solidFill>
            <a:ln w="12700" cap="flat" cmpd="sng" algn="ctr">
              <a:solidFill>
                <a:srgbClr val="FFC000"/>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Propiedad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Arrendamiento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Derecho de Uso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Sin derecho de Uso</a:t>
              </a:r>
            </a:p>
          </p:txBody>
        </p:sp>
        <p:sp>
          <p:nvSpPr>
            <p:cNvPr id="87" name="Diagrama de flujo: proceso 86">
              <a:extLst>
                <a:ext uri="{FF2B5EF4-FFF2-40B4-BE49-F238E27FC236}">
                  <a16:creationId xmlns:a16="http://schemas.microsoft.com/office/drawing/2014/main" id="{0DB36DC6-2E10-4734-93A9-D8A1BAC6DF8B}"/>
                </a:ext>
              </a:extLst>
            </p:cNvPr>
            <p:cNvSpPr/>
            <p:nvPr/>
          </p:nvSpPr>
          <p:spPr>
            <a:xfrm>
              <a:off x="3721930" y="6934774"/>
              <a:ext cx="2903838" cy="1124465"/>
            </a:xfrm>
            <a:prstGeom prst="flowChartProcess">
              <a:avLst/>
            </a:prstGeom>
            <a:solidFill>
              <a:sysClr val="window" lastClr="FFFFFF"/>
            </a:solidFill>
            <a:ln w="12700" cap="flat" cmpd="sng" algn="ctr">
              <a:solidFill>
                <a:srgbClr val="FFC000"/>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Restricción de vía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Restricción de afectación por ríos o quebradas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Restricción de venta</a:t>
              </a:r>
            </a:p>
          </p:txBody>
        </p:sp>
        <p:sp>
          <p:nvSpPr>
            <p:cNvPr id="88" name="Diagrama de flujo: proceso 87">
              <a:extLst>
                <a:ext uri="{FF2B5EF4-FFF2-40B4-BE49-F238E27FC236}">
                  <a16:creationId xmlns:a16="http://schemas.microsoft.com/office/drawing/2014/main" id="{D8D9A2E8-7F9E-4588-B1F0-9587A4C759DD}"/>
                </a:ext>
              </a:extLst>
            </p:cNvPr>
            <p:cNvSpPr/>
            <p:nvPr/>
          </p:nvSpPr>
          <p:spPr>
            <a:xfrm>
              <a:off x="594974" y="4109136"/>
              <a:ext cx="2113006" cy="1254970"/>
            </a:xfrm>
            <a:prstGeom prst="flowChartProcess">
              <a:avLst/>
            </a:prstGeom>
            <a:solidFill>
              <a:sysClr val="window" lastClr="FFFFFF"/>
            </a:solidFill>
            <a:ln w="12700" cap="flat" cmpd="sng" algn="ctr">
              <a:solidFill>
                <a:srgbClr val="70AD47"/>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Nombres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Apellidos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Cédula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Número Telefónico</a:t>
              </a:r>
            </a:p>
          </p:txBody>
        </p:sp>
        <p:sp>
          <p:nvSpPr>
            <p:cNvPr id="89" name="Rectángulo 88">
              <a:extLst>
                <a:ext uri="{FF2B5EF4-FFF2-40B4-BE49-F238E27FC236}">
                  <a16:creationId xmlns:a16="http://schemas.microsoft.com/office/drawing/2014/main" id="{07C1B75A-3699-4EE7-A5D1-D3263A3E3A22}"/>
                </a:ext>
              </a:extLst>
            </p:cNvPr>
            <p:cNvSpPr/>
            <p:nvPr/>
          </p:nvSpPr>
          <p:spPr>
            <a:xfrm>
              <a:off x="1013253" y="5271602"/>
              <a:ext cx="1519872" cy="736937"/>
            </a:xfrm>
            <a:prstGeom prst="rect">
              <a:avLst/>
            </a:prstGeom>
            <a:solidFill>
              <a:srgbClr val="70AD47"/>
            </a:solidFill>
            <a:ln w="19050" cap="flat" cmpd="sng" algn="ctr">
              <a:solidFill>
                <a:sysClr val="window" lastClr="FFFFFF"/>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LA_Party</a:t>
              </a:r>
            </a:p>
          </p:txBody>
        </p:sp>
        <p:sp>
          <p:nvSpPr>
            <p:cNvPr id="90" name="Rectángulo 89">
              <a:extLst>
                <a:ext uri="{FF2B5EF4-FFF2-40B4-BE49-F238E27FC236}">
                  <a16:creationId xmlns:a16="http://schemas.microsoft.com/office/drawing/2014/main" id="{02D0F9AE-929D-4F30-B2F8-182F5E4148D4}"/>
                </a:ext>
              </a:extLst>
            </p:cNvPr>
            <p:cNvSpPr/>
            <p:nvPr/>
          </p:nvSpPr>
          <p:spPr>
            <a:xfrm>
              <a:off x="3773902" y="5263978"/>
              <a:ext cx="2874033" cy="769272"/>
            </a:xfrm>
            <a:prstGeom prst="rect">
              <a:avLst/>
            </a:prstGeom>
            <a:solidFill>
              <a:srgbClr val="FFC000"/>
            </a:solidFill>
            <a:ln w="12700" cap="flat" cmpd="sng" algn="ctr">
              <a:solidFill>
                <a:srgbClr val="FFC000">
                  <a:shade val="50000"/>
                </a:srgbClr>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LA_RRR</a:t>
              </a:r>
            </a:p>
          </p:txBody>
        </p:sp>
        <p:sp>
          <p:nvSpPr>
            <p:cNvPr id="91" name="Rectángulo 90">
              <a:extLst>
                <a:ext uri="{FF2B5EF4-FFF2-40B4-BE49-F238E27FC236}">
                  <a16:creationId xmlns:a16="http://schemas.microsoft.com/office/drawing/2014/main" id="{34D1B08B-CD21-4483-883D-2AB0FC502C8D}"/>
                </a:ext>
              </a:extLst>
            </p:cNvPr>
            <p:cNvSpPr/>
            <p:nvPr/>
          </p:nvSpPr>
          <p:spPr>
            <a:xfrm>
              <a:off x="8560514" y="8719703"/>
              <a:ext cx="2364747" cy="698462"/>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LA_SpacialUnit</a:t>
              </a:r>
            </a:p>
          </p:txBody>
        </p:sp>
        <p:cxnSp>
          <p:nvCxnSpPr>
            <p:cNvPr id="92" name="Conector recto de flecha 91">
              <a:extLst>
                <a:ext uri="{FF2B5EF4-FFF2-40B4-BE49-F238E27FC236}">
                  <a16:creationId xmlns:a16="http://schemas.microsoft.com/office/drawing/2014/main" id="{9908177F-78A7-43A6-9589-1CD2127C47BB}"/>
                </a:ext>
              </a:extLst>
            </p:cNvPr>
            <p:cNvCxnSpPr>
              <a:cxnSpLocks/>
              <a:stCxn id="93" idx="2"/>
              <a:endCxn id="90" idx="0"/>
            </p:cNvCxnSpPr>
            <p:nvPr/>
          </p:nvCxnSpPr>
          <p:spPr>
            <a:xfrm>
              <a:off x="5210919" y="4777800"/>
              <a:ext cx="0" cy="486178"/>
            </a:xfrm>
            <a:prstGeom prst="straightConnector1">
              <a:avLst/>
            </a:prstGeom>
            <a:noFill/>
            <a:ln w="6350" cap="flat" cmpd="sng" algn="ctr">
              <a:solidFill>
                <a:sysClr val="windowText" lastClr="000000"/>
              </a:solidFill>
              <a:prstDash val="solid"/>
              <a:miter lim="800000"/>
              <a:tailEnd type="triangle"/>
            </a:ln>
            <a:effectLst/>
          </p:spPr>
        </p:cxnSp>
        <p:sp>
          <p:nvSpPr>
            <p:cNvPr id="93" name="Rectángulo 92">
              <a:extLst>
                <a:ext uri="{FF2B5EF4-FFF2-40B4-BE49-F238E27FC236}">
                  <a16:creationId xmlns:a16="http://schemas.microsoft.com/office/drawing/2014/main" id="{501CD94F-B6E1-400E-BC4F-79B2A1011D5B}"/>
                </a:ext>
              </a:extLst>
            </p:cNvPr>
            <p:cNvSpPr/>
            <p:nvPr/>
          </p:nvSpPr>
          <p:spPr>
            <a:xfrm>
              <a:off x="3845497" y="4324865"/>
              <a:ext cx="2730844" cy="452935"/>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LA_Right</a:t>
              </a:r>
            </a:p>
          </p:txBody>
        </p:sp>
        <p:cxnSp>
          <p:nvCxnSpPr>
            <p:cNvPr id="94" name="Conector recto de flecha 93">
              <a:extLst>
                <a:ext uri="{FF2B5EF4-FFF2-40B4-BE49-F238E27FC236}">
                  <a16:creationId xmlns:a16="http://schemas.microsoft.com/office/drawing/2014/main" id="{DBB876E9-F3CE-4BF1-A0B9-FFA170579599}"/>
                </a:ext>
              </a:extLst>
            </p:cNvPr>
            <p:cNvCxnSpPr>
              <a:cxnSpLocks/>
              <a:stCxn id="95" idx="0"/>
              <a:endCxn id="90" idx="2"/>
            </p:cNvCxnSpPr>
            <p:nvPr/>
          </p:nvCxnSpPr>
          <p:spPr>
            <a:xfrm flipV="1">
              <a:off x="5210919" y="6033250"/>
              <a:ext cx="0" cy="482231"/>
            </a:xfrm>
            <a:prstGeom prst="straightConnector1">
              <a:avLst/>
            </a:prstGeom>
            <a:noFill/>
            <a:ln w="6350" cap="flat" cmpd="sng" algn="ctr">
              <a:solidFill>
                <a:sysClr val="windowText" lastClr="000000"/>
              </a:solidFill>
              <a:prstDash val="solid"/>
              <a:miter lim="800000"/>
              <a:tailEnd type="triangle"/>
            </a:ln>
            <a:effectLst/>
          </p:spPr>
        </p:cxnSp>
        <p:sp>
          <p:nvSpPr>
            <p:cNvPr id="95" name="Rectángulo 94">
              <a:extLst>
                <a:ext uri="{FF2B5EF4-FFF2-40B4-BE49-F238E27FC236}">
                  <a16:creationId xmlns:a16="http://schemas.microsoft.com/office/drawing/2014/main" id="{E8FC76D6-E711-4D68-A179-0E6CEA9D17D1}"/>
                </a:ext>
              </a:extLst>
            </p:cNvPr>
            <p:cNvSpPr/>
            <p:nvPr/>
          </p:nvSpPr>
          <p:spPr>
            <a:xfrm>
              <a:off x="3907281" y="6515481"/>
              <a:ext cx="2607276" cy="493433"/>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LA_Restriction</a:t>
              </a:r>
            </a:p>
          </p:txBody>
        </p:sp>
        <p:sp>
          <p:nvSpPr>
            <p:cNvPr id="96" name="Rectángulo 95">
              <a:extLst>
                <a:ext uri="{FF2B5EF4-FFF2-40B4-BE49-F238E27FC236}">
                  <a16:creationId xmlns:a16="http://schemas.microsoft.com/office/drawing/2014/main" id="{1265BB83-E2A0-4C60-8604-5AC1A25D9FCB}"/>
                </a:ext>
              </a:extLst>
            </p:cNvPr>
            <p:cNvSpPr/>
            <p:nvPr/>
          </p:nvSpPr>
          <p:spPr>
            <a:xfrm>
              <a:off x="8077049" y="6319470"/>
              <a:ext cx="2063578" cy="729049"/>
            </a:xfrm>
            <a:prstGeom prst="rect">
              <a:avLst/>
            </a:prstGeom>
            <a:solidFill>
              <a:srgbClr val="FFC000"/>
            </a:solidFill>
            <a:ln w="12700" cap="flat" cmpd="sng" algn="ctr">
              <a:solidFill>
                <a:srgbClr val="FFC000">
                  <a:shade val="50000"/>
                </a:srgbClr>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LA_BAunit</a:t>
              </a:r>
            </a:p>
          </p:txBody>
        </p:sp>
        <p:sp>
          <p:nvSpPr>
            <p:cNvPr id="97" name="Rectángulo 96">
              <a:extLst>
                <a:ext uri="{FF2B5EF4-FFF2-40B4-BE49-F238E27FC236}">
                  <a16:creationId xmlns:a16="http://schemas.microsoft.com/office/drawing/2014/main" id="{38B2FC31-5729-41CF-9DD4-82DFAAB28B2F}"/>
                </a:ext>
              </a:extLst>
            </p:cNvPr>
            <p:cNvSpPr/>
            <p:nvPr/>
          </p:nvSpPr>
          <p:spPr>
            <a:xfrm>
              <a:off x="741405" y="6301946"/>
              <a:ext cx="2038865" cy="704335"/>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LA_GroupParty</a:t>
              </a:r>
            </a:p>
          </p:txBody>
        </p:sp>
        <p:cxnSp>
          <p:nvCxnSpPr>
            <p:cNvPr id="98" name="Conector recto 97">
              <a:extLst>
                <a:ext uri="{FF2B5EF4-FFF2-40B4-BE49-F238E27FC236}">
                  <a16:creationId xmlns:a16="http://schemas.microsoft.com/office/drawing/2014/main" id="{DEDF028B-8F74-4F5E-9757-1784EA6397F9}"/>
                </a:ext>
              </a:extLst>
            </p:cNvPr>
            <p:cNvCxnSpPr>
              <a:stCxn id="97" idx="0"/>
            </p:cNvCxnSpPr>
            <p:nvPr/>
          </p:nvCxnSpPr>
          <p:spPr>
            <a:xfrm flipH="1" flipV="1">
              <a:off x="1754659" y="5993027"/>
              <a:ext cx="6179" cy="308919"/>
            </a:xfrm>
            <a:prstGeom prst="line">
              <a:avLst/>
            </a:prstGeom>
            <a:noFill/>
            <a:ln w="6350" cap="flat" cmpd="sng" algn="ctr">
              <a:solidFill>
                <a:sysClr val="windowText" lastClr="000000"/>
              </a:solidFill>
              <a:prstDash val="solid"/>
              <a:miter lim="800000"/>
            </a:ln>
            <a:effectLst/>
          </p:spPr>
        </p:cxnSp>
        <p:sp>
          <p:nvSpPr>
            <p:cNvPr id="99" name="Diagrama de flujo: proceso 98">
              <a:extLst>
                <a:ext uri="{FF2B5EF4-FFF2-40B4-BE49-F238E27FC236}">
                  <a16:creationId xmlns:a16="http://schemas.microsoft.com/office/drawing/2014/main" id="{95C7AF0C-C89A-4804-85CF-B1571AE6D472}"/>
                </a:ext>
              </a:extLst>
            </p:cNvPr>
            <p:cNvSpPr/>
            <p:nvPr/>
          </p:nvSpPr>
          <p:spPr>
            <a:xfrm>
              <a:off x="11747533" y="6954459"/>
              <a:ext cx="2857692" cy="469557"/>
            </a:xfrm>
            <a:prstGeom prst="flowChartProcess">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LA_LegalSpaceUnitilityNetwork</a:t>
              </a:r>
              <a:endParaRPr kumimoji="0" lang="es-EC" sz="1200" b="0" i="0" u="none" strike="noStrike" kern="0" cap="none" spc="0" normalizeH="0" baseline="0" noProof="0" dirty="0">
                <a:ln>
                  <a:noFill/>
                </a:ln>
                <a:solidFill>
                  <a:prstClr val="black"/>
                </a:solidFill>
                <a:effectLst/>
                <a:uLnTx/>
                <a:uFillTx/>
                <a:ea typeface="+mn-ea"/>
                <a:cs typeface="+mn-cs"/>
              </a:endParaRPr>
            </a:p>
          </p:txBody>
        </p:sp>
        <p:sp>
          <p:nvSpPr>
            <p:cNvPr id="100" name="Rectángulo 99">
              <a:extLst>
                <a:ext uri="{FF2B5EF4-FFF2-40B4-BE49-F238E27FC236}">
                  <a16:creationId xmlns:a16="http://schemas.microsoft.com/office/drawing/2014/main" id="{4FBB97B2-FB88-47B6-98E6-2FD03A5584AD}"/>
                </a:ext>
              </a:extLst>
            </p:cNvPr>
            <p:cNvSpPr/>
            <p:nvPr/>
          </p:nvSpPr>
          <p:spPr>
            <a:xfrm>
              <a:off x="11657814" y="8299246"/>
              <a:ext cx="2702027" cy="418253"/>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LA_SpacialUnitGroup</a:t>
              </a:r>
            </a:p>
          </p:txBody>
        </p:sp>
        <p:sp>
          <p:nvSpPr>
            <p:cNvPr id="102" name="Rectángulo 101">
              <a:extLst>
                <a:ext uri="{FF2B5EF4-FFF2-40B4-BE49-F238E27FC236}">
                  <a16:creationId xmlns:a16="http://schemas.microsoft.com/office/drawing/2014/main" id="{72365E41-5896-410F-8EDB-D1D6F40210BE}"/>
                </a:ext>
              </a:extLst>
            </p:cNvPr>
            <p:cNvSpPr/>
            <p:nvPr/>
          </p:nvSpPr>
          <p:spPr>
            <a:xfrm>
              <a:off x="11114715" y="3067769"/>
              <a:ext cx="2702027" cy="418253"/>
            </a:xfrm>
            <a:prstGeom prst="rect">
              <a:avLst/>
            </a:prstGeom>
            <a:solidFill>
              <a:srgbClr val="D12FC9"/>
            </a:solidFill>
            <a:ln w="6350" cap="flat" cmpd="sng" algn="ctr">
              <a:solidFill>
                <a:srgbClr val="5B9BD5"/>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LA_Point</a:t>
              </a:r>
            </a:p>
          </p:txBody>
        </p:sp>
        <p:sp>
          <p:nvSpPr>
            <p:cNvPr id="103" name="Diagrama de flujo: proceso 102">
              <a:extLst>
                <a:ext uri="{FF2B5EF4-FFF2-40B4-BE49-F238E27FC236}">
                  <a16:creationId xmlns:a16="http://schemas.microsoft.com/office/drawing/2014/main" id="{5D616771-1A4D-40E8-9EDB-760FAF867D88}"/>
                </a:ext>
              </a:extLst>
            </p:cNvPr>
            <p:cNvSpPr/>
            <p:nvPr/>
          </p:nvSpPr>
          <p:spPr>
            <a:xfrm>
              <a:off x="8110600" y="3874704"/>
              <a:ext cx="2397211" cy="683739"/>
            </a:xfrm>
            <a:prstGeom prst="flowChartProcess">
              <a:avLst/>
            </a:prstGeom>
            <a:solidFill>
              <a:sysClr val="window" lastClr="FFFFFF"/>
            </a:solidFill>
            <a:ln w="12700" cap="flat" cmpd="sng" algn="ctr">
              <a:solidFill>
                <a:srgbClr val="D12FC9"/>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200" b="0" i="0" u="none" strike="noStrike" kern="0" cap="none" spc="0" normalizeH="0" baseline="0" noProof="0" dirty="0">
                  <a:ln>
                    <a:noFill/>
                  </a:ln>
                  <a:solidFill>
                    <a:prstClr val="black"/>
                  </a:solidFill>
                  <a:effectLst/>
                  <a:uLnTx/>
                  <a:uFillTx/>
                  <a:ea typeface="+mn-ea"/>
                  <a:cs typeface="+mn-cs"/>
                </a:rPr>
                <a:t>Ortofotos</a:t>
              </a:r>
            </a:p>
          </p:txBody>
        </p:sp>
        <p:sp>
          <p:nvSpPr>
            <p:cNvPr id="104" name="Rectángulo 103">
              <a:extLst>
                <a:ext uri="{FF2B5EF4-FFF2-40B4-BE49-F238E27FC236}">
                  <a16:creationId xmlns:a16="http://schemas.microsoft.com/office/drawing/2014/main" id="{16547B8E-ABB0-4793-B20F-5994E3847845}"/>
                </a:ext>
              </a:extLst>
            </p:cNvPr>
            <p:cNvSpPr/>
            <p:nvPr/>
          </p:nvSpPr>
          <p:spPr>
            <a:xfrm>
              <a:off x="8295951" y="4393687"/>
              <a:ext cx="2063578" cy="729049"/>
            </a:xfrm>
            <a:prstGeom prst="rect">
              <a:avLst/>
            </a:prstGeom>
            <a:solidFill>
              <a:srgbClr val="D12FC9"/>
            </a:solidFill>
            <a:ln w="12700" cap="flat" cmpd="sng" algn="ctr">
              <a:solidFill>
                <a:srgbClr val="D12FC9"/>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ea typeface="+mn-ea"/>
                  <a:cs typeface="+mn-cs"/>
                </a:rPr>
                <a:t>LA_SpatialSource</a:t>
              </a:r>
              <a:endParaRPr kumimoji="0" lang="es-EC" sz="1200" b="1" i="0" u="none" strike="noStrike" kern="0" cap="none" spc="0" normalizeH="0" baseline="0" noProof="0" dirty="0">
                <a:ln>
                  <a:noFill/>
                </a:ln>
                <a:solidFill>
                  <a:prstClr val="black"/>
                </a:solidFill>
                <a:effectLst/>
                <a:uLnTx/>
                <a:uFillTx/>
                <a:ea typeface="+mn-ea"/>
                <a:cs typeface="+mn-cs"/>
              </a:endParaRPr>
            </a:p>
          </p:txBody>
        </p:sp>
        <p:sp>
          <p:nvSpPr>
            <p:cNvPr id="105" name="Diagrama de flujo: proceso 104">
              <a:extLst>
                <a:ext uri="{FF2B5EF4-FFF2-40B4-BE49-F238E27FC236}">
                  <a16:creationId xmlns:a16="http://schemas.microsoft.com/office/drawing/2014/main" id="{695D2089-7A2E-4ABC-9E8C-29091216E04C}"/>
                </a:ext>
              </a:extLst>
            </p:cNvPr>
            <p:cNvSpPr/>
            <p:nvPr/>
          </p:nvSpPr>
          <p:spPr>
            <a:xfrm>
              <a:off x="11729855" y="4441164"/>
              <a:ext cx="2782979" cy="564291"/>
            </a:xfrm>
            <a:prstGeom prst="flowChartProcess">
              <a:avLst/>
            </a:prstGeom>
            <a:solidFill>
              <a:sysClr val="window" lastClr="FFFFFF"/>
            </a:solidFill>
            <a:ln w="12700" cap="flat" cmpd="sng" algn="ctr">
              <a:solidFill>
                <a:srgbClr val="D12FC9"/>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ea typeface="+mn-ea"/>
                  <a:cs typeface="+mn-cs"/>
                </a:rPr>
                <a:t>Pol</a:t>
              </a:r>
              <a:r>
                <a:rPr kumimoji="0" lang="es-EC" sz="1200" b="0" i="0" u="none" strike="noStrike" kern="0" cap="none" spc="0" normalizeH="0" baseline="0" noProof="0" dirty="0">
                  <a:ln>
                    <a:noFill/>
                  </a:ln>
                  <a:solidFill>
                    <a:prstClr val="black"/>
                  </a:solidFill>
                  <a:effectLst/>
                  <a:uLnTx/>
                  <a:uFillTx/>
                  <a:ea typeface="+mn-ea"/>
                  <a:cs typeface="+mn-cs"/>
                </a:rPr>
                <a:t>í</a:t>
              </a:r>
              <a:r>
                <a:rPr kumimoji="0" lang="en-US" sz="1200" b="0" i="0" u="none" strike="noStrike" kern="0" cap="none" spc="0" normalizeH="0" baseline="0" noProof="0" dirty="0">
                  <a:ln>
                    <a:noFill/>
                  </a:ln>
                  <a:solidFill>
                    <a:prstClr val="black"/>
                  </a:solidFill>
                  <a:effectLst/>
                  <a:uLnTx/>
                  <a:uFillTx/>
                  <a:ea typeface="+mn-ea"/>
                  <a:cs typeface="+mn-cs"/>
                </a:rPr>
                <a:t>gono</a:t>
              </a:r>
              <a:endParaRPr kumimoji="0" lang="es-EC" sz="1200" b="0" i="0" u="none" strike="noStrike" kern="0" cap="none" spc="0" normalizeH="0" baseline="0" noProof="0" dirty="0">
                <a:ln>
                  <a:noFill/>
                </a:ln>
                <a:solidFill>
                  <a:prstClr val="black"/>
                </a:solidFill>
                <a:effectLst/>
                <a:uLnTx/>
                <a:uFillTx/>
                <a:ea typeface="+mn-ea"/>
                <a:cs typeface="+mn-cs"/>
              </a:endParaRPr>
            </a:p>
          </p:txBody>
        </p:sp>
        <p:sp>
          <p:nvSpPr>
            <p:cNvPr id="106" name="Rectángulo 105">
              <a:extLst>
                <a:ext uri="{FF2B5EF4-FFF2-40B4-BE49-F238E27FC236}">
                  <a16:creationId xmlns:a16="http://schemas.microsoft.com/office/drawing/2014/main" id="{8F2C68B8-26C1-46AF-A421-4C62E22CCAD3}"/>
                </a:ext>
              </a:extLst>
            </p:cNvPr>
            <p:cNvSpPr/>
            <p:nvPr/>
          </p:nvSpPr>
          <p:spPr>
            <a:xfrm>
              <a:off x="11754568" y="4861292"/>
              <a:ext cx="2702027" cy="418253"/>
            </a:xfrm>
            <a:prstGeom prst="rect">
              <a:avLst/>
            </a:prstGeom>
            <a:solidFill>
              <a:srgbClr val="D12FC9"/>
            </a:solidFill>
            <a:ln w="6350" cap="flat" cmpd="sng" algn="ctr">
              <a:solidFill>
                <a:srgbClr val="5B9BD5"/>
              </a:solidFill>
              <a:prstDash val="solid"/>
              <a:miter lim="800000"/>
            </a:ln>
            <a:effectLst/>
          </p:spPr>
          <p:txBody>
            <a:bodyPr rot="0" spcFirstLastPara="0" vertOverflow="overflow" horzOverflow="overflow" vert="horz" wrap="square" lIns="162560" tIns="81280" rIns="162560" bIns="8128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200" b="1" i="0" u="none" strike="noStrike" kern="0" cap="none" spc="0" normalizeH="0" baseline="0" noProof="0" dirty="0">
                  <a:ln>
                    <a:noFill/>
                  </a:ln>
                  <a:solidFill>
                    <a:prstClr val="black"/>
                  </a:solidFill>
                  <a:effectLst/>
                  <a:uLnTx/>
                  <a:uFillTx/>
                  <a:ea typeface="+mn-ea"/>
                  <a:cs typeface="+mn-cs"/>
                </a:rPr>
                <a:t>LA_BoundaryFaceString</a:t>
              </a:r>
            </a:p>
          </p:txBody>
        </p:sp>
        <p:cxnSp>
          <p:nvCxnSpPr>
            <p:cNvPr id="107" name="Conector recto 106">
              <a:extLst>
                <a:ext uri="{FF2B5EF4-FFF2-40B4-BE49-F238E27FC236}">
                  <a16:creationId xmlns:a16="http://schemas.microsoft.com/office/drawing/2014/main" id="{FD8C0619-DC3B-4E78-9EDA-30DC8F2D3E55}"/>
                </a:ext>
              </a:extLst>
            </p:cNvPr>
            <p:cNvCxnSpPr>
              <a:cxnSpLocks/>
              <a:stCxn id="89" idx="3"/>
              <a:endCxn id="90" idx="1"/>
            </p:cNvCxnSpPr>
            <p:nvPr/>
          </p:nvCxnSpPr>
          <p:spPr>
            <a:xfrm>
              <a:off x="2533125" y="5640071"/>
              <a:ext cx="1240777" cy="8543"/>
            </a:xfrm>
            <a:prstGeom prst="line">
              <a:avLst/>
            </a:prstGeom>
            <a:noFill/>
            <a:ln w="6350" cap="flat" cmpd="sng" algn="ctr">
              <a:solidFill>
                <a:sysClr val="windowText" lastClr="000000"/>
              </a:solidFill>
              <a:prstDash val="solid"/>
              <a:miter lim="800000"/>
            </a:ln>
            <a:effectLst/>
          </p:spPr>
        </p:cxnSp>
        <p:cxnSp>
          <p:nvCxnSpPr>
            <p:cNvPr id="108" name="Conector: angular 107">
              <a:extLst>
                <a:ext uri="{FF2B5EF4-FFF2-40B4-BE49-F238E27FC236}">
                  <a16:creationId xmlns:a16="http://schemas.microsoft.com/office/drawing/2014/main" id="{A1CD2DDD-C9C1-413C-AE6F-8D619EE57E1A}"/>
                </a:ext>
              </a:extLst>
            </p:cNvPr>
            <p:cNvCxnSpPr>
              <a:stCxn id="90" idx="3"/>
              <a:endCxn id="96" idx="1"/>
            </p:cNvCxnSpPr>
            <p:nvPr/>
          </p:nvCxnSpPr>
          <p:spPr>
            <a:xfrm>
              <a:off x="6647935" y="5648614"/>
              <a:ext cx="1429114" cy="1035381"/>
            </a:xfrm>
            <a:prstGeom prst="bentConnector3">
              <a:avLst/>
            </a:prstGeom>
            <a:noFill/>
            <a:ln w="6350" cap="flat" cmpd="sng" algn="ctr">
              <a:solidFill>
                <a:sysClr val="windowText" lastClr="000000"/>
              </a:solidFill>
              <a:prstDash val="solid"/>
              <a:miter lim="800000"/>
            </a:ln>
            <a:effectLst/>
          </p:spPr>
        </p:cxnSp>
        <p:cxnSp>
          <p:nvCxnSpPr>
            <p:cNvPr id="109" name="Conector: angular 108">
              <a:extLst>
                <a:ext uri="{FF2B5EF4-FFF2-40B4-BE49-F238E27FC236}">
                  <a16:creationId xmlns:a16="http://schemas.microsoft.com/office/drawing/2014/main" id="{F6C7B7A6-8204-4987-8F2C-2EC3A4310BB8}"/>
                </a:ext>
              </a:extLst>
            </p:cNvPr>
            <p:cNvCxnSpPr>
              <a:stCxn id="90" idx="3"/>
              <a:endCxn id="104" idx="1"/>
            </p:cNvCxnSpPr>
            <p:nvPr/>
          </p:nvCxnSpPr>
          <p:spPr>
            <a:xfrm flipV="1">
              <a:off x="6647935" y="4758212"/>
              <a:ext cx="1648016" cy="890402"/>
            </a:xfrm>
            <a:prstGeom prst="bentConnector3">
              <a:avLst/>
            </a:prstGeom>
            <a:noFill/>
            <a:ln w="6350" cap="flat" cmpd="sng" algn="ctr">
              <a:solidFill>
                <a:sysClr val="windowText" lastClr="000000"/>
              </a:solidFill>
              <a:prstDash val="solid"/>
              <a:miter lim="800000"/>
            </a:ln>
            <a:effectLst/>
          </p:spPr>
        </p:cxnSp>
        <p:cxnSp>
          <p:nvCxnSpPr>
            <p:cNvPr id="110" name="Conector: angular 109">
              <a:extLst>
                <a:ext uri="{FF2B5EF4-FFF2-40B4-BE49-F238E27FC236}">
                  <a16:creationId xmlns:a16="http://schemas.microsoft.com/office/drawing/2014/main" id="{0152903C-8AC1-41D9-8ADA-AC91504EEEED}"/>
                </a:ext>
              </a:extLst>
            </p:cNvPr>
            <p:cNvCxnSpPr>
              <a:cxnSpLocks/>
              <a:stCxn id="104" idx="2"/>
              <a:endCxn id="106" idx="1"/>
            </p:cNvCxnSpPr>
            <p:nvPr/>
          </p:nvCxnSpPr>
          <p:spPr>
            <a:xfrm rot="5400000" flipH="1" flipV="1">
              <a:off x="10514995" y="3883164"/>
              <a:ext cx="52317" cy="2426828"/>
            </a:xfrm>
            <a:prstGeom prst="bentConnector4">
              <a:avLst>
                <a:gd name="adj1" fmla="val -436952"/>
                <a:gd name="adj2" fmla="val 71258"/>
              </a:avLst>
            </a:prstGeom>
            <a:noFill/>
            <a:ln w="6350" cap="flat" cmpd="sng" algn="ctr">
              <a:solidFill>
                <a:sysClr val="windowText" lastClr="000000"/>
              </a:solidFill>
              <a:prstDash val="solid"/>
              <a:miter lim="800000"/>
            </a:ln>
            <a:effectLst/>
          </p:spPr>
        </p:cxnSp>
        <p:cxnSp>
          <p:nvCxnSpPr>
            <p:cNvPr id="111" name="Conector: angular 110">
              <a:extLst>
                <a:ext uri="{FF2B5EF4-FFF2-40B4-BE49-F238E27FC236}">
                  <a16:creationId xmlns:a16="http://schemas.microsoft.com/office/drawing/2014/main" id="{DEBCA5FE-F3EF-4A8E-B4F4-D967E4DE11F4}"/>
                </a:ext>
              </a:extLst>
            </p:cNvPr>
            <p:cNvCxnSpPr>
              <a:stCxn id="104" idx="3"/>
              <a:endCxn id="102" idx="1"/>
            </p:cNvCxnSpPr>
            <p:nvPr/>
          </p:nvCxnSpPr>
          <p:spPr>
            <a:xfrm flipV="1">
              <a:off x="10359529" y="3276896"/>
              <a:ext cx="755186" cy="1481316"/>
            </a:xfrm>
            <a:prstGeom prst="bentConnector3">
              <a:avLst/>
            </a:prstGeom>
            <a:noFill/>
            <a:ln w="6350" cap="flat" cmpd="sng" algn="ctr">
              <a:solidFill>
                <a:sysClr val="windowText" lastClr="000000"/>
              </a:solidFill>
              <a:prstDash val="solid"/>
              <a:miter lim="800000"/>
            </a:ln>
            <a:effectLst/>
          </p:spPr>
        </p:cxnSp>
        <p:cxnSp>
          <p:nvCxnSpPr>
            <p:cNvPr id="112" name="Conector: angular 111">
              <a:extLst>
                <a:ext uri="{FF2B5EF4-FFF2-40B4-BE49-F238E27FC236}">
                  <a16:creationId xmlns:a16="http://schemas.microsoft.com/office/drawing/2014/main" id="{0C65A6B6-6730-4464-BFAE-E8C9E7AB4807}"/>
                </a:ext>
              </a:extLst>
            </p:cNvPr>
            <p:cNvCxnSpPr>
              <a:stCxn id="106" idx="3"/>
              <a:endCxn id="102" idx="2"/>
            </p:cNvCxnSpPr>
            <p:nvPr/>
          </p:nvCxnSpPr>
          <p:spPr>
            <a:xfrm flipH="1" flipV="1">
              <a:off x="12465729" y="3486022"/>
              <a:ext cx="1990866" cy="1584397"/>
            </a:xfrm>
            <a:prstGeom prst="bentConnector4">
              <a:avLst>
                <a:gd name="adj1" fmla="val -11482"/>
                <a:gd name="adj2" fmla="val 56600"/>
              </a:avLst>
            </a:prstGeom>
            <a:noFill/>
            <a:ln w="6350" cap="flat" cmpd="sng" algn="ctr">
              <a:solidFill>
                <a:sysClr val="windowText" lastClr="000000"/>
              </a:solidFill>
              <a:prstDash val="solid"/>
              <a:miter lim="800000"/>
            </a:ln>
            <a:effectLst/>
          </p:spPr>
        </p:cxnSp>
        <p:cxnSp>
          <p:nvCxnSpPr>
            <p:cNvPr id="113" name="Conector: angular 112">
              <a:extLst>
                <a:ext uri="{FF2B5EF4-FFF2-40B4-BE49-F238E27FC236}">
                  <a16:creationId xmlns:a16="http://schemas.microsoft.com/office/drawing/2014/main" id="{A271C0FE-4809-4957-9349-D271E6138DFF}"/>
                </a:ext>
              </a:extLst>
            </p:cNvPr>
            <p:cNvCxnSpPr>
              <a:endCxn id="91" idx="1"/>
            </p:cNvCxnSpPr>
            <p:nvPr/>
          </p:nvCxnSpPr>
          <p:spPr>
            <a:xfrm rot="16200000" flipH="1">
              <a:off x="7407156" y="7915576"/>
              <a:ext cx="2001928" cy="304788"/>
            </a:xfrm>
            <a:prstGeom prst="bentConnector2">
              <a:avLst/>
            </a:prstGeom>
            <a:noFill/>
            <a:ln w="6350" cap="flat" cmpd="sng" algn="ctr">
              <a:solidFill>
                <a:sysClr val="windowText" lastClr="000000"/>
              </a:solidFill>
              <a:prstDash val="solid"/>
              <a:miter lim="800000"/>
            </a:ln>
            <a:effectLst/>
          </p:spPr>
        </p:cxnSp>
        <p:cxnSp>
          <p:nvCxnSpPr>
            <p:cNvPr id="115" name="Conector: angular 114">
              <a:extLst>
                <a:ext uri="{FF2B5EF4-FFF2-40B4-BE49-F238E27FC236}">
                  <a16:creationId xmlns:a16="http://schemas.microsoft.com/office/drawing/2014/main" id="{52D5C8E5-F8CE-4618-8CC5-4754093481DB}"/>
                </a:ext>
              </a:extLst>
            </p:cNvPr>
            <p:cNvCxnSpPr>
              <a:stCxn id="82" idx="1"/>
              <a:endCxn id="91" idx="2"/>
            </p:cNvCxnSpPr>
            <p:nvPr/>
          </p:nvCxnSpPr>
          <p:spPr>
            <a:xfrm rot="10800000">
              <a:off x="9742889" y="9418166"/>
              <a:ext cx="2071745" cy="452863"/>
            </a:xfrm>
            <a:prstGeom prst="bentConnector2">
              <a:avLst/>
            </a:prstGeom>
            <a:noFill/>
            <a:ln w="6350" cap="flat" cmpd="sng" algn="ctr">
              <a:solidFill>
                <a:sysClr val="windowText" lastClr="000000"/>
              </a:solidFill>
              <a:prstDash val="solid"/>
              <a:miter lim="800000"/>
              <a:tailEnd type="triangle"/>
            </a:ln>
            <a:effectLst/>
          </p:spPr>
        </p:cxnSp>
      </p:grpSp>
      <p:sp>
        <p:nvSpPr>
          <p:cNvPr id="117" name="Título 1">
            <a:extLst>
              <a:ext uri="{FF2B5EF4-FFF2-40B4-BE49-F238E27FC236}">
                <a16:creationId xmlns:a16="http://schemas.microsoft.com/office/drawing/2014/main" id="{2A89D336-AB04-49AC-A3DF-D96C10271CE7}"/>
              </a:ext>
            </a:extLst>
          </p:cNvPr>
          <p:cNvSpPr>
            <a:spLocks noGrp="1"/>
          </p:cNvSpPr>
          <p:nvPr>
            <p:ph type="title"/>
          </p:nvPr>
        </p:nvSpPr>
        <p:spPr>
          <a:xfrm>
            <a:off x="5477523" y="400388"/>
            <a:ext cx="6605726" cy="700443"/>
          </a:xfrm>
        </p:spPr>
        <p:txBody>
          <a:bodyPr>
            <a:normAutofit fontScale="90000"/>
          </a:bodyPr>
          <a:lstStyle/>
          <a:p>
            <a:r>
              <a:rPr lang="es-EC" sz="3600" b="1" dirty="0">
                <a:solidFill>
                  <a:schemeClr val="bg1">
                    <a:lumMod val="10000"/>
                  </a:schemeClr>
                </a:solidFill>
                <a:latin typeface="+mn-lt"/>
              </a:rPr>
              <a:t>IMPLEMENTACIÓN ISO 19152</a:t>
            </a:r>
          </a:p>
        </p:txBody>
      </p:sp>
      <p:cxnSp>
        <p:nvCxnSpPr>
          <p:cNvPr id="3" name="Conector: angular 2">
            <a:extLst>
              <a:ext uri="{FF2B5EF4-FFF2-40B4-BE49-F238E27FC236}">
                <a16:creationId xmlns:a16="http://schemas.microsoft.com/office/drawing/2014/main" id="{C483EAE9-2631-40DA-83AC-5DF26CFE175C}"/>
              </a:ext>
            </a:extLst>
          </p:cNvPr>
          <p:cNvCxnSpPr>
            <a:stCxn id="84" idx="3"/>
            <a:endCxn id="99" idx="1"/>
          </p:cNvCxnSpPr>
          <p:nvPr/>
        </p:nvCxnSpPr>
        <p:spPr>
          <a:xfrm flipV="1">
            <a:off x="8962508" y="4597582"/>
            <a:ext cx="643185" cy="784363"/>
          </a:xfrm>
          <a:prstGeom prst="bentConnector3">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angular 5">
            <a:extLst>
              <a:ext uri="{FF2B5EF4-FFF2-40B4-BE49-F238E27FC236}">
                <a16:creationId xmlns:a16="http://schemas.microsoft.com/office/drawing/2014/main" id="{837A2A20-BB46-42F8-8459-88DA59A4ADE5}"/>
              </a:ext>
            </a:extLst>
          </p:cNvPr>
          <p:cNvCxnSpPr>
            <a:stCxn id="91" idx="3"/>
            <a:endCxn id="100" idx="1"/>
          </p:cNvCxnSpPr>
          <p:nvPr/>
        </p:nvCxnSpPr>
        <p:spPr>
          <a:xfrm flipV="1">
            <a:off x="8925015" y="5516512"/>
            <a:ext cx="606409" cy="390496"/>
          </a:xfrm>
          <a:prstGeom prst="bentConnector3">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283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77523" y="400388"/>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6" name="Marcador de contenido 2">
            <a:extLst>
              <a:ext uri="{FF2B5EF4-FFF2-40B4-BE49-F238E27FC236}">
                <a16:creationId xmlns:a16="http://schemas.microsoft.com/office/drawing/2014/main" id="{AF7F0ACB-DB7D-4393-B132-3BA9EE75D4E2}"/>
              </a:ext>
            </a:extLst>
          </p:cNvPr>
          <p:cNvSpPr txBox="1">
            <a:spLocks/>
          </p:cNvSpPr>
          <p:nvPr/>
        </p:nvSpPr>
        <p:spPr>
          <a:xfrm>
            <a:off x="988375" y="1782352"/>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7" name="Rectángulo: esquinas redondeadas 6">
            <a:extLst>
              <a:ext uri="{FF2B5EF4-FFF2-40B4-BE49-F238E27FC236}">
                <a16:creationId xmlns:a16="http://schemas.microsoft.com/office/drawing/2014/main" id="{18D0EF34-2E3D-4334-B6FB-033D5AA622F7}"/>
              </a:ext>
            </a:extLst>
          </p:cNvPr>
          <p:cNvSpPr/>
          <p:nvPr/>
        </p:nvSpPr>
        <p:spPr>
          <a:xfrm>
            <a:off x="1198646" y="1923871"/>
            <a:ext cx="1580226" cy="51490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LA_Party</a:t>
            </a:r>
          </a:p>
        </p:txBody>
      </p:sp>
      <p:sp>
        <p:nvSpPr>
          <p:cNvPr id="11" name="Rectángulo: esquinas redondeadas 10">
            <a:extLst>
              <a:ext uri="{FF2B5EF4-FFF2-40B4-BE49-F238E27FC236}">
                <a16:creationId xmlns:a16="http://schemas.microsoft.com/office/drawing/2014/main" id="{D56EB644-0C86-4C1C-866A-CD0EA92E877C}"/>
              </a:ext>
            </a:extLst>
          </p:cNvPr>
          <p:cNvSpPr/>
          <p:nvPr/>
        </p:nvSpPr>
        <p:spPr>
          <a:xfrm>
            <a:off x="4360576" y="1943106"/>
            <a:ext cx="1580226"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Interesados</a:t>
            </a:r>
          </a:p>
        </p:txBody>
      </p:sp>
      <p:sp>
        <p:nvSpPr>
          <p:cNvPr id="13" name="Rectángulo 12">
            <a:extLst>
              <a:ext uri="{FF2B5EF4-FFF2-40B4-BE49-F238E27FC236}">
                <a16:creationId xmlns:a16="http://schemas.microsoft.com/office/drawing/2014/main" id="{BF45FD11-9F28-4DEA-A094-A658BFC718FD}"/>
              </a:ext>
            </a:extLst>
          </p:cNvPr>
          <p:cNvSpPr/>
          <p:nvPr/>
        </p:nvSpPr>
        <p:spPr>
          <a:xfrm>
            <a:off x="1113905" y="2944805"/>
            <a:ext cx="1762621" cy="14027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S" sz="1600" dirty="0">
                <a:solidFill>
                  <a:schemeClr val="bg1">
                    <a:lumMod val="10000"/>
                  </a:schemeClr>
                </a:solidFill>
              </a:rPr>
              <a:t>Persona u organización</a:t>
            </a:r>
          </a:p>
          <a:p>
            <a:pPr marL="285750" indent="-285750">
              <a:buFont typeface="Arial" panose="020B0604020202020204" pitchFamily="34" charset="0"/>
              <a:buChar char="•"/>
            </a:pPr>
            <a:r>
              <a:rPr lang="es-ES" sz="1600" dirty="0">
                <a:solidFill>
                  <a:schemeClr val="bg1">
                    <a:lumMod val="10000"/>
                  </a:schemeClr>
                </a:solidFill>
              </a:rPr>
              <a:t>Relación con un espacio Físico </a:t>
            </a:r>
            <a:endParaRPr lang="es-EC" sz="1600" dirty="0">
              <a:solidFill>
                <a:schemeClr val="bg1">
                  <a:lumMod val="10000"/>
                </a:schemeClr>
              </a:solidFill>
            </a:endParaRPr>
          </a:p>
        </p:txBody>
      </p:sp>
      <p:cxnSp>
        <p:nvCxnSpPr>
          <p:cNvPr id="15" name="Conector recto 14">
            <a:extLst>
              <a:ext uri="{FF2B5EF4-FFF2-40B4-BE49-F238E27FC236}">
                <a16:creationId xmlns:a16="http://schemas.microsoft.com/office/drawing/2014/main" id="{25E0D623-5D17-4D2D-A3F7-13012CA635D4}"/>
              </a:ext>
            </a:extLst>
          </p:cNvPr>
          <p:cNvCxnSpPr>
            <a:cxnSpLocks/>
            <a:stCxn id="7" idx="2"/>
            <a:endCxn id="13" idx="0"/>
          </p:cNvCxnSpPr>
          <p:nvPr/>
        </p:nvCxnSpPr>
        <p:spPr>
          <a:xfrm>
            <a:off x="1988759" y="2438776"/>
            <a:ext cx="6457" cy="506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esquina doblada 20">
            <a:extLst>
              <a:ext uri="{FF2B5EF4-FFF2-40B4-BE49-F238E27FC236}">
                <a16:creationId xmlns:a16="http://schemas.microsoft.com/office/drawing/2014/main" id="{EA983C75-3AC5-4B7B-BD4B-080EED2DE1D0}"/>
              </a:ext>
            </a:extLst>
          </p:cNvPr>
          <p:cNvSpPr/>
          <p:nvPr/>
        </p:nvSpPr>
        <p:spPr>
          <a:xfrm>
            <a:off x="6735176" y="3688476"/>
            <a:ext cx="2809702" cy="1712422"/>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kern="0" dirty="0">
                <a:solidFill>
                  <a:prstClr val="black"/>
                </a:solidFill>
              </a:rPr>
              <a:t>Nombres</a:t>
            </a:r>
          </a:p>
          <a:p>
            <a:pPr marL="285750" lvl="0" indent="-285750" defTabSz="914400">
              <a:buFont typeface="Arial" panose="020B0604020202020204" pitchFamily="34" charset="0"/>
              <a:buChar char="•"/>
              <a:defRPr/>
            </a:pPr>
            <a:r>
              <a:rPr lang="es-EC" kern="0" dirty="0">
                <a:solidFill>
                  <a:prstClr val="black"/>
                </a:solidFill>
              </a:rPr>
              <a:t>Apellidos</a:t>
            </a:r>
          </a:p>
          <a:p>
            <a:pPr marL="285750" lvl="0" indent="-285750" defTabSz="914400">
              <a:buFont typeface="Arial" panose="020B0604020202020204" pitchFamily="34" charset="0"/>
              <a:buChar char="•"/>
              <a:defRPr/>
            </a:pPr>
            <a:r>
              <a:rPr lang="es-EC" kern="0" dirty="0">
                <a:solidFill>
                  <a:prstClr val="black"/>
                </a:solidFill>
              </a:rPr>
              <a:t>Cédula</a:t>
            </a:r>
          </a:p>
          <a:p>
            <a:pPr marL="285750" lvl="0" indent="-285750" defTabSz="914400">
              <a:buFont typeface="Arial" panose="020B0604020202020204" pitchFamily="34" charset="0"/>
              <a:buChar char="•"/>
              <a:defRPr/>
            </a:pPr>
            <a:r>
              <a:rPr lang="es-EC" kern="0" dirty="0">
                <a:solidFill>
                  <a:prstClr val="black"/>
                </a:solidFill>
              </a:rPr>
              <a:t>Número Telefónico</a:t>
            </a:r>
          </a:p>
        </p:txBody>
      </p:sp>
      <p:pic>
        <p:nvPicPr>
          <p:cNvPr id="22" name="Imagen 21">
            <a:extLst>
              <a:ext uri="{FF2B5EF4-FFF2-40B4-BE49-F238E27FC236}">
                <a16:creationId xmlns:a16="http://schemas.microsoft.com/office/drawing/2014/main" id="{DC10FCC3-B384-4815-9BCD-3BDA63128910}"/>
              </a:ext>
            </a:extLst>
          </p:cNvPr>
          <p:cNvPicPr>
            <a:picLocks noChangeAspect="1"/>
          </p:cNvPicPr>
          <p:nvPr/>
        </p:nvPicPr>
        <p:blipFill rotWithShape="1">
          <a:blip r:embed="rId2"/>
          <a:srcRect l="8777" t="66009" r="69837" b="9840"/>
          <a:stretch/>
        </p:blipFill>
        <p:spPr>
          <a:xfrm>
            <a:off x="10606117" y="1115753"/>
            <a:ext cx="1338350" cy="1097280"/>
          </a:xfrm>
          <a:prstGeom prst="rect">
            <a:avLst/>
          </a:prstGeom>
        </p:spPr>
      </p:pic>
      <p:cxnSp>
        <p:nvCxnSpPr>
          <p:cNvPr id="26" name="Conector recto 25">
            <a:extLst>
              <a:ext uri="{FF2B5EF4-FFF2-40B4-BE49-F238E27FC236}">
                <a16:creationId xmlns:a16="http://schemas.microsoft.com/office/drawing/2014/main" id="{464905CD-BD6F-4A41-BADA-2D18EA7668AC}"/>
              </a:ext>
            </a:extLst>
          </p:cNvPr>
          <p:cNvCxnSpPr>
            <a:stCxn id="7" idx="3"/>
            <a:endCxn id="11" idx="1"/>
          </p:cNvCxnSpPr>
          <p:nvPr/>
        </p:nvCxnSpPr>
        <p:spPr>
          <a:xfrm>
            <a:off x="2778872" y="2181324"/>
            <a:ext cx="1581704" cy="19235"/>
          </a:xfrm>
          <a:prstGeom prst="line">
            <a:avLst/>
          </a:prstGeom>
        </p:spPr>
        <p:style>
          <a:lnRef idx="1">
            <a:schemeClr val="accent1"/>
          </a:lnRef>
          <a:fillRef idx="0">
            <a:schemeClr val="accent1"/>
          </a:fillRef>
          <a:effectRef idx="0">
            <a:schemeClr val="accent1"/>
          </a:effectRef>
          <a:fontRef idx="minor">
            <a:schemeClr val="tx1"/>
          </a:fontRef>
        </p:style>
      </p:cxnSp>
      <p:sp>
        <p:nvSpPr>
          <p:cNvPr id="27" name="Flecha: a la derecha 26">
            <a:extLst>
              <a:ext uri="{FF2B5EF4-FFF2-40B4-BE49-F238E27FC236}">
                <a16:creationId xmlns:a16="http://schemas.microsoft.com/office/drawing/2014/main" id="{48893025-CB4A-4055-925E-B0E7A33C13C8}"/>
              </a:ext>
            </a:extLst>
          </p:cNvPr>
          <p:cNvSpPr/>
          <p:nvPr/>
        </p:nvSpPr>
        <p:spPr>
          <a:xfrm>
            <a:off x="4432041" y="4142792"/>
            <a:ext cx="1101012"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52289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77523" y="400388"/>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3" name="Marcador de contenido 2">
            <a:extLst>
              <a:ext uri="{FF2B5EF4-FFF2-40B4-BE49-F238E27FC236}">
                <a16:creationId xmlns:a16="http://schemas.microsoft.com/office/drawing/2014/main" id="{FF1CDA11-0D61-4EFE-85CD-024DD4E501CD}"/>
              </a:ext>
            </a:extLst>
          </p:cNvPr>
          <p:cNvSpPr txBox="1">
            <a:spLocks/>
          </p:cNvSpPr>
          <p:nvPr/>
        </p:nvSpPr>
        <p:spPr>
          <a:xfrm>
            <a:off x="191704" y="3188481"/>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5" name="Rectángulo: esquinas redondeadas 4">
            <a:extLst>
              <a:ext uri="{FF2B5EF4-FFF2-40B4-BE49-F238E27FC236}">
                <a16:creationId xmlns:a16="http://schemas.microsoft.com/office/drawing/2014/main" id="{AF3E592C-D7BD-496F-AB6F-E0C61D369C82}"/>
              </a:ext>
            </a:extLst>
          </p:cNvPr>
          <p:cNvSpPr/>
          <p:nvPr/>
        </p:nvSpPr>
        <p:spPr>
          <a:xfrm>
            <a:off x="401975" y="3330000"/>
            <a:ext cx="1580226" cy="5149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LA_RRR</a:t>
            </a:r>
          </a:p>
        </p:txBody>
      </p:sp>
      <p:sp>
        <p:nvSpPr>
          <p:cNvPr id="7" name="Rectángulo: esquinas redondeadas 6">
            <a:extLst>
              <a:ext uri="{FF2B5EF4-FFF2-40B4-BE49-F238E27FC236}">
                <a16:creationId xmlns:a16="http://schemas.microsoft.com/office/drawing/2014/main" id="{F1E25A52-A12C-4F9F-8CC7-9A93CE6A2834}"/>
              </a:ext>
            </a:extLst>
          </p:cNvPr>
          <p:cNvSpPr/>
          <p:nvPr/>
        </p:nvSpPr>
        <p:spPr>
          <a:xfrm>
            <a:off x="4137483" y="1320929"/>
            <a:ext cx="1580226" cy="514905"/>
          </a:xfrm>
          <a:prstGeom prst="roundRect">
            <a:avLst/>
          </a:prstGeom>
          <a:solidFill>
            <a:srgbClr val="FFC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LA_Right</a:t>
            </a:r>
          </a:p>
        </p:txBody>
      </p:sp>
      <p:cxnSp>
        <p:nvCxnSpPr>
          <p:cNvPr id="14" name="Conector: angular 13">
            <a:extLst>
              <a:ext uri="{FF2B5EF4-FFF2-40B4-BE49-F238E27FC236}">
                <a16:creationId xmlns:a16="http://schemas.microsoft.com/office/drawing/2014/main" id="{F4427EF7-653A-4B6F-943F-C923C5FEBDB3}"/>
              </a:ext>
            </a:extLst>
          </p:cNvPr>
          <p:cNvCxnSpPr>
            <a:cxnSpLocks/>
            <a:stCxn id="5" idx="3"/>
          </p:cNvCxnSpPr>
          <p:nvPr/>
        </p:nvCxnSpPr>
        <p:spPr>
          <a:xfrm flipV="1">
            <a:off x="1982201" y="1580697"/>
            <a:ext cx="2167201" cy="200675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CB57906C-DBEB-43B0-B6BB-43D098DABA29}"/>
              </a:ext>
            </a:extLst>
          </p:cNvPr>
          <p:cNvPicPr>
            <a:picLocks noChangeAspect="1"/>
          </p:cNvPicPr>
          <p:nvPr/>
        </p:nvPicPr>
        <p:blipFill>
          <a:blip r:embed="rId2"/>
          <a:stretch>
            <a:fillRect/>
          </a:stretch>
        </p:blipFill>
        <p:spPr>
          <a:xfrm>
            <a:off x="10836859" y="1074939"/>
            <a:ext cx="1186375" cy="1003243"/>
          </a:xfrm>
          <a:prstGeom prst="rect">
            <a:avLst/>
          </a:prstGeom>
        </p:spPr>
      </p:pic>
      <p:cxnSp>
        <p:nvCxnSpPr>
          <p:cNvPr id="19" name="Conector recto de flecha 18">
            <a:extLst>
              <a:ext uri="{FF2B5EF4-FFF2-40B4-BE49-F238E27FC236}">
                <a16:creationId xmlns:a16="http://schemas.microsoft.com/office/drawing/2014/main" id="{1C558C29-E3D3-4FF7-ABAF-6290463E89D0}"/>
              </a:ext>
            </a:extLst>
          </p:cNvPr>
          <p:cNvCxnSpPr>
            <a:cxnSpLocks/>
          </p:cNvCxnSpPr>
          <p:nvPr/>
        </p:nvCxnSpPr>
        <p:spPr>
          <a:xfrm>
            <a:off x="3061923" y="3587910"/>
            <a:ext cx="10791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a:extLst>
              <a:ext uri="{FF2B5EF4-FFF2-40B4-BE49-F238E27FC236}">
                <a16:creationId xmlns:a16="http://schemas.microsoft.com/office/drawing/2014/main" id="{0BC9B534-1A88-4162-B448-512943782FD4}"/>
              </a:ext>
            </a:extLst>
          </p:cNvPr>
          <p:cNvCxnSpPr>
            <a:cxnSpLocks/>
            <a:stCxn id="5" idx="3"/>
          </p:cNvCxnSpPr>
          <p:nvPr/>
        </p:nvCxnSpPr>
        <p:spPr>
          <a:xfrm>
            <a:off x="1982201" y="3587453"/>
            <a:ext cx="2172536" cy="17720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ángulo: esquinas redondeadas 27">
            <a:extLst>
              <a:ext uri="{FF2B5EF4-FFF2-40B4-BE49-F238E27FC236}">
                <a16:creationId xmlns:a16="http://schemas.microsoft.com/office/drawing/2014/main" id="{A14B6A53-2EEF-45A1-87BC-B27ADE1FD4F3}"/>
              </a:ext>
            </a:extLst>
          </p:cNvPr>
          <p:cNvSpPr/>
          <p:nvPr/>
        </p:nvSpPr>
        <p:spPr>
          <a:xfrm>
            <a:off x="4150546" y="3328254"/>
            <a:ext cx="1580226" cy="514905"/>
          </a:xfrm>
          <a:prstGeom prst="roundRect">
            <a:avLst/>
          </a:prstGeom>
          <a:solidFill>
            <a:srgbClr val="FFC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LA_Restriction</a:t>
            </a:r>
          </a:p>
        </p:txBody>
      </p:sp>
      <p:sp>
        <p:nvSpPr>
          <p:cNvPr id="29" name="Rectángulo: esquinas redondeadas 28">
            <a:extLst>
              <a:ext uri="{FF2B5EF4-FFF2-40B4-BE49-F238E27FC236}">
                <a16:creationId xmlns:a16="http://schemas.microsoft.com/office/drawing/2014/main" id="{069A15F5-7F5E-4CA9-BD9C-17B6F553CE62}"/>
              </a:ext>
            </a:extLst>
          </p:cNvPr>
          <p:cNvSpPr/>
          <p:nvPr/>
        </p:nvSpPr>
        <p:spPr>
          <a:xfrm>
            <a:off x="4163607" y="5109157"/>
            <a:ext cx="2037059" cy="514905"/>
          </a:xfrm>
          <a:prstGeom prst="roundRect">
            <a:avLst/>
          </a:prstGeom>
          <a:solidFill>
            <a:srgbClr val="FFC0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LA_Responsability</a:t>
            </a:r>
          </a:p>
        </p:txBody>
      </p:sp>
      <p:sp>
        <p:nvSpPr>
          <p:cNvPr id="30" name="Rectángulo: esquinas redondeadas 29">
            <a:extLst>
              <a:ext uri="{FF2B5EF4-FFF2-40B4-BE49-F238E27FC236}">
                <a16:creationId xmlns:a16="http://schemas.microsoft.com/office/drawing/2014/main" id="{B383BF1C-211F-4B04-8351-9EA1ABC57397}"/>
              </a:ext>
            </a:extLst>
          </p:cNvPr>
          <p:cNvSpPr/>
          <p:nvPr/>
        </p:nvSpPr>
        <p:spPr>
          <a:xfrm>
            <a:off x="6736991" y="1316555"/>
            <a:ext cx="1580226"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Derechos</a:t>
            </a:r>
          </a:p>
        </p:txBody>
      </p:sp>
      <p:sp>
        <p:nvSpPr>
          <p:cNvPr id="31" name="Rectángulo: esquinas redondeadas 30">
            <a:extLst>
              <a:ext uri="{FF2B5EF4-FFF2-40B4-BE49-F238E27FC236}">
                <a16:creationId xmlns:a16="http://schemas.microsoft.com/office/drawing/2014/main" id="{1AD7E7E3-4C10-4A1A-B177-9785743D54E7}"/>
              </a:ext>
            </a:extLst>
          </p:cNvPr>
          <p:cNvSpPr/>
          <p:nvPr/>
        </p:nvSpPr>
        <p:spPr>
          <a:xfrm>
            <a:off x="6787641" y="3318556"/>
            <a:ext cx="1580226"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Restricciones</a:t>
            </a:r>
          </a:p>
        </p:txBody>
      </p:sp>
      <p:sp>
        <p:nvSpPr>
          <p:cNvPr id="32" name="Rectángulo: esquinas redondeadas 31">
            <a:extLst>
              <a:ext uri="{FF2B5EF4-FFF2-40B4-BE49-F238E27FC236}">
                <a16:creationId xmlns:a16="http://schemas.microsoft.com/office/drawing/2014/main" id="{955430F9-74A8-4A04-833C-F2026FA32145}"/>
              </a:ext>
            </a:extLst>
          </p:cNvPr>
          <p:cNvSpPr/>
          <p:nvPr/>
        </p:nvSpPr>
        <p:spPr>
          <a:xfrm>
            <a:off x="6780534" y="5114282"/>
            <a:ext cx="1910884"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Responsabilidades</a:t>
            </a:r>
          </a:p>
        </p:txBody>
      </p:sp>
      <p:cxnSp>
        <p:nvCxnSpPr>
          <p:cNvPr id="34" name="Conector recto 33">
            <a:extLst>
              <a:ext uri="{FF2B5EF4-FFF2-40B4-BE49-F238E27FC236}">
                <a16:creationId xmlns:a16="http://schemas.microsoft.com/office/drawing/2014/main" id="{0A6D7299-DC54-4F6F-899F-132C4E759CF1}"/>
              </a:ext>
            </a:extLst>
          </p:cNvPr>
          <p:cNvCxnSpPr>
            <a:stCxn id="7" idx="3"/>
            <a:endCxn id="30" idx="1"/>
          </p:cNvCxnSpPr>
          <p:nvPr/>
        </p:nvCxnSpPr>
        <p:spPr>
          <a:xfrm flipV="1">
            <a:off x="5717709" y="1574008"/>
            <a:ext cx="1019282" cy="4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9FD91592-4A7F-449E-9082-AB6EBC86DDC0}"/>
              </a:ext>
            </a:extLst>
          </p:cNvPr>
          <p:cNvCxnSpPr>
            <a:stCxn id="28" idx="3"/>
            <a:endCxn id="31" idx="1"/>
          </p:cNvCxnSpPr>
          <p:nvPr/>
        </p:nvCxnSpPr>
        <p:spPr>
          <a:xfrm flipV="1">
            <a:off x="5730772" y="3576009"/>
            <a:ext cx="1056869" cy="969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8C35E7B2-F6F9-4BE2-82EA-EDA6EB414152}"/>
              </a:ext>
            </a:extLst>
          </p:cNvPr>
          <p:cNvCxnSpPr>
            <a:cxnSpLocks/>
            <a:stCxn id="29" idx="3"/>
            <a:endCxn id="32" idx="1"/>
          </p:cNvCxnSpPr>
          <p:nvPr/>
        </p:nvCxnSpPr>
        <p:spPr>
          <a:xfrm>
            <a:off x="6200666" y="5366610"/>
            <a:ext cx="579868" cy="5125"/>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ángulo 46">
            <a:extLst>
              <a:ext uri="{FF2B5EF4-FFF2-40B4-BE49-F238E27FC236}">
                <a16:creationId xmlns:a16="http://schemas.microsoft.com/office/drawing/2014/main" id="{96A88486-7703-412E-941F-ED4918E09724}"/>
              </a:ext>
            </a:extLst>
          </p:cNvPr>
          <p:cNvSpPr/>
          <p:nvPr/>
        </p:nvSpPr>
        <p:spPr>
          <a:xfrm>
            <a:off x="4176258" y="2115837"/>
            <a:ext cx="2375877" cy="781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S" sz="1600" dirty="0">
                <a:solidFill>
                  <a:schemeClr val="bg1">
                    <a:lumMod val="10000"/>
                  </a:schemeClr>
                </a:solidFill>
              </a:rPr>
              <a:t>Derechos de las partes interesadas con la unidad espacial.</a:t>
            </a:r>
            <a:endParaRPr lang="es-EC" sz="1600" dirty="0">
              <a:solidFill>
                <a:schemeClr val="bg1">
                  <a:lumMod val="10000"/>
                </a:schemeClr>
              </a:solidFill>
            </a:endParaRPr>
          </a:p>
        </p:txBody>
      </p:sp>
      <p:sp>
        <p:nvSpPr>
          <p:cNvPr id="48" name="Rectángulo 47">
            <a:extLst>
              <a:ext uri="{FF2B5EF4-FFF2-40B4-BE49-F238E27FC236}">
                <a16:creationId xmlns:a16="http://schemas.microsoft.com/office/drawing/2014/main" id="{FBE0E821-DCCD-41D5-9C99-7A7D64ADF85E}"/>
              </a:ext>
            </a:extLst>
          </p:cNvPr>
          <p:cNvSpPr/>
          <p:nvPr/>
        </p:nvSpPr>
        <p:spPr>
          <a:xfrm>
            <a:off x="4180165" y="4042329"/>
            <a:ext cx="2375877" cy="781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600" dirty="0">
                <a:solidFill>
                  <a:schemeClr val="bg1">
                    <a:lumMod val="10000"/>
                  </a:schemeClr>
                </a:solidFill>
              </a:rPr>
              <a:t>Que no se puede hacer dentro del predio.</a:t>
            </a:r>
            <a:endParaRPr lang="es-EC" sz="1600" dirty="0">
              <a:solidFill>
                <a:schemeClr val="bg1">
                  <a:lumMod val="10000"/>
                </a:schemeClr>
              </a:solidFill>
            </a:endParaRPr>
          </a:p>
        </p:txBody>
      </p:sp>
      <p:sp>
        <p:nvSpPr>
          <p:cNvPr id="49" name="Rectángulo 48">
            <a:extLst>
              <a:ext uri="{FF2B5EF4-FFF2-40B4-BE49-F238E27FC236}">
                <a16:creationId xmlns:a16="http://schemas.microsoft.com/office/drawing/2014/main" id="{F98405AB-741B-4A45-A4BB-79EDF31E5EE7}"/>
              </a:ext>
            </a:extLst>
          </p:cNvPr>
          <p:cNvSpPr/>
          <p:nvPr/>
        </p:nvSpPr>
        <p:spPr>
          <a:xfrm>
            <a:off x="4203967" y="5906298"/>
            <a:ext cx="2375877" cy="781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chemeClr val="bg1">
                    <a:lumMod val="10000"/>
                  </a:schemeClr>
                </a:solidFill>
              </a:rPr>
              <a:t>Responsabilidades de las partes interesadas con la unidad especial.</a:t>
            </a:r>
            <a:endParaRPr lang="es-EC" sz="1600" dirty="0">
              <a:solidFill>
                <a:schemeClr val="bg1">
                  <a:lumMod val="10000"/>
                </a:schemeClr>
              </a:solidFill>
            </a:endParaRPr>
          </a:p>
        </p:txBody>
      </p:sp>
      <p:sp>
        <p:nvSpPr>
          <p:cNvPr id="50" name="Rectángulo: esquina doblada 49">
            <a:extLst>
              <a:ext uri="{FF2B5EF4-FFF2-40B4-BE49-F238E27FC236}">
                <a16:creationId xmlns:a16="http://schemas.microsoft.com/office/drawing/2014/main" id="{AF7DD2B1-7DAF-4465-97FF-070BC8121E69}"/>
              </a:ext>
            </a:extLst>
          </p:cNvPr>
          <p:cNvSpPr/>
          <p:nvPr/>
        </p:nvSpPr>
        <p:spPr>
          <a:xfrm>
            <a:off x="8452198" y="1839884"/>
            <a:ext cx="2151148" cy="1291243"/>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sz="1600" kern="0" dirty="0">
                <a:solidFill>
                  <a:schemeClr val="bg1">
                    <a:lumMod val="10000"/>
                  </a:schemeClr>
                </a:solidFill>
              </a:rPr>
              <a:t>Propiedad</a:t>
            </a:r>
          </a:p>
          <a:p>
            <a:pPr marL="285750" lvl="0" indent="-285750" defTabSz="914400">
              <a:buFont typeface="Arial" panose="020B0604020202020204" pitchFamily="34" charset="0"/>
              <a:buChar char="•"/>
              <a:defRPr/>
            </a:pPr>
            <a:r>
              <a:rPr lang="es-EC" sz="1600" kern="0" dirty="0">
                <a:solidFill>
                  <a:schemeClr val="bg1">
                    <a:lumMod val="10000"/>
                  </a:schemeClr>
                </a:solidFill>
              </a:rPr>
              <a:t>Arrendamiento</a:t>
            </a:r>
          </a:p>
          <a:p>
            <a:pPr marL="285750" lvl="0" indent="-285750" defTabSz="914400">
              <a:buFont typeface="Arial" panose="020B0604020202020204" pitchFamily="34" charset="0"/>
              <a:buChar char="•"/>
              <a:defRPr/>
            </a:pPr>
            <a:r>
              <a:rPr lang="es-EC" sz="1600" kern="0" dirty="0">
                <a:solidFill>
                  <a:schemeClr val="bg1">
                    <a:lumMod val="10000"/>
                  </a:schemeClr>
                </a:solidFill>
              </a:rPr>
              <a:t>Derecho de Uso</a:t>
            </a:r>
          </a:p>
          <a:p>
            <a:pPr marL="285750" lvl="0" indent="-285750" defTabSz="914400">
              <a:buFont typeface="Arial" panose="020B0604020202020204" pitchFamily="34" charset="0"/>
              <a:buChar char="•"/>
              <a:defRPr/>
            </a:pPr>
            <a:r>
              <a:rPr lang="es-EC" sz="1600" kern="0" dirty="0">
                <a:solidFill>
                  <a:schemeClr val="bg1">
                    <a:lumMod val="10000"/>
                  </a:schemeClr>
                </a:solidFill>
              </a:rPr>
              <a:t>Sin derecho de Uso</a:t>
            </a:r>
          </a:p>
        </p:txBody>
      </p:sp>
      <p:sp>
        <p:nvSpPr>
          <p:cNvPr id="51" name="Rectángulo: esquina doblada 50">
            <a:extLst>
              <a:ext uri="{FF2B5EF4-FFF2-40B4-BE49-F238E27FC236}">
                <a16:creationId xmlns:a16="http://schemas.microsoft.com/office/drawing/2014/main" id="{6F4D85DC-1F58-4B8A-A270-6DB1AC254B50}"/>
              </a:ext>
            </a:extLst>
          </p:cNvPr>
          <p:cNvSpPr/>
          <p:nvPr/>
        </p:nvSpPr>
        <p:spPr>
          <a:xfrm>
            <a:off x="8484524" y="4008582"/>
            <a:ext cx="3199475" cy="863601"/>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sz="1600" kern="0" dirty="0">
                <a:solidFill>
                  <a:schemeClr val="bg1">
                    <a:lumMod val="10000"/>
                  </a:schemeClr>
                </a:solidFill>
              </a:rPr>
              <a:t>Restricción Vial</a:t>
            </a:r>
          </a:p>
          <a:p>
            <a:pPr marL="285750" lvl="0" indent="-285750" defTabSz="914400">
              <a:buFont typeface="Arial" panose="020B0604020202020204" pitchFamily="34" charset="0"/>
              <a:buChar char="•"/>
              <a:defRPr/>
            </a:pPr>
            <a:r>
              <a:rPr lang="es-EC" sz="1600" kern="0" dirty="0">
                <a:solidFill>
                  <a:schemeClr val="bg1">
                    <a:lumMod val="10000"/>
                  </a:schemeClr>
                </a:solidFill>
              </a:rPr>
              <a:t>Restricción de Afectaciones</a:t>
            </a:r>
          </a:p>
          <a:p>
            <a:pPr marL="285750" lvl="0" indent="-285750" defTabSz="914400">
              <a:buFont typeface="Arial" panose="020B0604020202020204" pitchFamily="34" charset="0"/>
              <a:buChar char="•"/>
              <a:defRPr/>
            </a:pPr>
            <a:r>
              <a:rPr lang="es-EC" sz="1600" kern="0" dirty="0">
                <a:solidFill>
                  <a:schemeClr val="bg1">
                    <a:lumMod val="10000"/>
                  </a:schemeClr>
                </a:solidFill>
              </a:rPr>
              <a:t>Restricción de venta de predios</a:t>
            </a:r>
          </a:p>
        </p:txBody>
      </p:sp>
      <p:sp>
        <p:nvSpPr>
          <p:cNvPr id="52" name="Flecha: a la derecha 51">
            <a:extLst>
              <a:ext uri="{FF2B5EF4-FFF2-40B4-BE49-F238E27FC236}">
                <a16:creationId xmlns:a16="http://schemas.microsoft.com/office/drawing/2014/main" id="{55DA7AE3-01E3-4399-90DA-335DA40E99DB}"/>
              </a:ext>
            </a:extLst>
          </p:cNvPr>
          <p:cNvSpPr/>
          <p:nvPr/>
        </p:nvSpPr>
        <p:spPr>
          <a:xfrm>
            <a:off x="7342909" y="2262909"/>
            <a:ext cx="508000" cy="415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bg1">
                  <a:lumMod val="10000"/>
                </a:schemeClr>
              </a:solidFill>
            </a:endParaRPr>
          </a:p>
        </p:txBody>
      </p:sp>
      <p:sp>
        <p:nvSpPr>
          <p:cNvPr id="53" name="Flecha: a la derecha 52">
            <a:extLst>
              <a:ext uri="{FF2B5EF4-FFF2-40B4-BE49-F238E27FC236}">
                <a16:creationId xmlns:a16="http://schemas.microsoft.com/office/drawing/2014/main" id="{D7EBD612-0F6B-4756-B35A-A6FFCC17CCF9}"/>
              </a:ext>
            </a:extLst>
          </p:cNvPr>
          <p:cNvSpPr/>
          <p:nvPr/>
        </p:nvSpPr>
        <p:spPr>
          <a:xfrm>
            <a:off x="7421418" y="4179454"/>
            <a:ext cx="508000" cy="415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bg1">
                  <a:lumMod val="10000"/>
                </a:schemeClr>
              </a:solidFill>
            </a:endParaRPr>
          </a:p>
        </p:txBody>
      </p:sp>
      <p:cxnSp>
        <p:nvCxnSpPr>
          <p:cNvPr id="57" name="Conector recto 56">
            <a:extLst>
              <a:ext uri="{FF2B5EF4-FFF2-40B4-BE49-F238E27FC236}">
                <a16:creationId xmlns:a16="http://schemas.microsoft.com/office/drawing/2014/main" id="{3FE5DBD0-5C8B-4E18-AE87-05F71285CB11}"/>
              </a:ext>
            </a:extLst>
          </p:cNvPr>
          <p:cNvCxnSpPr>
            <a:cxnSpLocks/>
            <a:stCxn id="7" idx="2"/>
          </p:cNvCxnSpPr>
          <p:nvPr/>
        </p:nvCxnSpPr>
        <p:spPr>
          <a:xfrm>
            <a:off x="4927596" y="1835834"/>
            <a:ext cx="0" cy="283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50BBF207-421E-4688-AAA2-B043CA8BB2F2}"/>
              </a:ext>
            </a:extLst>
          </p:cNvPr>
          <p:cNvCxnSpPr>
            <a:cxnSpLocks/>
          </p:cNvCxnSpPr>
          <p:nvPr/>
        </p:nvCxnSpPr>
        <p:spPr>
          <a:xfrm>
            <a:off x="4950686" y="3835507"/>
            <a:ext cx="0" cy="210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0621B368-661D-436E-B746-3CC748DBF513}"/>
              </a:ext>
            </a:extLst>
          </p:cNvPr>
          <p:cNvCxnSpPr>
            <a:cxnSpLocks/>
          </p:cNvCxnSpPr>
          <p:nvPr/>
        </p:nvCxnSpPr>
        <p:spPr>
          <a:xfrm>
            <a:off x="5204687" y="5618125"/>
            <a:ext cx="0" cy="2839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90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68897" y="296871"/>
            <a:ext cx="6605726" cy="700443"/>
          </a:xfrm>
        </p:spPr>
        <p:txBody>
          <a:bodyPr>
            <a:normAutofit/>
          </a:bodyPr>
          <a:lstStyle/>
          <a:p>
            <a:r>
              <a:rPr lang="es-EC" sz="3200" b="1" dirty="0">
                <a:solidFill>
                  <a:schemeClr val="bg1">
                    <a:lumMod val="10000"/>
                  </a:schemeClr>
                </a:solidFill>
                <a:latin typeface="+mn-lt"/>
              </a:rPr>
              <a:t>IMPLEMENTACIÓN ISO 19152</a:t>
            </a:r>
          </a:p>
        </p:txBody>
      </p:sp>
      <p:sp>
        <p:nvSpPr>
          <p:cNvPr id="5" name="Rectángulo: esquinas redondeadas 4">
            <a:extLst>
              <a:ext uri="{FF2B5EF4-FFF2-40B4-BE49-F238E27FC236}">
                <a16:creationId xmlns:a16="http://schemas.microsoft.com/office/drawing/2014/main" id="{7D5DDC3F-8E7D-4BE8-9A81-4BDFBD3D1967}"/>
              </a:ext>
            </a:extLst>
          </p:cNvPr>
          <p:cNvSpPr/>
          <p:nvPr/>
        </p:nvSpPr>
        <p:spPr>
          <a:xfrm>
            <a:off x="534838" y="3321374"/>
            <a:ext cx="1749288" cy="5149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LA_Restriction</a:t>
            </a:r>
          </a:p>
        </p:txBody>
      </p:sp>
      <p:sp>
        <p:nvSpPr>
          <p:cNvPr id="6" name="Rectángulo: esquinas redondeadas 5">
            <a:extLst>
              <a:ext uri="{FF2B5EF4-FFF2-40B4-BE49-F238E27FC236}">
                <a16:creationId xmlns:a16="http://schemas.microsoft.com/office/drawing/2014/main" id="{F4536400-692C-47DD-B69A-AB1A9110FAC0}"/>
              </a:ext>
            </a:extLst>
          </p:cNvPr>
          <p:cNvSpPr/>
          <p:nvPr/>
        </p:nvSpPr>
        <p:spPr>
          <a:xfrm>
            <a:off x="3610249" y="1358798"/>
            <a:ext cx="1663087"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14400">
              <a:defRPr/>
            </a:pPr>
            <a:r>
              <a:rPr lang="es-EC" sz="1600" b="1" kern="0" dirty="0">
                <a:solidFill>
                  <a:schemeClr val="bg1">
                    <a:lumMod val="10000"/>
                  </a:schemeClr>
                </a:solidFill>
              </a:rPr>
              <a:t>Restricción Vial</a:t>
            </a:r>
          </a:p>
        </p:txBody>
      </p:sp>
      <p:cxnSp>
        <p:nvCxnSpPr>
          <p:cNvPr id="8" name="Conector recto de flecha 7">
            <a:extLst>
              <a:ext uri="{FF2B5EF4-FFF2-40B4-BE49-F238E27FC236}">
                <a16:creationId xmlns:a16="http://schemas.microsoft.com/office/drawing/2014/main" id="{5A56DDF5-8A21-4B9F-97FF-2CA705607412}"/>
              </a:ext>
            </a:extLst>
          </p:cNvPr>
          <p:cNvCxnSpPr>
            <a:cxnSpLocks/>
          </p:cNvCxnSpPr>
          <p:nvPr/>
        </p:nvCxnSpPr>
        <p:spPr>
          <a:xfrm>
            <a:off x="2785001" y="3579284"/>
            <a:ext cx="8151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F888425D-06AD-4112-AE68-532E92705C73}"/>
              </a:ext>
            </a:extLst>
          </p:cNvPr>
          <p:cNvSpPr/>
          <p:nvPr/>
        </p:nvSpPr>
        <p:spPr>
          <a:xfrm>
            <a:off x="3623311" y="3348368"/>
            <a:ext cx="2626569"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14400">
              <a:defRPr/>
            </a:pPr>
            <a:r>
              <a:rPr lang="es-EC" sz="1600" b="1" kern="0" dirty="0">
                <a:solidFill>
                  <a:schemeClr val="bg1">
                    <a:lumMod val="10000"/>
                  </a:schemeClr>
                </a:solidFill>
              </a:rPr>
              <a:t>Restricción de Afectaciones</a:t>
            </a:r>
          </a:p>
        </p:txBody>
      </p:sp>
      <p:sp>
        <p:nvSpPr>
          <p:cNvPr id="11" name="Rectángulo: esquinas redondeadas 10">
            <a:extLst>
              <a:ext uri="{FF2B5EF4-FFF2-40B4-BE49-F238E27FC236}">
                <a16:creationId xmlns:a16="http://schemas.microsoft.com/office/drawing/2014/main" id="{ADBCCA47-1FF4-4A07-AB92-A8178AB41263}"/>
              </a:ext>
            </a:extLst>
          </p:cNvPr>
          <p:cNvSpPr/>
          <p:nvPr/>
        </p:nvSpPr>
        <p:spPr>
          <a:xfrm>
            <a:off x="3636374" y="5147026"/>
            <a:ext cx="3013002"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defTabSz="914400">
              <a:defRPr/>
            </a:pPr>
            <a:r>
              <a:rPr lang="es-EC" sz="1600" b="1" kern="0" dirty="0">
                <a:solidFill>
                  <a:schemeClr val="bg1">
                    <a:lumMod val="10000"/>
                  </a:schemeClr>
                </a:solidFill>
              </a:rPr>
              <a:t>Restricción de venta de predios</a:t>
            </a:r>
          </a:p>
        </p:txBody>
      </p:sp>
      <p:sp>
        <p:nvSpPr>
          <p:cNvPr id="13" name="Rectángulo 12">
            <a:extLst>
              <a:ext uri="{FF2B5EF4-FFF2-40B4-BE49-F238E27FC236}">
                <a16:creationId xmlns:a16="http://schemas.microsoft.com/office/drawing/2014/main" id="{177A31B3-292D-48F7-B050-D87FBC09CF9C}"/>
              </a:ext>
            </a:extLst>
          </p:cNvPr>
          <p:cNvSpPr/>
          <p:nvPr/>
        </p:nvSpPr>
        <p:spPr>
          <a:xfrm>
            <a:off x="3640148" y="2127073"/>
            <a:ext cx="1846252" cy="781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dirty="0">
                <a:solidFill>
                  <a:schemeClr val="bg1">
                    <a:lumMod val="10000"/>
                  </a:schemeClr>
                </a:solidFill>
              </a:rPr>
              <a:t>Anchos de vía</a:t>
            </a:r>
          </a:p>
          <a:p>
            <a:pPr marL="285750" indent="-285750">
              <a:buFont typeface="Arial" panose="020B0604020202020204" pitchFamily="34" charset="0"/>
              <a:buChar char="•"/>
            </a:pPr>
            <a:r>
              <a:rPr lang="es-EC" sz="1400" dirty="0">
                <a:solidFill>
                  <a:schemeClr val="bg1">
                    <a:lumMod val="10000"/>
                  </a:schemeClr>
                </a:solidFill>
              </a:rPr>
              <a:t>Locales</a:t>
            </a:r>
          </a:p>
          <a:p>
            <a:pPr marL="285750" indent="-285750">
              <a:buFont typeface="Arial" panose="020B0604020202020204" pitchFamily="34" charset="0"/>
              <a:buChar char="•"/>
            </a:pPr>
            <a:r>
              <a:rPr lang="es-EC" sz="1400" dirty="0">
                <a:solidFill>
                  <a:schemeClr val="bg1">
                    <a:lumMod val="10000"/>
                  </a:schemeClr>
                </a:solidFill>
              </a:rPr>
              <a:t>Vías Peatonales</a:t>
            </a:r>
          </a:p>
        </p:txBody>
      </p:sp>
      <p:sp>
        <p:nvSpPr>
          <p:cNvPr id="14" name="Rectángulo 13">
            <a:extLst>
              <a:ext uri="{FF2B5EF4-FFF2-40B4-BE49-F238E27FC236}">
                <a16:creationId xmlns:a16="http://schemas.microsoft.com/office/drawing/2014/main" id="{DA69E1A3-2314-4BC9-94D2-F90A79C18998}"/>
              </a:ext>
            </a:extLst>
          </p:cNvPr>
          <p:cNvSpPr/>
          <p:nvPr/>
        </p:nvSpPr>
        <p:spPr>
          <a:xfrm>
            <a:off x="3652932" y="4080198"/>
            <a:ext cx="2135310" cy="669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C" sz="1400" dirty="0">
                <a:solidFill>
                  <a:schemeClr val="bg1">
                    <a:lumMod val="10000"/>
                  </a:schemeClr>
                </a:solidFill>
              </a:rPr>
              <a:t>Quebradas</a:t>
            </a:r>
          </a:p>
          <a:p>
            <a:pPr marL="285750" indent="-285750">
              <a:buFont typeface="Arial" panose="020B0604020202020204" pitchFamily="34" charset="0"/>
              <a:buChar char="•"/>
            </a:pPr>
            <a:r>
              <a:rPr lang="es-EC" sz="1400" dirty="0">
                <a:solidFill>
                  <a:schemeClr val="bg1">
                    <a:lumMod val="10000"/>
                  </a:schemeClr>
                </a:solidFill>
              </a:rPr>
              <a:t>Ríos </a:t>
            </a:r>
          </a:p>
          <a:p>
            <a:pPr marL="285750" indent="-285750">
              <a:buFont typeface="Arial" panose="020B0604020202020204" pitchFamily="34" charset="0"/>
              <a:buChar char="•"/>
            </a:pPr>
            <a:r>
              <a:rPr lang="es-EC" sz="1400" dirty="0">
                <a:solidFill>
                  <a:schemeClr val="bg1">
                    <a:lumMod val="10000"/>
                  </a:schemeClr>
                </a:solidFill>
              </a:rPr>
              <a:t>Esteros</a:t>
            </a:r>
          </a:p>
        </p:txBody>
      </p:sp>
      <p:sp>
        <p:nvSpPr>
          <p:cNvPr id="15" name="Rectángulo 14">
            <a:extLst>
              <a:ext uri="{FF2B5EF4-FFF2-40B4-BE49-F238E27FC236}">
                <a16:creationId xmlns:a16="http://schemas.microsoft.com/office/drawing/2014/main" id="{55455D9E-0C7B-4150-81AB-DCCC0441C404}"/>
              </a:ext>
            </a:extLst>
          </p:cNvPr>
          <p:cNvSpPr/>
          <p:nvPr/>
        </p:nvSpPr>
        <p:spPr>
          <a:xfrm>
            <a:off x="3676733" y="5944167"/>
            <a:ext cx="2375877" cy="7815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C" sz="1400" dirty="0">
                <a:solidFill>
                  <a:schemeClr val="bg1">
                    <a:lumMod val="10000"/>
                  </a:schemeClr>
                </a:solidFill>
              </a:rPr>
              <a:t>Prohibición de venta a personas externas</a:t>
            </a:r>
          </a:p>
        </p:txBody>
      </p:sp>
      <p:cxnSp>
        <p:nvCxnSpPr>
          <p:cNvPr id="16" name="Conector recto 15">
            <a:extLst>
              <a:ext uri="{FF2B5EF4-FFF2-40B4-BE49-F238E27FC236}">
                <a16:creationId xmlns:a16="http://schemas.microsoft.com/office/drawing/2014/main" id="{EDA46CEE-FCB9-43FA-B059-FA1F9B30CCDF}"/>
              </a:ext>
            </a:extLst>
          </p:cNvPr>
          <p:cNvCxnSpPr>
            <a:cxnSpLocks/>
          </p:cNvCxnSpPr>
          <p:nvPr/>
        </p:nvCxnSpPr>
        <p:spPr>
          <a:xfrm>
            <a:off x="4547012" y="1866668"/>
            <a:ext cx="0" cy="273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3D88CC4-FC9B-434B-ABCC-78CE40A20390}"/>
              </a:ext>
            </a:extLst>
          </p:cNvPr>
          <p:cNvCxnSpPr>
            <a:cxnSpLocks/>
          </p:cNvCxnSpPr>
          <p:nvPr/>
        </p:nvCxnSpPr>
        <p:spPr>
          <a:xfrm>
            <a:off x="4423452" y="3873376"/>
            <a:ext cx="0" cy="210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F98068DF-4120-4ADE-A8C1-FBB9E39D1453}"/>
              </a:ext>
            </a:extLst>
          </p:cNvPr>
          <p:cNvCxnSpPr>
            <a:cxnSpLocks/>
          </p:cNvCxnSpPr>
          <p:nvPr/>
        </p:nvCxnSpPr>
        <p:spPr>
          <a:xfrm>
            <a:off x="4677453" y="5655994"/>
            <a:ext cx="0" cy="283911"/>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8D723093-FDBB-4FE8-80DF-8C8C46AD76E1}"/>
              </a:ext>
            </a:extLst>
          </p:cNvPr>
          <p:cNvPicPr>
            <a:picLocks noChangeAspect="1"/>
          </p:cNvPicPr>
          <p:nvPr/>
        </p:nvPicPr>
        <p:blipFill>
          <a:blip r:embed="rId2"/>
          <a:stretch>
            <a:fillRect/>
          </a:stretch>
        </p:blipFill>
        <p:spPr>
          <a:xfrm>
            <a:off x="923027" y="2041098"/>
            <a:ext cx="1015928" cy="859107"/>
          </a:xfrm>
          <a:prstGeom prst="rect">
            <a:avLst/>
          </a:prstGeom>
        </p:spPr>
      </p:pic>
      <p:pic>
        <p:nvPicPr>
          <p:cNvPr id="23" name="Imagen 22">
            <a:extLst>
              <a:ext uri="{FF2B5EF4-FFF2-40B4-BE49-F238E27FC236}">
                <a16:creationId xmlns:a16="http://schemas.microsoft.com/office/drawing/2014/main" id="{4F43628F-D7F8-4076-AD23-D1B590E32E6F}"/>
              </a:ext>
            </a:extLst>
          </p:cNvPr>
          <p:cNvPicPr/>
          <p:nvPr/>
        </p:nvPicPr>
        <p:blipFill>
          <a:blip r:embed="rId3"/>
          <a:stretch>
            <a:fillRect/>
          </a:stretch>
        </p:blipFill>
        <p:spPr>
          <a:xfrm>
            <a:off x="9294758" y="1209080"/>
            <a:ext cx="2200555" cy="1814038"/>
          </a:xfrm>
          <a:prstGeom prst="rect">
            <a:avLst/>
          </a:prstGeom>
        </p:spPr>
      </p:pic>
      <p:pic>
        <p:nvPicPr>
          <p:cNvPr id="24" name="Imagen 23">
            <a:extLst>
              <a:ext uri="{FF2B5EF4-FFF2-40B4-BE49-F238E27FC236}">
                <a16:creationId xmlns:a16="http://schemas.microsoft.com/office/drawing/2014/main" id="{8BA91920-6FF3-4F36-BFDA-A5BB0C233A4C}"/>
              </a:ext>
            </a:extLst>
          </p:cNvPr>
          <p:cNvPicPr/>
          <p:nvPr/>
        </p:nvPicPr>
        <p:blipFill>
          <a:blip r:embed="rId4"/>
          <a:stretch>
            <a:fillRect/>
          </a:stretch>
        </p:blipFill>
        <p:spPr>
          <a:xfrm>
            <a:off x="9524292" y="3537206"/>
            <a:ext cx="2306924" cy="1893210"/>
          </a:xfrm>
          <a:prstGeom prst="rect">
            <a:avLst/>
          </a:prstGeom>
        </p:spPr>
      </p:pic>
      <p:cxnSp>
        <p:nvCxnSpPr>
          <p:cNvPr id="31" name="Conector recto 30">
            <a:extLst>
              <a:ext uri="{FF2B5EF4-FFF2-40B4-BE49-F238E27FC236}">
                <a16:creationId xmlns:a16="http://schemas.microsoft.com/office/drawing/2014/main" id="{9B9E2E6C-F519-42C5-B485-662711368429}"/>
              </a:ext>
            </a:extLst>
          </p:cNvPr>
          <p:cNvCxnSpPr>
            <a:cxnSpLocks/>
            <a:stCxn id="5" idx="3"/>
          </p:cNvCxnSpPr>
          <p:nvPr/>
        </p:nvCxnSpPr>
        <p:spPr>
          <a:xfrm>
            <a:off x="2284126" y="3578827"/>
            <a:ext cx="506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D2339DE6-A74F-4C86-9E86-38F54C44B818}"/>
              </a:ext>
            </a:extLst>
          </p:cNvPr>
          <p:cNvCxnSpPr>
            <a:cxnSpLocks/>
          </p:cNvCxnSpPr>
          <p:nvPr/>
        </p:nvCxnSpPr>
        <p:spPr>
          <a:xfrm>
            <a:off x="2764101" y="1577993"/>
            <a:ext cx="41801" cy="3830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B4778999-7F53-4740-BFE3-FEBCA0F96E47}"/>
              </a:ext>
            </a:extLst>
          </p:cNvPr>
          <p:cNvCxnSpPr>
            <a:cxnSpLocks/>
          </p:cNvCxnSpPr>
          <p:nvPr/>
        </p:nvCxnSpPr>
        <p:spPr>
          <a:xfrm>
            <a:off x="2801548" y="5406818"/>
            <a:ext cx="8151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C810FAC9-5EBB-40E2-AA03-667766AE33E3}"/>
              </a:ext>
            </a:extLst>
          </p:cNvPr>
          <p:cNvCxnSpPr>
            <a:cxnSpLocks/>
          </p:cNvCxnSpPr>
          <p:nvPr/>
        </p:nvCxnSpPr>
        <p:spPr>
          <a:xfrm>
            <a:off x="2754521" y="1578687"/>
            <a:ext cx="8151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Flecha: a la derecha 45">
            <a:extLst>
              <a:ext uri="{FF2B5EF4-FFF2-40B4-BE49-F238E27FC236}">
                <a16:creationId xmlns:a16="http://schemas.microsoft.com/office/drawing/2014/main" id="{D671058B-F6F1-4365-B6FA-7C394777DFCB}"/>
              </a:ext>
            </a:extLst>
          </p:cNvPr>
          <p:cNvSpPr/>
          <p:nvPr/>
        </p:nvSpPr>
        <p:spPr>
          <a:xfrm>
            <a:off x="7315202" y="2308193"/>
            <a:ext cx="905522" cy="479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7" name="Flecha: a la derecha 46">
            <a:extLst>
              <a:ext uri="{FF2B5EF4-FFF2-40B4-BE49-F238E27FC236}">
                <a16:creationId xmlns:a16="http://schemas.microsoft.com/office/drawing/2014/main" id="{FC9E0F6B-C7E1-4011-9265-97859CAA7D63}"/>
              </a:ext>
            </a:extLst>
          </p:cNvPr>
          <p:cNvSpPr/>
          <p:nvPr/>
        </p:nvSpPr>
        <p:spPr>
          <a:xfrm>
            <a:off x="8050716" y="4424640"/>
            <a:ext cx="905522" cy="479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8" name="Rectángulo: esquinas redondeadas 47">
            <a:extLst>
              <a:ext uri="{FF2B5EF4-FFF2-40B4-BE49-F238E27FC236}">
                <a16:creationId xmlns:a16="http://schemas.microsoft.com/office/drawing/2014/main" id="{47E55DC6-5AC3-4534-B434-F65D5140A136}"/>
              </a:ext>
            </a:extLst>
          </p:cNvPr>
          <p:cNvSpPr/>
          <p:nvPr/>
        </p:nvSpPr>
        <p:spPr>
          <a:xfrm>
            <a:off x="5831468" y="1236657"/>
            <a:ext cx="3079535" cy="7504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s-ES" sz="1400" dirty="0">
                <a:solidFill>
                  <a:schemeClr val="bg1">
                    <a:lumMod val="10000"/>
                  </a:schemeClr>
                </a:solidFill>
              </a:rPr>
              <a:t>PUGS de Archidona, Libro IV de las Normas de Arquitectura, </a:t>
            </a:r>
            <a:r>
              <a:rPr lang="es-ES" sz="1400" dirty="0">
                <a:solidFill>
                  <a:schemeClr val="bg1">
                    <a:lumMod val="10000"/>
                  </a:schemeClr>
                </a:solidFill>
                <a:cs typeface="Times New Roman" panose="02020603050405020304" pitchFamily="18" charset="0"/>
              </a:rPr>
              <a:t>Sección Tercera</a:t>
            </a:r>
          </a:p>
        </p:txBody>
      </p:sp>
      <p:cxnSp>
        <p:nvCxnSpPr>
          <p:cNvPr id="50" name="Conector recto de flecha 49">
            <a:extLst>
              <a:ext uri="{FF2B5EF4-FFF2-40B4-BE49-F238E27FC236}">
                <a16:creationId xmlns:a16="http://schemas.microsoft.com/office/drawing/2014/main" id="{B317ED54-3A40-49F2-B27C-E596970C646D}"/>
              </a:ext>
            </a:extLst>
          </p:cNvPr>
          <p:cNvCxnSpPr>
            <a:cxnSpLocks/>
            <a:stCxn id="6" idx="3"/>
            <a:endCxn id="48" idx="1"/>
          </p:cNvCxnSpPr>
          <p:nvPr/>
        </p:nvCxnSpPr>
        <p:spPr>
          <a:xfrm flipV="1">
            <a:off x="5273336" y="1611860"/>
            <a:ext cx="558132" cy="4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ángulo: esquinas redondeadas 52">
            <a:extLst>
              <a:ext uri="{FF2B5EF4-FFF2-40B4-BE49-F238E27FC236}">
                <a16:creationId xmlns:a16="http://schemas.microsoft.com/office/drawing/2014/main" id="{A19F676D-BDE1-4121-A535-7CFB319A0C63}"/>
              </a:ext>
            </a:extLst>
          </p:cNvPr>
          <p:cNvSpPr/>
          <p:nvPr/>
        </p:nvSpPr>
        <p:spPr>
          <a:xfrm>
            <a:off x="6475757" y="3102918"/>
            <a:ext cx="2720517" cy="1094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solidFill>
                  <a:schemeClr val="bg1">
                    <a:lumMod val="10000"/>
                  </a:schemeClr>
                </a:solidFill>
              </a:rPr>
              <a:t>PUGS de Archidona, , libro I y II del régimen del suelo, artículo 86, “Áreas de afectación por agua, ríos, lagunas, embalses y cuencas hidrográficas” </a:t>
            </a:r>
            <a:endParaRPr lang="es-ES" sz="1400" dirty="0">
              <a:solidFill>
                <a:schemeClr val="bg1">
                  <a:lumMod val="10000"/>
                </a:schemeClr>
              </a:solidFill>
              <a:cs typeface="Times New Roman" panose="02020603050405020304" pitchFamily="18" charset="0"/>
            </a:endParaRPr>
          </a:p>
        </p:txBody>
      </p:sp>
      <p:sp>
        <p:nvSpPr>
          <p:cNvPr id="55" name="Rectángulo: esquinas redondeadas 54">
            <a:extLst>
              <a:ext uri="{FF2B5EF4-FFF2-40B4-BE49-F238E27FC236}">
                <a16:creationId xmlns:a16="http://schemas.microsoft.com/office/drawing/2014/main" id="{67BE47F8-ED5A-4B08-85C8-E8C0D5BAA81E}"/>
              </a:ext>
            </a:extLst>
          </p:cNvPr>
          <p:cNvSpPr/>
          <p:nvPr/>
        </p:nvSpPr>
        <p:spPr>
          <a:xfrm>
            <a:off x="7025757" y="5086223"/>
            <a:ext cx="1467611" cy="6199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400" dirty="0">
                <a:solidFill>
                  <a:schemeClr val="bg1">
                    <a:lumMod val="10000"/>
                  </a:schemeClr>
                </a:solidFill>
                <a:cs typeface="Times New Roman" panose="02020603050405020304" pitchFamily="18" charset="0"/>
              </a:rPr>
              <a:t>Estatuto “PKR”</a:t>
            </a:r>
          </a:p>
        </p:txBody>
      </p:sp>
      <p:cxnSp>
        <p:nvCxnSpPr>
          <p:cNvPr id="57" name="Conector recto de flecha 56">
            <a:extLst>
              <a:ext uri="{FF2B5EF4-FFF2-40B4-BE49-F238E27FC236}">
                <a16:creationId xmlns:a16="http://schemas.microsoft.com/office/drawing/2014/main" id="{56DE441C-4433-4C8B-B43C-45B6A6553377}"/>
              </a:ext>
            </a:extLst>
          </p:cNvPr>
          <p:cNvCxnSpPr>
            <a:cxnSpLocks/>
            <a:stCxn id="10" idx="3"/>
          </p:cNvCxnSpPr>
          <p:nvPr/>
        </p:nvCxnSpPr>
        <p:spPr>
          <a:xfrm>
            <a:off x="6249880" y="3605821"/>
            <a:ext cx="2257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369C50DF-F9AC-48E6-99BD-FC363117657E}"/>
              </a:ext>
            </a:extLst>
          </p:cNvPr>
          <p:cNvCxnSpPr>
            <a:stCxn id="11" idx="3"/>
            <a:endCxn id="55" idx="1"/>
          </p:cNvCxnSpPr>
          <p:nvPr/>
        </p:nvCxnSpPr>
        <p:spPr>
          <a:xfrm flipV="1">
            <a:off x="6649376" y="5396216"/>
            <a:ext cx="376381" cy="8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12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77523" y="400388"/>
            <a:ext cx="6605726" cy="700443"/>
          </a:xfrm>
        </p:spPr>
        <p:txBody>
          <a:bodyPr>
            <a:normAutofit/>
          </a:bodyPr>
          <a:lstStyle/>
          <a:p>
            <a:r>
              <a:rPr lang="es-EC" sz="3600" b="1" dirty="0">
                <a:solidFill>
                  <a:schemeClr val="bg1">
                    <a:lumMod val="10000"/>
                  </a:schemeClr>
                </a:solidFill>
              </a:rPr>
              <a:t>IMPLEMENTACIÓN ISO 19152</a:t>
            </a:r>
          </a:p>
        </p:txBody>
      </p:sp>
      <p:pic>
        <p:nvPicPr>
          <p:cNvPr id="2" name="Imagen 1">
            <a:extLst>
              <a:ext uri="{FF2B5EF4-FFF2-40B4-BE49-F238E27FC236}">
                <a16:creationId xmlns:a16="http://schemas.microsoft.com/office/drawing/2014/main" id="{437BFFF1-8183-4AC4-A689-35E36D425B22}"/>
              </a:ext>
            </a:extLst>
          </p:cNvPr>
          <p:cNvPicPr>
            <a:picLocks noChangeAspect="1"/>
          </p:cNvPicPr>
          <p:nvPr/>
        </p:nvPicPr>
        <p:blipFill>
          <a:blip r:embed="rId2"/>
          <a:stretch>
            <a:fillRect/>
          </a:stretch>
        </p:blipFill>
        <p:spPr>
          <a:xfrm>
            <a:off x="10546604" y="1081670"/>
            <a:ext cx="1381125" cy="981075"/>
          </a:xfrm>
          <a:prstGeom prst="rect">
            <a:avLst/>
          </a:prstGeom>
        </p:spPr>
      </p:pic>
      <p:sp>
        <p:nvSpPr>
          <p:cNvPr id="5" name="Marcador de contenido 2">
            <a:extLst>
              <a:ext uri="{FF2B5EF4-FFF2-40B4-BE49-F238E27FC236}">
                <a16:creationId xmlns:a16="http://schemas.microsoft.com/office/drawing/2014/main" id="{42956433-D76F-4620-98DD-B46FF312EE45}"/>
              </a:ext>
            </a:extLst>
          </p:cNvPr>
          <p:cNvSpPr txBox="1">
            <a:spLocks/>
          </p:cNvSpPr>
          <p:nvPr/>
        </p:nvSpPr>
        <p:spPr>
          <a:xfrm>
            <a:off x="1339495" y="4308501"/>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6" name="Rectángulo: esquinas redondeadas 5">
            <a:extLst>
              <a:ext uri="{FF2B5EF4-FFF2-40B4-BE49-F238E27FC236}">
                <a16:creationId xmlns:a16="http://schemas.microsoft.com/office/drawing/2014/main" id="{7B2EB708-0EBA-46E2-B00F-1DD577B991C2}"/>
              </a:ext>
            </a:extLst>
          </p:cNvPr>
          <p:cNvSpPr/>
          <p:nvPr/>
        </p:nvSpPr>
        <p:spPr>
          <a:xfrm>
            <a:off x="1549766" y="4450020"/>
            <a:ext cx="1580226" cy="5149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LA_BAUnit</a:t>
            </a:r>
          </a:p>
        </p:txBody>
      </p:sp>
      <p:sp>
        <p:nvSpPr>
          <p:cNvPr id="7" name="Rectángulo: esquinas redondeadas 6">
            <a:extLst>
              <a:ext uri="{FF2B5EF4-FFF2-40B4-BE49-F238E27FC236}">
                <a16:creationId xmlns:a16="http://schemas.microsoft.com/office/drawing/2014/main" id="{3447268B-F45D-43ED-83DA-7BFA436A54A0}"/>
              </a:ext>
            </a:extLst>
          </p:cNvPr>
          <p:cNvSpPr/>
          <p:nvPr/>
        </p:nvSpPr>
        <p:spPr>
          <a:xfrm>
            <a:off x="4711695" y="4469255"/>
            <a:ext cx="3430485"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Unidad Administrativa Básica</a:t>
            </a:r>
          </a:p>
        </p:txBody>
      </p:sp>
      <p:sp>
        <p:nvSpPr>
          <p:cNvPr id="8" name="Rectángulo 7">
            <a:extLst>
              <a:ext uri="{FF2B5EF4-FFF2-40B4-BE49-F238E27FC236}">
                <a16:creationId xmlns:a16="http://schemas.microsoft.com/office/drawing/2014/main" id="{1CC3CA00-0396-4063-9CEA-C6F4CB6E3D09}"/>
              </a:ext>
            </a:extLst>
          </p:cNvPr>
          <p:cNvSpPr/>
          <p:nvPr/>
        </p:nvSpPr>
        <p:spPr>
          <a:xfrm>
            <a:off x="1260629" y="5470954"/>
            <a:ext cx="2183907" cy="8943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S" sz="1400" dirty="0">
                <a:solidFill>
                  <a:schemeClr val="bg1">
                    <a:lumMod val="10000"/>
                  </a:schemeClr>
                </a:solidFill>
              </a:rPr>
              <a:t>Vínculos legales </a:t>
            </a:r>
          </a:p>
          <a:p>
            <a:pPr marL="285750" indent="-285750">
              <a:buFont typeface="Arial" panose="020B0604020202020204" pitchFamily="34" charset="0"/>
              <a:buChar char="•"/>
            </a:pPr>
            <a:r>
              <a:rPr lang="es-ES" sz="1400" dirty="0">
                <a:solidFill>
                  <a:schemeClr val="bg1">
                    <a:lumMod val="10000"/>
                  </a:schemeClr>
                </a:solidFill>
              </a:rPr>
              <a:t>0 o m</a:t>
            </a:r>
            <a:r>
              <a:rPr lang="es-EC" sz="1400" dirty="0">
                <a:solidFill>
                  <a:schemeClr val="bg1">
                    <a:lumMod val="10000"/>
                  </a:schemeClr>
                </a:solidFill>
              </a:rPr>
              <a:t>á</a:t>
            </a:r>
            <a:r>
              <a:rPr lang="es-ES" sz="1400" dirty="0">
                <a:solidFill>
                  <a:schemeClr val="bg1">
                    <a:lumMod val="10000"/>
                  </a:schemeClr>
                </a:solidFill>
              </a:rPr>
              <a:t>s unidades espaciales</a:t>
            </a:r>
            <a:endParaRPr lang="es-EC" sz="1400" dirty="0">
              <a:solidFill>
                <a:schemeClr val="bg1">
                  <a:lumMod val="10000"/>
                </a:schemeClr>
              </a:solidFill>
            </a:endParaRPr>
          </a:p>
        </p:txBody>
      </p:sp>
      <p:cxnSp>
        <p:nvCxnSpPr>
          <p:cNvPr id="9" name="Conector recto 8">
            <a:extLst>
              <a:ext uri="{FF2B5EF4-FFF2-40B4-BE49-F238E27FC236}">
                <a16:creationId xmlns:a16="http://schemas.microsoft.com/office/drawing/2014/main" id="{8CFECE32-9A2B-42F9-A3A2-1FC8E8387838}"/>
              </a:ext>
            </a:extLst>
          </p:cNvPr>
          <p:cNvCxnSpPr>
            <a:cxnSpLocks/>
            <a:stCxn id="6" idx="2"/>
            <a:endCxn id="8" idx="0"/>
          </p:cNvCxnSpPr>
          <p:nvPr/>
        </p:nvCxnSpPr>
        <p:spPr>
          <a:xfrm>
            <a:off x="2339879" y="4964925"/>
            <a:ext cx="12704" cy="5060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esquina doblada 9">
            <a:extLst>
              <a:ext uri="{FF2B5EF4-FFF2-40B4-BE49-F238E27FC236}">
                <a16:creationId xmlns:a16="http://schemas.microsoft.com/office/drawing/2014/main" id="{54A394B3-3989-4F7F-8F33-E626027509FE}"/>
              </a:ext>
            </a:extLst>
          </p:cNvPr>
          <p:cNvSpPr/>
          <p:nvPr/>
        </p:nvSpPr>
        <p:spPr>
          <a:xfrm>
            <a:off x="5378794" y="5608135"/>
            <a:ext cx="1895640" cy="510300"/>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kern="0" dirty="0">
                <a:solidFill>
                  <a:prstClr val="black"/>
                </a:solidFill>
              </a:rPr>
              <a:t>Posesiones</a:t>
            </a:r>
          </a:p>
        </p:txBody>
      </p:sp>
      <p:cxnSp>
        <p:nvCxnSpPr>
          <p:cNvPr id="11" name="Conector recto 10">
            <a:extLst>
              <a:ext uri="{FF2B5EF4-FFF2-40B4-BE49-F238E27FC236}">
                <a16:creationId xmlns:a16="http://schemas.microsoft.com/office/drawing/2014/main" id="{471BB507-95C1-4D3A-BF4B-DC6B57B838EA}"/>
              </a:ext>
            </a:extLst>
          </p:cNvPr>
          <p:cNvCxnSpPr>
            <a:cxnSpLocks/>
            <a:stCxn id="6" idx="3"/>
            <a:endCxn id="7" idx="1"/>
          </p:cNvCxnSpPr>
          <p:nvPr/>
        </p:nvCxnSpPr>
        <p:spPr>
          <a:xfrm>
            <a:off x="3129992" y="4707473"/>
            <a:ext cx="1581703" cy="19235"/>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echa: a la derecha 12">
            <a:extLst>
              <a:ext uri="{FF2B5EF4-FFF2-40B4-BE49-F238E27FC236}">
                <a16:creationId xmlns:a16="http://schemas.microsoft.com/office/drawing/2014/main" id="{E37FB5CB-5E7D-4914-8ABA-408EB4967076}"/>
              </a:ext>
            </a:extLst>
          </p:cNvPr>
          <p:cNvSpPr/>
          <p:nvPr/>
        </p:nvSpPr>
        <p:spPr>
          <a:xfrm>
            <a:off x="3952737" y="5679896"/>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Rectángulo: esquinas redondeadas 16">
            <a:extLst>
              <a:ext uri="{FF2B5EF4-FFF2-40B4-BE49-F238E27FC236}">
                <a16:creationId xmlns:a16="http://schemas.microsoft.com/office/drawing/2014/main" id="{16A8F387-BFF0-4904-93F0-F0C985512488}"/>
              </a:ext>
            </a:extLst>
          </p:cNvPr>
          <p:cNvSpPr/>
          <p:nvPr/>
        </p:nvSpPr>
        <p:spPr>
          <a:xfrm>
            <a:off x="1222409" y="1698336"/>
            <a:ext cx="1580226" cy="5149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LA_Mortage</a:t>
            </a:r>
          </a:p>
        </p:txBody>
      </p:sp>
      <p:sp>
        <p:nvSpPr>
          <p:cNvPr id="18" name="Rectángulo: esquinas redondeadas 17">
            <a:extLst>
              <a:ext uri="{FF2B5EF4-FFF2-40B4-BE49-F238E27FC236}">
                <a16:creationId xmlns:a16="http://schemas.microsoft.com/office/drawing/2014/main" id="{D5590047-EE88-4467-A6EC-13685DBDF5E6}"/>
              </a:ext>
            </a:extLst>
          </p:cNvPr>
          <p:cNvSpPr/>
          <p:nvPr/>
        </p:nvSpPr>
        <p:spPr>
          <a:xfrm>
            <a:off x="4384338" y="1717571"/>
            <a:ext cx="2335695"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Hipoteca</a:t>
            </a:r>
          </a:p>
        </p:txBody>
      </p:sp>
      <p:sp>
        <p:nvSpPr>
          <p:cNvPr id="19" name="Rectángulo 18">
            <a:extLst>
              <a:ext uri="{FF2B5EF4-FFF2-40B4-BE49-F238E27FC236}">
                <a16:creationId xmlns:a16="http://schemas.microsoft.com/office/drawing/2014/main" id="{3445E69C-C614-429A-BD45-FC2733D8FBB8}"/>
              </a:ext>
            </a:extLst>
          </p:cNvPr>
          <p:cNvSpPr/>
          <p:nvPr/>
        </p:nvSpPr>
        <p:spPr>
          <a:xfrm>
            <a:off x="1137668" y="2719270"/>
            <a:ext cx="1762621" cy="7127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s-ES" sz="1600" dirty="0">
                <a:solidFill>
                  <a:schemeClr val="bg1">
                    <a:lumMod val="10000"/>
                  </a:schemeClr>
                </a:solidFill>
              </a:rPr>
              <a:t>Hipotecas en propiedades</a:t>
            </a:r>
            <a:endParaRPr lang="es-EC" sz="1600" dirty="0">
              <a:solidFill>
                <a:schemeClr val="bg1">
                  <a:lumMod val="10000"/>
                </a:schemeClr>
              </a:solidFill>
            </a:endParaRPr>
          </a:p>
        </p:txBody>
      </p:sp>
      <p:cxnSp>
        <p:nvCxnSpPr>
          <p:cNvPr id="20" name="Conector recto 19">
            <a:extLst>
              <a:ext uri="{FF2B5EF4-FFF2-40B4-BE49-F238E27FC236}">
                <a16:creationId xmlns:a16="http://schemas.microsoft.com/office/drawing/2014/main" id="{8DCCB270-70A2-4C55-AE56-B2D7AA53FBD4}"/>
              </a:ext>
            </a:extLst>
          </p:cNvPr>
          <p:cNvCxnSpPr>
            <a:cxnSpLocks/>
            <a:stCxn id="17" idx="2"/>
            <a:endCxn id="19" idx="0"/>
          </p:cNvCxnSpPr>
          <p:nvPr/>
        </p:nvCxnSpPr>
        <p:spPr>
          <a:xfrm>
            <a:off x="2012522" y="2213241"/>
            <a:ext cx="6457" cy="506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esquina doblada 20">
            <a:extLst>
              <a:ext uri="{FF2B5EF4-FFF2-40B4-BE49-F238E27FC236}">
                <a16:creationId xmlns:a16="http://schemas.microsoft.com/office/drawing/2014/main" id="{A473ABC4-CCDC-4561-9966-F58AF97A8CCD}"/>
              </a:ext>
            </a:extLst>
          </p:cNvPr>
          <p:cNvSpPr/>
          <p:nvPr/>
        </p:nvSpPr>
        <p:spPr>
          <a:xfrm>
            <a:off x="5051437" y="2856451"/>
            <a:ext cx="1837635" cy="463798"/>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kern="0" dirty="0">
                <a:solidFill>
                  <a:prstClr val="black"/>
                </a:solidFill>
              </a:rPr>
              <a:t>No existen</a:t>
            </a:r>
          </a:p>
        </p:txBody>
      </p:sp>
      <p:cxnSp>
        <p:nvCxnSpPr>
          <p:cNvPr id="22" name="Conector recto 21">
            <a:extLst>
              <a:ext uri="{FF2B5EF4-FFF2-40B4-BE49-F238E27FC236}">
                <a16:creationId xmlns:a16="http://schemas.microsoft.com/office/drawing/2014/main" id="{5B985FB3-0EFE-4373-8B8F-AEBFD55C2264}"/>
              </a:ext>
            </a:extLst>
          </p:cNvPr>
          <p:cNvCxnSpPr>
            <a:cxnSpLocks/>
            <a:stCxn id="17" idx="3"/>
            <a:endCxn id="18" idx="1"/>
          </p:cNvCxnSpPr>
          <p:nvPr/>
        </p:nvCxnSpPr>
        <p:spPr>
          <a:xfrm>
            <a:off x="2802635" y="1955789"/>
            <a:ext cx="1581703" cy="19235"/>
          </a:xfrm>
          <a:prstGeom prst="line">
            <a:avLst/>
          </a:prstGeom>
        </p:spPr>
        <p:style>
          <a:lnRef idx="1">
            <a:schemeClr val="accent1"/>
          </a:lnRef>
          <a:fillRef idx="0">
            <a:schemeClr val="accent1"/>
          </a:fillRef>
          <a:effectRef idx="0">
            <a:schemeClr val="accent1"/>
          </a:effectRef>
          <a:fontRef idx="minor">
            <a:schemeClr val="tx1"/>
          </a:fontRef>
        </p:style>
      </p:cxnSp>
      <p:sp>
        <p:nvSpPr>
          <p:cNvPr id="23" name="Flecha: a la derecha 22">
            <a:extLst>
              <a:ext uri="{FF2B5EF4-FFF2-40B4-BE49-F238E27FC236}">
                <a16:creationId xmlns:a16="http://schemas.microsoft.com/office/drawing/2014/main" id="{63A824EF-41B4-417D-BE61-BDEFA26EFFA2}"/>
              </a:ext>
            </a:extLst>
          </p:cNvPr>
          <p:cNvSpPr/>
          <p:nvPr/>
        </p:nvSpPr>
        <p:spPr>
          <a:xfrm>
            <a:off x="3625380" y="2928212"/>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93339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2C164-5B81-433C-A9A6-D66C7047F9B7}"/>
              </a:ext>
            </a:extLst>
          </p:cNvPr>
          <p:cNvSpPr>
            <a:spLocks noGrp="1"/>
          </p:cNvSpPr>
          <p:nvPr>
            <p:ph type="title"/>
          </p:nvPr>
        </p:nvSpPr>
        <p:spPr>
          <a:xfrm>
            <a:off x="4144704" y="240630"/>
            <a:ext cx="8047296" cy="1158537"/>
          </a:xfrm>
        </p:spPr>
        <p:txBody>
          <a:bodyPr/>
          <a:lstStyle/>
          <a:p>
            <a:pPr algn="l"/>
            <a:r>
              <a:rPr lang="es-EC" b="1" cap="none" dirty="0">
                <a:ln w="0"/>
                <a:solidFill>
                  <a:schemeClr val="bg1">
                    <a:lumMod val="10000"/>
                  </a:schemeClr>
                </a:solidFill>
                <a:effectLst>
                  <a:outerShdw blurRad="38100" dist="25400" dir="5400000" algn="ctr" rotWithShape="0">
                    <a:srgbClr val="6E747A">
                      <a:alpha val="43000"/>
                    </a:srgbClr>
                  </a:outerShdw>
                </a:effectLst>
              </a:rPr>
              <a:t>PLANTEAMIENTO DEL PROBLEMA</a:t>
            </a:r>
          </a:p>
        </p:txBody>
      </p:sp>
      <p:sp>
        <p:nvSpPr>
          <p:cNvPr id="6" name="Pergamino: horizontal 5">
            <a:extLst>
              <a:ext uri="{FF2B5EF4-FFF2-40B4-BE49-F238E27FC236}">
                <a16:creationId xmlns:a16="http://schemas.microsoft.com/office/drawing/2014/main" id="{1F215C99-E72F-42D0-9966-1C8E5DA23D54}"/>
              </a:ext>
            </a:extLst>
          </p:cNvPr>
          <p:cNvSpPr/>
          <p:nvPr/>
        </p:nvSpPr>
        <p:spPr>
          <a:xfrm>
            <a:off x="8985107" y="4708931"/>
            <a:ext cx="2953414" cy="1963103"/>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Generar un sistema de tenencia de la tierra, que permita la integración entre las personas y la tierra</a:t>
            </a:r>
            <a:endParaRPr lang="es-EC" dirty="0"/>
          </a:p>
        </p:txBody>
      </p:sp>
      <p:graphicFrame>
        <p:nvGraphicFramePr>
          <p:cNvPr id="7" name="Diagrama 6">
            <a:extLst>
              <a:ext uri="{FF2B5EF4-FFF2-40B4-BE49-F238E27FC236}">
                <a16:creationId xmlns:a16="http://schemas.microsoft.com/office/drawing/2014/main" id="{BB6772BF-EB4B-4581-9B89-DEFF7BE0483F}"/>
              </a:ext>
            </a:extLst>
          </p:cNvPr>
          <p:cNvGraphicFramePr/>
          <p:nvPr/>
        </p:nvGraphicFramePr>
        <p:xfrm>
          <a:off x="1567365" y="1054632"/>
          <a:ext cx="9859617" cy="5512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B0ED7AE7-4DCF-4DA8-A934-CE0D178B939F}"/>
              </a:ext>
            </a:extLst>
          </p:cNvPr>
          <p:cNvPicPr>
            <a:picLocks noChangeAspect="1"/>
          </p:cNvPicPr>
          <p:nvPr/>
        </p:nvPicPr>
        <p:blipFill>
          <a:blip r:embed="rId7"/>
          <a:stretch>
            <a:fillRect/>
          </a:stretch>
        </p:blipFill>
        <p:spPr>
          <a:xfrm>
            <a:off x="193899" y="949786"/>
            <a:ext cx="1598336" cy="1598336"/>
          </a:xfrm>
          <a:prstGeom prst="rect">
            <a:avLst/>
          </a:prstGeom>
        </p:spPr>
      </p:pic>
      <p:pic>
        <p:nvPicPr>
          <p:cNvPr id="11" name="Imagen 10">
            <a:extLst>
              <a:ext uri="{FF2B5EF4-FFF2-40B4-BE49-F238E27FC236}">
                <a16:creationId xmlns:a16="http://schemas.microsoft.com/office/drawing/2014/main" id="{741AD3E4-0D40-4E53-B73C-469EE1BA56B7}"/>
              </a:ext>
            </a:extLst>
          </p:cNvPr>
          <p:cNvPicPr>
            <a:picLocks noChangeAspect="1"/>
          </p:cNvPicPr>
          <p:nvPr/>
        </p:nvPicPr>
        <p:blipFill rotWithShape="1">
          <a:blip r:embed="rId8"/>
          <a:srcRect b="10695"/>
          <a:stretch/>
        </p:blipFill>
        <p:spPr>
          <a:xfrm>
            <a:off x="8849642" y="1036684"/>
            <a:ext cx="2953414" cy="1978172"/>
          </a:xfrm>
          <a:prstGeom prst="rect">
            <a:avLst/>
          </a:prstGeom>
        </p:spPr>
      </p:pic>
      <p:pic>
        <p:nvPicPr>
          <p:cNvPr id="12" name="Imagen 11">
            <a:extLst>
              <a:ext uri="{FF2B5EF4-FFF2-40B4-BE49-F238E27FC236}">
                <a16:creationId xmlns:a16="http://schemas.microsoft.com/office/drawing/2014/main" id="{309D2B02-D9BA-47A9-A972-B2FB386DBB0E}"/>
              </a:ext>
            </a:extLst>
          </p:cNvPr>
          <p:cNvPicPr>
            <a:picLocks noChangeAspect="1"/>
          </p:cNvPicPr>
          <p:nvPr/>
        </p:nvPicPr>
        <p:blipFill>
          <a:blip r:embed="rId9"/>
          <a:stretch>
            <a:fillRect/>
          </a:stretch>
        </p:blipFill>
        <p:spPr>
          <a:xfrm>
            <a:off x="0" y="2548122"/>
            <a:ext cx="3206895" cy="2922104"/>
          </a:xfrm>
          <a:prstGeom prst="rect">
            <a:avLst/>
          </a:prstGeom>
        </p:spPr>
      </p:pic>
    </p:spTree>
    <p:extLst>
      <p:ext uri="{BB962C8B-B14F-4D97-AF65-F5344CB8AC3E}">
        <p14:creationId xmlns:p14="http://schemas.microsoft.com/office/powerpoint/2010/main" val="1355248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77523" y="400388"/>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5" name="Marcador de contenido 2">
            <a:extLst>
              <a:ext uri="{FF2B5EF4-FFF2-40B4-BE49-F238E27FC236}">
                <a16:creationId xmlns:a16="http://schemas.microsoft.com/office/drawing/2014/main" id="{42956433-D76F-4620-98DD-B46FF312EE45}"/>
              </a:ext>
            </a:extLst>
          </p:cNvPr>
          <p:cNvSpPr txBox="1">
            <a:spLocks/>
          </p:cNvSpPr>
          <p:nvPr/>
        </p:nvSpPr>
        <p:spPr>
          <a:xfrm>
            <a:off x="540505" y="1334482"/>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6" name="Rectángulo: esquinas redondeadas 5">
            <a:extLst>
              <a:ext uri="{FF2B5EF4-FFF2-40B4-BE49-F238E27FC236}">
                <a16:creationId xmlns:a16="http://schemas.microsoft.com/office/drawing/2014/main" id="{7B2EB708-0EBA-46E2-B00F-1DD577B991C2}"/>
              </a:ext>
            </a:extLst>
          </p:cNvPr>
          <p:cNvSpPr/>
          <p:nvPr/>
        </p:nvSpPr>
        <p:spPr>
          <a:xfrm>
            <a:off x="531845" y="1476001"/>
            <a:ext cx="1799157" cy="5149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LA_SpatialUnit</a:t>
            </a:r>
          </a:p>
        </p:txBody>
      </p:sp>
      <p:sp>
        <p:nvSpPr>
          <p:cNvPr id="7" name="Rectángulo: esquinas redondeadas 6">
            <a:extLst>
              <a:ext uri="{FF2B5EF4-FFF2-40B4-BE49-F238E27FC236}">
                <a16:creationId xmlns:a16="http://schemas.microsoft.com/office/drawing/2014/main" id="{3447268B-F45D-43ED-83DA-7BFA436A54A0}"/>
              </a:ext>
            </a:extLst>
          </p:cNvPr>
          <p:cNvSpPr/>
          <p:nvPr/>
        </p:nvSpPr>
        <p:spPr>
          <a:xfrm>
            <a:off x="3912706" y="1467244"/>
            <a:ext cx="2721360"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Unidad Espacial</a:t>
            </a:r>
          </a:p>
        </p:txBody>
      </p:sp>
      <p:sp>
        <p:nvSpPr>
          <p:cNvPr id="8" name="Rectángulo 7">
            <a:extLst>
              <a:ext uri="{FF2B5EF4-FFF2-40B4-BE49-F238E27FC236}">
                <a16:creationId xmlns:a16="http://schemas.microsoft.com/office/drawing/2014/main" id="{1CC3CA00-0396-4063-9CEA-C6F4CB6E3D09}"/>
              </a:ext>
            </a:extLst>
          </p:cNvPr>
          <p:cNvSpPr/>
          <p:nvPr/>
        </p:nvSpPr>
        <p:spPr>
          <a:xfrm>
            <a:off x="563399" y="2496935"/>
            <a:ext cx="1762621" cy="10020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S" sz="1600" dirty="0">
                <a:solidFill>
                  <a:schemeClr val="bg1">
                    <a:lumMod val="10000"/>
                  </a:schemeClr>
                </a:solidFill>
              </a:rPr>
              <a:t>Predios</a:t>
            </a:r>
          </a:p>
          <a:p>
            <a:pPr marL="285750" indent="-285750">
              <a:buFont typeface="Arial" panose="020B0604020202020204" pitchFamily="34" charset="0"/>
              <a:buChar char="•"/>
            </a:pPr>
            <a:r>
              <a:rPr lang="es-ES" sz="1600" dirty="0">
                <a:solidFill>
                  <a:schemeClr val="bg1">
                    <a:lumMod val="10000"/>
                  </a:schemeClr>
                </a:solidFill>
              </a:rPr>
              <a:t>Punto de vista cartográfico</a:t>
            </a:r>
          </a:p>
          <a:p>
            <a:endParaRPr lang="es-EC" sz="1600" dirty="0">
              <a:solidFill>
                <a:schemeClr val="bg1">
                  <a:lumMod val="10000"/>
                </a:schemeClr>
              </a:solidFill>
            </a:endParaRPr>
          </a:p>
        </p:txBody>
      </p:sp>
      <p:cxnSp>
        <p:nvCxnSpPr>
          <p:cNvPr id="9" name="Conector recto 8">
            <a:extLst>
              <a:ext uri="{FF2B5EF4-FFF2-40B4-BE49-F238E27FC236}">
                <a16:creationId xmlns:a16="http://schemas.microsoft.com/office/drawing/2014/main" id="{8CFECE32-9A2B-42F9-A3A2-1FC8E8387838}"/>
              </a:ext>
            </a:extLst>
          </p:cNvPr>
          <p:cNvCxnSpPr>
            <a:cxnSpLocks/>
            <a:stCxn id="6" idx="2"/>
            <a:endCxn id="8" idx="0"/>
          </p:cNvCxnSpPr>
          <p:nvPr/>
        </p:nvCxnSpPr>
        <p:spPr>
          <a:xfrm>
            <a:off x="1431424" y="1990906"/>
            <a:ext cx="13286" cy="5060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esquina doblada 9">
            <a:extLst>
              <a:ext uri="{FF2B5EF4-FFF2-40B4-BE49-F238E27FC236}">
                <a16:creationId xmlns:a16="http://schemas.microsoft.com/office/drawing/2014/main" id="{54A394B3-3989-4F7F-8F33-E626027509FE}"/>
              </a:ext>
            </a:extLst>
          </p:cNvPr>
          <p:cNvSpPr/>
          <p:nvPr/>
        </p:nvSpPr>
        <p:spPr>
          <a:xfrm>
            <a:off x="4579804" y="2634116"/>
            <a:ext cx="1895640" cy="1378047"/>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kern="0" dirty="0">
                <a:solidFill>
                  <a:prstClr val="black"/>
                </a:solidFill>
              </a:rPr>
              <a:t>Área</a:t>
            </a:r>
          </a:p>
          <a:p>
            <a:pPr marL="285750" lvl="0" indent="-285750" defTabSz="914400">
              <a:buFont typeface="Arial" panose="020B0604020202020204" pitchFamily="34" charset="0"/>
              <a:buChar char="•"/>
              <a:defRPr/>
            </a:pPr>
            <a:r>
              <a:rPr lang="es-EC" kern="0" dirty="0">
                <a:solidFill>
                  <a:prstClr val="black"/>
                </a:solidFill>
              </a:rPr>
              <a:t>Puntos de Referencia</a:t>
            </a:r>
          </a:p>
          <a:p>
            <a:pPr marL="285750" lvl="0" indent="-285750" defTabSz="914400">
              <a:buFont typeface="Arial" panose="020B0604020202020204" pitchFamily="34" charset="0"/>
              <a:buChar char="•"/>
              <a:defRPr/>
            </a:pPr>
            <a:r>
              <a:rPr lang="es-EC" kern="0" dirty="0">
                <a:solidFill>
                  <a:prstClr val="black"/>
                </a:solidFill>
              </a:rPr>
              <a:t>Uso de Suelo</a:t>
            </a:r>
          </a:p>
        </p:txBody>
      </p:sp>
      <p:cxnSp>
        <p:nvCxnSpPr>
          <p:cNvPr id="11" name="Conector recto 10">
            <a:extLst>
              <a:ext uri="{FF2B5EF4-FFF2-40B4-BE49-F238E27FC236}">
                <a16:creationId xmlns:a16="http://schemas.microsoft.com/office/drawing/2014/main" id="{471BB507-95C1-4D3A-BF4B-DC6B57B838EA}"/>
              </a:ext>
            </a:extLst>
          </p:cNvPr>
          <p:cNvCxnSpPr>
            <a:cxnSpLocks/>
            <a:stCxn id="6" idx="3"/>
            <a:endCxn id="7" idx="1"/>
          </p:cNvCxnSpPr>
          <p:nvPr/>
        </p:nvCxnSpPr>
        <p:spPr>
          <a:xfrm flipV="1">
            <a:off x="2331002" y="1724697"/>
            <a:ext cx="1581704" cy="8757"/>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echa: a la derecha 12">
            <a:extLst>
              <a:ext uri="{FF2B5EF4-FFF2-40B4-BE49-F238E27FC236}">
                <a16:creationId xmlns:a16="http://schemas.microsoft.com/office/drawing/2014/main" id="{E37FB5CB-5E7D-4914-8ABA-408EB4967076}"/>
              </a:ext>
            </a:extLst>
          </p:cNvPr>
          <p:cNvSpPr/>
          <p:nvPr/>
        </p:nvSpPr>
        <p:spPr>
          <a:xfrm>
            <a:off x="3153747" y="2705877"/>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Marcador de contenido 2">
            <a:extLst>
              <a:ext uri="{FF2B5EF4-FFF2-40B4-BE49-F238E27FC236}">
                <a16:creationId xmlns:a16="http://schemas.microsoft.com/office/drawing/2014/main" id="{3325BDA8-3AAF-4ABB-B03B-4E3BA8FA652C}"/>
              </a:ext>
            </a:extLst>
          </p:cNvPr>
          <p:cNvSpPr txBox="1">
            <a:spLocks/>
          </p:cNvSpPr>
          <p:nvPr/>
        </p:nvSpPr>
        <p:spPr>
          <a:xfrm>
            <a:off x="3062881" y="4024809"/>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pic>
        <p:nvPicPr>
          <p:cNvPr id="25" name="Imagen 24">
            <a:extLst>
              <a:ext uri="{FF2B5EF4-FFF2-40B4-BE49-F238E27FC236}">
                <a16:creationId xmlns:a16="http://schemas.microsoft.com/office/drawing/2014/main" id="{74D5EFDB-7ACA-47E2-8CA1-DE8054F59269}"/>
              </a:ext>
            </a:extLst>
          </p:cNvPr>
          <p:cNvPicPr>
            <a:picLocks noChangeAspect="1"/>
          </p:cNvPicPr>
          <p:nvPr/>
        </p:nvPicPr>
        <p:blipFill>
          <a:blip r:embed="rId2"/>
          <a:stretch>
            <a:fillRect/>
          </a:stretch>
        </p:blipFill>
        <p:spPr>
          <a:xfrm>
            <a:off x="10795518" y="1067091"/>
            <a:ext cx="1243304" cy="1060863"/>
          </a:xfrm>
          <a:prstGeom prst="rect">
            <a:avLst/>
          </a:prstGeom>
        </p:spPr>
      </p:pic>
      <p:sp>
        <p:nvSpPr>
          <p:cNvPr id="26" name="Rectángulo: esquinas redondeadas 25">
            <a:extLst>
              <a:ext uri="{FF2B5EF4-FFF2-40B4-BE49-F238E27FC236}">
                <a16:creationId xmlns:a16="http://schemas.microsoft.com/office/drawing/2014/main" id="{BC910EB2-9776-4C0A-BCFD-5DE2FE73A72F}"/>
              </a:ext>
            </a:extLst>
          </p:cNvPr>
          <p:cNvSpPr/>
          <p:nvPr/>
        </p:nvSpPr>
        <p:spPr>
          <a:xfrm>
            <a:off x="1458686" y="5090058"/>
            <a:ext cx="1799157" cy="51490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Uso de Suelo</a:t>
            </a:r>
          </a:p>
        </p:txBody>
      </p:sp>
      <p:sp>
        <p:nvSpPr>
          <p:cNvPr id="27" name="Flecha: a la derecha 26">
            <a:extLst>
              <a:ext uri="{FF2B5EF4-FFF2-40B4-BE49-F238E27FC236}">
                <a16:creationId xmlns:a16="http://schemas.microsoft.com/office/drawing/2014/main" id="{3A044464-4BCE-45FC-BC16-182ABEA3CD63}"/>
              </a:ext>
            </a:extLst>
          </p:cNvPr>
          <p:cNvSpPr/>
          <p:nvPr/>
        </p:nvSpPr>
        <p:spPr>
          <a:xfrm>
            <a:off x="3670041" y="5116285"/>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32" name="Tabla 31">
            <a:extLst>
              <a:ext uri="{FF2B5EF4-FFF2-40B4-BE49-F238E27FC236}">
                <a16:creationId xmlns:a16="http://schemas.microsoft.com/office/drawing/2014/main" id="{7037C91F-1E3C-4A35-AE6A-9F77530D51A5}"/>
              </a:ext>
            </a:extLst>
          </p:cNvPr>
          <p:cNvGraphicFramePr>
            <a:graphicFrameLocks noGrp="1"/>
          </p:cNvGraphicFramePr>
          <p:nvPr/>
        </p:nvGraphicFramePr>
        <p:xfrm>
          <a:off x="4766645" y="4551624"/>
          <a:ext cx="2632529" cy="1951812"/>
        </p:xfrm>
        <a:graphic>
          <a:graphicData uri="http://schemas.openxmlformats.org/drawingml/2006/table">
            <a:tbl>
              <a:tblPr>
                <a:tableStyleId>{3C2FFA5D-87B4-456A-9821-1D502468CF0F}</a:tableStyleId>
              </a:tblPr>
              <a:tblGrid>
                <a:gridCol w="1255514">
                  <a:extLst>
                    <a:ext uri="{9D8B030D-6E8A-4147-A177-3AD203B41FA5}">
                      <a16:colId xmlns:a16="http://schemas.microsoft.com/office/drawing/2014/main" val="2252673236"/>
                    </a:ext>
                  </a:extLst>
                </a:gridCol>
                <a:gridCol w="1377015">
                  <a:extLst>
                    <a:ext uri="{9D8B030D-6E8A-4147-A177-3AD203B41FA5}">
                      <a16:colId xmlns:a16="http://schemas.microsoft.com/office/drawing/2014/main" val="523400332"/>
                    </a:ext>
                  </a:extLst>
                </a:gridCol>
              </a:tblGrid>
              <a:tr h="285631">
                <a:tc>
                  <a:txBody>
                    <a:bodyPr/>
                    <a:lstStyle/>
                    <a:p>
                      <a:pPr algn="ctr" fontAlgn="ctr"/>
                      <a:r>
                        <a:rPr lang="es-ES" sz="1200" u="none" strike="noStrike" dirty="0">
                          <a:solidFill>
                            <a:schemeClr val="bg1">
                              <a:lumMod val="10000"/>
                            </a:schemeClr>
                          </a:solidFill>
                          <a:effectLst/>
                        </a:rPr>
                        <a:t>Residencial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Institucional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2244543020"/>
                  </a:ext>
                </a:extLst>
              </a:tr>
              <a:tr h="285631">
                <a:tc>
                  <a:txBody>
                    <a:bodyPr/>
                    <a:lstStyle/>
                    <a:p>
                      <a:pPr algn="ctr" fontAlgn="ctr"/>
                      <a:r>
                        <a:rPr lang="es-ES" sz="1200" u="none" strike="noStrike" dirty="0">
                          <a:solidFill>
                            <a:schemeClr val="bg1">
                              <a:lumMod val="10000"/>
                            </a:schemeClr>
                          </a:solidFill>
                          <a:effectLst/>
                        </a:rPr>
                        <a:t>Comercial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Religioso</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2895323706"/>
                  </a:ext>
                </a:extLst>
              </a:tr>
              <a:tr h="285631">
                <a:tc>
                  <a:txBody>
                    <a:bodyPr/>
                    <a:lstStyle/>
                    <a:p>
                      <a:pPr algn="ctr" fontAlgn="ctr"/>
                      <a:r>
                        <a:rPr lang="es-ES" sz="1200" u="none" strike="noStrike" dirty="0">
                          <a:solidFill>
                            <a:schemeClr val="bg1">
                              <a:lumMod val="10000"/>
                            </a:schemeClr>
                          </a:solidFill>
                          <a:effectLst/>
                        </a:rPr>
                        <a:t>Recreativo</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Forestal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1745133141"/>
                  </a:ext>
                </a:extLst>
              </a:tr>
              <a:tr h="285631">
                <a:tc>
                  <a:txBody>
                    <a:bodyPr/>
                    <a:lstStyle/>
                    <a:p>
                      <a:pPr algn="ctr" fontAlgn="ctr"/>
                      <a:r>
                        <a:rPr lang="es-ES" sz="1200" u="none" strike="noStrike" dirty="0">
                          <a:solidFill>
                            <a:schemeClr val="bg1">
                              <a:lumMod val="10000"/>
                            </a:schemeClr>
                          </a:solidFill>
                          <a:effectLst/>
                        </a:rPr>
                        <a:t>Salud</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Agrícola</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1629063447"/>
                  </a:ext>
                </a:extLst>
              </a:tr>
              <a:tr h="285631">
                <a:tc>
                  <a:txBody>
                    <a:bodyPr/>
                    <a:lstStyle/>
                    <a:p>
                      <a:pPr algn="ctr" fontAlgn="ctr"/>
                      <a:r>
                        <a:rPr lang="es-ES" sz="1200" u="none" strike="noStrike" dirty="0">
                          <a:solidFill>
                            <a:schemeClr val="bg1">
                              <a:lumMod val="10000"/>
                            </a:schemeClr>
                          </a:solidFill>
                          <a:effectLst/>
                        </a:rPr>
                        <a:t>Educacional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Avícola</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1972175387"/>
                  </a:ext>
                </a:extLst>
              </a:tr>
              <a:tr h="523657">
                <a:tc>
                  <a:txBody>
                    <a:bodyPr/>
                    <a:lstStyle/>
                    <a:p>
                      <a:pPr algn="ctr" fontAlgn="ctr"/>
                      <a:r>
                        <a:rPr lang="es-ES" sz="1200" u="none" strike="noStrike" dirty="0">
                          <a:solidFill>
                            <a:schemeClr val="bg1">
                              <a:lumMod val="10000"/>
                            </a:schemeClr>
                          </a:solidFill>
                          <a:effectLst/>
                        </a:rPr>
                        <a:t>Turístico</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tc>
                  <a:txBody>
                    <a:bodyPr/>
                    <a:lstStyle/>
                    <a:p>
                      <a:pPr algn="ctr" fontAlgn="ctr"/>
                      <a:r>
                        <a:rPr lang="es-ES" sz="1200" u="none" strike="noStrike" dirty="0">
                          <a:solidFill>
                            <a:schemeClr val="bg1">
                              <a:lumMod val="10000"/>
                            </a:schemeClr>
                          </a:solidFill>
                          <a:effectLst/>
                        </a:rPr>
                        <a:t>Social/cultural</a:t>
                      </a:r>
                      <a:endParaRPr lang="es-EC" sz="1200" b="0"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tx1"/>
                    </a:solidFill>
                  </a:tcPr>
                </a:tc>
                <a:extLst>
                  <a:ext uri="{0D108BD9-81ED-4DB2-BD59-A6C34878D82A}">
                    <a16:rowId xmlns:a16="http://schemas.microsoft.com/office/drawing/2014/main" val="630220242"/>
                  </a:ext>
                </a:extLst>
              </a:tr>
            </a:tbl>
          </a:graphicData>
        </a:graphic>
      </p:graphicFrame>
      <p:pic>
        <p:nvPicPr>
          <p:cNvPr id="33" name="Imagen 32">
            <a:extLst>
              <a:ext uri="{FF2B5EF4-FFF2-40B4-BE49-F238E27FC236}">
                <a16:creationId xmlns:a16="http://schemas.microsoft.com/office/drawing/2014/main" id="{01C47695-32B6-4ABB-947D-F748C5F61688}"/>
              </a:ext>
            </a:extLst>
          </p:cNvPr>
          <p:cNvPicPr>
            <a:picLocks noChangeAspect="1"/>
          </p:cNvPicPr>
          <p:nvPr/>
        </p:nvPicPr>
        <p:blipFill rotWithShape="1">
          <a:blip r:embed="rId3"/>
          <a:srcRect r="16939"/>
          <a:stretch/>
        </p:blipFill>
        <p:spPr>
          <a:xfrm>
            <a:off x="7956873" y="2763382"/>
            <a:ext cx="3580806" cy="2517744"/>
          </a:xfrm>
          <a:prstGeom prst="rect">
            <a:avLst/>
          </a:prstGeom>
        </p:spPr>
      </p:pic>
    </p:spTree>
    <p:extLst>
      <p:ext uri="{BB962C8B-B14F-4D97-AF65-F5344CB8AC3E}">
        <p14:creationId xmlns:p14="http://schemas.microsoft.com/office/powerpoint/2010/main" val="416189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477523" y="400388"/>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5" name="Marcador de contenido 2">
            <a:extLst>
              <a:ext uri="{FF2B5EF4-FFF2-40B4-BE49-F238E27FC236}">
                <a16:creationId xmlns:a16="http://schemas.microsoft.com/office/drawing/2014/main" id="{42956433-D76F-4620-98DD-B46FF312EE45}"/>
              </a:ext>
            </a:extLst>
          </p:cNvPr>
          <p:cNvSpPr txBox="1">
            <a:spLocks/>
          </p:cNvSpPr>
          <p:nvPr/>
        </p:nvSpPr>
        <p:spPr>
          <a:xfrm>
            <a:off x="540505" y="1334482"/>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1600" dirty="0">
              <a:solidFill>
                <a:schemeClr val="bg1">
                  <a:lumMod val="10000"/>
                </a:schemeClr>
              </a:solidFill>
            </a:endParaRPr>
          </a:p>
        </p:txBody>
      </p:sp>
      <p:sp>
        <p:nvSpPr>
          <p:cNvPr id="6" name="Rectángulo: esquinas redondeadas 5">
            <a:extLst>
              <a:ext uri="{FF2B5EF4-FFF2-40B4-BE49-F238E27FC236}">
                <a16:creationId xmlns:a16="http://schemas.microsoft.com/office/drawing/2014/main" id="{7B2EB708-0EBA-46E2-B00F-1DD577B991C2}"/>
              </a:ext>
            </a:extLst>
          </p:cNvPr>
          <p:cNvSpPr/>
          <p:nvPr/>
        </p:nvSpPr>
        <p:spPr>
          <a:xfrm>
            <a:off x="381246" y="1467244"/>
            <a:ext cx="2491274" cy="5149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lumMod val="10000"/>
                  </a:schemeClr>
                </a:solidFill>
              </a:rPr>
              <a:t>LA_SpatialUnitGroup</a:t>
            </a:r>
            <a:endParaRPr lang="es-EC" sz="1600" b="1" dirty="0">
              <a:solidFill>
                <a:schemeClr val="bg1">
                  <a:lumMod val="10000"/>
                </a:schemeClr>
              </a:solidFill>
            </a:endParaRPr>
          </a:p>
        </p:txBody>
      </p:sp>
      <p:sp>
        <p:nvSpPr>
          <p:cNvPr id="7" name="Rectángulo: esquinas redondeadas 6">
            <a:extLst>
              <a:ext uri="{FF2B5EF4-FFF2-40B4-BE49-F238E27FC236}">
                <a16:creationId xmlns:a16="http://schemas.microsoft.com/office/drawing/2014/main" id="{3447268B-F45D-43ED-83DA-7BFA436A54A0}"/>
              </a:ext>
            </a:extLst>
          </p:cNvPr>
          <p:cNvSpPr/>
          <p:nvPr/>
        </p:nvSpPr>
        <p:spPr>
          <a:xfrm>
            <a:off x="3912706" y="1467244"/>
            <a:ext cx="2721360"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Unidad de Grupos Espaciales</a:t>
            </a:r>
          </a:p>
        </p:txBody>
      </p:sp>
      <p:sp>
        <p:nvSpPr>
          <p:cNvPr id="8" name="Rectángulo 7">
            <a:extLst>
              <a:ext uri="{FF2B5EF4-FFF2-40B4-BE49-F238E27FC236}">
                <a16:creationId xmlns:a16="http://schemas.microsoft.com/office/drawing/2014/main" id="{1CC3CA00-0396-4063-9CEA-C6F4CB6E3D09}"/>
              </a:ext>
            </a:extLst>
          </p:cNvPr>
          <p:cNvSpPr/>
          <p:nvPr/>
        </p:nvSpPr>
        <p:spPr>
          <a:xfrm>
            <a:off x="609600" y="2496936"/>
            <a:ext cx="2045367" cy="6599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sz="1600" dirty="0">
                <a:solidFill>
                  <a:schemeClr val="bg1">
                    <a:lumMod val="10000"/>
                  </a:schemeClr>
                </a:solidFill>
              </a:rPr>
              <a:t>Zonificaciones Administrativas</a:t>
            </a:r>
          </a:p>
        </p:txBody>
      </p:sp>
      <p:cxnSp>
        <p:nvCxnSpPr>
          <p:cNvPr id="9" name="Conector recto 8">
            <a:extLst>
              <a:ext uri="{FF2B5EF4-FFF2-40B4-BE49-F238E27FC236}">
                <a16:creationId xmlns:a16="http://schemas.microsoft.com/office/drawing/2014/main" id="{8CFECE32-9A2B-42F9-A3A2-1FC8E8387838}"/>
              </a:ext>
            </a:extLst>
          </p:cNvPr>
          <p:cNvCxnSpPr>
            <a:cxnSpLocks/>
            <a:stCxn id="6" idx="2"/>
            <a:endCxn id="8" idx="0"/>
          </p:cNvCxnSpPr>
          <p:nvPr/>
        </p:nvCxnSpPr>
        <p:spPr>
          <a:xfrm>
            <a:off x="1626883" y="1982149"/>
            <a:ext cx="5401" cy="514787"/>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esquina doblada 9">
            <a:extLst>
              <a:ext uri="{FF2B5EF4-FFF2-40B4-BE49-F238E27FC236}">
                <a16:creationId xmlns:a16="http://schemas.microsoft.com/office/drawing/2014/main" id="{54A394B3-3989-4F7F-8F33-E626027509FE}"/>
              </a:ext>
            </a:extLst>
          </p:cNvPr>
          <p:cNvSpPr/>
          <p:nvPr/>
        </p:nvSpPr>
        <p:spPr>
          <a:xfrm>
            <a:off x="4129479" y="2711462"/>
            <a:ext cx="1636512" cy="494095"/>
          </a:xfrm>
          <a:prstGeom prst="foldedCorne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defTabSz="914400">
              <a:defRPr/>
            </a:pPr>
            <a:r>
              <a:rPr lang="es-EC" sz="1600" kern="0" dirty="0">
                <a:solidFill>
                  <a:prstClr val="black"/>
                </a:solidFill>
              </a:rPr>
              <a:t>Clave Catastral</a:t>
            </a:r>
          </a:p>
        </p:txBody>
      </p:sp>
      <p:cxnSp>
        <p:nvCxnSpPr>
          <p:cNvPr id="11" name="Conector recto 10">
            <a:extLst>
              <a:ext uri="{FF2B5EF4-FFF2-40B4-BE49-F238E27FC236}">
                <a16:creationId xmlns:a16="http://schemas.microsoft.com/office/drawing/2014/main" id="{471BB507-95C1-4D3A-BF4B-DC6B57B838EA}"/>
              </a:ext>
            </a:extLst>
          </p:cNvPr>
          <p:cNvCxnSpPr>
            <a:cxnSpLocks/>
            <a:stCxn id="6" idx="3"/>
            <a:endCxn id="7" idx="1"/>
          </p:cNvCxnSpPr>
          <p:nvPr/>
        </p:nvCxnSpPr>
        <p:spPr>
          <a:xfrm>
            <a:off x="2872520" y="1724697"/>
            <a:ext cx="104018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echa: a la derecha 12">
            <a:extLst>
              <a:ext uri="{FF2B5EF4-FFF2-40B4-BE49-F238E27FC236}">
                <a16:creationId xmlns:a16="http://schemas.microsoft.com/office/drawing/2014/main" id="{E37FB5CB-5E7D-4914-8ABA-408EB4967076}"/>
              </a:ext>
            </a:extLst>
          </p:cNvPr>
          <p:cNvSpPr/>
          <p:nvPr/>
        </p:nvSpPr>
        <p:spPr>
          <a:xfrm>
            <a:off x="3153747" y="2705877"/>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pic>
        <p:nvPicPr>
          <p:cNvPr id="25" name="Imagen 24">
            <a:extLst>
              <a:ext uri="{FF2B5EF4-FFF2-40B4-BE49-F238E27FC236}">
                <a16:creationId xmlns:a16="http://schemas.microsoft.com/office/drawing/2014/main" id="{74D5EFDB-7ACA-47E2-8CA1-DE8054F59269}"/>
              </a:ext>
            </a:extLst>
          </p:cNvPr>
          <p:cNvPicPr>
            <a:picLocks noChangeAspect="1"/>
          </p:cNvPicPr>
          <p:nvPr/>
        </p:nvPicPr>
        <p:blipFill>
          <a:blip r:embed="rId2"/>
          <a:stretch>
            <a:fillRect/>
          </a:stretch>
        </p:blipFill>
        <p:spPr>
          <a:xfrm>
            <a:off x="10795518" y="1067091"/>
            <a:ext cx="1243304" cy="1060863"/>
          </a:xfrm>
          <a:prstGeom prst="rect">
            <a:avLst/>
          </a:prstGeom>
        </p:spPr>
      </p:pic>
      <p:sp>
        <p:nvSpPr>
          <p:cNvPr id="26" name="Rectángulo: esquinas redondeadas 25">
            <a:extLst>
              <a:ext uri="{FF2B5EF4-FFF2-40B4-BE49-F238E27FC236}">
                <a16:creationId xmlns:a16="http://schemas.microsoft.com/office/drawing/2014/main" id="{BC910EB2-9776-4C0A-BCFD-5DE2FE73A72F}"/>
              </a:ext>
            </a:extLst>
          </p:cNvPr>
          <p:cNvSpPr/>
          <p:nvPr/>
        </p:nvSpPr>
        <p:spPr>
          <a:xfrm>
            <a:off x="3310403" y="4134979"/>
            <a:ext cx="1799157" cy="51490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lumMod val="10000"/>
                  </a:schemeClr>
                </a:solidFill>
                <a:cs typeface="Times New Roman" panose="02020603050405020304" pitchFamily="18" charset="0"/>
              </a:rPr>
              <a:t>Clave Catastral</a:t>
            </a:r>
          </a:p>
        </p:txBody>
      </p:sp>
      <p:graphicFrame>
        <p:nvGraphicFramePr>
          <p:cNvPr id="46" name="Tabla 45">
            <a:extLst>
              <a:ext uri="{FF2B5EF4-FFF2-40B4-BE49-F238E27FC236}">
                <a16:creationId xmlns:a16="http://schemas.microsoft.com/office/drawing/2014/main" id="{87F9CE43-287F-4E73-BC86-71AB354AC0D8}"/>
              </a:ext>
            </a:extLst>
          </p:cNvPr>
          <p:cNvGraphicFramePr>
            <a:graphicFrameLocks noGrp="1"/>
          </p:cNvGraphicFramePr>
          <p:nvPr>
            <p:extLst>
              <p:ext uri="{D42A27DB-BD31-4B8C-83A1-F6EECF244321}">
                <p14:modId xmlns:p14="http://schemas.microsoft.com/office/powerpoint/2010/main" val="1757466941"/>
              </p:ext>
            </p:extLst>
          </p:nvPr>
        </p:nvGraphicFramePr>
        <p:xfrm>
          <a:off x="198234" y="5122322"/>
          <a:ext cx="8125324" cy="407480"/>
        </p:xfrm>
        <a:graphic>
          <a:graphicData uri="http://schemas.openxmlformats.org/drawingml/2006/table">
            <a:tbl>
              <a:tblPr firstRow="1" firstCol="1" bandRow="1">
                <a:tableStyleId>{073A0DAA-6AF3-43AB-8588-CEC1D06C72B9}</a:tableStyleId>
              </a:tblPr>
              <a:tblGrid>
                <a:gridCol w="948227">
                  <a:extLst>
                    <a:ext uri="{9D8B030D-6E8A-4147-A177-3AD203B41FA5}">
                      <a16:colId xmlns:a16="http://schemas.microsoft.com/office/drawing/2014/main" val="46926830"/>
                    </a:ext>
                  </a:extLst>
                </a:gridCol>
                <a:gridCol w="872907">
                  <a:extLst>
                    <a:ext uri="{9D8B030D-6E8A-4147-A177-3AD203B41FA5}">
                      <a16:colId xmlns:a16="http://schemas.microsoft.com/office/drawing/2014/main" val="13822745"/>
                    </a:ext>
                  </a:extLst>
                </a:gridCol>
                <a:gridCol w="1110363">
                  <a:extLst>
                    <a:ext uri="{9D8B030D-6E8A-4147-A177-3AD203B41FA5}">
                      <a16:colId xmlns:a16="http://schemas.microsoft.com/office/drawing/2014/main" val="626676352"/>
                    </a:ext>
                  </a:extLst>
                </a:gridCol>
                <a:gridCol w="632759">
                  <a:extLst>
                    <a:ext uri="{9D8B030D-6E8A-4147-A177-3AD203B41FA5}">
                      <a16:colId xmlns:a16="http://schemas.microsoft.com/office/drawing/2014/main" val="3545527509"/>
                    </a:ext>
                  </a:extLst>
                </a:gridCol>
                <a:gridCol w="745442">
                  <a:extLst>
                    <a:ext uri="{9D8B030D-6E8A-4147-A177-3AD203B41FA5}">
                      <a16:colId xmlns:a16="http://schemas.microsoft.com/office/drawing/2014/main" val="1308526202"/>
                    </a:ext>
                  </a:extLst>
                </a:gridCol>
                <a:gridCol w="918801">
                  <a:extLst>
                    <a:ext uri="{9D8B030D-6E8A-4147-A177-3AD203B41FA5}">
                      <a16:colId xmlns:a16="http://schemas.microsoft.com/office/drawing/2014/main" val="465152201"/>
                    </a:ext>
                  </a:extLst>
                </a:gridCol>
                <a:gridCol w="685634">
                  <a:extLst>
                    <a:ext uri="{9D8B030D-6E8A-4147-A177-3AD203B41FA5}">
                      <a16:colId xmlns:a16="http://schemas.microsoft.com/office/drawing/2014/main" val="4251576763"/>
                    </a:ext>
                  </a:extLst>
                </a:gridCol>
                <a:gridCol w="1092161">
                  <a:extLst>
                    <a:ext uri="{9D8B030D-6E8A-4147-A177-3AD203B41FA5}">
                      <a16:colId xmlns:a16="http://schemas.microsoft.com/office/drawing/2014/main" val="428571394"/>
                    </a:ext>
                  </a:extLst>
                </a:gridCol>
                <a:gridCol w="1119030">
                  <a:extLst>
                    <a:ext uri="{9D8B030D-6E8A-4147-A177-3AD203B41FA5}">
                      <a16:colId xmlns:a16="http://schemas.microsoft.com/office/drawing/2014/main" val="1147806094"/>
                    </a:ext>
                  </a:extLst>
                </a:gridCol>
              </a:tblGrid>
              <a:tr h="182880">
                <a:tc>
                  <a:txBody>
                    <a:bodyPr/>
                    <a:lstStyle/>
                    <a:p>
                      <a:pPr algn="ctr">
                        <a:lnSpc>
                          <a:spcPct val="115000"/>
                        </a:lnSpc>
                        <a:spcAft>
                          <a:spcPts val="0"/>
                        </a:spcAft>
                      </a:pPr>
                      <a:r>
                        <a:rPr lang="es-ES" sz="1100" dirty="0">
                          <a:solidFill>
                            <a:schemeClr val="bg1">
                              <a:lumMod val="10000"/>
                            </a:schemeClr>
                          </a:solidFill>
                          <a:effectLst/>
                        </a:rPr>
                        <a:t>15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03</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50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51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01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02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047</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59080">
                        <a:lnSpc>
                          <a:spcPct val="115000"/>
                        </a:lnSpc>
                        <a:spcAft>
                          <a:spcPts val="0"/>
                        </a:spcAft>
                      </a:pPr>
                      <a:r>
                        <a:rPr lang="es-ES" sz="1100" dirty="0">
                          <a:solidFill>
                            <a:schemeClr val="bg1">
                              <a:lumMod val="10000"/>
                            </a:schemeClr>
                          </a:solidFill>
                          <a:effectLst/>
                        </a:rPr>
                        <a:t>--</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100" dirty="0">
                          <a:solidFill>
                            <a:schemeClr val="bg1">
                              <a:lumMod val="10000"/>
                            </a:schemeClr>
                          </a:solidFill>
                          <a:effectLst/>
                        </a:rPr>
                        <a:t>--- </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817486"/>
                  </a:ext>
                </a:extLst>
              </a:tr>
              <a:tr h="182880">
                <a:tc>
                  <a:txBody>
                    <a:bodyPr/>
                    <a:lstStyle/>
                    <a:p>
                      <a:pPr algn="ctr">
                        <a:lnSpc>
                          <a:spcPct val="150000"/>
                        </a:lnSpc>
                        <a:spcAft>
                          <a:spcPts val="0"/>
                        </a:spcAft>
                      </a:pPr>
                      <a:r>
                        <a:rPr lang="es-ES" sz="1100" b="1" dirty="0">
                          <a:solidFill>
                            <a:schemeClr val="bg1">
                              <a:lumMod val="10000"/>
                            </a:schemeClr>
                          </a:solidFill>
                          <a:effectLst/>
                        </a:rPr>
                        <a:t>PROVINCIA </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CANTÓN</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PARROQUIA</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ZONA</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SECTOR</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MANZANA</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PREDIO</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COMUNIDAD</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b="1" dirty="0">
                          <a:solidFill>
                            <a:schemeClr val="bg1">
                              <a:lumMod val="10000"/>
                            </a:schemeClr>
                          </a:solidFill>
                          <a:effectLst/>
                        </a:rPr>
                        <a:t>PREDIO_COM</a:t>
                      </a:r>
                      <a:endParaRPr lang="es-EC" sz="11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6810074"/>
                  </a:ext>
                </a:extLst>
              </a:tr>
            </a:tbl>
          </a:graphicData>
        </a:graphic>
      </p:graphicFrame>
      <p:graphicFrame>
        <p:nvGraphicFramePr>
          <p:cNvPr id="47" name="Tabla 46">
            <a:extLst>
              <a:ext uri="{FF2B5EF4-FFF2-40B4-BE49-F238E27FC236}">
                <a16:creationId xmlns:a16="http://schemas.microsoft.com/office/drawing/2014/main" id="{84ED7DBD-9E16-4F6B-B95C-2E3D4D10858E}"/>
              </a:ext>
            </a:extLst>
          </p:cNvPr>
          <p:cNvGraphicFramePr>
            <a:graphicFrameLocks noGrp="1"/>
          </p:cNvGraphicFramePr>
          <p:nvPr>
            <p:extLst>
              <p:ext uri="{D42A27DB-BD31-4B8C-83A1-F6EECF244321}">
                <p14:modId xmlns:p14="http://schemas.microsoft.com/office/powerpoint/2010/main" val="2672330013"/>
              </p:ext>
            </p:extLst>
          </p:nvPr>
        </p:nvGraphicFramePr>
        <p:xfrm>
          <a:off x="7764378" y="2277979"/>
          <a:ext cx="2526633" cy="2216333"/>
        </p:xfrm>
        <a:graphic>
          <a:graphicData uri="http://schemas.openxmlformats.org/drawingml/2006/table">
            <a:tbl>
              <a:tblPr firstRow="1" firstCol="1" bandRow="1">
                <a:tableStyleId>{E8B1032C-EA38-4F05-BA0D-38AFFFC7BED3}</a:tableStyleId>
              </a:tblPr>
              <a:tblGrid>
                <a:gridCol w="1171532">
                  <a:extLst>
                    <a:ext uri="{9D8B030D-6E8A-4147-A177-3AD203B41FA5}">
                      <a16:colId xmlns:a16="http://schemas.microsoft.com/office/drawing/2014/main" val="1234214684"/>
                    </a:ext>
                  </a:extLst>
                </a:gridCol>
                <a:gridCol w="1355101">
                  <a:extLst>
                    <a:ext uri="{9D8B030D-6E8A-4147-A177-3AD203B41FA5}">
                      <a16:colId xmlns:a16="http://schemas.microsoft.com/office/drawing/2014/main" val="3668741107"/>
                    </a:ext>
                  </a:extLst>
                </a:gridCol>
              </a:tblGrid>
              <a:tr h="200630">
                <a:tc>
                  <a:txBody>
                    <a:bodyPr/>
                    <a:lstStyle/>
                    <a:p>
                      <a:pPr algn="ctr">
                        <a:lnSpc>
                          <a:spcPct val="115000"/>
                        </a:lnSpc>
                        <a:spcAft>
                          <a:spcPts val="0"/>
                        </a:spcAft>
                      </a:pPr>
                      <a:r>
                        <a:rPr lang="es-ES" sz="1000" dirty="0">
                          <a:solidFill>
                            <a:schemeClr val="bg1">
                              <a:lumMod val="10000"/>
                            </a:schemeClr>
                          </a:solidFill>
                          <a:effectLst/>
                        </a:rPr>
                        <a:t>Comunidad</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000" dirty="0">
                          <a:solidFill>
                            <a:schemeClr val="bg1">
                              <a:lumMod val="10000"/>
                            </a:schemeClr>
                          </a:solidFill>
                          <a:effectLst/>
                        </a:rPr>
                        <a:t>Número asignado</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9504017"/>
                  </a:ext>
                </a:extLst>
              </a:tr>
              <a:tr h="223967">
                <a:tc>
                  <a:txBody>
                    <a:bodyPr/>
                    <a:lstStyle/>
                    <a:p>
                      <a:pPr algn="ctr">
                        <a:lnSpc>
                          <a:spcPct val="150000"/>
                        </a:lnSpc>
                        <a:spcAft>
                          <a:spcPts val="0"/>
                        </a:spcAft>
                      </a:pPr>
                      <a:r>
                        <a:rPr lang="es-ES" sz="1000" dirty="0">
                          <a:solidFill>
                            <a:schemeClr val="bg1">
                              <a:lumMod val="10000"/>
                            </a:schemeClr>
                          </a:solidFill>
                          <a:effectLst/>
                        </a:rPr>
                        <a:t>Rukullakta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2209537"/>
                  </a:ext>
                </a:extLst>
              </a:tr>
              <a:tr h="223967">
                <a:tc>
                  <a:txBody>
                    <a:bodyPr/>
                    <a:lstStyle/>
                    <a:p>
                      <a:pPr algn="ctr">
                        <a:lnSpc>
                          <a:spcPct val="150000"/>
                        </a:lnSpc>
                        <a:spcAft>
                          <a:spcPts val="0"/>
                        </a:spcAft>
                      </a:pPr>
                      <a:r>
                        <a:rPr lang="es-ES" sz="1000" dirty="0">
                          <a:solidFill>
                            <a:schemeClr val="bg1">
                              <a:lumMod val="10000"/>
                            </a:schemeClr>
                          </a:solidFill>
                          <a:effectLst/>
                        </a:rPr>
                        <a:t>Awayaku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535640"/>
                  </a:ext>
                </a:extLst>
              </a:tr>
              <a:tr h="223967">
                <a:tc>
                  <a:txBody>
                    <a:bodyPr/>
                    <a:lstStyle/>
                    <a:p>
                      <a:pPr algn="ctr">
                        <a:lnSpc>
                          <a:spcPct val="150000"/>
                        </a:lnSpc>
                        <a:spcAft>
                          <a:spcPts val="0"/>
                        </a:spcAft>
                      </a:pPr>
                      <a:r>
                        <a:rPr lang="es-ES" sz="1000" dirty="0">
                          <a:solidFill>
                            <a:schemeClr val="bg1">
                              <a:lumMod val="10000"/>
                            </a:schemeClr>
                          </a:solidFill>
                          <a:effectLst/>
                        </a:rPr>
                        <a:t>Tambayaku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03</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0386042"/>
                  </a:ext>
                </a:extLst>
              </a:tr>
              <a:tr h="223967">
                <a:tc>
                  <a:txBody>
                    <a:bodyPr/>
                    <a:lstStyle/>
                    <a:p>
                      <a:pPr algn="ctr">
                        <a:lnSpc>
                          <a:spcPct val="150000"/>
                        </a:lnSpc>
                        <a:spcAft>
                          <a:spcPts val="0"/>
                        </a:spcAft>
                      </a:pPr>
                      <a:r>
                        <a:rPr lang="es-ES" sz="1000" dirty="0">
                          <a:solidFill>
                            <a:schemeClr val="bg1">
                              <a:lumMod val="10000"/>
                            </a:schemeClr>
                          </a:solidFill>
                          <a:effectLst/>
                        </a:rPr>
                        <a:t>Itakiwilina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04</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1934069"/>
                  </a:ext>
                </a:extLst>
              </a:tr>
              <a:tr h="223967">
                <a:tc>
                  <a:txBody>
                    <a:bodyPr/>
                    <a:lstStyle/>
                    <a:p>
                      <a:pPr algn="ctr">
                        <a:lnSpc>
                          <a:spcPct val="150000"/>
                        </a:lnSpc>
                        <a:spcAft>
                          <a:spcPts val="0"/>
                        </a:spcAft>
                      </a:pPr>
                      <a:r>
                        <a:rPr lang="es-ES" sz="1000" dirty="0">
                          <a:solidFill>
                            <a:schemeClr val="bg1">
                              <a:lumMod val="10000"/>
                            </a:schemeClr>
                          </a:solidFill>
                          <a:effectLst/>
                        </a:rPr>
                        <a:t>Purutuyaku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265418"/>
                  </a:ext>
                </a:extLst>
              </a:tr>
              <a:tr h="223967">
                <a:tc>
                  <a:txBody>
                    <a:bodyPr/>
                    <a:lstStyle/>
                    <a:p>
                      <a:pPr algn="ctr">
                        <a:lnSpc>
                          <a:spcPct val="150000"/>
                        </a:lnSpc>
                        <a:spcAft>
                          <a:spcPts val="0"/>
                        </a:spcAft>
                      </a:pPr>
                      <a:r>
                        <a:rPr lang="es-ES" sz="1000" dirty="0">
                          <a:solidFill>
                            <a:schemeClr val="bg1">
                              <a:lumMod val="10000"/>
                            </a:schemeClr>
                          </a:solidFill>
                          <a:effectLst/>
                        </a:rPr>
                        <a:t>Nukunu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06</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755693"/>
                  </a:ext>
                </a:extLst>
              </a:tr>
              <a:tr h="223967">
                <a:tc>
                  <a:txBody>
                    <a:bodyPr/>
                    <a:lstStyle/>
                    <a:p>
                      <a:pPr algn="ctr">
                        <a:lnSpc>
                          <a:spcPct val="150000"/>
                        </a:lnSpc>
                        <a:spcAft>
                          <a:spcPts val="0"/>
                        </a:spcAft>
                      </a:pPr>
                      <a:r>
                        <a:rPr lang="es-ES" sz="1000" dirty="0">
                          <a:solidFill>
                            <a:schemeClr val="bg1">
                              <a:lumMod val="10000"/>
                            </a:schemeClr>
                          </a:solidFill>
                          <a:effectLst/>
                        </a:rPr>
                        <a:t>Lushianta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07</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1510690"/>
                  </a:ext>
                </a:extLst>
              </a:tr>
              <a:tr h="223967">
                <a:tc>
                  <a:txBody>
                    <a:bodyPr/>
                    <a:lstStyle/>
                    <a:p>
                      <a:pPr algn="ctr">
                        <a:lnSpc>
                          <a:spcPct val="150000"/>
                        </a:lnSpc>
                        <a:spcAft>
                          <a:spcPts val="0"/>
                        </a:spcAft>
                      </a:pPr>
                      <a:r>
                        <a:rPr lang="es-ES" sz="1000" dirty="0">
                          <a:solidFill>
                            <a:schemeClr val="bg1">
                              <a:lumMod val="10000"/>
                            </a:schemeClr>
                          </a:solidFill>
                          <a:effectLst/>
                        </a:rPr>
                        <a:t>Willanu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08</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5110028"/>
                  </a:ext>
                </a:extLst>
              </a:tr>
              <a:tr h="223967">
                <a:tc>
                  <a:txBody>
                    <a:bodyPr/>
                    <a:lstStyle/>
                    <a:p>
                      <a:pPr algn="ctr">
                        <a:lnSpc>
                          <a:spcPct val="150000"/>
                        </a:lnSpc>
                        <a:spcAft>
                          <a:spcPts val="0"/>
                        </a:spcAft>
                      </a:pPr>
                      <a:r>
                        <a:rPr lang="es-ES" sz="1000" dirty="0">
                          <a:solidFill>
                            <a:schemeClr val="bg1">
                              <a:lumMod val="10000"/>
                            </a:schemeClr>
                          </a:solidFill>
                          <a:effectLst/>
                        </a:rPr>
                        <a:t>Ardilla Urku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000" dirty="0">
                          <a:solidFill>
                            <a:schemeClr val="bg1">
                              <a:lumMod val="10000"/>
                            </a:schemeClr>
                          </a:solidFill>
                          <a:effectLst/>
                        </a:rPr>
                        <a:t>09</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8857141"/>
                  </a:ext>
                </a:extLst>
              </a:tr>
            </a:tbl>
          </a:graphicData>
        </a:graphic>
      </p:graphicFrame>
      <p:sp>
        <p:nvSpPr>
          <p:cNvPr id="50" name="Flecha: doblada 49">
            <a:extLst>
              <a:ext uri="{FF2B5EF4-FFF2-40B4-BE49-F238E27FC236}">
                <a16:creationId xmlns:a16="http://schemas.microsoft.com/office/drawing/2014/main" id="{F155AEDA-62C7-471C-B228-FB1CAAE813B5}"/>
              </a:ext>
            </a:extLst>
          </p:cNvPr>
          <p:cNvSpPr/>
          <p:nvPr/>
        </p:nvSpPr>
        <p:spPr>
          <a:xfrm>
            <a:off x="6515959" y="3156858"/>
            <a:ext cx="1082269" cy="1861456"/>
          </a:xfrm>
          <a:prstGeom prst="bentArrow">
            <a:avLst>
              <a:gd name="adj1" fmla="val 11924"/>
              <a:gd name="adj2" fmla="val 28878"/>
              <a:gd name="adj3" fmla="val 21982"/>
              <a:gd name="adj4" fmla="val 387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pic>
        <p:nvPicPr>
          <p:cNvPr id="53" name="Imagen 52">
            <a:extLst>
              <a:ext uri="{FF2B5EF4-FFF2-40B4-BE49-F238E27FC236}">
                <a16:creationId xmlns:a16="http://schemas.microsoft.com/office/drawing/2014/main" id="{A54F7667-23CD-4E41-971F-742A6FE497FA}"/>
              </a:ext>
            </a:extLst>
          </p:cNvPr>
          <p:cNvPicPr>
            <a:picLocks noChangeAspect="1"/>
          </p:cNvPicPr>
          <p:nvPr/>
        </p:nvPicPr>
        <p:blipFill rotWithShape="1">
          <a:blip r:embed="rId3"/>
          <a:srcRect r="21724"/>
          <a:stretch/>
        </p:blipFill>
        <p:spPr>
          <a:xfrm>
            <a:off x="8496502" y="4763716"/>
            <a:ext cx="3412470" cy="1756825"/>
          </a:xfrm>
          <a:prstGeom prst="rect">
            <a:avLst/>
          </a:prstGeom>
        </p:spPr>
      </p:pic>
      <p:sp>
        <p:nvSpPr>
          <p:cNvPr id="54" name="Flecha: doblada hacia arriba 53">
            <a:extLst>
              <a:ext uri="{FF2B5EF4-FFF2-40B4-BE49-F238E27FC236}">
                <a16:creationId xmlns:a16="http://schemas.microsoft.com/office/drawing/2014/main" id="{7DF98B3C-5A10-4E6B-BAF9-1227CB63AC15}"/>
              </a:ext>
            </a:extLst>
          </p:cNvPr>
          <p:cNvSpPr/>
          <p:nvPr/>
        </p:nvSpPr>
        <p:spPr>
          <a:xfrm rot="5400000">
            <a:off x="7734298" y="5622472"/>
            <a:ext cx="674916" cy="685800"/>
          </a:xfrm>
          <a:prstGeom prst="bentUpArrow">
            <a:avLst>
              <a:gd name="adj1" fmla="val 13710"/>
              <a:gd name="adj2" fmla="val 3888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5" name="Abrir llave 54">
            <a:extLst>
              <a:ext uri="{FF2B5EF4-FFF2-40B4-BE49-F238E27FC236}">
                <a16:creationId xmlns:a16="http://schemas.microsoft.com/office/drawing/2014/main" id="{0C1C9745-FBFF-4B44-9D57-589B48D10EF2}"/>
              </a:ext>
            </a:extLst>
          </p:cNvPr>
          <p:cNvSpPr/>
          <p:nvPr/>
        </p:nvSpPr>
        <p:spPr>
          <a:xfrm rot="16200000">
            <a:off x="2879272" y="2922813"/>
            <a:ext cx="544285" cy="5910943"/>
          </a:xfrm>
          <a:prstGeom prst="leftBrace">
            <a:avLst>
              <a:gd name="adj1" fmla="val 22017"/>
              <a:gd name="adj2" fmla="val 516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p>
        </p:txBody>
      </p:sp>
      <p:sp>
        <p:nvSpPr>
          <p:cNvPr id="56" name="Flecha: hacia abajo 55">
            <a:extLst>
              <a:ext uri="{FF2B5EF4-FFF2-40B4-BE49-F238E27FC236}">
                <a16:creationId xmlns:a16="http://schemas.microsoft.com/office/drawing/2014/main" id="{71DB0D9E-B63B-4A4A-B2B0-AFE0FD1BC98F}"/>
              </a:ext>
            </a:extLst>
          </p:cNvPr>
          <p:cNvSpPr/>
          <p:nvPr/>
        </p:nvSpPr>
        <p:spPr>
          <a:xfrm>
            <a:off x="4125686" y="4746171"/>
            <a:ext cx="217714" cy="3156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8" name="Rectángulo 57">
            <a:extLst>
              <a:ext uri="{FF2B5EF4-FFF2-40B4-BE49-F238E27FC236}">
                <a16:creationId xmlns:a16="http://schemas.microsoft.com/office/drawing/2014/main" id="{9AF0EFE5-FCDB-4051-926D-77607EAD2B0C}"/>
              </a:ext>
            </a:extLst>
          </p:cNvPr>
          <p:cNvSpPr/>
          <p:nvPr/>
        </p:nvSpPr>
        <p:spPr>
          <a:xfrm>
            <a:off x="2144486" y="6187192"/>
            <a:ext cx="2362200" cy="376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s-ES" sz="1600" dirty="0">
                <a:solidFill>
                  <a:schemeClr val="bg1">
                    <a:lumMod val="10000"/>
                  </a:schemeClr>
                </a:solidFill>
              </a:rPr>
              <a:t>Clave Catastral Municipal</a:t>
            </a:r>
          </a:p>
        </p:txBody>
      </p:sp>
    </p:spTree>
    <p:extLst>
      <p:ext uri="{BB962C8B-B14F-4D97-AF65-F5344CB8AC3E}">
        <p14:creationId xmlns:p14="http://schemas.microsoft.com/office/powerpoint/2010/main" val="170018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362114" y="382633"/>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5" name="Marcador de contenido 2">
            <a:extLst>
              <a:ext uri="{FF2B5EF4-FFF2-40B4-BE49-F238E27FC236}">
                <a16:creationId xmlns:a16="http://schemas.microsoft.com/office/drawing/2014/main" id="{42956433-D76F-4620-98DD-B46FF312EE45}"/>
              </a:ext>
            </a:extLst>
          </p:cNvPr>
          <p:cNvSpPr txBox="1">
            <a:spLocks/>
          </p:cNvSpPr>
          <p:nvPr/>
        </p:nvSpPr>
        <p:spPr>
          <a:xfrm>
            <a:off x="540505" y="1334482"/>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6" name="Rectángulo: esquinas redondeadas 5">
            <a:extLst>
              <a:ext uri="{FF2B5EF4-FFF2-40B4-BE49-F238E27FC236}">
                <a16:creationId xmlns:a16="http://schemas.microsoft.com/office/drawing/2014/main" id="{7B2EB708-0EBA-46E2-B00F-1DD577B991C2}"/>
              </a:ext>
            </a:extLst>
          </p:cNvPr>
          <p:cNvSpPr/>
          <p:nvPr/>
        </p:nvSpPr>
        <p:spPr>
          <a:xfrm>
            <a:off x="531845" y="1476001"/>
            <a:ext cx="2951584" cy="5149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lumMod val="10000"/>
                  </a:schemeClr>
                </a:solidFill>
              </a:rPr>
              <a:t>LA_LegalSpaceBuildingUnit </a:t>
            </a:r>
            <a:endParaRPr lang="es-EC" sz="1600" b="1" dirty="0">
              <a:solidFill>
                <a:schemeClr val="bg1">
                  <a:lumMod val="10000"/>
                </a:schemeClr>
              </a:solidFill>
            </a:endParaRPr>
          </a:p>
        </p:txBody>
      </p:sp>
      <p:sp>
        <p:nvSpPr>
          <p:cNvPr id="7" name="Rectángulo: esquinas redondeadas 6">
            <a:extLst>
              <a:ext uri="{FF2B5EF4-FFF2-40B4-BE49-F238E27FC236}">
                <a16:creationId xmlns:a16="http://schemas.microsoft.com/office/drawing/2014/main" id="{3447268B-F45D-43ED-83DA-7BFA436A54A0}"/>
              </a:ext>
            </a:extLst>
          </p:cNvPr>
          <p:cNvSpPr/>
          <p:nvPr/>
        </p:nvSpPr>
        <p:spPr>
          <a:xfrm>
            <a:off x="4299856" y="1467244"/>
            <a:ext cx="3787701"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Unidad de espacio legal de construcción</a:t>
            </a:r>
          </a:p>
        </p:txBody>
      </p:sp>
      <p:sp>
        <p:nvSpPr>
          <p:cNvPr id="8" name="Rectángulo 7">
            <a:extLst>
              <a:ext uri="{FF2B5EF4-FFF2-40B4-BE49-F238E27FC236}">
                <a16:creationId xmlns:a16="http://schemas.microsoft.com/office/drawing/2014/main" id="{1CC3CA00-0396-4063-9CEA-C6F4CB6E3D09}"/>
              </a:ext>
            </a:extLst>
          </p:cNvPr>
          <p:cNvSpPr/>
          <p:nvPr/>
        </p:nvSpPr>
        <p:spPr>
          <a:xfrm>
            <a:off x="1105594" y="2584021"/>
            <a:ext cx="1797370" cy="1106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S" sz="1600" dirty="0">
                <a:solidFill>
                  <a:schemeClr val="bg1">
                    <a:lumMod val="10000"/>
                  </a:schemeClr>
                </a:solidFill>
              </a:rPr>
              <a:t>Unidades de edificación</a:t>
            </a:r>
            <a:endParaRPr lang="es-EC" sz="1600" dirty="0">
              <a:solidFill>
                <a:schemeClr val="bg1">
                  <a:lumMod val="10000"/>
                </a:schemeClr>
              </a:solidFill>
            </a:endParaRPr>
          </a:p>
          <a:p>
            <a:pPr marL="285750" indent="-285750">
              <a:buFont typeface="Arial" panose="020B0604020202020204" pitchFamily="34" charset="0"/>
              <a:buChar char="•"/>
            </a:pPr>
            <a:r>
              <a:rPr lang="es-EC" sz="1600" dirty="0">
                <a:solidFill>
                  <a:schemeClr val="bg1">
                    <a:lumMod val="10000"/>
                  </a:schemeClr>
                </a:solidFill>
              </a:rPr>
              <a:t>Identificación de construcción</a:t>
            </a:r>
            <a:endParaRPr lang="es-ES" sz="1600" dirty="0">
              <a:solidFill>
                <a:schemeClr val="bg1">
                  <a:lumMod val="10000"/>
                </a:schemeClr>
              </a:solidFill>
            </a:endParaRPr>
          </a:p>
        </p:txBody>
      </p:sp>
      <p:cxnSp>
        <p:nvCxnSpPr>
          <p:cNvPr id="9" name="Conector recto 8">
            <a:extLst>
              <a:ext uri="{FF2B5EF4-FFF2-40B4-BE49-F238E27FC236}">
                <a16:creationId xmlns:a16="http://schemas.microsoft.com/office/drawing/2014/main" id="{8CFECE32-9A2B-42F9-A3A2-1FC8E8387838}"/>
              </a:ext>
            </a:extLst>
          </p:cNvPr>
          <p:cNvCxnSpPr>
            <a:cxnSpLocks/>
            <a:stCxn id="6" idx="2"/>
            <a:endCxn id="8" idx="0"/>
          </p:cNvCxnSpPr>
          <p:nvPr/>
        </p:nvCxnSpPr>
        <p:spPr>
          <a:xfrm flipH="1">
            <a:off x="2004279" y="1990906"/>
            <a:ext cx="3358" cy="593115"/>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esquina doblada 9">
            <a:extLst>
              <a:ext uri="{FF2B5EF4-FFF2-40B4-BE49-F238E27FC236}">
                <a16:creationId xmlns:a16="http://schemas.microsoft.com/office/drawing/2014/main" id="{54A394B3-3989-4F7F-8F33-E626027509FE}"/>
              </a:ext>
            </a:extLst>
          </p:cNvPr>
          <p:cNvSpPr/>
          <p:nvPr/>
        </p:nvSpPr>
        <p:spPr>
          <a:xfrm>
            <a:off x="4371985" y="2625803"/>
            <a:ext cx="1895640" cy="1123237"/>
          </a:xfrm>
          <a:prstGeom prst="foldedCorner">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285750" lvl="0" indent="-285750" defTabSz="914400">
              <a:buFont typeface="Arial" panose="020B0604020202020204" pitchFamily="34" charset="0"/>
              <a:buChar char="•"/>
              <a:defRPr/>
            </a:pPr>
            <a:r>
              <a:rPr lang="es-EC" sz="1600" kern="0" dirty="0">
                <a:solidFill>
                  <a:prstClr val="black"/>
                </a:solidFill>
              </a:rPr>
              <a:t>Existencia de construcción</a:t>
            </a:r>
          </a:p>
          <a:p>
            <a:pPr marL="285750" lvl="0" indent="-285750" defTabSz="914400">
              <a:buFont typeface="Arial" panose="020B0604020202020204" pitchFamily="34" charset="0"/>
              <a:buChar char="•"/>
              <a:defRPr/>
            </a:pPr>
            <a:r>
              <a:rPr lang="es-EC" sz="1600" kern="0" dirty="0">
                <a:solidFill>
                  <a:prstClr val="black"/>
                </a:solidFill>
              </a:rPr>
              <a:t>Estado de construcción</a:t>
            </a:r>
          </a:p>
        </p:txBody>
      </p:sp>
      <p:cxnSp>
        <p:nvCxnSpPr>
          <p:cNvPr id="11" name="Conector recto 10">
            <a:extLst>
              <a:ext uri="{FF2B5EF4-FFF2-40B4-BE49-F238E27FC236}">
                <a16:creationId xmlns:a16="http://schemas.microsoft.com/office/drawing/2014/main" id="{471BB507-95C1-4D3A-BF4B-DC6B57B838EA}"/>
              </a:ext>
            </a:extLst>
          </p:cNvPr>
          <p:cNvCxnSpPr>
            <a:cxnSpLocks/>
            <a:stCxn id="6" idx="3"/>
            <a:endCxn id="7" idx="1"/>
          </p:cNvCxnSpPr>
          <p:nvPr/>
        </p:nvCxnSpPr>
        <p:spPr>
          <a:xfrm flipV="1">
            <a:off x="3483429" y="1724697"/>
            <a:ext cx="816427" cy="8757"/>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echa: a la derecha 12">
            <a:extLst>
              <a:ext uri="{FF2B5EF4-FFF2-40B4-BE49-F238E27FC236}">
                <a16:creationId xmlns:a16="http://schemas.microsoft.com/office/drawing/2014/main" id="{E37FB5CB-5E7D-4914-8ABA-408EB4967076}"/>
              </a:ext>
            </a:extLst>
          </p:cNvPr>
          <p:cNvSpPr/>
          <p:nvPr/>
        </p:nvSpPr>
        <p:spPr>
          <a:xfrm>
            <a:off x="3286750" y="2996822"/>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Marcador de contenido 2">
            <a:extLst>
              <a:ext uri="{FF2B5EF4-FFF2-40B4-BE49-F238E27FC236}">
                <a16:creationId xmlns:a16="http://schemas.microsoft.com/office/drawing/2014/main" id="{3325BDA8-3AAF-4ABB-B03B-4E3BA8FA652C}"/>
              </a:ext>
            </a:extLst>
          </p:cNvPr>
          <p:cNvSpPr txBox="1">
            <a:spLocks/>
          </p:cNvSpPr>
          <p:nvPr/>
        </p:nvSpPr>
        <p:spPr>
          <a:xfrm>
            <a:off x="3062881" y="4024809"/>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pic>
        <p:nvPicPr>
          <p:cNvPr id="25" name="Imagen 24">
            <a:extLst>
              <a:ext uri="{FF2B5EF4-FFF2-40B4-BE49-F238E27FC236}">
                <a16:creationId xmlns:a16="http://schemas.microsoft.com/office/drawing/2014/main" id="{74D5EFDB-7ACA-47E2-8CA1-DE8054F59269}"/>
              </a:ext>
            </a:extLst>
          </p:cNvPr>
          <p:cNvPicPr>
            <a:picLocks noChangeAspect="1"/>
          </p:cNvPicPr>
          <p:nvPr/>
        </p:nvPicPr>
        <p:blipFill>
          <a:blip r:embed="rId2"/>
          <a:stretch>
            <a:fillRect/>
          </a:stretch>
        </p:blipFill>
        <p:spPr>
          <a:xfrm>
            <a:off x="10795518" y="1067091"/>
            <a:ext cx="1243304" cy="1060863"/>
          </a:xfrm>
          <a:prstGeom prst="rect">
            <a:avLst/>
          </a:prstGeom>
        </p:spPr>
      </p:pic>
      <p:sp>
        <p:nvSpPr>
          <p:cNvPr id="29" name="Marcador de contenido 2">
            <a:extLst>
              <a:ext uri="{FF2B5EF4-FFF2-40B4-BE49-F238E27FC236}">
                <a16:creationId xmlns:a16="http://schemas.microsoft.com/office/drawing/2014/main" id="{ABF73725-D780-49E6-ABE4-551BD7809649}"/>
              </a:ext>
            </a:extLst>
          </p:cNvPr>
          <p:cNvSpPr txBox="1">
            <a:spLocks/>
          </p:cNvSpPr>
          <p:nvPr/>
        </p:nvSpPr>
        <p:spPr>
          <a:xfrm>
            <a:off x="568214" y="4122017"/>
            <a:ext cx="2367546" cy="647547"/>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endParaRPr lang="en-US" sz="2000" dirty="0">
              <a:solidFill>
                <a:schemeClr val="bg1">
                  <a:lumMod val="10000"/>
                </a:schemeClr>
              </a:solidFill>
            </a:endParaRPr>
          </a:p>
        </p:txBody>
      </p:sp>
      <p:sp>
        <p:nvSpPr>
          <p:cNvPr id="30" name="Rectángulo: esquinas redondeadas 29">
            <a:extLst>
              <a:ext uri="{FF2B5EF4-FFF2-40B4-BE49-F238E27FC236}">
                <a16:creationId xmlns:a16="http://schemas.microsoft.com/office/drawing/2014/main" id="{80D43001-7B72-418C-A3AE-F5B96BD1CE0E}"/>
              </a:ext>
            </a:extLst>
          </p:cNvPr>
          <p:cNvSpPr/>
          <p:nvPr/>
        </p:nvSpPr>
        <p:spPr>
          <a:xfrm>
            <a:off x="340822" y="4263536"/>
            <a:ext cx="3170316" cy="5149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lumMod val="10000"/>
                  </a:schemeClr>
                </a:solidFill>
                <a:latin typeface="Times New Roman" panose="02020603050405020304" pitchFamily="18" charset="0"/>
              </a:rPr>
              <a:t>LA_LegalSpaceUnitilityNetwork</a:t>
            </a:r>
            <a:endParaRPr lang="es-EC" sz="1600" b="1" dirty="0">
              <a:solidFill>
                <a:schemeClr val="bg1">
                  <a:lumMod val="10000"/>
                </a:schemeClr>
              </a:solidFill>
              <a:latin typeface="Times New Roman" panose="02020603050405020304" pitchFamily="18" charset="0"/>
            </a:endParaRPr>
          </a:p>
        </p:txBody>
      </p:sp>
      <p:sp>
        <p:nvSpPr>
          <p:cNvPr id="31" name="Rectángulo: esquinas redondeadas 30">
            <a:extLst>
              <a:ext uri="{FF2B5EF4-FFF2-40B4-BE49-F238E27FC236}">
                <a16:creationId xmlns:a16="http://schemas.microsoft.com/office/drawing/2014/main" id="{06B728AA-4804-4200-8F74-208DA099B707}"/>
              </a:ext>
            </a:extLst>
          </p:cNvPr>
          <p:cNvSpPr/>
          <p:nvPr/>
        </p:nvSpPr>
        <p:spPr>
          <a:xfrm>
            <a:off x="4327566" y="4254779"/>
            <a:ext cx="2481608"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Espacio legal de la red de servicio público</a:t>
            </a:r>
          </a:p>
        </p:txBody>
      </p:sp>
      <p:sp>
        <p:nvSpPr>
          <p:cNvPr id="34" name="Rectángulo 33">
            <a:extLst>
              <a:ext uri="{FF2B5EF4-FFF2-40B4-BE49-F238E27FC236}">
                <a16:creationId xmlns:a16="http://schemas.microsoft.com/office/drawing/2014/main" id="{CF5D4181-D80C-4A26-A89A-0C88B999A263}"/>
              </a:ext>
            </a:extLst>
          </p:cNvPr>
          <p:cNvSpPr/>
          <p:nvPr/>
        </p:nvSpPr>
        <p:spPr>
          <a:xfrm>
            <a:off x="1255221" y="5371556"/>
            <a:ext cx="1330037" cy="6302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C" sz="1600" dirty="0">
                <a:solidFill>
                  <a:schemeClr val="bg1">
                    <a:lumMod val="10000"/>
                  </a:schemeClr>
                </a:solidFill>
              </a:rPr>
              <a:t>Servicios</a:t>
            </a:r>
            <a:endParaRPr lang="es-ES" sz="1600" dirty="0">
              <a:solidFill>
                <a:schemeClr val="bg1">
                  <a:lumMod val="10000"/>
                </a:schemeClr>
              </a:solidFill>
            </a:endParaRPr>
          </a:p>
        </p:txBody>
      </p:sp>
      <p:cxnSp>
        <p:nvCxnSpPr>
          <p:cNvPr id="35" name="Conector recto 34">
            <a:extLst>
              <a:ext uri="{FF2B5EF4-FFF2-40B4-BE49-F238E27FC236}">
                <a16:creationId xmlns:a16="http://schemas.microsoft.com/office/drawing/2014/main" id="{9F6B2EFB-0E5E-4C07-9DF3-6CC18218DE97}"/>
              </a:ext>
            </a:extLst>
          </p:cNvPr>
          <p:cNvCxnSpPr>
            <a:cxnSpLocks/>
            <a:stCxn id="30" idx="2"/>
            <a:endCxn id="34" idx="0"/>
          </p:cNvCxnSpPr>
          <p:nvPr/>
        </p:nvCxnSpPr>
        <p:spPr>
          <a:xfrm flipH="1">
            <a:off x="1920240" y="4778441"/>
            <a:ext cx="5740" cy="593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1E21DD8A-3654-469F-8221-11B2F83ECEE5}"/>
              </a:ext>
            </a:extLst>
          </p:cNvPr>
          <p:cNvCxnSpPr>
            <a:cxnSpLocks/>
            <a:stCxn id="30" idx="3"/>
            <a:endCxn id="31" idx="1"/>
          </p:cNvCxnSpPr>
          <p:nvPr/>
        </p:nvCxnSpPr>
        <p:spPr>
          <a:xfrm flipV="1">
            <a:off x="3511138" y="4512232"/>
            <a:ext cx="816428" cy="8757"/>
          </a:xfrm>
          <a:prstGeom prst="line">
            <a:avLst/>
          </a:prstGeom>
        </p:spPr>
        <p:style>
          <a:lnRef idx="1">
            <a:schemeClr val="accent1"/>
          </a:lnRef>
          <a:fillRef idx="0">
            <a:schemeClr val="accent1"/>
          </a:fillRef>
          <a:effectRef idx="0">
            <a:schemeClr val="accent1"/>
          </a:effectRef>
          <a:fontRef idx="minor">
            <a:schemeClr val="tx1"/>
          </a:fontRef>
        </p:style>
      </p:cxnSp>
      <p:sp>
        <p:nvSpPr>
          <p:cNvPr id="38" name="Flecha: a la derecha 37">
            <a:extLst>
              <a:ext uri="{FF2B5EF4-FFF2-40B4-BE49-F238E27FC236}">
                <a16:creationId xmlns:a16="http://schemas.microsoft.com/office/drawing/2014/main" id="{808139A4-93E2-4BDE-836D-BD78100E888C}"/>
              </a:ext>
            </a:extLst>
          </p:cNvPr>
          <p:cNvSpPr/>
          <p:nvPr/>
        </p:nvSpPr>
        <p:spPr>
          <a:xfrm>
            <a:off x="3181455" y="5510037"/>
            <a:ext cx="690465" cy="37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43" name="Tabla 42">
            <a:extLst>
              <a:ext uri="{FF2B5EF4-FFF2-40B4-BE49-F238E27FC236}">
                <a16:creationId xmlns:a16="http://schemas.microsoft.com/office/drawing/2014/main" id="{489E961F-E68F-44F6-9E1F-5BF6C9D92D35}"/>
              </a:ext>
            </a:extLst>
          </p:cNvPr>
          <p:cNvGraphicFramePr>
            <a:graphicFrameLocks noGrp="1"/>
          </p:cNvGraphicFramePr>
          <p:nvPr>
            <p:extLst>
              <p:ext uri="{D42A27DB-BD31-4B8C-83A1-F6EECF244321}">
                <p14:modId xmlns:p14="http://schemas.microsoft.com/office/powerpoint/2010/main" val="1846400001"/>
              </p:ext>
            </p:extLst>
          </p:nvPr>
        </p:nvGraphicFramePr>
        <p:xfrm>
          <a:off x="4323425" y="5096929"/>
          <a:ext cx="2559512" cy="1277240"/>
        </p:xfrm>
        <a:graphic>
          <a:graphicData uri="http://schemas.openxmlformats.org/drawingml/2006/table">
            <a:tbl>
              <a:tblPr>
                <a:tableStyleId>{3C2FFA5D-87B4-456A-9821-1D502468CF0F}</a:tableStyleId>
              </a:tblPr>
              <a:tblGrid>
                <a:gridCol w="1279756">
                  <a:extLst>
                    <a:ext uri="{9D8B030D-6E8A-4147-A177-3AD203B41FA5}">
                      <a16:colId xmlns:a16="http://schemas.microsoft.com/office/drawing/2014/main" val="2034807819"/>
                    </a:ext>
                  </a:extLst>
                </a:gridCol>
                <a:gridCol w="1279756">
                  <a:extLst>
                    <a:ext uri="{9D8B030D-6E8A-4147-A177-3AD203B41FA5}">
                      <a16:colId xmlns:a16="http://schemas.microsoft.com/office/drawing/2014/main" val="641743792"/>
                    </a:ext>
                  </a:extLst>
                </a:gridCol>
              </a:tblGrid>
              <a:tr h="255448">
                <a:tc>
                  <a:txBody>
                    <a:bodyPr/>
                    <a:lstStyle/>
                    <a:p>
                      <a:pPr algn="ctr" fontAlgn="ctr"/>
                      <a:r>
                        <a:rPr lang="es-ES" sz="1400" u="none" strike="noStrike" dirty="0">
                          <a:solidFill>
                            <a:schemeClr val="bg1">
                              <a:lumMod val="10000"/>
                            </a:schemeClr>
                          </a:solidFill>
                          <a:effectLst/>
                        </a:rPr>
                        <a:t>Pozo séptico</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ctr"/>
                      <a:r>
                        <a:rPr lang="es-ES" sz="1400" u="none" strike="noStrike" dirty="0">
                          <a:solidFill>
                            <a:schemeClr val="bg1">
                              <a:lumMod val="10000"/>
                            </a:schemeClr>
                          </a:solidFill>
                          <a:effectLst/>
                        </a:rPr>
                        <a:t>Agua Entubada</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2803947509"/>
                  </a:ext>
                </a:extLst>
              </a:tr>
              <a:tr h="255448">
                <a:tc>
                  <a:txBody>
                    <a:bodyPr/>
                    <a:lstStyle/>
                    <a:p>
                      <a:pPr algn="ctr" fontAlgn="ctr"/>
                      <a:r>
                        <a:rPr lang="es-ES" sz="1400" u="none" strike="noStrike" dirty="0">
                          <a:solidFill>
                            <a:schemeClr val="bg1">
                              <a:lumMod val="10000"/>
                            </a:schemeClr>
                          </a:solidFill>
                          <a:effectLst/>
                        </a:rPr>
                        <a:t>Red vial</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ctr"/>
                      <a:r>
                        <a:rPr lang="es-ES" sz="1400" u="none" strike="noStrike" dirty="0">
                          <a:solidFill>
                            <a:schemeClr val="bg1">
                              <a:lumMod val="10000"/>
                            </a:schemeClr>
                          </a:solidFill>
                          <a:effectLst/>
                        </a:rPr>
                        <a:t>TV cable</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3043249602"/>
                  </a:ext>
                </a:extLst>
              </a:tr>
              <a:tr h="255448">
                <a:tc>
                  <a:txBody>
                    <a:bodyPr/>
                    <a:lstStyle/>
                    <a:p>
                      <a:pPr algn="ctr" fontAlgn="ctr"/>
                      <a:r>
                        <a:rPr lang="es-ES" sz="1400" u="none" strike="noStrike" dirty="0">
                          <a:solidFill>
                            <a:schemeClr val="bg1">
                              <a:lumMod val="10000"/>
                            </a:schemeClr>
                          </a:solidFill>
                          <a:effectLst/>
                        </a:rPr>
                        <a:t>Pavimento</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ctr"/>
                      <a:r>
                        <a:rPr lang="es-ES" sz="1400" u="none" strike="noStrike" dirty="0">
                          <a:solidFill>
                            <a:schemeClr val="bg1">
                              <a:lumMod val="10000"/>
                            </a:schemeClr>
                          </a:solidFill>
                          <a:effectLst/>
                        </a:rPr>
                        <a:t>Teléfono</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3269440695"/>
                  </a:ext>
                </a:extLst>
              </a:tr>
              <a:tr h="255448">
                <a:tc>
                  <a:txBody>
                    <a:bodyPr/>
                    <a:lstStyle/>
                    <a:p>
                      <a:pPr algn="ctr" fontAlgn="ctr"/>
                      <a:r>
                        <a:rPr lang="es-ES" sz="1400" u="none" strike="noStrike" dirty="0">
                          <a:solidFill>
                            <a:schemeClr val="bg1">
                              <a:lumMod val="10000"/>
                            </a:schemeClr>
                          </a:solidFill>
                          <a:effectLst/>
                        </a:rPr>
                        <a:t>Electricidad</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ctr" fontAlgn="ctr"/>
                      <a:r>
                        <a:rPr lang="es-ES" sz="1400" u="none" strike="noStrike" dirty="0">
                          <a:solidFill>
                            <a:schemeClr val="bg1">
                              <a:lumMod val="10000"/>
                            </a:schemeClr>
                          </a:solidFill>
                          <a:effectLst/>
                        </a:rPr>
                        <a:t>Escuelas</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878195949"/>
                  </a:ext>
                </a:extLst>
              </a:tr>
              <a:tr h="255448">
                <a:tc>
                  <a:txBody>
                    <a:bodyPr/>
                    <a:lstStyle/>
                    <a:p>
                      <a:pPr algn="ctr" fontAlgn="ctr"/>
                      <a:r>
                        <a:rPr lang="es-ES" sz="1400" u="none" strike="noStrike" dirty="0">
                          <a:solidFill>
                            <a:schemeClr val="bg1">
                              <a:lumMod val="10000"/>
                            </a:schemeClr>
                          </a:solidFill>
                          <a:effectLst/>
                        </a:rPr>
                        <a:t>Transporte</a:t>
                      </a:r>
                      <a:endParaRPr lang="es-EC" sz="1400" b="1" i="0" u="none" strike="noStrike" dirty="0">
                        <a:solidFill>
                          <a:schemeClr val="bg1">
                            <a:lumMod val="10000"/>
                          </a:schemeClr>
                        </a:solidFill>
                        <a:effectLst/>
                        <a:latin typeface="Times New Roman" panose="02020603050405020304" pitchFamily="18" charset="0"/>
                      </a:endParaRPr>
                    </a:p>
                  </a:txBody>
                  <a:tcPr marL="7620" marR="7620" marT="7620" marB="0" anchor="ctr">
                    <a:solidFill>
                      <a:schemeClr val="accent3">
                        <a:lumMod val="20000"/>
                        <a:lumOff val="80000"/>
                      </a:schemeClr>
                    </a:solidFill>
                  </a:tcPr>
                </a:tc>
                <a:tc>
                  <a:txBody>
                    <a:bodyPr/>
                    <a:lstStyle/>
                    <a:p>
                      <a:pPr algn="l" fontAlgn="b"/>
                      <a:endParaRPr lang="es-EC" sz="1400" b="1" i="0" u="none" strike="noStrike" dirty="0">
                        <a:solidFill>
                          <a:schemeClr val="bg1">
                            <a:lumMod val="10000"/>
                          </a:schemeClr>
                        </a:solidFill>
                        <a:effectLst/>
                        <a:latin typeface="Calibri" panose="020F0502020204030204" pitchFamily="34" charset="0"/>
                      </a:endParaRPr>
                    </a:p>
                  </a:txBody>
                  <a:tcPr marL="7620" marR="7620" marT="7620" marB="0" anchor="b">
                    <a:solidFill>
                      <a:schemeClr val="accent3">
                        <a:lumMod val="20000"/>
                        <a:lumOff val="80000"/>
                      </a:schemeClr>
                    </a:solidFill>
                  </a:tcPr>
                </a:tc>
                <a:extLst>
                  <a:ext uri="{0D108BD9-81ED-4DB2-BD59-A6C34878D82A}">
                    <a16:rowId xmlns:a16="http://schemas.microsoft.com/office/drawing/2014/main" val="3933761517"/>
                  </a:ext>
                </a:extLst>
              </a:tr>
            </a:tbl>
          </a:graphicData>
        </a:graphic>
      </p:graphicFrame>
      <p:pic>
        <p:nvPicPr>
          <p:cNvPr id="3" name="Imagen 2">
            <a:extLst>
              <a:ext uri="{FF2B5EF4-FFF2-40B4-BE49-F238E27FC236}">
                <a16:creationId xmlns:a16="http://schemas.microsoft.com/office/drawing/2014/main" id="{79A2C185-308E-4603-9774-3D2252DA804B}"/>
              </a:ext>
            </a:extLst>
          </p:cNvPr>
          <p:cNvPicPr>
            <a:picLocks noChangeAspect="1"/>
          </p:cNvPicPr>
          <p:nvPr/>
        </p:nvPicPr>
        <p:blipFill>
          <a:blip r:embed="rId3"/>
          <a:stretch>
            <a:fillRect/>
          </a:stretch>
        </p:blipFill>
        <p:spPr>
          <a:xfrm>
            <a:off x="7155077" y="2645545"/>
            <a:ext cx="4606075" cy="3088551"/>
          </a:xfrm>
          <a:prstGeom prst="rect">
            <a:avLst/>
          </a:prstGeom>
        </p:spPr>
      </p:pic>
    </p:spTree>
    <p:extLst>
      <p:ext uri="{BB962C8B-B14F-4D97-AF65-F5344CB8AC3E}">
        <p14:creationId xmlns:p14="http://schemas.microsoft.com/office/powerpoint/2010/main" val="38248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B51B39F-6C8C-4AFA-8BF0-D332B3065324}"/>
              </a:ext>
            </a:extLst>
          </p:cNvPr>
          <p:cNvSpPr>
            <a:spLocks noGrp="1"/>
          </p:cNvSpPr>
          <p:nvPr>
            <p:ph type="title"/>
          </p:nvPr>
        </p:nvSpPr>
        <p:spPr>
          <a:xfrm>
            <a:off x="5362114" y="382633"/>
            <a:ext cx="6605726" cy="700443"/>
          </a:xfrm>
        </p:spPr>
        <p:txBody>
          <a:bodyPr>
            <a:normAutofit fontScale="90000"/>
          </a:bodyPr>
          <a:lstStyle/>
          <a:p>
            <a:r>
              <a:rPr lang="es-EC" sz="3600" b="1" dirty="0">
                <a:solidFill>
                  <a:schemeClr val="bg1">
                    <a:lumMod val="10000"/>
                  </a:schemeClr>
                </a:solidFill>
                <a:latin typeface="+mn-lt"/>
              </a:rPr>
              <a:t>IMPLEMENTACIÓN ISO 19152</a:t>
            </a:r>
          </a:p>
        </p:txBody>
      </p:sp>
      <p:sp>
        <p:nvSpPr>
          <p:cNvPr id="6" name="Rectángulo: esquinas redondeadas 5">
            <a:extLst>
              <a:ext uri="{FF2B5EF4-FFF2-40B4-BE49-F238E27FC236}">
                <a16:creationId xmlns:a16="http://schemas.microsoft.com/office/drawing/2014/main" id="{7B2EB708-0EBA-46E2-B00F-1DD577B991C2}"/>
              </a:ext>
            </a:extLst>
          </p:cNvPr>
          <p:cNvSpPr/>
          <p:nvPr/>
        </p:nvSpPr>
        <p:spPr>
          <a:xfrm>
            <a:off x="763479" y="1476001"/>
            <a:ext cx="2719949" cy="514905"/>
          </a:xfrm>
          <a:prstGeom prst="roundRect">
            <a:avLst/>
          </a:prstGeom>
          <a:solidFill>
            <a:srgbClr val="FEB8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lumMod val="10000"/>
                  </a:schemeClr>
                </a:solidFill>
              </a:rPr>
              <a:t>LA_SpatialSource</a:t>
            </a:r>
            <a:endParaRPr lang="es-EC" sz="1600" b="1" dirty="0">
              <a:solidFill>
                <a:schemeClr val="bg1">
                  <a:lumMod val="10000"/>
                </a:schemeClr>
              </a:solidFill>
            </a:endParaRPr>
          </a:p>
        </p:txBody>
      </p:sp>
      <p:sp>
        <p:nvSpPr>
          <p:cNvPr id="7" name="Rectángulo: esquinas redondeadas 6">
            <a:extLst>
              <a:ext uri="{FF2B5EF4-FFF2-40B4-BE49-F238E27FC236}">
                <a16:creationId xmlns:a16="http://schemas.microsoft.com/office/drawing/2014/main" id="{3447268B-F45D-43ED-83DA-7BFA436A54A0}"/>
              </a:ext>
            </a:extLst>
          </p:cNvPr>
          <p:cNvSpPr/>
          <p:nvPr/>
        </p:nvSpPr>
        <p:spPr>
          <a:xfrm>
            <a:off x="4299856" y="1467244"/>
            <a:ext cx="1896758"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Fuente Espacial</a:t>
            </a:r>
          </a:p>
        </p:txBody>
      </p:sp>
      <p:sp>
        <p:nvSpPr>
          <p:cNvPr id="8" name="Rectángulo 7">
            <a:extLst>
              <a:ext uri="{FF2B5EF4-FFF2-40B4-BE49-F238E27FC236}">
                <a16:creationId xmlns:a16="http://schemas.microsoft.com/office/drawing/2014/main" id="{1CC3CA00-0396-4063-9CEA-C6F4CB6E3D09}"/>
              </a:ext>
            </a:extLst>
          </p:cNvPr>
          <p:cNvSpPr/>
          <p:nvPr/>
        </p:nvSpPr>
        <p:spPr>
          <a:xfrm>
            <a:off x="1105594" y="2584021"/>
            <a:ext cx="2019346" cy="5853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chemeClr val="bg1">
                    <a:lumMod val="10000"/>
                  </a:schemeClr>
                </a:solidFill>
              </a:rPr>
              <a:t>Documentos de levantamientos</a:t>
            </a:r>
            <a:endParaRPr lang="es-ES" sz="1600" dirty="0">
              <a:solidFill>
                <a:schemeClr val="bg1">
                  <a:lumMod val="10000"/>
                </a:schemeClr>
              </a:solidFill>
            </a:endParaRPr>
          </a:p>
        </p:txBody>
      </p:sp>
      <p:cxnSp>
        <p:nvCxnSpPr>
          <p:cNvPr id="9" name="Conector recto 8">
            <a:extLst>
              <a:ext uri="{FF2B5EF4-FFF2-40B4-BE49-F238E27FC236}">
                <a16:creationId xmlns:a16="http://schemas.microsoft.com/office/drawing/2014/main" id="{8CFECE32-9A2B-42F9-A3A2-1FC8E8387838}"/>
              </a:ext>
            </a:extLst>
          </p:cNvPr>
          <p:cNvCxnSpPr>
            <a:cxnSpLocks/>
            <a:stCxn id="6" idx="2"/>
            <a:endCxn id="8" idx="0"/>
          </p:cNvCxnSpPr>
          <p:nvPr/>
        </p:nvCxnSpPr>
        <p:spPr>
          <a:xfrm flipH="1">
            <a:off x="2115267" y="1990906"/>
            <a:ext cx="8187" cy="593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471BB507-95C1-4D3A-BF4B-DC6B57B838EA}"/>
              </a:ext>
            </a:extLst>
          </p:cNvPr>
          <p:cNvCxnSpPr>
            <a:cxnSpLocks/>
            <a:stCxn id="6" idx="3"/>
            <a:endCxn id="7" idx="1"/>
          </p:cNvCxnSpPr>
          <p:nvPr/>
        </p:nvCxnSpPr>
        <p:spPr>
          <a:xfrm flipV="1">
            <a:off x="3483428" y="1724697"/>
            <a:ext cx="816428" cy="8757"/>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echa: a la derecha 12">
            <a:extLst>
              <a:ext uri="{FF2B5EF4-FFF2-40B4-BE49-F238E27FC236}">
                <a16:creationId xmlns:a16="http://schemas.microsoft.com/office/drawing/2014/main" id="{E37FB5CB-5E7D-4914-8ABA-408EB4967076}"/>
              </a:ext>
            </a:extLst>
          </p:cNvPr>
          <p:cNvSpPr/>
          <p:nvPr/>
        </p:nvSpPr>
        <p:spPr>
          <a:xfrm>
            <a:off x="4998128" y="2539013"/>
            <a:ext cx="763499" cy="484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Rectángulo: esquinas redondeadas 29">
            <a:extLst>
              <a:ext uri="{FF2B5EF4-FFF2-40B4-BE49-F238E27FC236}">
                <a16:creationId xmlns:a16="http://schemas.microsoft.com/office/drawing/2014/main" id="{80D43001-7B72-418C-A3AE-F5B96BD1CE0E}"/>
              </a:ext>
            </a:extLst>
          </p:cNvPr>
          <p:cNvSpPr/>
          <p:nvPr/>
        </p:nvSpPr>
        <p:spPr>
          <a:xfrm>
            <a:off x="639192" y="4014963"/>
            <a:ext cx="2809802" cy="514905"/>
          </a:xfrm>
          <a:prstGeom prst="roundRect">
            <a:avLst/>
          </a:prstGeom>
          <a:solidFill>
            <a:srgbClr val="FEB8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bg1">
                    <a:lumMod val="10000"/>
                  </a:schemeClr>
                </a:solidFill>
              </a:rPr>
              <a:t>LA_BoundaryFaceString </a:t>
            </a:r>
            <a:endParaRPr lang="es-EC" sz="1600" b="1" dirty="0">
              <a:solidFill>
                <a:schemeClr val="bg1">
                  <a:lumMod val="10000"/>
                </a:schemeClr>
              </a:solidFill>
            </a:endParaRPr>
          </a:p>
        </p:txBody>
      </p:sp>
      <p:sp>
        <p:nvSpPr>
          <p:cNvPr id="31" name="Rectángulo: esquinas redondeadas 30">
            <a:extLst>
              <a:ext uri="{FF2B5EF4-FFF2-40B4-BE49-F238E27FC236}">
                <a16:creationId xmlns:a16="http://schemas.microsoft.com/office/drawing/2014/main" id="{06B728AA-4804-4200-8F74-208DA099B707}"/>
              </a:ext>
            </a:extLst>
          </p:cNvPr>
          <p:cNvSpPr/>
          <p:nvPr/>
        </p:nvSpPr>
        <p:spPr>
          <a:xfrm>
            <a:off x="4265421" y="4006206"/>
            <a:ext cx="1966703" cy="51490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600" b="1" dirty="0">
                <a:solidFill>
                  <a:schemeClr val="bg1">
                    <a:lumMod val="10000"/>
                  </a:schemeClr>
                </a:solidFill>
                <a:cs typeface="Times New Roman" panose="02020603050405020304" pitchFamily="18" charset="0"/>
              </a:rPr>
              <a:t>Cadena borde cara</a:t>
            </a:r>
          </a:p>
        </p:txBody>
      </p:sp>
      <p:sp>
        <p:nvSpPr>
          <p:cNvPr id="34" name="Rectángulo 33">
            <a:extLst>
              <a:ext uri="{FF2B5EF4-FFF2-40B4-BE49-F238E27FC236}">
                <a16:creationId xmlns:a16="http://schemas.microsoft.com/office/drawing/2014/main" id="{CF5D4181-D80C-4A26-A89A-0C88B999A263}"/>
              </a:ext>
            </a:extLst>
          </p:cNvPr>
          <p:cNvSpPr/>
          <p:nvPr/>
        </p:nvSpPr>
        <p:spPr>
          <a:xfrm>
            <a:off x="1100831" y="5122983"/>
            <a:ext cx="1890943" cy="9759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s-ES" sz="1600" dirty="0">
                <a:solidFill>
                  <a:schemeClr val="bg1">
                    <a:lumMod val="10000"/>
                  </a:schemeClr>
                </a:solidFill>
              </a:rPr>
              <a:t>Linderos</a:t>
            </a:r>
          </a:p>
          <a:p>
            <a:pPr marL="285750" indent="-285750">
              <a:buFont typeface="Arial" panose="020B0604020202020204" pitchFamily="34" charset="0"/>
              <a:buChar char="•"/>
            </a:pPr>
            <a:r>
              <a:rPr lang="es-ES" sz="1600" dirty="0">
                <a:solidFill>
                  <a:schemeClr val="bg1">
                    <a:lumMod val="10000"/>
                  </a:schemeClr>
                </a:solidFill>
              </a:rPr>
              <a:t>Cadenas de líneas</a:t>
            </a:r>
          </a:p>
        </p:txBody>
      </p:sp>
      <p:cxnSp>
        <p:nvCxnSpPr>
          <p:cNvPr id="35" name="Conector recto 34">
            <a:extLst>
              <a:ext uri="{FF2B5EF4-FFF2-40B4-BE49-F238E27FC236}">
                <a16:creationId xmlns:a16="http://schemas.microsoft.com/office/drawing/2014/main" id="{9F6B2EFB-0E5E-4C07-9DF3-6CC18218DE97}"/>
              </a:ext>
            </a:extLst>
          </p:cNvPr>
          <p:cNvCxnSpPr>
            <a:cxnSpLocks/>
            <a:stCxn id="30" idx="2"/>
            <a:endCxn id="34" idx="0"/>
          </p:cNvCxnSpPr>
          <p:nvPr/>
        </p:nvCxnSpPr>
        <p:spPr>
          <a:xfrm>
            <a:off x="2044093" y="4529868"/>
            <a:ext cx="2210" cy="5931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1E21DD8A-3654-469F-8221-11B2F83ECEE5}"/>
              </a:ext>
            </a:extLst>
          </p:cNvPr>
          <p:cNvCxnSpPr>
            <a:cxnSpLocks/>
            <a:stCxn id="30" idx="3"/>
            <a:endCxn id="31" idx="1"/>
          </p:cNvCxnSpPr>
          <p:nvPr/>
        </p:nvCxnSpPr>
        <p:spPr>
          <a:xfrm flipV="1">
            <a:off x="3448994" y="4263659"/>
            <a:ext cx="816427" cy="8757"/>
          </a:xfrm>
          <a:prstGeom prst="line">
            <a:avLst/>
          </a:prstGeom>
        </p:spPr>
        <p:style>
          <a:lnRef idx="1">
            <a:schemeClr val="accent1"/>
          </a:lnRef>
          <a:fillRef idx="0">
            <a:schemeClr val="accent1"/>
          </a:fillRef>
          <a:effectRef idx="0">
            <a:schemeClr val="accent1"/>
          </a:effectRef>
          <a:fontRef idx="minor">
            <a:schemeClr val="tx1"/>
          </a:fontRef>
        </p:style>
      </p:cxnSp>
      <p:sp>
        <p:nvSpPr>
          <p:cNvPr id="38" name="Flecha: a la derecha 37">
            <a:extLst>
              <a:ext uri="{FF2B5EF4-FFF2-40B4-BE49-F238E27FC236}">
                <a16:creationId xmlns:a16="http://schemas.microsoft.com/office/drawing/2014/main" id="{808139A4-93E2-4BDE-836D-BD78100E888C}"/>
              </a:ext>
            </a:extLst>
          </p:cNvPr>
          <p:cNvSpPr/>
          <p:nvPr/>
        </p:nvSpPr>
        <p:spPr>
          <a:xfrm>
            <a:off x="5223318" y="5181565"/>
            <a:ext cx="690465" cy="50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2" name="Imagen 21">
            <a:extLst>
              <a:ext uri="{FF2B5EF4-FFF2-40B4-BE49-F238E27FC236}">
                <a16:creationId xmlns:a16="http://schemas.microsoft.com/office/drawing/2014/main" id="{7C56D642-82FB-4BF8-A052-3DDA18ED2085}"/>
              </a:ext>
            </a:extLst>
          </p:cNvPr>
          <p:cNvPicPr/>
          <p:nvPr/>
        </p:nvPicPr>
        <p:blipFill rotWithShape="1">
          <a:blip r:embed="rId2"/>
          <a:srcRect l="25522" t="12767" r="1424" b="10913"/>
          <a:stretch/>
        </p:blipFill>
        <p:spPr bwMode="auto">
          <a:xfrm>
            <a:off x="6755907" y="1562470"/>
            <a:ext cx="3728622" cy="2201662"/>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C0C3E0EB-54DA-4765-9AB2-887F875D83AA}"/>
              </a:ext>
            </a:extLst>
          </p:cNvPr>
          <p:cNvPicPr>
            <a:picLocks noChangeAspect="1"/>
          </p:cNvPicPr>
          <p:nvPr/>
        </p:nvPicPr>
        <p:blipFill rotWithShape="1">
          <a:blip r:embed="rId3"/>
          <a:srcRect r="7270"/>
          <a:stretch/>
        </p:blipFill>
        <p:spPr>
          <a:xfrm>
            <a:off x="9216731" y="4012268"/>
            <a:ext cx="2288729" cy="2486186"/>
          </a:xfrm>
          <a:prstGeom prst="rect">
            <a:avLst/>
          </a:prstGeom>
        </p:spPr>
      </p:pic>
      <p:pic>
        <p:nvPicPr>
          <p:cNvPr id="20" name="Imagen 19">
            <a:extLst>
              <a:ext uri="{FF2B5EF4-FFF2-40B4-BE49-F238E27FC236}">
                <a16:creationId xmlns:a16="http://schemas.microsoft.com/office/drawing/2014/main" id="{74D33313-F5A7-403D-B4FB-70FFB8FE643E}"/>
              </a:ext>
            </a:extLst>
          </p:cNvPr>
          <p:cNvPicPr>
            <a:picLocks noChangeAspect="1"/>
          </p:cNvPicPr>
          <p:nvPr/>
        </p:nvPicPr>
        <p:blipFill rotWithShape="1">
          <a:blip r:embed="rId4"/>
          <a:srcRect l="3798" r="8173"/>
          <a:stretch/>
        </p:blipFill>
        <p:spPr>
          <a:xfrm>
            <a:off x="6702641" y="4050581"/>
            <a:ext cx="2228295" cy="2474506"/>
          </a:xfrm>
          <a:prstGeom prst="rect">
            <a:avLst/>
          </a:prstGeom>
        </p:spPr>
      </p:pic>
      <p:pic>
        <p:nvPicPr>
          <p:cNvPr id="42" name="Imagen 41">
            <a:extLst>
              <a:ext uri="{FF2B5EF4-FFF2-40B4-BE49-F238E27FC236}">
                <a16:creationId xmlns:a16="http://schemas.microsoft.com/office/drawing/2014/main" id="{23D16740-FF52-49AC-8F28-70CAC6E3A1CC}"/>
              </a:ext>
            </a:extLst>
          </p:cNvPr>
          <p:cNvPicPr>
            <a:picLocks noChangeAspect="1"/>
          </p:cNvPicPr>
          <p:nvPr/>
        </p:nvPicPr>
        <p:blipFill rotWithShape="1">
          <a:blip r:embed="rId5"/>
          <a:srcRect l="2422"/>
          <a:stretch/>
        </p:blipFill>
        <p:spPr>
          <a:xfrm>
            <a:off x="10591060" y="1056443"/>
            <a:ext cx="1329107" cy="967665"/>
          </a:xfrm>
          <a:prstGeom prst="rect">
            <a:avLst/>
          </a:prstGeom>
        </p:spPr>
      </p:pic>
    </p:spTree>
    <p:extLst>
      <p:ext uri="{BB962C8B-B14F-4D97-AF65-F5344CB8AC3E}">
        <p14:creationId xmlns:p14="http://schemas.microsoft.com/office/powerpoint/2010/main" val="248755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D869A9E-48C5-42A7-8314-F195D09A231E}"/>
              </a:ext>
            </a:extLst>
          </p:cNvPr>
          <p:cNvSpPr/>
          <p:nvPr/>
        </p:nvSpPr>
        <p:spPr>
          <a:xfrm>
            <a:off x="5784322" y="379489"/>
            <a:ext cx="6303264" cy="1077218"/>
          </a:xfrm>
          <a:prstGeom prst="rect">
            <a:avLst/>
          </a:prstGeom>
        </p:spPr>
        <p:txBody>
          <a:bodyPr wrap="square">
            <a:spAutoFit/>
          </a:bodyPr>
          <a:lstStyle/>
          <a:p>
            <a:pPr algn="r"/>
            <a:r>
              <a:rPr lang="en-US" sz="3200" b="1" dirty="0">
                <a:solidFill>
                  <a:schemeClr val="bg1">
                    <a:lumMod val="10000"/>
                  </a:schemeClr>
                </a:solidFill>
              </a:rPr>
              <a:t>INTEGRACI</a:t>
            </a:r>
            <a:r>
              <a:rPr lang="es-EC" sz="3200" b="1" dirty="0">
                <a:solidFill>
                  <a:schemeClr val="bg1">
                    <a:lumMod val="10000"/>
                  </a:schemeClr>
                </a:solidFill>
              </a:rPr>
              <a:t>ÓN DEL SISTEMA DE TENENCIA DE TIERRA</a:t>
            </a:r>
          </a:p>
        </p:txBody>
      </p:sp>
      <p:sp>
        <p:nvSpPr>
          <p:cNvPr id="9" name="Rectángulo 8">
            <a:extLst>
              <a:ext uri="{FF2B5EF4-FFF2-40B4-BE49-F238E27FC236}">
                <a16:creationId xmlns:a16="http://schemas.microsoft.com/office/drawing/2014/main" id="{26B8C088-14E6-4311-AA2B-95F6172AFBD4}"/>
              </a:ext>
            </a:extLst>
          </p:cNvPr>
          <p:cNvSpPr/>
          <p:nvPr/>
        </p:nvSpPr>
        <p:spPr>
          <a:xfrm>
            <a:off x="5406500" y="4068386"/>
            <a:ext cx="1376039" cy="5124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10000"/>
                  </a:schemeClr>
                </a:solidFill>
              </a:rPr>
              <a:t>Participantes</a:t>
            </a:r>
          </a:p>
        </p:txBody>
      </p:sp>
      <p:sp>
        <p:nvSpPr>
          <p:cNvPr id="10" name="Rectángulo 9">
            <a:extLst>
              <a:ext uri="{FF2B5EF4-FFF2-40B4-BE49-F238E27FC236}">
                <a16:creationId xmlns:a16="http://schemas.microsoft.com/office/drawing/2014/main" id="{EA01A53A-E0BF-4911-B0FF-A9F7977C276D}"/>
              </a:ext>
            </a:extLst>
          </p:cNvPr>
          <p:cNvSpPr/>
          <p:nvPr/>
        </p:nvSpPr>
        <p:spPr>
          <a:xfrm>
            <a:off x="7483875" y="3781886"/>
            <a:ext cx="2148396" cy="125175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10000"/>
                  </a:schemeClr>
                </a:solidFill>
              </a:rPr>
              <a:t>Relación de Tenencia Social</a:t>
            </a:r>
          </a:p>
        </p:txBody>
      </p:sp>
      <p:sp>
        <p:nvSpPr>
          <p:cNvPr id="11" name="Rectángulo 10">
            <a:extLst>
              <a:ext uri="{FF2B5EF4-FFF2-40B4-BE49-F238E27FC236}">
                <a16:creationId xmlns:a16="http://schemas.microsoft.com/office/drawing/2014/main" id="{0DCC4545-B22D-4BF4-BACF-5FD2FBC1DC1C}"/>
              </a:ext>
            </a:extLst>
          </p:cNvPr>
          <p:cNvSpPr/>
          <p:nvPr/>
        </p:nvSpPr>
        <p:spPr>
          <a:xfrm>
            <a:off x="10228555" y="4069865"/>
            <a:ext cx="1623134" cy="5124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10000"/>
                  </a:schemeClr>
                </a:solidFill>
              </a:rPr>
              <a:t>Unidad Espacial</a:t>
            </a:r>
          </a:p>
        </p:txBody>
      </p:sp>
      <p:sp>
        <p:nvSpPr>
          <p:cNvPr id="12" name="Rectángulo 11">
            <a:extLst>
              <a:ext uri="{FF2B5EF4-FFF2-40B4-BE49-F238E27FC236}">
                <a16:creationId xmlns:a16="http://schemas.microsoft.com/office/drawing/2014/main" id="{0B8FCEFC-05B9-4D59-A83D-055BE9D3A9E0}"/>
              </a:ext>
            </a:extLst>
          </p:cNvPr>
          <p:cNvSpPr/>
          <p:nvPr/>
        </p:nvSpPr>
        <p:spPr>
          <a:xfrm>
            <a:off x="7611122" y="5571671"/>
            <a:ext cx="1882066" cy="512492"/>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10000"/>
                  </a:schemeClr>
                </a:solidFill>
              </a:rPr>
              <a:t>Documentos de Soporte</a:t>
            </a:r>
          </a:p>
        </p:txBody>
      </p:sp>
      <p:sp>
        <p:nvSpPr>
          <p:cNvPr id="13" name="Flecha: a la derecha 12">
            <a:extLst>
              <a:ext uri="{FF2B5EF4-FFF2-40B4-BE49-F238E27FC236}">
                <a16:creationId xmlns:a16="http://schemas.microsoft.com/office/drawing/2014/main" id="{09665D01-6DB7-4ABE-8C2B-C079CBFEE5CA}"/>
              </a:ext>
            </a:extLst>
          </p:cNvPr>
          <p:cNvSpPr/>
          <p:nvPr/>
        </p:nvSpPr>
        <p:spPr>
          <a:xfrm>
            <a:off x="6986726" y="4190259"/>
            <a:ext cx="301841" cy="328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14" name="Flecha: a la derecha 13">
            <a:extLst>
              <a:ext uri="{FF2B5EF4-FFF2-40B4-BE49-F238E27FC236}">
                <a16:creationId xmlns:a16="http://schemas.microsoft.com/office/drawing/2014/main" id="{C8C84393-7114-46EB-9BF1-6AD5D1A73938}"/>
              </a:ext>
            </a:extLst>
          </p:cNvPr>
          <p:cNvSpPr/>
          <p:nvPr/>
        </p:nvSpPr>
        <p:spPr>
          <a:xfrm>
            <a:off x="9818702" y="4186785"/>
            <a:ext cx="284086" cy="296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sp>
        <p:nvSpPr>
          <p:cNvPr id="15" name="Flecha: hacia abajo 14">
            <a:extLst>
              <a:ext uri="{FF2B5EF4-FFF2-40B4-BE49-F238E27FC236}">
                <a16:creationId xmlns:a16="http://schemas.microsoft.com/office/drawing/2014/main" id="{80B225CC-130C-4D70-B6CE-DC4B4279B550}"/>
              </a:ext>
            </a:extLst>
          </p:cNvPr>
          <p:cNvSpPr/>
          <p:nvPr/>
        </p:nvSpPr>
        <p:spPr>
          <a:xfrm>
            <a:off x="8407152" y="5149048"/>
            <a:ext cx="319595" cy="284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a:p>
        </p:txBody>
      </p:sp>
      <p:pic>
        <p:nvPicPr>
          <p:cNvPr id="17" name="Imagen 16">
            <a:extLst>
              <a:ext uri="{FF2B5EF4-FFF2-40B4-BE49-F238E27FC236}">
                <a16:creationId xmlns:a16="http://schemas.microsoft.com/office/drawing/2014/main" id="{0EAEA22C-4A2A-4B36-916F-700E3B285591}"/>
              </a:ext>
            </a:extLst>
          </p:cNvPr>
          <p:cNvPicPr>
            <a:picLocks noChangeAspect="1"/>
          </p:cNvPicPr>
          <p:nvPr/>
        </p:nvPicPr>
        <p:blipFill>
          <a:blip r:embed="rId2"/>
          <a:stretch>
            <a:fillRect/>
          </a:stretch>
        </p:blipFill>
        <p:spPr>
          <a:xfrm>
            <a:off x="569285" y="1430605"/>
            <a:ext cx="892192" cy="691772"/>
          </a:xfrm>
          <a:prstGeom prst="rect">
            <a:avLst/>
          </a:prstGeom>
        </p:spPr>
      </p:pic>
      <p:sp>
        <p:nvSpPr>
          <p:cNvPr id="18" name="Rectángulo: esquinas redondeadas 17">
            <a:extLst>
              <a:ext uri="{FF2B5EF4-FFF2-40B4-BE49-F238E27FC236}">
                <a16:creationId xmlns:a16="http://schemas.microsoft.com/office/drawing/2014/main" id="{1A780EA5-CA3B-4E97-B9D4-7D293961B2DF}"/>
              </a:ext>
            </a:extLst>
          </p:cNvPr>
          <p:cNvSpPr/>
          <p:nvPr/>
        </p:nvSpPr>
        <p:spPr>
          <a:xfrm>
            <a:off x="561417" y="2419279"/>
            <a:ext cx="985421" cy="479395"/>
          </a:xfrm>
          <a:prstGeom prst="roundRect">
            <a:avLst/>
          </a:prstGeom>
          <a:solidFill>
            <a:srgbClr val="D0E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1">
                    <a:lumMod val="10000"/>
                  </a:schemeClr>
                </a:solidFill>
              </a:rPr>
              <a:t>STDM</a:t>
            </a:r>
          </a:p>
        </p:txBody>
      </p:sp>
      <p:sp>
        <p:nvSpPr>
          <p:cNvPr id="19" name="Rectángulo 18">
            <a:extLst>
              <a:ext uri="{FF2B5EF4-FFF2-40B4-BE49-F238E27FC236}">
                <a16:creationId xmlns:a16="http://schemas.microsoft.com/office/drawing/2014/main" id="{CD3C2391-01DE-4EAE-89FE-885D20EBA6DF}"/>
              </a:ext>
            </a:extLst>
          </p:cNvPr>
          <p:cNvSpPr/>
          <p:nvPr/>
        </p:nvSpPr>
        <p:spPr>
          <a:xfrm>
            <a:off x="561417" y="3537865"/>
            <a:ext cx="2744490" cy="14559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C" sz="1600" dirty="0">
                <a:solidFill>
                  <a:schemeClr val="bg1">
                    <a:lumMod val="10000"/>
                  </a:schemeClr>
                </a:solidFill>
              </a:rPr>
              <a:t>Plugin de QGIS</a:t>
            </a:r>
          </a:p>
          <a:p>
            <a:pPr marL="285750" indent="-285750">
              <a:buFont typeface="Arial" panose="020B0604020202020204" pitchFamily="34" charset="0"/>
              <a:buChar char="•"/>
            </a:pPr>
            <a:r>
              <a:rPr lang="es-EC" sz="1600" dirty="0">
                <a:solidFill>
                  <a:schemeClr val="bg1">
                    <a:lumMod val="10000"/>
                  </a:schemeClr>
                </a:solidFill>
              </a:rPr>
              <a:t>Especialización de LADM</a:t>
            </a:r>
          </a:p>
          <a:p>
            <a:pPr marL="285750" indent="-285750">
              <a:buFont typeface="Arial" panose="020B0604020202020204" pitchFamily="34" charset="0"/>
              <a:buChar char="•"/>
            </a:pPr>
            <a:r>
              <a:rPr lang="es-EC" sz="1600" dirty="0">
                <a:solidFill>
                  <a:schemeClr val="bg1">
                    <a:lumMod val="10000"/>
                  </a:schemeClr>
                </a:solidFill>
              </a:rPr>
              <a:t>Diferentes tipos de relaciones de tenencia</a:t>
            </a:r>
          </a:p>
        </p:txBody>
      </p:sp>
      <p:cxnSp>
        <p:nvCxnSpPr>
          <p:cNvPr id="21" name="Conector recto 20">
            <a:extLst>
              <a:ext uri="{FF2B5EF4-FFF2-40B4-BE49-F238E27FC236}">
                <a16:creationId xmlns:a16="http://schemas.microsoft.com/office/drawing/2014/main" id="{94CCBE92-923B-4C1D-A2AD-8EAD7B9AA349}"/>
              </a:ext>
            </a:extLst>
          </p:cNvPr>
          <p:cNvCxnSpPr>
            <a:stCxn id="18" idx="3"/>
          </p:cNvCxnSpPr>
          <p:nvPr/>
        </p:nvCxnSpPr>
        <p:spPr>
          <a:xfrm flipV="1">
            <a:off x="1546838" y="2658976"/>
            <a:ext cx="1251752" cy="1"/>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ángulo: esquinas redondeadas 21">
            <a:extLst>
              <a:ext uri="{FF2B5EF4-FFF2-40B4-BE49-F238E27FC236}">
                <a16:creationId xmlns:a16="http://schemas.microsoft.com/office/drawing/2014/main" id="{3C8E3137-9344-44A7-967F-284986A01A67}"/>
              </a:ext>
            </a:extLst>
          </p:cNvPr>
          <p:cNvSpPr/>
          <p:nvPr/>
        </p:nvSpPr>
        <p:spPr>
          <a:xfrm>
            <a:off x="2780836" y="2383768"/>
            <a:ext cx="2432482" cy="550416"/>
          </a:xfrm>
          <a:prstGeom prst="roundRect">
            <a:avLst/>
          </a:prstGeom>
          <a:solidFill>
            <a:srgbClr val="FDED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lumMod val="10000"/>
                  </a:schemeClr>
                </a:solidFill>
              </a:rPr>
              <a:t>Modelo de dominio de tenencia social</a:t>
            </a:r>
          </a:p>
        </p:txBody>
      </p:sp>
      <p:cxnSp>
        <p:nvCxnSpPr>
          <p:cNvPr id="24" name="Conector recto 23">
            <a:extLst>
              <a:ext uri="{FF2B5EF4-FFF2-40B4-BE49-F238E27FC236}">
                <a16:creationId xmlns:a16="http://schemas.microsoft.com/office/drawing/2014/main" id="{620EB7A5-255A-410E-9780-DBCD9B6B1031}"/>
              </a:ext>
            </a:extLst>
          </p:cNvPr>
          <p:cNvCxnSpPr>
            <a:cxnSpLocks/>
            <a:stCxn id="18" idx="2"/>
          </p:cNvCxnSpPr>
          <p:nvPr/>
        </p:nvCxnSpPr>
        <p:spPr>
          <a:xfrm>
            <a:off x="1054128" y="2898674"/>
            <a:ext cx="0" cy="6325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600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D869A9E-48C5-42A7-8314-F195D09A231E}"/>
              </a:ext>
            </a:extLst>
          </p:cNvPr>
          <p:cNvSpPr/>
          <p:nvPr/>
        </p:nvSpPr>
        <p:spPr>
          <a:xfrm>
            <a:off x="5815584" y="434196"/>
            <a:ext cx="6303264" cy="954107"/>
          </a:xfrm>
          <a:prstGeom prst="rect">
            <a:avLst/>
          </a:prstGeom>
        </p:spPr>
        <p:txBody>
          <a:bodyPr wrap="square">
            <a:spAutoFit/>
          </a:bodyPr>
          <a:lstStyle/>
          <a:p>
            <a:pPr algn="r"/>
            <a:r>
              <a:rPr lang="en-US" sz="2800" b="1" dirty="0">
                <a:solidFill>
                  <a:schemeClr val="bg1">
                    <a:lumMod val="10000"/>
                  </a:schemeClr>
                </a:solidFill>
              </a:rPr>
              <a:t>INTEGRACI</a:t>
            </a:r>
            <a:r>
              <a:rPr lang="es-EC" sz="2800" b="1" dirty="0">
                <a:solidFill>
                  <a:schemeClr val="bg1">
                    <a:lumMod val="10000"/>
                  </a:schemeClr>
                </a:solidFill>
              </a:rPr>
              <a:t>ÓN DEL SISTEMA DE TENENCIA DE TIERRA</a:t>
            </a:r>
          </a:p>
        </p:txBody>
      </p:sp>
      <p:sp>
        <p:nvSpPr>
          <p:cNvPr id="3" name="Rectángulo 2">
            <a:extLst>
              <a:ext uri="{FF2B5EF4-FFF2-40B4-BE49-F238E27FC236}">
                <a16:creationId xmlns:a16="http://schemas.microsoft.com/office/drawing/2014/main" id="{2EC19C14-FD51-41E1-86C3-D4175FB38485}"/>
              </a:ext>
            </a:extLst>
          </p:cNvPr>
          <p:cNvSpPr/>
          <p:nvPr/>
        </p:nvSpPr>
        <p:spPr>
          <a:xfrm>
            <a:off x="523783" y="1633492"/>
            <a:ext cx="1500326" cy="514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Relación</a:t>
            </a:r>
          </a:p>
        </p:txBody>
      </p:sp>
      <p:pic>
        <p:nvPicPr>
          <p:cNvPr id="4" name="Imagen 3">
            <a:extLst>
              <a:ext uri="{FF2B5EF4-FFF2-40B4-BE49-F238E27FC236}">
                <a16:creationId xmlns:a16="http://schemas.microsoft.com/office/drawing/2014/main" id="{AE11043B-EEE0-4495-98FB-2198E893C28E}"/>
              </a:ext>
            </a:extLst>
          </p:cNvPr>
          <p:cNvPicPr>
            <a:picLocks noChangeAspect="1"/>
          </p:cNvPicPr>
          <p:nvPr/>
        </p:nvPicPr>
        <p:blipFill rotWithShape="1">
          <a:blip r:embed="rId2"/>
          <a:srcRect t="22032"/>
          <a:stretch/>
        </p:blipFill>
        <p:spPr>
          <a:xfrm>
            <a:off x="223380" y="4163628"/>
            <a:ext cx="5049956" cy="2186200"/>
          </a:xfrm>
          <a:prstGeom prst="rect">
            <a:avLst/>
          </a:prstGeom>
        </p:spPr>
      </p:pic>
      <p:pic>
        <p:nvPicPr>
          <p:cNvPr id="7" name="Imagen 6">
            <a:extLst>
              <a:ext uri="{FF2B5EF4-FFF2-40B4-BE49-F238E27FC236}">
                <a16:creationId xmlns:a16="http://schemas.microsoft.com/office/drawing/2014/main" id="{0CE7BCCA-5347-4AB9-9263-85BA884BAB9E}"/>
              </a:ext>
            </a:extLst>
          </p:cNvPr>
          <p:cNvPicPr>
            <a:picLocks noChangeAspect="1"/>
          </p:cNvPicPr>
          <p:nvPr/>
        </p:nvPicPr>
        <p:blipFill>
          <a:blip r:embed="rId3"/>
          <a:stretch>
            <a:fillRect/>
          </a:stretch>
        </p:blipFill>
        <p:spPr>
          <a:xfrm>
            <a:off x="5604793" y="1615737"/>
            <a:ext cx="6587207" cy="5086904"/>
          </a:xfrm>
          <a:prstGeom prst="rect">
            <a:avLst/>
          </a:prstGeom>
        </p:spPr>
      </p:pic>
      <p:sp>
        <p:nvSpPr>
          <p:cNvPr id="8" name="Rectángulo: esquinas redondeadas 7">
            <a:extLst>
              <a:ext uri="{FF2B5EF4-FFF2-40B4-BE49-F238E27FC236}">
                <a16:creationId xmlns:a16="http://schemas.microsoft.com/office/drawing/2014/main" id="{410A7DC1-1A5A-4E0B-9B51-4DBD023563E8}"/>
              </a:ext>
            </a:extLst>
          </p:cNvPr>
          <p:cNvSpPr/>
          <p:nvPr/>
        </p:nvSpPr>
        <p:spPr>
          <a:xfrm>
            <a:off x="532660" y="3045041"/>
            <a:ext cx="1491449" cy="497151"/>
          </a:xfrm>
          <a:prstGeom prst="roundRect">
            <a:avLst/>
          </a:prstGeom>
          <a:solidFill>
            <a:srgbClr val="BEE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lumMod val="10000"/>
                  </a:schemeClr>
                </a:solidFill>
              </a:rPr>
              <a:t>Persona</a:t>
            </a:r>
          </a:p>
        </p:txBody>
      </p:sp>
      <p:sp>
        <p:nvSpPr>
          <p:cNvPr id="9" name="Rectángulo: esquinas redondeadas 8">
            <a:extLst>
              <a:ext uri="{FF2B5EF4-FFF2-40B4-BE49-F238E27FC236}">
                <a16:creationId xmlns:a16="http://schemas.microsoft.com/office/drawing/2014/main" id="{A3078F72-4380-4618-82E8-4349184D593D}"/>
              </a:ext>
            </a:extLst>
          </p:cNvPr>
          <p:cNvSpPr/>
          <p:nvPr/>
        </p:nvSpPr>
        <p:spPr>
          <a:xfrm>
            <a:off x="3144175" y="1652726"/>
            <a:ext cx="1438182" cy="497151"/>
          </a:xfrm>
          <a:prstGeom prst="roundRect">
            <a:avLst/>
          </a:prstGeom>
          <a:solidFill>
            <a:srgbClr val="75D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lumMod val="10000"/>
                  </a:schemeClr>
                </a:solidFill>
              </a:rPr>
              <a:t>Predio</a:t>
            </a:r>
          </a:p>
        </p:txBody>
      </p:sp>
      <p:cxnSp>
        <p:nvCxnSpPr>
          <p:cNvPr id="11" name="Conector recto 10">
            <a:extLst>
              <a:ext uri="{FF2B5EF4-FFF2-40B4-BE49-F238E27FC236}">
                <a16:creationId xmlns:a16="http://schemas.microsoft.com/office/drawing/2014/main" id="{2968AF1B-5066-4238-913F-879C59214828}"/>
              </a:ext>
            </a:extLst>
          </p:cNvPr>
          <p:cNvCxnSpPr>
            <a:stCxn id="3" idx="3"/>
            <a:endCxn id="9" idx="1"/>
          </p:cNvCxnSpPr>
          <p:nvPr/>
        </p:nvCxnSpPr>
        <p:spPr>
          <a:xfrm>
            <a:off x="2024109" y="1890945"/>
            <a:ext cx="1120066" cy="10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4430DE-E11F-4AFA-AD11-9753FF0BC699}"/>
              </a:ext>
            </a:extLst>
          </p:cNvPr>
          <p:cNvCxnSpPr>
            <a:cxnSpLocks/>
            <a:stCxn id="3" idx="2"/>
            <a:endCxn id="8" idx="0"/>
          </p:cNvCxnSpPr>
          <p:nvPr/>
        </p:nvCxnSpPr>
        <p:spPr>
          <a:xfrm>
            <a:off x="1273946" y="2148397"/>
            <a:ext cx="4439" cy="896644"/>
          </a:xfrm>
          <a:prstGeom prst="line">
            <a:avLst/>
          </a:prstGeom>
        </p:spPr>
        <p:style>
          <a:lnRef idx="1">
            <a:schemeClr val="accent1"/>
          </a:lnRef>
          <a:fillRef idx="0">
            <a:schemeClr val="accent1"/>
          </a:fillRef>
          <a:effectRef idx="0">
            <a:schemeClr val="accent1"/>
          </a:effectRef>
          <a:fontRef idx="minor">
            <a:schemeClr val="tx1"/>
          </a:fontRef>
        </p:style>
      </p:cxnSp>
      <p:sp>
        <p:nvSpPr>
          <p:cNvPr id="16" name="Flecha: hacia abajo 15">
            <a:extLst>
              <a:ext uri="{FF2B5EF4-FFF2-40B4-BE49-F238E27FC236}">
                <a16:creationId xmlns:a16="http://schemas.microsoft.com/office/drawing/2014/main" id="{6899172B-EE5D-4878-A851-69D434589C60}"/>
              </a:ext>
            </a:extLst>
          </p:cNvPr>
          <p:cNvSpPr/>
          <p:nvPr/>
        </p:nvSpPr>
        <p:spPr>
          <a:xfrm>
            <a:off x="1162975" y="3719744"/>
            <a:ext cx="275208" cy="310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Flecha: a la derecha 16">
            <a:extLst>
              <a:ext uri="{FF2B5EF4-FFF2-40B4-BE49-F238E27FC236}">
                <a16:creationId xmlns:a16="http://schemas.microsoft.com/office/drawing/2014/main" id="{F85712B3-C2CA-4EE8-A574-D57CCDC1A2DA}"/>
              </a:ext>
            </a:extLst>
          </p:cNvPr>
          <p:cNvSpPr/>
          <p:nvPr/>
        </p:nvSpPr>
        <p:spPr>
          <a:xfrm>
            <a:off x="4927108" y="1757779"/>
            <a:ext cx="372862" cy="301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299407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CB8C936-01C0-413D-94C5-C6B4EC0E2B7E}"/>
              </a:ext>
            </a:extLst>
          </p:cNvPr>
          <p:cNvSpPr/>
          <p:nvPr/>
        </p:nvSpPr>
        <p:spPr>
          <a:xfrm>
            <a:off x="5682419" y="451952"/>
            <a:ext cx="6303264" cy="954107"/>
          </a:xfrm>
          <a:prstGeom prst="rect">
            <a:avLst/>
          </a:prstGeom>
        </p:spPr>
        <p:txBody>
          <a:bodyPr wrap="square">
            <a:spAutoFit/>
          </a:bodyPr>
          <a:lstStyle/>
          <a:p>
            <a:pPr algn="r"/>
            <a:r>
              <a:rPr lang="en-US" sz="2800" b="1" dirty="0">
                <a:solidFill>
                  <a:schemeClr val="bg1">
                    <a:lumMod val="10000"/>
                  </a:schemeClr>
                </a:solidFill>
              </a:rPr>
              <a:t>INTEGRACI</a:t>
            </a:r>
            <a:r>
              <a:rPr lang="es-EC" sz="2800" b="1" dirty="0">
                <a:solidFill>
                  <a:schemeClr val="bg1">
                    <a:lumMod val="10000"/>
                  </a:schemeClr>
                </a:solidFill>
              </a:rPr>
              <a:t>ÓN DEL SISTEMA DE TENENCIA DE TIERRA</a:t>
            </a:r>
          </a:p>
        </p:txBody>
      </p:sp>
      <p:pic>
        <p:nvPicPr>
          <p:cNvPr id="6" name="Imagen 5">
            <a:extLst>
              <a:ext uri="{FF2B5EF4-FFF2-40B4-BE49-F238E27FC236}">
                <a16:creationId xmlns:a16="http://schemas.microsoft.com/office/drawing/2014/main" id="{943989F9-EED8-4DFC-8D5E-6E01057A62B5}"/>
              </a:ext>
            </a:extLst>
          </p:cNvPr>
          <p:cNvPicPr/>
          <p:nvPr/>
        </p:nvPicPr>
        <p:blipFill rotWithShape="1">
          <a:blip r:embed="rId2"/>
          <a:srcRect l="3824" b="1820"/>
          <a:stretch/>
        </p:blipFill>
        <p:spPr>
          <a:xfrm>
            <a:off x="1083078" y="2654425"/>
            <a:ext cx="4438833" cy="3577699"/>
          </a:xfrm>
          <a:prstGeom prst="rect">
            <a:avLst/>
          </a:prstGeom>
        </p:spPr>
      </p:pic>
      <p:pic>
        <p:nvPicPr>
          <p:cNvPr id="7" name="Imagen 6">
            <a:extLst>
              <a:ext uri="{FF2B5EF4-FFF2-40B4-BE49-F238E27FC236}">
                <a16:creationId xmlns:a16="http://schemas.microsoft.com/office/drawing/2014/main" id="{E7F6C142-D504-4D61-88D1-A085B55895B3}"/>
              </a:ext>
            </a:extLst>
          </p:cNvPr>
          <p:cNvPicPr/>
          <p:nvPr/>
        </p:nvPicPr>
        <p:blipFill rotWithShape="1">
          <a:blip r:embed="rId3"/>
          <a:srcRect t="4163"/>
          <a:stretch/>
        </p:blipFill>
        <p:spPr>
          <a:xfrm>
            <a:off x="6722231" y="2077375"/>
            <a:ext cx="5156091" cy="4572000"/>
          </a:xfrm>
          <a:prstGeom prst="rect">
            <a:avLst/>
          </a:prstGeom>
        </p:spPr>
      </p:pic>
      <p:sp>
        <p:nvSpPr>
          <p:cNvPr id="8" name="Rectángulo 7">
            <a:extLst>
              <a:ext uri="{FF2B5EF4-FFF2-40B4-BE49-F238E27FC236}">
                <a16:creationId xmlns:a16="http://schemas.microsoft.com/office/drawing/2014/main" id="{A50B617D-D066-422F-8C83-964D892D9B59}"/>
              </a:ext>
            </a:extLst>
          </p:cNvPr>
          <p:cNvSpPr/>
          <p:nvPr/>
        </p:nvSpPr>
        <p:spPr>
          <a:xfrm>
            <a:off x="1005906" y="1550046"/>
            <a:ext cx="5307863" cy="646331"/>
          </a:xfrm>
          <a:prstGeom prst="rect">
            <a:avLst/>
          </a:prstGeom>
        </p:spPr>
        <p:txBody>
          <a:bodyPr wrap="none">
            <a:spAutoFit/>
          </a:bodyPr>
          <a:lstStyle/>
          <a:p>
            <a:pPr marL="285750" indent="-285750">
              <a:spcAft>
                <a:spcPts val="0"/>
              </a:spcAft>
              <a:buFont typeface="Wingdings" panose="05000000000000000000" pitchFamily="2" charset="2"/>
              <a:buChar char="v"/>
            </a:pPr>
            <a:r>
              <a:rPr lang="es-ES" b="1" dirty="0">
                <a:solidFill>
                  <a:schemeClr val="bg1">
                    <a:lumMod val="10000"/>
                  </a:schemeClr>
                </a:solidFill>
                <a:latin typeface="Times New Roman" panose="02020603050405020304" pitchFamily="18" charset="0"/>
                <a:ea typeface="Calibri" panose="020F0502020204030204" pitchFamily="34" charset="0"/>
              </a:rPr>
              <a:t>Esquema de las entidades usadas para el sistema </a:t>
            </a:r>
          </a:p>
          <a:p>
            <a:pPr>
              <a:spcAft>
                <a:spcPts val="0"/>
              </a:spcAft>
            </a:pPr>
            <a:r>
              <a:rPr lang="es-ES" b="1" dirty="0">
                <a:solidFill>
                  <a:schemeClr val="bg1">
                    <a:lumMod val="10000"/>
                  </a:schemeClr>
                </a:solidFill>
                <a:latin typeface="Times New Roman" panose="02020603050405020304" pitchFamily="18" charset="0"/>
                <a:ea typeface="Calibri" panose="020F0502020204030204" pitchFamily="34" charset="0"/>
              </a:rPr>
              <a:t>de tenencia</a:t>
            </a:r>
            <a:endParaRPr lang="es-EC" b="1" dirty="0">
              <a:solidFill>
                <a:schemeClr val="bg1">
                  <a:lumMod val="1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2275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51FCD47-DA43-4892-9058-B40928973C73}"/>
              </a:ext>
            </a:extLst>
          </p:cNvPr>
          <p:cNvSpPr/>
          <p:nvPr/>
        </p:nvSpPr>
        <p:spPr>
          <a:xfrm>
            <a:off x="4952214" y="512837"/>
            <a:ext cx="2871299"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2000" b="1" dirty="0">
                <a:solidFill>
                  <a:schemeClr val="bg1">
                    <a:lumMod val="10000"/>
                  </a:schemeClr>
                </a:solidFill>
              </a:rPr>
              <a:t>Comunidad Tambayaku</a:t>
            </a:r>
            <a:endParaRPr lang="es-EC" sz="2000" b="1" dirty="0"/>
          </a:p>
        </p:txBody>
      </p:sp>
      <p:sp>
        <p:nvSpPr>
          <p:cNvPr id="8" name="Rectángulo 7">
            <a:extLst>
              <a:ext uri="{FF2B5EF4-FFF2-40B4-BE49-F238E27FC236}">
                <a16:creationId xmlns:a16="http://schemas.microsoft.com/office/drawing/2014/main" id="{6993512B-14B0-47E6-87E0-8A83AE2AC817}"/>
              </a:ext>
            </a:extLst>
          </p:cNvPr>
          <p:cNvSpPr/>
          <p:nvPr/>
        </p:nvSpPr>
        <p:spPr>
          <a:xfrm>
            <a:off x="4419293" y="979575"/>
            <a:ext cx="3937142" cy="33855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ES" sz="1600" dirty="0">
                <a:solidFill>
                  <a:schemeClr val="bg1">
                    <a:lumMod val="10000"/>
                  </a:schemeClr>
                </a:solidFill>
              </a:rPr>
              <a:t>66 encuestas de fichas catastrales respondidas</a:t>
            </a:r>
            <a:endParaRPr lang="es-EC" sz="1600" dirty="0">
              <a:solidFill>
                <a:schemeClr val="bg1">
                  <a:lumMod val="10000"/>
                </a:schemeClr>
              </a:solidFill>
            </a:endParaRPr>
          </a:p>
        </p:txBody>
      </p:sp>
      <p:sp>
        <p:nvSpPr>
          <p:cNvPr id="10" name="Rectángulo 9">
            <a:extLst>
              <a:ext uri="{FF2B5EF4-FFF2-40B4-BE49-F238E27FC236}">
                <a16:creationId xmlns:a16="http://schemas.microsoft.com/office/drawing/2014/main" id="{BD30ADFE-5CFB-4D94-B562-8A04D780F2F9}"/>
              </a:ext>
            </a:extLst>
          </p:cNvPr>
          <p:cNvSpPr/>
          <p:nvPr/>
        </p:nvSpPr>
        <p:spPr>
          <a:xfrm>
            <a:off x="1300751" y="1318129"/>
            <a:ext cx="1150901" cy="369332"/>
          </a:xfrm>
          <a:prstGeom prst="rect">
            <a:avLst/>
          </a:prstGeom>
        </p:spPr>
        <p:txBody>
          <a:bodyPr wrap="square">
            <a:spAutoFit/>
          </a:bodyPr>
          <a:lstStyle/>
          <a:p>
            <a:r>
              <a:rPr lang="es-ES" b="1" dirty="0">
                <a:solidFill>
                  <a:schemeClr val="bg1">
                    <a:lumMod val="10000"/>
                  </a:schemeClr>
                </a:solidFill>
              </a:rPr>
              <a:t>Tenencia</a:t>
            </a:r>
          </a:p>
        </p:txBody>
      </p:sp>
      <p:sp>
        <p:nvSpPr>
          <p:cNvPr id="12" name="Rectángulo 11">
            <a:extLst>
              <a:ext uri="{FF2B5EF4-FFF2-40B4-BE49-F238E27FC236}">
                <a16:creationId xmlns:a16="http://schemas.microsoft.com/office/drawing/2014/main" id="{93CD11AE-5898-4D1D-B8BB-C6FF46CF0025}"/>
              </a:ext>
            </a:extLst>
          </p:cNvPr>
          <p:cNvSpPr/>
          <p:nvPr/>
        </p:nvSpPr>
        <p:spPr>
          <a:xfrm>
            <a:off x="1204382" y="3998722"/>
            <a:ext cx="1343638" cy="369332"/>
          </a:xfrm>
          <a:prstGeom prst="rect">
            <a:avLst/>
          </a:prstGeom>
        </p:spPr>
        <p:txBody>
          <a:bodyPr wrap="none">
            <a:spAutoFit/>
          </a:bodyPr>
          <a:lstStyle/>
          <a:p>
            <a:r>
              <a:rPr lang="es-EC" b="1" dirty="0">
                <a:solidFill>
                  <a:schemeClr val="bg1">
                    <a:lumMod val="10000"/>
                  </a:schemeClr>
                </a:solidFill>
              </a:rPr>
              <a:t>Uso</a:t>
            </a:r>
            <a:r>
              <a:rPr lang="es-EC" sz="1600" b="1" dirty="0">
                <a:solidFill>
                  <a:schemeClr val="bg1">
                    <a:lumMod val="10000"/>
                  </a:schemeClr>
                </a:solidFill>
              </a:rPr>
              <a:t> de Suelo</a:t>
            </a:r>
          </a:p>
        </p:txBody>
      </p:sp>
      <p:sp>
        <p:nvSpPr>
          <p:cNvPr id="22" name="Rectángulo 21">
            <a:extLst>
              <a:ext uri="{FF2B5EF4-FFF2-40B4-BE49-F238E27FC236}">
                <a16:creationId xmlns:a16="http://schemas.microsoft.com/office/drawing/2014/main" id="{0628A17D-5A8D-427F-BC1B-7BB349E3C68C}"/>
              </a:ext>
            </a:extLst>
          </p:cNvPr>
          <p:cNvSpPr/>
          <p:nvPr/>
        </p:nvSpPr>
        <p:spPr>
          <a:xfrm>
            <a:off x="4554771" y="1319063"/>
            <a:ext cx="2738891" cy="369332"/>
          </a:xfrm>
          <a:prstGeom prst="rect">
            <a:avLst/>
          </a:prstGeom>
        </p:spPr>
        <p:txBody>
          <a:bodyPr wrap="none">
            <a:spAutoFit/>
          </a:bodyPr>
          <a:lstStyle/>
          <a:p>
            <a:r>
              <a:rPr lang="es-EC" b="1" dirty="0">
                <a:solidFill>
                  <a:schemeClr val="bg1">
                    <a:lumMod val="10000"/>
                  </a:schemeClr>
                </a:solidFill>
              </a:rPr>
              <a:t>Frecuencia de Ocupación </a:t>
            </a:r>
          </a:p>
        </p:txBody>
      </p:sp>
      <p:sp>
        <p:nvSpPr>
          <p:cNvPr id="24" name="Rectángulo 23">
            <a:extLst>
              <a:ext uri="{FF2B5EF4-FFF2-40B4-BE49-F238E27FC236}">
                <a16:creationId xmlns:a16="http://schemas.microsoft.com/office/drawing/2014/main" id="{43CACD9A-8817-4A94-8107-D46FE82D45A8}"/>
              </a:ext>
            </a:extLst>
          </p:cNvPr>
          <p:cNvSpPr/>
          <p:nvPr/>
        </p:nvSpPr>
        <p:spPr>
          <a:xfrm>
            <a:off x="8491913" y="1317767"/>
            <a:ext cx="2864887" cy="369332"/>
          </a:xfrm>
          <a:prstGeom prst="rect">
            <a:avLst/>
          </a:prstGeom>
        </p:spPr>
        <p:txBody>
          <a:bodyPr wrap="none">
            <a:spAutoFit/>
          </a:bodyPr>
          <a:lstStyle/>
          <a:p>
            <a:r>
              <a:rPr lang="es-EC" b="1" dirty="0">
                <a:solidFill>
                  <a:schemeClr val="bg1">
                    <a:lumMod val="10000"/>
                  </a:schemeClr>
                </a:solidFill>
              </a:rPr>
              <a:t>Existencia de Construcción</a:t>
            </a:r>
          </a:p>
        </p:txBody>
      </p:sp>
      <p:sp>
        <p:nvSpPr>
          <p:cNvPr id="28" name="Rectángulo 27">
            <a:extLst>
              <a:ext uri="{FF2B5EF4-FFF2-40B4-BE49-F238E27FC236}">
                <a16:creationId xmlns:a16="http://schemas.microsoft.com/office/drawing/2014/main" id="{EDF5ABCC-C700-465E-8DEF-DAC8B59E6E26}"/>
              </a:ext>
            </a:extLst>
          </p:cNvPr>
          <p:cNvSpPr/>
          <p:nvPr/>
        </p:nvSpPr>
        <p:spPr>
          <a:xfrm>
            <a:off x="4554771" y="4022281"/>
            <a:ext cx="3050835" cy="369332"/>
          </a:xfrm>
          <a:prstGeom prst="rect">
            <a:avLst/>
          </a:prstGeom>
        </p:spPr>
        <p:txBody>
          <a:bodyPr wrap="none">
            <a:spAutoFit/>
          </a:bodyPr>
          <a:lstStyle/>
          <a:p>
            <a:r>
              <a:rPr lang="es-ES" b="1" dirty="0">
                <a:solidFill>
                  <a:schemeClr val="bg1">
                    <a:lumMod val="10000"/>
                  </a:schemeClr>
                </a:solidFill>
              </a:rPr>
              <a:t>Estado de las Construcciones</a:t>
            </a:r>
            <a:endParaRPr lang="es-EC" b="1" dirty="0">
              <a:solidFill>
                <a:schemeClr val="bg1">
                  <a:lumMod val="10000"/>
                </a:schemeClr>
              </a:solidFill>
            </a:endParaRPr>
          </a:p>
        </p:txBody>
      </p:sp>
      <p:sp>
        <p:nvSpPr>
          <p:cNvPr id="33" name="Rectángulo 32">
            <a:extLst>
              <a:ext uri="{FF2B5EF4-FFF2-40B4-BE49-F238E27FC236}">
                <a16:creationId xmlns:a16="http://schemas.microsoft.com/office/drawing/2014/main" id="{D81454CB-2104-4016-A1D5-709D7B8BA4B3}"/>
              </a:ext>
            </a:extLst>
          </p:cNvPr>
          <p:cNvSpPr/>
          <p:nvPr/>
        </p:nvSpPr>
        <p:spPr>
          <a:xfrm>
            <a:off x="9389594" y="4022281"/>
            <a:ext cx="1069524" cy="369332"/>
          </a:xfrm>
          <a:prstGeom prst="rect">
            <a:avLst/>
          </a:prstGeom>
        </p:spPr>
        <p:txBody>
          <a:bodyPr wrap="none">
            <a:spAutoFit/>
          </a:bodyPr>
          <a:lstStyle/>
          <a:p>
            <a:r>
              <a:rPr lang="es-ES" b="1" dirty="0">
                <a:solidFill>
                  <a:schemeClr val="bg1">
                    <a:lumMod val="10000"/>
                  </a:schemeClr>
                </a:solidFill>
              </a:rPr>
              <a:t>Servicios</a:t>
            </a:r>
            <a:endParaRPr lang="es-EC" b="1" dirty="0">
              <a:solidFill>
                <a:schemeClr val="bg1">
                  <a:lumMod val="10000"/>
                </a:schemeClr>
              </a:solidFill>
            </a:endParaRPr>
          </a:p>
        </p:txBody>
      </p:sp>
      <p:pic>
        <p:nvPicPr>
          <p:cNvPr id="2" name="Imagen 1">
            <a:extLst>
              <a:ext uri="{FF2B5EF4-FFF2-40B4-BE49-F238E27FC236}">
                <a16:creationId xmlns:a16="http://schemas.microsoft.com/office/drawing/2014/main" id="{CFF35984-3245-4B19-B23C-9A8DA6342326}"/>
              </a:ext>
            </a:extLst>
          </p:cNvPr>
          <p:cNvPicPr>
            <a:picLocks noChangeAspect="1"/>
          </p:cNvPicPr>
          <p:nvPr/>
        </p:nvPicPr>
        <p:blipFill>
          <a:blip r:embed="rId2"/>
          <a:stretch>
            <a:fillRect/>
          </a:stretch>
        </p:blipFill>
        <p:spPr>
          <a:xfrm>
            <a:off x="37177" y="1700604"/>
            <a:ext cx="3926743" cy="2324527"/>
          </a:xfrm>
          <a:prstGeom prst="rect">
            <a:avLst/>
          </a:prstGeom>
        </p:spPr>
      </p:pic>
      <p:pic>
        <p:nvPicPr>
          <p:cNvPr id="3" name="Imagen 2">
            <a:extLst>
              <a:ext uri="{FF2B5EF4-FFF2-40B4-BE49-F238E27FC236}">
                <a16:creationId xmlns:a16="http://schemas.microsoft.com/office/drawing/2014/main" id="{7A310694-57DB-4367-8678-9C9B89B4959A}"/>
              </a:ext>
            </a:extLst>
          </p:cNvPr>
          <p:cNvPicPr>
            <a:picLocks noChangeAspect="1"/>
          </p:cNvPicPr>
          <p:nvPr/>
        </p:nvPicPr>
        <p:blipFill>
          <a:blip r:embed="rId3"/>
          <a:stretch>
            <a:fillRect/>
          </a:stretch>
        </p:blipFill>
        <p:spPr>
          <a:xfrm>
            <a:off x="0" y="4368054"/>
            <a:ext cx="4054191" cy="2489946"/>
          </a:xfrm>
          <a:prstGeom prst="rect">
            <a:avLst/>
          </a:prstGeom>
        </p:spPr>
      </p:pic>
      <p:pic>
        <p:nvPicPr>
          <p:cNvPr id="5" name="Imagen 4">
            <a:extLst>
              <a:ext uri="{FF2B5EF4-FFF2-40B4-BE49-F238E27FC236}">
                <a16:creationId xmlns:a16="http://schemas.microsoft.com/office/drawing/2014/main" id="{433F886F-7D23-4C03-8E9C-F6EC768A5CA5}"/>
              </a:ext>
            </a:extLst>
          </p:cNvPr>
          <p:cNvPicPr>
            <a:picLocks noChangeAspect="1"/>
          </p:cNvPicPr>
          <p:nvPr/>
        </p:nvPicPr>
        <p:blipFill>
          <a:blip r:embed="rId4"/>
          <a:stretch>
            <a:fillRect/>
          </a:stretch>
        </p:blipFill>
        <p:spPr>
          <a:xfrm>
            <a:off x="4009913" y="1708442"/>
            <a:ext cx="4041998" cy="2365760"/>
          </a:xfrm>
          <a:prstGeom prst="rect">
            <a:avLst/>
          </a:prstGeom>
        </p:spPr>
      </p:pic>
      <p:pic>
        <p:nvPicPr>
          <p:cNvPr id="15" name="Imagen 14">
            <a:extLst>
              <a:ext uri="{FF2B5EF4-FFF2-40B4-BE49-F238E27FC236}">
                <a16:creationId xmlns:a16="http://schemas.microsoft.com/office/drawing/2014/main" id="{2A5741CA-4083-48C8-955A-97DB447309F2}"/>
              </a:ext>
            </a:extLst>
          </p:cNvPr>
          <p:cNvPicPr>
            <a:picLocks noChangeAspect="1"/>
          </p:cNvPicPr>
          <p:nvPr/>
        </p:nvPicPr>
        <p:blipFill>
          <a:blip r:embed="rId5"/>
          <a:stretch>
            <a:fillRect/>
          </a:stretch>
        </p:blipFill>
        <p:spPr>
          <a:xfrm>
            <a:off x="8098050" y="1722620"/>
            <a:ext cx="4056773" cy="2365761"/>
          </a:xfrm>
          <a:prstGeom prst="rect">
            <a:avLst/>
          </a:prstGeom>
        </p:spPr>
      </p:pic>
      <p:pic>
        <p:nvPicPr>
          <p:cNvPr id="19" name="Imagen 18">
            <a:extLst>
              <a:ext uri="{FF2B5EF4-FFF2-40B4-BE49-F238E27FC236}">
                <a16:creationId xmlns:a16="http://schemas.microsoft.com/office/drawing/2014/main" id="{CD2E4EDA-B531-4B07-9D64-A8A3399DB8C3}"/>
              </a:ext>
            </a:extLst>
          </p:cNvPr>
          <p:cNvPicPr>
            <a:picLocks noChangeAspect="1"/>
          </p:cNvPicPr>
          <p:nvPr/>
        </p:nvPicPr>
        <p:blipFill>
          <a:blip r:embed="rId6"/>
          <a:stretch>
            <a:fillRect/>
          </a:stretch>
        </p:blipFill>
        <p:spPr>
          <a:xfrm>
            <a:off x="4054192" y="4401097"/>
            <a:ext cx="4302244" cy="2328567"/>
          </a:xfrm>
          <a:prstGeom prst="rect">
            <a:avLst/>
          </a:prstGeom>
        </p:spPr>
      </p:pic>
      <p:graphicFrame>
        <p:nvGraphicFramePr>
          <p:cNvPr id="26" name="Tabla 25">
            <a:extLst>
              <a:ext uri="{FF2B5EF4-FFF2-40B4-BE49-F238E27FC236}">
                <a16:creationId xmlns:a16="http://schemas.microsoft.com/office/drawing/2014/main" id="{A015F896-F893-468C-8917-E15958B97B77}"/>
              </a:ext>
            </a:extLst>
          </p:cNvPr>
          <p:cNvGraphicFramePr>
            <a:graphicFrameLocks noGrp="1"/>
          </p:cNvGraphicFramePr>
          <p:nvPr/>
        </p:nvGraphicFramePr>
        <p:xfrm>
          <a:off x="8356435" y="4368054"/>
          <a:ext cx="3798388" cy="2377300"/>
        </p:xfrm>
        <a:graphic>
          <a:graphicData uri="http://schemas.openxmlformats.org/drawingml/2006/table">
            <a:tbl>
              <a:tblPr firstRow="1" firstCol="1" bandRow="1">
                <a:tableStyleId>{F2DE63D5-997A-4646-A377-4702673A728D}</a:tableStyleId>
              </a:tblPr>
              <a:tblGrid>
                <a:gridCol w="1436913">
                  <a:extLst>
                    <a:ext uri="{9D8B030D-6E8A-4147-A177-3AD203B41FA5}">
                      <a16:colId xmlns:a16="http://schemas.microsoft.com/office/drawing/2014/main" val="237514824"/>
                    </a:ext>
                  </a:extLst>
                </a:gridCol>
                <a:gridCol w="1230086">
                  <a:extLst>
                    <a:ext uri="{9D8B030D-6E8A-4147-A177-3AD203B41FA5}">
                      <a16:colId xmlns:a16="http://schemas.microsoft.com/office/drawing/2014/main" val="4141179540"/>
                    </a:ext>
                  </a:extLst>
                </a:gridCol>
                <a:gridCol w="1131389">
                  <a:extLst>
                    <a:ext uri="{9D8B030D-6E8A-4147-A177-3AD203B41FA5}">
                      <a16:colId xmlns:a16="http://schemas.microsoft.com/office/drawing/2014/main" val="236981214"/>
                    </a:ext>
                  </a:extLst>
                </a:gridCol>
              </a:tblGrid>
              <a:tr h="237730">
                <a:tc>
                  <a:txBody>
                    <a:bodyPr/>
                    <a:lstStyle/>
                    <a:p>
                      <a:pPr algn="ctr">
                        <a:lnSpc>
                          <a:spcPct val="107000"/>
                        </a:lnSpc>
                        <a:spcAft>
                          <a:spcPts val="0"/>
                        </a:spcAft>
                      </a:pPr>
                      <a:r>
                        <a:rPr lang="es-ES" sz="1000" dirty="0">
                          <a:effectLst/>
                        </a:rPr>
                        <a:t>Servicio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dirty="0">
                          <a:effectLst/>
                        </a:rPr>
                        <a:t>Dispone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dirty="0">
                          <a:effectLst/>
                        </a:rPr>
                        <a:t>No dispone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0528314"/>
                  </a:ext>
                </a:extLst>
              </a:tr>
              <a:tr h="237730">
                <a:tc>
                  <a:txBody>
                    <a:bodyPr/>
                    <a:lstStyle/>
                    <a:p>
                      <a:pPr algn="ctr">
                        <a:lnSpc>
                          <a:spcPct val="107000"/>
                        </a:lnSpc>
                        <a:spcAft>
                          <a:spcPts val="0"/>
                        </a:spcAft>
                      </a:pPr>
                      <a:r>
                        <a:rPr lang="es-ES" sz="1000" b="0" dirty="0">
                          <a:solidFill>
                            <a:schemeClr val="bg1">
                              <a:lumMod val="10000"/>
                            </a:schemeClr>
                          </a:solidFill>
                          <a:effectLst/>
                        </a:rPr>
                        <a:t>Pozo séptico</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40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26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6946407"/>
                  </a:ext>
                </a:extLst>
              </a:tr>
              <a:tr h="237730">
                <a:tc>
                  <a:txBody>
                    <a:bodyPr/>
                    <a:lstStyle/>
                    <a:p>
                      <a:pPr algn="ctr">
                        <a:lnSpc>
                          <a:spcPct val="107000"/>
                        </a:lnSpc>
                        <a:spcAft>
                          <a:spcPts val="0"/>
                        </a:spcAft>
                      </a:pPr>
                      <a:r>
                        <a:rPr lang="es-ES" sz="1000" b="0" dirty="0">
                          <a:solidFill>
                            <a:schemeClr val="bg1">
                              <a:lumMod val="10000"/>
                            </a:schemeClr>
                          </a:solidFill>
                          <a:effectLst/>
                        </a:rPr>
                        <a:t>Red vial</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2002782"/>
                  </a:ext>
                </a:extLst>
              </a:tr>
              <a:tr h="237730">
                <a:tc>
                  <a:txBody>
                    <a:bodyPr/>
                    <a:lstStyle/>
                    <a:p>
                      <a:pPr algn="ctr">
                        <a:lnSpc>
                          <a:spcPct val="107000"/>
                        </a:lnSpc>
                        <a:spcAft>
                          <a:spcPts val="0"/>
                        </a:spcAft>
                      </a:pPr>
                      <a:r>
                        <a:rPr lang="es-ES" sz="1000" b="0" dirty="0">
                          <a:solidFill>
                            <a:schemeClr val="bg1">
                              <a:lumMod val="10000"/>
                            </a:schemeClr>
                          </a:solidFill>
                          <a:effectLst/>
                        </a:rPr>
                        <a:t>Pavimento</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471956"/>
                  </a:ext>
                </a:extLst>
              </a:tr>
              <a:tr h="237730">
                <a:tc>
                  <a:txBody>
                    <a:bodyPr/>
                    <a:lstStyle/>
                    <a:p>
                      <a:pPr algn="ctr">
                        <a:lnSpc>
                          <a:spcPct val="107000"/>
                        </a:lnSpc>
                        <a:spcAft>
                          <a:spcPts val="0"/>
                        </a:spcAft>
                      </a:pPr>
                      <a:r>
                        <a:rPr lang="es-ES" sz="1000" b="0" dirty="0">
                          <a:solidFill>
                            <a:schemeClr val="bg1">
                              <a:lumMod val="10000"/>
                            </a:schemeClr>
                          </a:solidFill>
                          <a:effectLst/>
                        </a:rPr>
                        <a:t>Electricidad</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35</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31</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1492986"/>
                  </a:ext>
                </a:extLst>
              </a:tr>
              <a:tr h="237730">
                <a:tc>
                  <a:txBody>
                    <a:bodyPr/>
                    <a:lstStyle/>
                    <a:p>
                      <a:pPr algn="ctr">
                        <a:lnSpc>
                          <a:spcPct val="107000"/>
                        </a:lnSpc>
                        <a:spcAft>
                          <a:spcPts val="0"/>
                        </a:spcAft>
                      </a:pPr>
                      <a:r>
                        <a:rPr lang="es-ES" sz="1000" b="0" dirty="0">
                          <a:solidFill>
                            <a:schemeClr val="bg1">
                              <a:lumMod val="10000"/>
                            </a:schemeClr>
                          </a:solidFill>
                          <a:effectLst/>
                        </a:rPr>
                        <a:t>Transporte</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6556001"/>
                  </a:ext>
                </a:extLst>
              </a:tr>
              <a:tr h="237730">
                <a:tc>
                  <a:txBody>
                    <a:bodyPr/>
                    <a:lstStyle/>
                    <a:p>
                      <a:pPr algn="ctr">
                        <a:lnSpc>
                          <a:spcPct val="107000"/>
                        </a:lnSpc>
                        <a:spcAft>
                          <a:spcPts val="0"/>
                        </a:spcAft>
                      </a:pPr>
                      <a:r>
                        <a:rPr lang="es-ES" sz="1000" b="0" dirty="0">
                          <a:solidFill>
                            <a:schemeClr val="bg1">
                              <a:lumMod val="10000"/>
                            </a:schemeClr>
                          </a:solidFill>
                          <a:effectLst/>
                        </a:rPr>
                        <a:t>Agua</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41</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25</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0797113"/>
                  </a:ext>
                </a:extLst>
              </a:tr>
              <a:tr h="237730">
                <a:tc>
                  <a:txBody>
                    <a:bodyPr/>
                    <a:lstStyle/>
                    <a:p>
                      <a:pPr algn="ctr">
                        <a:lnSpc>
                          <a:spcPct val="107000"/>
                        </a:lnSpc>
                        <a:spcAft>
                          <a:spcPts val="0"/>
                        </a:spcAft>
                      </a:pPr>
                      <a:r>
                        <a:rPr lang="es-ES" sz="1000" b="0" dirty="0">
                          <a:solidFill>
                            <a:schemeClr val="bg1">
                              <a:lumMod val="10000"/>
                            </a:schemeClr>
                          </a:solidFill>
                          <a:effectLst/>
                        </a:rPr>
                        <a:t>TV cable</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4531334"/>
                  </a:ext>
                </a:extLst>
              </a:tr>
              <a:tr h="237730">
                <a:tc>
                  <a:txBody>
                    <a:bodyPr/>
                    <a:lstStyle/>
                    <a:p>
                      <a:pPr algn="ctr">
                        <a:lnSpc>
                          <a:spcPct val="107000"/>
                        </a:lnSpc>
                        <a:spcAft>
                          <a:spcPts val="0"/>
                        </a:spcAft>
                      </a:pPr>
                      <a:r>
                        <a:rPr lang="es-ES" sz="1000" b="0" dirty="0">
                          <a:solidFill>
                            <a:schemeClr val="bg1">
                              <a:lumMod val="10000"/>
                            </a:schemeClr>
                          </a:solidFill>
                          <a:effectLst/>
                        </a:rPr>
                        <a:t>Teléfono</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9113644"/>
                  </a:ext>
                </a:extLst>
              </a:tr>
              <a:tr h="237730">
                <a:tc>
                  <a:txBody>
                    <a:bodyPr/>
                    <a:lstStyle/>
                    <a:p>
                      <a:pPr algn="ctr">
                        <a:lnSpc>
                          <a:spcPct val="107000"/>
                        </a:lnSpc>
                        <a:spcAft>
                          <a:spcPts val="0"/>
                        </a:spcAft>
                      </a:pPr>
                      <a:r>
                        <a:rPr lang="es-ES" sz="1000" b="0" dirty="0">
                          <a:solidFill>
                            <a:schemeClr val="bg1">
                              <a:lumMod val="10000"/>
                            </a:schemeClr>
                          </a:solidFill>
                          <a:effectLst/>
                        </a:rPr>
                        <a:t>Escuelas</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66</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000" b="0" dirty="0">
                          <a:solidFill>
                            <a:schemeClr val="bg1">
                              <a:lumMod val="10000"/>
                            </a:schemeClr>
                          </a:solidFill>
                          <a:effectLst/>
                        </a:rPr>
                        <a:t>0</a:t>
                      </a:r>
                      <a:endParaRPr lang="es-EC" sz="1100" b="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3657545"/>
                  </a:ext>
                </a:extLst>
              </a:tr>
            </a:tbl>
          </a:graphicData>
        </a:graphic>
      </p:graphicFrame>
      <p:sp>
        <p:nvSpPr>
          <p:cNvPr id="16" name="Título 1">
            <a:extLst>
              <a:ext uri="{FF2B5EF4-FFF2-40B4-BE49-F238E27FC236}">
                <a16:creationId xmlns:a16="http://schemas.microsoft.com/office/drawing/2014/main" id="{2790B88D-A8CD-4D70-9A7D-46F7755B4F2F}"/>
              </a:ext>
            </a:extLst>
          </p:cNvPr>
          <p:cNvSpPr>
            <a:spLocks noGrp="1"/>
          </p:cNvSpPr>
          <p:nvPr>
            <p:ph type="title"/>
          </p:nvPr>
        </p:nvSpPr>
        <p:spPr>
          <a:xfrm>
            <a:off x="8356435" y="79526"/>
            <a:ext cx="3223591" cy="783238"/>
          </a:xfrm>
        </p:spPr>
        <p:txBody>
          <a:bodyPr/>
          <a:lstStyle/>
          <a:p>
            <a:r>
              <a:rPr lang="es-EC" b="1" dirty="0">
                <a:solidFill>
                  <a:schemeClr val="bg1">
                    <a:lumMod val="10000"/>
                  </a:schemeClr>
                </a:solidFill>
              </a:rPr>
              <a:t>RESULTADOS</a:t>
            </a:r>
          </a:p>
        </p:txBody>
      </p:sp>
      <p:sp>
        <p:nvSpPr>
          <p:cNvPr id="17" name="Rectángulo 16">
            <a:extLst>
              <a:ext uri="{FF2B5EF4-FFF2-40B4-BE49-F238E27FC236}">
                <a16:creationId xmlns:a16="http://schemas.microsoft.com/office/drawing/2014/main" id="{015C1CE0-343C-4D31-9598-68F5860525B5}"/>
              </a:ext>
            </a:extLst>
          </p:cNvPr>
          <p:cNvSpPr/>
          <p:nvPr/>
        </p:nvSpPr>
        <p:spPr>
          <a:xfrm>
            <a:off x="153573" y="38029"/>
            <a:ext cx="5877339" cy="461665"/>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2400" b="1" dirty="0">
                <a:solidFill>
                  <a:schemeClr val="bg1">
                    <a:lumMod val="10000"/>
                  </a:schemeClr>
                </a:solidFill>
              </a:rPr>
              <a:t>Datos Obtenidos de las Fichas Catastrales</a:t>
            </a:r>
            <a:endParaRPr lang="es-EC" sz="2400" b="1" dirty="0">
              <a:solidFill>
                <a:schemeClr val="bg1">
                  <a:lumMod val="10000"/>
                </a:schemeClr>
              </a:solidFill>
            </a:endParaRPr>
          </a:p>
        </p:txBody>
      </p:sp>
    </p:spTree>
    <p:extLst>
      <p:ext uri="{BB962C8B-B14F-4D97-AF65-F5344CB8AC3E}">
        <p14:creationId xmlns:p14="http://schemas.microsoft.com/office/powerpoint/2010/main" val="495106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9C86A86-A475-4F7E-9483-D0CC56671D24}"/>
              </a:ext>
            </a:extLst>
          </p:cNvPr>
          <p:cNvPicPr>
            <a:picLocks noChangeAspect="1"/>
          </p:cNvPicPr>
          <p:nvPr/>
        </p:nvPicPr>
        <p:blipFill>
          <a:blip r:embed="rId2"/>
          <a:stretch>
            <a:fillRect/>
          </a:stretch>
        </p:blipFill>
        <p:spPr>
          <a:xfrm>
            <a:off x="1" y="1"/>
            <a:ext cx="3875964" cy="2374709"/>
          </a:xfrm>
          <a:prstGeom prst="rect">
            <a:avLst/>
          </a:prstGeom>
          <a:ln w="28575">
            <a:solidFill>
              <a:schemeClr val="tx1"/>
            </a:solidFill>
          </a:ln>
        </p:spPr>
      </p:pic>
      <p:pic>
        <p:nvPicPr>
          <p:cNvPr id="3" name="Imagen 2">
            <a:extLst>
              <a:ext uri="{FF2B5EF4-FFF2-40B4-BE49-F238E27FC236}">
                <a16:creationId xmlns:a16="http://schemas.microsoft.com/office/drawing/2014/main" id="{C6A6BFC5-C46B-4E3E-8860-F6BAB3DA3ADC}"/>
              </a:ext>
            </a:extLst>
          </p:cNvPr>
          <p:cNvPicPr>
            <a:picLocks noChangeAspect="1"/>
          </p:cNvPicPr>
          <p:nvPr/>
        </p:nvPicPr>
        <p:blipFill>
          <a:blip r:embed="rId3"/>
          <a:stretch>
            <a:fillRect/>
          </a:stretch>
        </p:blipFill>
        <p:spPr>
          <a:xfrm>
            <a:off x="3875965" y="1"/>
            <a:ext cx="4375448" cy="2486826"/>
          </a:xfrm>
          <a:prstGeom prst="rect">
            <a:avLst/>
          </a:prstGeom>
        </p:spPr>
      </p:pic>
      <p:pic>
        <p:nvPicPr>
          <p:cNvPr id="4" name="Imagen 3">
            <a:extLst>
              <a:ext uri="{FF2B5EF4-FFF2-40B4-BE49-F238E27FC236}">
                <a16:creationId xmlns:a16="http://schemas.microsoft.com/office/drawing/2014/main" id="{0A008B5D-7361-48E8-A7E2-659E464B690E}"/>
              </a:ext>
            </a:extLst>
          </p:cNvPr>
          <p:cNvPicPr>
            <a:picLocks noChangeAspect="1"/>
          </p:cNvPicPr>
          <p:nvPr/>
        </p:nvPicPr>
        <p:blipFill>
          <a:blip r:embed="rId4"/>
          <a:stretch>
            <a:fillRect/>
          </a:stretch>
        </p:blipFill>
        <p:spPr>
          <a:xfrm>
            <a:off x="8251413" y="0"/>
            <a:ext cx="3875964" cy="2486827"/>
          </a:xfrm>
          <a:prstGeom prst="rect">
            <a:avLst/>
          </a:prstGeom>
        </p:spPr>
      </p:pic>
      <p:pic>
        <p:nvPicPr>
          <p:cNvPr id="5" name="Imagen 4">
            <a:extLst>
              <a:ext uri="{FF2B5EF4-FFF2-40B4-BE49-F238E27FC236}">
                <a16:creationId xmlns:a16="http://schemas.microsoft.com/office/drawing/2014/main" id="{41DFC63F-D72B-4D42-88BC-48B4D961B332}"/>
              </a:ext>
            </a:extLst>
          </p:cNvPr>
          <p:cNvPicPr>
            <a:picLocks noChangeAspect="1"/>
          </p:cNvPicPr>
          <p:nvPr/>
        </p:nvPicPr>
        <p:blipFill>
          <a:blip r:embed="rId5"/>
          <a:stretch>
            <a:fillRect/>
          </a:stretch>
        </p:blipFill>
        <p:spPr>
          <a:xfrm>
            <a:off x="0" y="2374710"/>
            <a:ext cx="3940588" cy="2374709"/>
          </a:xfrm>
          <a:prstGeom prst="rect">
            <a:avLst/>
          </a:prstGeom>
        </p:spPr>
      </p:pic>
      <p:pic>
        <p:nvPicPr>
          <p:cNvPr id="6" name="Imagen 5">
            <a:extLst>
              <a:ext uri="{FF2B5EF4-FFF2-40B4-BE49-F238E27FC236}">
                <a16:creationId xmlns:a16="http://schemas.microsoft.com/office/drawing/2014/main" id="{9CECFF30-4D72-4C3B-ADEF-1C9BB781EF91}"/>
              </a:ext>
            </a:extLst>
          </p:cNvPr>
          <p:cNvPicPr>
            <a:picLocks noChangeAspect="1"/>
          </p:cNvPicPr>
          <p:nvPr/>
        </p:nvPicPr>
        <p:blipFill>
          <a:blip r:embed="rId6"/>
          <a:stretch>
            <a:fillRect/>
          </a:stretch>
        </p:blipFill>
        <p:spPr>
          <a:xfrm>
            <a:off x="3940589" y="2486827"/>
            <a:ext cx="4310824" cy="2262592"/>
          </a:xfrm>
          <a:prstGeom prst="rect">
            <a:avLst/>
          </a:prstGeom>
        </p:spPr>
      </p:pic>
      <p:pic>
        <p:nvPicPr>
          <p:cNvPr id="7" name="Imagen 6">
            <a:extLst>
              <a:ext uri="{FF2B5EF4-FFF2-40B4-BE49-F238E27FC236}">
                <a16:creationId xmlns:a16="http://schemas.microsoft.com/office/drawing/2014/main" id="{9908FEDC-403A-4543-8285-6D39C9D09B8F}"/>
              </a:ext>
            </a:extLst>
          </p:cNvPr>
          <p:cNvPicPr>
            <a:picLocks noChangeAspect="1"/>
          </p:cNvPicPr>
          <p:nvPr/>
        </p:nvPicPr>
        <p:blipFill>
          <a:blip r:embed="rId7"/>
          <a:stretch>
            <a:fillRect/>
          </a:stretch>
        </p:blipFill>
        <p:spPr>
          <a:xfrm>
            <a:off x="8251413" y="2486827"/>
            <a:ext cx="3875964" cy="2374709"/>
          </a:xfrm>
          <a:prstGeom prst="rect">
            <a:avLst/>
          </a:prstGeom>
        </p:spPr>
      </p:pic>
      <p:pic>
        <p:nvPicPr>
          <p:cNvPr id="8" name="Imagen 7">
            <a:extLst>
              <a:ext uri="{FF2B5EF4-FFF2-40B4-BE49-F238E27FC236}">
                <a16:creationId xmlns:a16="http://schemas.microsoft.com/office/drawing/2014/main" id="{CEABAB69-A576-4AC0-B62D-DAB42310544E}"/>
              </a:ext>
            </a:extLst>
          </p:cNvPr>
          <p:cNvPicPr>
            <a:picLocks noChangeAspect="1"/>
          </p:cNvPicPr>
          <p:nvPr/>
        </p:nvPicPr>
        <p:blipFill>
          <a:blip r:embed="rId8"/>
          <a:stretch>
            <a:fillRect/>
          </a:stretch>
        </p:blipFill>
        <p:spPr>
          <a:xfrm>
            <a:off x="1351129" y="4749419"/>
            <a:ext cx="4145304" cy="2108580"/>
          </a:xfrm>
          <a:prstGeom prst="rect">
            <a:avLst/>
          </a:prstGeom>
        </p:spPr>
      </p:pic>
      <p:pic>
        <p:nvPicPr>
          <p:cNvPr id="9" name="Imagen 8">
            <a:extLst>
              <a:ext uri="{FF2B5EF4-FFF2-40B4-BE49-F238E27FC236}">
                <a16:creationId xmlns:a16="http://schemas.microsoft.com/office/drawing/2014/main" id="{E4CA5180-5D94-4CCD-8639-944BF9DB429E}"/>
              </a:ext>
            </a:extLst>
          </p:cNvPr>
          <p:cNvPicPr>
            <a:picLocks noChangeAspect="1"/>
          </p:cNvPicPr>
          <p:nvPr/>
        </p:nvPicPr>
        <p:blipFill>
          <a:blip r:embed="rId9"/>
          <a:stretch>
            <a:fillRect/>
          </a:stretch>
        </p:blipFill>
        <p:spPr>
          <a:xfrm>
            <a:off x="5496434" y="4749419"/>
            <a:ext cx="4145304" cy="2108580"/>
          </a:xfrm>
          <a:prstGeom prst="rect">
            <a:avLst/>
          </a:prstGeom>
        </p:spPr>
      </p:pic>
      <p:sp>
        <p:nvSpPr>
          <p:cNvPr id="10" name="Rectángulo 9">
            <a:extLst>
              <a:ext uri="{FF2B5EF4-FFF2-40B4-BE49-F238E27FC236}">
                <a16:creationId xmlns:a16="http://schemas.microsoft.com/office/drawing/2014/main" id="{902E5EC5-413A-43E6-AB35-67B75D79122D}"/>
              </a:ext>
            </a:extLst>
          </p:cNvPr>
          <p:cNvSpPr/>
          <p:nvPr/>
        </p:nvSpPr>
        <p:spPr>
          <a:xfrm>
            <a:off x="9516928" y="2510360"/>
            <a:ext cx="1545812"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Lushianta</a:t>
            </a:r>
            <a:endParaRPr lang="es-EC" sz="1050" b="1" dirty="0"/>
          </a:p>
        </p:txBody>
      </p:sp>
      <p:sp>
        <p:nvSpPr>
          <p:cNvPr id="11" name="Rectángulo 10">
            <a:extLst>
              <a:ext uri="{FF2B5EF4-FFF2-40B4-BE49-F238E27FC236}">
                <a16:creationId xmlns:a16="http://schemas.microsoft.com/office/drawing/2014/main" id="{587604E0-0410-41C0-9F98-74493F33B052}"/>
              </a:ext>
            </a:extLst>
          </p:cNvPr>
          <p:cNvSpPr/>
          <p:nvPr/>
        </p:nvSpPr>
        <p:spPr>
          <a:xfrm>
            <a:off x="1351128" y="4773598"/>
            <a:ext cx="1446663"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Awayaku</a:t>
            </a:r>
            <a:endParaRPr lang="es-EC" sz="1050" b="1" dirty="0"/>
          </a:p>
        </p:txBody>
      </p:sp>
      <p:sp>
        <p:nvSpPr>
          <p:cNvPr id="12" name="Rectángulo 11">
            <a:extLst>
              <a:ext uri="{FF2B5EF4-FFF2-40B4-BE49-F238E27FC236}">
                <a16:creationId xmlns:a16="http://schemas.microsoft.com/office/drawing/2014/main" id="{D32CE819-DBE7-48F5-AFEC-9797026BEC4B}"/>
              </a:ext>
            </a:extLst>
          </p:cNvPr>
          <p:cNvSpPr/>
          <p:nvPr/>
        </p:nvSpPr>
        <p:spPr>
          <a:xfrm>
            <a:off x="1351127" y="4797777"/>
            <a:ext cx="1446663"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Awayaku</a:t>
            </a:r>
            <a:endParaRPr lang="es-EC" sz="1050" b="1" dirty="0"/>
          </a:p>
        </p:txBody>
      </p:sp>
      <p:sp>
        <p:nvSpPr>
          <p:cNvPr id="13" name="Rectángulo 12">
            <a:extLst>
              <a:ext uri="{FF2B5EF4-FFF2-40B4-BE49-F238E27FC236}">
                <a16:creationId xmlns:a16="http://schemas.microsoft.com/office/drawing/2014/main" id="{C83DCE83-FA65-45CD-A061-10CD92A29CE9}"/>
              </a:ext>
            </a:extLst>
          </p:cNvPr>
          <p:cNvSpPr/>
          <p:nvPr/>
        </p:nvSpPr>
        <p:spPr>
          <a:xfrm>
            <a:off x="3950621" y="2501668"/>
            <a:ext cx="1430848"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Willanu</a:t>
            </a:r>
            <a:endParaRPr lang="es-EC" sz="1050" b="1" dirty="0"/>
          </a:p>
        </p:txBody>
      </p:sp>
      <p:sp>
        <p:nvSpPr>
          <p:cNvPr id="14" name="Rectángulo 13">
            <a:extLst>
              <a:ext uri="{FF2B5EF4-FFF2-40B4-BE49-F238E27FC236}">
                <a16:creationId xmlns:a16="http://schemas.microsoft.com/office/drawing/2014/main" id="{68A0AE12-7C13-4385-9DD6-304540B643C6}"/>
              </a:ext>
            </a:extLst>
          </p:cNvPr>
          <p:cNvSpPr/>
          <p:nvPr/>
        </p:nvSpPr>
        <p:spPr>
          <a:xfrm>
            <a:off x="-1" y="2347925"/>
            <a:ext cx="1430848"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Nukunu</a:t>
            </a:r>
            <a:endParaRPr lang="es-EC" sz="1050" b="1" dirty="0"/>
          </a:p>
        </p:txBody>
      </p:sp>
      <p:sp>
        <p:nvSpPr>
          <p:cNvPr id="15" name="Rectángulo 14">
            <a:extLst>
              <a:ext uri="{FF2B5EF4-FFF2-40B4-BE49-F238E27FC236}">
                <a16:creationId xmlns:a16="http://schemas.microsoft.com/office/drawing/2014/main" id="{BD7A99BE-0D0C-41A7-8E3E-DA35E6842DC0}"/>
              </a:ext>
            </a:extLst>
          </p:cNvPr>
          <p:cNvSpPr/>
          <p:nvPr/>
        </p:nvSpPr>
        <p:spPr>
          <a:xfrm>
            <a:off x="9272464" y="14842"/>
            <a:ext cx="1730316"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Itakiwilina</a:t>
            </a:r>
            <a:endParaRPr lang="es-EC" sz="1050" b="1" dirty="0"/>
          </a:p>
        </p:txBody>
      </p:sp>
      <p:sp>
        <p:nvSpPr>
          <p:cNvPr id="16" name="Rectángulo 15">
            <a:extLst>
              <a:ext uri="{FF2B5EF4-FFF2-40B4-BE49-F238E27FC236}">
                <a16:creationId xmlns:a16="http://schemas.microsoft.com/office/drawing/2014/main" id="{1FB6B009-F105-43A8-B3CF-026344D63A98}"/>
              </a:ext>
            </a:extLst>
          </p:cNvPr>
          <p:cNvSpPr/>
          <p:nvPr/>
        </p:nvSpPr>
        <p:spPr>
          <a:xfrm>
            <a:off x="5198531" y="-14840"/>
            <a:ext cx="1730316"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Purutuyaku</a:t>
            </a:r>
            <a:endParaRPr lang="es-EC" sz="1050" b="1" dirty="0"/>
          </a:p>
        </p:txBody>
      </p:sp>
      <p:sp>
        <p:nvSpPr>
          <p:cNvPr id="17" name="Rectángulo 16">
            <a:extLst>
              <a:ext uri="{FF2B5EF4-FFF2-40B4-BE49-F238E27FC236}">
                <a16:creationId xmlns:a16="http://schemas.microsoft.com/office/drawing/2014/main" id="{9D4A0E6E-A9EF-483B-BA1A-84530C37F901}"/>
              </a:ext>
            </a:extLst>
          </p:cNvPr>
          <p:cNvSpPr/>
          <p:nvPr/>
        </p:nvSpPr>
        <p:spPr>
          <a:xfrm>
            <a:off x="10329" y="112118"/>
            <a:ext cx="1638684"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Ardilla Urku</a:t>
            </a:r>
            <a:endParaRPr lang="es-EC" sz="1050" b="1" dirty="0"/>
          </a:p>
        </p:txBody>
      </p:sp>
      <p:sp>
        <p:nvSpPr>
          <p:cNvPr id="18" name="Rectángulo 17">
            <a:extLst>
              <a:ext uri="{FF2B5EF4-FFF2-40B4-BE49-F238E27FC236}">
                <a16:creationId xmlns:a16="http://schemas.microsoft.com/office/drawing/2014/main" id="{AD9AA5CA-179D-4D27-963C-8D5F30E2D040}"/>
              </a:ext>
            </a:extLst>
          </p:cNvPr>
          <p:cNvSpPr/>
          <p:nvPr/>
        </p:nvSpPr>
        <p:spPr>
          <a:xfrm>
            <a:off x="5496433" y="4756145"/>
            <a:ext cx="1638684" cy="25391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s-ES" sz="1050" b="1" dirty="0">
                <a:solidFill>
                  <a:schemeClr val="bg1">
                    <a:lumMod val="10000"/>
                  </a:schemeClr>
                </a:solidFill>
              </a:rPr>
              <a:t>Comunidad Rukullakta</a:t>
            </a:r>
            <a:endParaRPr lang="es-EC" sz="1050" b="1" dirty="0"/>
          </a:p>
        </p:txBody>
      </p:sp>
      <p:sp>
        <p:nvSpPr>
          <p:cNvPr id="22" name="Rectángulo 21">
            <a:extLst>
              <a:ext uri="{FF2B5EF4-FFF2-40B4-BE49-F238E27FC236}">
                <a16:creationId xmlns:a16="http://schemas.microsoft.com/office/drawing/2014/main" id="{82223740-A7E5-4DFB-8660-A5D386900F81}"/>
              </a:ext>
            </a:extLst>
          </p:cNvPr>
          <p:cNvSpPr/>
          <p:nvPr/>
        </p:nvSpPr>
        <p:spPr>
          <a:xfrm>
            <a:off x="10329" y="14842"/>
            <a:ext cx="3875964" cy="23747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Rectángulo 22">
            <a:extLst>
              <a:ext uri="{FF2B5EF4-FFF2-40B4-BE49-F238E27FC236}">
                <a16:creationId xmlns:a16="http://schemas.microsoft.com/office/drawing/2014/main" id="{EEE5F21D-6712-41BF-9ADF-1A924A70A8C0}"/>
              </a:ext>
            </a:extLst>
          </p:cNvPr>
          <p:cNvSpPr/>
          <p:nvPr/>
        </p:nvSpPr>
        <p:spPr>
          <a:xfrm>
            <a:off x="3940588" y="14842"/>
            <a:ext cx="4310824" cy="247198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Rectángulo 23">
            <a:extLst>
              <a:ext uri="{FF2B5EF4-FFF2-40B4-BE49-F238E27FC236}">
                <a16:creationId xmlns:a16="http://schemas.microsoft.com/office/drawing/2014/main" id="{E0B49782-FC1D-434D-9837-0BB78AF1E27D}"/>
              </a:ext>
            </a:extLst>
          </p:cNvPr>
          <p:cNvSpPr/>
          <p:nvPr/>
        </p:nvSpPr>
        <p:spPr>
          <a:xfrm>
            <a:off x="8251412" y="0"/>
            <a:ext cx="3865637" cy="247198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Rectángulo 24">
            <a:extLst>
              <a:ext uri="{FF2B5EF4-FFF2-40B4-BE49-F238E27FC236}">
                <a16:creationId xmlns:a16="http://schemas.microsoft.com/office/drawing/2014/main" id="{BD5B4680-1C71-4017-A99C-ADB47EF0913B}"/>
              </a:ext>
            </a:extLst>
          </p:cNvPr>
          <p:cNvSpPr/>
          <p:nvPr/>
        </p:nvSpPr>
        <p:spPr>
          <a:xfrm>
            <a:off x="0" y="2389551"/>
            <a:ext cx="3940293" cy="23747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Rectángulo 25">
            <a:extLst>
              <a:ext uri="{FF2B5EF4-FFF2-40B4-BE49-F238E27FC236}">
                <a16:creationId xmlns:a16="http://schemas.microsoft.com/office/drawing/2014/main" id="{5E9F7906-BC73-4924-960C-4E2100058D18}"/>
              </a:ext>
            </a:extLst>
          </p:cNvPr>
          <p:cNvSpPr/>
          <p:nvPr/>
        </p:nvSpPr>
        <p:spPr>
          <a:xfrm>
            <a:off x="3940293" y="2471986"/>
            <a:ext cx="4300791" cy="225064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Rectángulo 26">
            <a:extLst>
              <a:ext uri="{FF2B5EF4-FFF2-40B4-BE49-F238E27FC236}">
                <a16:creationId xmlns:a16="http://schemas.microsoft.com/office/drawing/2014/main" id="{1CC8BD79-A61F-48E1-BD2B-17E1536EF21A}"/>
              </a:ext>
            </a:extLst>
          </p:cNvPr>
          <p:cNvSpPr/>
          <p:nvPr/>
        </p:nvSpPr>
        <p:spPr>
          <a:xfrm>
            <a:off x="8251412" y="2471986"/>
            <a:ext cx="3865637" cy="230161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8" name="Rectángulo 27">
            <a:extLst>
              <a:ext uri="{FF2B5EF4-FFF2-40B4-BE49-F238E27FC236}">
                <a16:creationId xmlns:a16="http://schemas.microsoft.com/office/drawing/2014/main" id="{F354949D-290B-4CC6-B918-432EB8580892}"/>
              </a:ext>
            </a:extLst>
          </p:cNvPr>
          <p:cNvSpPr/>
          <p:nvPr/>
        </p:nvSpPr>
        <p:spPr>
          <a:xfrm>
            <a:off x="1351127" y="4749419"/>
            <a:ext cx="4134978" cy="209373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9" name="Rectángulo 28">
            <a:extLst>
              <a:ext uri="{FF2B5EF4-FFF2-40B4-BE49-F238E27FC236}">
                <a16:creationId xmlns:a16="http://schemas.microsoft.com/office/drawing/2014/main" id="{88109C14-60F5-4543-891B-58A07A63AD14}"/>
              </a:ext>
            </a:extLst>
          </p:cNvPr>
          <p:cNvSpPr/>
          <p:nvPr/>
        </p:nvSpPr>
        <p:spPr>
          <a:xfrm>
            <a:off x="5486105" y="4749419"/>
            <a:ext cx="4155633" cy="209373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316545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6E4351-B58D-467A-80F7-426FAEE3402D}"/>
              </a:ext>
            </a:extLst>
          </p:cNvPr>
          <p:cNvSpPr/>
          <p:nvPr/>
        </p:nvSpPr>
        <p:spPr>
          <a:xfrm>
            <a:off x="152730" y="230832"/>
            <a:ext cx="2907271"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2000" b="1" dirty="0">
                <a:solidFill>
                  <a:schemeClr val="bg1">
                    <a:lumMod val="10000"/>
                  </a:schemeClr>
                </a:solidFill>
              </a:rPr>
              <a:t>Comunidad  Tambayaku</a:t>
            </a:r>
            <a:endParaRPr lang="es-EC" sz="2000" b="1" dirty="0"/>
          </a:p>
        </p:txBody>
      </p:sp>
      <p:pic>
        <p:nvPicPr>
          <p:cNvPr id="3" name="Imagen 2">
            <a:extLst>
              <a:ext uri="{FF2B5EF4-FFF2-40B4-BE49-F238E27FC236}">
                <a16:creationId xmlns:a16="http://schemas.microsoft.com/office/drawing/2014/main" id="{65B78A73-B857-4C74-9419-8CDA6ACBBC69}"/>
              </a:ext>
            </a:extLst>
          </p:cNvPr>
          <p:cNvPicPr>
            <a:picLocks noChangeAspect="1"/>
          </p:cNvPicPr>
          <p:nvPr/>
        </p:nvPicPr>
        <p:blipFill>
          <a:blip r:embed="rId2"/>
          <a:stretch>
            <a:fillRect/>
          </a:stretch>
        </p:blipFill>
        <p:spPr>
          <a:xfrm>
            <a:off x="1" y="1316591"/>
            <a:ext cx="6120000" cy="5060428"/>
          </a:xfrm>
          <a:prstGeom prst="rect">
            <a:avLst/>
          </a:prstGeom>
          <a:ln>
            <a:solidFill>
              <a:schemeClr val="bg1">
                <a:lumMod val="10000"/>
              </a:schemeClr>
            </a:solidFill>
          </a:ln>
        </p:spPr>
      </p:pic>
      <p:pic>
        <p:nvPicPr>
          <p:cNvPr id="4" name="Imagen 3">
            <a:extLst>
              <a:ext uri="{FF2B5EF4-FFF2-40B4-BE49-F238E27FC236}">
                <a16:creationId xmlns:a16="http://schemas.microsoft.com/office/drawing/2014/main" id="{EF5A0CBD-934D-4D30-9535-EB4C1EAB829B}"/>
              </a:ext>
            </a:extLst>
          </p:cNvPr>
          <p:cNvPicPr>
            <a:picLocks noChangeAspect="1"/>
          </p:cNvPicPr>
          <p:nvPr/>
        </p:nvPicPr>
        <p:blipFill>
          <a:blip r:embed="rId3"/>
          <a:stretch>
            <a:fillRect/>
          </a:stretch>
        </p:blipFill>
        <p:spPr>
          <a:xfrm>
            <a:off x="6308035" y="1260768"/>
            <a:ext cx="5883965" cy="5172075"/>
          </a:xfrm>
          <a:prstGeom prst="rect">
            <a:avLst/>
          </a:prstGeom>
        </p:spPr>
      </p:pic>
      <p:sp>
        <p:nvSpPr>
          <p:cNvPr id="5" name="Rectángulo 4">
            <a:extLst>
              <a:ext uri="{FF2B5EF4-FFF2-40B4-BE49-F238E27FC236}">
                <a16:creationId xmlns:a16="http://schemas.microsoft.com/office/drawing/2014/main" id="{5FC01AE7-55AF-47DA-8EFB-F63EAF6CE1C1}"/>
              </a:ext>
            </a:extLst>
          </p:cNvPr>
          <p:cNvSpPr/>
          <p:nvPr/>
        </p:nvSpPr>
        <p:spPr>
          <a:xfrm>
            <a:off x="64890" y="942097"/>
            <a:ext cx="3980577"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s-ES" dirty="0">
                <a:solidFill>
                  <a:schemeClr val="bg1">
                    <a:lumMod val="10000"/>
                  </a:schemeClr>
                </a:solidFill>
              </a:rPr>
              <a:t>Ortofoto con un tamaño de pixel de 4 cm</a:t>
            </a:r>
            <a:endParaRPr lang="es-EC" dirty="0">
              <a:solidFill>
                <a:schemeClr val="bg1">
                  <a:lumMod val="10000"/>
                </a:schemeClr>
              </a:solidFill>
            </a:endParaRPr>
          </a:p>
        </p:txBody>
      </p:sp>
      <p:sp>
        <p:nvSpPr>
          <p:cNvPr id="6" name="Rectángulo 5">
            <a:extLst>
              <a:ext uri="{FF2B5EF4-FFF2-40B4-BE49-F238E27FC236}">
                <a16:creationId xmlns:a16="http://schemas.microsoft.com/office/drawing/2014/main" id="{7B701263-6C3F-4501-BE6F-F29161525156}"/>
              </a:ext>
            </a:extLst>
          </p:cNvPr>
          <p:cNvSpPr/>
          <p:nvPr/>
        </p:nvSpPr>
        <p:spPr>
          <a:xfrm>
            <a:off x="6891131" y="873021"/>
            <a:ext cx="3172663"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s-ES" dirty="0">
                <a:solidFill>
                  <a:schemeClr val="bg1">
                    <a:lumMod val="10000"/>
                  </a:schemeClr>
                </a:solidFill>
              </a:rPr>
              <a:t>Plano Catastral de la comunidad</a:t>
            </a:r>
            <a:endParaRPr lang="es-EC" dirty="0">
              <a:solidFill>
                <a:schemeClr val="bg1">
                  <a:lumMod val="10000"/>
                </a:schemeClr>
              </a:solidFill>
            </a:endParaRPr>
          </a:p>
        </p:txBody>
      </p:sp>
      <p:sp>
        <p:nvSpPr>
          <p:cNvPr id="7" name="Rectángulo 6">
            <a:extLst>
              <a:ext uri="{FF2B5EF4-FFF2-40B4-BE49-F238E27FC236}">
                <a16:creationId xmlns:a16="http://schemas.microsoft.com/office/drawing/2014/main" id="{348650BF-F141-49C1-9394-FFDC4C3349ED}"/>
              </a:ext>
            </a:extLst>
          </p:cNvPr>
          <p:cNvSpPr/>
          <p:nvPr/>
        </p:nvSpPr>
        <p:spPr>
          <a:xfrm>
            <a:off x="7612672" y="0"/>
            <a:ext cx="3039615" cy="461665"/>
          </a:xfrm>
          <a:prstGeom prst="rect">
            <a:avLst/>
          </a:prstGeom>
        </p:spPr>
        <p:txBody>
          <a:bodyPr wrap="none">
            <a:spAutoFit/>
          </a:bodyPr>
          <a:lstStyle/>
          <a:p>
            <a:r>
              <a:rPr lang="es-ES" sz="2400" b="1" dirty="0">
                <a:solidFill>
                  <a:schemeClr val="bg1">
                    <a:lumMod val="10000"/>
                  </a:schemeClr>
                </a:solidFill>
                <a:ea typeface="Calibri" panose="020F0502020204030204" pitchFamily="34" charset="0"/>
                <a:cs typeface="Times New Roman" panose="02020603050405020304" pitchFamily="18" charset="0"/>
              </a:rPr>
              <a:t>Base de datos gráfica </a:t>
            </a:r>
            <a:endParaRPr lang="es-EC" sz="2400" b="1" dirty="0">
              <a:solidFill>
                <a:schemeClr val="bg1">
                  <a:lumMod val="10000"/>
                </a:schemeClr>
              </a:solidFill>
            </a:endParaRPr>
          </a:p>
        </p:txBody>
      </p:sp>
    </p:spTree>
    <p:extLst>
      <p:ext uri="{BB962C8B-B14F-4D97-AF65-F5344CB8AC3E}">
        <p14:creationId xmlns:p14="http://schemas.microsoft.com/office/powerpoint/2010/main" val="118185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593EB-B34C-46FB-B72A-8081B0A0CBE4}"/>
              </a:ext>
            </a:extLst>
          </p:cNvPr>
          <p:cNvSpPr>
            <a:spLocks noGrp="1"/>
          </p:cNvSpPr>
          <p:nvPr>
            <p:ph type="title"/>
          </p:nvPr>
        </p:nvSpPr>
        <p:spPr>
          <a:xfrm>
            <a:off x="8641188" y="69357"/>
            <a:ext cx="2822713" cy="1043046"/>
          </a:xfrm>
        </p:spPr>
        <p:txBody>
          <a:bodyPr>
            <a:normAutofit fontScale="90000"/>
          </a:bodyPr>
          <a:lstStyle/>
          <a:p>
            <a:r>
              <a:rPr lang="es-EC" b="1" dirty="0">
                <a:solidFill>
                  <a:schemeClr val="bg1">
                    <a:lumMod val="10000"/>
                  </a:schemeClr>
                </a:solidFill>
                <a:latin typeface="+mn-lt"/>
              </a:rPr>
              <a:t>Objetivos</a:t>
            </a:r>
          </a:p>
        </p:txBody>
      </p:sp>
      <p:graphicFrame>
        <p:nvGraphicFramePr>
          <p:cNvPr id="5" name="Diagrama 4">
            <a:extLst>
              <a:ext uri="{FF2B5EF4-FFF2-40B4-BE49-F238E27FC236}">
                <a16:creationId xmlns:a16="http://schemas.microsoft.com/office/drawing/2014/main" id="{DCDF5A97-E72A-406F-9D46-A73695AC34E6}"/>
              </a:ext>
            </a:extLst>
          </p:cNvPr>
          <p:cNvGraphicFramePr/>
          <p:nvPr/>
        </p:nvGraphicFramePr>
        <p:xfrm>
          <a:off x="1069006" y="1121281"/>
          <a:ext cx="1053989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0722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C3FD51-CBC1-47CC-80D6-87C17C5ACA32}"/>
              </a:ext>
            </a:extLst>
          </p:cNvPr>
          <p:cNvPicPr>
            <a:picLocks noChangeAspect="1"/>
          </p:cNvPicPr>
          <p:nvPr/>
        </p:nvPicPr>
        <p:blipFill>
          <a:blip r:embed="rId2"/>
          <a:stretch>
            <a:fillRect/>
          </a:stretch>
        </p:blipFill>
        <p:spPr>
          <a:xfrm>
            <a:off x="-1" y="474244"/>
            <a:ext cx="2453001" cy="1742661"/>
          </a:xfrm>
          <a:prstGeom prst="rect">
            <a:avLst/>
          </a:prstGeom>
        </p:spPr>
      </p:pic>
      <p:pic>
        <p:nvPicPr>
          <p:cNvPr id="3" name="Imagen 2">
            <a:extLst>
              <a:ext uri="{FF2B5EF4-FFF2-40B4-BE49-F238E27FC236}">
                <a16:creationId xmlns:a16="http://schemas.microsoft.com/office/drawing/2014/main" id="{60DEBE52-3AAA-439B-B75A-4B1E64BEC4AD}"/>
              </a:ext>
            </a:extLst>
          </p:cNvPr>
          <p:cNvPicPr>
            <a:picLocks noChangeAspect="1"/>
          </p:cNvPicPr>
          <p:nvPr/>
        </p:nvPicPr>
        <p:blipFill>
          <a:blip r:embed="rId3"/>
          <a:stretch>
            <a:fillRect/>
          </a:stretch>
        </p:blipFill>
        <p:spPr>
          <a:xfrm flipH="1">
            <a:off x="2453000" y="474244"/>
            <a:ext cx="1536447" cy="1742661"/>
          </a:xfrm>
          <a:prstGeom prst="rect">
            <a:avLst/>
          </a:prstGeom>
        </p:spPr>
      </p:pic>
      <p:sp>
        <p:nvSpPr>
          <p:cNvPr id="4" name="Rectángulo 3">
            <a:extLst>
              <a:ext uri="{FF2B5EF4-FFF2-40B4-BE49-F238E27FC236}">
                <a16:creationId xmlns:a16="http://schemas.microsoft.com/office/drawing/2014/main" id="{1C011881-F0A6-4ADF-8E42-61E31FA81DEE}"/>
              </a:ext>
            </a:extLst>
          </p:cNvPr>
          <p:cNvSpPr/>
          <p:nvPr/>
        </p:nvSpPr>
        <p:spPr>
          <a:xfrm>
            <a:off x="599127" y="135690"/>
            <a:ext cx="2407903"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Ardilla Urku</a:t>
            </a:r>
            <a:endParaRPr lang="es-EC" sz="1600" b="1" dirty="0"/>
          </a:p>
        </p:txBody>
      </p:sp>
      <p:pic>
        <p:nvPicPr>
          <p:cNvPr id="5" name="Imagen 4">
            <a:extLst>
              <a:ext uri="{FF2B5EF4-FFF2-40B4-BE49-F238E27FC236}">
                <a16:creationId xmlns:a16="http://schemas.microsoft.com/office/drawing/2014/main" id="{0912219B-39A7-4F6F-B706-DD7627CA68B4}"/>
              </a:ext>
            </a:extLst>
          </p:cNvPr>
          <p:cNvPicPr>
            <a:picLocks noChangeAspect="1"/>
          </p:cNvPicPr>
          <p:nvPr/>
        </p:nvPicPr>
        <p:blipFill>
          <a:blip r:embed="rId4"/>
          <a:stretch>
            <a:fillRect/>
          </a:stretch>
        </p:blipFill>
        <p:spPr>
          <a:xfrm>
            <a:off x="4450017" y="474244"/>
            <a:ext cx="1393303" cy="1742661"/>
          </a:xfrm>
          <a:prstGeom prst="rect">
            <a:avLst/>
          </a:prstGeom>
        </p:spPr>
      </p:pic>
      <p:pic>
        <p:nvPicPr>
          <p:cNvPr id="6" name="Imagen 5">
            <a:extLst>
              <a:ext uri="{FF2B5EF4-FFF2-40B4-BE49-F238E27FC236}">
                <a16:creationId xmlns:a16="http://schemas.microsoft.com/office/drawing/2014/main" id="{265B90D4-1642-4549-8665-F7A684B64D1E}"/>
              </a:ext>
            </a:extLst>
          </p:cNvPr>
          <p:cNvPicPr>
            <a:picLocks noChangeAspect="1"/>
          </p:cNvPicPr>
          <p:nvPr/>
        </p:nvPicPr>
        <p:blipFill>
          <a:blip r:embed="rId5"/>
          <a:stretch>
            <a:fillRect/>
          </a:stretch>
        </p:blipFill>
        <p:spPr>
          <a:xfrm>
            <a:off x="5974016" y="474243"/>
            <a:ext cx="1393303" cy="1742661"/>
          </a:xfrm>
          <a:prstGeom prst="rect">
            <a:avLst/>
          </a:prstGeom>
        </p:spPr>
      </p:pic>
      <p:pic>
        <p:nvPicPr>
          <p:cNvPr id="7" name="Imagen 6">
            <a:extLst>
              <a:ext uri="{FF2B5EF4-FFF2-40B4-BE49-F238E27FC236}">
                <a16:creationId xmlns:a16="http://schemas.microsoft.com/office/drawing/2014/main" id="{D7C84ECD-C2B7-479D-B67A-8181C99C98E6}"/>
              </a:ext>
            </a:extLst>
          </p:cNvPr>
          <p:cNvPicPr>
            <a:picLocks noChangeAspect="1"/>
          </p:cNvPicPr>
          <p:nvPr/>
        </p:nvPicPr>
        <p:blipFill>
          <a:blip r:embed="rId6"/>
          <a:stretch>
            <a:fillRect/>
          </a:stretch>
        </p:blipFill>
        <p:spPr>
          <a:xfrm>
            <a:off x="7505903" y="474243"/>
            <a:ext cx="1393303" cy="1742661"/>
          </a:xfrm>
          <a:prstGeom prst="rect">
            <a:avLst/>
          </a:prstGeom>
        </p:spPr>
      </p:pic>
      <p:pic>
        <p:nvPicPr>
          <p:cNvPr id="8" name="Imagen 7">
            <a:extLst>
              <a:ext uri="{FF2B5EF4-FFF2-40B4-BE49-F238E27FC236}">
                <a16:creationId xmlns:a16="http://schemas.microsoft.com/office/drawing/2014/main" id="{36839FE4-21B5-45BC-9849-85D104DD77D3}"/>
              </a:ext>
            </a:extLst>
          </p:cNvPr>
          <p:cNvPicPr>
            <a:picLocks noChangeAspect="1"/>
          </p:cNvPicPr>
          <p:nvPr/>
        </p:nvPicPr>
        <p:blipFill>
          <a:blip r:embed="rId7"/>
          <a:stretch>
            <a:fillRect/>
          </a:stretch>
        </p:blipFill>
        <p:spPr>
          <a:xfrm>
            <a:off x="9042348" y="474243"/>
            <a:ext cx="1393303" cy="1742661"/>
          </a:xfrm>
          <a:prstGeom prst="rect">
            <a:avLst/>
          </a:prstGeom>
        </p:spPr>
      </p:pic>
      <p:pic>
        <p:nvPicPr>
          <p:cNvPr id="9" name="Imagen 8">
            <a:extLst>
              <a:ext uri="{FF2B5EF4-FFF2-40B4-BE49-F238E27FC236}">
                <a16:creationId xmlns:a16="http://schemas.microsoft.com/office/drawing/2014/main" id="{2F9F1F3C-E760-4F59-8F70-83BF34CF4FD0}"/>
              </a:ext>
            </a:extLst>
          </p:cNvPr>
          <p:cNvPicPr>
            <a:picLocks noChangeAspect="1"/>
          </p:cNvPicPr>
          <p:nvPr/>
        </p:nvPicPr>
        <p:blipFill>
          <a:blip r:embed="rId8"/>
          <a:stretch>
            <a:fillRect/>
          </a:stretch>
        </p:blipFill>
        <p:spPr>
          <a:xfrm>
            <a:off x="10578793" y="474243"/>
            <a:ext cx="1393303" cy="1742661"/>
          </a:xfrm>
          <a:prstGeom prst="rect">
            <a:avLst/>
          </a:prstGeom>
        </p:spPr>
      </p:pic>
      <p:sp>
        <p:nvSpPr>
          <p:cNvPr id="10" name="Rectángulo 9">
            <a:extLst>
              <a:ext uri="{FF2B5EF4-FFF2-40B4-BE49-F238E27FC236}">
                <a16:creationId xmlns:a16="http://schemas.microsoft.com/office/drawing/2014/main" id="{735E029A-477E-4217-9375-AECEF23332D7}"/>
              </a:ext>
            </a:extLst>
          </p:cNvPr>
          <p:cNvSpPr/>
          <p:nvPr/>
        </p:nvSpPr>
        <p:spPr>
          <a:xfrm>
            <a:off x="7019063" y="42925"/>
            <a:ext cx="2383986"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Purutuyaku</a:t>
            </a:r>
            <a:endParaRPr lang="es-EC" sz="1600" b="1" dirty="0"/>
          </a:p>
        </p:txBody>
      </p:sp>
      <p:pic>
        <p:nvPicPr>
          <p:cNvPr id="11" name="Imagen 10">
            <a:extLst>
              <a:ext uri="{FF2B5EF4-FFF2-40B4-BE49-F238E27FC236}">
                <a16:creationId xmlns:a16="http://schemas.microsoft.com/office/drawing/2014/main" id="{51740C70-4AF9-4E3E-B8C5-9C4C710271F8}"/>
              </a:ext>
            </a:extLst>
          </p:cNvPr>
          <p:cNvPicPr>
            <a:picLocks noChangeAspect="1"/>
          </p:cNvPicPr>
          <p:nvPr/>
        </p:nvPicPr>
        <p:blipFill>
          <a:blip r:embed="rId9"/>
          <a:stretch>
            <a:fillRect/>
          </a:stretch>
        </p:blipFill>
        <p:spPr>
          <a:xfrm>
            <a:off x="1" y="2780122"/>
            <a:ext cx="2115407" cy="1742661"/>
          </a:xfrm>
          <a:prstGeom prst="rect">
            <a:avLst/>
          </a:prstGeom>
        </p:spPr>
      </p:pic>
      <p:pic>
        <p:nvPicPr>
          <p:cNvPr id="12" name="Imagen 11">
            <a:extLst>
              <a:ext uri="{FF2B5EF4-FFF2-40B4-BE49-F238E27FC236}">
                <a16:creationId xmlns:a16="http://schemas.microsoft.com/office/drawing/2014/main" id="{88E885F3-DBC8-4852-A22D-363484B552A9}"/>
              </a:ext>
            </a:extLst>
          </p:cNvPr>
          <p:cNvPicPr>
            <a:picLocks noChangeAspect="1"/>
          </p:cNvPicPr>
          <p:nvPr/>
        </p:nvPicPr>
        <p:blipFill>
          <a:blip r:embed="rId10"/>
          <a:stretch>
            <a:fillRect/>
          </a:stretch>
        </p:blipFill>
        <p:spPr>
          <a:xfrm>
            <a:off x="2115408" y="2780122"/>
            <a:ext cx="1938975" cy="1742661"/>
          </a:xfrm>
          <a:prstGeom prst="rect">
            <a:avLst/>
          </a:prstGeom>
        </p:spPr>
      </p:pic>
      <p:pic>
        <p:nvPicPr>
          <p:cNvPr id="13" name="Imagen 12">
            <a:extLst>
              <a:ext uri="{FF2B5EF4-FFF2-40B4-BE49-F238E27FC236}">
                <a16:creationId xmlns:a16="http://schemas.microsoft.com/office/drawing/2014/main" id="{A51D7544-0023-4819-9437-D0B6B1C52800}"/>
              </a:ext>
            </a:extLst>
          </p:cNvPr>
          <p:cNvPicPr>
            <a:picLocks noChangeAspect="1"/>
          </p:cNvPicPr>
          <p:nvPr/>
        </p:nvPicPr>
        <p:blipFill>
          <a:blip r:embed="rId11"/>
          <a:stretch>
            <a:fillRect/>
          </a:stretch>
        </p:blipFill>
        <p:spPr>
          <a:xfrm>
            <a:off x="4054383" y="2780122"/>
            <a:ext cx="1938974" cy="1742661"/>
          </a:xfrm>
          <a:prstGeom prst="rect">
            <a:avLst/>
          </a:prstGeom>
        </p:spPr>
      </p:pic>
      <p:pic>
        <p:nvPicPr>
          <p:cNvPr id="14" name="Imagen 13">
            <a:extLst>
              <a:ext uri="{FF2B5EF4-FFF2-40B4-BE49-F238E27FC236}">
                <a16:creationId xmlns:a16="http://schemas.microsoft.com/office/drawing/2014/main" id="{C6363A55-40AA-4DB8-84B2-0A430C13B863}"/>
              </a:ext>
            </a:extLst>
          </p:cNvPr>
          <p:cNvPicPr>
            <a:picLocks noChangeAspect="1"/>
          </p:cNvPicPr>
          <p:nvPr/>
        </p:nvPicPr>
        <p:blipFill>
          <a:blip r:embed="rId12"/>
          <a:stretch>
            <a:fillRect/>
          </a:stretch>
        </p:blipFill>
        <p:spPr>
          <a:xfrm>
            <a:off x="6025150" y="2780122"/>
            <a:ext cx="2049077" cy="1742661"/>
          </a:xfrm>
          <a:prstGeom prst="rect">
            <a:avLst/>
          </a:prstGeom>
        </p:spPr>
      </p:pic>
      <p:sp>
        <p:nvSpPr>
          <p:cNvPr id="15" name="Rectángulo 14">
            <a:extLst>
              <a:ext uri="{FF2B5EF4-FFF2-40B4-BE49-F238E27FC236}">
                <a16:creationId xmlns:a16="http://schemas.microsoft.com/office/drawing/2014/main" id="{0EE50DEE-0319-4574-923E-1DB13E4AA3E7}"/>
              </a:ext>
            </a:extLst>
          </p:cNvPr>
          <p:cNvSpPr/>
          <p:nvPr/>
        </p:nvSpPr>
        <p:spPr>
          <a:xfrm>
            <a:off x="2953239" y="2441568"/>
            <a:ext cx="2284600"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Itakiwilina</a:t>
            </a:r>
            <a:endParaRPr lang="es-EC" sz="1600" b="1" dirty="0"/>
          </a:p>
        </p:txBody>
      </p:sp>
      <p:pic>
        <p:nvPicPr>
          <p:cNvPr id="16" name="Imagen 15">
            <a:extLst>
              <a:ext uri="{FF2B5EF4-FFF2-40B4-BE49-F238E27FC236}">
                <a16:creationId xmlns:a16="http://schemas.microsoft.com/office/drawing/2014/main" id="{CD112067-CE00-44CE-8207-9A6867C5A92C}"/>
              </a:ext>
            </a:extLst>
          </p:cNvPr>
          <p:cNvPicPr>
            <a:picLocks noChangeAspect="1"/>
          </p:cNvPicPr>
          <p:nvPr/>
        </p:nvPicPr>
        <p:blipFill>
          <a:blip r:embed="rId13"/>
          <a:stretch>
            <a:fillRect/>
          </a:stretch>
        </p:blipFill>
        <p:spPr>
          <a:xfrm>
            <a:off x="8378510" y="2822532"/>
            <a:ext cx="2049077" cy="1657839"/>
          </a:xfrm>
          <a:prstGeom prst="rect">
            <a:avLst/>
          </a:prstGeom>
        </p:spPr>
      </p:pic>
      <p:pic>
        <p:nvPicPr>
          <p:cNvPr id="17" name="Imagen 16">
            <a:extLst>
              <a:ext uri="{FF2B5EF4-FFF2-40B4-BE49-F238E27FC236}">
                <a16:creationId xmlns:a16="http://schemas.microsoft.com/office/drawing/2014/main" id="{5660D41B-F856-4C8D-A966-BA06876B4A63}"/>
              </a:ext>
            </a:extLst>
          </p:cNvPr>
          <p:cNvPicPr>
            <a:picLocks noChangeAspect="1"/>
          </p:cNvPicPr>
          <p:nvPr/>
        </p:nvPicPr>
        <p:blipFill>
          <a:blip r:embed="rId14"/>
          <a:stretch>
            <a:fillRect/>
          </a:stretch>
        </p:blipFill>
        <p:spPr>
          <a:xfrm>
            <a:off x="10475774" y="2822532"/>
            <a:ext cx="1599340" cy="1657839"/>
          </a:xfrm>
          <a:prstGeom prst="rect">
            <a:avLst/>
          </a:prstGeom>
        </p:spPr>
      </p:pic>
      <p:sp>
        <p:nvSpPr>
          <p:cNvPr id="18" name="Rectángulo 17">
            <a:extLst>
              <a:ext uri="{FF2B5EF4-FFF2-40B4-BE49-F238E27FC236}">
                <a16:creationId xmlns:a16="http://schemas.microsoft.com/office/drawing/2014/main" id="{A373204B-7640-44F5-B735-8685283F0752}"/>
              </a:ext>
            </a:extLst>
          </p:cNvPr>
          <p:cNvSpPr/>
          <p:nvPr/>
        </p:nvSpPr>
        <p:spPr>
          <a:xfrm>
            <a:off x="8899206" y="2475532"/>
            <a:ext cx="2040943"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Nukunu</a:t>
            </a:r>
            <a:endParaRPr lang="es-EC" sz="1600" b="1" dirty="0"/>
          </a:p>
        </p:txBody>
      </p:sp>
      <p:pic>
        <p:nvPicPr>
          <p:cNvPr id="19" name="Imagen 18">
            <a:extLst>
              <a:ext uri="{FF2B5EF4-FFF2-40B4-BE49-F238E27FC236}">
                <a16:creationId xmlns:a16="http://schemas.microsoft.com/office/drawing/2014/main" id="{03AF68C6-5203-46E3-A231-9790947C74B3}"/>
              </a:ext>
            </a:extLst>
          </p:cNvPr>
          <p:cNvPicPr>
            <a:picLocks noChangeAspect="1"/>
          </p:cNvPicPr>
          <p:nvPr/>
        </p:nvPicPr>
        <p:blipFill>
          <a:blip r:embed="rId15"/>
          <a:stretch>
            <a:fillRect/>
          </a:stretch>
        </p:blipFill>
        <p:spPr>
          <a:xfrm>
            <a:off x="2" y="5115339"/>
            <a:ext cx="1908311" cy="1742661"/>
          </a:xfrm>
          <a:prstGeom prst="rect">
            <a:avLst/>
          </a:prstGeom>
        </p:spPr>
      </p:pic>
      <p:pic>
        <p:nvPicPr>
          <p:cNvPr id="20" name="Imagen 19">
            <a:extLst>
              <a:ext uri="{FF2B5EF4-FFF2-40B4-BE49-F238E27FC236}">
                <a16:creationId xmlns:a16="http://schemas.microsoft.com/office/drawing/2014/main" id="{1F808395-8CE1-4DD8-B445-A2E46228115C}"/>
              </a:ext>
            </a:extLst>
          </p:cNvPr>
          <p:cNvPicPr>
            <a:picLocks noChangeAspect="1"/>
          </p:cNvPicPr>
          <p:nvPr/>
        </p:nvPicPr>
        <p:blipFill>
          <a:blip r:embed="rId16"/>
          <a:stretch>
            <a:fillRect/>
          </a:stretch>
        </p:blipFill>
        <p:spPr>
          <a:xfrm>
            <a:off x="1937564" y="5086001"/>
            <a:ext cx="1541319" cy="1771999"/>
          </a:xfrm>
          <a:prstGeom prst="rect">
            <a:avLst/>
          </a:prstGeom>
        </p:spPr>
      </p:pic>
      <p:sp>
        <p:nvSpPr>
          <p:cNvPr id="21" name="Rectángulo 20">
            <a:extLst>
              <a:ext uri="{FF2B5EF4-FFF2-40B4-BE49-F238E27FC236}">
                <a16:creationId xmlns:a16="http://schemas.microsoft.com/office/drawing/2014/main" id="{D1125820-568D-443E-A0A0-FCC6E52ACDC5}"/>
              </a:ext>
            </a:extLst>
          </p:cNvPr>
          <p:cNvSpPr/>
          <p:nvPr/>
        </p:nvSpPr>
        <p:spPr>
          <a:xfrm>
            <a:off x="691892" y="4747446"/>
            <a:ext cx="2025491"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Willanu</a:t>
            </a:r>
            <a:endParaRPr lang="es-EC" sz="1600" b="1" dirty="0"/>
          </a:p>
        </p:txBody>
      </p:sp>
      <p:pic>
        <p:nvPicPr>
          <p:cNvPr id="22" name="Imagen 21">
            <a:extLst>
              <a:ext uri="{FF2B5EF4-FFF2-40B4-BE49-F238E27FC236}">
                <a16:creationId xmlns:a16="http://schemas.microsoft.com/office/drawing/2014/main" id="{40D8BBB1-4886-4127-AE7B-A31A09EC5ACC}"/>
              </a:ext>
            </a:extLst>
          </p:cNvPr>
          <p:cNvPicPr>
            <a:picLocks noChangeAspect="1"/>
          </p:cNvPicPr>
          <p:nvPr/>
        </p:nvPicPr>
        <p:blipFill rotWithShape="1">
          <a:blip r:embed="rId17"/>
          <a:srcRect/>
          <a:stretch/>
        </p:blipFill>
        <p:spPr>
          <a:xfrm>
            <a:off x="3587406" y="5115338"/>
            <a:ext cx="1376868" cy="1742661"/>
          </a:xfrm>
          <a:prstGeom prst="rect">
            <a:avLst/>
          </a:prstGeom>
        </p:spPr>
      </p:pic>
      <p:pic>
        <p:nvPicPr>
          <p:cNvPr id="23" name="Imagen 22">
            <a:extLst>
              <a:ext uri="{FF2B5EF4-FFF2-40B4-BE49-F238E27FC236}">
                <a16:creationId xmlns:a16="http://schemas.microsoft.com/office/drawing/2014/main" id="{3F3B2E2B-E416-4DC6-9340-0B90AF8A4B65}"/>
              </a:ext>
            </a:extLst>
          </p:cNvPr>
          <p:cNvPicPr>
            <a:picLocks noChangeAspect="1"/>
          </p:cNvPicPr>
          <p:nvPr/>
        </p:nvPicPr>
        <p:blipFill>
          <a:blip r:embed="rId18"/>
          <a:stretch>
            <a:fillRect/>
          </a:stretch>
        </p:blipFill>
        <p:spPr>
          <a:xfrm>
            <a:off x="4977615" y="5115337"/>
            <a:ext cx="1344968" cy="1742661"/>
          </a:xfrm>
          <a:prstGeom prst="rect">
            <a:avLst/>
          </a:prstGeom>
        </p:spPr>
      </p:pic>
      <p:sp>
        <p:nvSpPr>
          <p:cNvPr id="24" name="Rectángulo 23">
            <a:extLst>
              <a:ext uri="{FF2B5EF4-FFF2-40B4-BE49-F238E27FC236}">
                <a16:creationId xmlns:a16="http://schemas.microsoft.com/office/drawing/2014/main" id="{BA5FF618-D984-462E-B98F-C4D0EAEFFF3E}"/>
              </a:ext>
            </a:extLst>
          </p:cNvPr>
          <p:cNvSpPr/>
          <p:nvPr/>
        </p:nvSpPr>
        <p:spPr>
          <a:xfrm>
            <a:off x="3989447" y="4762115"/>
            <a:ext cx="2214068"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Lushianta</a:t>
            </a:r>
            <a:endParaRPr lang="es-EC" sz="1600" b="1" dirty="0"/>
          </a:p>
        </p:txBody>
      </p:sp>
      <p:pic>
        <p:nvPicPr>
          <p:cNvPr id="25" name="Imagen 24">
            <a:extLst>
              <a:ext uri="{FF2B5EF4-FFF2-40B4-BE49-F238E27FC236}">
                <a16:creationId xmlns:a16="http://schemas.microsoft.com/office/drawing/2014/main" id="{5623B5CA-194E-4E1E-B82C-874A98C3A235}"/>
              </a:ext>
            </a:extLst>
          </p:cNvPr>
          <p:cNvPicPr>
            <a:picLocks noChangeAspect="1"/>
          </p:cNvPicPr>
          <p:nvPr/>
        </p:nvPicPr>
        <p:blipFill>
          <a:blip r:embed="rId19"/>
          <a:stretch>
            <a:fillRect/>
          </a:stretch>
        </p:blipFill>
        <p:spPr>
          <a:xfrm>
            <a:off x="6399025" y="5070536"/>
            <a:ext cx="1541319" cy="1742661"/>
          </a:xfrm>
          <a:prstGeom prst="rect">
            <a:avLst/>
          </a:prstGeom>
        </p:spPr>
      </p:pic>
      <p:pic>
        <p:nvPicPr>
          <p:cNvPr id="26" name="Imagen 25">
            <a:extLst>
              <a:ext uri="{FF2B5EF4-FFF2-40B4-BE49-F238E27FC236}">
                <a16:creationId xmlns:a16="http://schemas.microsoft.com/office/drawing/2014/main" id="{B96DBFB1-1FF6-43B0-A931-2AD1F54D023D}"/>
              </a:ext>
            </a:extLst>
          </p:cNvPr>
          <p:cNvPicPr>
            <a:picLocks noChangeAspect="1"/>
          </p:cNvPicPr>
          <p:nvPr/>
        </p:nvPicPr>
        <p:blipFill>
          <a:blip r:embed="rId20"/>
          <a:stretch>
            <a:fillRect/>
          </a:stretch>
        </p:blipFill>
        <p:spPr>
          <a:xfrm>
            <a:off x="7940344" y="5100669"/>
            <a:ext cx="1679587" cy="1742661"/>
          </a:xfrm>
          <a:prstGeom prst="rect">
            <a:avLst/>
          </a:prstGeom>
        </p:spPr>
      </p:pic>
      <p:sp>
        <p:nvSpPr>
          <p:cNvPr id="27" name="Rectángulo 26">
            <a:extLst>
              <a:ext uri="{FF2B5EF4-FFF2-40B4-BE49-F238E27FC236}">
                <a16:creationId xmlns:a16="http://schemas.microsoft.com/office/drawing/2014/main" id="{041281BA-06DC-4A42-92D7-ED2B97C4B436}"/>
              </a:ext>
            </a:extLst>
          </p:cNvPr>
          <p:cNvSpPr/>
          <p:nvPr/>
        </p:nvSpPr>
        <p:spPr>
          <a:xfrm>
            <a:off x="7049688" y="4731982"/>
            <a:ext cx="2128147"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Awayaku</a:t>
            </a:r>
            <a:endParaRPr lang="es-EC" sz="1600" b="1" dirty="0"/>
          </a:p>
        </p:txBody>
      </p:sp>
      <p:sp>
        <p:nvSpPr>
          <p:cNvPr id="28" name="Rectángulo 27">
            <a:extLst>
              <a:ext uri="{FF2B5EF4-FFF2-40B4-BE49-F238E27FC236}">
                <a16:creationId xmlns:a16="http://schemas.microsoft.com/office/drawing/2014/main" id="{9A8274CB-99A3-4A11-A873-223BEB9B04E8}"/>
              </a:ext>
            </a:extLst>
          </p:cNvPr>
          <p:cNvSpPr/>
          <p:nvPr/>
        </p:nvSpPr>
        <p:spPr>
          <a:xfrm>
            <a:off x="9793671" y="4738862"/>
            <a:ext cx="2316660" cy="33855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600" b="1" dirty="0">
                <a:solidFill>
                  <a:schemeClr val="bg1">
                    <a:lumMod val="10000"/>
                  </a:schemeClr>
                </a:solidFill>
              </a:rPr>
              <a:t>Comunidad  Rukullakta</a:t>
            </a:r>
            <a:endParaRPr lang="es-EC" sz="1600" b="1" dirty="0"/>
          </a:p>
        </p:txBody>
      </p:sp>
      <p:pic>
        <p:nvPicPr>
          <p:cNvPr id="29" name="Imagen 28">
            <a:extLst>
              <a:ext uri="{FF2B5EF4-FFF2-40B4-BE49-F238E27FC236}">
                <a16:creationId xmlns:a16="http://schemas.microsoft.com/office/drawing/2014/main" id="{B67CC41E-FEB7-41E7-AFF7-33087BB6EAD5}"/>
              </a:ext>
            </a:extLst>
          </p:cNvPr>
          <p:cNvPicPr>
            <a:picLocks noChangeAspect="1"/>
          </p:cNvPicPr>
          <p:nvPr/>
        </p:nvPicPr>
        <p:blipFill>
          <a:blip r:embed="rId21"/>
          <a:stretch>
            <a:fillRect/>
          </a:stretch>
        </p:blipFill>
        <p:spPr>
          <a:xfrm flipH="1">
            <a:off x="9674235" y="5100669"/>
            <a:ext cx="1265914" cy="1726791"/>
          </a:xfrm>
          <a:prstGeom prst="rect">
            <a:avLst/>
          </a:prstGeom>
        </p:spPr>
      </p:pic>
      <p:pic>
        <p:nvPicPr>
          <p:cNvPr id="30" name="Imagen 29">
            <a:extLst>
              <a:ext uri="{FF2B5EF4-FFF2-40B4-BE49-F238E27FC236}">
                <a16:creationId xmlns:a16="http://schemas.microsoft.com/office/drawing/2014/main" id="{52A8B9B4-8287-4BFB-8CF5-CAF3DC0168D2}"/>
              </a:ext>
            </a:extLst>
          </p:cNvPr>
          <p:cNvPicPr>
            <a:picLocks noChangeAspect="1"/>
          </p:cNvPicPr>
          <p:nvPr/>
        </p:nvPicPr>
        <p:blipFill>
          <a:blip r:embed="rId22"/>
          <a:stretch>
            <a:fillRect/>
          </a:stretch>
        </p:blipFill>
        <p:spPr>
          <a:xfrm>
            <a:off x="10942132" y="5115337"/>
            <a:ext cx="1265914" cy="1735375"/>
          </a:xfrm>
          <a:prstGeom prst="rect">
            <a:avLst/>
          </a:prstGeom>
        </p:spPr>
      </p:pic>
      <p:sp>
        <p:nvSpPr>
          <p:cNvPr id="31" name="Rectángulo 30">
            <a:extLst>
              <a:ext uri="{FF2B5EF4-FFF2-40B4-BE49-F238E27FC236}">
                <a16:creationId xmlns:a16="http://schemas.microsoft.com/office/drawing/2014/main" id="{42617545-C9A2-4A33-957D-D947DDA2B470}"/>
              </a:ext>
            </a:extLst>
          </p:cNvPr>
          <p:cNvSpPr/>
          <p:nvPr/>
        </p:nvSpPr>
        <p:spPr>
          <a:xfrm>
            <a:off x="-1" y="135690"/>
            <a:ext cx="4054384" cy="2110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2" name="Rectángulo 31">
            <a:extLst>
              <a:ext uri="{FF2B5EF4-FFF2-40B4-BE49-F238E27FC236}">
                <a16:creationId xmlns:a16="http://schemas.microsoft.com/office/drawing/2014/main" id="{CC6E3E9E-3572-4822-B358-A080B6D2F770}"/>
              </a:ext>
            </a:extLst>
          </p:cNvPr>
          <p:cNvSpPr/>
          <p:nvPr/>
        </p:nvSpPr>
        <p:spPr>
          <a:xfrm>
            <a:off x="4450017" y="0"/>
            <a:ext cx="7522079" cy="223236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3" name="Rectángulo 32">
            <a:extLst>
              <a:ext uri="{FF2B5EF4-FFF2-40B4-BE49-F238E27FC236}">
                <a16:creationId xmlns:a16="http://schemas.microsoft.com/office/drawing/2014/main" id="{619D99FD-1AB1-4CD8-B993-E4F2CF28ABFD}"/>
              </a:ext>
            </a:extLst>
          </p:cNvPr>
          <p:cNvSpPr/>
          <p:nvPr/>
        </p:nvSpPr>
        <p:spPr>
          <a:xfrm>
            <a:off x="-1" y="2441568"/>
            <a:ext cx="8184631" cy="21105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4" name="Rectángulo 33">
            <a:extLst>
              <a:ext uri="{FF2B5EF4-FFF2-40B4-BE49-F238E27FC236}">
                <a16:creationId xmlns:a16="http://schemas.microsoft.com/office/drawing/2014/main" id="{9F5B0D51-FAA7-4C2C-986E-FA712E32CCBF}"/>
              </a:ext>
            </a:extLst>
          </p:cNvPr>
          <p:cNvSpPr/>
          <p:nvPr/>
        </p:nvSpPr>
        <p:spPr>
          <a:xfrm>
            <a:off x="8378510" y="2441568"/>
            <a:ext cx="3731821" cy="203880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Rectángulo 34">
            <a:extLst>
              <a:ext uri="{FF2B5EF4-FFF2-40B4-BE49-F238E27FC236}">
                <a16:creationId xmlns:a16="http://schemas.microsoft.com/office/drawing/2014/main" id="{22A2BD09-173C-4D51-86B7-42E40BD451E8}"/>
              </a:ext>
            </a:extLst>
          </p:cNvPr>
          <p:cNvSpPr/>
          <p:nvPr/>
        </p:nvSpPr>
        <p:spPr>
          <a:xfrm>
            <a:off x="-1" y="4738862"/>
            <a:ext cx="3478884" cy="2104468"/>
          </a:xfrm>
          <a:prstGeom prst="rect">
            <a:avLst/>
          </a:prstGeom>
          <a:noFill/>
          <a:ln w="285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Rectángulo 35">
            <a:extLst>
              <a:ext uri="{FF2B5EF4-FFF2-40B4-BE49-F238E27FC236}">
                <a16:creationId xmlns:a16="http://schemas.microsoft.com/office/drawing/2014/main" id="{EE4144CE-7917-48A4-A23F-7D06B4839C23}"/>
              </a:ext>
            </a:extLst>
          </p:cNvPr>
          <p:cNvSpPr/>
          <p:nvPr/>
        </p:nvSpPr>
        <p:spPr>
          <a:xfrm>
            <a:off x="3585423" y="4747446"/>
            <a:ext cx="2759298" cy="206575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7" name="Rectángulo 36">
            <a:extLst>
              <a:ext uri="{FF2B5EF4-FFF2-40B4-BE49-F238E27FC236}">
                <a16:creationId xmlns:a16="http://schemas.microsoft.com/office/drawing/2014/main" id="{C070D702-EA98-4FF8-A8F7-7388271BD04E}"/>
              </a:ext>
            </a:extLst>
          </p:cNvPr>
          <p:cNvSpPr/>
          <p:nvPr/>
        </p:nvSpPr>
        <p:spPr>
          <a:xfrm>
            <a:off x="6433852" y="4718107"/>
            <a:ext cx="3238400" cy="21398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8" name="Rectángulo 37">
            <a:extLst>
              <a:ext uri="{FF2B5EF4-FFF2-40B4-BE49-F238E27FC236}">
                <a16:creationId xmlns:a16="http://schemas.microsoft.com/office/drawing/2014/main" id="{A42608C4-4980-4A83-966D-A6C87A9A08D8}"/>
              </a:ext>
            </a:extLst>
          </p:cNvPr>
          <p:cNvSpPr/>
          <p:nvPr/>
        </p:nvSpPr>
        <p:spPr>
          <a:xfrm>
            <a:off x="9707079" y="4688768"/>
            <a:ext cx="2484919" cy="212442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601652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823C16-2D91-47DB-A827-93846A53E3B2}"/>
              </a:ext>
            </a:extLst>
          </p:cNvPr>
          <p:cNvPicPr>
            <a:picLocks noChangeAspect="1"/>
          </p:cNvPicPr>
          <p:nvPr/>
        </p:nvPicPr>
        <p:blipFill rotWithShape="1">
          <a:blip r:embed="rId2"/>
          <a:srcRect l="5869" t="2973" r="3259" b="2760"/>
          <a:stretch/>
        </p:blipFill>
        <p:spPr>
          <a:xfrm>
            <a:off x="3502836" y="173456"/>
            <a:ext cx="4438489" cy="6511088"/>
          </a:xfrm>
          <a:prstGeom prst="rect">
            <a:avLst/>
          </a:prstGeom>
        </p:spPr>
      </p:pic>
      <p:cxnSp>
        <p:nvCxnSpPr>
          <p:cNvPr id="5" name="Conector recto de flecha 4">
            <a:extLst>
              <a:ext uri="{FF2B5EF4-FFF2-40B4-BE49-F238E27FC236}">
                <a16:creationId xmlns:a16="http://schemas.microsoft.com/office/drawing/2014/main" id="{36FA7999-5B3F-4BDA-AA18-00B11976F43F}"/>
              </a:ext>
            </a:extLst>
          </p:cNvPr>
          <p:cNvCxnSpPr>
            <a:cxnSpLocks/>
          </p:cNvCxnSpPr>
          <p:nvPr/>
        </p:nvCxnSpPr>
        <p:spPr>
          <a:xfrm flipV="1">
            <a:off x="2237173" y="1589104"/>
            <a:ext cx="1384916" cy="417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801444C8-E8FA-46DD-A0D3-FB4D77498C25}"/>
              </a:ext>
            </a:extLst>
          </p:cNvPr>
          <p:cNvCxnSpPr>
            <a:cxnSpLocks/>
          </p:cNvCxnSpPr>
          <p:nvPr/>
        </p:nvCxnSpPr>
        <p:spPr>
          <a:xfrm flipH="1">
            <a:off x="7759083" y="2762435"/>
            <a:ext cx="1466296" cy="415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827C298A-D1D8-4675-8AD7-28604C46E1D3}"/>
              </a:ext>
            </a:extLst>
          </p:cNvPr>
          <p:cNvCxnSpPr>
            <a:cxnSpLocks/>
          </p:cNvCxnSpPr>
          <p:nvPr/>
        </p:nvCxnSpPr>
        <p:spPr>
          <a:xfrm>
            <a:off x="2441359" y="4651899"/>
            <a:ext cx="1233996" cy="213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C3B95868-EC5B-46E1-B144-C43152D539FE}"/>
              </a:ext>
            </a:extLst>
          </p:cNvPr>
          <p:cNvCxnSpPr>
            <a:cxnSpLocks/>
          </p:cNvCxnSpPr>
          <p:nvPr/>
        </p:nvCxnSpPr>
        <p:spPr>
          <a:xfrm flipH="1">
            <a:off x="7707297" y="5344357"/>
            <a:ext cx="1640890" cy="4453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580758FB-B9AE-4475-BA3E-D4AC04E68F52}"/>
              </a:ext>
            </a:extLst>
          </p:cNvPr>
          <p:cNvCxnSpPr>
            <a:cxnSpLocks/>
          </p:cNvCxnSpPr>
          <p:nvPr/>
        </p:nvCxnSpPr>
        <p:spPr>
          <a:xfrm>
            <a:off x="2201662" y="6072326"/>
            <a:ext cx="1438183" cy="266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A75D4219-6D4D-4652-8E4A-FC155BFA6520}"/>
              </a:ext>
            </a:extLst>
          </p:cNvPr>
          <p:cNvSpPr/>
          <p:nvPr/>
        </p:nvSpPr>
        <p:spPr>
          <a:xfrm>
            <a:off x="390618" y="1846555"/>
            <a:ext cx="1811045" cy="5415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400" dirty="0">
                <a:solidFill>
                  <a:schemeClr val="bg1">
                    <a:lumMod val="10000"/>
                  </a:schemeClr>
                </a:solidFill>
              </a:rPr>
              <a:t>Datos Participantes</a:t>
            </a:r>
          </a:p>
        </p:txBody>
      </p:sp>
      <p:sp>
        <p:nvSpPr>
          <p:cNvPr id="24" name="Rectángulo 23">
            <a:extLst>
              <a:ext uri="{FF2B5EF4-FFF2-40B4-BE49-F238E27FC236}">
                <a16:creationId xmlns:a16="http://schemas.microsoft.com/office/drawing/2014/main" id="{BD0F86BC-8BFE-438A-BFD4-56C261A557AF}"/>
              </a:ext>
            </a:extLst>
          </p:cNvPr>
          <p:cNvSpPr/>
          <p:nvPr/>
        </p:nvSpPr>
        <p:spPr>
          <a:xfrm>
            <a:off x="727969" y="4395926"/>
            <a:ext cx="1652727" cy="5311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400" dirty="0">
                <a:solidFill>
                  <a:schemeClr val="bg1">
                    <a:lumMod val="10000"/>
                  </a:schemeClr>
                </a:solidFill>
              </a:rPr>
              <a:t>Servicios dentro del predio</a:t>
            </a:r>
          </a:p>
        </p:txBody>
      </p:sp>
      <p:sp>
        <p:nvSpPr>
          <p:cNvPr id="25" name="Rectángulo 24">
            <a:extLst>
              <a:ext uri="{FF2B5EF4-FFF2-40B4-BE49-F238E27FC236}">
                <a16:creationId xmlns:a16="http://schemas.microsoft.com/office/drawing/2014/main" id="{80C09EE9-2C30-4E36-B82F-97DE194E2931}"/>
              </a:ext>
            </a:extLst>
          </p:cNvPr>
          <p:cNvSpPr/>
          <p:nvPr/>
        </p:nvSpPr>
        <p:spPr>
          <a:xfrm>
            <a:off x="331433" y="5862221"/>
            <a:ext cx="1811045" cy="6007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400" dirty="0">
                <a:solidFill>
                  <a:schemeClr val="bg1">
                    <a:lumMod val="10000"/>
                  </a:schemeClr>
                </a:solidFill>
              </a:rPr>
              <a:t>Notas acerca de restricciones</a:t>
            </a:r>
          </a:p>
        </p:txBody>
      </p:sp>
      <p:sp>
        <p:nvSpPr>
          <p:cNvPr id="26" name="Rectángulo 25">
            <a:extLst>
              <a:ext uri="{FF2B5EF4-FFF2-40B4-BE49-F238E27FC236}">
                <a16:creationId xmlns:a16="http://schemas.microsoft.com/office/drawing/2014/main" id="{F83F3BF0-9E55-4B39-B121-E177F1ED2CCB}"/>
              </a:ext>
            </a:extLst>
          </p:cNvPr>
          <p:cNvSpPr/>
          <p:nvPr/>
        </p:nvSpPr>
        <p:spPr>
          <a:xfrm>
            <a:off x="9263848" y="2596717"/>
            <a:ext cx="2028548" cy="3551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400" dirty="0">
                <a:solidFill>
                  <a:schemeClr val="bg1">
                    <a:lumMod val="10000"/>
                  </a:schemeClr>
                </a:solidFill>
              </a:rPr>
              <a:t>Mapa de Ubicación</a:t>
            </a:r>
          </a:p>
        </p:txBody>
      </p:sp>
      <p:sp>
        <p:nvSpPr>
          <p:cNvPr id="27" name="Rectángulo 26">
            <a:extLst>
              <a:ext uri="{FF2B5EF4-FFF2-40B4-BE49-F238E27FC236}">
                <a16:creationId xmlns:a16="http://schemas.microsoft.com/office/drawing/2014/main" id="{13A62011-FB8F-4B30-AD1C-6D286C8FCC7C}"/>
              </a:ext>
            </a:extLst>
          </p:cNvPr>
          <p:cNvSpPr/>
          <p:nvPr/>
        </p:nvSpPr>
        <p:spPr>
          <a:xfrm>
            <a:off x="9434003" y="5128333"/>
            <a:ext cx="1811045" cy="5267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sz="1400" dirty="0">
                <a:solidFill>
                  <a:schemeClr val="bg1">
                    <a:lumMod val="10000"/>
                  </a:schemeClr>
                </a:solidFill>
              </a:rPr>
              <a:t>Restricciones en el predio</a:t>
            </a:r>
          </a:p>
        </p:txBody>
      </p:sp>
      <p:sp>
        <p:nvSpPr>
          <p:cNvPr id="28" name="Rectángulo 27">
            <a:extLst>
              <a:ext uri="{FF2B5EF4-FFF2-40B4-BE49-F238E27FC236}">
                <a16:creationId xmlns:a16="http://schemas.microsoft.com/office/drawing/2014/main" id="{DB0FF6BF-6897-4469-8CBD-ACEC4AA70EAB}"/>
              </a:ext>
            </a:extLst>
          </p:cNvPr>
          <p:cNvSpPr/>
          <p:nvPr/>
        </p:nvSpPr>
        <p:spPr>
          <a:xfrm>
            <a:off x="8202967" y="430112"/>
            <a:ext cx="4154749" cy="646331"/>
          </a:xfrm>
          <a:prstGeom prst="rect">
            <a:avLst/>
          </a:prstGeom>
        </p:spPr>
        <p:txBody>
          <a:bodyPr wrap="square">
            <a:spAutoFit/>
          </a:bodyPr>
          <a:lstStyle/>
          <a:p>
            <a:r>
              <a:rPr lang="es-EC" b="1" dirty="0">
                <a:solidFill>
                  <a:schemeClr val="bg1">
                    <a:lumMod val="10000"/>
                  </a:schemeClr>
                </a:solidFill>
              </a:rPr>
              <a:t>INFORME PREDIAL DE TENENCIA DE TIERRA</a:t>
            </a:r>
          </a:p>
        </p:txBody>
      </p:sp>
      <p:sp>
        <p:nvSpPr>
          <p:cNvPr id="9" name="Rectángulo 8">
            <a:extLst>
              <a:ext uri="{FF2B5EF4-FFF2-40B4-BE49-F238E27FC236}">
                <a16:creationId xmlns:a16="http://schemas.microsoft.com/office/drawing/2014/main" id="{55297CF2-E8E4-415D-AC17-037F9CFAD9CE}"/>
              </a:ext>
            </a:extLst>
          </p:cNvPr>
          <p:cNvSpPr/>
          <p:nvPr/>
        </p:nvSpPr>
        <p:spPr>
          <a:xfrm>
            <a:off x="4842773" y="3178206"/>
            <a:ext cx="178468" cy="91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C475E0BD-C732-4E3E-A884-10A49D334570}"/>
              </a:ext>
            </a:extLst>
          </p:cNvPr>
          <p:cNvPicPr>
            <a:picLocks noChangeAspect="1"/>
          </p:cNvPicPr>
          <p:nvPr/>
        </p:nvPicPr>
        <p:blipFill rotWithShape="1">
          <a:blip r:embed="rId3"/>
          <a:srcRect l="1" r="71894" b="21390"/>
          <a:stretch/>
        </p:blipFill>
        <p:spPr>
          <a:xfrm>
            <a:off x="4868048" y="3170733"/>
            <a:ext cx="153193" cy="91151"/>
          </a:xfrm>
          <a:prstGeom prst="rect">
            <a:avLst/>
          </a:prstGeom>
        </p:spPr>
      </p:pic>
    </p:spTree>
    <p:extLst>
      <p:ext uri="{BB962C8B-B14F-4D97-AF65-F5344CB8AC3E}">
        <p14:creationId xmlns:p14="http://schemas.microsoft.com/office/powerpoint/2010/main" val="131187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40025-3D8C-40FE-AFBF-304A8164C8F2}"/>
              </a:ext>
            </a:extLst>
          </p:cNvPr>
          <p:cNvSpPr>
            <a:spLocks noGrp="1"/>
          </p:cNvSpPr>
          <p:nvPr>
            <p:ph type="title"/>
          </p:nvPr>
        </p:nvSpPr>
        <p:spPr>
          <a:xfrm>
            <a:off x="6914321" y="0"/>
            <a:ext cx="4416287" cy="1293028"/>
          </a:xfrm>
        </p:spPr>
        <p:txBody>
          <a:bodyPr/>
          <a:lstStyle/>
          <a:p>
            <a:r>
              <a:rPr lang="es-EC" b="1" dirty="0">
                <a:solidFill>
                  <a:schemeClr val="bg1">
                    <a:lumMod val="10000"/>
                  </a:schemeClr>
                </a:solidFill>
                <a:latin typeface="+mn-lt"/>
              </a:rPr>
              <a:t>CONCLUSIONES</a:t>
            </a:r>
          </a:p>
        </p:txBody>
      </p:sp>
      <p:sp>
        <p:nvSpPr>
          <p:cNvPr id="5" name="Rectángulo 4">
            <a:extLst>
              <a:ext uri="{FF2B5EF4-FFF2-40B4-BE49-F238E27FC236}">
                <a16:creationId xmlns:a16="http://schemas.microsoft.com/office/drawing/2014/main" id="{E4D201F5-F127-46F4-9CE1-190C58F4EA58}"/>
              </a:ext>
            </a:extLst>
          </p:cNvPr>
          <p:cNvSpPr/>
          <p:nvPr/>
        </p:nvSpPr>
        <p:spPr>
          <a:xfrm>
            <a:off x="861180" y="5858175"/>
            <a:ext cx="10750811" cy="923330"/>
          </a:xfrm>
          <a:prstGeom prst="rect">
            <a:avLst/>
          </a:prstGeom>
          <a:solidFill>
            <a:srgbClr val="D8EEC0"/>
          </a:solidFill>
          <a:effectLst>
            <a:outerShdw blurRad="50800" dist="38100" algn="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just"/>
            <a:r>
              <a:rPr lang="es-ES" dirty="0">
                <a:solidFill>
                  <a:schemeClr val="bg1">
                    <a:lumMod val="10000"/>
                  </a:schemeClr>
                </a:solidFill>
              </a:rPr>
              <a:t>• El Sistema de Tenencia de Tierra aplicando STDM (Social Domain </a:t>
            </a:r>
            <a:r>
              <a:rPr lang="es-ES" dirty="0" err="1">
                <a:solidFill>
                  <a:schemeClr val="bg1">
                    <a:lumMod val="10000"/>
                  </a:schemeClr>
                </a:solidFill>
              </a:rPr>
              <a:t>Model</a:t>
            </a:r>
            <a:r>
              <a:rPr lang="es-ES" dirty="0">
                <a:solidFill>
                  <a:schemeClr val="bg1">
                    <a:lumMod val="10000"/>
                  </a:schemeClr>
                </a:solidFill>
              </a:rPr>
              <a:t>), permite dentro del pueblo Kichwa Rukullakta, gestionar y organizar su territorio, además de generar informes acerca de la tenencia de cada uno de los predios.</a:t>
            </a:r>
          </a:p>
        </p:txBody>
      </p:sp>
      <p:sp>
        <p:nvSpPr>
          <p:cNvPr id="3" name="Rectángulo 2">
            <a:extLst>
              <a:ext uri="{FF2B5EF4-FFF2-40B4-BE49-F238E27FC236}">
                <a16:creationId xmlns:a16="http://schemas.microsoft.com/office/drawing/2014/main" id="{B8BA0794-01D3-48E8-BF06-2861377196CD}"/>
              </a:ext>
            </a:extLst>
          </p:cNvPr>
          <p:cNvSpPr/>
          <p:nvPr/>
        </p:nvSpPr>
        <p:spPr>
          <a:xfrm>
            <a:off x="923324" y="1421076"/>
            <a:ext cx="10591014" cy="923330"/>
          </a:xfrm>
          <a:prstGeom prst="rect">
            <a:avLst/>
          </a:prstGeom>
          <a:ln>
            <a:noFill/>
          </a:ln>
          <a:effectLst>
            <a:outerShdw blurRad="50800" dist="38100" algn="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just"/>
            <a:r>
              <a:rPr lang="es-ES" dirty="0">
                <a:solidFill>
                  <a:schemeClr val="bg1">
                    <a:lumMod val="10000"/>
                  </a:schemeClr>
                </a:solidFill>
              </a:rPr>
              <a:t>• Se realizó la recolección y análisis de información generada por el SIGTIERRAS en el año 2013, la cual fue utilizada para la obtención de cartografía mediante digitalización de predios que se encontraron fuera de los centros poblados.</a:t>
            </a:r>
          </a:p>
        </p:txBody>
      </p:sp>
      <p:sp>
        <p:nvSpPr>
          <p:cNvPr id="4" name="Rectángulo 3">
            <a:extLst>
              <a:ext uri="{FF2B5EF4-FFF2-40B4-BE49-F238E27FC236}">
                <a16:creationId xmlns:a16="http://schemas.microsoft.com/office/drawing/2014/main" id="{B39A9AF6-100A-4A41-9ADE-53674B1C009B}"/>
              </a:ext>
            </a:extLst>
          </p:cNvPr>
          <p:cNvSpPr/>
          <p:nvPr/>
        </p:nvSpPr>
        <p:spPr>
          <a:xfrm>
            <a:off x="923324" y="2642903"/>
            <a:ext cx="10635402" cy="646331"/>
          </a:xfrm>
          <a:prstGeom prst="rect">
            <a:avLst/>
          </a:prstGeom>
          <a:solidFill>
            <a:srgbClr val="D8EEC0"/>
          </a:solidFill>
          <a:ln>
            <a:noFill/>
          </a:ln>
          <a:effectLst>
            <a:outerShdw blurRad="50800" dist="38100" algn="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just"/>
            <a:r>
              <a:rPr lang="es-ES" dirty="0">
                <a:solidFill>
                  <a:schemeClr val="bg1">
                    <a:lumMod val="10000"/>
                  </a:schemeClr>
                </a:solidFill>
              </a:rPr>
              <a:t>• Uno de los problemas principales en el PKR es la falta de servicio de agua, donde el 51.3 % de los predios no disponen de este servicio.</a:t>
            </a:r>
            <a:endParaRPr lang="es-EC" dirty="0"/>
          </a:p>
        </p:txBody>
      </p:sp>
      <p:sp>
        <p:nvSpPr>
          <p:cNvPr id="6" name="Rectángulo 5">
            <a:extLst>
              <a:ext uri="{FF2B5EF4-FFF2-40B4-BE49-F238E27FC236}">
                <a16:creationId xmlns:a16="http://schemas.microsoft.com/office/drawing/2014/main" id="{F91958D5-4A4B-4129-B7EF-AF339E3D545B}"/>
              </a:ext>
            </a:extLst>
          </p:cNvPr>
          <p:cNvSpPr/>
          <p:nvPr/>
        </p:nvSpPr>
        <p:spPr>
          <a:xfrm>
            <a:off x="887612" y="4366273"/>
            <a:ext cx="10670912" cy="1200329"/>
          </a:xfrm>
          <a:prstGeom prst="rect">
            <a:avLst/>
          </a:prstGeom>
          <a:solidFill>
            <a:srgbClr val="CCFF66"/>
          </a:solidFill>
          <a:ln>
            <a:solidFill>
              <a:schemeClr val="bg2">
                <a:lumMod val="90000"/>
              </a:schemeClr>
            </a:solidFill>
          </a:ln>
          <a:effectLst>
            <a:glow rad="63500">
              <a:schemeClr val="accent2">
                <a:satMod val="175000"/>
                <a:alpha val="40000"/>
              </a:schemeClr>
            </a:glow>
            <a:outerShdw blurRad="50800" dist="38100" algn="l" rotWithShape="0">
              <a:prstClr val="black">
                <a:alpha val="40000"/>
              </a:prstClr>
            </a:outerShdw>
          </a:effectLst>
        </p:spPr>
        <p:txBody>
          <a:bodyPr wrap="square">
            <a:spAutoFit/>
          </a:bodyPr>
          <a:lstStyle/>
          <a:p>
            <a:pPr algn="just"/>
            <a:r>
              <a:rPr lang="es-ES" dirty="0">
                <a:solidFill>
                  <a:schemeClr val="bg1">
                    <a:lumMod val="10000"/>
                  </a:schemeClr>
                </a:solidFill>
              </a:rPr>
              <a:t>• </a:t>
            </a:r>
            <a:r>
              <a:rPr lang="es-ES" dirty="0">
                <a:solidFill>
                  <a:schemeClr val="bg2">
                    <a:lumMod val="10000"/>
                  </a:schemeClr>
                </a:solidFill>
              </a:rPr>
              <a:t>El modelo LADM, además de incluir diferentes tipos de tenencia de tierra, promueve con la identificación de los predios que se encuentran con ciertos derechos, restricciones y responsabilidades, dentro del PKR se encontró que el 2,28% del total de predios tenían una restricción por afectaciones de ríos, quebradas o esteros, el 43,13% tiene una restricción de ancho de vía y el 100% del total de predios tienen una restricción de venta a personas externas.</a:t>
            </a:r>
          </a:p>
        </p:txBody>
      </p:sp>
      <p:sp>
        <p:nvSpPr>
          <p:cNvPr id="7" name="Rectángulo 6">
            <a:extLst>
              <a:ext uri="{FF2B5EF4-FFF2-40B4-BE49-F238E27FC236}">
                <a16:creationId xmlns:a16="http://schemas.microsoft.com/office/drawing/2014/main" id="{DB5C39F5-A292-466A-843C-A92CF42351DC}"/>
              </a:ext>
            </a:extLst>
          </p:cNvPr>
          <p:cNvSpPr/>
          <p:nvPr/>
        </p:nvSpPr>
        <p:spPr>
          <a:xfrm>
            <a:off x="893618" y="3497271"/>
            <a:ext cx="107026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solidFill>
                  <a:schemeClr val="bg1">
                    <a:lumMod val="10000"/>
                  </a:schemeClr>
                </a:solidFill>
              </a:rPr>
              <a:t>• Otro de los problemas encontrados es la migración, ya que se registró que el 10,76% de los predios registrados se encuentran desocupados.</a:t>
            </a:r>
            <a:endParaRPr lang="es-EC" dirty="0"/>
          </a:p>
        </p:txBody>
      </p:sp>
    </p:spTree>
    <p:extLst>
      <p:ext uri="{BB962C8B-B14F-4D97-AF65-F5344CB8AC3E}">
        <p14:creationId xmlns:p14="http://schemas.microsoft.com/office/powerpoint/2010/main" val="494720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F3CBB-8BFF-4078-B5C1-D163269DB5BC}"/>
              </a:ext>
            </a:extLst>
          </p:cNvPr>
          <p:cNvSpPr>
            <a:spLocks noGrp="1"/>
          </p:cNvSpPr>
          <p:nvPr>
            <p:ph type="title"/>
          </p:nvPr>
        </p:nvSpPr>
        <p:spPr>
          <a:xfrm>
            <a:off x="2935356" y="0"/>
            <a:ext cx="8610600" cy="1293028"/>
          </a:xfrm>
        </p:spPr>
        <p:txBody>
          <a:bodyPr/>
          <a:lstStyle/>
          <a:p>
            <a:r>
              <a:rPr lang="es-EC" b="1" dirty="0">
                <a:solidFill>
                  <a:schemeClr val="bg1">
                    <a:lumMod val="10000"/>
                  </a:schemeClr>
                </a:solidFill>
                <a:latin typeface="+mn-lt"/>
              </a:rPr>
              <a:t>RECOMENDACIONES</a:t>
            </a:r>
          </a:p>
        </p:txBody>
      </p:sp>
      <p:sp>
        <p:nvSpPr>
          <p:cNvPr id="4" name="Rectángulo 3">
            <a:extLst>
              <a:ext uri="{FF2B5EF4-FFF2-40B4-BE49-F238E27FC236}">
                <a16:creationId xmlns:a16="http://schemas.microsoft.com/office/drawing/2014/main" id="{01646C3B-3AD3-4D89-929B-31BDDE7880D9}"/>
              </a:ext>
            </a:extLst>
          </p:cNvPr>
          <p:cNvSpPr/>
          <p:nvPr/>
        </p:nvSpPr>
        <p:spPr>
          <a:xfrm>
            <a:off x="753807" y="1675406"/>
            <a:ext cx="10946963" cy="4524315"/>
          </a:xfrm>
          <a:prstGeom prst="rect">
            <a:avLst/>
          </a:prstGeom>
          <a:effectLst>
            <a:outerShdw blurRad="76200" dir="13500000" sy="23000" kx="1200000" algn="br" rotWithShape="0">
              <a:prstClr val="black">
                <a:alpha val="2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marL="285750" lvl="0" indent="-285750" algn="just">
              <a:spcAft>
                <a:spcPts val="0"/>
              </a:spcAft>
              <a:buFont typeface="Wingdings" panose="05000000000000000000" pitchFamily="2" charset="2"/>
              <a:buChar char="Ø"/>
            </a:pPr>
            <a:r>
              <a:rPr lang="es-EC" dirty="0">
                <a:solidFill>
                  <a:schemeClr val="bg1">
                    <a:lumMod val="10000"/>
                  </a:schemeClr>
                </a:solidFill>
                <a:ea typeface="Calibri" panose="020F0502020204030204" pitchFamily="34" charset="0"/>
                <a:cs typeface="Times New Roman" panose="02020603050405020304" pitchFamily="18" charset="0"/>
              </a:rPr>
              <a:t>Generar capacidades locales por medio de cursos, capacitaciones y talleres, en cada una de las comunidades para que se de continuidad y actualización los sistemas de tenencia de la tierra</a:t>
            </a:r>
            <a:r>
              <a:rPr lang="es-ES" dirty="0">
                <a:solidFill>
                  <a:schemeClr val="bg1">
                    <a:lumMod val="10000"/>
                  </a:schemeClr>
                </a:solidFill>
                <a:ea typeface="Calibri" panose="020F0502020204030204" pitchFamily="34" charset="0"/>
                <a:cs typeface="Times New Roman" panose="02020603050405020304" pitchFamily="18" charset="0"/>
              </a:rPr>
              <a:t>.</a:t>
            </a:r>
          </a:p>
          <a:p>
            <a:pPr marL="285750" lvl="0" indent="-285750" algn="just">
              <a:spcAft>
                <a:spcPts val="0"/>
              </a:spcAft>
              <a:buFont typeface="Wingdings" panose="05000000000000000000" pitchFamily="2" charset="2"/>
              <a:buChar char="Ø"/>
            </a:pPr>
            <a:endParaRPr lang="es-ES" dirty="0">
              <a:solidFill>
                <a:schemeClr val="bg1">
                  <a:lumMod val="10000"/>
                </a:schemeClr>
              </a:solidFill>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Ø"/>
            </a:pPr>
            <a:r>
              <a:rPr lang="es-ES" dirty="0">
                <a:solidFill>
                  <a:schemeClr val="bg1">
                    <a:lumMod val="10000"/>
                  </a:schemeClr>
                </a:solidFill>
                <a:ea typeface="Calibri" panose="020F0502020204030204" pitchFamily="34" charset="0"/>
                <a:cs typeface="Times New Roman" panose="02020603050405020304" pitchFamily="18" charset="0"/>
              </a:rPr>
              <a:t>Promover a instituciones públicas o privadas que realicen estudios, investigaciones o proyectos en territorios ancestrales, para que los dirigentes tengan un mejor conocimiento del territorio y puedan tomar decisiones acertadas para el desarrollo de la comunidad.</a:t>
            </a:r>
          </a:p>
          <a:p>
            <a:pPr marL="285750" lvl="0" indent="-285750" algn="just">
              <a:spcAft>
                <a:spcPts val="0"/>
              </a:spcAft>
              <a:buFont typeface="Wingdings" panose="05000000000000000000" pitchFamily="2" charset="2"/>
              <a:buChar char="Ø"/>
            </a:pPr>
            <a:endParaRPr lang="es-ES" dirty="0">
              <a:solidFill>
                <a:schemeClr val="bg1">
                  <a:lumMod val="10000"/>
                </a:schemeClr>
              </a:solidFill>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Ø"/>
            </a:pPr>
            <a:r>
              <a:rPr lang="es-ES" dirty="0">
                <a:solidFill>
                  <a:schemeClr val="bg1">
                    <a:lumMod val="10000"/>
                  </a:schemeClr>
                </a:solidFill>
                <a:ea typeface="Calibri" panose="020F0502020204030204" pitchFamily="34" charset="0"/>
                <a:cs typeface="Times New Roman" panose="02020603050405020304" pitchFamily="18" charset="0"/>
              </a:rPr>
              <a:t>Se debe trabajar en la búsqueda de un estándar para el catastro de nuestro país, una opción es la norma ISO 19152, que </a:t>
            </a:r>
            <a:r>
              <a:rPr lang="es-EC" dirty="0">
                <a:solidFill>
                  <a:schemeClr val="bg1">
                    <a:lumMod val="10000"/>
                  </a:schemeClr>
                </a:solidFill>
                <a:ea typeface="Calibri" panose="020F0502020204030204" pitchFamily="34" charset="0"/>
                <a:cs typeface="Times New Roman" panose="02020603050405020304" pitchFamily="18" charset="0"/>
              </a:rPr>
              <a:t>además de</a:t>
            </a:r>
            <a:r>
              <a:rPr lang="es-ES" dirty="0">
                <a:solidFill>
                  <a:schemeClr val="bg1">
                    <a:lumMod val="10000"/>
                  </a:schemeClr>
                </a:solidFill>
                <a:ea typeface="Calibri" panose="020F0502020204030204" pitchFamily="34" charset="0"/>
                <a:cs typeface="Times New Roman" panose="02020603050405020304" pitchFamily="18" charset="0"/>
              </a:rPr>
              <a:t> ser un estándar internacional, nos permita abarcar el registro de una mayor cantidad del territorio.</a:t>
            </a:r>
          </a:p>
          <a:p>
            <a:pPr marL="285750" lvl="0" indent="-285750" algn="just">
              <a:spcAft>
                <a:spcPts val="0"/>
              </a:spcAft>
              <a:buFont typeface="Wingdings" panose="05000000000000000000" pitchFamily="2" charset="2"/>
              <a:buChar char="Ø"/>
            </a:pPr>
            <a:endParaRPr lang="es-ES" dirty="0">
              <a:solidFill>
                <a:schemeClr val="bg1">
                  <a:lumMod val="10000"/>
                </a:schemeClr>
              </a:solidFill>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Ø"/>
            </a:pPr>
            <a:r>
              <a:rPr lang="es-ES" dirty="0">
                <a:solidFill>
                  <a:schemeClr val="bg1">
                    <a:lumMod val="10000"/>
                  </a:schemeClr>
                </a:solidFill>
                <a:ea typeface="Calibri" panose="020F0502020204030204" pitchFamily="34" charset="0"/>
                <a:cs typeface="Times New Roman" panose="02020603050405020304" pitchFamily="18" charset="0"/>
              </a:rPr>
              <a:t>Se debe promover el uso de software libre de administración de datos espaciales, en zonas carentes de recursos económicos, con esto se facilitaría la recopilación de información territorial.</a:t>
            </a:r>
          </a:p>
          <a:p>
            <a:pPr marL="285750" lvl="0" indent="-285750" algn="just">
              <a:spcAft>
                <a:spcPts val="0"/>
              </a:spcAft>
              <a:buFont typeface="Wingdings" panose="05000000000000000000" pitchFamily="2" charset="2"/>
              <a:buChar char="Ø"/>
            </a:pPr>
            <a:endParaRPr lang="es-ES" dirty="0">
              <a:solidFill>
                <a:schemeClr val="bg1">
                  <a:lumMod val="10000"/>
                </a:schemeClr>
              </a:solidFill>
              <a:ea typeface="Calibri" panose="020F0502020204030204" pitchFamily="34" charset="0"/>
              <a:cs typeface="Times New Roman" panose="02020603050405020304" pitchFamily="18" charset="0"/>
            </a:endParaRPr>
          </a:p>
          <a:p>
            <a:pPr marL="285750" lvl="0" indent="-285750" algn="just">
              <a:spcAft>
                <a:spcPts val="0"/>
              </a:spcAft>
              <a:buFont typeface="Wingdings" panose="05000000000000000000" pitchFamily="2" charset="2"/>
              <a:buChar char="Ø"/>
            </a:pPr>
            <a:r>
              <a:rPr lang="es-ES" dirty="0">
                <a:solidFill>
                  <a:schemeClr val="bg1">
                    <a:lumMod val="10000"/>
                  </a:schemeClr>
                </a:solidFill>
                <a:ea typeface="Calibri" panose="020F0502020204030204" pitchFamily="34" charset="0"/>
                <a:cs typeface="Times New Roman" panose="02020603050405020304" pitchFamily="18" charset="0"/>
              </a:rPr>
              <a:t>Es necesario que dentro de los territorios indígenas existan un sistema de tenencia de tierras, de esta manera estas personas tienden a ser menos vulnerables en cuanto al cumplimiento de sus derechos.</a:t>
            </a:r>
            <a:endParaRPr lang="es-EC" dirty="0">
              <a:solidFill>
                <a:schemeClr val="bg1">
                  <a:lumMod val="1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2637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DF213C-4AA6-4A53-9A10-0EE565C5AB22}"/>
              </a:ext>
            </a:extLst>
          </p:cNvPr>
          <p:cNvPicPr>
            <a:picLocks noChangeAspect="1"/>
          </p:cNvPicPr>
          <p:nvPr/>
        </p:nvPicPr>
        <p:blipFill rotWithShape="1">
          <a:blip r:embed="rId2"/>
          <a:srcRect t="20765" b="15847"/>
          <a:stretch/>
        </p:blipFill>
        <p:spPr>
          <a:xfrm>
            <a:off x="0" y="1"/>
            <a:ext cx="4916141" cy="2758190"/>
          </a:xfrm>
          <a:prstGeom prst="rect">
            <a:avLst/>
          </a:prstGeom>
        </p:spPr>
      </p:pic>
      <p:pic>
        <p:nvPicPr>
          <p:cNvPr id="4" name="Imagen 3">
            <a:extLst>
              <a:ext uri="{FF2B5EF4-FFF2-40B4-BE49-F238E27FC236}">
                <a16:creationId xmlns:a16="http://schemas.microsoft.com/office/drawing/2014/main" id="{4944C506-8B54-4794-9D60-0B0CA1C9A349}"/>
              </a:ext>
            </a:extLst>
          </p:cNvPr>
          <p:cNvPicPr>
            <a:picLocks noChangeAspect="1"/>
          </p:cNvPicPr>
          <p:nvPr/>
        </p:nvPicPr>
        <p:blipFill>
          <a:blip r:embed="rId3"/>
          <a:stretch>
            <a:fillRect/>
          </a:stretch>
        </p:blipFill>
        <p:spPr>
          <a:xfrm>
            <a:off x="15624" y="4486707"/>
            <a:ext cx="3826224" cy="2371292"/>
          </a:xfrm>
          <a:prstGeom prst="rect">
            <a:avLst/>
          </a:prstGeom>
        </p:spPr>
      </p:pic>
      <p:pic>
        <p:nvPicPr>
          <p:cNvPr id="5" name="Imagen 4">
            <a:extLst>
              <a:ext uri="{FF2B5EF4-FFF2-40B4-BE49-F238E27FC236}">
                <a16:creationId xmlns:a16="http://schemas.microsoft.com/office/drawing/2014/main" id="{5FAB8638-A350-47D1-94AF-1628012B3816}"/>
              </a:ext>
            </a:extLst>
          </p:cNvPr>
          <p:cNvPicPr>
            <a:picLocks noChangeAspect="1"/>
          </p:cNvPicPr>
          <p:nvPr/>
        </p:nvPicPr>
        <p:blipFill>
          <a:blip r:embed="rId4"/>
          <a:stretch>
            <a:fillRect/>
          </a:stretch>
        </p:blipFill>
        <p:spPr>
          <a:xfrm>
            <a:off x="8529403" y="0"/>
            <a:ext cx="3662597" cy="2773179"/>
          </a:xfrm>
          <a:prstGeom prst="rect">
            <a:avLst/>
          </a:prstGeom>
        </p:spPr>
      </p:pic>
      <p:pic>
        <p:nvPicPr>
          <p:cNvPr id="6" name="Imagen 5">
            <a:extLst>
              <a:ext uri="{FF2B5EF4-FFF2-40B4-BE49-F238E27FC236}">
                <a16:creationId xmlns:a16="http://schemas.microsoft.com/office/drawing/2014/main" id="{AFEE083A-BDF0-49DB-A52F-6EA7AC9C06C0}"/>
              </a:ext>
            </a:extLst>
          </p:cNvPr>
          <p:cNvPicPr>
            <a:picLocks noChangeAspect="1"/>
          </p:cNvPicPr>
          <p:nvPr/>
        </p:nvPicPr>
        <p:blipFill>
          <a:blip r:embed="rId5"/>
          <a:stretch>
            <a:fillRect/>
          </a:stretch>
        </p:blipFill>
        <p:spPr>
          <a:xfrm>
            <a:off x="3728820" y="4494203"/>
            <a:ext cx="4167264" cy="2371292"/>
          </a:xfrm>
          <a:prstGeom prst="rect">
            <a:avLst/>
          </a:prstGeom>
        </p:spPr>
      </p:pic>
      <p:pic>
        <p:nvPicPr>
          <p:cNvPr id="7" name="Imagen 6">
            <a:extLst>
              <a:ext uri="{FF2B5EF4-FFF2-40B4-BE49-F238E27FC236}">
                <a16:creationId xmlns:a16="http://schemas.microsoft.com/office/drawing/2014/main" id="{C87A5EF9-9E90-428B-9075-2ED4B956A9B3}"/>
              </a:ext>
            </a:extLst>
          </p:cNvPr>
          <p:cNvPicPr>
            <a:picLocks noChangeAspect="1"/>
          </p:cNvPicPr>
          <p:nvPr/>
        </p:nvPicPr>
        <p:blipFill rotWithShape="1">
          <a:blip r:embed="rId6"/>
          <a:srcRect l="9563" t="20547"/>
          <a:stretch/>
        </p:blipFill>
        <p:spPr>
          <a:xfrm>
            <a:off x="7896084" y="4486707"/>
            <a:ext cx="4280292" cy="2356305"/>
          </a:xfrm>
          <a:prstGeom prst="rect">
            <a:avLst/>
          </a:prstGeom>
        </p:spPr>
      </p:pic>
      <p:pic>
        <p:nvPicPr>
          <p:cNvPr id="8" name="Imagen 7">
            <a:extLst>
              <a:ext uri="{FF2B5EF4-FFF2-40B4-BE49-F238E27FC236}">
                <a16:creationId xmlns:a16="http://schemas.microsoft.com/office/drawing/2014/main" id="{57416682-63A9-4616-B54F-DB7045C771B7}"/>
              </a:ext>
            </a:extLst>
          </p:cNvPr>
          <p:cNvPicPr>
            <a:picLocks noChangeAspect="1"/>
          </p:cNvPicPr>
          <p:nvPr/>
        </p:nvPicPr>
        <p:blipFill>
          <a:blip r:embed="rId7"/>
          <a:stretch>
            <a:fillRect/>
          </a:stretch>
        </p:blipFill>
        <p:spPr>
          <a:xfrm>
            <a:off x="4916141" y="14988"/>
            <a:ext cx="3613262" cy="2938072"/>
          </a:xfrm>
          <a:prstGeom prst="rect">
            <a:avLst/>
          </a:prstGeom>
        </p:spPr>
      </p:pic>
      <p:pic>
        <p:nvPicPr>
          <p:cNvPr id="9" name="Imagen 8">
            <a:extLst>
              <a:ext uri="{FF2B5EF4-FFF2-40B4-BE49-F238E27FC236}">
                <a16:creationId xmlns:a16="http://schemas.microsoft.com/office/drawing/2014/main" id="{AF75EE21-9EBE-4DAD-9371-B3F6DF369473}"/>
              </a:ext>
            </a:extLst>
          </p:cNvPr>
          <p:cNvPicPr>
            <a:picLocks noChangeAspect="1"/>
          </p:cNvPicPr>
          <p:nvPr/>
        </p:nvPicPr>
        <p:blipFill>
          <a:blip r:embed="rId8"/>
          <a:stretch>
            <a:fillRect/>
          </a:stretch>
        </p:blipFill>
        <p:spPr>
          <a:xfrm>
            <a:off x="0" y="2271913"/>
            <a:ext cx="3841848" cy="2225233"/>
          </a:xfrm>
          <a:prstGeom prst="rect">
            <a:avLst/>
          </a:prstGeom>
        </p:spPr>
      </p:pic>
      <p:pic>
        <p:nvPicPr>
          <p:cNvPr id="10" name="Imagen 9">
            <a:extLst>
              <a:ext uri="{FF2B5EF4-FFF2-40B4-BE49-F238E27FC236}">
                <a16:creationId xmlns:a16="http://schemas.microsoft.com/office/drawing/2014/main" id="{FFF83776-1CEE-4684-B6A4-1FF246857BF8}"/>
              </a:ext>
            </a:extLst>
          </p:cNvPr>
          <p:cNvPicPr>
            <a:picLocks noChangeAspect="1"/>
          </p:cNvPicPr>
          <p:nvPr/>
        </p:nvPicPr>
        <p:blipFill>
          <a:blip r:embed="rId9"/>
          <a:stretch>
            <a:fillRect/>
          </a:stretch>
        </p:blipFill>
        <p:spPr>
          <a:xfrm>
            <a:off x="7539419" y="2730175"/>
            <a:ext cx="4652581" cy="1764025"/>
          </a:xfrm>
          <a:prstGeom prst="rect">
            <a:avLst/>
          </a:prstGeom>
        </p:spPr>
      </p:pic>
      <p:pic>
        <p:nvPicPr>
          <p:cNvPr id="2" name="Imagen 1">
            <a:extLst>
              <a:ext uri="{FF2B5EF4-FFF2-40B4-BE49-F238E27FC236}">
                <a16:creationId xmlns:a16="http://schemas.microsoft.com/office/drawing/2014/main" id="{41C2D904-EBFA-48F2-BBA9-06A7BDB78557}"/>
              </a:ext>
            </a:extLst>
          </p:cNvPr>
          <p:cNvPicPr>
            <a:picLocks noChangeAspect="1"/>
          </p:cNvPicPr>
          <p:nvPr/>
        </p:nvPicPr>
        <p:blipFill rotWithShape="1">
          <a:blip r:embed="rId10"/>
          <a:srcRect l="6342" t="9651" r="9000" b="6517"/>
          <a:stretch/>
        </p:blipFill>
        <p:spPr>
          <a:xfrm>
            <a:off x="3243504" y="2278908"/>
            <a:ext cx="4652580" cy="2751195"/>
          </a:xfrm>
          <a:prstGeom prst="flowChartConnector">
            <a:avLst/>
          </a:prstGeom>
          <a:ln w="28575">
            <a:solidFill>
              <a:schemeClr val="accent3">
                <a:lumMod val="75000"/>
              </a:schemeClr>
            </a:solidFill>
          </a:ln>
          <a:scene3d>
            <a:camera prst="orthographicFront"/>
            <a:lightRig rig="threePt" dir="t"/>
          </a:scene3d>
          <a:sp3d>
            <a:bevelT/>
          </a:sp3d>
        </p:spPr>
      </p:pic>
      <p:sp>
        <p:nvSpPr>
          <p:cNvPr id="11" name="Rectángulo 10">
            <a:extLst>
              <a:ext uri="{FF2B5EF4-FFF2-40B4-BE49-F238E27FC236}">
                <a16:creationId xmlns:a16="http://schemas.microsoft.com/office/drawing/2014/main" id="{74EBA6A2-993C-4C9A-AB00-701020C4D6EF}"/>
              </a:ext>
            </a:extLst>
          </p:cNvPr>
          <p:cNvSpPr/>
          <p:nvPr/>
        </p:nvSpPr>
        <p:spPr>
          <a:xfrm>
            <a:off x="8158578" y="2148396"/>
            <a:ext cx="3873623" cy="2554545"/>
          </a:xfrm>
          <a:prstGeom prst="rect">
            <a:avLst/>
          </a:prstGeom>
          <a:solidFill>
            <a:schemeClr val="tx2">
              <a:lumMod val="95000"/>
            </a:schemeClr>
          </a:solidFill>
          <a:effectLst>
            <a:softEdge rad="63500"/>
          </a:effectLst>
        </p:spPr>
        <p:txBody>
          <a:bodyPr wrap="square">
            <a:spAutoFit/>
          </a:bodyPr>
          <a:lstStyle/>
          <a:p>
            <a:pPr algn="just"/>
            <a:r>
              <a:rPr lang="es-EC" sz="1600" b="1" dirty="0">
                <a:ln w="0"/>
                <a:solidFill>
                  <a:schemeClr val="accent4">
                    <a:lumMod val="50000"/>
                  </a:schemeClr>
                </a:solidFill>
                <a:effectLst>
                  <a:outerShdw blurRad="38100" dist="25400" dir="5400000" algn="ctr" rotWithShape="0">
                    <a:srgbClr val="6E747A">
                      <a:alpha val="43000"/>
                    </a:srgbClr>
                  </a:outerShdw>
                </a:effectLst>
              </a:rPr>
              <a:t>“Los ríos no beben su propia agua; los árboles no comen sus propios frutos, el sol no brilla para sí mismo; las flores no esparcen su fragancia para sí mismas. Vivir para los otros es una regla de la naturaleza… La vida es buena cuando tú estás feliz, pero, la vida es mucho mejor cuando los otros son felices por causa tuya” </a:t>
            </a:r>
          </a:p>
          <a:p>
            <a:pPr algn="just"/>
            <a:r>
              <a:rPr lang="es-EC" sz="1600" b="1" dirty="0">
                <a:ln w="0"/>
                <a:solidFill>
                  <a:schemeClr val="accent4">
                    <a:lumMod val="50000"/>
                  </a:schemeClr>
                </a:solidFill>
                <a:effectLst>
                  <a:outerShdw blurRad="38100" dist="25400" dir="5400000" algn="ctr" rotWithShape="0">
                    <a:srgbClr val="6E747A">
                      <a:alpha val="43000"/>
                    </a:srgbClr>
                  </a:outerShdw>
                </a:effectLst>
              </a:rPr>
              <a:t>Papa Francisco</a:t>
            </a:r>
          </a:p>
        </p:txBody>
      </p:sp>
    </p:spTree>
    <p:extLst>
      <p:ext uri="{BB962C8B-B14F-4D97-AF65-F5344CB8AC3E}">
        <p14:creationId xmlns:p14="http://schemas.microsoft.com/office/powerpoint/2010/main" val="53245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560AC-5F96-43DD-A870-DDE0F74049CE}"/>
              </a:ext>
            </a:extLst>
          </p:cNvPr>
          <p:cNvSpPr>
            <a:spLocks noGrp="1"/>
          </p:cNvSpPr>
          <p:nvPr>
            <p:ph type="title"/>
          </p:nvPr>
        </p:nvSpPr>
        <p:spPr>
          <a:xfrm>
            <a:off x="3581400" y="221034"/>
            <a:ext cx="8610600" cy="1293028"/>
          </a:xfrm>
        </p:spPr>
        <p:txBody>
          <a:bodyPr>
            <a:normAutofit/>
          </a:bodyPr>
          <a:lstStyle/>
          <a:p>
            <a:r>
              <a:rPr lang="es-EC" sz="3600" b="1" dirty="0">
                <a:solidFill>
                  <a:schemeClr val="bg1">
                    <a:lumMod val="10000"/>
                  </a:schemeClr>
                </a:solidFill>
                <a:latin typeface="+mn-lt"/>
              </a:rPr>
              <a:t>UBICACIÓN DEL ÁREA DE ESTUDIO</a:t>
            </a:r>
          </a:p>
        </p:txBody>
      </p:sp>
      <p:sp>
        <p:nvSpPr>
          <p:cNvPr id="4" name="Rectángulo 3">
            <a:extLst>
              <a:ext uri="{FF2B5EF4-FFF2-40B4-BE49-F238E27FC236}">
                <a16:creationId xmlns:a16="http://schemas.microsoft.com/office/drawing/2014/main" id="{88B3DCFB-DA21-4C47-9DE9-EEFB42AA37DD}"/>
              </a:ext>
            </a:extLst>
          </p:cNvPr>
          <p:cNvSpPr/>
          <p:nvPr/>
        </p:nvSpPr>
        <p:spPr>
          <a:xfrm>
            <a:off x="6751982" y="1514062"/>
            <a:ext cx="4784035" cy="1077218"/>
          </a:xfrm>
          <a:prstGeom prst="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es-EC" sz="1600" dirty="0">
                <a:solidFill>
                  <a:schemeClr val="bg1">
                    <a:lumMod val="10000"/>
                  </a:schemeClr>
                </a:solidFill>
                <a:latin typeface="Times New Roman" panose="02020603050405020304" pitchFamily="18" charset="0"/>
                <a:ea typeface="Calibri" panose="020F0502020204030204" pitchFamily="34" charset="0"/>
              </a:rPr>
              <a:t>Para el proyecto se tomará como área de estudio nueve comunidades que son: Ardilla Urku, Awayaku, Itakiwilina, Lushianta, Nukunu, Rukullakta, Purutuyaku, Tambayaku y Willanu.</a:t>
            </a:r>
            <a:endParaRPr lang="es-EC" sz="1600" dirty="0">
              <a:solidFill>
                <a:schemeClr val="bg1">
                  <a:lumMod val="10000"/>
                </a:schemeClr>
              </a:solidFill>
              <a:latin typeface="Calibri" panose="020F0502020204030204" pitchFamily="34" charset="0"/>
              <a:ea typeface="Calibri" panose="020F0502020204030204" pitchFamily="34" charset="0"/>
            </a:endParaRPr>
          </a:p>
        </p:txBody>
      </p:sp>
      <p:pic>
        <p:nvPicPr>
          <p:cNvPr id="6" name="Imagen 5">
            <a:extLst>
              <a:ext uri="{FF2B5EF4-FFF2-40B4-BE49-F238E27FC236}">
                <a16:creationId xmlns:a16="http://schemas.microsoft.com/office/drawing/2014/main" id="{62B49C57-9A8C-4ED8-8FB4-257FDFE0F9BD}"/>
              </a:ext>
            </a:extLst>
          </p:cNvPr>
          <p:cNvPicPr>
            <a:picLocks noChangeAspect="1"/>
          </p:cNvPicPr>
          <p:nvPr/>
        </p:nvPicPr>
        <p:blipFill>
          <a:blip r:embed="rId2"/>
          <a:stretch>
            <a:fillRect/>
          </a:stretch>
        </p:blipFill>
        <p:spPr>
          <a:xfrm>
            <a:off x="110185" y="2741769"/>
            <a:ext cx="5962624" cy="4034790"/>
          </a:xfrm>
          <a:prstGeom prst="rect">
            <a:avLst/>
          </a:prstGeom>
        </p:spPr>
      </p:pic>
      <p:sp>
        <p:nvSpPr>
          <p:cNvPr id="7" name="Rectángulo 6">
            <a:extLst>
              <a:ext uri="{FF2B5EF4-FFF2-40B4-BE49-F238E27FC236}">
                <a16:creationId xmlns:a16="http://schemas.microsoft.com/office/drawing/2014/main" id="{4E406319-7ADD-4E22-A490-D85716E49A10}"/>
              </a:ext>
            </a:extLst>
          </p:cNvPr>
          <p:cNvSpPr/>
          <p:nvPr/>
        </p:nvSpPr>
        <p:spPr>
          <a:xfrm>
            <a:off x="0" y="1760283"/>
            <a:ext cx="6072809"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1600"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Provincia: Napo</a:t>
            </a:r>
          </a:p>
          <a:p>
            <a:pPr algn="ctr"/>
            <a:r>
              <a:rPr lang="es-ES" sz="1600"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Cantón: Archidona y Tena.  </a:t>
            </a:r>
          </a:p>
        </p:txBody>
      </p:sp>
      <p:pic>
        <p:nvPicPr>
          <p:cNvPr id="8" name="Imagen 7">
            <a:extLst>
              <a:ext uri="{FF2B5EF4-FFF2-40B4-BE49-F238E27FC236}">
                <a16:creationId xmlns:a16="http://schemas.microsoft.com/office/drawing/2014/main" id="{311633E9-EC7F-448A-A259-328E3444731C}"/>
              </a:ext>
            </a:extLst>
          </p:cNvPr>
          <p:cNvPicPr>
            <a:picLocks noChangeAspect="1"/>
          </p:cNvPicPr>
          <p:nvPr/>
        </p:nvPicPr>
        <p:blipFill>
          <a:blip r:embed="rId3"/>
          <a:stretch>
            <a:fillRect/>
          </a:stretch>
        </p:blipFill>
        <p:spPr>
          <a:xfrm>
            <a:off x="6366537" y="2823209"/>
            <a:ext cx="5737299" cy="4034789"/>
          </a:xfrm>
          <a:prstGeom prst="rect">
            <a:avLst/>
          </a:prstGeom>
        </p:spPr>
      </p:pic>
    </p:spTree>
    <p:extLst>
      <p:ext uri="{BB962C8B-B14F-4D97-AF65-F5344CB8AC3E}">
        <p14:creationId xmlns:p14="http://schemas.microsoft.com/office/powerpoint/2010/main" val="175698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0DAC8-520D-4783-8A6D-0469610F6A53}"/>
              </a:ext>
            </a:extLst>
          </p:cNvPr>
          <p:cNvSpPr>
            <a:spLocks noGrp="1"/>
          </p:cNvSpPr>
          <p:nvPr>
            <p:ph type="title"/>
          </p:nvPr>
        </p:nvSpPr>
        <p:spPr>
          <a:xfrm>
            <a:off x="7485163" y="0"/>
            <a:ext cx="4509051" cy="1293028"/>
          </a:xfrm>
        </p:spPr>
        <p:txBody>
          <a:bodyPr>
            <a:normAutofit/>
          </a:bodyPr>
          <a:lstStyle/>
          <a:p>
            <a:r>
              <a:rPr lang="es-EC" sz="3600" b="1" dirty="0">
                <a:solidFill>
                  <a:schemeClr val="bg1">
                    <a:lumMod val="10000"/>
                  </a:schemeClr>
                </a:solidFill>
                <a:latin typeface="+mn-lt"/>
              </a:rPr>
              <a:t>MARCO TEÓRICO</a:t>
            </a:r>
          </a:p>
        </p:txBody>
      </p:sp>
      <p:sp>
        <p:nvSpPr>
          <p:cNvPr id="5" name="Rectángulo: esquinas diagonales redondeadas 4">
            <a:extLst>
              <a:ext uri="{FF2B5EF4-FFF2-40B4-BE49-F238E27FC236}">
                <a16:creationId xmlns:a16="http://schemas.microsoft.com/office/drawing/2014/main" id="{3716366B-F8AC-4387-9B44-CF8A9DD5837B}"/>
              </a:ext>
            </a:extLst>
          </p:cNvPr>
          <p:cNvSpPr/>
          <p:nvPr/>
        </p:nvSpPr>
        <p:spPr>
          <a:xfrm>
            <a:off x="498325" y="2399923"/>
            <a:ext cx="3591339" cy="715089"/>
          </a:xfrm>
          <a:prstGeom prst="round2Diag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dirty="0">
                <a:solidFill>
                  <a:schemeClr val="bg1">
                    <a:lumMod val="10000"/>
                  </a:schemeClr>
                </a:solidFill>
              </a:rPr>
              <a:t>Reglas para regular la propiedad de tierras</a:t>
            </a:r>
          </a:p>
        </p:txBody>
      </p:sp>
      <p:sp>
        <p:nvSpPr>
          <p:cNvPr id="7" name="Rectángulo: esquinas diagonales redondeadas 6">
            <a:extLst>
              <a:ext uri="{FF2B5EF4-FFF2-40B4-BE49-F238E27FC236}">
                <a16:creationId xmlns:a16="http://schemas.microsoft.com/office/drawing/2014/main" id="{5D987E80-4D7A-473A-A01C-A896899D0F13}"/>
              </a:ext>
            </a:extLst>
          </p:cNvPr>
          <p:cNvSpPr/>
          <p:nvPr/>
        </p:nvSpPr>
        <p:spPr>
          <a:xfrm>
            <a:off x="8464523" y="2087147"/>
            <a:ext cx="3456096" cy="715089"/>
          </a:xfrm>
          <a:prstGeom prst="round2DiagRect">
            <a:avLst/>
          </a:prstGeom>
          <a:solidFill>
            <a:schemeClr val="tx2">
              <a:lumMod val="8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es-ES" dirty="0">
                <a:solidFill>
                  <a:schemeClr val="bg1">
                    <a:lumMod val="10000"/>
                  </a:schemeClr>
                </a:solidFill>
              </a:rPr>
              <a:t>Infraestructuras que regulan el acceso de la persona a la tierra</a:t>
            </a:r>
          </a:p>
        </p:txBody>
      </p:sp>
      <p:sp>
        <p:nvSpPr>
          <p:cNvPr id="8" name="Rectángulo: esquinas diagonales redondeadas 7">
            <a:extLst>
              <a:ext uri="{FF2B5EF4-FFF2-40B4-BE49-F238E27FC236}">
                <a16:creationId xmlns:a16="http://schemas.microsoft.com/office/drawing/2014/main" id="{1CE7865E-B9C0-40E4-B9CA-46C48E10C99E}"/>
              </a:ext>
            </a:extLst>
          </p:cNvPr>
          <p:cNvSpPr/>
          <p:nvPr/>
        </p:nvSpPr>
        <p:spPr>
          <a:xfrm>
            <a:off x="8464523" y="5237485"/>
            <a:ext cx="3456096" cy="715089"/>
          </a:xfrm>
          <a:prstGeom prst="round2Diag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ES" dirty="0">
                <a:solidFill>
                  <a:schemeClr val="bg1">
                    <a:lumMod val="10000"/>
                  </a:schemeClr>
                </a:solidFill>
              </a:rPr>
              <a:t>Reglas definidas por los miembros de la comunidad.</a:t>
            </a:r>
            <a:endParaRPr lang="es-EC" dirty="0"/>
          </a:p>
        </p:txBody>
      </p:sp>
      <p:sp>
        <p:nvSpPr>
          <p:cNvPr id="9" name="Pergamino: horizontal 8">
            <a:extLst>
              <a:ext uri="{FF2B5EF4-FFF2-40B4-BE49-F238E27FC236}">
                <a16:creationId xmlns:a16="http://schemas.microsoft.com/office/drawing/2014/main" id="{DF7B3F35-6D79-4563-9FDA-981369C8F5A0}"/>
              </a:ext>
            </a:extLst>
          </p:cNvPr>
          <p:cNvSpPr/>
          <p:nvPr/>
        </p:nvSpPr>
        <p:spPr>
          <a:xfrm>
            <a:off x="1039835" y="1480522"/>
            <a:ext cx="2605349" cy="531674"/>
          </a:xfrm>
          <a:prstGeom prst="horizontalScroll">
            <a:avLst/>
          </a:prstGeom>
        </p:spPr>
        <p:style>
          <a:lnRef idx="0">
            <a:schemeClr val="dk1"/>
          </a:lnRef>
          <a:fillRef idx="3">
            <a:schemeClr val="dk1"/>
          </a:fillRef>
          <a:effectRef idx="3">
            <a:schemeClr val="dk1"/>
          </a:effectRef>
          <a:fontRef idx="minor">
            <a:schemeClr val="lt1"/>
          </a:fontRef>
        </p:style>
        <p:txBody>
          <a:bodyPr wrap="none">
            <a:spAutoFit/>
          </a:bodyPr>
          <a:lstStyle/>
          <a:p>
            <a:r>
              <a:rPr lang="es-ES" sz="2000" b="1" dirty="0">
                <a:solidFill>
                  <a:schemeClr val="bg1">
                    <a:lumMod val="10000"/>
                  </a:schemeClr>
                </a:solidFill>
              </a:rPr>
              <a:t>Tenencia de la Tierra</a:t>
            </a:r>
          </a:p>
        </p:txBody>
      </p:sp>
      <p:sp>
        <p:nvSpPr>
          <p:cNvPr id="10" name="Rectángulo 9">
            <a:extLst>
              <a:ext uri="{FF2B5EF4-FFF2-40B4-BE49-F238E27FC236}">
                <a16:creationId xmlns:a16="http://schemas.microsoft.com/office/drawing/2014/main" id="{7ECE742F-DAF4-411D-B4E0-C33400E546C1}"/>
              </a:ext>
            </a:extLst>
          </p:cNvPr>
          <p:cNvSpPr/>
          <p:nvPr/>
        </p:nvSpPr>
        <p:spPr>
          <a:xfrm>
            <a:off x="8464523" y="1512633"/>
            <a:ext cx="3456096" cy="40011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r>
              <a:rPr lang="es-ES" sz="2000" b="1" dirty="0">
                <a:solidFill>
                  <a:schemeClr val="bg1">
                    <a:lumMod val="10000"/>
                  </a:schemeClr>
                </a:solidFill>
              </a:rPr>
              <a:t>Sistema de tenencia de tierra</a:t>
            </a:r>
          </a:p>
        </p:txBody>
      </p:sp>
      <p:sp>
        <p:nvSpPr>
          <p:cNvPr id="11" name="Rectángulo: esquinas diagonales redondeadas 10">
            <a:extLst>
              <a:ext uri="{FF2B5EF4-FFF2-40B4-BE49-F238E27FC236}">
                <a16:creationId xmlns:a16="http://schemas.microsoft.com/office/drawing/2014/main" id="{B56A8619-2686-4A23-A432-D3284AC70300}"/>
              </a:ext>
            </a:extLst>
          </p:cNvPr>
          <p:cNvSpPr/>
          <p:nvPr/>
        </p:nvSpPr>
        <p:spPr>
          <a:xfrm>
            <a:off x="666202" y="3742989"/>
            <a:ext cx="3255581" cy="646986"/>
          </a:xfrm>
          <a:prstGeom prst="round2DiagRect">
            <a:avLst/>
          </a:prstGeom>
          <a:solidFill>
            <a:srgbClr val="92D050"/>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S" sz="1600" dirty="0">
                <a:solidFill>
                  <a:schemeClr val="bg1">
                    <a:lumMod val="10000"/>
                  </a:schemeClr>
                </a:solidFill>
              </a:rPr>
              <a:t>Da derechos de uso, control y transferencia de tierra.</a:t>
            </a:r>
          </a:p>
        </p:txBody>
      </p:sp>
      <p:cxnSp>
        <p:nvCxnSpPr>
          <p:cNvPr id="13" name="Conector recto de flecha 12">
            <a:extLst>
              <a:ext uri="{FF2B5EF4-FFF2-40B4-BE49-F238E27FC236}">
                <a16:creationId xmlns:a16="http://schemas.microsoft.com/office/drawing/2014/main" id="{ACC7FD01-9ADF-463F-8DD4-4E9E949836BA}"/>
              </a:ext>
            </a:extLst>
          </p:cNvPr>
          <p:cNvCxnSpPr>
            <a:cxnSpLocks/>
          </p:cNvCxnSpPr>
          <p:nvPr/>
        </p:nvCxnSpPr>
        <p:spPr>
          <a:xfrm>
            <a:off x="2293994" y="3096973"/>
            <a:ext cx="0" cy="646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19351E27-24E6-4F4D-8A2B-344BCB61634C}"/>
              </a:ext>
            </a:extLst>
          </p:cNvPr>
          <p:cNvPicPr>
            <a:picLocks noChangeAspect="1"/>
          </p:cNvPicPr>
          <p:nvPr/>
        </p:nvPicPr>
        <p:blipFill>
          <a:blip r:embed="rId2"/>
          <a:stretch>
            <a:fillRect/>
          </a:stretch>
        </p:blipFill>
        <p:spPr>
          <a:xfrm>
            <a:off x="787243" y="4662390"/>
            <a:ext cx="3013501" cy="2152501"/>
          </a:xfrm>
          <a:prstGeom prst="rect">
            <a:avLst/>
          </a:prstGeom>
          <a:ln>
            <a:noFill/>
          </a:ln>
          <a:effectLst>
            <a:softEdge rad="112500"/>
          </a:effectLst>
        </p:spPr>
      </p:pic>
      <p:pic>
        <p:nvPicPr>
          <p:cNvPr id="19" name="Imagen 18">
            <a:extLst>
              <a:ext uri="{FF2B5EF4-FFF2-40B4-BE49-F238E27FC236}">
                <a16:creationId xmlns:a16="http://schemas.microsoft.com/office/drawing/2014/main" id="{BBF0C405-DD4E-486E-AFC6-B36BFC993EC8}"/>
              </a:ext>
            </a:extLst>
          </p:cNvPr>
          <p:cNvPicPr>
            <a:picLocks noChangeAspect="1"/>
          </p:cNvPicPr>
          <p:nvPr/>
        </p:nvPicPr>
        <p:blipFill>
          <a:blip r:embed="rId3"/>
          <a:stretch>
            <a:fillRect/>
          </a:stretch>
        </p:blipFill>
        <p:spPr>
          <a:xfrm>
            <a:off x="4223881" y="2665150"/>
            <a:ext cx="3636800" cy="2516450"/>
          </a:xfrm>
          <a:prstGeom prst="rect">
            <a:avLst/>
          </a:prstGeom>
        </p:spPr>
      </p:pic>
      <p:sp>
        <p:nvSpPr>
          <p:cNvPr id="20" name="Rectángulo: esquinas diagonales redondeadas 19">
            <a:extLst>
              <a:ext uri="{FF2B5EF4-FFF2-40B4-BE49-F238E27FC236}">
                <a16:creationId xmlns:a16="http://schemas.microsoft.com/office/drawing/2014/main" id="{D7A48BE9-F595-4DAD-997A-89F0FEE759F3}"/>
              </a:ext>
            </a:extLst>
          </p:cNvPr>
          <p:cNvSpPr/>
          <p:nvPr/>
        </p:nvSpPr>
        <p:spPr>
          <a:xfrm>
            <a:off x="8464523" y="3686106"/>
            <a:ext cx="3456096" cy="715089"/>
          </a:xfrm>
          <a:prstGeom prst="round2DiagRect">
            <a:avLst/>
          </a:prstGeom>
          <a:solidFill>
            <a:srgbClr val="92D050"/>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es-ES" dirty="0">
                <a:solidFill>
                  <a:schemeClr val="bg1">
                    <a:lumMod val="10000"/>
                  </a:schemeClr>
                </a:solidFill>
              </a:rPr>
              <a:t>Establecen los derechos y deberes con el uso y la propiedad</a:t>
            </a:r>
            <a:endParaRPr lang="es-EC" dirty="0"/>
          </a:p>
        </p:txBody>
      </p:sp>
      <p:sp>
        <p:nvSpPr>
          <p:cNvPr id="21" name="Rectángulo 20">
            <a:extLst>
              <a:ext uri="{FF2B5EF4-FFF2-40B4-BE49-F238E27FC236}">
                <a16:creationId xmlns:a16="http://schemas.microsoft.com/office/drawing/2014/main" id="{5D81706C-68FD-4F0C-9EFC-49F003CB30A5}"/>
              </a:ext>
            </a:extLst>
          </p:cNvPr>
          <p:cNvSpPr/>
          <p:nvPr/>
        </p:nvSpPr>
        <p:spPr>
          <a:xfrm>
            <a:off x="10666958" y="6439048"/>
            <a:ext cx="1475597" cy="369332"/>
          </a:xfrm>
          <a:prstGeom prst="rect">
            <a:avLst/>
          </a:prstGeom>
        </p:spPr>
        <p:txBody>
          <a:bodyPr wrap="none">
            <a:spAutoFit/>
          </a:bodyPr>
          <a:lstStyle/>
          <a:p>
            <a:r>
              <a:rPr lang="es-ES" dirty="0">
                <a:solidFill>
                  <a:schemeClr val="bg1">
                    <a:lumMod val="10000"/>
                  </a:schemeClr>
                </a:solidFill>
              </a:rPr>
              <a:t>(FAO, 1993). </a:t>
            </a:r>
            <a:endParaRPr lang="es-EC" dirty="0"/>
          </a:p>
        </p:txBody>
      </p:sp>
      <p:cxnSp>
        <p:nvCxnSpPr>
          <p:cNvPr id="25" name="Conector recto de flecha 24">
            <a:extLst>
              <a:ext uri="{FF2B5EF4-FFF2-40B4-BE49-F238E27FC236}">
                <a16:creationId xmlns:a16="http://schemas.microsoft.com/office/drawing/2014/main" id="{D9724B5C-39A1-4E55-A20F-36B2AA5A4203}"/>
              </a:ext>
            </a:extLst>
          </p:cNvPr>
          <p:cNvCxnSpPr>
            <a:cxnSpLocks/>
            <a:stCxn id="7" idx="1"/>
            <a:endCxn id="20" idx="3"/>
          </p:cNvCxnSpPr>
          <p:nvPr/>
        </p:nvCxnSpPr>
        <p:spPr>
          <a:xfrm>
            <a:off x="10192571" y="2802236"/>
            <a:ext cx="0" cy="883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82FDC252-8F5A-4AC9-8702-56887B2CF38F}"/>
              </a:ext>
            </a:extLst>
          </p:cNvPr>
          <p:cNvCxnSpPr>
            <a:cxnSpLocks/>
            <a:stCxn id="20" idx="1"/>
            <a:endCxn id="8" idx="3"/>
          </p:cNvCxnSpPr>
          <p:nvPr/>
        </p:nvCxnSpPr>
        <p:spPr>
          <a:xfrm>
            <a:off x="10192571" y="4401195"/>
            <a:ext cx="0" cy="836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96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diagonales redondeadas 4">
            <a:extLst>
              <a:ext uri="{FF2B5EF4-FFF2-40B4-BE49-F238E27FC236}">
                <a16:creationId xmlns:a16="http://schemas.microsoft.com/office/drawing/2014/main" id="{A7F88D02-D546-430F-A239-0C1B744F7286}"/>
              </a:ext>
            </a:extLst>
          </p:cNvPr>
          <p:cNvSpPr/>
          <p:nvPr/>
        </p:nvSpPr>
        <p:spPr>
          <a:xfrm>
            <a:off x="689113" y="1513486"/>
            <a:ext cx="4638261" cy="1021556"/>
          </a:xfrm>
          <a:prstGeom prst="round2DiagRect">
            <a:avLst/>
          </a:prstGeom>
          <a:solidFill>
            <a:schemeClr val="accent3">
              <a:lumMod val="40000"/>
              <a:lumOff val="60000"/>
            </a:schemeClr>
          </a:solidFill>
        </p:spPr>
        <p:txBody>
          <a:bodyPr wrap="square">
            <a:spAutoFit/>
          </a:bodyPr>
          <a:lstStyle/>
          <a:p>
            <a:pPr algn="ctr"/>
            <a:r>
              <a:rPr lang="es-ES" dirty="0">
                <a:solidFill>
                  <a:schemeClr val="bg1">
                    <a:lumMod val="10000"/>
                  </a:schemeClr>
                </a:solidFill>
              </a:rPr>
              <a:t>Norma internacional busca la creación de un modelo de administración del territorio estandarizada.</a:t>
            </a:r>
          </a:p>
        </p:txBody>
      </p:sp>
      <p:sp>
        <p:nvSpPr>
          <p:cNvPr id="8" name="Rectángulo 7">
            <a:extLst>
              <a:ext uri="{FF2B5EF4-FFF2-40B4-BE49-F238E27FC236}">
                <a16:creationId xmlns:a16="http://schemas.microsoft.com/office/drawing/2014/main" id="{D7E08238-2090-4F0A-A5A1-815D92AD7CED}"/>
              </a:ext>
            </a:extLst>
          </p:cNvPr>
          <p:cNvSpPr/>
          <p:nvPr/>
        </p:nvSpPr>
        <p:spPr>
          <a:xfrm>
            <a:off x="4327851" y="2730329"/>
            <a:ext cx="2907836" cy="176215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lvl="1"/>
            <a:r>
              <a:rPr lang="es-ES" dirty="0">
                <a:solidFill>
                  <a:schemeClr val="bg1">
                    <a:lumMod val="10000"/>
                  </a:schemeClr>
                </a:solidFill>
              </a:rPr>
              <a:t>Cuatro paquetes:</a:t>
            </a:r>
          </a:p>
          <a:p>
            <a:pPr marL="342900" indent="-342900">
              <a:buAutoNum type="arabicParenR"/>
            </a:pPr>
            <a:r>
              <a:rPr lang="es-ES" dirty="0">
                <a:solidFill>
                  <a:schemeClr val="bg1">
                    <a:lumMod val="10000"/>
                  </a:schemeClr>
                </a:solidFill>
              </a:rPr>
              <a:t>Interesados</a:t>
            </a:r>
          </a:p>
          <a:p>
            <a:pPr marL="342900" indent="-342900">
              <a:buAutoNum type="arabicParenR"/>
            </a:pPr>
            <a:r>
              <a:rPr lang="es-ES" dirty="0">
                <a:solidFill>
                  <a:schemeClr val="bg1">
                    <a:lumMod val="10000"/>
                  </a:schemeClr>
                </a:solidFill>
              </a:rPr>
              <a:t>Unidades básicas administrativas</a:t>
            </a:r>
          </a:p>
          <a:p>
            <a:pPr marL="342900" indent="-342900">
              <a:buAutoNum type="arabicParenR"/>
            </a:pPr>
            <a:r>
              <a:rPr lang="es-ES" dirty="0">
                <a:solidFill>
                  <a:schemeClr val="bg1">
                    <a:lumMod val="10000"/>
                  </a:schemeClr>
                </a:solidFill>
              </a:rPr>
              <a:t>Unidades espaciales</a:t>
            </a:r>
          </a:p>
          <a:p>
            <a:pPr marL="342900" indent="-342900">
              <a:buAutoNum type="arabicParenR"/>
            </a:pPr>
            <a:r>
              <a:rPr lang="es-ES" dirty="0">
                <a:solidFill>
                  <a:schemeClr val="bg1">
                    <a:lumMod val="10000"/>
                  </a:schemeClr>
                </a:solidFill>
              </a:rPr>
              <a:t>Fuentes espaciales</a:t>
            </a:r>
          </a:p>
        </p:txBody>
      </p:sp>
      <p:pic>
        <p:nvPicPr>
          <p:cNvPr id="9" name="Imagen 8">
            <a:extLst>
              <a:ext uri="{FF2B5EF4-FFF2-40B4-BE49-F238E27FC236}">
                <a16:creationId xmlns:a16="http://schemas.microsoft.com/office/drawing/2014/main" id="{86B2E65E-AC59-4050-AE0E-C7C47EF30D6E}"/>
              </a:ext>
            </a:extLst>
          </p:cNvPr>
          <p:cNvPicPr/>
          <p:nvPr/>
        </p:nvPicPr>
        <p:blipFill>
          <a:blip r:embed="rId2"/>
          <a:stretch>
            <a:fillRect/>
          </a:stretch>
        </p:blipFill>
        <p:spPr>
          <a:xfrm>
            <a:off x="7370251" y="728870"/>
            <a:ext cx="4638221" cy="6089740"/>
          </a:xfrm>
          <a:prstGeom prst="rect">
            <a:avLst/>
          </a:prstGeom>
        </p:spPr>
      </p:pic>
      <p:sp>
        <p:nvSpPr>
          <p:cNvPr id="10" name="Rectángulo 9">
            <a:extLst>
              <a:ext uri="{FF2B5EF4-FFF2-40B4-BE49-F238E27FC236}">
                <a16:creationId xmlns:a16="http://schemas.microsoft.com/office/drawing/2014/main" id="{DC2B32BD-7250-4DA6-8256-299D920BF742}"/>
              </a:ext>
            </a:extLst>
          </p:cNvPr>
          <p:cNvSpPr/>
          <p:nvPr/>
        </p:nvSpPr>
        <p:spPr>
          <a:xfrm>
            <a:off x="392159" y="365596"/>
            <a:ext cx="5054484" cy="70788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s-ES" sz="2000" b="1" dirty="0">
                <a:solidFill>
                  <a:schemeClr val="bg1">
                    <a:lumMod val="10000"/>
                  </a:schemeClr>
                </a:solidFill>
              </a:rPr>
              <a:t>ISO 19152:2012 Land Administration </a:t>
            </a:r>
            <a:r>
              <a:rPr lang="es-ES" sz="2000" b="1" dirty="0" err="1">
                <a:solidFill>
                  <a:schemeClr val="bg1">
                    <a:lumMod val="10000"/>
                  </a:schemeClr>
                </a:solidFill>
              </a:rPr>
              <a:t>Domain</a:t>
            </a:r>
            <a:r>
              <a:rPr lang="es-ES" sz="2000" b="1" dirty="0">
                <a:solidFill>
                  <a:schemeClr val="bg1">
                    <a:lumMod val="10000"/>
                  </a:schemeClr>
                </a:solidFill>
              </a:rPr>
              <a:t> </a:t>
            </a:r>
            <a:r>
              <a:rPr lang="es-ES" sz="2000" b="1" dirty="0" err="1">
                <a:solidFill>
                  <a:schemeClr val="bg1">
                    <a:lumMod val="10000"/>
                  </a:schemeClr>
                </a:solidFill>
              </a:rPr>
              <a:t>Model</a:t>
            </a:r>
            <a:r>
              <a:rPr lang="es-ES" sz="2000" b="1" dirty="0">
                <a:solidFill>
                  <a:schemeClr val="bg1">
                    <a:lumMod val="10000"/>
                  </a:schemeClr>
                </a:solidFill>
              </a:rPr>
              <a:t> (LADM)</a:t>
            </a:r>
          </a:p>
        </p:txBody>
      </p:sp>
      <p:pic>
        <p:nvPicPr>
          <p:cNvPr id="11" name="Imagen 10">
            <a:extLst>
              <a:ext uri="{FF2B5EF4-FFF2-40B4-BE49-F238E27FC236}">
                <a16:creationId xmlns:a16="http://schemas.microsoft.com/office/drawing/2014/main" id="{AD879C4D-E13E-42C8-B53E-756C157977D0}"/>
              </a:ext>
            </a:extLst>
          </p:cNvPr>
          <p:cNvPicPr>
            <a:picLocks noChangeAspect="1"/>
          </p:cNvPicPr>
          <p:nvPr/>
        </p:nvPicPr>
        <p:blipFill>
          <a:blip r:embed="rId3"/>
          <a:stretch>
            <a:fillRect/>
          </a:stretch>
        </p:blipFill>
        <p:spPr>
          <a:xfrm>
            <a:off x="5526366" y="182798"/>
            <a:ext cx="1804132" cy="1155672"/>
          </a:xfrm>
          <a:prstGeom prst="rect">
            <a:avLst/>
          </a:prstGeom>
        </p:spPr>
      </p:pic>
      <p:sp>
        <p:nvSpPr>
          <p:cNvPr id="12" name="Rectángulo: esquinas diagonales redondeadas 11">
            <a:extLst>
              <a:ext uri="{FF2B5EF4-FFF2-40B4-BE49-F238E27FC236}">
                <a16:creationId xmlns:a16="http://schemas.microsoft.com/office/drawing/2014/main" id="{7AAE1125-20B1-482C-9706-5434C08FCA3F}"/>
              </a:ext>
            </a:extLst>
          </p:cNvPr>
          <p:cNvSpPr/>
          <p:nvPr/>
        </p:nvSpPr>
        <p:spPr>
          <a:xfrm>
            <a:off x="689113" y="4607793"/>
            <a:ext cx="4638257" cy="715089"/>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s-ES" dirty="0">
                <a:solidFill>
                  <a:schemeClr val="bg1">
                    <a:lumMod val="10000"/>
                  </a:schemeClr>
                </a:solidFill>
              </a:rPr>
              <a:t>Diseñado con un ámbito social e integrado a políticas</a:t>
            </a:r>
            <a:endParaRPr lang="es-EC" dirty="0"/>
          </a:p>
        </p:txBody>
      </p:sp>
      <p:cxnSp>
        <p:nvCxnSpPr>
          <p:cNvPr id="16" name="Conector recto de flecha 15">
            <a:extLst>
              <a:ext uri="{FF2B5EF4-FFF2-40B4-BE49-F238E27FC236}">
                <a16:creationId xmlns:a16="http://schemas.microsoft.com/office/drawing/2014/main" id="{1723EF79-6394-4048-B70E-F16092046651}"/>
              </a:ext>
            </a:extLst>
          </p:cNvPr>
          <p:cNvCxnSpPr>
            <a:cxnSpLocks/>
            <a:stCxn id="5" idx="1"/>
          </p:cNvCxnSpPr>
          <p:nvPr/>
        </p:nvCxnSpPr>
        <p:spPr>
          <a:xfrm>
            <a:off x="3008244" y="2535042"/>
            <a:ext cx="0" cy="486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Resultado de imagen para iso 19152">
            <a:extLst>
              <a:ext uri="{FF2B5EF4-FFF2-40B4-BE49-F238E27FC236}">
                <a16:creationId xmlns:a16="http://schemas.microsoft.com/office/drawing/2014/main" id="{DDAEBDFB-4C72-4F56-80CF-60D335F0FB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09" t="8632" r="33774" b="71130"/>
          <a:stretch/>
        </p:blipFill>
        <p:spPr bwMode="auto">
          <a:xfrm>
            <a:off x="2005002" y="3044124"/>
            <a:ext cx="2006484" cy="92333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ector recto de flecha 19">
            <a:extLst>
              <a:ext uri="{FF2B5EF4-FFF2-40B4-BE49-F238E27FC236}">
                <a16:creationId xmlns:a16="http://schemas.microsoft.com/office/drawing/2014/main" id="{A127CD16-F1A7-4636-BCA6-64BC64DD844B}"/>
              </a:ext>
            </a:extLst>
          </p:cNvPr>
          <p:cNvCxnSpPr>
            <a:stCxn id="4098" idx="2"/>
          </p:cNvCxnSpPr>
          <p:nvPr/>
        </p:nvCxnSpPr>
        <p:spPr>
          <a:xfrm>
            <a:off x="3008244" y="3967454"/>
            <a:ext cx="0" cy="640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EB7EA544-8030-4DAA-ADC5-4D81EBDD4DD3}"/>
              </a:ext>
            </a:extLst>
          </p:cNvPr>
          <p:cNvSpPr/>
          <p:nvPr/>
        </p:nvSpPr>
        <p:spPr>
          <a:xfrm>
            <a:off x="6025011" y="6488668"/>
            <a:ext cx="1345240" cy="369332"/>
          </a:xfrm>
          <a:prstGeom prst="rect">
            <a:avLst/>
          </a:prstGeom>
        </p:spPr>
        <p:txBody>
          <a:bodyPr wrap="none">
            <a:spAutoFit/>
          </a:bodyPr>
          <a:lstStyle/>
          <a:p>
            <a:r>
              <a:rPr lang="es-ES" dirty="0">
                <a:solidFill>
                  <a:schemeClr val="bg1">
                    <a:lumMod val="10000"/>
                  </a:schemeClr>
                </a:solidFill>
              </a:rPr>
              <a:t>(ISO, 2012).</a:t>
            </a:r>
            <a:endParaRPr lang="es-EC" dirty="0"/>
          </a:p>
        </p:txBody>
      </p:sp>
      <p:sp>
        <p:nvSpPr>
          <p:cNvPr id="24" name="Rectángulo: esquinas diagonales redondeadas 23">
            <a:extLst>
              <a:ext uri="{FF2B5EF4-FFF2-40B4-BE49-F238E27FC236}">
                <a16:creationId xmlns:a16="http://schemas.microsoft.com/office/drawing/2014/main" id="{1EBAFAED-3C03-4EE0-B32D-964028791722}"/>
              </a:ext>
            </a:extLst>
          </p:cNvPr>
          <p:cNvSpPr/>
          <p:nvPr/>
        </p:nvSpPr>
        <p:spPr>
          <a:xfrm>
            <a:off x="859512" y="5965543"/>
            <a:ext cx="4306957" cy="715089"/>
          </a:xfrm>
          <a:prstGeom prst="round2DiagRect">
            <a:avLst/>
          </a:prstGeom>
          <a:solidFill>
            <a:schemeClr val="tx2">
              <a:lumMod val="95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S" dirty="0">
                <a:solidFill>
                  <a:schemeClr val="bg1">
                    <a:lumMod val="10000"/>
                  </a:schemeClr>
                </a:solidFill>
              </a:rPr>
              <a:t>Trata de dar continuidad a los derechos de la tierra y sus intereses</a:t>
            </a:r>
            <a:endParaRPr lang="es-EC" dirty="0"/>
          </a:p>
        </p:txBody>
      </p:sp>
      <p:cxnSp>
        <p:nvCxnSpPr>
          <p:cNvPr id="26" name="Conector recto de flecha 25">
            <a:extLst>
              <a:ext uri="{FF2B5EF4-FFF2-40B4-BE49-F238E27FC236}">
                <a16:creationId xmlns:a16="http://schemas.microsoft.com/office/drawing/2014/main" id="{96D479B1-AAB0-462C-961C-FBC1C253CFE4}"/>
              </a:ext>
            </a:extLst>
          </p:cNvPr>
          <p:cNvCxnSpPr>
            <a:cxnSpLocks/>
            <a:stCxn id="12" idx="1"/>
            <a:endCxn id="24" idx="3"/>
          </p:cNvCxnSpPr>
          <p:nvPr/>
        </p:nvCxnSpPr>
        <p:spPr>
          <a:xfrm>
            <a:off x="3008242" y="5322882"/>
            <a:ext cx="4749" cy="642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45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9F00651-FEE8-424D-9584-CE8373C142E4}"/>
              </a:ext>
            </a:extLst>
          </p:cNvPr>
          <p:cNvSpPr/>
          <p:nvPr/>
        </p:nvSpPr>
        <p:spPr>
          <a:xfrm>
            <a:off x="6700805" y="237267"/>
            <a:ext cx="4295663" cy="400110"/>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algn="just"/>
            <a:r>
              <a:rPr lang="es-ES" sz="2000" b="1" dirty="0">
                <a:solidFill>
                  <a:schemeClr val="bg1">
                    <a:lumMod val="10000"/>
                  </a:schemeClr>
                </a:solidFill>
              </a:rPr>
              <a:t>Social </a:t>
            </a:r>
            <a:r>
              <a:rPr lang="es-ES" sz="2000" b="1" dirty="0" err="1">
                <a:solidFill>
                  <a:schemeClr val="bg1">
                    <a:lumMod val="10000"/>
                  </a:schemeClr>
                </a:solidFill>
              </a:rPr>
              <a:t>Tenure</a:t>
            </a:r>
            <a:r>
              <a:rPr lang="es-ES" sz="2000" b="1" dirty="0">
                <a:solidFill>
                  <a:schemeClr val="bg1">
                    <a:lumMod val="10000"/>
                  </a:schemeClr>
                </a:solidFill>
              </a:rPr>
              <a:t> </a:t>
            </a:r>
            <a:r>
              <a:rPr lang="es-ES" sz="2000" b="1" dirty="0" err="1">
                <a:solidFill>
                  <a:schemeClr val="bg1">
                    <a:lumMod val="10000"/>
                  </a:schemeClr>
                </a:solidFill>
              </a:rPr>
              <a:t>Domain</a:t>
            </a:r>
            <a:r>
              <a:rPr lang="es-ES" sz="2000" b="1" dirty="0">
                <a:solidFill>
                  <a:schemeClr val="bg1">
                    <a:lumMod val="10000"/>
                  </a:schemeClr>
                </a:solidFill>
              </a:rPr>
              <a:t> </a:t>
            </a:r>
            <a:r>
              <a:rPr lang="es-ES" sz="2000" b="1" dirty="0" err="1">
                <a:solidFill>
                  <a:schemeClr val="bg1">
                    <a:lumMod val="10000"/>
                  </a:schemeClr>
                </a:solidFill>
              </a:rPr>
              <a:t>Model</a:t>
            </a:r>
            <a:r>
              <a:rPr lang="es-ES" sz="2000" b="1" dirty="0">
                <a:solidFill>
                  <a:schemeClr val="bg1">
                    <a:lumMod val="10000"/>
                  </a:schemeClr>
                </a:solidFill>
              </a:rPr>
              <a:t> (STSM)</a:t>
            </a:r>
          </a:p>
        </p:txBody>
      </p:sp>
      <p:pic>
        <p:nvPicPr>
          <p:cNvPr id="5" name="Imagen 4">
            <a:extLst>
              <a:ext uri="{FF2B5EF4-FFF2-40B4-BE49-F238E27FC236}">
                <a16:creationId xmlns:a16="http://schemas.microsoft.com/office/drawing/2014/main" id="{131A4DC3-F068-4F6F-A5B3-0E2D5B69E3DD}"/>
              </a:ext>
            </a:extLst>
          </p:cNvPr>
          <p:cNvPicPr>
            <a:picLocks noChangeAspect="1"/>
          </p:cNvPicPr>
          <p:nvPr/>
        </p:nvPicPr>
        <p:blipFill>
          <a:blip r:embed="rId2"/>
          <a:stretch>
            <a:fillRect/>
          </a:stretch>
        </p:blipFill>
        <p:spPr>
          <a:xfrm>
            <a:off x="0" y="31054"/>
            <a:ext cx="3010322" cy="1439937"/>
          </a:xfrm>
          <a:prstGeom prst="rect">
            <a:avLst/>
          </a:prstGeom>
          <a:ln>
            <a:noFill/>
          </a:ln>
          <a:effectLst>
            <a:outerShdw blurRad="292100" dist="139700" dir="2700000" algn="tl" rotWithShape="0">
              <a:srgbClr val="333333">
                <a:alpha val="65000"/>
              </a:srgbClr>
            </a:outerShdw>
          </a:effectLst>
        </p:spPr>
      </p:pic>
      <p:graphicFrame>
        <p:nvGraphicFramePr>
          <p:cNvPr id="6" name="Diagrama 5">
            <a:extLst>
              <a:ext uri="{FF2B5EF4-FFF2-40B4-BE49-F238E27FC236}">
                <a16:creationId xmlns:a16="http://schemas.microsoft.com/office/drawing/2014/main" id="{4587F328-5D65-4579-A3AB-F21AAB82BD36}"/>
              </a:ext>
            </a:extLst>
          </p:cNvPr>
          <p:cNvGraphicFramePr/>
          <p:nvPr/>
        </p:nvGraphicFramePr>
        <p:xfrm>
          <a:off x="175878" y="1264646"/>
          <a:ext cx="6849415" cy="556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a:extLst>
              <a:ext uri="{FF2B5EF4-FFF2-40B4-BE49-F238E27FC236}">
                <a16:creationId xmlns:a16="http://schemas.microsoft.com/office/drawing/2014/main" id="{C3BCA22B-169F-4644-AB6D-8E4F9F7AF500}"/>
              </a:ext>
            </a:extLst>
          </p:cNvPr>
          <p:cNvSpPr/>
          <p:nvPr/>
        </p:nvSpPr>
        <p:spPr>
          <a:xfrm>
            <a:off x="0" y="6457614"/>
            <a:ext cx="1567737" cy="369332"/>
          </a:xfrm>
          <a:prstGeom prst="rect">
            <a:avLst/>
          </a:prstGeom>
        </p:spPr>
        <p:txBody>
          <a:bodyPr wrap="none">
            <a:spAutoFit/>
          </a:bodyPr>
          <a:lstStyle/>
          <a:p>
            <a:pPr algn="r"/>
            <a:r>
              <a:rPr lang="es-ES" dirty="0">
                <a:solidFill>
                  <a:schemeClr val="bg1">
                    <a:lumMod val="10000"/>
                  </a:schemeClr>
                </a:solidFill>
              </a:rPr>
              <a:t>(GLTN, 2018).</a:t>
            </a:r>
          </a:p>
        </p:txBody>
      </p:sp>
      <p:pic>
        <p:nvPicPr>
          <p:cNvPr id="8" name="Imagen 7">
            <a:extLst>
              <a:ext uri="{FF2B5EF4-FFF2-40B4-BE49-F238E27FC236}">
                <a16:creationId xmlns:a16="http://schemas.microsoft.com/office/drawing/2014/main" id="{1C6CBD38-D011-426F-812C-22B9239AD7EB}"/>
              </a:ext>
            </a:extLst>
          </p:cNvPr>
          <p:cNvPicPr>
            <a:picLocks noChangeAspect="1"/>
          </p:cNvPicPr>
          <p:nvPr/>
        </p:nvPicPr>
        <p:blipFill>
          <a:blip r:embed="rId8"/>
          <a:stretch>
            <a:fillRect/>
          </a:stretch>
        </p:blipFill>
        <p:spPr>
          <a:xfrm>
            <a:off x="6700805" y="1007164"/>
            <a:ext cx="4949604" cy="1851835"/>
          </a:xfrm>
          <a:prstGeom prst="rect">
            <a:avLst/>
          </a:prstGeom>
        </p:spPr>
      </p:pic>
      <p:pic>
        <p:nvPicPr>
          <p:cNvPr id="10" name="Imagen 9">
            <a:extLst>
              <a:ext uri="{FF2B5EF4-FFF2-40B4-BE49-F238E27FC236}">
                <a16:creationId xmlns:a16="http://schemas.microsoft.com/office/drawing/2014/main" id="{A3DFA66B-D6AF-41E5-982D-1650CB900EEC}"/>
              </a:ext>
            </a:extLst>
          </p:cNvPr>
          <p:cNvPicPr>
            <a:picLocks noChangeAspect="1"/>
          </p:cNvPicPr>
          <p:nvPr/>
        </p:nvPicPr>
        <p:blipFill rotWithShape="1">
          <a:blip r:embed="rId9"/>
          <a:srcRect l="7411" t="6629" r="3511" b="5754"/>
          <a:stretch/>
        </p:blipFill>
        <p:spPr>
          <a:xfrm>
            <a:off x="6891130" y="3118438"/>
            <a:ext cx="5124992" cy="3067878"/>
          </a:xfrm>
          <a:prstGeom prst="rect">
            <a:avLst/>
          </a:prstGeom>
        </p:spPr>
      </p:pic>
    </p:spTree>
    <p:extLst>
      <p:ext uri="{BB962C8B-B14F-4D97-AF65-F5344CB8AC3E}">
        <p14:creationId xmlns:p14="http://schemas.microsoft.com/office/powerpoint/2010/main" val="418194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4E861-84DA-461A-A42F-538EC27C4621}"/>
              </a:ext>
            </a:extLst>
          </p:cNvPr>
          <p:cNvSpPr>
            <a:spLocks noGrp="1"/>
          </p:cNvSpPr>
          <p:nvPr>
            <p:ph type="title"/>
          </p:nvPr>
        </p:nvSpPr>
        <p:spPr>
          <a:xfrm>
            <a:off x="7515225" y="0"/>
            <a:ext cx="4400550" cy="1293028"/>
          </a:xfrm>
        </p:spPr>
        <p:txBody>
          <a:bodyPr>
            <a:normAutofit/>
          </a:bodyPr>
          <a:lstStyle/>
          <a:p>
            <a:r>
              <a:rPr lang="es-EC" sz="3200" b="1" dirty="0">
                <a:solidFill>
                  <a:schemeClr val="bg1">
                    <a:lumMod val="10000"/>
                  </a:schemeClr>
                </a:solidFill>
                <a:latin typeface="+mn-lt"/>
              </a:rPr>
              <a:t>METODOLOGÍA</a:t>
            </a:r>
          </a:p>
        </p:txBody>
      </p:sp>
      <p:grpSp>
        <p:nvGrpSpPr>
          <p:cNvPr id="4" name="Grupo 3">
            <a:extLst>
              <a:ext uri="{FF2B5EF4-FFF2-40B4-BE49-F238E27FC236}">
                <a16:creationId xmlns:a16="http://schemas.microsoft.com/office/drawing/2014/main" id="{F3E21005-5279-4FC0-A7E5-45DDAECA0471}"/>
              </a:ext>
            </a:extLst>
          </p:cNvPr>
          <p:cNvGrpSpPr/>
          <p:nvPr/>
        </p:nvGrpSpPr>
        <p:grpSpPr>
          <a:xfrm>
            <a:off x="3171311" y="781235"/>
            <a:ext cx="6382263" cy="5936669"/>
            <a:chOff x="1830842" y="232991"/>
            <a:chExt cx="4804420" cy="6634061"/>
          </a:xfrm>
        </p:grpSpPr>
        <p:sp>
          <p:nvSpPr>
            <p:cNvPr id="5" name="Rectángulo 4">
              <a:extLst>
                <a:ext uri="{FF2B5EF4-FFF2-40B4-BE49-F238E27FC236}">
                  <a16:creationId xmlns:a16="http://schemas.microsoft.com/office/drawing/2014/main" id="{C23CF09A-0D89-4F23-89E5-BC8A91F5008D}"/>
                </a:ext>
              </a:extLst>
            </p:cNvPr>
            <p:cNvSpPr/>
            <p:nvPr/>
          </p:nvSpPr>
          <p:spPr>
            <a:xfrm>
              <a:off x="1846182" y="232991"/>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INICIO</a:t>
              </a:r>
            </a:p>
          </p:txBody>
        </p:sp>
        <p:sp>
          <p:nvSpPr>
            <p:cNvPr id="6" name="Rectángulo 5">
              <a:extLst>
                <a:ext uri="{FF2B5EF4-FFF2-40B4-BE49-F238E27FC236}">
                  <a16:creationId xmlns:a16="http://schemas.microsoft.com/office/drawing/2014/main" id="{F8A2EC81-B5A3-467E-A328-A5DBE90AF6D1}"/>
                </a:ext>
              </a:extLst>
            </p:cNvPr>
            <p:cNvSpPr/>
            <p:nvPr/>
          </p:nvSpPr>
          <p:spPr>
            <a:xfrm>
              <a:off x="1846182" y="863392"/>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Plan de vuelo</a:t>
              </a:r>
            </a:p>
          </p:txBody>
        </p:sp>
        <p:sp>
          <p:nvSpPr>
            <p:cNvPr id="7" name="Rectángulo 6">
              <a:extLst>
                <a:ext uri="{FF2B5EF4-FFF2-40B4-BE49-F238E27FC236}">
                  <a16:creationId xmlns:a16="http://schemas.microsoft.com/office/drawing/2014/main" id="{6D223A9A-9EBA-4CAE-B17E-5990A51ED596}"/>
                </a:ext>
              </a:extLst>
            </p:cNvPr>
            <p:cNvSpPr/>
            <p:nvPr/>
          </p:nvSpPr>
          <p:spPr>
            <a:xfrm>
              <a:off x="1837749" y="1577473"/>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Control Terrestre</a:t>
              </a:r>
            </a:p>
          </p:txBody>
        </p:sp>
        <p:sp>
          <p:nvSpPr>
            <p:cNvPr id="8" name="Rectángulo 7">
              <a:extLst>
                <a:ext uri="{FF2B5EF4-FFF2-40B4-BE49-F238E27FC236}">
                  <a16:creationId xmlns:a16="http://schemas.microsoft.com/office/drawing/2014/main" id="{213E22A0-12B5-4F77-88F6-F6DA8938E54B}"/>
                </a:ext>
              </a:extLst>
            </p:cNvPr>
            <p:cNvSpPr/>
            <p:nvPr/>
          </p:nvSpPr>
          <p:spPr>
            <a:xfrm>
              <a:off x="1836720" y="2269129"/>
              <a:ext cx="1977188" cy="4067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Toma de Fotografía Aérea</a:t>
              </a:r>
            </a:p>
          </p:txBody>
        </p:sp>
        <p:sp>
          <p:nvSpPr>
            <p:cNvPr id="9" name="Rectángulo 8">
              <a:extLst>
                <a:ext uri="{FF2B5EF4-FFF2-40B4-BE49-F238E27FC236}">
                  <a16:creationId xmlns:a16="http://schemas.microsoft.com/office/drawing/2014/main" id="{98B0B726-9286-429F-AD24-6AA88547AE9B}"/>
                </a:ext>
              </a:extLst>
            </p:cNvPr>
            <p:cNvSpPr/>
            <p:nvPr/>
          </p:nvSpPr>
          <p:spPr>
            <a:xfrm>
              <a:off x="1843097" y="3089544"/>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Generación de Ortofotos</a:t>
              </a:r>
            </a:p>
          </p:txBody>
        </p:sp>
        <p:sp>
          <p:nvSpPr>
            <p:cNvPr id="10" name="Rectángulo 9">
              <a:extLst>
                <a:ext uri="{FF2B5EF4-FFF2-40B4-BE49-F238E27FC236}">
                  <a16:creationId xmlns:a16="http://schemas.microsoft.com/office/drawing/2014/main" id="{AA1194A8-3343-4CE9-98E9-633EC4AF0E10}"/>
                </a:ext>
              </a:extLst>
            </p:cNvPr>
            <p:cNvSpPr/>
            <p:nvPr/>
          </p:nvSpPr>
          <p:spPr>
            <a:xfrm>
              <a:off x="1840835" y="4556987"/>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Censo Catastral</a:t>
              </a:r>
            </a:p>
          </p:txBody>
        </p:sp>
        <p:sp>
          <p:nvSpPr>
            <p:cNvPr id="11" name="Rectángulo 10">
              <a:extLst>
                <a:ext uri="{FF2B5EF4-FFF2-40B4-BE49-F238E27FC236}">
                  <a16:creationId xmlns:a16="http://schemas.microsoft.com/office/drawing/2014/main" id="{51E5A058-B787-462F-B8A3-2110DDB17D8E}"/>
                </a:ext>
              </a:extLst>
            </p:cNvPr>
            <p:cNvSpPr/>
            <p:nvPr/>
          </p:nvSpPr>
          <p:spPr>
            <a:xfrm>
              <a:off x="1840835" y="3803007"/>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Digitalización de Ortofotos</a:t>
              </a:r>
            </a:p>
          </p:txBody>
        </p:sp>
        <p:sp>
          <p:nvSpPr>
            <p:cNvPr id="12" name="Rectángulo 11">
              <a:extLst>
                <a:ext uri="{FF2B5EF4-FFF2-40B4-BE49-F238E27FC236}">
                  <a16:creationId xmlns:a16="http://schemas.microsoft.com/office/drawing/2014/main" id="{14C54A00-0D70-45AC-9BE8-A8CDC413DA8E}"/>
                </a:ext>
              </a:extLst>
            </p:cNvPr>
            <p:cNvSpPr/>
            <p:nvPr/>
          </p:nvSpPr>
          <p:spPr>
            <a:xfrm>
              <a:off x="4658074" y="3795757"/>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Base de datos gráfica</a:t>
              </a:r>
            </a:p>
          </p:txBody>
        </p:sp>
        <p:sp>
          <p:nvSpPr>
            <p:cNvPr id="13" name="Rectángulo 12">
              <a:extLst>
                <a:ext uri="{FF2B5EF4-FFF2-40B4-BE49-F238E27FC236}">
                  <a16:creationId xmlns:a16="http://schemas.microsoft.com/office/drawing/2014/main" id="{12C4176F-97B1-4EDD-8141-3EE83D7710DC}"/>
                </a:ext>
              </a:extLst>
            </p:cNvPr>
            <p:cNvSpPr/>
            <p:nvPr/>
          </p:nvSpPr>
          <p:spPr>
            <a:xfrm>
              <a:off x="4658074" y="4560277"/>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Base de datos alfanumérica</a:t>
              </a:r>
            </a:p>
          </p:txBody>
        </p:sp>
        <p:sp>
          <p:nvSpPr>
            <p:cNvPr id="14" name="Rectángulo 13">
              <a:extLst>
                <a:ext uri="{FF2B5EF4-FFF2-40B4-BE49-F238E27FC236}">
                  <a16:creationId xmlns:a16="http://schemas.microsoft.com/office/drawing/2014/main" id="{060ACE74-CFEB-4349-BF2D-88EDA164F3D8}"/>
                </a:ext>
              </a:extLst>
            </p:cNvPr>
            <p:cNvSpPr/>
            <p:nvPr/>
          </p:nvSpPr>
          <p:spPr>
            <a:xfrm>
              <a:off x="1834956" y="5844880"/>
              <a:ext cx="1977188" cy="54492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Integración del sistema tenencia de tierras (STDM)</a:t>
              </a:r>
            </a:p>
          </p:txBody>
        </p:sp>
        <p:sp>
          <p:nvSpPr>
            <p:cNvPr id="15" name="Rectángulo 14">
              <a:extLst>
                <a:ext uri="{FF2B5EF4-FFF2-40B4-BE49-F238E27FC236}">
                  <a16:creationId xmlns:a16="http://schemas.microsoft.com/office/drawing/2014/main" id="{7D981C2B-DDE8-4436-9908-51E0733A35E4}"/>
                </a:ext>
              </a:extLst>
            </p:cNvPr>
            <p:cNvSpPr/>
            <p:nvPr/>
          </p:nvSpPr>
          <p:spPr>
            <a:xfrm>
              <a:off x="1830842" y="6549088"/>
              <a:ext cx="1977188" cy="317964"/>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FIN</a:t>
              </a:r>
            </a:p>
          </p:txBody>
        </p:sp>
        <p:sp>
          <p:nvSpPr>
            <p:cNvPr id="16" name="Rectángulo 15">
              <a:extLst>
                <a:ext uri="{FF2B5EF4-FFF2-40B4-BE49-F238E27FC236}">
                  <a16:creationId xmlns:a16="http://schemas.microsoft.com/office/drawing/2014/main" id="{D8D4CA99-CA19-4638-8F0C-7F810369BA9D}"/>
                </a:ext>
              </a:extLst>
            </p:cNvPr>
            <p:cNvSpPr/>
            <p:nvPr/>
          </p:nvSpPr>
          <p:spPr>
            <a:xfrm>
              <a:off x="1840700" y="5153759"/>
              <a:ext cx="1977188" cy="480116"/>
            </a:xfrm>
            <a:prstGeom prst="rect">
              <a:avLst/>
            </a:prstGeom>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C" sz="1400" b="0" i="0" u="none" strike="noStrike" kern="0" cap="none" spc="0" normalizeH="0" baseline="0" noProof="0" dirty="0">
                  <a:ln>
                    <a:noFill/>
                  </a:ln>
                  <a:solidFill>
                    <a:prstClr val="black"/>
                  </a:solidFill>
                  <a:effectLst/>
                  <a:uLnTx/>
                  <a:uFillTx/>
                  <a:cs typeface="Arial" panose="020B0604020202020204" pitchFamily="34" charset="0"/>
                </a:rPr>
                <a:t>Implementación ISO 19152 LADM</a:t>
              </a:r>
            </a:p>
          </p:txBody>
        </p:sp>
        <p:cxnSp>
          <p:nvCxnSpPr>
            <p:cNvPr id="17" name="Conector recto de flecha 16">
              <a:extLst>
                <a:ext uri="{FF2B5EF4-FFF2-40B4-BE49-F238E27FC236}">
                  <a16:creationId xmlns:a16="http://schemas.microsoft.com/office/drawing/2014/main" id="{9E55FB50-0EED-41AD-90CF-A47D1ED01042}"/>
                </a:ext>
              </a:extLst>
            </p:cNvPr>
            <p:cNvCxnSpPr>
              <a:stCxn id="5" idx="2"/>
              <a:endCxn id="6" idx="0"/>
            </p:cNvCxnSpPr>
            <p:nvPr/>
          </p:nvCxnSpPr>
          <p:spPr>
            <a:xfrm>
              <a:off x="2834776" y="550955"/>
              <a:ext cx="0" cy="312437"/>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18" name="Conector recto de flecha 17">
              <a:extLst>
                <a:ext uri="{FF2B5EF4-FFF2-40B4-BE49-F238E27FC236}">
                  <a16:creationId xmlns:a16="http://schemas.microsoft.com/office/drawing/2014/main" id="{3052CC87-AA8E-4C44-914B-C6CFA92D51B8}"/>
                </a:ext>
              </a:extLst>
            </p:cNvPr>
            <p:cNvCxnSpPr>
              <a:stCxn id="6" idx="2"/>
              <a:endCxn id="7" idx="0"/>
            </p:cNvCxnSpPr>
            <p:nvPr/>
          </p:nvCxnSpPr>
          <p:spPr>
            <a:xfrm flipH="1">
              <a:off x="2826343" y="1181356"/>
              <a:ext cx="8433" cy="396117"/>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19" name="Conector recto de flecha 18">
              <a:extLst>
                <a:ext uri="{FF2B5EF4-FFF2-40B4-BE49-F238E27FC236}">
                  <a16:creationId xmlns:a16="http://schemas.microsoft.com/office/drawing/2014/main" id="{FFD40BCD-50DF-494D-98CC-2A530D099E25}"/>
                </a:ext>
              </a:extLst>
            </p:cNvPr>
            <p:cNvCxnSpPr>
              <a:stCxn id="7" idx="2"/>
              <a:endCxn id="8" idx="0"/>
            </p:cNvCxnSpPr>
            <p:nvPr/>
          </p:nvCxnSpPr>
          <p:spPr>
            <a:xfrm flipH="1">
              <a:off x="2825314" y="1895437"/>
              <a:ext cx="1029" cy="373692"/>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0" name="Conector recto de flecha 19">
              <a:extLst>
                <a:ext uri="{FF2B5EF4-FFF2-40B4-BE49-F238E27FC236}">
                  <a16:creationId xmlns:a16="http://schemas.microsoft.com/office/drawing/2014/main" id="{E7D1800C-9B00-48A5-9FBE-B527C7084F81}"/>
                </a:ext>
              </a:extLst>
            </p:cNvPr>
            <p:cNvCxnSpPr>
              <a:stCxn id="8" idx="2"/>
              <a:endCxn id="9" idx="0"/>
            </p:cNvCxnSpPr>
            <p:nvPr/>
          </p:nvCxnSpPr>
          <p:spPr>
            <a:xfrm>
              <a:off x="2825314" y="2675893"/>
              <a:ext cx="6377" cy="413651"/>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1" name="Conector recto de flecha 20">
              <a:extLst>
                <a:ext uri="{FF2B5EF4-FFF2-40B4-BE49-F238E27FC236}">
                  <a16:creationId xmlns:a16="http://schemas.microsoft.com/office/drawing/2014/main" id="{949A25AF-D83F-4F2A-A314-5D9D500A389B}"/>
                </a:ext>
              </a:extLst>
            </p:cNvPr>
            <p:cNvCxnSpPr>
              <a:stCxn id="9" idx="2"/>
              <a:endCxn id="11" idx="0"/>
            </p:cNvCxnSpPr>
            <p:nvPr/>
          </p:nvCxnSpPr>
          <p:spPr>
            <a:xfrm flipH="1">
              <a:off x="2829429" y="3407508"/>
              <a:ext cx="2262" cy="395499"/>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2" name="Conector recto de flecha 21">
              <a:extLst>
                <a:ext uri="{FF2B5EF4-FFF2-40B4-BE49-F238E27FC236}">
                  <a16:creationId xmlns:a16="http://schemas.microsoft.com/office/drawing/2014/main" id="{D012C510-18C1-4393-A6AD-6180D68306AF}"/>
                </a:ext>
              </a:extLst>
            </p:cNvPr>
            <p:cNvCxnSpPr>
              <a:cxnSpLocks/>
              <a:stCxn id="16" idx="2"/>
              <a:endCxn id="14" idx="0"/>
            </p:cNvCxnSpPr>
            <p:nvPr/>
          </p:nvCxnSpPr>
          <p:spPr>
            <a:xfrm flipH="1">
              <a:off x="2823550" y="5633875"/>
              <a:ext cx="5744" cy="211005"/>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3" name="Conector recto de flecha 22">
              <a:extLst>
                <a:ext uri="{FF2B5EF4-FFF2-40B4-BE49-F238E27FC236}">
                  <a16:creationId xmlns:a16="http://schemas.microsoft.com/office/drawing/2014/main" id="{185F5116-5B88-4138-885D-498413C836F9}"/>
                </a:ext>
              </a:extLst>
            </p:cNvPr>
            <p:cNvCxnSpPr>
              <a:cxnSpLocks/>
              <a:stCxn id="14" idx="2"/>
              <a:endCxn id="15" idx="0"/>
            </p:cNvCxnSpPr>
            <p:nvPr/>
          </p:nvCxnSpPr>
          <p:spPr>
            <a:xfrm flipH="1">
              <a:off x="2819436" y="6389804"/>
              <a:ext cx="4114" cy="159285"/>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4" name="Conector recto de flecha 23">
              <a:extLst>
                <a:ext uri="{FF2B5EF4-FFF2-40B4-BE49-F238E27FC236}">
                  <a16:creationId xmlns:a16="http://schemas.microsoft.com/office/drawing/2014/main" id="{4F8FE9D0-0E04-46D4-B9F1-866D4872EE13}"/>
                </a:ext>
              </a:extLst>
            </p:cNvPr>
            <p:cNvCxnSpPr>
              <a:stCxn id="11" idx="3"/>
              <a:endCxn id="12" idx="1"/>
            </p:cNvCxnSpPr>
            <p:nvPr/>
          </p:nvCxnSpPr>
          <p:spPr>
            <a:xfrm flipV="1">
              <a:off x="3818023" y="3954739"/>
              <a:ext cx="840051" cy="725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5" name="Conector recto de flecha 24">
              <a:extLst>
                <a:ext uri="{FF2B5EF4-FFF2-40B4-BE49-F238E27FC236}">
                  <a16:creationId xmlns:a16="http://schemas.microsoft.com/office/drawing/2014/main" id="{673EF48D-E8BE-4589-B4B3-B8367EAEE981}"/>
                </a:ext>
              </a:extLst>
            </p:cNvPr>
            <p:cNvCxnSpPr>
              <a:stCxn id="10" idx="3"/>
              <a:endCxn id="13" idx="1"/>
            </p:cNvCxnSpPr>
            <p:nvPr/>
          </p:nvCxnSpPr>
          <p:spPr>
            <a:xfrm>
              <a:off x="3818023" y="4715969"/>
              <a:ext cx="840051" cy="329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26" name="Conector: angular 25">
              <a:extLst>
                <a:ext uri="{FF2B5EF4-FFF2-40B4-BE49-F238E27FC236}">
                  <a16:creationId xmlns:a16="http://schemas.microsoft.com/office/drawing/2014/main" id="{1C1F1152-17EF-4CD8-9F76-973CD2A0D147}"/>
                </a:ext>
              </a:extLst>
            </p:cNvPr>
            <p:cNvCxnSpPr>
              <a:cxnSpLocks/>
              <a:stCxn id="13" idx="2"/>
              <a:endCxn id="16" idx="3"/>
            </p:cNvCxnSpPr>
            <p:nvPr/>
          </p:nvCxnSpPr>
          <p:spPr>
            <a:xfrm rot="5400000">
              <a:off x="4474491" y="4221639"/>
              <a:ext cx="515576" cy="1828780"/>
            </a:xfrm>
            <a:prstGeom prst="bentConnector2">
              <a:avLst/>
            </a:prstGeom>
            <a:ln>
              <a:tailEnd type="triangle"/>
            </a:ln>
          </p:spPr>
          <p:style>
            <a:lnRef idx="1">
              <a:schemeClr val="dk1"/>
            </a:lnRef>
            <a:fillRef idx="3">
              <a:schemeClr val="dk1"/>
            </a:fillRef>
            <a:effectRef idx="2">
              <a:schemeClr val="dk1"/>
            </a:effectRef>
            <a:fontRef idx="minor">
              <a:schemeClr val="lt1"/>
            </a:fontRef>
          </p:style>
        </p:cxnSp>
        <p:cxnSp>
          <p:nvCxnSpPr>
            <p:cNvPr id="27" name="Conector recto 26">
              <a:extLst>
                <a:ext uri="{FF2B5EF4-FFF2-40B4-BE49-F238E27FC236}">
                  <a16:creationId xmlns:a16="http://schemas.microsoft.com/office/drawing/2014/main" id="{D8AB9DDE-EA75-4FEC-906D-E182FD209DD4}"/>
                </a:ext>
              </a:extLst>
            </p:cNvPr>
            <p:cNvCxnSpPr>
              <a:stCxn id="12" idx="2"/>
              <a:endCxn id="13" idx="0"/>
            </p:cNvCxnSpPr>
            <p:nvPr/>
          </p:nvCxnSpPr>
          <p:spPr>
            <a:xfrm>
              <a:off x="5646668" y="4113721"/>
              <a:ext cx="0" cy="446556"/>
            </a:xfrm>
            <a:prstGeom prst="line">
              <a:avLst/>
            </a:prstGeom>
            <a:ln/>
          </p:spPr>
          <p:style>
            <a:lnRef idx="1">
              <a:schemeClr val="dk1"/>
            </a:lnRef>
            <a:fillRef idx="3">
              <a:schemeClr val="dk1"/>
            </a:fillRef>
            <a:effectRef idx="2">
              <a:schemeClr val="dk1"/>
            </a:effectRef>
            <a:fontRef idx="minor">
              <a:schemeClr val="lt1"/>
            </a:fontRef>
          </p:style>
        </p:cxnSp>
        <p:cxnSp>
          <p:nvCxnSpPr>
            <p:cNvPr id="28" name="Conector recto 27">
              <a:extLst>
                <a:ext uri="{FF2B5EF4-FFF2-40B4-BE49-F238E27FC236}">
                  <a16:creationId xmlns:a16="http://schemas.microsoft.com/office/drawing/2014/main" id="{496C4CF7-586F-4223-8E9F-3DB0CE0D75C7}"/>
                </a:ext>
              </a:extLst>
            </p:cNvPr>
            <p:cNvCxnSpPr>
              <a:stCxn id="11" idx="2"/>
              <a:endCxn id="10" idx="0"/>
            </p:cNvCxnSpPr>
            <p:nvPr/>
          </p:nvCxnSpPr>
          <p:spPr>
            <a:xfrm>
              <a:off x="2829429" y="4120971"/>
              <a:ext cx="0" cy="436016"/>
            </a:xfrm>
            <a:prstGeom prst="line">
              <a:avLst/>
            </a:prstGeom>
            <a:ln/>
          </p:spPr>
          <p:style>
            <a:lnRef idx="1">
              <a:schemeClr val="dk1"/>
            </a:lnRef>
            <a:fillRef idx="3">
              <a:schemeClr val="dk1"/>
            </a:fillRef>
            <a:effectRef idx="2">
              <a:schemeClr val="dk1"/>
            </a:effectRef>
            <a:fontRef idx="minor">
              <a:schemeClr val="lt1"/>
            </a:fontRef>
          </p:style>
        </p:cxnSp>
        <p:cxnSp>
          <p:nvCxnSpPr>
            <p:cNvPr id="29" name="Conector recto 28">
              <a:extLst>
                <a:ext uri="{FF2B5EF4-FFF2-40B4-BE49-F238E27FC236}">
                  <a16:creationId xmlns:a16="http://schemas.microsoft.com/office/drawing/2014/main" id="{325C3BD2-3871-4CA9-8416-09C96EBDEFB8}"/>
                </a:ext>
              </a:extLst>
            </p:cNvPr>
            <p:cNvCxnSpPr>
              <a:cxnSpLocks/>
              <a:stCxn id="10" idx="2"/>
              <a:endCxn id="16" idx="0"/>
            </p:cNvCxnSpPr>
            <p:nvPr/>
          </p:nvCxnSpPr>
          <p:spPr>
            <a:xfrm flipH="1">
              <a:off x="2829294" y="4874950"/>
              <a:ext cx="135" cy="278809"/>
            </a:xfrm>
            <a:prstGeom prst="line">
              <a:avLst/>
            </a:prstGeom>
            <a:ln/>
          </p:spPr>
          <p:style>
            <a:lnRef idx="1">
              <a:schemeClr val="dk1"/>
            </a:lnRef>
            <a:fillRef idx="3">
              <a:schemeClr val="dk1"/>
            </a:fillRef>
            <a:effectRef idx="2">
              <a:schemeClr val="dk1"/>
            </a:effectRef>
            <a:fontRef idx="minor">
              <a:schemeClr val="lt1"/>
            </a:fontRef>
          </p:style>
        </p:cxnSp>
      </p:grpSp>
    </p:spTree>
    <p:extLst>
      <p:ext uri="{BB962C8B-B14F-4D97-AF65-F5344CB8AC3E}">
        <p14:creationId xmlns:p14="http://schemas.microsoft.com/office/powerpoint/2010/main" val="156396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9DF1C-BC4A-4744-93F3-9C5ADC955916}"/>
              </a:ext>
            </a:extLst>
          </p:cNvPr>
          <p:cNvSpPr>
            <a:spLocks noGrp="1"/>
          </p:cNvSpPr>
          <p:nvPr>
            <p:ph type="title"/>
          </p:nvPr>
        </p:nvSpPr>
        <p:spPr>
          <a:xfrm>
            <a:off x="4286250" y="533400"/>
            <a:ext cx="7905750" cy="542926"/>
          </a:xfrm>
        </p:spPr>
        <p:txBody>
          <a:bodyPr>
            <a:normAutofit fontScale="90000"/>
          </a:bodyPr>
          <a:lstStyle/>
          <a:p>
            <a:r>
              <a:rPr lang="es-EC" sz="3200" b="1" dirty="0">
                <a:solidFill>
                  <a:schemeClr val="bg1">
                    <a:lumMod val="10000"/>
                  </a:schemeClr>
                </a:solidFill>
                <a:latin typeface="+mn-lt"/>
              </a:rPr>
              <a:t>GENERACIÓN DE CARTOGRAFÍA BASE</a:t>
            </a:r>
          </a:p>
        </p:txBody>
      </p:sp>
      <p:sp>
        <p:nvSpPr>
          <p:cNvPr id="14" name="Rectángulo: esquinas redondeadas 13">
            <a:extLst>
              <a:ext uri="{FF2B5EF4-FFF2-40B4-BE49-F238E27FC236}">
                <a16:creationId xmlns:a16="http://schemas.microsoft.com/office/drawing/2014/main" id="{19FA219E-4FC0-414F-833C-2B82A96DB1BB}"/>
              </a:ext>
            </a:extLst>
          </p:cNvPr>
          <p:cNvSpPr/>
          <p:nvPr/>
        </p:nvSpPr>
        <p:spPr>
          <a:xfrm>
            <a:off x="488744" y="1534136"/>
            <a:ext cx="2458737" cy="639192"/>
          </a:xfrm>
          <a:prstGeom prst="roundRect">
            <a:avLst/>
          </a:prstGeom>
          <a:solidFill>
            <a:srgbClr val="D0E8E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Construcción de Hitos</a:t>
            </a:r>
          </a:p>
        </p:txBody>
      </p:sp>
      <p:sp>
        <p:nvSpPr>
          <p:cNvPr id="15" name="Rectángulo: esquinas redondeadas 14">
            <a:extLst>
              <a:ext uri="{FF2B5EF4-FFF2-40B4-BE49-F238E27FC236}">
                <a16:creationId xmlns:a16="http://schemas.microsoft.com/office/drawing/2014/main" id="{1938A87B-DBD4-42C3-8444-85B7156CD592}"/>
              </a:ext>
            </a:extLst>
          </p:cNvPr>
          <p:cNvSpPr/>
          <p:nvPr/>
        </p:nvSpPr>
        <p:spPr>
          <a:xfrm>
            <a:off x="3782706" y="1574527"/>
            <a:ext cx="2579183" cy="639192"/>
          </a:xfrm>
          <a:prstGeom prst="roundRect">
            <a:avLst/>
          </a:prstGeom>
          <a:solidFill>
            <a:srgbClr val="FFE5FD"/>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Medición de puntos GPS</a:t>
            </a:r>
          </a:p>
        </p:txBody>
      </p:sp>
      <p:sp>
        <p:nvSpPr>
          <p:cNvPr id="16" name="Rectángulo: esquinas redondeadas 15">
            <a:extLst>
              <a:ext uri="{FF2B5EF4-FFF2-40B4-BE49-F238E27FC236}">
                <a16:creationId xmlns:a16="http://schemas.microsoft.com/office/drawing/2014/main" id="{5933A58A-F8B9-4DD5-83AD-12CABCA94F51}"/>
              </a:ext>
            </a:extLst>
          </p:cNvPr>
          <p:cNvSpPr/>
          <p:nvPr/>
        </p:nvSpPr>
        <p:spPr>
          <a:xfrm>
            <a:off x="7501883" y="1577075"/>
            <a:ext cx="3559945" cy="639192"/>
          </a:xfrm>
          <a:prstGeom prst="roundRect">
            <a:avLst/>
          </a:prstGeom>
          <a:solidFill>
            <a:srgbClr val="FEF4D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solidFill>
                  <a:schemeClr val="bg1">
                    <a:lumMod val="10000"/>
                  </a:schemeClr>
                </a:solidFill>
              </a:rPr>
              <a:t>Plan de Vuelo Fotogramétrico</a:t>
            </a:r>
          </a:p>
        </p:txBody>
      </p:sp>
      <p:pic>
        <p:nvPicPr>
          <p:cNvPr id="17" name="Imagen 16">
            <a:extLst>
              <a:ext uri="{FF2B5EF4-FFF2-40B4-BE49-F238E27FC236}">
                <a16:creationId xmlns:a16="http://schemas.microsoft.com/office/drawing/2014/main" id="{4AE3678B-DD72-4AC5-B9B0-C5E8D2EE38BB}"/>
              </a:ext>
            </a:extLst>
          </p:cNvPr>
          <p:cNvPicPr/>
          <p:nvPr/>
        </p:nvPicPr>
        <p:blipFill rotWithShape="1">
          <a:blip r:embed="rId2"/>
          <a:srcRect l="27291" t="49425" r="22898" b="17155"/>
          <a:stretch/>
        </p:blipFill>
        <p:spPr bwMode="auto">
          <a:xfrm>
            <a:off x="452101" y="4423535"/>
            <a:ext cx="2480552" cy="1984445"/>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97D87758-1837-4AA7-A77A-D4E66060398E}"/>
              </a:ext>
            </a:extLst>
          </p:cNvPr>
          <p:cNvPicPr>
            <a:picLocks noChangeAspect="1"/>
          </p:cNvPicPr>
          <p:nvPr/>
        </p:nvPicPr>
        <p:blipFill rotWithShape="1">
          <a:blip r:embed="rId3"/>
          <a:srcRect t="12855" b="15883"/>
          <a:stretch/>
        </p:blipFill>
        <p:spPr>
          <a:xfrm>
            <a:off x="3994954" y="4387959"/>
            <a:ext cx="2156703" cy="2049203"/>
          </a:xfrm>
          <a:prstGeom prst="rect">
            <a:avLst/>
          </a:prstGeom>
        </p:spPr>
      </p:pic>
      <p:graphicFrame>
        <p:nvGraphicFramePr>
          <p:cNvPr id="19" name="Tabla 18">
            <a:extLst>
              <a:ext uri="{FF2B5EF4-FFF2-40B4-BE49-F238E27FC236}">
                <a16:creationId xmlns:a16="http://schemas.microsoft.com/office/drawing/2014/main" id="{446EFF40-9206-468B-9FBC-806A678FCC7E}"/>
              </a:ext>
            </a:extLst>
          </p:cNvPr>
          <p:cNvGraphicFramePr>
            <a:graphicFrameLocks noGrp="1"/>
          </p:cNvGraphicFramePr>
          <p:nvPr>
            <p:extLst>
              <p:ext uri="{D42A27DB-BD31-4B8C-83A1-F6EECF244321}">
                <p14:modId xmlns:p14="http://schemas.microsoft.com/office/powerpoint/2010/main" val="2506278587"/>
              </p:ext>
            </p:extLst>
          </p:nvPr>
        </p:nvGraphicFramePr>
        <p:xfrm>
          <a:off x="6839703" y="4025146"/>
          <a:ext cx="5130799" cy="2560320"/>
        </p:xfrm>
        <a:graphic>
          <a:graphicData uri="http://schemas.openxmlformats.org/drawingml/2006/table">
            <a:tbl>
              <a:tblPr firstRow="1" firstCol="1" bandRow="1">
                <a:tableStyleId>{5C22544A-7EE6-4342-B048-85BDC9FD1C3A}</a:tableStyleId>
              </a:tblPr>
              <a:tblGrid>
                <a:gridCol w="1086161">
                  <a:extLst>
                    <a:ext uri="{9D8B030D-6E8A-4147-A177-3AD203B41FA5}">
                      <a16:colId xmlns:a16="http://schemas.microsoft.com/office/drawing/2014/main" val="1222352407"/>
                    </a:ext>
                  </a:extLst>
                </a:gridCol>
                <a:gridCol w="734951">
                  <a:extLst>
                    <a:ext uri="{9D8B030D-6E8A-4147-A177-3AD203B41FA5}">
                      <a16:colId xmlns:a16="http://schemas.microsoft.com/office/drawing/2014/main" val="1123275556"/>
                    </a:ext>
                  </a:extLst>
                </a:gridCol>
                <a:gridCol w="833747">
                  <a:extLst>
                    <a:ext uri="{9D8B030D-6E8A-4147-A177-3AD203B41FA5}">
                      <a16:colId xmlns:a16="http://schemas.microsoft.com/office/drawing/2014/main" val="238798690"/>
                    </a:ext>
                  </a:extLst>
                </a:gridCol>
                <a:gridCol w="853627">
                  <a:extLst>
                    <a:ext uri="{9D8B030D-6E8A-4147-A177-3AD203B41FA5}">
                      <a16:colId xmlns:a16="http://schemas.microsoft.com/office/drawing/2014/main" val="1271317693"/>
                    </a:ext>
                  </a:extLst>
                </a:gridCol>
                <a:gridCol w="853627">
                  <a:extLst>
                    <a:ext uri="{9D8B030D-6E8A-4147-A177-3AD203B41FA5}">
                      <a16:colId xmlns:a16="http://schemas.microsoft.com/office/drawing/2014/main" val="3568638559"/>
                    </a:ext>
                  </a:extLst>
                </a:gridCol>
                <a:gridCol w="768686">
                  <a:extLst>
                    <a:ext uri="{9D8B030D-6E8A-4147-A177-3AD203B41FA5}">
                      <a16:colId xmlns:a16="http://schemas.microsoft.com/office/drawing/2014/main" val="2494400399"/>
                    </a:ext>
                  </a:extLst>
                </a:gridCol>
              </a:tblGrid>
              <a:tr h="548640">
                <a:tc>
                  <a:txBody>
                    <a:bodyPr/>
                    <a:lstStyle/>
                    <a:p>
                      <a:pPr algn="ctr">
                        <a:lnSpc>
                          <a:spcPct val="107000"/>
                        </a:lnSpc>
                        <a:spcAft>
                          <a:spcPts val="0"/>
                        </a:spcAft>
                      </a:pPr>
                      <a:r>
                        <a:rPr lang="es-ES" sz="1000" dirty="0">
                          <a:solidFill>
                            <a:schemeClr val="bg1">
                              <a:lumMod val="10000"/>
                            </a:schemeClr>
                          </a:solidFill>
                          <a:effectLst/>
                        </a:rPr>
                        <a:t>Comunidad</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N° Vuelos</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Área de vuelo </a:t>
                      </a:r>
                      <a:br>
                        <a:rPr lang="es-ES" sz="1000" dirty="0">
                          <a:solidFill>
                            <a:schemeClr val="bg1">
                              <a:lumMod val="10000"/>
                            </a:schemeClr>
                          </a:solidFill>
                          <a:effectLst/>
                        </a:rPr>
                      </a:br>
                      <a:r>
                        <a:rPr lang="es-ES" sz="1000" dirty="0">
                          <a:solidFill>
                            <a:schemeClr val="bg1">
                              <a:lumMod val="10000"/>
                            </a:schemeClr>
                          </a:solidFill>
                          <a:effectLst/>
                        </a:rPr>
                        <a:t>(Ha)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Altura de Vuelo(m)</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Traslapo </a:t>
                      </a:r>
                      <a:br>
                        <a:rPr lang="es-ES" sz="1000" dirty="0">
                          <a:solidFill>
                            <a:schemeClr val="bg1">
                              <a:lumMod val="10000"/>
                            </a:schemeClr>
                          </a:solidFill>
                          <a:effectLst/>
                        </a:rPr>
                      </a:br>
                      <a:r>
                        <a:rPr lang="es-ES" sz="1000" dirty="0">
                          <a:solidFill>
                            <a:schemeClr val="bg1">
                              <a:lumMod val="10000"/>
                            </a:schemeClr>
                          </a:solidFill>
                          <a:effectLst/>
                        </a:rPr>
                        <a:t>Longitudinal</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Traslapo </a:t>
                      </a:r>
                      <a:br>
                        <a:rPr lang="es-ES" sz="1000" dirty="0">
                          <a:solidFill>
                            <a:schemeClr val="bg1">
                              <a:lumMod val="10000"/>
                            </a:schemeClr>
                          </a:solidFill>
                          <a:effectLst/>
                        </a:rPr>
                      </a:br>
                      <a:r>
                        <a:rPr lang="es-ES" sz="1000" dirty="0">
                          <a:solidFill>
                            <a:schemeClr val="bg1">
                              <a:lumMod val="10000"/>
                            </a:schemeClr>
                          </a:solidFill>
                          <a:effectLst/>
                        </a:rPr>
                        <a:t>Transversal</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008165453"/>
                  </a:ext>
                </a:extLst>
              </a:tr>
              <a:tr h="182880">
                <a:tc rowSpan="2">
                  <a:txBody>
                    <a:bodyPr/>
                    <a:lstStyle/>
                    <a:p>
                      <a:pPr algn="ctr">
                        <a:lnSpc>
                          <a:spcPct val="107000"/>
                        </a:lnSpc>
                        <a:spcAft>
                          <a:spcPts val="0"/>
                        </a:spcAft>
                      </a:pPr>
                      <a:r>
                        <a:rPr lang="es-ES" sz="1000" dirty="0">
                          <a:solidFill>
                            <a:schemeClr val="bg1">
                              <a:lumMod val="10000"/>
                            </a:schemeClr>
                          </a:solidFill>
                          <a:effectLst/>
                        </a:rPr>
                        <a:t>Rukullakta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073424415"/>
                  </a:ext>
                </a:extLst>
              </a:tr>
              <a:tr h="182880">
                <a:tc vMerge="1">
                  <a:txBody>
                    <a:bodyPr/>
                    <a:lstStyle/>
                    <a:p>
                      <a:endParaRPr lang="es-EC"/>
                    </a:p>
                  </a:txBody>
                  <a:tcPr/>
                </a:tc>
                <a:tc>
                  <a:txBody>
                    <a:bodyPr/>
                    <a:lstStyle/>
                    <a:p>
                      <a:pPr algn="ctr">
                        <a:lnSpc>
                          <a:spcPct val="107000"/>
                        </a:lnSpc>
                        <a:spcAft>
                          <a:spcPts val="0"/>
                        </a:spcAft>
                      </a:pPr>
                      <a:r>
                        <a:rPr lang="es-ES" sz="1000" dirty="0">
                          <a:solidFill>
                            <a:schemeClr val="bg1">
                              <a:lumMod val="10000"/>
                            </a:schemeClr>
                          </a:solidFill>
                          <a:effectLst/>
                        </a:rPr>
                        <a:t>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22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529924937"/>
                  </a:ext>
                </a:extLst>
              </a:tr>
              <a:tr h="182880">
                <a:tc>
                  <a:txBody>
                    <a:bodyPr/>
                    <a:lstStyle/>
                    <a:p>
                      <a:pPr algn="ctr">
                        <a:lnSpc>
                          <a:spcPct val="107000"/>
                        </a:lnSpc>
                        <a:spcAft>
                          <a:spcPts val="0"/>
                        </a:spcAft>
                      </a:pPr>
                      <a:r>
                        <a:rPr lang="es-ES" sz="1000" dirty="0">
                          <a:solidFill>
                            <a:schemeClr val="bg1">
                              <a:lumMod val="10000"/>
                            </a:schemeClr>
                          </a:solidFill>
                          <a:effectLst/>
                        </a:rPr>
                        <a:t>Awayaku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22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254231997"/>
                  </a:ext>
                </a:extLst>
              </a:tr>
              <a:tr h="182880">
                <a:tc>
                  <a:txBody>
                    <a:bodyPr/>
                    <a:lstStyle/>
                    <a:p>
                      <a:pPr algn="ctr">
                        <a:lnSpc>
                          <a:spcPct val="107000"/>
                        </a:lnSpc>
                        <a:spcAft>
                          <a:spcPts val="0"/>
                        </a:spcAft>
                      </a:pPr>
                      <a:r>
                        <a:rPr lang="es-ES" sz="1000" dirty="0">
                          <a:solidFill>
                            <a:schemeClr val="bg1">
                              <a:lumMod val="10000"/>
                            </a:schemeClr>
                          </a:solidFill>
                          <a:effectLst/>
                        </a:rPr>
                        <a:t>Tambayaku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9</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000968918"/>
                  </a:ext>
                </a:extLst>
              </a:tr>
              <a:tr h="182880">
                <a:tc>
                  <a:txBody>
                    <a:bodyPr/>
                    <a:lstStyle/>
                    <a:p>
                      <a:pPr algn="ctr">
                        <a:lnSpc>
                          <a:spcPct val="107000"/>
                        </a:lnSpc>
                        <a:spcAft>
                          <a:spcPts val="0"/>
                        </a:spcAft>
                      </a:pPr>
                      <a:r>
                        <a:rPr lang="es-ES" sz="1000" dirty="0">
                          <a:solidFill>
                            <a:schemeClr val="bg1">
                              <a:lumMod val="10000"/>
                            </a:schemeClr>
                          </a:solidFill>
                          <a:effectLst/>
                        </a:rPr>
                        <a:t>Ardilla Urku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6</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82938008"/>
                  </a:ext>
                </a:extLst>
              </a:tr>
              <a:tr h="182880">
                <a:tc>
                  <a:txBody>
                    <a:bodyPr/>
                    <a:lstStyle/>
                    <a:p>
                      <a:pPr algn="ctr">
                        <a:lnSpc>
                          <a:spcPct val="107000"/>
                        </a:lnSpc>
                        <a:spcAft>
                          <a:spcPts val="0"/>
                        </a:spcAft>
                      </a:pPr>
                      <a:r>
                        <a:rPr lang="es-ES" sz="1000" dirty="0">
                          <a:solidFill>
                            <a:schemeClr val="bg1">
                              <a:lumMod val="10000"/>
                            </a:schemeClr>
                          </a:solidFill>
                          <a:effectLst/>
                        </a:rPr>
                        <a:t>Lushianta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20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1834001797"/>
                  </a:ext>
                </a:extLst>
              </a:tr>
              <a:tr h="182880">
                <a:tc>
                  <a:txBody>
                    <a:bodyPr/>
                    <a:lstStyle/>
                    <a:p>
                      <a:pPr algn="ctr">
                        <a:lnSpc>
                          <a:spcPct val="107000"/>
                        </a:lnSpc>
                        <a:spcAft>
                          <a:spcPts val="0"/>
                        </a:spcAft>
                      </a:pPr>
                      <a:r>
                        <a:rPr lang="es-ES" sz="1000" dirty="0">
                          <a:solidFill>
                            <a:schemeClr val="bg1">
                              <a:lumMod val="10000"/>
                            </a:schemeClr>
                          </a:solidFill>
                          <a:effectLst/>
                        </a:rPr>
                        <a:t>Willanu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028188668"/>
                  </a:ext>
                </a:extLst>
              </a:tr>
              <a:tr h="182880">
                <a:tc>
                  <a:txBody>
                    <a:bodyPr/>
                    <a:lstStyle/>
                    <a:p>
                      <a:pPr algn="ctr">
                        <a:lnSpc>
                          <a:spcPct val="107000"/>
                        </a:lnSpc>
                        <a:spcAft>
                          <a:spcPts val="0"/>
                        </a:spcAft>
                      </a:pPr>
                      <a:r>
                        <a:rPr lang="es-ES" sz="1000" dirty="0">
                          <a:solidFill>
                            <a:schemeClr val="bg1">
                              <a:lumMod val="10000"/>
                            </a:schemeClr>
                          </a:solidFill>
                          <a:effectLst/>
                        </a:rPr>
                        <a:t>Purutuyaku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32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985975691"/>
                  </a:ext>
                </a:extLst>
              </a:tr>
              <a:tr h="182880">
                <a:tc>
                  <a:txBody>
                    <a:bodyPr/>
                    <a:lstStyle/>
                    <a:p>
                      <a:pPr algn="ctr">
                        <a:lnSpc>
                          <a:spcPct val="107000"/>
                        </a:lnSpc>
                        <a:spcAft>
                          <a:spcPts val="0"/>
                        </a:spcAft>
                      </a:pPr>
                      <a:r>
                        <a:rPr lang="es-ES" sz="1000" dirty="0">
                          <a:solidFill>
                            <a:schemeClr val="bg1">
                              <a:lumMod val="10000"/>
                            </a:schemeClr>
                          </a:solidFill>
                          <a:effectLst/>
                        </a:rPr>
                        <a:t>Nukunu</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120353601"/>
                  </a:ext>
                </a:extLst>
              </a:tr>
              <a:tr h="182880">
                <a:tc rowSpan="2">
                  <a:txBody>
                    <a:bodyPr/>
                    <a:lstStyle/>
                    <a:p>
                      <a:pPr algn="ctr">
                        <a:lnSpc>
                          <a:spcPct val="107000"/>
                        </a:lnSpc>
                        <a:spcAft>
                          <a:spcPts val="0"/>
                        </a:spcAft>
                      </a:pPr>
                      <a:r>
                        <a:rPr lang="es-ES" sz="1000" dirty="0">
                          <a:solidFill>
                            <a:schemeClr val="bg1">
                              <a:lumMod val="10000"/>
                            </a:schemeClr>
                          </a:solidFill>
                          <a:effectLst/>
                        </a:rPr>
                        <a:t>Itakiwilina</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2327316057"/>
                  </a:ext>
                </a:extLst>
              </a:tr>
              <a:tr h="182880">
                <a:tc vMerge="1">
                  <a:txBody>
                    <a:bodyPr/>
                    <a:lstStyle/>
                    <a:p>
                      <a:endParaRPr lang="es-EC"/>
                    </a:p>
                  </a:txBody>
                  <a:tcPr/>
                </a:tc>
                <a:tc>
                  <a:txBody>
                    <a:bodyPr/>
                    <a:lstStyle/>
                    <a:p>
                      <a:pPr algn="ctr">
                        <a:lnSpc>
                          <a:spcPct val="107000"/>
                        </a:lnSpc>
                        <a:spcAft>
                          <a:spcPts val="0"/>
                        </a:spcAft>
                      </a:pPr>
                      <a:r>
                        <a:rPr lang="es-ES" sz="1000" dirty="0">
                          <a:solidFill>
                            <a:schemeClr val="bg1">
                              <a:lumMod val="10000"/>
                            </a:schemeClr>
                          </a:solidFill>
                          <a:effectLst/>
                        </a:rPr>
                        <a:t>2</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5</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100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a:txBody>
                    <a:bodyPr/>
                    <a:lstStyle/>
                    <a:p>
                      <a:pPr algn="ctr">
                        <a:lnSpc>
                          <a:spcPct val="107000"/>
                        </a:lnSpc>
                        <a:spcAft>
                          <a:spcPts val="0"/>
                        </a:spcAft>
                      </a:pPr>
                      <a:r>
                        <a:rPr lang="es-ES" sz="1000" dirty="0">
                          <a:solidFill>
                            <a:schemeClr val="bg1">
                              <a:lumMod val="10000"/>
                            </a:schemeClr>
                          </a:solidFill>
                          <a:effectLst/>
                        </a:rPr>
                        <a:t>80</a:t>
                      </a:r>
                      <a:endParaRPr lang="es-EC" sz="11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extLst>
                  <a:ext uri="{0D108BD9-81ED-4DB2-BD59-A6C34878D82A}">
                    <a16:rowId xmlns:a16="http://schemas.microsoft.com/office/drawing/2014/main" val="3784786874"/>
                  </a:ext>
                </a:extLst>
              </a:tr>
            </a:tbl>
          </a:graphicData>
        </a:graphic>
      </p:graphicFrame>
      <p:sp>
        <p:nvSpPr>
          <p:cNvPr id="9" name="Rectángulo: esquinas redondeadas 8">
            <a:extLst>
              <a:ext uri="{FF2B5EF4-FFF2-40B4-BE49-F238E27FC236}">
                <a16:creationId xmlns:a16="http://schemas.microsoft.com/office/drawing/2014/main" id="{C14DEE00-B710-4B07-958F-DB0D403EBA78}"/>
              </a:ext>
            </a:extLst>
          </p:cNvPr>
          <p:cNvSpPr/>
          <p:nvPr/>
        </p:nvSpPr>
        <p:spPr>
          <a:xfrm>
            <a:off x="3826277" y="2769833"/>
            <a:ext cx="2583402" cy="1038687"/>
          </a:xfrm>
          <a:prstGeom prst="roundRect">
            <a:avLst/>
          </a:prstGeom>
          <a:solidFill>
            <a:srgbClr val="FFE5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sz="1600" dirty="0">
                <a:solidFill>
                  <a:schemeClr val="bg1">
                    <a:lumMod val="10000"/>
                  </a:schemeClr>
                </a:solidFill>
              </a:rPr>
              <a:t>Trimble R3</a:t>
            </a:r>
          </a:p>
          <a:p>
            <a:pPr marL="285750" indent="-285750">
              <a:buFont typeface="Arial" panose="020B0604020202020204" pitchFamily="34" charset="0"/>
              <a:buChar char="•"/>
            </a:pPr>
            <a:r>
              <a:rPr lang="es-EC" sz="1600" dirty="0">
                <a:solidFill>
                  <a:schemeClr val="bg1">
                    <a:lumMod val="10000"/>
                  </a:schemeClr>
                </a:solidFill>
              </a:rPr>
              <a:t>Trimble R4</a:t>
            </a:r>
          </a:p>
          <a:p>
            <a:pPr marL="285750" indent="-285750">
              <a:buFont typeface="Arial" panose="020B0604020202020204" pitchFamily="34" charset="0"/>
              <a:buChar char="•"/>
            </a:pPr>
            <a:r>
              <a:rPr lang="es-EC" sz="1600" dirty="0">
                <a:solidFill>
                  <a:schemeClr val="bg1">
                    <a:lumMod val="10000"/>
                  </a:schemeClr>
                </a:solidFill>
              </a:rPr>
              <a:t>Método Estático</a:t>
            </a:r>
          </a:p>
        </p:txBody>
      </p:sp>
      <p:sp>
        <p:nvSpPr>
          <p:cNvPr id="10" name="Rectángulo: esquinas redondeadas 9">
            <a:extLst>
              <a:ext uri="{FF2B5EF4-FFF2-40B4-BE49-F238E27FC236}">
                <a16:creationId xmlns:a16="http://schemas.microsoft.com/office/drawing/2014/main" id="{BCB840D6-569E-4924-AC66-087B8F11AABE}"/>
              </a:ext>
            </a:extLst>
          </p:cNvPr>
          <p:cNvSpPr/>
          <p:nvPr/>
        </p:nvSpPr>
        <p:spPr>
          <a:xfrm>
            <a:off x="471997" y="2780192"/>
            <a:ext cx="2583402" cy="843378"/>
          </a:xfrm>
          <a:prstGeom prst="roundRect">
            <a:avLst/>
          </a:prstGeom>
          <a:solidFill>
            <a:srgbClr val="D0E8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sz="1600" dirty="0">
                <a:solidFill>
                  <a:schemeClr val="bg1">
                    <a:lumMod val="10000"/>
                  </a:schemeClr>
                </a:solidFill>
              </a:rPr>
              <a:t>9 Hitos</a:t>
            </a:r>
          </a:p>
          <a:p>
            <a:pPr marL="285750" indent="-285750">
              <a:buFont typeface="Arial" panose="020B0604020202020204" pitchFamily="34" charset="0"/>
              <a:buChar char="•"/>
            </a:pPr>
            <a:r>
              <a:rPr lang="es-EC" sz="1600" dirty="0">
                <a:solidFill>
                  <a:schemeClr val="bg1">
                    <a:lumMod val="10000"/>
                  </a:schemeClr>
                </a:solidFill>
              </a:rPr>
              <a:t>Cemento, ripio, arena</a:t>
            </a:r>
          </a:p>
          <a:p>
            <a:pPr marL="285750" indent="-285750">
              <a:buFont typeface="Arial" panose="020B0604020202020204" pitchFamily="34" charset="0"/>
              <a:buChar char="•"/>
            </a:pPr>
            <a:r>
              <a:rPr lang="es-EC" sz="1600" dirty="0">
                <a:solidFill>
                  <a:schemeClr val="bg1">
                    <a:lumMod val="10000"/>
                  </a:schemeClr>
                </a:solidFill>
              </a:rPr>
              <a:t>20cm x 30cm</a:t>
            </a:r>
          </a:p>
        </p:txBody>
      </p:sp>
      <p:sp>
        <p:nvSpPr>
          <p:cNvPr id="11" name="Rectángulo: esquinas redondeadas 10">
            <a:extLst>
              <a:ext uri="{FF2B5EF4-FFF2-40B4-BE49-F238E27FC236}">
                <a16:creationId xmlns:a16="http://schemas.microsoft.com/office/drawing/2014/main" id="{1244CC5C-5F93-4902-9BDF-91CDEABA7E2F}"/>
              </a:ext>
            </a:extLst>
          </p:cNvPr>
          <p:cNvSpPr/>
          <p:nvPr/>
        </p:nvSpPr>
        <p:spPr>
          <a:xfrm>
            <a:off x="7504591" y="2728405"/>
            <a:ext cx="3610252" cy="645110"/>
          </a:xfrm>
          <a:prstGeom prst="roundRect">
            <a:avLst/>
          </a:prstGeom>
          <a:solidFill>
            <a:srgbClr val="FEF4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EC" sz="1600" dirty="0">
                <a:solidFill>
                  <a:schemeClr val="bg1">
                    <a:lumMod val="10000"/>
                  </a:schemeClr>
                </a:solidFill>
              </a:rPr>
              <a:t>Delimitación de zonas pobladas</a:t>
            </a:r>
          </a:p>
        </p:txBody>
      </p:sp>
      <p:sp>
        <p:nvSpPr>
          <p:cNvPr id="3" name="Flecha: hacia abajo 2">
            <a:extLst>
              <a:ext uri="{FF2B5EF4-FFF2-40B4-BE49-F238E27FC236}">
                <a16:creationId xmlns:a16="http://schemas.microsoft.com/office/drawing/2014/main" id="{2052CE3E-5DC3-4B94-8EBD-97BF6BF6DEF7}"/>
              </a:ext>
            </a:extLst>
          </p:cNvPr>
          <p:cNvSpPr/>
          <p:nvPr/>
        </p:nvSpPr>
        <p:spPr>
          <a:xfrm>
            <a:off x="1580225" y="2299317"/>
            <a:ext cx="372862" cy="328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hacia abajo 12">
            <a:extLst>
              <a:ext uri="{FF2B5EF4-FFF2-40B4-BE49-F238E27FC236}">
                <a16:creationId xmlns:a16="http://schemas.microsoft.com/office/drawing/2014/main" id="{25B96347-CC29-4544-824E-2BC5E5E75FDC}"/>
              </a:ext>
            </a:extLst>
          </p:cNvPr>
          <p:cNvSpPr/>
          <p:nvPr/>
        </p:nvSpPr>
        <p:spPr>
          <a:xfrm>
            <a:off x="4946341" y="2327429"/>
            <a:ext cx="372862" cy="328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hacia abajo 19">
            <a:extLst>
              <a:ext uri="{FF2B5EF4-FFF2-40B4-BE49-F238E27FC236}">
                <a16:creationId xmlns:a16="http://schemas.microsoft.com/office/drawing/2014/main" id="{F0B1CD28-B651-4957-A5FB-97FA19F10441}"/>
              </a:ext>
            </a:extLst>
          </p:cNvPr>
          <p:cNvSpPr/>
          <p:nvPr/>
        </p:nvSpPr>
        <p:spPr>
          <a:xfrm>
            <a:off x="9155836" y="2337786"/>
            <a:ext cx="372862" cy="3284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232283517"/>
      </p:ext>
    </p:extLst>
  </p:cSld>
  <p:clrMapOvr>
    <a:masterClrMapping/>
  </p:clrMapOvr>
</p:sld>
</file>

<file path=ppt/theme/theme1.xml><?xml version="1.0" encoding="utf-8"?>
<a:theme xmlns:a="http://schemas.openxmlformats.org/drawingml/2006/main" name="Estela de condensación">
  <a:themeElements>
    <a:clrScheme name="Personalizado 10">
      <a:dk1>
        <a:srgbClr val="FFFFFF"/>
      </a:dk1>
      <a:lt1>
        <a:srgbClr val="F2F2F2"/>
      </a:lt1>
      <a:dk2>
        <a:srgbClr val="FFFFFF"/>
      </a:dk2>
      <a:lt2>
        <a:srgbClr val="D9D9D9"/>
      </a:lt2>
      <a:accent1>
        <a:srgbClr val="3B7773"/>
      </a:accent1>
      <a:accent2>
        <a:srgbClr val="3B7773"/>
      </a:accent2>
      <a:accent3>
        <a:srgbClr val="3B7773"/>
      </a:accent3>
      <a:accent4>
        <a:srgbClr val="3B7773"/>
      </a:accent4>
      <a:accent5>
        <a:srgbClr val="3B7773"/>
      </a:accent5>
      <a:accent6>
        <a:srgbClr val="3B7773"/>
      </a:accent6>
      <a:hlink>
        <a:srgbClr val="92D050"/>
      </a:hlink>
      <a:folHlink>
        <a:srgbClr val="92D050"/>
      </a:folHlink>
    </a:clrScheme>
    <a:fontScheme name="Personalizado 1">
      <a:majorFont>
        <a:latin typeface="Century Gothic"/>
        <a:ea typeface=""/>
        <a:cs typeface=""/>
      </a:majorFont>
      <a:minorFont>
        <a:latin typeface="Times New Roman"/>
        <a:ea typeface=""/>
        <a:cs typeface=""/>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7020_TF67670762.potx" id="{B7FC8CE9-52FA-4AB8-962B-775F580AC377}" vid="{87A6727B-63DF-420F-B5A5-9E7CDBD0D2A3}"/>
    </a:ext>
  </a:extLst>
</a:theme>
</file>

<file path=ppt/theme/theme2.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10EE66-8707-456F-8F2E-091D581CB030}">
  <ds:schemaRefs>
    <ds:schemaRef ds:uri="http://purl.org/dc/elements/1.1/"/>
    <ds:schemaRef ds:uri="http://www.w3.org/XML/1998/namespace"/>
    <ds:schemaRef ds:uri="http://schemas.microsoft.com/office/2006/documentManagement/types"/>
    <ds:schemaRef ds:uri="http://schemas.microsoft.com/office/2006/metadata/properties"/>
    <ds:schemaRef ds:uri="71af3243-3dd4-4a8d-8c0d-dd76da1f02a5"/>
    <ds:schemaRef ds:uri="http://purl.org/dc/terms/"/>
    <ds:schemaRef ds:uri="http://purl.org/dc/dcmitype/"/>
    <ds:schemaRef ds:uri="http://schemas.microsoft.com/office/infopath/2007/PartnerControls"/>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AB96CC85-5758-41C0-8EFD-737AFB691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BEB954-4024-4CCF-A9D6-4C00FDC028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Diseño Estela de vapor</Template>
  <TotalTime>0</TotalTime>
  <Words>2188</Words>
  <Application>Microsoft Office PowerPoint</Application>
  <PresentationFormat>Panorámica</PresentationFormat>
  <Paragraphs>732</Paragraphs>
  <Slides>34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Arial</vt:lpstr>
      <vt:lpstr>Calibri</vt:lpstr>
      <vt:lpstr>Century Gothic</vt:lpstr>
      <vt:lpstr>Symbol</vt:lpstr>
      <vt:lpstr>Times New Roman</vt:lpstr>
      <vt:lpstr>Wingdings</vt:lpstr>
      <vt:lpstr>Estela de condensación</vt:lpstr>
      <vt:lpstr>Presentación de PowerPoint</vt:lpstr>
      <vt:lpstr>PLANTEAMIENTO DEL PROBLEMA</vt:lpstr>
      <vt:lpstr>Objetivos</vt:lpstr>
      <vt:lpstr>UBICACIÓN DEL ÁREA DE ESTUDIO</vt:lpstr>
      <vt:lpstr>MARCO TEÓRICO</vt:lpstr>
      <vt:lpstr>Presentación de PowerPoint</vt:lpstr>
      <vt:lpstr>Presentación de PowerPoint</vt:lpstr>
      <vt:lpstr>METODOLOGÍA</vt:lpstr>
      <vt:lpstr>GENERACIÓN DE CARTOGRAFÍA BASE</vt:lpstr>
      <vt:lpstr>GENERACIÓN DE CARTOGRAFÍA BASE</vt:lpstr>
      <vt:lpstr>INVENTARIO Y RECOPILACIÓN DE INFORMACIÓN</vt:lpstr>
      <vt:lpstr>Valoración de predios</vt:lpstr>
      <vt:lpstr>GENERACIÓN DE BASES DE DATOS</vt:lpstr>
      <vt:lpstr>Presentación de PowerPoint</vt:lpstr>
      <vt:lpstr>IMPLEMENTACIÓN ISO 19152</vt:lpstr>
      <vt:lpstr>IMPLEMENTACIÓN ISO 19152</vt:lpstr>
      <vt:lpstr>IMPLEMENTACIÓN ISO 19152</vt:lpstr>
      <vt:lpstr>IMPLEMENTACIÓN ISO 19152</vt:lpstr>
      <vt:lpstr>IMPLEMENTACIÓN ISO 19152</vt:lpstr>
      <vt:lpstr>IMPLEMENTACIÓN ISO 19152</vt:lpstr>
      <vt:lpstr>IMPLEMENTACIÓN ISO 19152</vt:lpstr>
      <vt:lpstr>IMPLEMENTACIÓN ISO 19152</vt:lpstr>
      <vt:lpstr>IMPLEMENTACIÓN ISO 19152</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2020-01-14T13:37:18Z</dcterms:created>
  <dcterms:modified xsi:type="dcterms:W3CDTF">2020-01-23T14:53:52Z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