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5.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28.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 id="2147483670" r:id="rId2"/>
  </p:sldMasterIdLst>
  <p:notesMasterIdLst>
    <p:notesMasterId r:id="rId73"/>
  </p:notesMasterIdLst>
  <p:handoutMasterIdLst>
    <p:handoutMasterId r:id="rId74"/>
  </p:handoutMasterIdLst>
  <p:sldIdLst>
    <p:sldId id="446" r:id="rId3"/>
    <p:sldId id="447" r:id="rId4"/>
    <p:sldId id="463" r:id="rId5"/>
    <p:sldId id="270" r:id="rId6"/>
    <p:sldId id="384" r:id="rId7"/>
    <p:sldId id="448" r:id="rId8"/>
    <p:sldId id="449" r:id="rId9"/>
    <p:sldId id="450" r:id="rId10"/>
    <p:sldId id="452" r:id="rId11"/>
    <p:sldId id="451" r:id="rId12"/>
    <p:sldId id="512" r:id="rId13"/>
    <p:sldId id="513" r:id="rId14"/>
    <p:sldId id="514" r:id="rId15"/>
    <p:sldId id="548" r:id="rId16"/>
    <p:sldId id="549" r:id="rId17"/>
    <p:sldId id="550" r:id="rId18"/>
    <p:sldId id="551" r:id="rId19"/>
    <p:sldId id="457" r:id="rId20"/>
    <p:sldId id="552" r:id="rId21"/>
    <p:sldId id="455" r:id="rId22"/>
    <p:sldId id="456" r:id="rId23"/>
    <p:sldId id="553" r:id="rId24"/>
    <p:sldId id="458" r:id="rId25"/>
    <p:sldId id="555" r:id="rId26"/>
    <p:sldId id="556" r:id="rId27"/>
    <p:sldId id="464" r:id="rId28"/>
    <p:sldId id="515" r:id="rId29"/>
    <p:sldId id="465" r:id="rId30"/>
    <p:sldId id="558" r:id="rId31"/>
    <p:sldId id="516" r:id="rId32"/>
    <p:sldId id="557" r:id="rId33"/>
    <p:sldId id="517" r:id="rId34"/>
    <p:sldId id="559" r:id="rId35"/>
    <p:sldId id="560" r:id="rId36"/>
    <p:sldId id="561" r:id="rId37"/>
    <p:sldId id="562" r:id="rId38"/>
    <p:sldId id="563" r:id="rId39"/>
    <p:sldId id="564" r:id="rId40"/>
    <p:sldId id="565" r:id="rId41"/>
    <p:sldId id="566" r:id="rId42"/>
    <p:sldId id="497" r:id="rId43"/>
    <p:sldId id="521" r:id="rId44"/>
    <p:sldId id="522" r:id="rId45"/>
    <p:sldId id="523" r:id="rId46"/>
    <p:sldId id="524" r:id="rId47"/>
    <p:sldId id="525" r:id="rId48"/>
    <p:sldId id="526" r:id="rId49"/>
    <p:sldId id="527" r:id="rId50"/>
    <p:sldId id="469" r:id="rId51"/>
    <p:sldId id="528" r:id="rId52"/>
    <p:sldId id="567" r:id="rId53"/>
    <p:sldId id="568" r:id="rId54"/>
    <p:sldId id="569" r:id="rId55"/>
    <p:sldId id="570" r:id="rId56"/>
    <p:sldId id="571" r:id="rId57"/>
    <p:sldId id="572" r:id="rId58"/>
    <p:sldId id="573" r:id="rId59"/>
    <p:sldId id="574" r:id="rId60"/>
    <p:sldId id="575" r:id="rId61"/>
    <p:sldId id="576" r:id="rId62"/>
    <p:sldId id="577" r:id="rId63"/>
    <p:sldId id="578" r:id="rId64"/>
    <p:sldId id="579" r:id="rId65"/>
    <p:sldId id="488" r:id="rId66"/>
    <p:sldId id="535" r:id="rId67"/>
    <p:sldId id="545" r:id="rId68"/>
    <p:sldId id="546" r:id="rId69"/>
    <p:sldId id="547" r:id="rId70"/>
    <p:sldId id="491" r:id="rId71"/>
    <p:sldId id="489" r:id="rId72"/>
  </p:sldIdLst>
  <p:sldSz cx="9144000" cy="6858000" type="screen4x3"/>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CELA" initials="M" lastIdx="1" clrIdx="0">
    <p:extLst>
      <p:ext uri="{19B8F6BF-5375-455C-9EA6-DF929625EA0E}">
        <p15:presenceInfo xmlns:p15="http://schemas.microsoft.com/office/powerpoint/2012/main" userId="MARIC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79354" autoAdjust="0"/>
  </p:normalViewPr>
  <p:slideViewPr>
    <p:cSldViewPr>
      <p:cViewPr varScale="1">
        <p:scale>
          <a:sx n="59" d="100"/>
          <a:sy n="59" d="100"/>
        </p:scale>
        <p:origin x="1650" y="66"/>
      </p:cViewPr>
      <p:guideLst>
        <p:guide orient="horz" pos="2160"/>
        <p:guide pos="2880"/>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250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0.xml.rels><?xml version="1.0" encoding="UTF-8" standalone="yes"?>
<Relationships xmlns="http://schemas.openxmlformats.org/package/2006/relationships"><Relationship Id="rId1" Type="http://schemas.openxmlformats.org/officeDocument/2006/relationships/image" Target="../media/image8.png"/></Relationships>
</file>

<file path=ppt/diagrams/_rels/data11.xml.rels><?xml version="1.0" encoding="UTF-8" standalone="yes"?>
<Relationships xmlns="http://schemas.openxmlformats.org/package/2006/relationships"><Relationship Id="rId1" Type="http://schemas.openxmlformats.org/officeDocument/2006/relationships/image" Target="../media/image9.png"/></Relationships>
</file>

<file path=ppt/diagrams/_rels/data12.xml.rels><?xml version="1.0" encoding="UTF-8" standalone="yes"?>
<Relationships xmlns="http://schemas.openxmlformats.org/package/2006/relationships"><Relationship Id="rId1" Type="http://schemas.openxmlformats.org/officeDocument/2006/relationships/image" Target="../media/image10.png"/></Relationships>
</file>

<file path=ppt/diagrams/_rels/data13.xml.rels><?xml version="1.0" encoding="UTF-8" standalone="yes"?>
<Relationships xmlns="http://schemas.openxmlformats.org/package/2006/relationships"><Relationship Id="rId1" Type="http://schemas.openxmlformats.org/officeDocument/2006/relationships/image" Target="../media/image11.png"/></Relationships>
</file>

<file path=ppt/diagrams/_rels/data14.xml.rels><?xml version="1.0" encoding="UTF-8" standalone="yes"?>
<Relationships xmlns="http://schemas.openxmlformats.org/package/2006/relationships"><Relationship Id="rId1" Type="http://schemas.openxmlformats.org/officeDocument/2006/relationships/image" Target="../media/image12.png"/></Relationships>
</file>

<file path=ppt/diagrams/_rels/data15.xml.rels><?xml version="1.0" encoding="UTF-8" standalone="yes"?>
<Relationships xmlns="http://schemas.openxmlformats.org/package/2006/relationships"><Relationship Id="rId1" Type="http://schemas.openxmlformats.org/officeDocument/2006/relationships/image" Target="../media/image13.png"/></Relationships>
</file>

<file path=ppt/diagrams/_rels/data16.xml.rels><?xml version="1.0" encoding="UTF-8" standalone="yes"?>
<Relationships xmlns="http://schemas.openxmlformats.org/package/2006/relationships"><Relationship Id="rId1" Type="http://schemas.openxmlformats.org/officeDocument/2006/relationships/image" Target="../media/image14.png"/></Relationships>
</file>

<file path=ppt/diagrams/_rels/data17.xml.rels><?xml version="1.0" encoding="UTF-8" standalone="yes"?>
<Relationships xmlns="http://schemas.openxmlformats.org/package/2006/relationships"><Relationship Id="rId1" Type="http://schemas.openxmlformats.org/officeDocument/2006/relationships/image" Target="../media/image15.png"/></Relationships>
</file>

<file path=ppt/diagrams/_rels/data19.xml.rels><?xml version="1.0" encoding="UTF-8" standalone="yes"?>
<Relationships xmlns="http://schemas.openxmlformats.org/package/2006/relationships"><Relationship Id="rId1" Type="http://schemas.openxmlformats.org/officeDocument/2006/relationships/image" Target="../media/image16.png"/></Relationships>
</file>

<file path=ppt/diagrams/_rels/data20.xml.rels><?xml version="1.0" encoding="UTF-8" standalone="yes"?>
<Relationships xmlns="http://schemas.openxmlformats.org/package/2006/relationships"><Relationship Id="rId1" Type="http://schemas.openxmlformats.org/officeDocument/2006/relationships/image" Target="../media/image17.png"/></Relationships>
</file>

<file path=ppt/diagrams/_rels/data21.xml.rels><?xml version="1.0" encoding="UTF-8" standalone="yes"?>
<Relationships xmlns="http://schemas.openxmlformats.org/package/2006/relationships"><Relationship Id="rId1" Type="http://schemas.openxmlformats.org/officeDocument/2006/relationships/image" Target="../media/image18.png"/></Relationships>
</file>

<file path=ppt/diagrams/_rels/data23.xml.rels><?xml version="1.0" encoding="UTF-8" standalone="yes"?>
<Relationships xmlns="http://schemas.openxmlformats.org/package/2006/relationships"><Relationship Id="rId1" Type="http://schemas.openxmlformats.org/officeDocument/2006/relationships/image" Target="../media/image20.png"/></Relationships>
</file>

<file path=ppt/diagrams/_rels/data24.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0.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Temario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a:t>Introducción</a:t>
          </a:r>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82F979D8-85FC-4FCA-9189-E7291E060399}">
      <dgm:prSet phldrT="[Texto]"/>
      <dgm:spPr/>
      <dgm:t>
        <a:bodyPr/>
        <a:lstStyle/>
        <a:p>
          <a:pPr algn="just"/>
          <a:r>
            <a:rPr lang="es-ES" dirty="0" smtClean="0"/>
            <a:t>Análisis Y Diseño Mecánico</a:t>
          </a:r>
          <a:endParaRPr lang="es-ES" dirty="0"/>
        </a:p>
      </dgm:t>
    </dgm:pt>
    <dgm:pt modelId="{A308F4D3-7632-474E-92A5-B97D2B95BE26}" type="parTrans" cxnId="{547335A2-AC1A-4071-B0D7-7F23107DB9EB}">
      <dgm:prSet/>
      <dgm:spPr/>
      <dgm:t>
        <a:bodyPr/>
        <a:lstStyle/>
        <a:p>
          <a:endParaRPr lang="es-ES"/>
        </a:p>
      </dgm:t>
    </dgm:pt>
    <dgm:pt modelId="{A345EAF0-CD7D-462E-9113-A4F949A0E856}" type="sibTrans" cxnId="{547335A2-AC1A-4071-B0D7-7F23107DB9EB}">
      <dgm:prSet/>
      <dgm:spPr/>
      <dgm:t>
        <a:bodyPr/>
        <a:lstStyle/>
        <a:p>
          <a:endParaRPr lang="es-ES"/>
        </a:p>
      </dgm:t>
    </dgm:pt>
    <dgm:pt modelId="{E1239F92-1417-4EC9-9CB7-48533787C11E}">
      <dgm:prSet phldrT="[Texto]"/>
      <dgm:spPr/>
      <dgm:t>
        <a:bodyPr/>
        <a:lstStyle/>
        <a:p>
          <a:pPr algn="just"/>
          <a:r>
            <a:rPr lang="es-ES" dirty="0" smtClean="0"/>
            <a:t>Diseño Del Sistema De Control</a:t>
          </a:r>
          <a:endParaRPr lang="es-ES" dirty="0"/>
        </a:p>
      </dgm:t>
    </dgm:pt>
    <dgm:pt modelId="{4DADA2D3-C181-45D9-8885-F2CE96B1CE77}" type="parTrans" cxnId="{B13455E4-2394-4E42-816F-CC8841A9ED2E}">
      <dgm:prSet/>
      <dgm:spPr/>
      <dgm:t>
        <a:bodyPr/>
        <a:lstStyle/>
        <a:p>
          <a:endParaRPr lang="es-ES"/>
        </a:p>
      </dgm:t>
    </dgm:pt>
    <dgm:pt modelId="{3D90C70D-797C-4B02-8FAA-0E77FAD649CC}" type="sibTrans" cxnId="{B13455E4-2394-4E42-816F-CC8841A9ED2E}">
      <dgm:prSet/>
      <dgm:spPr/>
      <dgm:t>
        <a:bodyPr/>
        <a:lstStyle/>
        <a:p>
          <a:endParaRPr lang="es-ES"/>
        </a:p>
      </dgm:t>
    </dgm:pt>
    <dgm:pt modelId="{55D807FA-C448-498F-B80A-2B608E25CDFA}">
      <dgm:prSet phldrT="[Texto]"/>
      <dgm:spPr/>
      <dgm:t>
        <a:bodyPr/>
        <a:lstStyle/>
        <a:p>
          <a:pPr algn="just"/>
          <a:r>
            <a:rPr lang="es-ES" dirty="0" smtClean="0"/>
            <a:t>Implementación Para La Movilización De La Silla de Ruedas</a:t>
          </a:r>
          <a:endParaRPr lang="es-ES" dirty="0"/>
        </a:p>
      </dgm:t>
    </dgm:pt>
    <dgm:pt modelId="{27454457-55D8-4F5B-896A-DA299BDCB892}" type="parTrans" cxnId="{F4AF34E6-A1CA-4E66-BCA5-83423D7DE736}">
      <dgm:prSet/>
      <dgm:spPr/>
      <dgm:t>
        <a:bodyPr/>
        <a:lstStyle/>
        <a:p>
          <a:endParaRPr lang="es-ES"/>
        </a:p>
      </dgm:t>
    </dgm:pt>
    <dgm:pt modelId="{E846FAA8-C7E7-4C40-BD67-E298F822F072}" type="sibTrans" cxnId="{F4AF34E6-A1CA-4E66-BCA5-83423D7DE736}">
      <dgm:prSet/>
      <dgm:spPr/>
      <dgm:t>
        <a:bodyPr/>
        <a:lstStyle/>
        <a:p>
          <a:endParaRPr lang="es-ES"/>
        </a:p>
      </dgm:t>
    </dgm:pt>
    <dgm:pt modelId="{54B14C50-1FE1-4313-AB42-7BF9F824855C}">
      <dgm:prSet phldrT="[Texto]"/>
      <dgm:spPr/>
      <dgm:t>
        <a:bodyPr/>
        <a:lstStyle/>
        <a:p>
          <a:pPr algn="just"/>
          <a:r>
            <a:rPr lang="es-ES" dirty="0" smtClean="0"/>
            <a:t>Conclusiones y Recomendaciones</a:t>
          </a:r>
          <a:endParaRPr lang="es-ES" dirty="0"/>
        </a:p>
      </dgm:t>
    </dgm:pt>
    <dgm:pt modelId="{DEDDD679-E499-4F40-8A16-B90A24E406F3}" type="parTrans" cxnId="{EE88DDE3-61E8-428D-B048-E2F6BB54CA8C}">
      <dgm:prSet/>
      <dgm:spPr/>
      <dgm:t>
        <a:bodyPr/>
        <a:lstStyle/>
        <a:p>
          <a:endParaRPr lang="es-ES"/>
        </a:p>
      </dgm:t>
    </dgm:pt>
    <dgm:pt modelId="{442CFEA7-133C-4252-A2D3-AE839D7211B9}" type="sibTrans" cxnId="{EE88DDE3-61E8-428D-B048-E2F6BB54CA8C}">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C"/>
        </a:p>
      </dgm:t>
    </dgm:pt>
    <dgm:pt modelId="{D21DF85A-45CA-4CE0-B0ED-CF4615475EE0}" type="pres">
      <dgm:prSet presAssocID="{CB9964DC-5E01-4879-9733-CDEE2AB1D1F7}" presName="rootComposite" presStyleCnt="0"/>
      <dgm:spPr/>
      <dgm:t>
        <a:bodyPr/>
        <a:lstStyle/>
        <a:p>
          <a:endParaRPr lang="es-EC"/>
        </a:p>
      </dgm:t>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C"/>
        </a:p>
      </dgm:t>
    </dgm:pt>
    <dgm:pt modelId="{A0025939-C6BF-46CF-BFAE-FD32A670F404}" type="pres">
      <dgm:prSet presAssocID="{A6156355-030D-4438-82CC-B90409B88C85}" presName="Name13" presStyleLbl="parChTrans1D2" presStyleIdx="0" presStyleCnt="5"/>
      <dgm:spPr/>
      <dgm:t>
        <a:bodyPr/>
        <a:lstStyle/>
        <a:p>
          <a:endParaRPr lang="es-EC"/>
        </a:p>
      </dgm:t>
    </dgm:pt>
    <dgm:pt modelId="{09EF8C28-79EC-4B13-86CD-E2487DBA52DD}" type="pres">
      <dgm:prSet presAssocID="{ECDC48E8-9947-4839-A485-A749BB8E4D81}" presName="childText" presStyleLbl="bgAcc1" presStyleIdx="0" presStyleCnt="5" custScaleX="707134" custScaleY="116970" custLinFactNeighborX="-56013" custLinFactNeighborY="-13054">
        <dgm:presLayoutVars>
          <dgm:bulletEnabled val="1"/>
        </dgm:presLayoutVars>
      </dgm:prSet>
      <dgm:spPr/>
      <dgm:t>
        <a:bodyPr/>
        <a:lstStyle/>
        <a:p>
          <a:endParaRPr lang="es-EC"/>
        </a:p>
      </dgm:t>
    </dgm:pt>
    <dgm:pt modelId="{8F30FEDB-7A70-46FB-9E27-8CFFD14C6140}" type="pres">
      <dgm:prSet presAssocID="{A308F4D3-7632-474E-92A5-B97D2B95BE26}" presName="Name13" presStyleLbl="parChTrans1D2" presStyleIdx="1" presStyleCnt="5"/>
      <dgm:spPr/>
      <dgm:t>
        <a:bodyPr/>
        <a:lstStyle/>
        <a:p>
          <a:endParaRPr lang="es-EC"/>
        </a:p>
      </dgm:t>
    </dgm:pt>
    <dgm:pt modelId="{08E4A707-3144-41E0-8E44-DF441B3817CE}" type="pres">
      <dgm:prSet presAssocID="{82F979D8-85FC-4FCA-9189-E7291E060399}" presName="childText" presStyleLbl="bgAcc1" presStyleIdx="1" presStyleCnt="5" custScaleX="707134" custScaleY="116970" custLinFactNeighborX="-56013" custLinFactNeighborY="-15038">
        <dgm:presLayoutVars>
          <dgm:bulletEnabled val="1"/>
        </dgm:presLayoutVars>
      </dgm:prSet>
      <dgm:spPr/>
      <dgm:t>
        <a:bodyPr/>
        <a:lstStyle/>
        <a:p>
          <a:endParaRPr lang="es-EC"/>
        </a:p>
      </dgm:t>
    </dgm:pt>
    <dgm:pt modelId="{803E400D-3BAD-4B21-B37D-A6CF1A29BF77}" type="pres">
      <dgm:prSet presAssocID="{4DADA2D3-C181-45D9-8885-F2CE96B1CE77}" presName="Name13" presStyleLbl="parChTrans1D2" presStyleIdx="2" presStyleCnt="5"/>
      <dgm:spPr/>
      <dgm:t>
        <a:bodyPr/>
        <a:lstStyle/>
        <a:p>
          <a:endParaRPr lang="es-EC"/>
        </a:p>
      </dgm:t>
    </dgm:pt>
    <dgm:pt modelId="{2D165957-CA0C-4278-B3D5-50F7BE7E4AAC}" type="pres">
      <dgm:prSet presAssocID="{E1239F92-1417-4EC9-9CB7-48533787C11E}" presName="childText" presStyleLbl="bgAcc1" presStyleIdx="2" presStyleCnt="5" custScaleX="706207" custLinFactNeighborX="-54853" custLinFactNeighborY="-11360">
        <dgm:presLayoutVars>
          <dgm:bulletEnabled val="1"/>
        </dgm:presLayoutVars>
      </dgm:prSet>
      <dgm:spPr/>
      <dgm:t>
        <a:bodyPr/>
        <a:lstStyle/>
        <a:p>
          <a:endParaRPr lang="es-EC"/>
        </a:p>
      </dgm:t>
    </dgm:pt>
    <dgm:pt modelId="{CC52E99C-CFCA-428E-A728-A8B6EC418264}" type="pres">
      <dgm:prSet presAssocID="{27454457-55D8-4F5B-896A-DA299BDCB892}" presName="Name13" presStyleLbl="parChTrans1D2" presStyleIdx="3" presStyleCnt="5"/>
      <dgm:spPr/>
      <dgm:t>
        <a:bodyPr/>
        <a:lstStyle/>
        <a:p>
          <a:endParaRPr lang="es-EC"/>
        </a:p>
      </dgm:t>
    </dgm:pt>
    <dgm:pt modelId="{6AE5ED72-B60A-4445-B963-109CB9F133D7}" type="pres">
      <dgm:prSet presAssocID="{55D807FA-C448-498F-B80A-2B608E25CDFA}" presName="childText" presStyleLbl="bgAcc1" presStyleIdx="3" presStyleCnt="5" custScaleX="707134" custScaleY="116970" custLinFactNeighborX="-56013" custLinFactNeighborY="-19005">
        <dgm:presLayoutVars>
          <dgm:bulletEnabled val="1"/>
        </dgm:presLayoutVars>
      </dgm:prSet>
      <dgm:spPr/>
      <dgm:t>
        <a:bodyPr/>
        <a:lstStyle/>
        <a:p>
          <a:endParaRPr lang="es-EC"/>
        </a:p>
      </dgm:t>
    </dgm:pt>
    <dgm:pt modelId="{D790A71D-349B-4693-852B-589AC6BC9030}" type="pres">
      <dgm:prSet presAssocID="{DEDDD679-E499-4F40-8A16-B90A24E406F3}" presName="Name13" presStyleLbl="parChTrans1D2" presStyleIdx="4" presStyleCnt="5"/>
      <dgm:spPr/>
      <dgm:t>
        <a:bodyPr/>
        <a:lstStyle/>
        <a:p>
          <a:endParaRPr lang="es-EC"/>
        </a:p>
      </dgm:t>
    </dgm:pt>
    <dgm:pt modelId="{081BD746-D116-44AC-BA9D-3FBA61F10CD3}" type="pres">
      <dgm:prSet presAssocID="{54B14C50-1FE1-4313-AB42-7BF9F824855C}" presName="childText" presStyleLbl="bgAcc1" presStyleIdx="4" presStyleCnt="5" custScaleX="707134" custScaleY="116970" custLinFactNeighborX="-56013" custLinFactNeighborY="-20989">
        <dgm:presLayoutVars>
          <dgm:bulletEnabled val="1"/>
        </dgm:presLayoutVars>
      </dgm:prSet>
      <dgm:spPr/>
      <dgm:t>
        <a:bodyPr/>
        <a:lstStyle/>
        <a:p>
          <a:endParaRPr lang="es-EC"/>
        </a:p>
      </dgm:t>
    </dgm:pt>
  </dgm:ptLst>
  <dgm:cxnLst>
    <dgm:cxn modelId="{753654A1-1E25-4227-B485-2BD89CC88F91}" type="presOf" srcId="{E1239F92-1417-4EC9-9CB7-48533787C11E}" destId="{2D165957-CA0C-4278-B3D5-50F7BE7E4AAC}" srcOrd="0" destOrd="0" presId="urn:microsoft.com/office/officeart/2005/8/layout/hierarchy3"/>
    <dgm:cxn modelId="{34D53E48-A2D5-4A48-A08D-83286E5A8420}" type="presOf" srcId="{55D807FA-C448-498F-B80A-2B608E25CDFA}" destId="{6AE5ED72-B60A-4445-B963-109CB9F133D7}" srcOrd="0" destOrd="0" presId="urn:microsoft.com/office/officeart/2005/8/layout/hierarchy3"/>
    <dgm:cxn modelId="{336BC72E-15E9-4984-8B52-586A8475A341}" type="presOf" srcId="{4DADA2D3-C181-45D9-8885-F2CE96B1CE77}" destId="{803E400D-3BAD-4B21-B37D-A6CF1A29BF77}" srcOrd="0" destOrd="0" presId="urn:microsoft.com/office/officeart/2005/8/layout/hierarchy3"/>
    <dgm:cxn modelId="{9E29CFCD-0C9D-4C91-925D-D38008A3E2A6}" type="presOf" srcId="{A308F4D3-7632-474E-92A5-B97D2B95BE26}" destId="{8F30FEDB-7A70-46FB-9E27-8CFFD14C6140}" srcOrd="0" destOrd="0" presId="urn:microsoft.com/office/officeart/2005/8/layout/hierarchy3"/>
    <dgm:cxn modelId="{2FD38C9B-09DE-416E-BD3E-4B99A127CDA4}" type="presOf" srcId="{54B14C50-1FE1-4313-AB42-7BF9F824855C}" destId="{081BD746-D116-44AC-BA9D-3FBA61F10CD3}" srcOrd="0" destOrd="0" presId="urn:microsoft.com/office/officeart/2005/8/layout/hierarchy3"/>
    <dgm:cxn modelId="{2B0A5065-6870-4D91-B4FD-50E1CC96068E}" type="presOf" srcId="{27454457-55D8-4F5B-896A-DA299BDCB892}" destId="{CC52E99C-CFCA-428E-A728-A8B6EC418264}"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72BD7B6-B1CC-45E4-8E30-28A2CA61A872}" type="presOf" srcId="{CB9964DC-5E01-4879-9733-CDEE2AB1D1F7}" destId="{ECB1CA3E-26B8-4A39-AEF8-6F06E506D3C7}"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6C3902A5-1570-4C0D-BC72-58860628A525}" type="presOf" srcId="{82F979D8-85FC-4FCA-9189-E7291E060399}" destId="{08E4A707-3144-41E0-8E44-DF441B3817CE}" srcOrd="0" destOrd="0" presId="urn:microsoft.com/office/officeart/2005/8/layout/hierarchy3"/>
    <dgm:cxn modelId="{547335A2-AC1A-4071-B0D7-7F23107DB9EB}" srcId="{CB9964DC-5E01-4879-9733-CDEE2AB1D1F7}" destId="{82F979D8-85FC-4FCA-9189-E7291E060399}" srcOrd="1" destOrd="0" parTransId="{A308F4D3-7632-474E-92A5-B97D2B95BE26}" sibTransId="{A345EAF0-CD7D-462E-9113-A4F949A0E856}"/>
    <dgm:cxn modelId="{C22C2114-A3C9-4E2C-BD39-BA580D0E2517}" type="presOf" srcId="{ECDC48E8-9947-4839-A485-A749BB8E4D81}" destId="{09EF8C28-79EC-4B13-86CD-E2487DBA52DD}" srcOrd="0" destOrd="0" presId="urn:microsoft.com/office/officeart/2005/8/layout/hierarchy3"/>
    <dgm:cxn modelId="{A310AAA5-FDB0-4CDE-956F-BC5E54F17926}" type="presOf" srcId="{A6156355-030D-4438-82CC-B90409B88C85}" destId="{A0025939-C6BF-46CF-BFAE-FD32A670F404}" srcOrd="0" destOrd="0" presId="urn:microsoft.com/office/officeart/2005/8/layout/hierarchy3"/>
    <dgm:cxn modelId="{B13455E4-2394-4E42-816F-CC8841A9ED2E}" srcId="{CB9964DC-5E01-4879-9733-CDEE2AB1D1F7}" destId="{E1239F92-1417-4EC9-9CB7-48533787C11E}" srcOrd="2" destOrd="0" parTransId="{4DADA2D3-C181-45D9-8885-F2CE96B1CE77}" sibTransId="{3D90C70D-797C-4B02-8FAA-0E77FAD649CC}"/>
    <dgm:cxn modelId="{F4AF34E6-A1CA-4E66-BCA5-83423D7DE736}" srcId="{CB9964DC-5E01-4879-9733-CDEE2AB1D1F7}" destId="{55D807FA-C448-498F-B80A-2B608E25CDFA}" srcOrd="3" destOrd="0" parTransId="{27454457-55D8-4F5B-896A-DA299BDCB892}" sibTransId="{E846FAA8-C7E7-4C40-BD67-E298F822F072}"/>
    <dgm:cxn modelId="{CA0CFBF4-F7E6-467E-B85E-D2F9D75F579E}" type="presOf" srcId="{CB9964DC-5E01-4879-9733-CDEE2AB1D1F7}" destId="{C7DDC059-89DD-4F99-A10D-9C975D60C8D8}" srcOrd="1" destOrd="0" presId="urn:microsoft.com/office/officeart/2005/8/layout/hierarchy3"/>
    <dgm:cxn modelId="{08D6B060-7514-424E-81E5-C654C12FFD20}" type="presOf" srcId="{DEDDD679-E499-4F40-8A16-B90A24E406F3}" destId="{D790A71D-349B-4693-852B-589AC6BC9030}" srcOrd="0" destOrd="0" presId="urn:microsoft.com/office/officeart/2005/8/layout/hierarchy3"/>
    <dgm:cxn modelId="{62FFCD01-357C-4465-B852-1CA78076BD79}" type="presOf" srcId="{7061F2FC-F2AB-4DE3-98B0-886576B4E2C6}" destId="{D433476B-D68D-4328-ADAC-B2895D3D50CF}" srcOrd="0" destOrd="0" presId="urn:microsoft.com/office/officeart/2005/8/layout/hierarchy3"/>
    <dgm:cxn modelId="{EE88DDE3-61E8-428D-B048-E2F6BB54CA8C}" srcId="{CB9964DC-5E01-4879-9733-CDEE2AB1D1F7}" destId="{54B14C50-1FE1-4313-AB42-7BF9F824855C}" srcOrd="4" destOrd="0" parTransId="{DEDDD679-E499-4F40-8A16-B90A24E406F3}" sibTransId="{442CFEA7-133C-4252-A2D3-AE839D7211B9}"/>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 modelId="{8EE4F3B2-79FB-409D-AFB5-68CEE32F3547}" type="presParOf" srcId="{F784BE88-3DB9-4E87-AFCA-2ED0BF00DEA1}" destId="{A0025939-C6BF-46CF-BFAE-FD32A670F404}" srcOrd="0" destOrd="0" presId="urn:microsoft.com/office/officeart/2005/8/layout/hierarchy3"/>
    <dgm:cxn modelId="{8CF08302-ADA1-4616-9AA3-FE894025B12B}" type="presParOf" srcId="{F784BE88-3DB9-4E87-AFCA-2ED0BF00DEA1}" destId="{09EF8C28-79EC-4B13-86CD-E2487DBA52DD}" srcOrd="1" destOrd="0" presId="urn:microsoft.com/office/officeart/2005/8/layout/hierarchy3"/>
    <dgm:cxn modelId="{7B795436-56EF-4042-8223-5CD1C21A3EDE}" type="presParOf" srcId="{F784BE88-3DB9-4E87-AFCA-2ED0BF00DEA1}" destId="{8F30FEDB-7A70-46FB-9E27-8CFFD14C6140}" srcOrd="2" destOrd="0" presId="urn:microsoft.com/office/officeart/2005/8/layout/hierarchy3"/>
    <dgm:cxn modelId="{3FC2652F-E29E-4553-9A14-4DE75DCA6079}" type="presParOf" srcId="{F784BE88-3DB9-4E87-AFCA-2ED0BF00DEA1}" destId="{08E4A707-3144-41E0-8E44-DF441B3817CE}" srcOrd="3" destOrd="0" presId="urn:microsoft.com/office/officeart/2005/8/layout/hierarchy3"/>
    <dgm:cxn modelId="{C8DA2B7B-F315-4FE7-83F9-F5303BCAAB96}" type="presParOf" srcId="{F784BE88-3DB9-4E87-AFCA-2ED0BF00DEA1}" destId="{803E400D-3BAD-4B21-B37D-A6CF1A29BF77}" srcOrd="4" destOrd="0" presId="urn:microsoft.com/office/officeart/2005/8/layout/hierarchy3"/>
    <dgm:cxn modelId="{7C376ED5-A2D5-4E79-BE5F-1CAE340BEF0C}" type="presParOf" srcId="{F784BE88-3DB9-4E87-AFCA-2ED0BF00DEA1}" destId="{2D165957-CA0C-4278-B3D5-50F7BE7E4AAC}" srcOrd="5" destOrd="0" presId="urn:microsoft.com/office/officeart/2005/8/layout/hierarchy3"/>
    <dgm:cxn modelId="{1D480B1E-3DDD-416B-A77D-1BE39DC82548}" type="presParOf" srcId="{F784BE88-3DB9-4E87-AFCA-2ED0BF00DEA1}" destId="{CC52E99C-CFCA-428E-A728-A8B6EC418264}" srcOrd="6" destOrd="0" presId="urn:microsoft.com/office/officeart/2005/8/layout/hierarchy3"/>
    <dgm:cxn modelId="{A2067884-D247-4FAF-AFFC-AD4ADFC79A5E}" type="presParOf" srcId="{F784BE88-3DB9-4E87-AFCA-2ED0BF00DEA1}" destId="{6AE5ED72-B60A-4445-B963-109CB9F133D7}" srcOrd="7" destOrd="0" presId="urn:microsoft.com/office/officeart/2005/8/layout/hierarchy3"/>
    <dgm:cxn modelId="{1C373771-0473-4C73-9969-A9EF01317C13}" type="presParOf" srcId="{F784BE88-3DB9-4E87-AFCA-2ED0BF00DEA1}" destId="{D790A71D-349B-4693-852B-589AC6BC9030}" srcOrd="8" destOrd="0" presId="urn:microsoft.com/office/officeart/2005/8/layout/hierarchy3"/>
    <dgm:cxn modelId="{4F0AA44F-F0A2-4126-8D20-881201E6D4B2}" type="presParOf" srcId="{F784BE88-3DB9-4E87-AFCA-2ED0BF00DEA1}" destId="{081BD746-D116-44AC-BA9D-3FBA61F10CD3}"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PID</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dgm:t>
        <a:bodyPr/>
        <a:lstStyle/>
        <a:p>
          <a:pPr algn="just"/>
          <a:r>
            <a:rPr lang="es-EC" sz="2000" dirty="0" smtClean="0"/>
            <a:t>Estas funciones de transferencia al expresarla en el dominio de la frecuencia nos permite usar la transformada de Laplace, con lo que creamos ecuaciones fáciles de manejar algebraicamente.</a:t>
          </a:r>
          <a:endParaRPr lang="es-ES" sz="20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custT="1"/>
      <dgm:spPr>
        <a:blipFill rotWithShape="0">
          <a:blip xmlns:r="http://schemas.openxmlformats.org/officeDocument/2006/relationships" r:embed="rId1"/>
          <a:stretch>
            <a:fillRect/>
          </a:stretch>
        </a:blipFill>
      </dgm:spPr>
      <dgm:t>
        <a:bodyPr/>
        <a:lstStyle/>
        <a:p>
          <a:pPr algn="just"/>
          <a:endParaRPr lang="es-ES" sz="1600"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89EB41C8-0837-4C1D-9A9A-9E69BA4CDD1D}">
      <dgm:prSet phldrT="[Texto]" custT="1"/>
      <dgm:spPr/>
      <dgm:t>
        <a:bodyPr/>
        <a:lstStyle/>
        <a:p>
          <a:pPr algn="just"/>
          <a:r>
            <a:rPr lang="es-EC" sz="2000" dirty="0" smtClean="0"/>
            <a:t>Se va a explicar el funcionamiento del controlador PID el cual consta de 3 modos principales, los cuales reaccionan de forma diferente a la entrada del error en el sistema usando la misma función de segundo grado antes definida.</a:t>
          </a:r>
          <a:endParaRPr lang="es-ES" sz="2000" dirty="0"/>
        </a:p>
      </dgm:t>
    </dgm:pt>
    <dgm:pt modelId="{6D9C9D3B-97BE-43D9-B976-E41494AD6CF6}" type="parTrans" cxnId="{F41B9C9A-A95B-4C3F-980A-4C1CDCA115A1}">
      <dgm:prSet/>
      <dgm:spPr/>
      <dgm:t>
        <a:bodyPr/>
        <a:lstStyle/>
        <a:p>
          <a:endParaRPr lang="es-EC"/>
        </a:p>
      </dgm:t>
    </dgm:pt>
    <dgm:pt modelId="{4BFE1D45-5C64-4FB3-A3BD-C0C96669D0F9}" type="sibTrans" cxnId="{F41B9C9A-A95B-4C3F-980A-4C1CDCA115A1}">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6083"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3"/>
      <dgm:spPr/>
      <dgm:t>
        <a:bodyPr/>
        <a:lstStyle/>
        <a:p>
          <a:endParaRPr lang="es-EC"/>
        </a:p>
      </dgm:t>
    </dgm:pt>
    <dgm:pt modelId="{D71B9918-013E-432A-82FF-1CBA84668A90}" type="pres">
      <dgm:prSet presAssocID="{69A41C52-5FB4-425D-A36E-C4F69FD76286}" presName="childText" presStyleLbl="bgAcc1" presStyleIdx="0" presStyleCnt="3" custScaleX="727857" custScaleY="229918" custLinFactNeighborX="-49077" custLinFactNeighborY="-87011">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1" presStyleCnt="3"/>
      <dgm:spPr/>
      <dgm:t>
        <a:bodyPr/>
        <a:lstStyle/>
        <a:p>
          <a:endParaRPr lang="es-EC"/>
        </a:p>
      </dgm:t>
    </dgm:pt>
    <dgm:pt modelId="{77CB13AE-23F9-46B8-9B81-A7245B5CB73C}" type="pres">
      <dgm:prSet presAssocID="{F263700C-5DE9-4FC3-9A84-A7FFBD80F63A}" presName="childText" presStyleLbl="bgAcc1" presStyleIdx="1" presStyleCnt="3" custScaleX="727857" custScaleY="199951" custLinFactNeighborX="-45187" custLinFactNeighborY="-68420">
        <dgm:presLayoutVars>
          <dgm:bulletEnabled val="1"/>
        </dgm:presLayoutVars>
      </dgm:prSet>
      <dgm:spPr/>
      <dgm:t>
        <a:bodyPr/>
        <a:lstStyle/>
        <a:p>
          <a:endParaRPr lang="es-EC"/>
        </a:p>
      </dgm:t>
    </dgm:pt>
    <dgm:pt modelId="{52E43B36-5E15-4B90-85DC-302F0BD28976}" type="pres">
      <dgm:prSet presAssocID="{6D9C9D3B-97BE-43D9-B976-E41494AD6CF6}" presName="Name13" presStyleLbl="parChTrans1D2" presStyleIdx="2" presStyleCnt="3"/>
      <dgm:spPr/>
      <dgm:t>
        <a:bodyPr/>
        <a:lstStyle/>
        <a:p>
          <a:endParaRPr lang="es-EC"/>
        </a:p>
      </dgm:t>
    </dgm:pt>
    <dgm:pt modelId="{C36F4E6B-4C5B-449A-B1AA-BC08B003A2E8}" type="pres">
      <dgm:prSet presAssocID="{89EB41C8-0837-4C1D-9A9A-9E69BA4CDD1D}" presName="childText" presStyleLbl="bgAcc1" presStyleIdx="2" presStyleCnt="3" custScaleX="727857" custScaleY="225759" custLinFactNeighborX="-45187" custLinFactNeighborY="-54966">
        <dgm:presLayoutVars>
          <dgm:bulletEnabled val="1"/>
        </dgm:presLayoutVars>
      </dgm:prSet>
      <dgm:spPr/>
      <dgm:t>
        <a:bodyPr/>
        <a:lstStyle/>
        <a:p>
          <a:endParaRPr lang="es-EC"/>
        </a:p>
      </dgm:t>
    </dgm:pt>
  </dgm:ptLst>
  <dgm:cxnLst>
    <dgm:cxn modelId="{83020672-A24D-402F-A9A5-C2627591C1A7}" type="presOf" srcId="{37C41325-BF9C-4300-9D1C-A07323AB001E}" destId="{ED9D5064-F142-4AE6-B587-BCA6FD4DFF0A}"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D4F5E4F2-376E-4961-8A3C-56067F235ECC}" type="presOf" srcId="{6D9C9D3B-97BE-43D9-B976-E41494AD6CF6}" destId="{52E43B36-5E15-4B90-85DC-302F0BD28976}"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6A0D9B86-2019-4B93-8D3D-E4068E78DCFD}" type="presOf" srcId="{89EB41C8-0837-4C1D-9A9A-9E69BA4CDD1D}" destId="{C36F4E6B-4C5B-449A-B1AA-BC08B003A2E8}"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41B9C9A-A95B-4C3F-980A-4C1CDCA115A1}" srcId="{CB9964DC-5E01-4879-9733-CDEE2AB1D1F7}" destId="{89EB41C8-0837-4C1D-9A9A-9E69BA4CDD1D}" srcOrd="2" destOrd="0" parTransId="{6D9C9D3B-97BE-43D9-B976-E41494AD6CF6}" sibTransId="{4BFE1D45-5C64-4FB3-A3BD-C0C96669D0F9}"/>
    <dgm:cxn modelId="{CAA66033-CE40-40F8-810F-0FDE7F406261}" srcId="{CB9964DC-5E01-4879-9733-CDEE2AB1D1F7}" destId="{F263700C-5DE9-4FC3-9A84-A7FFBD80F63A}" srcOrd="1" destOrd="0" parTransId="{37C41325-BF9C-4300-9D1C-A07323AB001E}" sibTransId="{43F1653C-587E-47DC-858F-0E1F0409661E}"/>
    <dgm:cxn modelId="{5FC4F66A-F1E7-481A-BC01-994A286A7CB8}" type="presOf" srcId="{7061F2FC-F2AB-4DE3-98B0-886576B4E2C6}" destId="{D433476B-D68D-4328-ADAC-B2895D3D50CF}" srcOrd="0" destOrd="0" presId="urn:microsoft.com/office/officeart/2005/8/layout/hierarchy3"/>
    <dgm:cxn modelId="{000FCB7B-04F5-48B2-8CD9-BB745708BE17}" type="presOf" srcId="{F263700C-5DE9-4FC3-9A84-A7FFBD80F63A}" destId="{77CB13AE-23F9-46B8-9B81-A7245B5CB73C}"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2DD2C333-A8AE-4770-9FCD-FFAA552C88D8}" type="presParOf" srcId="{F784BE88-3DB9-4E87-AFCA-2ED0BF00DEA1}" destId="{C49E1DF8-F52A-4B34-8437-CDEE6AD2AE47}" srcOrd="0" destOrd="0" presId="urn:microsoft.com/office/officeart/2005/8/layout/hierarchy3"/>
    <dgm:cxn modelId="{B86F4CBF-8FD2-4885-97F8-1552396474E6}" type="presParOf" srcId="{F784BE88-3DB9-4E87-AFCA-2ED0BF00DEA1}" destId="{D71B9918-013E-432A-82FF-1CBA84668A90}" srcOrd="1" destOrd="0" presId="urn:microsoft.com/office/officeart/2005/8/layout/hierarchy3"/>
    <dgm:cxn modelId="{7329D1F3-9EB4-40F4-8A85-C668DC6B0CFF}" type="presParOf" srcId="{F784BE88-3DB9-4E87-AFCA-2ED0BF00DEA1}" destId="{ED9D5064-F142-4AE6-B587-BCA6FD4DFF0A}" srcOrd="2" destOrd="0" presId="urn:microsoft.com/office/officeart/2005/8/layout/hierarchy3"/>
    <dgm:cxn modelId="{2C889C2B-05AA-4B7C-B72D-9B0F91AA112E}" type="presParOf" srcId="{F784BE88-3DB9-4E87-AFCA-2ED0BF00DEA1}" destId="{77CB13AE-23F9-46B8-9B81-A7245B5CB73C}" srcOrd="3" destOrd="0" presId="urn:microsoft.com/office/officeart/2005/8/layout/hierarchy3"/>
    <dgm:cxn modelId="{4AE33A33-79C6-4193-A3EF-065A4E31AFD7}" type="presParOf" srcId="{F784BE88-3DB9-4E87-AFCA-2ED0BF00DEA1}" destId="{52E43B36-5E15-4B90-85DC-302F0BD28976}" srcOrd="4" destOrd="0" presId="urn:microsoft.com/office/officeart/2005/8/layout/hierarchy3"/>
    <dgm:cxn modelId="{E9169AEE-261E-4D51-84DE-6C0810CC6EE0}" type="presParOf" srcId="{F784BE88-3DB9-4E87-AFCA-2ED0BF00DEA1}" destId="{C36F4E6B-4C5B-449A-B1AA-BC08B003A2E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Modo Proporcional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dgm:spPr/>
      <dgm:t>
        <a:bodyPr/>
        <a:lstStyle/>
        <a:p>
          <a:pPr algn="just"/>
          <a:r>
            <a:rPr lang="es-EC" dirty="0" smtClean="0"/>
            <a:t>El controlador está definido por el termino </a:t>
          </a:r>
          <a:r>
            <a:rPr lang="es-EC" dirty="0" err="1" smtClean="0"/>
            <a:t>Kp</a:t>
          </a:r>
          <a:r>
            <a:rPr lang="es-EC" dirty="0" smtClean="0"/>
            <a:t>, en el cual la acción de control es proporcional a la señal de error del proceso</a:t>
          </a:r>
          <a:r>
            <a:rPr lang="es-ES" dirty="0" smtClean="0"/>
            <a:t>. </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a:blipFill rotWithShape="0">
          <a:blip xmlns:r="http://schemas.openxmlformats.org/officeDocument/2006/relationships" r:embed="rId1"/>
          <a:stretch>
            <a:fillRect/>
          </a:stretch>
        </a:blipFill>
      </dgm:spPr>
      <dgm:t>
        <a:bodyPr/>
        <a:lstStyle/>
        <a:p>
          <a:pPr algn="just"/>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6D2C3878-484F-443E-B8BD-A1A3233DF982}">
      <dgm:prSet phldrT="[Texto]"/>
      <dgm:spPr/>
      <dgm:t>
        <a:bodyPr/>
        <a:lstStyle/>
        <a:p>
          <a:pPr algn="just"/>
          <a:r>
            <a:rPr lang="es-ES" dirty="0" smtClean="0"/>
            <a:t>Representación Matemática del Controlador Proporcional</a:t>
          </a:r>
          <a:endParaRPr lang="es-ES" dirty="0"/>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6083"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3"/>
      <dgm:spPr/>
      <dgm:t>
        <a:bodyPr/>
        <a:lstStyle/>
        <a:p>
          <a:endParaRPr lang="es-EC"/>
        </a:p>
      </dgm:t>
    </dgm:pt>
    <dgm:pt modelId="{D71B9918-013E-432A-82FF-1CBA84668A90}" type="pres">
      <dgm:prSet presAssocID="{69A41C52-5FB4-425D-A36E-C4F69FD76286}" presName="childText" presStyleLbl="bgAcc1" presStyleIdx="0" presStyleCnt="3" custScaleX="727857" custScaleY="194521" custLinFactNeighborX="-49077" custLinFactNeighborY="-74828">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1" presStyleCnt="3"/>
      <dgm:spPr/>
      <dgm:t>
        <a:bodyPr/>
        <a:lstStyle/>
        <a:p>
          <a:endParaRPr lang="es-EC"/>
        </a:p>
      </dgm:t>
    </dgm:pt>
    <dgm:pt modelId="{77CB13AE-23F9-46B8-9B81-A7245B5CB73C}" type="pres">
      <dgm:prSet presAssocID="{F263700C-5DE9-4FC3-9A84-A7FFBD80F63A}" presName="childText" presStyleLbl="bgAcc1" presStyleIdx="1" presStyleCnt="3" custScaleX="727857" custScaleY="184419" custLinFactNeighborX="-45187" custLinFactNeighborY="-50806">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2" presStyleCnt="3"/>
      <dgm:spPr/>
      <dgm:t>
        <a:bodyPr/>
        <a:lstStyle/>
        <a:p>
          <a:endParaRPr lang="es-EC"/>
        </a:p>
      </dgm:t>
    </dgm:pt>
    <dgm:pt modelId="{1EE33AF3-77BF-4474-8D29-42E83A074D49}" type="pres">
      <dgm:prSet presAssocID="{6D2C3878-484F-443E-B8BD-A1A3233DF982}" presName="childText" presStyleLbl="bgAcc1" presStyleIdx="2" presStyleCnt="3" custScaleX="727857" custScaleY="203353" custLinFactNeighborX="-45187" custLinFactNeighborY="-2250">
        <dgm:presLayoutVars>
          <dgm:bulletEnabled val="1"/>
        </dgm:presLayoutVars>
      </dgm:prSet>
      <dgm:spPr/>
      <dgm:t>
        <a:bodyPr/>
        <a:lstStyle/>
        <a:p>
          <a:endParaRPr lang="es-EC"/>
        </a:p>
      </dgm:t>
    </dgm:pt>
  </dgm:ptLst>
  <dgm:cxnLst>
    <dgm:cxn modelId="{5FC4F66A-F1E7-481A-BC01-994A286A7CB8}" type="presOf" srcId="{7061F2FC-F2AB-4DE3-98B0-886576B4E2C6}" destId="{D433476B-D68D-4328-ADAC-B2895D3D50CF}" srcOrd="0" destOrd="0" presId="urn:microsoft.com/office/officeart/2005/8/layout/hierarchy3"/>
    <dgm:cxn modelId="{DB96D2CE-A2C1-427D-B974-65DAD1A7E15E}" srcId="{CB9964DC-5E01-4879-9733-CDEE2AB1D1F7}" destId="{6D2C3878-484F-443E-B8BD-A1A3233DF982}" srcOrd="2" destOrd="0" parTransId="{A5B1182C-43F2-456A-BE6A-72D70071F058}" sibTransId="{888B1D04-F7C0-4956-BFDE-7AFC8BEFFBBF}"/>
    <dgm:cxn modelId="{E5DF4D7B-2998-4040-B309-23173E1132D4}" srcId="{7061F2FC-F2AB-4DE3-98B0-886576B4E2C6}" destId="{CB9964DC-5E01-4879-9733-CDEE2AB1D1F7}" srcOrd="0" destOrd="0" parTransId="{5760939A-00E0-4E0F-82AC-14F95E0A4A90}" sibTransId="{2BAB4B72-4C27-47D9-A895-24F30C6A71EC}"/>
    <dgm:cxn modelId="{FC9BF256-0C45-41F2-B054-D0C6E4A81210}" type="presOf" srcId="{CB9964DC-5E01-4879-9733-CDEE2AB1D1F7}" destId="{ECB1CA3E-26B8-4A39-AEF8-6F06E506D3C7}" srcOrd="0" destOrd="0" presId="urn:microsoft.com/office/officeart/2005/8/layout/hierarchy3"/>
    <dgm:cxn modelId="{2BF4E947-170B-4CE4-9015-7FFF284381B4}" type="presOf" srcId="{6D2C3878-484F-443E-B8BD-A1A3233DF982}" destId="{1EE33AF3-77BF-4474-8D29-42E83A074D49}"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8AC7BE5F-E6A4-4767-88CB-C902ED261262}" type="presOf" srcId="{71463337-52F0-4144-9C95-D70080C79DC4}" destId="{C49E1DF8-F52A-4B34-8437-CDEE6AD2AE47}" srcOrd="0" destOrd="0" presId="urn:microsoft.com/office/officeart/2005/8/layout/hierarchy3"/>
    <dgm:cxn modelId="{11B07AA6-7504-43AF-8109-A3837F63DF9E}" type="presOf" srcId="{69A41C52-5FB4-425D-A36E-C4F69FD76286}" destId="{D71B9918-013E-432A-82FF-1CBA84668A90}" srcOrd="0" destOrd="0" presId="urn:microsoft.com/office/officeart/2005/8/layout/hierarchy3"/>
    <dgm:cxn modelId="{000FCB7B-04F5-48B2-8CD9-BB745708BE17}" type="presOf" srcId="{F263700C-5DE9-4FC3-9A84-A7FFBD80F63A}" destId="{77CB13AE-23F9-46B8-9B81-A7245B5CB73C}" srcOrd="0" destOrd="0" presId="urn:microsoft.com/office/officeart/2005/8/layout/hierarchy3"/>
    <dgm:cxn modelId="{1431DA6C-7049-4D1C-85CD-0BC252A3EBBF}" type="presOf" srcId="{A5B1182C-43F2-456A-BE6A-72D70071F058}" destId="{90092F58-CBA9-421E-8B5A-3DD23427C429}" srcOrd="0" destOrd="0" presId="urn:microsoft.com/office/officeart/2005/8/layout/hierarchy3"/>
    <dgm:cxn modelId="{CAA66033-CE40-40F8-810F-0FDE7F406261}" srcId="{CB9964DC-5E01-4879-9733-CDEE2AB1D1F7}" destId="{F263700C-5DE9-4FC3-9A84-A7FFBD80F63A}" srcOrd="1" destOrd="0" parTransId="{37C41325-BF9C-4300-9D1C-A07323AB001E}" sibTransId="{43F1653C-587E-47DC-858F-0E1F0409661E}"/>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2DD2C333-A8AE-4770-9FCD-FFAA552C88D8}" type="presParOf" srcId="{F784BE88-3DB9-4E87-AFCA-2ED0BF00DEA1}" destId="{C49E1DF8-F52A-4B34-8437-CDEE6AD2AE47}" srcOrd="0" destOrd="0" presId="urn:microsoft.com/office/officeart/2005/8/layout/hierarchy3"/>
    <dgm:cxn modelId="{B86F4CBF-8FD2-4885-97F8-1552396474E6}" type="presParOf" srcId="{F784BE88-3DB9-4E87-AFCA-2ED0BF00DEA1}" destId="{D71B9918-013E-432A-82FF-1CBA84668A90}" srcOrd="1" destOrd="0" presId="urn:microsoft.com/office/officeart/2005/8/layout/hierarchy3"/>
    <dgm:cxn modelId="{7329D1F3-9EB4-40F4-8A85-C668DC6B0CFF}" type="presParOf" srcId="{F784BE88-3DB9-4E87-AFCA-2ED0BF00DEA1}" destId="{ED9D5064-F142-4AE6-B587-BCA6FD4DFF0A}" srcOrd="2" destOrd="0" presId="urn:microsoft.com/office/officeart/2005/8/layout/hierarchy3"/>
    <dgm:cxn modelId="{2C889C2B-05AA-4B7C-B72D-9B0F91AA112E}" type="presParOf" srcId="{F784BE88-3DB9-4E87-AFCA-2ED0BF00DEA1}" destId="{77CB13AE-23F9-46B8-9B81-A7245B5CB73C}" srcOrd="3" destOrd="0" presId="urn:microsoft.com/office/officeart/2005/8/layout/hierarchy3"/>
    <dgm:cxn modelId="{7E8EF9E3-26D7-47E0-BCE8-9D25CFD2A1CE}" type="presParOf" srcId="{F784BE88-3DB9-4E87-AFCA-2ED0BF00DEA1}" destId="{90092F58-CBA9-421E-8B5A-3DD23427C429}" srcOrd="4" destOrd="0" presId="urn:microsoft.com/office/officeart/2005/8/layout/hierarchy3"/>
    <dgm:cxn modelId="{B17A4FBB-296F-4499-8B69-8BDB2B0EAB40}" type="presParOf" srcId="{F784BE88-3DB9-4E87-AFCA-2ED0BF00DEA1}" destId="{1EE33AF3-77BF-4474-8D29-42E83A074D4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Modo Integral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dgm:t>
        <a:bodyPr/>
        <a:lstStyle/>
        <a:p>
          <a:pPr algn="just"/>
          <a:r>
            <a:rPr lang="es-EC" sz="2200" dirty="0" smtClean="0"/>
            <a:t>El modo integral provee una salida cuya razón de cambio es proporcional a la desviación del error. Permitiendo eliminar el error en modo estacionario. El controlador está definido por el término Ki.</a:t>
          </a:r>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a:blipFill rotWithShape="0">
          <a:blip xmlns:r="http://schemas.openxmlformats.org/officeDocument/2006/relationships" r:embed="rId1"/>
          <a:stretch>
            <a:fillRect/>
          </a:stretch>
        </a:blipFill>
      </dgm:spPr>
      <dgm:t>
        <a:bodyPr/>
        <a:lstStyle/>
        <a:p>
          <a:pPr algn="just"/>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6D2C3878-484F-443E-B8BD-A1A3233DF982}">
      <dgm:prSet phldrT="[Texto]" custT="1"/>
      <dgm:spPr/>
      <dgm:t>
        <a:bodyPr/>
        <a:lstStyle/>
        <a:p>
          <a:pPr algn="just"/>
          <a:r>
            <a:rPr lang="es-ES" sz="2400" dirty="0" smtClean="0"/>
            <a:t>Representación Matemática del Controlador Integral</a:t>
          </a:r>
          <a:endParaRPr lang="es-ES" sz="2400" dirty="0"/>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332" custLinFactNeighborY="-1318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3"/>
      <dgm:spPr/>
      <dgm:t>
        <a:bodyPr/>
        <a:lstStyle/>
        <a:p>
          <a:endParaRPr lang="es-EC"/>
        </a:p>
      </dgm:t>
    </dgm:pt>
    <dgm:pt modelId="{D71B9918-013E-432A-82FF-1CBA84668A90}" type="pres">
      <dgm:prSet presAssocID="{69A41C52-5FB4-425D-A36E-C4F69FD76286}" presName="childText" presStyleLbl="bgAcc1" presStyleIdx="0" presStyleCnt="3" custScaleX="727857" custScaleY="220023" custLinFactNeighborX="-49077" custLinFactNeighborY="-11362">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1" presStyleCnt="3"/>
      <dgm:spPr/>
      <dgm:t>
        <a:bodyPr/>
        <a:lstStyle/>
        <a:p>
          <a:endParaRPr lang="es-EC"/>
        </a:p>
      </dgm:t>
    </dgm:pt>
    <dgm:pt modelId="{77CB13AE-23F9-46B8-9B81-A7245B5CB73C}" type="pres">
      <dgm:prSet presAssocID="{F263700C-5DE9-4FC3-9A84-A7FFBD80F63A}" presName="childText" presStyleLbl="bgAcc1" presStyleIdx="1" presStyleCnt="3" custScaleX="727857" custScaleY="261216" custLinFactNeighborX="-45187" custLinFactNeighborY="-10726">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2" presStyleCnt="3"/>
      <dgm:spPr/>
      <dgm:t>
        <a:bodyPr/>
        <a:lstStyle/>
        <a:p>
          <a:endParaRPr lang="es-EC"/>
        </a:p>
      </dgm:t>
    </dgm:pt>
    <dgm:pt modelId="{1EE33AF3-77BF-4474-8D29-42E83A074D49}" type="pres">
      <dgm:prSet presAssocID="{6D2C3878-484F-443E-B8BD-A1A3233DF982}" presName="childText" presStyleLbl="bgAcc1" presStyleIdx="2" presStyleCnt="3" custScaleX="727857" custScaleY="203353" custLinFactNeighborX="-45187" custLinFactNeighborY="-14703">
        <dgm:presLayoutVars>
          <dgm:bulletEnabled val="1"/>
        </dgm:presLayoutVars>
      </dgm:prSet>
      <dgm:spPr/>
      <dgm:t>
        <a:bodyPr/>
        <a:lstStyle/>
        <a:p>
          <a:endParaRPr lang="es-EC"/>
        </a:p>
      </dgm:t>
    </dgm:pt>
  </dgm:ptLst>
  <dgm:cxnLst>
    <dgm:cxn modelId="{F53DA297-6847-40E8-965C-5A6DC7F08D7B}" type="presOf" srcId="{7061F2FC-F2AB-4DE3-98B0-886576B4E2C6}" destId="{D433476B-D68D-4328-ADAC-B2895D3D50CF}" srcOrd="0" destOrd="0" presId="urn:microsoft.com/office/officeart/2005/8/layout/hierarchy3"/>
    <dgm:cxn modelId="{DD01099A-2F6F-49AB-8D22-21E4C319297B}" type="presOf" srcId="{6D2C3878-484F-443E-B8BD-A1A3233DF982}" destId="{1EE33AF3-77BF-4474-8D29-42E83A074D49}" srcOrd="0" destOrd="0" presId="urn:microsoft.com/office/officeart/2005/8/layout/hierarchy3"/>
    <dgm:cxn modelId="{DB96D2CE-A2C1-427D-B974-65DAD1A7E15E}" srcId="{CB9964DC-5E01-4879-9733-CDEE2AB1D1F7}" destId="{6D2C3878-484F-443E-B8BD-A1A3233DF982}" srcOrd="2" destOrd="0" parTransId="{A5B1182C-43F2-456A-BE6A-72D70071F058}" sibTransId="{888B1D04-F7C0-4956-BFDE-7AFC8BEFFBBF}"/>
    <dgm:cxn modelId="{788B8149-9A94-4B76-B744-C3FBA2380665}" srcId="{CB9964DC-5E01-4879-9733-CDEE2AB1D1F7}" destId="{69A41C52-5FB4-425D-A36E-C4F69FD76286}" srcOrd="0" destOrd="0" parTransId="{71463337-52F0-4144-9C95-D70080C79DC4}" sibTransId="{F3F38450-6DF1-4260-82B6-7AC6246F2A65}"/>
    <dgm:cxn modelId="{874202BD-4BF8-421F-89DD-1007AADD6694}" type="presOf" srcId="{69A41C52-5FB4-425D-A36E-C4F69FD76286}" destId="{D71B9918-013E-432A-82FF-1CBA84668A90}" srcOrd="0" destOrd="0" presId="urn:microsoft.com/office/officeart/2005/8/layout/hierarchy3"/>
    <dgm:cxn modelId="{44DB9ACF-BA18-4275-A370-00CD4D5B146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AC55148-2CB0-4AE3-8A27-E5581B4CE4F1}" type="presOf" srcId="{A5B1182C-43F2-456A-BE6A-72D70071F058}" destId="{90092F58-CBA9-421E-8B5A-3DD23427C429}" srcOrd="0" destOrd="0" presId="urn:microsoft.com/office/officeart/2005/8/layout/hierarchy3"/>
    <dgm:cxn modelId="{3213FA48-A090-4A52-A511-97FB006D3CD1}" type="presOf" srcId="{37C41325-BF9C-4300-9D1C-A07323AB001E}" destId="{ED9D5064-F142-4AE6-B587-BCA6FD4DFF0A}" srcOrd="0" destOrd="0" presId="urn:microsoft.com/office/officeart/2005/8/layout/hierarchy3"/>
    <dgm:cxn modelId="{CAA66033-CE40-40F8-810F-0FDE7F406261}" srcId="{CB9964DC-5E01-4879-9733-CDEE2AB1D1F7}" destId="{F263700C-5DE9-4FC3-9A84-A7FFBD80F63A}" srcOrd="1" destOrd="0" parTransId="{37C41325-BF9C-4300-9D1C-A07323AB001E}" sibTransId="{43F1653C-587E-47DC-858F-0E1F0409661E}"/>
    <dgm:cxn modelId="{B2E1B05A-3C03-4C5F-B612-DFF6520F800F}" type="presOf" srcId="{71463337-52F0-4144-9C95-D70080C79DC4}" destId="{C49E1DF8-F52A-4B34-8437-CDEE6AD2AE47}" srcOrd="0" destOrd="0" presId="urn:microsoft.com/office/officeart/2005/8/layout/hierarchy3"/>
    <dgm:cxn modelId="{5CE5824A-6CD0-4523-BCD8-2AEBC861844F}" type="presOf" srcId="{CB9964DC-5E01-4879-9733-CDEE2AB1D1F7}" destId="{C7DDC059-89DD-4F99-A10D-9C975D60C8D8}" srcOrd="1" destOrd="0" presId="urn:microsoft.com/office/officeart/2005/8/layout/hierarchy3"/>
    <dgm:cxn modelId="{E54A3B93-30F6-4526-AF33-C7D6589BDB21}" type="presOf" srcId="{F263700C-5DE9-4FC3-9A84-A7FFBD80F63A}" destId="{77CB13AE-23F9-46B8-9B81-A7245B5CB73C}" srcOrd="0" destOrd="0" presId="urn:microsoft.com/office/officeart/2005/8/layout/hierarchy3"/>
    <dgm:cxn modelId="{E5845AD3-4DF4-4A4E-A6FC-B9EC174D61AA}" type="presParOf" srcId="{D433476B-D68D-4328-ADAC-B2895D3D50CF}" destId="{1E58A3BC-F1F7-40EE-89AA-32E802ED4BF7}" srcOrd="0" destOrd="0" presId="urn:microsoft.com/office/officeart/2005/8/layout/hierarchy3"/>
    <dgm:cxn modelId="{5DE2B03B-0F35-4B56-83E6-C934BA635727}" type="presParOf" srcId="{1E58A3BC-F1F7-40EE-89AA-32E802ED4BF7}" destId="{D21DF85A-45CA-4CE0-B0ED-CF4615475EE0}" srcOrd="0" destOrd="0" presId="urn:microsoft.com/office/officeart/2005/8/layout/hierarchy3"/>
    <dgm:cxn modelId="{C5E9F932-5C8B-45D3-8DBA-35BF266BD5DF}" type="presParOf" srcId="{D21DF85A-45CA-4CE0-B0ED-CF4615475EE0}" destId="{ECB1CA3E-26B8-4A39-AEF8-6F06E506D3C7}" srcOrd="0" destOrd="0" presId="urn:microsoft.com/office/officeart/2005/8/layout/hierarchy3"/>
    <dgm:cxn modelId="{8C72C1F9-9A24-4544-AA17-7BA86B2C6650}" type="presParOf" srcId="{D21DF85A-45CA-4CE0-B0ED-CF4615475EE0}" destId="{C7DDC059-89DD-4F99-A10D-9C975D60C8D8}" srcOrd="1" destOrd="0" presId="urn:microsoft.com/office/officeart/2005/8/layout/hierarchy3"/>
    <dgm:cxn modelId="{173F0DFA-B356-43FF-AA25-DD576F2C5F5B}" type="presParOf" srcId="{1E58A3BC-F1F7-40EE-89AA-32E802ED4BF7}" destId="{F784BE88-3DB9-4E87-AFCA-2ED0BF00DEA1}" srcOrd="1" destOrd="0" presId="urn:microsoft.com/office/officeart/2005/8/layout/hierarchy3"/>
    <dgm:cxn modelId="{50C36BD9-8A77-4E9C-B773-2A4E8C02E0DA}" type="presParOf" srcId="{F784BE88-3DB9-4E87-AFCA-2ED0BF00DEA1}" destId="{C49E1DF8-F52A-4B34-8437-CDEE6AD2AE47}" srcOrd="0" destOrd="0" presId="urn:microsoft.com/office/officeart/2005/8/layout/hierarchy3"/>
    <dgm:cxn modelId="{FFC65DA6-D55C-4274-B851-F296DA10CA92}" type="presParOf" srcId="{F784BE88-3DB9-4E87-AFCA-2ED0BF00DEA1}" destId="{D71B9918-013E-432A-82FF-1CBA84668A90}" srcOrd="1" destOrd="0" presId="urn:microsoft.com/office/officeart/2005/8/layout/hierarchy3"/>
    <dgm:cxn modelId="{DBAA166F-8E84-4DC2-959F-64D4EB6A33C4}" type="presParOf" srcId="{F784BE88-3DB9-4E87-AFCA-2ED0BF00DEA1}" destId="{ED9D5064-F142-4AE6-B587-BCA6FD4DFF0A}" srcOrd="2" destOrd="0" presId="urn:microsoft.com/office/officeart/2005/8/layout/hierarchy3"/>
    <dgm:cxn modelId="{33ABD7EB-C70F-46E6-ABB3-F2E049CA2474}" type="presParOf" srcId="{F784BE88-3DB9-4E87-AFCA-2ED0BF00DEA1}" destId="{77CB13AE-23F9-46B8-9B81-A7245B5CB73C}" srcOrd="3" destOrd="0" presId="urn:microsoft.com/office/officeart/2005/8/layout/hierarchy3"/>
    <dgm:cxn modelId="{409DFF0B-EB31-490E-A1FA-854943003EFC}" type="presParOf" srcId="{F784BE88-3DB9-4E87-AFCA-2ED0BF00DEA1}" destId="{90092F58-CBA9-421E-8B5A-3DD23427C429}" srcOrd="4" destOrd="0" presId="urn:microsoft.com/office/officeart/2005/8/layout/hierarchy3"/>
    <dgm:cxn modelId="{491EC9DF-1FA7-41FB-ACDC-0FA1690EE2D6}" type="presParOf" srcId="{F784BE88-3DB9-4E87-AFCA-2ED0BF00DEA1}" destId="{1EE33AF3-77BF-4474-8D29-42E83A074D4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Modo Derivativo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dgm:t>
        <a:bodyPr/>
        <a:lstStyle/>
        <a:p>
          <a:pPr algn="just"/>
          <a:r>
            <a:rPr lang="es-EC" sz="2200" dirty="0" smtClean="0"/>
            <a:t>El modo derivativo provee una salida proporcional a la tasa de cambio del error en el sistema, introduciendo un elemento de predicción en la acción de control. El control derivativo está definido por el término </a:t>
          </a:r>
          <a:r>
            <a:rPr lang="es-EC" sz="2200" dirty="0" err="1" smtClean="0"/>
            <a:t>Kd</a:t>
          </a:r>
          <a:r>
            <a:rPr lang="es-EC" sz="2200" dirty="0" smtClean="0"/>
            <a:t>.</a:t>
          </a:r>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a:blipFill rotWithShape="0">
          <a:blip xmlns:r="http://schemas.openxmlformats.org/officeDocument/2006/relationships" r:embed="rId1"/>
          <a:stretch>
            <a:fillRect/>
          </a:stretch>
        </a:blipFill>
      </dgm:spPr>
      <dgm:t>
        <a:bodyPr/>
        <a:lstStyle/>
        <a:p>
          <a:pPr algn="just"/>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6D2C3878-484F-443E-B8BD-A1A3233DF982}">
      <dgm:prSet phldrT="[Texto]" custT="1"/>
      <dgm:spPr/>
      <dgm:t>
        <a:bodyPr/>
        <a:lstStyle/>
        <a:p>
          <a:pPr algn="just"/>
          <a:r>
            <a:rPr lang="es-ES" sz="2400" dirty="0" smtClean="0"/>
            <a:t>Representación Matemática del Controlador Derivativo</a:t>
          </a:r>
          <a:endParaRPr lang="es-ES" sz="2400" dirty="0"/>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332" custLinFactNeighborY="-1318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3"/>
      <dgm:spPr/>
      <dgm:t>
        <a:bodyPr/>
        <a:lstStyle/>
        <a:p>
          <a:endParaRPr lang="es-EC"/>
        </a:p>
      </dgm:t>
    </dgm:pt>
    <dgm:pt modelId="{D71B9918-013E-432A-82FF-1CBA84668A90}" type="pres">
      <dgm:prSet presAssocID="{69A41C52-5FB4-425D-A36E-C4F69FD76286}" presName="childText" presStyleLbl="bgAcc1" presStyleIdx="0" presStyleCnt="3" custScaleX="727857" custScaleY="220023" custLinFactNeighborX="-49077" custLinFactNeighborY="-11362">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1" presStyleCnt="3"/>
      <dgm:spPr/>
      <dgm:t>
        <a:bodyPr/>
        <a:lstStyle/>
        <a:p>
          <a:endParaRPr lang="es-EC"/>
        </a:p>
      </dgm:t>
    </dgm:pt>
    <dgm:pt modelId="{77CB13AE-23F9-46B8-9B81-A7245B5CB73C}" type="pres">
      <dgm:prSet presAssocID="{F263700C-5DE9-4FC3-9A84-A7FFBD80F63A}" presName="childText" presStyleLbl="bgAcc1" presStyleIdx="1" presStyleCnt="3" custScaleX="727857" custScaleY="261216" custLinFactNeighborX="-45187" custLinFactNeighborY="-10726">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2" presStyleCnt="3"/>
      <dgm:spPr/>
      <dgm:t>
        <a:bodyPr/>
        <a:lstStyle/>
        <a:p>
          <a:endParaRPr lang="es-EC"/>
        </a:p>
      </dgm:t>
    </dgm:pt>
    <dgm:pt modelId="{1EE33AF3-77BF-4474-8D29-42E83A074D49}" type="pres">
      <dgm:prSet presAssocID="{6D2C3878-484F-443E-B8BD-A1A3233DF982}" presName="childText" presStyleLbl="bgAcc1" presStyleIdx="2" presStyleCnt="3" custScaleX="727857" custScaleY="203353" custLinFactNeighborX="-45187" custLinFactNeighborY="-14703">
        <dgm:presLayoutVars>
          <dgm:bulletEnabled val="1"/>
        </dgm:presLayoutVars>
      </dgm:prSet>
      <dgm:spPr/>
      <dgm:t>
        <a:bodyPr/>
        <a:lstStyle/>
        <a:p>
          <a:endParaRPr lang="es-EC"/>
        </a:p>
      </dgm:t>
    </dgm:pt>
  </dgm:ptLst>
  <dgm:cxnLst>
    <dgm:cxn modelId="{1B553FDB-A2F0-419C-BD24-BA2484D6A8A5}" type="presOf" srcId="{CB9964DC-5E01-4879-9733-CDEE2AB1D1F7}" destId="{ECB1CA3E-26B8-4A39-AEF8-6F06E506D3C7}" srcOrd="0" destOrd="0" presId="urn:microsoft.com/office/officeart/2005/8/layout/hierarchy3"/>
    <dgm:cxn modelId="{EF83344D-6694-4157-8A03-13A1ED18803B}" type="presOf" srcId="{7061F2FC-F2AB-4DE3-98B0-886576B4E2C6}" destId="{D433476B-D68D-4328-ADAC-B2895D3D50CF}" srcOrd="0" destOrd="0" presId="urn:microsoft.com/office/officeart/2005/8/layout/hierarchy3"/>
    <dgm:cxn modelId="{DB96D2CE-A2C1-427D-B974-65DAD1A7E15E}" srcId="{CB9964DC-5E01-4879-9733-CDEE2AB1D1F7}" destId="{6D2C3878-484F-443E-B8BD-A1A3233DF982}" srcOrd="2" destOrd="0" parTransId="{A5B1182C-43F2-456A-BE6A-72D70071F058}" sibTransId="{888B1D04-F7C0-4956-BFDE-7AFC8BEFFBBF}"/>
    <dgm:cxn modelId="{788B8149-9A94-4B76-B744-C3FBA2380665}" srcId="{CB9964DC-5E01-4879-9733-CDEE2AB1D1F7}" destId="{69A41C52-5FB4-425D-A36E-C4F69FD76286}" srcOrd="0" destOrd="0" parTransId="{71463337-52F0-4144-9C95-D70080C79DC4}" sibTransId="{F3F38450-6DF1-4260-82B6-7AC6246F2A65}"/>
    <dgm:cxn modelId="{E5DF4D7B-2998-4040-B309-23173E1132D4}" srcId="{7061F2FC-F2AB-4DE3-98B0-886576B4E2C6}" destId="{CB9964DC-5E01-4879-9733-CDEE2AB1D1F7}" srcOrd="0" destOrd="0" parTransId="{5760939A-00E0-4E0F-82AC-14F95E0A4A90}" sibTransId="{2BAB4B72-4C27-47D9-A895-24F30C6A71EC}"/>
    <dgm:cxn modelId="{AC6BBF3C-2678-4E30-B1FF-82AB70920336}" type="presOf" srcId="{F263700C-5DE9-4FC3-9A84-A7FFBD80F63A}" destId="{77CB13AE-23F9-46B8-9B81-A7245B5CB73C}" srcOrd="0" destOrd="0" presId="urn:microsoft.com/office/officeart/2005/8/layout/hierarchy3"/>
    <dgm:cxn modelId="{CAA66033-CE40-40F8-810F-0FDE7F406261}" srcId="{CB9964DC-5E01-4879-9733-CDEE2AB1D1F7}" destId="{F263700C-5DE9-4FC3-9A84-A7FFBD80F63A}" srcOrd="1" destOrd="0" parTransId="{37C41325-BF9C-4300-9D1C-A07323AB001E}" sibTransId="{43F1653C-587E-47DC-858F-0E1F0409661E}"/>
    <dgm:cxn modelId="{8C2EDD48-EF4D-48F2-A31C-7699C8BDF968}" type="presOf" srcId="{A5B1182C-43F2-456A-BE6A-72D70071F058}" destId="{90092F58-CBA9-421E-8B5A-3DD23427C429}" srcOrd="0" destOrd="0" presId="urn:microsoft.com/office/officeart/2005/8/layout/hierarchy3"/>
    <dgm:cxn modelId="{C86DD84C-6C9D-4271-8CC1-6D0C2E64FF22}" type="presOf" srcId="{37C41325-BF9C-4300-9D1C-A07323AB001E}" destId="{ED9D5064-F142-4AE6-B587-BCA6FD4DFF0A}" srcOrd="0" destOrd="0" presId="urn:microsoft.com/office/officeart/2005/8/layout/hierarchy3"/>
    <dgm:cxn modelId="{75A0CF88-7BA1-4A4A-8D85-7CAA0EC28655}" type="presOf" srcId="{71463337-52F0-4144-9C95-D70080C79DC4}" destId="{C49E1DF8-F52A-4B34-8437-CDEE6AD2AE47}" srcOrd="0" destOrd="0" presId="urn:microsoft.com/office/officeart/2005/8/layout/hierarchy3"/>
    <dgm:cxn modelId="{97BF6577-8BA2-42C2-90D5-B181DB3D9A64}" type="presOf" srcId="{69A41C52-5FB4-425D-A36E-C4F69FD76286}" destId="{D71B9918-013E-432A-82FF-1CBA84668A90}" srcOrd="0" destOrd="0" presId="urn:microsoft.com/office/officeart/2005/8/layout/hierarchy3"/>
    <dgm:cxn modelId="{B5515E0D-CB5C-403B-8DDE-6DF782EEAEE1}" type="presOf" srcId="{6D2C3878-484F-443E-B8BD-A1A3233DF982}" destId="{1EE33AF3-77BF-4474-8D29-42E83A074D49}" srcOrd="0" destOrd="0" presId="urn:microsoft.com/office/officeart/2005/8/layout/hierarchy3"/>
    <dgm:cxn modelId="{B9BCB232-FBA4-47D1-9A79-C4F8ABD6F5B4}" type="presOf" srcId="{CB9964DC-5E01-4879-9733-CDEE2AB1D1F7}" destId="{C7DDC059-89DD-4F99-A10D-9C975D60C8D8}" srcOrd="1" destOrd="0" presId="urn:microsoft.com/office/officeart/2005/8/layout/hierarchy3"/>
    <dgm:cxn modelId="{517234B3-9A88-4FB8-AFCB-30963EA11B2C}" type="presParOf" srcId="{D433476B-D68D-4328-ADAC-B2895D3D50CF}" destId="{1E58A3BC-F1F7-40EE-89AA-32E802ED4BF7}" srcOrd="0" destOrd="0" presId="urn:microsoft.com/office/officeart/2005/8/layout/hierarchy3"/>
    <dgm:cxn modelId="{E5A43D72-7A0B-487E-8652-6EA3811C0B7A}" type="presParOf" srcId="{1E58A3BC-F1F7-40EE-89AA-32E802ED4BF7}" destId="{D21DF85A-45CA-4CE0-B0ED-CF4615475EE0}" srcOrd="0" destOrd="0" presId="urn:microsoft.com/office/officeart/2005/8/layout/hierarchy3"/>
    <dgm:cxn modelId="{4E7DC837-25F9-47DF-A570-A5AE260FE9E6}" type="presParOf" srcId="{D21DF85A-45CA-4CE0-B0ED-CF4615475EE0}" destId="{ECB1CA3E-26B8-4A39-AEF8-6F06E506D3C7}" srcOrd="0" destOrd="0" presId="urn:microsoft.com/office/officeart/2005/8/layout/hierarchy3"/>
    <dgm:cxn modelId="{9177680A-9A3A-47F2-9437-A215630D13B8}" type="presParOf" srcId="{D21DF85A-45CA-4CE0-B0ED-CF4615475EE0}" destId="{C7DDC059-89DD-4F99-A10D-9C975D60C8D8}" srcOrd="1" destOrd="0" presId="urn:microsoft.com/office/officeart/2005/8/layout/hierarchy3"/>
    <dgm:cxn modelId="{D917E174-AE46-4DF8-AEDE-28731998C243}" type="presParOf" srcId="{1E58A3BC-F1F7-40EE-89AA-32E802ED4BF7}" destId="{F784BE88-3DB9-4E87-AFCA-2ED0BF00DEA1}" srcOrd="1" destOrd="0" presId="urn:microsoft.com/office/officeart/2005/8/layout/hierarchy3"/>
    <dgm:cxn modelId="{FF487501-632E-4007-B745-8638EBE49614}" type="presParOf" srcId="{F784BE88-3DB9-4E87-AFCA-2ED0BF00DEA1}" destId="{C49E1DF8-F52A-4B34-8437-CDEE6AD2AE47}" srcOrd="0" destOrd="0" presId="urn:microsoft.com/office/officeart/2005/8/layout/hierarchy3"/>
    <dgm:cxn modelId="{0EB8875A-F2FD-401E-8BEF-3FCA1C39CA86}" type="presParOf" srcId="{F784BE88-3DB9-4E87-AFCA-2ED0BF00DEA1}" destId="{D71B9918-013E-432A-82FF-1CBA84668A90}" srcOrd="1" destOrd="0" presId="urn:microsoft.com/office/officeart/2005/8/layout/hierarchy3"/>
    <dgm:cxn modelId="{62AE9C07-93E2-4C1B-93E0-8608F82D8BED}" type="presParOf" srcId="{F784BE88-3DB9-4E87-AFCA-2ED0BF00DEA1}" destId="{ED9D5064-F142-4AE6-B587-BCA6FD4DFF0A}" srcOrd="2" destOrd="0" presId="urn:microsoft.com/office/officeart/2005/8/layout/hierarchy3"/>
    <dgm:cxn modelId="{4B87DCAE-206C-4968-95EF-4FB6A62C51FB}" type="presParOf" srcId="{F784BE88-3DB9-4E87-AFCA-2ED0BF00DEA1}" destId="{77CB13AE-23F9-46B8-9B81-A7245B5CB73C}" srcOrd="3" destOrd="0" presId="urn:microsoft.com/office/officeart/2005/8/layout/hierarchy3"/>
    <dgm:cxn modelId="{B4E9498D-71F8-4699-928F-DE55BB9727DF}" type="presParOf" srcId="{F784BE88-3DB9-4E87-AFCA-2ED0BF00DEA1}" destId="{90092F58-CBA9-421E-8B5A-3DD23427C429}" srcOrd="4" destOrd="0" presId="urn:microsoft.com/office/officeart/2005/8/layout/hierarchy3"/>
    <dgm:cxn modelId="{DDCBFC61-68FC-4F6D-B3AD-B945DB382F08}" type="presParOf" srcId="{F784BE88-3DB9-4E87-AFCA-2ED0BF00DEA1}" destId="{1EE33AF3-77BF-4474-8D29-42E83A074D4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Estructura Del Controlador PID</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a:blipFill rotWithShape="0">
          <a:blip xmlns:r="http://schemas.openxmlformats.org/officeDocument/2006/relationships" r:embed="rId1"/>
          <a:stretch>
            <a:fillRect/>
          </a:stretch>
        </a:blipFill>
      </dgm:spPr>
      <dgm:t>
        <a:bodyPr/>
        <a:lstStyle/>
        <a:p>
          <a:pPr algn="just"/>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6D2C3878-484F-443E-B8BD-A1A3233DF982}">
      <dgm:prSet phldrT="[Texto]" custT="1"/>
      <dgm:spPr/>
      <dgm:t>
        <a:bodyPr/>
        <a:lstStyle/>
        <a:p>
          <a:pPr algn="just"/>
          <a:r>
            <a:rPr lang="es-ES" sz="2000" dirty="0" smtClean="0"/>
            <a:t>El controlador PID maneja una estructura paralela, esto implica que los diferentes modos anteriormente mencionados puedan combinarse de diferentes formas</a:t>
          </a:r>
          <a:endParaRPr lang="es-ES" sz="2000" dirty="0"/>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77567"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2"/>
      <dgm:spPr/>
      <dgm:t>
        <a:bodyPr/>
        <a:lstStyle/>
        <a:p>
          <a:endParaRPr lang="es-EC"/>
        </a:p>
      </dgm:t>
    </dgm:pt>
    <dgm:pt modelId="{D71B9918-013E-432A-82FF-1CBA84668A90}" type="pres">
      <dgm:prSet presAssocID="{69A41C52-5FB4-425D-A36E-C4F69FD76286}" presName="childText" presStyleLbl="bgAcc1" presStyleIdx="0" presStyleCnt="2" custScaleX="727857" custScaleY="546073" custLinFactNeighborX="-49077" custLinFactNeighborY="-11362">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1" presStyleCnt="2"/>
      <dgm:spPr/>
      <dgm:t>
        <a:bodyPr/>
        <a:lstStyle/>
        <a:p>
          <a:endParaRPr lang="es-EC"/>
        </a:p>
      </dgm:t>
    </dgm:pt>
    <dgm:pt modelId="{1EE33AF3-77BF-4474-8D29-42E83A074D49}" type="pres">
      <dgm:prSet presAssocID="{6D2C3878-484F-443E-B8BD-A1A3233DF982}" presName="childText" presStyleLbl="bgAcc1" presStyleIdx="1" presStyleCnt="2" custScaleX="727857" custScaleY="159286" custLinFactY="64750" custLinFactNeighborX="-45187" custLinFactNeighborY="100000">
        <dgm:presLayoutVars>
          <dgm:bulletEnabled val="1"/>
        </dgm:presLayoutVars>
      </dgm:prSet>
      <dgm:spPr/>
      <dgm:t>
        <a:bodyPr/>
        <a:lstStyle/>
        <a:p>
          <a:endParaRPr lang="es-EC"/>
        </a:p>
      </dgm:t>
    </dgm:pt>
  </dgm:ptLst>
  <dgm:cxnLst>
    <dgm:cxn modelId="{F804CCE3-A24D-4F67-9F6B-0179CDA1B6E9}" type="presOf" srcId="{69A41C52-5FB4-425D-A36E-C4F69FD76286}" destId="{D71B9918-013E-432A-82FF-1CBA84668A90}" srcOrd="0" destOrd="0" presId="urn:microsoft.com/office/officeart/2005/8/layout/hierarchy3"/>
    <dgm:cxn modelId="{59607DC6-E00E-4CDA-AE87-2F787DAB207C}" type="presOf" srcId="{7061F2FC-F2AB-4DE3-98B0-886576B4E2C6}" destId="{D433476B-D68D-4328-ADAC-B2895D3D50CF}" srcOrd="0" destOrd="0" presId="urn:microsoft.com/office/officeart/2005/8/layout/hierarchy3"/>
    <dgm:cxn modelId="{DB96D2CE-A2C1-427D-B974-65DAD1A7E15E}" srcId="{CB9964DC-5E01-4879-9733-CDEE2AB1D1F7}" destId="{6D2C3878-484F-443E-B8BD-A1A3233DF982}" srcOrd="1" destOrd="0" parTransId="{A5B1182C-43F2-456A-BE6A-72D70071F058}" sibTransId="{888B1D04-F7C0-4956-BFDE-7AFC8BEFFBBF}"/>
    <dgm:cxn modelId="{36F673A4-F246-4F7C-B43A-F456375E52FC}" type="presOf" srcId="{CB9964DC-5E01-4879-9733-CDEE2AB1D1F7}" destId="{C7DDC059-89DD-4F99-A10D-9C975D60C8D8}" srcOrd="1"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8C7A175B-0C17-462C-A514-4357CF73D331}" type="presOf" srcId="{71463337-52F0-4144-9C95-D70080C79DC4}" destId="{C49E1DF8-F52A-4B34-8437-CDEE6AD2AE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40F11B9-ED9F-447D-8B13-9A4D3447B106}" type="presOf" srcId="{6D2C3878-484F-443E-B8BD-A1A3233DF982}" destId="{1EE33AF3-77BF-4474-8D29-42E83A074D49}" srcOrd="0" destOrd="0" presId="urn:microsoft.com/office/officeart/2005/8/layout/hierarchy3"/>
    <dgm:cxn modelId="{83B263AB-5A14-44F4-AFAD-C025E5B01DBF}" type="presOf" srcId="{A5B1182C-43F2-456A-BE6A-72D70071F058}" destId="{90092F58-CBA9-421E-8B5A-3DD23427C429}" srcOrd="0" destOrd="0" presId="urn:microsoft.com/office/officeart/2005/8/layout/hierarchy3"/>
    <dgm:cxn modelId="{32381B38-D15D-4F75-BE6A-C7ECAAA70484}" type="presOf" srcId="{CB9964DC-5E01-4879-9733-CDEE2AB1D1F7}" destId="{ECB1CA3E-26B8-4A39-AEF8-6F06E506D3C7}" srcOrd="0" destOrd="0" presId="urn:microsoft.com/office/officeart/2005/8/layout/hierarchy3"/>
    <dgm:cxn modelId="{7C5E6711-59F7-4085-A68E-74612890546A}" type="presParOf" srcId="{D433476B-D68D-4328-ADAC-B2895D3D50CF}" destId="{1E58A3BC-F1F7-40EE-89AA-32E802ED4BF7}" srcOrd="0" destOrd="0" presId="urn:microsoft.com/office/officeart/2005/8/layout/hierarchy3"/>
    <dgm:cxn modelId="{1A2CE0C1-D079-4621-BA3C-CCB08D96EDB1}" type="presParOf" srcId="{1E58A3BC-F1F7-40EE-89AA-32E802ED4BF7}" destId="{D21DF85A-45CA-4CE0-B0ED-CF4615475EE0}" srcOrd="0" destOrd="0" presId="urn:microsoft.com/office/officeart/2005/8/layout/hierarchy3"/>
    <dgm:cxn modelId="{055EBDF2-2D9E-4A34-88DF-0B33E267F591}" type="presParOf" srcId="{D21DF85A-45CA-4CE0-B0ED-CF4615475EE0}" destId="{ECB1CA3E-26B8-4A39-AEF8-6F06E506D3C7}" srcOrd="0" destOrd="0" presId="urn:microsoft.com/office/officeart/2005/8/layout/hierarchy3"/>
    <dgm:cxn modelId="{270F492E-5DB1-4447-A5E0-DEBDC8C9035E}" type="presParOf" srcId="{D21DF85A-45CA-4CE0-B0ED-CF4615475EE0}" destId="{C7DDC059-89DD-4F99-A10D-9C975D60C8D8}" srcOrd="1" destOrd="0" presId="urn:microsoft.com/office/officeart/2005/8/layout/hierarchy3"/>
    <dgm:cxn modelId="{1A90CC08-CE0A-4DA8-AE93-63F9DB60F649}" type="presParOf" srcId="{1E58A3BC-F1F7-40EE-89AA-32E802ED4BF7}" destId="{F784BE88-3DB9-4E87-AFCA-2ED0BF00DEA1}" srcOrd="1" destOrd="0" presId="urn:microsoft.com/office/officeart/2005/8/layout/hierarchy3"/>
    <dgm:cxn modelId="{5DDBB99D-B908-4A33-A3F2-2B10A502663D}" type="presParOf" srcId="{F784BE88-3DB9-4E87-AFCA-2ED0BF00DEA1}" destId="{C49E1DF8-F52A-4B34-8437-CDEE6AD2AE47}" srcOrd="0" destOrd="0" presId="urn:microsoft.com/office/officeart/2005/8/layout/hierarchy3"/>
    <dgm:cxn modelId="{8ED49D16-EADB-4D3C-BF6A-EB8A9FAB0822}" type="presParOf" srcId="{F784BE88-3DB9-4E87-AFCA-2ED0BF00DEA1}" destId="{D71B9918-013E-432A-82FF-1CBA84668A90}" srcOrd="1" destOrd="0" presId="urn:microsoft.com/office/officeart/2005/8/layout/hierarchy3"/>
    <dgm:cxn modelId="{9436AC89-23F6-4C90-80DB-CFC268EE5E76}" type="presParOf" srcId="{F784BE88-3DB9-4E87-AFCA-2ED0BF00DEA1}" destId="{90092F58-CBA9-421E-8B5A-3DD23427C429}" srcOrd="2" destOrd="0" presId="urn:microsoft.com/office/officeart/2005/8/layout/hierarchy3"/>
    <dgm:cxn modelId="{C420F2C5-D9AC-4CDD-A629-4C17628ED44D}" type="presParOf" srcId="{F784BE88-3DB9-4E87-AFCA-2ED0BF00DEA1}" destId="{1EE33AF3-77BF-4474-8D29-42E83A074D49}"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Combinaciones Y Aplicaciones Del Controlador PID</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a:blipFill rotWithShape="0">
          <a:blip xmlns:r="http://schemas.openxmlformats.org/officeDocument/2006/relationships" r:embed="rId1"/>
          <a:stretch>
            <a:fillRect/>
          </a:stretch>
        </a:blipFill>
      </dgm:spPr>
      <dgm:t>
        <a:bodyPr/>
        <a:lstStyle/>
        <a:p>
          <a:pPr algn="just"/>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332" custLinFactNeighborY="-1318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1"/>
      <dgm:spPr/>
      <dgm:t>
        <a:bodyPr/>
        <a:lstStyle/>
        <a:p>
          <a:endParaRPr lang="es-EC"/>
        </a:p>
      </dgm:t>
    </dgm:pt>
    <dgm:pt modelId="{D71B9918-013E-432A-82FF-1CBA84668A90}" type="pres">
      <dgm:prSet presAssocID="{69A41C52-5FB4-425D-A36E-C4F69FD76286}" presName="childText" presStyleLbl="bgAcc1" presStyleIdx="0" presStyleCnt="1" custScaleX="727857" custScaleY="782168" custLinFactNeighborX="-49077" custLinFactNeighborY="-11362">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6CE2E546-6247-4C42-867E-C8CE6D4C9829}" type="presOf" srcId="{7061F2FC-F2AB-4DE3-98B0-886576B4E2C6}" destId="{D433476B-D68D-4328-ADAC-B2895D3D50CF}" srcOrd="0" destOrd="0" presId="urn:microsoft.com/office/officeart/2005/8/layout/hierarchy3"/>
    <dgm:cxn modelId="{A7091E37-23CA-4594-8667-7F65F73AB7BB}" type="presOf" srcId="{71463337-52F0-4144-9C95-D70080C79DC4}" destId="{C49E1DF8-F52A-4B34-8437-CDEE6AD2AE47}" srcOrd="0" destOrd="0" presId="urn:microsoft.com/office/officeart/2005/8/layout/hierarchy3"/>
    <dgm:cxn modelId="{05A581B6-EC37-48BA-9B0B-6DCB7EEF39BB}" type="presOf" srcId="{CB9964DC-5E01-4879-9733-CDEE2AB1D1F7}" destId="{ECB1CA3E-26B8-4A39-AEF8-6F06E506D3C7}" srcOrd="0" destOrd="0" presId="urn:microsoft.com/office/officeart/2005/8/layout/hierarchy3"/>
    <dgm:cxn modelId="{D745E1C7-C21B-4AD5-9227-D79890E3B5B6}" type="presOf" srcId="{CB9964DC-5E01-4879-9733-CDEE2AB1D1F7}" destId="{C7DDC059-89DD-4F99-A10D-9C975D60C8D8}" srcOrd="1"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01CB7C6A-D798-49A8-A5D9-EB5F6E3EA960}" type="presOf" srcId="{69A41C52-5FB4-425D-A36E-C4F69FD76286}" destId="{D71B9918-013E-432A-82FF-1CBA84668A90}" srcOrd="0" destOrd="0" presId="urn:microsoft.com/office/officeart/2005/8/layout/hierarchy3"/>
    <dgm:cxn modelId="{EF05DE7C-A8D0-41F7-9108-DA364B692F50}" type="presParOf" srcId="{D433476B-D68D-4328-ADAC-B2895D3D50CF}" destId="{1E58A3BC-F1F7-40EE-89AA-32E802ED4BF7}" srcOrd="0" destOrd="0" presId="urn:microsoft.com/office/officeart/2005/8/layout/hierarchy3"/>
    <dgm:cxn modelId="{D8493E1E-CC74-4759-AF06-88E00F7329B2}" type="presParOf" srcId="{1E58A3BC-F1F7-40EE-89AA-32E802ED4BF7}" destId="{D21DF85A-45CA-4CE0-B0ED-CF4615475EE0}" srcOrd="0" destOrd="0" presId="urn:microsoft.com/office/officeart/2005/8/layout/hierarchy3"/>
    <dgm:cxn modelId="{63879418-AFE4-4DA5-B821-C3E1C117070F}" type="presParOf" srcId="{D21DF85A-45CA-4CE0-B0ED-CF4615475EE0}" destId="{ECB1CA3E-26B8-4A39-AEF8-6F06E506D3C7}" srcOrd="0" destOrd="0" presId="urn:microsoft.com/office/officeart/2005/8/layout/hierarchy3"/>
    <dgm:cxn modelId="{9E5FF084-DF7A-44B4-8A35-0C942E7ECFEF}" type="presParOf" srcId="{D21DF85A-45CA-4CE0-B0ED-CF4615475EE0}" destId="{C7DDC059-89DD-4F99-A10D-9C975D60C8D8}" srcOrd="1" destOrd="0" presId="urn:microsoft.com/office/officeart/2005/8/layout/hierarchy3"/>
    <dgm:cxn modelId="{0ABBC660-BFF2-4096-AA04-38FAEDCF6678}" type="presParOf" srcId="{1E58A3BC-F1F7-40EE-89AA-32E802ED4BF7}" destId="{F784BE88-3DB9-4E87-AFCA-2ED0BF00DEA1}" srcOrd="1" destOrd="0" presId="urn:microsoft.com/office/officeart/2005/8/layout/hierarchy3"/>
    <dgm:cxn modelId="{CB777405-0090-4A91-8BA4-9B59C6F48671}" type="presParOf" srcId="{F784BE88-3DB9-4E87-AFCA-2ED0BF00DEA1}" destId="{C49E1DF8-F52A-4B34-8437-CDEE6AD2AE47}" srcOrd="0" destOrd="0" presId="urn:microsoft.com/office/officeart/2005/8/layout/hierarchy3"/>
    <dgm:cxn modelId="{AE387AE1-84D4-4269-9DE1-A98FF9474927}" type="presParOf" srcId="{F784BE88-3DB9-4E87-AFCA-2ED0BF00DEA1}" destId="{D71B9918-013E-432A-82FF-1CBA84668A9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Acción Del Controlador PI</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a:blipFill rotWithShape="0">
          <a:blip xmlns:r="http://schemas.openxmlformats.org/officeDocument/2006/relationships" r:embed="rId1"/>
          <a:stretch>
            <a:fillRect/>
          </a:stretch>
        </a:blipFill>
      </dgm:spPr>
      <dgm:t>
        <a:bodyPr/>
        <a:lstStyle/>
        <a:p>
          <a:pPr algn="just"/>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6D2C3878-484F-443E-B8BD-A1A3233DF982}">
      <dgm:prSet phldrT="[Texto]" custT="1"/>
      <dgm:spPr/>
      <dgm:t>
        <a:bodyPr/>
        <a:lstStyle/>
        <a:p>
          <a:pPr algn="just"/>
          <a:r>
            <a:rPr lang="es-EC" sz="2000" dirty="0" smtClean="0"/>
            <a:t>Las principales ventajas que tiene este controlador PI son una respuesta rápida ante perturbaciones y elimina los errores en estado estacionario, </a:t>
          </a:r>
          <a:endParaRPr lang="es-ES" sz="2000" dirty="0"/>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77567"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2"/>
      <dgm:spPr/>
      <dgm:t>
        <a:bodyPr/>
        <a:lstStyle/>
        <a:p>
          <a:endParaRPr lang="es-EC"/>
        </a:p>
      </dgm:t>
    </dgm:pt>
    <dgm:pt modelId="{D71B9918-013E-432A-82FF-1CBA84668A90}" type="pres">
      <dgm:prSet presAssocID="{69A41C52-5FB4-425D-A36E-C4F69FD76286}" presName="childText" presStyleLbl="bgAcc1" presStyleIdx="0" presStyleCnt="2" custScaleX="727857" custScaleY="546073" custLinFactNeighborX="-49077" custLinFactNeighborY="-11362">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1" presStyleCnt="2"/>
      <dgm:spPr/>
      <dgm:t>
        <a:bodyPr/>
        <a:lstStyle/>
        <a:p>
          <a:endParaRPr lang="es-EC"/>
        </a:p>
      </dgm:t>
    </dgm:pt>
    <dgm:pt modelId="{1EE33AF3-77BF-4474-8D29-42E83A074D49}" type="pres">
      <dgm:prSet presAssocID="{6D2C3878-484F-443E-B8BD-A1A3233DF982}" presName="childText" presStyleLbl="bgAcc1" presStyleIdx="1" presStyleCnt="2" custScaleX="727857" custScaleY="159286" custLinFactY="64750" custLinFactNeighborX="-45187" custLinFactNeighborY="100000">
        <dgm:presLayoutVars>
          <dgm:bulletEnabled val="1"/>
        </dgm:presLayoutVars>
      </dgm:prSet>
      <dgm:spPr/>
      <dgm:t>
        <a:bodyPr/>
        <a:lstStyle/>
        <a:p>
          <a:endParaRPr lang="es-EC"/>
        </a:p>
      </dgm:t>
    </dgm:pt>
  </dgm:ptLst>
  <dgm:cxnLst>
    <dgm:cxn modelId="{879F9FCB-AECE-487E-AF7C-03FFD9733458}" type="presOf" srcId="{CB9964DC-5E01-4879-9733-CDEE2AB1D1F7}" destId="{ECB1CA3E-26B8-4A39-AEF8-6F06E506D3C7}" srcOrd="0" destOrd="0" presId="urn:microsoft.com/office/officeart/2005/8/layout/hierarchy3"/>
    <dgm:cxn modelId="{3AA0E03C-D05D-469A-BF64-087775A805AC}" type="presOf" srcId="{CB9964DC-5E01-4879-9733-CDEE2AB1D1F7}" destId="{C7DDC059-89DD-4F99-A10D-9C975D60C8D8}" srcOrd="1" destOrd="0" presId="urn:microsoft.com/office/officeart/2005/8/layout/hierarchy3"/>
    <dgm:cxn modelId="{96B0136F-10EC-4433-80F8-DE4EA8BCEF78}" type="presOf" srcId="{6D2C3878-484F-443E-B8BD-A1A3233DF982}" destId="{1EE33AF3-77BF-4474-8D29-42E83A074D49}" srcOrd="0" destOrd="0" presId="urn:microsoft.com/office/officeart/2005/8/layout/hierarchy3"/>
    <dgm:cxn modelId="{1CAB82C5-296F-4F2B-8063-1D1CD33128B4}" type="presOf" srcId="{69A41C52-5FB4-425D-A36E-C4F69FD76286}" destId="{D71B9918-013E-432A-82FF-1CBA84668A90}" srcOrd="0" destOrd="0" presId="urn:microsoft.com/office/officeart/2005/8/layout/hierarchy3"/>
    <dgm:cxn modelId="{DB96D2CE-A2C1-427D-B974-65DAD1A7E15E}" srcId="{CB9964DC-5E01-4879-9733-CDEE2AB1D1F7}" destId="{6D2C3878-484F-443E-B8BD-A1A3233DF982}" srcOrd="1" destOrd="0" parTransId="{A5B1182C-43F2-456A-BE6A-72D70071F058}" sibTransId="{888B1D04-F7C0-4956-BFDE-7AFC8BEFFBBF}"/>
    <dgm:cxn modelId="{788B8149-9A94-4B76-B744-C3FBA2380665}" srcId="{CB9964DC-5E01-4879-9733-CDEE2AB1D1F7}" destId="{69A41C52-5FB4-425D-A36E-C4F69FD76286}" srcOrd="0" destOrd="0" parTransId="{71463337-52F0-4144-9C95-D70080C79DC4}" sibTransId="{F3F38450-6DF1-4260-82B6-7AC6246F2A65}"/>
    <dgm:cxn modelId="{46755616-D8F3-489B-9A6A-19444426FB14}"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E1CB14B-519C-4B3E-8FA3-6A2FC53244C0}" type="presOf" srcId="{71463337-52F0-4144-9C95-D70080C79DC4}" destId="{C49E1DF8-F52A-4B34-8437-CDEE6AD2AE47}" srcOrd="0" destOrd="0" presId="urn:microsoft.com/office/officeart/2005/8/layout/hierarchy3"/>
    <dgm:cxn modelId="{C424DC81-488F-4C94-9041-34D2F9899477}" type="presOf" srcId="{A5B1182C-43F2-456A-BE6A-72D70071F058}" destId="{90092F58-CBA9-421E-8B5A-3DD23427C429}" srcOrd="0" destOrd="0" presId="urn:microsoft.com/office/officeart/2005/8/layout/hierarchy3"/>
    <dgm:cxn modelId="{25FEF82A-A815-4985-ABD6-7EEABEB93ED8}" type="presParOf" srcId="{D433476B-D68D-4328-ADAC-B2895D3D50CF}" destId="{1E58A3BC-F1F7-40EE-89AA-32E802ED4BF7}" srcOrd="0" destOrd="0" presId="urn:microsoft.com/office/officeart/2005/8/layout/hierarchy3"/>
    <dgm:cxn modelId="{B08894A6-8DC9-44FF-9645-CB009E9CE379}" type="presParOf" srcId="{1E58A3BC-F1F7-40EE-89AA-32E802ED4BF7}" destId="{D21DF85A-45CA-4CE0-B0ED-CF4615475EE0}" srcOrd="0" destOrd="0" presId="urn:microsoft.com/office/officeart/2005/8/layout/hierarchy3"/>
    <dgm:cxn modelId="{92EBBF61-E34B-4005-ACE0-89074442AF81}" type="presParOf" srcId="{D21DF85A-45CA-4CE0-B0ED-CF4615475EE0}" destId="{ECB1CA3E-26B8-4A39-AEF8-6F06E506D3C7}" srcOrd="0" destOrd="0" presId="urn:microsoft.com/office/officeart/2005/8/layout/hierarchy3"/>
    <dgm:cxn modelId="{D0B7B65E-8517-46B1-BFD7-3052B6735D5C}" type="presParOf" srcId="{D21DF85A-45CA-4CE0-B0ED-CF4615475EE0}" destId="{C7DDC059-89DD-4F99-A10D-9C975D60C8D8}" srcOrd="1" destOrd="0" presId="urn:microsoft.com/office/officeart/2005/8/layout/hierarchy3"/>
    <dgm:cxn modelId="{07C234A6-2DBA-4D38-9896-7E9072B52313}" type="presParOf" srcId="{1E58A3BC-F1F7-40EE-89AA-32E802ED4BF7}" destId="{F784BE88-3DB9-4E87-AFCA-2ED0BF00DEA1}" srcOrd="1" destOrd="0" presId="urn:microsoft.com/office/officeart/2005/8/layout/hierarchy3"/>
    <dgm:cxn modelId="{44953EF8-2E51-43D7-898F-E5321649F97D}" type="presParOf" srcId="{F784BE88-3DB9-4E87-AFCA-2ED0BF00DEA1}" destId="{C49E1DF8-F52A-4B34-8437-CDEE6AD2AE47}" srcOrd="0" destOrd="0" presId="urn:microsoft.com/office/officeart/2005/8/layout/hierarchy3"/>
    <dgm:cxn modelId="{BCC86029-A9CF-4031-B9D5-451F50B96885}" type="presParOf" srcId="{F784BE88-3DB9-4E87-AFCA-2ED0BF00DEA1}" destId="{D71B9918-013E-432A-82FF-1CBA84668A90}" srcOrd="1" destOrd="0" presId="urn:microsoft.com/office/officeart/2005/8/layout/hierarchy3"/>
    <dgm:cxn modelId="{0469E2BA-08BF-44DD-B518-1AAAAF486513}" type="presParOf" srcId="{F784BE88-3DB9-4E87-AFCA-2ED0BF00DEA1}" destId="{90092F58-CBA9-421E-8B5A-3DD23427C429}" srcOrd="2" destOrd="0" presId="urn:microsoft.com/office/officeart/2005/8/layout/hierarchy3"/>
    <dgm:cxn modelId="{14E48B75-196E-4BCE-8AD5-442CB93E783C}" type="presParOf" srcId="{F784BE88-3DB9-4E87-AFCA-2ED0BF00DEA1}" destId="{1EE33AF3-77BF-4474-8D29-42E83A074D4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S" sz="3200" b="1" dirty="0" smtClean="0"/>
            <a:t>Controlador Difuso</a:t>
          </a:r>
          <a:endParaRPr lang="es-ES" sz="3200"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108D411-7C8D-4A9B-8122-5F6945218CB7}">
      <dgm:prSet phldrT="[Texto]" custT="1"/>
      <dgm:spPr/>
      <dgm:t>
        <a:bodyPr/>
        <a:lstStyle/>
        <a:p>
          <a:pPr algn="just"/>
          <a:r>
            <a:rPr lang="es-EC" sz="1800" dirty="0" smtClean="0"/>
            <a:t>La lógica difusa es una rama de la inteligencia artificial, que se ocupa del razonamiento mediante algoritmos usados para emular el pensamiento humano.</a:t>
          </a:r>
          <a:endParaRPr lang="es-ES" sz="1800" b="1" dirty="0"/>
        </a:p>
      </dgm:t>
    </dgm:pt>
    <dgm:pt modelId="{9C777509-7A0E-4A8D-92E6-FFAAEC781667}" type="parTrans" cxnId="{5A7B5229-9EEB-46B6-89F7-D7C54F3C81D4}">
      <dgm:prSet/>
      <dgm:spPr/>
      <dgm:t>
        <a:bodyPr/>
        <a:lstStyle/>
        <a:p>
          <a:endParaRPr lang="es-ES"/>
        </a:p>
      </dgm:t>
    </dgm:pt>
    <dgm:pt modelId="{8668FD3E-FA2D-40F4-A5E6-36CB56843B54}" type="sibTrans" cxnId="{5A7B5229-9EEB-46B6-89F7-D7C54F3C81D4}">
      <dgm:prSet/>
      <dgm:spPr/>
      <dgm:t>
        <a:bodyPr/>
        <a:lstStyle/>
        <a:p>
          <a:endParaRPr lang="es-ES"/>
        </a:p>
      </dgm:t>
    </dgm:pt>
    <dgm:pt modelId="{7AAB5DE9-55DA-43FC-B470-F02F20E21E25}">
      <dgm:prSet phldrT="[Texto]" custT="1"/>
      <dgm:spPr/>
      <dgm:t>
        <a:bodyPr/>
        <a:lstStyle/>
        <a:p>
          <a:pPr algn="just"/>
          <a:r>
            <a:rPr lang="es-ES" sz="1800" dirty="0" smtClean="0"/>
            <a:t>El controlador Fuzzy conlleva 3 acciones principales:</a:t>
          </a:r>
        </a:p>
        <a:p>
          <a:pPr algn="just"/>
          <a:r>
            <a:rPr lang="es-ES" dirty="0" smtClean="0"/>
            <a:t>- Fuzzificación.</a:t>
          </a:r>
        </a:p>
        <a:p>
          <a:pPr algn="just"/>
          <a:r>
            <a:rPr lang="es-ES" dirty="0" smtClean="0"/>
            <a:t>- Procesamiento Fuzzy.</a:t>
          </a:r>
        </a:p>
        <a:p>
          <a:pPr algn="just"/>
          <a:r>
            <a:rPr lang="es-ES" dirty="0" smtClean="0"/>
            <a:t>- Defuzzificación.</a:t>
          </a:r>
          <a:endParaRPr lang="es-ES" sz="1800" b="1" dirty="0"/>
        </a:p>
      </dgm:t>
    </dgm:pt>
    <dgm:pt modelId="{7E98FCE2-80C4-43EC-B554-C8F5A2EB64DC}" type="parTrans" cxnId="{440D425F-0F9B-4EC9-9D38-95120C3314AA}">
      <dgm:prSet/>
      <dgm:spPr/>
      <dgm:t>
        <a:bodyPr/>
        <a:lstStyle/>
        <a:p>
          <a:endParaRPr lang="es-EC"/>
        </a:p>
      </dgm:t>
    </dgm:pt>
    <dgm:pt modelId="{059B3492-0762-44C6-832B-0DE79BFDDA74}" type="sibTrans" cxnId="{440D425F-0F9B-4EC9-9D38-95120C3314AA}">
      <dgm:prSet/>
      <dgm:spPr/>
      <dgm:t>
        <a:bodyPr/>
        <a:lstStyle/>
        <a:p>
          <a:endParaRPr lang="es-EC"/>
        </a:p>
      </dgm:t>
    </dgm:pt>
    <dgm:pt modelId="{3702A665-1371-43AF-BEED-F915A0CE5C76}">
      <dgm:prSet/>
      <dgm:spPr>
        <a:blipFill rotWithShape="0">
          <a:blip xmlns:r="http://schemas.openxmlformats.org/officeDocument/2006/relationships" r:embed="rId1"/>
          <a:stretch>
            <a:fillRect/>
          </a:stretch>
        </a:blipFill>
      </dgm:spPr>
      <dgm:t>
        <a:bodyPr/>
        <a:lstStyle/>
        <a:p>
          <a:endParaRPr lang="es-EC" dirty="0"/>
        </a:p>
      </dgm:t>
    </dgm:pt>
    <dgm:pt modelId="{807DC968-14FA-413A-8EDA-CA91311E37AC}" type="parTrans" cxnId="{8080089F-7FB6-44BF-B97D-F807414C3620}">
      <dgm:prSet/>
      <dgm:spPr/>
      <dgm:t>
        <a:bodyPr/>
        <a:lstStyle/>
        <a:p>
          <a:endParaRPr lang="es-EC"/>
        </a:p>
      </dgm:t>
    </dgm:pt>
    <dgm:pt modelId="{500BDDBF-11AA-404F-8D76-1ADA133817A6}" type="sibTrans" cxnId="{8080089F-7FB6-44BF-B97D-F807414C3620}">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83720" custLinFactNeighborX="6158"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571DC00C-2B25-4DB3-A8DC-968B140F2E64}" type="pres">
      <dgm:prSet presAssocID="{9C777509-7A0E-4A8D-92E6-FFAAEC781667}" presName="Name13" presStyleLbl="parChTrans1D2" presStyleIdx="0" presStyleCnt="3"/>
      <dgm:spPr/>
      <dgm:t>
        <a:bodyPr/>
        <a:lstStyle/>
        <a:p>
          <a:endParaRPr lang="es-EC"/>
        </a:p>
      </dgm:t>
    </dgm:pt>
    <dgm:pt modelId="{4E51CEE3-7BF9-440E-8DEC-0824FDAD24D0}" type="pres">
      <dgm:prSet presAssocID="{E108D411-7C8D-4A9B-8122-5F6945218CB7}" presName="childText" presStyleLbl="bgAcc1" presStyleIdx="0" presStyleCnt="3" custScaleX="946837" custScaleY="161630" custLinFactNeighborX="-50065" custLinFactNeighborY="-55956">
        <dgm:presLayoutVars>
          <dgm:bulletEnabled val="1"/>
        </dgm:presLayoutVars>
      </dgm:prSet>
      <dgm:spPr/>
      <dgm:t>
        <a:bodyPr/>
        <a:lstStyle/>
        <a:p>
          <a:endParaRPr lang="es-EC"/>
        </a:p>
      </dgm:t>
    </dgm:pt>
    <dgm:pt modelId="{4F9F26B9-8CB3-49DD-A887-2108E16AA6B0}" type="pres">
      <dgm:prSet presAssocID="{7E98FCE2-80C4-43EC-B554-C8F5A2EB64DC}" presName="Name13" presStyleLbl="parChTrans1D2" presStyleIdx="1" presStyleCnt="3"/>
      <dgm:spPr/>
      <dgm:t>
        <a:bodyPr/>
        <a:lstStyle/>
        <a:p>
          <a:endParaRPr lang="es-EC"/>
        </a:p>
      </dgm:t>
    </dgm:pt>
    <dgm:pt modelId="{9D37B84A-FBD0-4C66-9495-4D8D92369DD0}" type="pres">
      <dgm:prSet presAssocID="{7AAB5DE9-55DA-43FC-B470-F02F20E21E25}" presName="childText" presStyleLbl="bgAcc1" presStyleIdx="1" presStyleCnt="3" custScaleX="946371" custScaleY="264594" custLinFactNeighborX="-50943" custLinFactNeighborY="-52073">
        <dgm:presLayoutVars>
          <dgm:bulletEnabled val="1"/>
        </dgm:presLayoutVars>
      </dgm:prSet>
      <dgm:spPr/>
      <dgm:t>
        <a:bodyPr/>
        <a:lstStyle/>
        <a:p>
          <a:endParaRPr lang="es-EC"/>
        </a:p>
      </dgm:t>
    </dgm:pt>
    <dgm:pt modelId="{CA833309-D8C8-478C-82AC-D991EE3219FF}" type="pres">
      <dgm:prSet presAssocID="{807DC968-14FA-413A-8EDA-CA91311E37AC}" presName="Name13" presStyleLbl="parChTrans1D2" presStyleIdx="2" presStyleCnt="3"/>
      <dgm:spPr/>
      <dgm:t>
        <a:bodyPr/>
        <a:lstStyle/>
        <a:p>
          <a:endParaRPr lang="es-EC"/>
        </a:p>
      </dgm:t>
    </dgm:pt>
    <dgm:pt modelId="{9B983A63-2A6B-4609-9516-8B778FF5556C}" type="pres">
      <dgm:prSet presAssocID="{3702A665-1371-43AF-BEED-F915A0CE5C76}" presName="childText" presStyleLbl="bgAcc1" presStyleIdx="2" presStyleCnt="3" custScaleX="929451" custScaleY="461981" custLinFactNeighborX="-38533" custLinFactNeighborY="-40503">
        <dgm:presLayoutVars>
          <dgm:bulletEnabled val="1"/>
        </dgm:presLayoutVars>
      </dgm:prSet>
      <dgm:spPr/>
      <dgm:t>
        <a:bodyPr/>
        <a:lstStyle/>
        <a:p>
          <a:endParaRPr lang="es-EC"/>
        </a:p>
      </dgm:t>
    </dgm:pt>
  </dgm:ptLst>
  <dgm:cxnLst>
    <dgm:cxn modelId="{440D425F-0F9B-4EC9-9D38-95120C3314AA}" srcId="{CB9964DC-5E01-4879-9733-CDEE2AB1D1F7}" destId="{7AAB5DE9-55DA-43FC-B470-F02F20E21E25}" srcOrd="1" destOrd="0" parTransId="{7E98FCE2-80C4-43EC-B554-C8F5A2EB64DC}" sibTransId="{059B3492-0762-44C6-832B-0DE79BFDDA74}"/>
    <dgm:cxn modelId="{E5DF4D7B-2998-4040-B309-23173E1132D4}" srcId="{7061F2FC-F2AB-4DE3-98B0-886576B4E2C6}" destId="{CB9964DC-5E01-4879-9733-CDEE2AB1D1F7}" srcOrd="0" destOrd="0" parTransId="{5760939A-00E0-4E0F-82AC-14F95E0A4A90}" sibTransId="{2BAB4B72-4C27-47D9-A895-24F30C6A71EC}"/>
    <dgm:cxn modelId="{EBBFE077-1350-4283-9C9A-61646196C331}" type="presOf" srcId="{7AAB5DE9-55DA-43FC-B470-F02F20E21E25}" destId="{9D37B84A-FBD0-4C66-9495-4D8D92369DD0}" srcOrd="0" destOrd="0" presId="urn:microsoft.com/office/officeart/2005/8/layout/hierarchy3"/>
    <dgm:cxn modelId="{5A7B5229-9EEB-46B6-89F7-D7C54F3C81D4}" srcId="{CB9964DC-5E01-4879-9733-CDEE2AB1D1F7}" destId="{E108D411-7C8D-4A9B-8122-5F6945218CB7}" srcOrd="0" destOrd="0" parTransId="{9C777509-7A0E-4A8D-92E6-FFAAEC781667}" sibTransId="{8668FD3E-FA2D-40F4-A5E6-36CB56843B54}"/>
    <dgm:cxn modelId="{97189D2F-5E01-402A-8406-E067D6591857}" type="presOf" srcId="{CB9964DC-5E01-4879-9733-CDEE2AB1D1F7}" destId="{C7DDC059-89DD-4F99-A10D-9C975D60C8D8}" srcOrd="1" destOrd="0" presId="urn:microsoft.com/office/officeart/2005/8/layout/hierarchy3"/>
    <dgm:cxn modelId="{964D1662-051B-4A01-B9A4-EF489577C2BE}" type="presOf" srcId="{9C777509-7A0E-4A8D-92E6-FFAAEC781667}" destId="{571DC00C-2B25-4DB3-A8DC-968B140F2E64}" srcOrd="0" destOrd="0" presId="urn:microsoft.com/office/officeart/2005/8/layout/hierarchy3"/>
    <dgm:cxn modelId="{AA918663-3989-47B5-95D7-5CAF7A7CF48E}" type="presOf" srcId="{807DC968-14FA-413A-8EDA-CA91311E37AC}" destId="{CA833309-D8C8-478C-82AC-D991EE3219FF}" srcOrd="0" destOrd="0" presId="urn:microsoft.com/office/officeart/2005/8/layout/hierarchy3"/>
    <dgm:cxn modelId="{7E579C30-1D84-4FB5-96B7-2C2FA288E223}" type="presOf" srcId="{7E98FCE2-80C4-43EC-B554-C8F5A2EB64DC}" destId="{4F9F26B9-8CB3-49DD-A887-2108E16AA6B0}"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8080089F-7FB6-44BF-B97D-F807414C3620}" srcId="{CB9964DC-5E01-4879-9733-CDEE2AB1D1F7}" destId="{3702A665-1371-43AF-BEED-F915A0CE5C76}" srcOrd="2" destOrd="0" parTransId="{807DC968-14FA-413A-8EDA-CA91311E37AC}" sibTransId="{500BDDBF-11AA-404F-8D76-1ADA133817A6}"/>
    <dgm:cxn modelId="{5FC4F66A-F1E7-481A-BC01-994A286A7CB8}" type="presOf" srcId="{7061F2FC-F2AB-4DE3-98B0-886576B4E2C6}" destId="{D433476B-D68D-4328-ADAC-B2895D3D50CF}" srcOrd="0" destOrd="0" presId="urn:microsoft.com/office/officeart/2005/8/layout/hierarchy3"/>
    <dgm:cxn modelId="{F95E645F-D1C1-4196-8FE1-E7098838D93E}" type="presOf" srcId="{E108D411-7C8D-4A9B-8122-5F6945218CB7}" destId="{4E51CEE3-7BF9-440E-8DEC-0824FDAD24D0}" srcOrd="0" destOrd="0" presId="urn:microsoft.com/office/officeart/2005/8/layout/hierarchy3"/>
    <dgm:cxn modelId="{65AE1246-78A0-45F4-B5DB-FCC2B73ABAB4}" type="presOf" srcId="{3702A665-1371-43AF-BEED-F915A0CE5C76}" destId="{9B983A63-2A6B-4609-9516-8B778FF5556C}"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0768C9B5-D097-458C-ABFB-339E249D22F8}" type="presParOf" srcId="{F784BE88-3DB9-4E87-AFCA-2ED0BF00DEA1}" destId="{571DC00C-2B25-4DB3-A8DC-968B140F2E64}" srcOrd="0" destOrd="0" presId="urn:microsoft.com/office/officeart/2005/8/layout/hierarchy3"/>
    <dgm:cxn modelId="{EEBFA49F-BE8C-450B-8909-C441072DDB38}" type="presParOf" srcId="{F784BE88-3DB9-4E87-AFCA-2ED0BF00DEA1}" destId="{4E51CEE3-7BF9-440E-8DEC-0824FDAD24D0}" srcOrd="1" destOrd="0" presId="urn:microsoft.com/office/officeart/2005/8/layout/hierarchy3"/>
    <dgm:cxn modelId="{204B3805-8263-44B7-9846-65FA3D355305}" type="presParOf" srcId="{F784BE88-3DB9-4E87-AFCA-2ED0BF00DEA1}" destId="{4F9F26B9-8CB3-49DD-A887-2108E16AA6B0}" srcOrd="2" destOrd="0" presId="urn:microsoft.com/office/officeart/2005/8/layout/hierarchy3"/>
    <dgm:cxn modelId="{1C309F1A-0411-4C89-B1B5-84D4FE33E4DD}" type="presParOf" srcId="{F784BE88-3DB9-4E87-AFCA-2ED0BF00DEA1}" destId="{9D37B84A-FBD0-4C66-9495-4D8D92369DD0}" srcOrd="3" destOrd="0" presId="urn:microsoft.com/office/officeart/2005/8/layout/hierarchy3"/>
    <dgm:cxn modelId="{DFF10941-1946-479B-8AAD-24CE6C804213}" type="presParOf" srcId="{F784BE88-3DB9-4E87-AFCA-2ED0BF00DEA1}" destId="{CA833309-D8C8-478C-82AC-D991EE3219FF}" srcOrd="4" destOrd="0" presId="urn:microsoft.com/office/officeart/2005/8/layout/hierarchy3"/>
    <dgm:cxn modelId="{E300DACA-2ABF-4399-A723-919FCB2A25A7}" type="presParOf" srcId="{F784BE88-3DB9-4E87-AFCA-2ED0BF00DEA1}" destId="{9B983A63-2A6B-4609-9516-8B778FF5556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S" sz="3200" b="1" dirty="0" smtClean="0"/>
            <a:t>Controlador Difuso</a:t>
          </a:r>
          <a:endParaRPr lang="es-ES" sz="3200"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108D411-7C8D-4A9B-8122-5F6945218CB7}">
      <dgm:prSet phldrT="[Texto]" custT="1"/>
      <dgm:spPr/>
      <dgm:t>
        <a:bodyPr/>
        <a:lstStyle/>
        <a:p>
          <a:pPr algn="just"/>
          <a:r>
            <a:rPr lang="es-ES" sz="1800" dirty="0" smtClean="0"/>
            <a:t>El controlador difuso recibe los datos de entrada, los cuales traduce a una forma difusa, este proceso se llama Fuzzificación.</a:t>
          </a:r>
          <a:endParaRPr lang="es-ES" sz="1800" b="1" dirty="0"/>
        </a:p>
      </dgm:t>
    </dgm:pt>
    <dgm:pt modelId="{9C777509-7A0E-4A8D-92E6-FFAAEC781667}" type="parTrans" cxnId="{5A7B5229-9EEB-46B6-89F7-D7C54F3C81D4}">
      <dgm:prSet/>
      <dgm:spPr/>
      <dgm:t>
        <a:bodyPr/>
        <a:lstStyle/>
        <a:p>
          <a:endParaRPr lang="es-ES"/>
        </a:p>
      </dgm:t>
    </dgm:pt>
    <dgm:pt modelId="{8668FD3E-FA2D-40F4-A5E6-36CB56843B54}" type="sibTrans" cxnId="{5A7B5229-9EEB-46B6-89F7-D7C54F3C81D4}">
      <dgm:prSet/>
      <dgm:spPr/>
      <dgm:t>
        <a:bodyPr/>
        <a:lstStyle/>
        <a:p>
          <a:endParaRPr lang="es-ES"/>
        </a:p>
      </dgm:t>
    </dgm:pt>
    <dgm:pt modelId="{8FE9A1ED-C937-49F9-A80C-108F14F4BC41}">
      <dgm:prSet phldrT="[Texto]" custT="1"/>
      <dgm:spPr/>
      <dgm:t>
        <a:bodyPr/>
        <a:lstStyle/>
        <a:p>
          <a:pPr algn="just"/>
          <a:r>
            <a:rPr lang="es-ES" sz="1800" dirty="0" smtClean="0"/>
            <a:t>Una vez recibidos los datos, el controlador realiza el “procesamiento Difuso” que involucra la evaluación de la información de entrada de acuerdo a las reglas “IF….THEN”.</a:t>
          </a:r>
          <a:endParaRPr lang="es-ES" sz="1800" b="1" dirty="0"/>
        </a:p>
      </dgm:t>
    </dgm:pt>
    <dgm:pt modelId="{F9E6A91C-EEAA-4A00-9388-7D398C704D00}" type="parTrans" cxnId="{07F8494E-96C3-4F45-9E04-7508C04248CE}">
      <dgm:prSet/>
      <dgm:spPr/>
      <dgm:t>
        <a:bodyPr/>
        <a:lstStyle/>
        <a:p>
          <a:endParaRPr lang="es-EC"/>
        </a:p>
      </dgm:t>
    </dgm:pt>
    <dgm:pt modelId="{D119B2F5-0B11-43B8-96FA-5015158DBDD4}" type="sibTrans" cxnId="{07F8494E-96C3-4F45-9E04-7508C04248CE}">
      <dgm:prSet/>
      <dgm:spPr/>
      <dgm:t>
        <a:bodyPr/>
        <a:lstStyle/>
        <a:p>
          <a:endParaRPr lang="es-EC"/>
        </a:p>
      </dgm:t>
    </dgm:pt>
    <dgm:pt modelId="{26E6FB24-8BBA-4D46-812A-4FA5A276619D}">
      <dgm:prSet phldrT="[Texto]" custT="1"/>
      <dgm:spPr/>
      <dgm:t>
        <a:bodyPr/>
        <a:lstStyle/>
        <a:p>
          <a:pPr algn="just"/>
          <a:r>
            <a:rPr lang="es-EC" sz="1800" dirty="0" smtClean="0"/>
            <a:t>Por ultimo, al terminar el controlador difuso la etapa de procesamiento de reglas, con lo que se llega a un resultado, se comienza el proceso de Defuzzificación, que es el paso en el cual el controlador convierte los resultados de salida en datos reales para el actuador.</a:t>
          </a:r>
          <a:endParaRPr lang="es-ES" sz="1800" b="1" dirty="0"/>
        </a:p>
      </dgm:t>
    </dgm:pt>
    <dgm:pt modelId="{6157070D-08A4-4758-957B-9DAB80905C24}" type="parTrans" cxnId="{6D6331B7-061A-4324-BB36-95EA1BF8D304}">
      <dgm:prSet/>
      <dgm:spPr/>
      <dgm:t>
        <a:bodyPr/>
        <a:lstStyle/>
        <a:p>
          <a:endParaRPr lang="es-EC"/>
        </a:p>
      </dgm:t>
    </dgm:pt>
    <dgm:pt modelId="{AF3A32CC-B50C-4493-AB51-F67A4C2629F0}" type="sibTrans" cxnId="{6D6331B7-061A-4324-BB36-95EA1BF8D304}">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712320" custScaleY="163609" custLinFactY="-83720" custLinFactNeighborX="6158"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571DC00C-2B25-4DB3-A8DC-968B140F2E64}" type="pres">
      <dgm:prSet presAssocID="{9C777509-7A0E-4A8D-92E6-FFAAEC781667}" presName="Name13" presStyleLbl="parChTrans1D2" presStyleIdx="0" presStyleCnt="3"/>
      <dgm:spPr/>
      <dgm:t>
        <a:bodyPr/>
        <a:lstStyle/>
        <a:p>
          <a:endParaRPr lang="es-EC"/>
        </a:p>
      </dgm:t>
    </dgm:pt>
    <dgm:pt modelId="{4E51CEE3-7BF9-440E-8DEC-0824FDAD24D0}" type="pres">
      <dgm:prSet presAssocID="{E108D411-7C8D-4A9B-8122-5F6945218CB7}" presName="childText" presStyleLbl="bgAcc1" presStyleIdx="0" presStyleCnt="3" custScaleX="946837" custScaleY="284496" custLinFactNeighborX="-50065" custLinFactNeighborY="-57479">
        <dgm:presLayoutVars>
          <dgm:bulletEnabled val="1"/>
        </dgm:presLayoutVars>
      </dgm:prSet>
      <dgm:spPr/>
      <dgm:t>
        <a:bodyPr/>
        <a:lstStyle/>
        <a:p>
          <a:endParaRPr lang="es-EC"/>
        </a:p>
      </dgm:t>
    </dgm:pt>
    <dgm:pt modelId="{3A7AAD3D-F5C5-4B60-881E-FDA164640C82}" type="pres">
      <dgm:prSet presAssocID="{F9E6A91C-EEAA-4A00-9388-7D398C704D00}" presName="Name13" presStyleLbl="parChTrans1D2" presStyleIdx="1" presStyleCnt="3"/>
      <dgm:spPr/>
      <dgm:t>
        <a:bodyPr/>
        <a:lstStyle/>
        <a:p>
          <a:endParaRPr lang="es-EC"/>
        </a:p>
      </dgm:t>
    </dgm:pt>
    <dgm:pt modelId="{ABA5ACBE-184D-47A4-8D6B-41F82AF0399D}" type="pres">
      <dgm:prSet presAssocID="{8FE9A1ED-C937-49F9-A80C-108F14F4BC41}" presName="childText" presStyleLbl="bgAcc1" presStyleIdx="1" presStyleCnt="3" custScaleX="952025" custScaleY="266870" custLinFactNeighborX="-49942" custLinFactNeighborY="-43511">
        <dgm:presLayoutVars>
          <dgm:bulletEnabled val="1"/>
        </dgm:presLayoutVars>
      </dgm:prSet>
      <dgm:spPr/>
      <dgm:t>
        <a:bodyPr/>
        <a:lstStyle/>
        <a:p>
          <a:endParaRPr lang="es-EC"/>
        </a:p>
      </dgm:t>
    </dgm:pt>
    <dgm:pt modelId="{6DE5F798-97ED-495C-914C-34DF0DB0CB8D}" type="pres">
      <dgm:prSet presAssocID="{6157070D-08A4-4758-957B-9DAB80905C24}" presName="Name13" presStyleLbl="parChTrans1D2" presStyleIdx="2" presStyleCnt="3"/>
      <dgm:spPr/>
      <dgm:t>
        <a:bodyPr/>
        <a:lstStyle/>
        <a:p>
          <a:endParaRPr lang="es-EC"/>
        </a:p>
      </dgm:t>
    </dgm:pt>
    <dgm:pt modelId="{A5598FB5-AE84-4690-AC9D-60F7F962A955}" type="pres">
      <dgm:prSet presAssocID="{26E6FB24-8BBA-4D46-812A-4FA5A276619D}" presName="childText" presStyleLbl="bgAcc1" presStyleIdx="2" presStyleCnt="3" custScaleX="958694" custScaleY="224447" custLinFactNeighborX="-46467">
        <dgm:presLayoutVars>
          <dgm:bulletEnabled val="1"/>
        </dgm:presLayoutVars>
      </dgm:prSet>
      <dgm:spPr/>
      <dgm:t>
        <a:bodyPr/>
        <a:lstStyle/>
        <a:p>
          <a:endParaRPr lang="es-EC"/>
        </a:p>
      </dgm:t>
    </dgm:pt>
  </dgm:ptLst>
  <dgm:cxnLst>
    <dgm:cxn modelId="{3C66C078-375D-41F5-81D4-EDC58C590F9F}" type="presOf" srcId="{6157070D-08A4-4758-957B-9DAB80905C24}" destId="{6DE5F798-97ED-495C-914C-34DF0DB0CB8D}" srcOrd="0" destOrd="0" presId="urn:microsoft.com/office/officeart/2005/8/layout/hierarchy3"/>
    <dgm:cxn modelId="{07F8494E-96C3-4F45-9E04-7508C04248CE}" srcId="{CB9964DC-5E01-4879-9733-CDEE2AB1D1F7}" destId="{8FE9A1ED-C937-49F9-A80C-108F14F4BC41}" srcOrd="1" destOrd="0" parTransId="{F9E6A91C-EEAA-4A00-9388-7D398C704D00}" sibTransId="{D119B2F5-0B11-43B8-96FA-5015158DBDD4}"/>
    <dgm:cxn modelId="{61BFC03F-E092-4467-A099-447098F5F027}" type="presOf" srcId="{26E6FB24-8BBA-4D46-812A-4FA5A276619D}" destId="{A5598FB5-AE84-4690-AC9D-60F7F962A955}" srcOrd="0" destOrd="0" presId="urn:microsoft.com/office/officeart/2005/8/layout/hierarchy3"/>
    <dgm:cxn modelId="{95A4BA13-C7A3-4BE7-861F-9F99FB59C511}" type="presOf" srcId="{9C777509-7A0E-4A8D-92E6-FFAAEC781667}" destId="{571DC00C-2B25-4DB3-A8DC-968B140F2E64}" srcOrd="0" destOrd="0" presId="urn:microsoft.com/office/officeart/2005/8/layout/hierarchy3"/>
    <dgm:cxn modelId="{331480AA-25E5-4D8D-AE58-CE14CAEEF987}" type="presOf" srcId="{E108D411-7C8D-4A9B-8122-5F6945218CB7}" destId="{4E51CEE3-7BF9-440E-8DEC-0824FDAD24D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42E7C8C2-E202-4D33-A88A-8D2D83E75428}" type="presOf" srcId="{CB9964DC-5E01-4879-9733-CDEE2AB1D1F7}" destId="{ECB1CA3E-26B8-4A39-AEF8-6F06E506D3C7}" srcOrd="0" destOrd="0" presId="urn:microsoft.com/office/officeart/2005/8/layout/hierarchy3"/>
    <dgm:cxn modelId="{27ECE138-1792-4D8B-A688-45D927BF44E8}" type="presOf" srcId="{8FE9A1ED-C937-49F9-A80C-108F14F4BC41}" destId="{ABA5ACBE-184D-47A4-8D6B-41F82AF0399D}" srcOrd="0" destOrd="0" presId="urn:microsoft.com/office/officeart/2005/8/layout/hierarchy3"/>
    <dgm:cxn modelId="{493EB6FB-0F3E-4CAB-A307-FEC714731F37}" type="presOf" srcId="{7061F2FC-F2AB-4DE3-98B0-886576B4E2C6}" destId="{D433476B-D68D-4328-ADAC-B2895D3D50CF}" srcOrd="0" destOrd="0" presId="urn:microsoft.com/office/officeart/2005/8/layout/hierarchy3"/>
    <dgm:cxn modelId="{5A7B5229-9EEB-46B6-89F7-D7C54F3C81D4}" srcId="{CB9964DC-5E01-4879-9733-CDEE2AB1D1F7}" destId="{E108D411-7C8D-4A9B-8122-5F6945218CB7}" srcOrd="0" destOrd="0" parTransId="{9C777509-7A0E-4A8D-92E6-FFAAEC781667}" sibTransId="{8668FD3E-FA2D-40F4-A5E6-36CB56843B54}"/>
    <dgm:cxn modelId="{0674043A-6744-4347-90EC-73E13AC64DBA}" type="presOf" srcId="{CB9964DC-5E01-4879-9733-CDEE2AB1D1F7}" destId="{C7DDC059-89DD-4F99-A10D-9C975D60C8D8}" srcOrd="1" destOrd="0" presId="urn:microsoft.com/office/officeart/2005/8/layout/hierarchy3"/>
    <dgm:cxn modelId="{6D6331B7-061A-4324-BB36-95EA1BF8D304}" srcId="{CB9964DC-5E01-4879-9733-CDEE2AB1D1F7}" destId="{26E6FB24-8BBA-4D46-812A-4FA5A276619D}" srcOrd="2" destOrd="0" parTransId="{6157070D-08A4-4758-957B-9DAB80905C24}" sibTransId="{AF3A32CC-B50C-4493-AB51-F67A4C2629F0}"/>
    <dgm:cxn modelId="{5F331F38-009C-40C3-A3A0-36B3538DB6FE}" type="presOf" srcId="{F9E6A91C-EEAA-4A00-9388-7D398C704D00}" destId="{3A7AAD3D-F5C5-4B60-881E-FDA164640C82}" srcOrd="0" destOrd="0" presId="urn:microsoft.com/office/officeart/2005/8/layout/hierarchy3"/>
    <dgm:cxn modelId="{46CE354A-E898-4874-967D-069808FFEB03}" type="presParOf" srcId="{D433476B-D68D-4328-ADAC-B2895D3D50CF}" destId="{1E58A3BC-F1F7-40EE-89AA-32E802ED4BF7}" srcOrd="0" destOrd="0" presId="urn:microsoft.com/office/officeart/2005/8/layout/hierarchy3"/>
    <dgm:cxn modelId="{46764D15-D211-4278-A914-4AE7D29401AC}" type="presParOf" srcId="{1E58A3BC-F1F7-40EE-89AA-32E802ED4BF7}" destId="{D21DF85A-45CA-4CE0-B0ED-CF4615475EE0}" srcOrd="0" destOrd="0" presId="urn:microsoft.com/office/officeart/2005/8/layout/hierarchy3"/>
    <dgm:cxn modelId="{82B7C3C3-31DF-4F54-BCFD-405750CC5CD0}" type="presParOf" srcId="{D21DF85A-45CA-4CE0-B0ED-CF4615475EE0}" destId="{ECB1CA3E-26B8-4A39-AEF8-6F06E506D3C7}" srcOrd="0" destOrd="0" presId="urn:microsoft.com/office/officeart/2005/8/layout/hierarchy3"/>
    <dgm:cxn modelId="{596F7939-7DEC-4BF9-AFA3-3F3B93CE24AB}" type="presParOf" srcId="{D21DF85A-45CA-4CE0-B0ED-CF4615475EE0}" destId="{C7DDC059-89DD-4F99-A10D-9C975D60C8D8}" srcOrd="1" destOrd="0" presId="urn:microsoft.com/office/officeart/2005/8/layout/hierarchy3"/>
    <dgm:cxn modelId="{05D36AC5-C2AD-4C55-B79E-9E9A7DD62FCA}" type="presParOf" srcId="{1E58A3BC-F1F7-40EE-89AA-32E802ED4BF7}" destId="{F784BE88-3DB9-4E87-AFCA-2ED0BF00DEA1}" srcOrd="1" destOrd="0" presId="urn:microsoft.com/office/officeart/2005/8/layout/hierarchy3"/>
    <dgm:cxn modelId="{FDD5176B-16DC-49C8-949B-4EC773C46FB1}" type="presParOf" srcId="{F784BE88-3DB9-4E87-AFCA-2ED0BF00DEA1}" destId="{571DC00C-2B25-4DB3-A8DC-968B140F2E64}" srcOrd="0" destOrd="0" presId="urn:microsoft.com/office/officeart/2005/8/layout/hierarchy3"/>
    <dgm:cxn modelId="{29D4E336-112E-41AB-B530-1B77144B89F7}" type="presParOf" srcId="{F784BE88-3DB9-4E87-AFCA-2ED0BF00DEA1}" destId="{4E51CEE3-7BF9-440E-8DEC-0824FDAD24D0}" srcOrd="1" destOrd="0" presId="urn:microsoft.com/office/officeart/2005/8/layout/hierarchy3"/>
    <dgm:cxn modelId="{C672B011-07EA-4199-A5B6-B4AE08D6A0AC}" type="presParOf" srcId="{F784BE88-3DB9-4E87-AFCA-2ED0BF00DEA1}" destId="{3A7AAD3D-F5C5-4B60-881E-FDA164640C82}" srcOrd="2" destOrd="0" presId="urn:microsoft.com/office/officeart/2005/8/layout/hierarchy3"/>
    <dgm:cxn modelId="{12D57B8D-01E0-45A2-909D-CA0829980A5B}" type="presParOf" srcId="{F784BE88-3DB9-4E87-AFCA-2ED0BF00DEA1}" destId="{ABA5ACBE-184D-47A4-8D6B-41F82AF0399D}" srcOrd="3" destOrd="0" presId="urn:microsoft.com/office/officeart/2005/8/layout/hierarchy3"/>
    <dgm:cxn modelId="{3DC11C73-40D8-4632-B865-84C0BFFC3378}" type="presParOf" srcId="{F784BE88-3DB9-4E87-AFCA-2ED0BF00DEA1}" destId="{6DE5F798-97ED-495C-914C-34DF0DB0CB8D}" srcOrd="4" destOrd="0" presId="urn:microsoft.com/office/officeart/2005/8/layout/hierarchy3"/>
    <dgm:cxn modelId="{3CEC5366-39A7-4D11-9CF4-46DF0ED86F7B}" type="presParOf" srcId="{F784BE88-3DB9-4E87-AFCA-2ED0BF00DEA1}" destId="{A5598FB5-AE84-4690-AC9D-60F7F962A95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Fuzzy</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just"/>
          <a:r>
            <a:rPr lang="es-EC" dirty="0" smtClean="0"/>
            <a:t>El</a:t>
          </a:r>
          <a:r>
            <a:rPr lang="es-EC" baseline="0" dirty="0" smtClean="0"/>
            <a:t> proceso de Fuzzificación crea funciones miembro que son curvas de transición entre valores mínimos y máximos de los valores de control(0-1). Estas funciones miembro pueden llegar a tener diferentes formas dependiendo del conjunto de datos que se tome, entre las cuales son:</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109DE939-FB53-429E-82A0-73559367986A}">
      <dgm:prSet phldrT="[Texto]"/>
      <dgm:spPr>
        <a:blipFill rotWithShape="0">
          <a:blip xmlns:r="http://schemas.openxmlformats.org/officeDocument/2006/relationships" r:embed="rId1"/>
          <a:stretch>
            <a:fillRect/>
          </a:stretch>
        </a:blipFill>
      </dgm:spPr>
      <dgm:t>
        <a:bodyPr/>
        <a:lstStyle/>
        <a:p>
          <a:pPr algn="just"/>
          <a:endParaRPr lang="es-ES" b="1" dirty="0"/>
        </a:p>
      </dgm:t>
    </dgm:pt>
    <dgm:pt modelId="{078DF397-C30C-417B-9F3A-E68AE0584629}" type="parTrans" cxnId="{69694A4F-A286-4140-A0BC-2618BB3B4828}">
      <dgm:prSet/>
      <dgm:spPr/>
      <dgm:t>
        <a:bodyPr/>
        <a:lstStyle/>
        <a:p>
          <a:endParaRPr lang="es-EC"/>
        </a:p>
      </dgm:t>
    </dgm:pt>
    <dgm:pt modelId="{4A038600-5B5D-4AA9-8AD9-305413CC80F5}" type="sibTrans" cxnId="{69694A4F-A286-4140-A0BC-2618BB3B482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72562" custLinFactY="-100000" custLinFactNeighborX="6158" custLinFactNeighborY="-178641"/>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2"/>
      <dgm:spPr/>
      <dgm:t>
        <a:bodyPr/>
        <a:lstStyle/>
        <a:p>
          <a:endParaRPr lang="es-EC"/>
        </a:p>
      </dgm:t>
    </dgm:pt>
    <dgm:pt modelId="{B3B12B05-7589-402F-9189-4AA7FAA46668}" type="pres">
      <dgm:prSet presAssocID="{C74A40E4-0973-4D53-9146-E3431E9C6369}" presName="childText" presStyleLbl="bgAcc1" presStyleIdx="0" presStyleCnt="2" custScaleX="1043448" custScaleY="294417" custLinFactNeighborX="-68346" custLinFactNeighborY="-15507">
        <dgm:presLayoutVars>
          <dgm:bulletEnabled val="1"/>
        </dgm:presLayoutVars>
      </dgm:prSet>
      <dgm:spPr/>
      <dgm:t>
        <a:bodyPr/>
        <a:lstStyle/>
        <a:p>
          <a:endParaRPr lang="es-EC"/>
        </a:p>
      </dgm:t>
    </dgm:pt>
    <dgm:pt modelId="{DD71902D-F852-4516-893B-8B1019C2FD9C}" type="pres">
      <dgm:prSet presAssocID="{078DF397-C30C-417B-9F3A-E68AE0584629}" presName="Name13" presStyleLbl="parChTrans1D2" presStyleIdx="1" presStyleCnt="2"/>
      <dgm:spPr/>
      <dgm:t>
        <a:bodyPr/>
        <a:lstStyle/>
        <a:p>
          <a:endParaRPr lang="es-EC"/>
        </a:p>
      </dgm:t>
    </dgm:pt>
    <dgm:pt modelId="{B69105B1-5EA5-4174-89F5-18495EF4FD91}" type="pres">
      <dgm:prSet presAssocID="{109DE939-FB53-429E-82A0-73559367986A}" presName="childText" presStyleLbl="bgAcc1" presStyleIdx="1" presStyleCnt="2" custScaleX="1030262" custScaleY="730716" custLinFactNeighborX="-66638" custLinFactNeighborY="18500">
        <dgm:presLayoutVars>
          <dgm:bulletEnabled val="1"/>
        </dgm:presLayoutVars>
      </dgm:prSet>
      <dgm:spPr/>
      <dgm:t>
        <a:bodyPr/>
        <a:lstStyle/>
        <a:p>
          <a:endParaRPr lang="es-EC"/>
        </a:p>
      </dgm:t>
    </dgm:pt>
  </dgm:ptLst>
  <dgm:cxnLst>
    <dgm:cxn modelId="{FC9BF256-0C45-41F2-B054-D0C6E4A81210}" type="presOf" srcId="{CB9964DC-5E01-4879-9733-CDEE2AB1D1F7}" destId="{ECB1CA3E-26B8-4A39-AEF8-6F06E506D3C7}" srcOrd="0"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EE8E5612-A5F2-4897-948E-C098DEE5066D}" srcId="{CB9964DC-5E01-4879-9733-CDEE2AB1D1F7}" destId="{C74A40E4-0973-4D53-9146-E3431E9C6369}" srcOrd="0" destOrd="0" parTransId="{1A0CA3F8-3741-4FCC-BBC3-1C6D4ACF404F}" sibTransId="{5F4D1E27-96EC-41BB-A429-14CB36D4885D}"/>
    <dgm:cxn modelId="{37384397-F875-4CA1-854F-F3634F87DFE3}" type="presOf" srcId="{109DE939-FB53-429E-82A0-73559367986A}" destId="{B69105B1-5EA5-4174-89F5-18495EF4FD91}"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ECD992C-AB29-46F2-BC0B-33EDBEABBF8B}" type="presOf" srcId="{C74A40E4-0973-4D53-9146-E3431E9C6369}" destId="{B3B12B05-7589-402F-9189-4AA7FAA46668}"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69694A4F-A286-4140-A0BC-2618BB3B4828}" srcId="{CB9964DC-5E01-4879-9733-CDEE2AB1D1F7}" destId="{109DE939-FB53-429E-82A0-73559367986A}" srcOrd="1" destOrd="0" parTransId="{078DF397-C30C-417B-9F3A-E68AE0584629}" sibTransId="{4A038600-5B5D-4AA9-8AD9-305413CC80F5}"/>
    <dgm:cxn modelId="{B804569A-FAC0-4D37-890E-B2FF7508507B}" type="presOf" srcId="{078DF397-C30C-417B-9F3A-E68AE0584629}" destId="{DD71902D-F852-4516-893B-8B1019C2FD9C}"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B5771FAA-6123-471F-8180-517EFE78C3A7}" type="presParOf" srcId="{F784BE88-3DB9-4E87-AFCA-2ED0BF00DEA1}" destId="{D364F42C-1DB6-4A38-8CA0-745EE15D2953}" srcOrd="0" destOrd="0" presId="urn:microsoft.com/office/officeart/2005/8/layout/hierarchy3"/>
    <dgm:cxn modelId="{85591946-2D28-4490-80EF-279D17A7A29F}" type="presParOf" srcId="{F784BE88-3DB9-4E87-AFCA-2ED0BF00DEA1}" destId="{B3B12B05-7589-402F-9189-4AA7FAA46668}" srcOrd="1" destOrd="0" presId="urn:microsoft.com/office/officeart/2005/8/layout/hierarchy3"/>
    <dgm:cxn modelId="{B4ECAA0D-4656-4F48-A207-D43F4DC32B73}" type="presParOf" srcId="{F784BE88-3DB9-4E87-AFCA-2ED0BF00DEA1}" destId="{DD71902D-F852-4516-893B-8B1019C2FD9C}" srcOrd="2" destOrd="0" presId="urn:microsoft.com/office/officeart/2005/8/layout/hierarchy3"/>
    <dgm:cxn modelId="{99BE87BC-5D9B-4F85-983E-0034137F6B7A}" type="presParOf" srcId="{F784BE88-3DB9-4E87-AFCA-2ED0BF00DEA1}" destId="{B69105B1-5EA5-4174-89F5-18495EF4FD9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Introducción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2FFCD01-357C-4465-B852-1CA78076BD79}" type="presOf" srcId="{7061F2FC-F2AB-4DE3-98B0-886576B4E2C6}" destId="{D433476B-D68D-4328-ADAC-B2895D3D50CF}" srcOrd="0" destOrd="0" presId="urn:microsoft.com/office/officeart/2005/8/layout/hierarchy3"/>
    <dgm:cxn modelId="{F72BD7B6-B1CC-45E4-8E30-28A2CA61A872}" type="presOf" srcId="{CB9964DC-5E01-4879-9733-CDEE2AB1D1F7}" destId="{ECB1CA3E-26B8-4A39-AEF8-6F06E506D3C7}" srcOrd="0" destOrd="0" presId="urn:microsoft.com/office/officeart/2005/8/layout/hierarchy3"/>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Fuzzy</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just"/>
          <a:r>
            <a:rPr lang="es-EC" dirty="0" smtClean="0"/>
            <a:t>Cada una de estas funciones miembro tienen niveles que permiten actuar al controlador Difuso, cuyos rangos de datos son: Negativo Grande “NL” (punto mínimo), Negativo Medio “NM”, Negativo Pequeño “NS”, cero “ZR”, Positivo Pequeño “PS”, Positivo Medio “PM” y hasta Positivo Grande “PL” (punto máximo). Donde el número máximo de niveles es 7 y mínimo 3.</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109DE939-FB53-429E-82A0-73559367986A}">
      <dgm:prSet phldrT="[Texto]"/>
      <dgm:spPr>
        <a:blipFill rotWithShape="0">
          <a:blip xmlns:r="http://schemas.openxmlformats.org/officeDocument/2006/relationships" r:embed="rId1"/>
          <a:stretch>
            <a:fillRect/>
          </a:stretch>
        </a:blipFill>
      </dgm:spPr>
      <dgm:t>
        <a:bodyPr/>
        <a:lstStyle/>
        <a:p>
          <a:pPr algn="just"/>
          <a:endParaRPr lang="es-ES" b="1" dirty="0"/>
        </a:p>
      </dgm:t>
    </dgm:pt>
    <dgm:pt modelId="{078DF397-C30C-417B-9F3A-E68AE0584629}" type="parTrans" cxnId="{69694A4F-A286-4140-A0BC-2618BB3B4828}">
      <dgm:prSet/>
      <dgm:spPr/>
      <dgm:t>
        <a:bodyPr/>
        <a:lstStyle/>
        <a:p>
          <a:endParaRPr lang="es-EC"/>
        </a:p>
      </dgm:t>
    </dgm:pt>
    <dgm:pt modelId="{4A038600-5B5D-4AA9-8AD9-305413CC80F5}" type="sibTrans" cxnId="{69694A4F-A286-4140-A0BC-2618BB3B482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72562" custLinFactY="-100000" custLinFactNeighborX="6158" custLinFactNeighborY="-178641"/>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2"/>
      <dgm:spPr/>
      <dgm:t>
        <a:bodyPr/>
        <a:lstStyle/>
        <a:p>
          <a:endParaRPr lang="es-EC"/>
        </a:p>
      </dgm:t>
    </dgm:pt>
    <dgm:pt modelId="{B3B12B05-7589-402F-9189-4AA7FAA46668}" type="pres">
      <dgm:prSet presAssocID="{C74A40E4-0973-4D53-9146-E3431E9C6369}" presName="childText" presStyleLbl="bgAcc1" presStyleIdx="0" presStyleCnt="2" custScaleX="1043448" custScaleY="294417" custLinFactNeighborX="-68346" custLinFactNeighborY="-15507">
        <dgm:presLayoutVars>
          <dgm:bulletEnabled val="1"/>
        </dgm:presLayoutVars>
      </dgm:prSet>
      <dgm:spPr/>
      <dgm:t>
        <a:bodyPr/>
        <a:lstStyle/>
        <a:p>
          <a:endParaRPr lang="es-EC"/>
        </a:p>
      </dgm:t>
    </dgm:pt>
    <dgm:pt modelId="{DD71902D-F852-4516-893B-8B1019C2FD9C}" type="pres">
      <dgm:prSet presAssocID="{078DF397-C30C-417B-9F3A-E68AE0584629}" presName="Name13" presStyleLbl="parChTrans1D2" presStyleIdx="1" presStyleCnt="2"/>
      <dgm:spPr/>
      <dgm:t>
        <a:bodyPr/>
        <a:lstStyle/>
        <a:p>
          <a:endParaRPr lang="es-EC"/>
        </a:p>
      </dgm:t>
    </dgm:pt>
    <dgm:pt modelId="{B69105B1-5EA5-4174-89F5-18495EF4FD91}" type="pres">
      <dgm:prSet presAssocID="{109DE939-FB53-429E-82A0-73559367986A}" presName="childText" presStyleLbl="bgAcc1" presStyleIdx="1" presStyleCnt="2" custScaleX="1030262" custScaleY="730716" custLinFactNeighborX="-66638" custLinFactNeighborY="18500">
        <dgm:presLayoutVars>
          <dgm:bulletEnabled val="1"/>
        </dgm:presLayoutVars>
      </dgm:prSet>
      <dgm:spPr/>
      <dgm:t>
        <a:bodyPr/>
        <a:lstStyle/>
        <a:p>
          <a:endParaRPr lang="es-EC"/>
        </a:p>
      </dgm:t>
    </dgm:pt>
  </dgm:ptLst>
  <dgm:cxnLst>
    <dgm:cxn modelId="{6E4989BD-5139-4AD8-9351-604FDD909AA7}" type="presOf" srcId="{7061F2FC-F2AB-4DE3-98B0-886576B4E2C6}" destId="{D433476B-D68D-4328-ADAC-B2895D3D50CF}" srcOrd="0" destOrd="0" presId="urn:microsoft.com/office/officeart/2005/8/layout/hierarchy3"/>
    <dgm:cxn modelId="{EE8E5612-A5F2-4897-948E-C098DEE5066D}" srcId="{CB9964DC-5E01-4879-9733-CDEE2AB1D1F7}" destId="{C74A40E4-0973-4D53-9146-E3431E9C6369}" srcOrd="0" destOrd="0" parTransId="{1A0CA3F8-3741-4FCC-BBC3-1C6D4ACF404F}" sibTransId="{5F4D1E27-96EC-41BB-A429-14CB36D4885D}"/>
    <dgm:cxn modelId="{E5DF4D7B-2998-4040-B309-23173E1132D4}" srcId="{7061F2FC-F2AB-4DE3-98B0-886576B4E2C6}" destId="{CB9964DC-5E01-4879-9733-CDEE2AB1D1F7}" srcOrd="0" destOrd="0" parTransId="{5760939A-00E0-4E0F-82AC-14F95E0A4A90}" sibTransId="{2BAB4B72-4C27-47D9-A895-24F30C6A71EC}"/>
    <dgm:cxn modelId="{55AC32EF-51AF-4B1B-8731-3ABDC1EF2272}" type="presOf" srcId="{C74A40E4-0973-4D53-9146-E3431E9C6369}" destId="{B3B12B05-7589-402F-9189-4AA7FAA46668}" srcOrd="0" destOrd="0" presId="urn:microsoft.com/office/officeart/2005/8/layout/hierarchy3"/>
    <dgm:cxn modelId="{6C992DEB-C9A9-4FB0-80DA-6941260EAC2A}" type="presOf" srcId="{1A0CA3F8-3741-4FCC-BBC3-1C6D4ACF404F}" destId="{D364F42C-1DB6-4A38-8CA0-745EE15D2953}" srcOrd="0" destOrd="0" presId="urn:microsoft.com/office/officeart/2005/8/layout/hierarchy3"/>
    <dgm:cxn modelId="{E039585A-9C4E-4D2B-85B2-E3F658679C1D}" type="presOf" srcId="{CB9964DC-5E01-4879-9733-CDEE2AB1D1F7}" destId="{ECB1CA3E-26B8-4A39-AEF8-6F06E506D3C7}" srcOrd="0" destOrd="0" presId="urn:microsoft.com/office/officeart/2005/8/layout/hierarchy3"/>
    <dgm:cxn modelId="{69694A4F-A286-4140-A0BC-2618BB3B4828}" srcId="{CB9964DC-5E01-4879-9733-CDEE2AB1D1F7}" destId="{109DE939-FB53-429E-82A0-73559367986A}" srcOrd="1" destOrd="0" parTransId="{078DF397-C30C-417B-9F3A-E68AE0584629}" sibTransId="{4A038600-5B5D-4AA9-8AD9-305413CC80F5}"/>
    <dgm:cxn modelId="{DFB46EC1-C20C-4631-A44F-6585550D155D}" type="presOf" srcId="{CB9964DC-5E01-4879-9733-CDEE2AB1D1F7}" destId="{C7DDC059-89DD-4F99-A10D-9C975D60C8D8}" srcOrd="1" destOrd="0" presId="urn:microsoft.com/office/officeart/2005/8/layout/hierarchy3"/>
    <dgm:cxn modelId="{68119138-AD67-4AB4-9ED8-68C977AD941E}" type="presOf" srcId="{078DF397-C30C-417B-9F3A-E68AE0584629}" destId="{DD71902D-F852-4516-893B-8B1019C2FD9C}" srcOrd="0" destOrd="0" presId="urn:microsoft.com/office/officeart/2005/8/layout/hierarchy3"/>
    <dgm:cxn modelId="{5EB992AA-2F79-4129-B17F-0109CE057F5E}" type="presOf" srcId="{109DE939-FB53-429E-82A0-73559367986A}" destId="{B69105B1-5EA5-4174-89F5-18495EF4FD91}" srcOrd="0" destOrd="0" presId="urn:microsoft.com/office/officeart/2005/8/layout/hierarchy3"/>
    <dgm:cxn modelId="{BC9FFB0F-FFD9-4F96-83C1-D1B5CF04A54F}" type="presParOf" srcId="{D433476B-D68D-4328-ADAC-B2895D3D50CF}" destId="{1E58A3BC-F1F7-40EE-89AA-32E802ED4BF7}" srcOrd="0" destOrd="0" presId="urn:microsoft.com/office/officeart/2005/8/layout/hierarchy3"/>
    <dgm:cxn modelId="{1663A450-B868-4BC7-BF61-864ED3BE5204}" type="presParOf" srcId="{1E58A3BC-F1F7-40EE-89AA-32E802ED4BF7}" destId="{D21DF85A-45CA-4CE0-B0ED-CF4615475EE0}" srcOrd="0" destOrd="0" presId="urn:microsoft.com/office/officeart/2005/8/layout/hierarchy3"/>
    <dgm:cxn modelId="{0A686110-156C-4983-BE78-3F7035ABEAB5}" type="presParOf" srcId="{D21DF85A-45CA-4CE0-B0ED-CF4615475EE0}" destId="{ECB1CA3E-26B8-4A39-AEF8-6F06E506D3C7}" srcOrd="0" destOrd="0" presId="urn:microsoft.com/office/officeart/2005/8/layout/hierarchy3"/>
    <dgm:cxn modelId="{A1C86D41-E5E1-4401-AC65-D70D3E0A1D0E}" type="presParOf" srcId="{D21DF85A-45CA-4CE0-B0ED-CF4615475EE0}" destId="{C7DDC059-89DD-4F99-A10D-9C975D60C8D8}" srcOrd="1" destOrd="0" presId="urn:microsoft.com/office/officeart/2005/8/layout/hierarchy3"/>
    <dgm:cxn modelId="{AE3181BB-6CE5-420F-BA90-5C3C961E68DF}" type="presParOf" srcId="{1E58A3BC-F1F7-40EE-89AA-32E802ED4BF7}" destId="{F784BE88-3DB9-4E87-AFCA-2ED0BF00DEA1}" srcOrd="1" destOrd="0" presId="urn:microsoft.com/office/officeart/2005/8/layout/hierarchy3"/>
    <dgm:cxn modelId="{7FF6E88D-6ABD-4B87-90F9-0DBEF5CDFAD6}" type="presParOf" srcId="{F784BE88-3DB9-4E87-AFCA-2ED0BF00DEA1}" destId="{D364F42C-1DB6-4A38-8CA0-745EE15D2953}" srcOrd="0" destOrd="0" presId="urn:microsoft.com/office/officeart/2005/8/layout/hierarchy3"/>
    <dgm:cxn modelId="{9678AA94-2B4D-47FA-A8C9-F92F3AA3AFF5}" type="presParOf" srcId="{F784BE88-3DB9-4E87-AFCA-2ED0BF00DEA1}" destId="{B3B12B05-7589-402F-9189-4AA7FAA46668}" srcOrd="1" destOrd="0" presId="urn:microsoft.com/office/officeart/2005/8/layout/hierarchy3"/>
    <dgm:cxn modelId="{F9F9839B-854E-478E-A802-EDFF20167630}" type="presParOf" srcId="{F784BE88-3DB9-4E87-AFCA-2ED0BF00DEA1}" destId="{DD71902D-F852-4516-893B-8B1019C2FD9C}" srcOrd="2" destOrd="0" presId="urn:microsoft.com/office/officeart/2005/8/layout/hierarchy3"/>
    <dgm:cxn modelId="{1DF155DA-0FEF-4083-A6EA-6096B0AE48EC}" type="presParOf" srcId="{F784BE88-3DB9-4E87-AFCA-2ED0BF00DEA1}" destId="{B69105B1-5EA5-4174-89F5-18495EF4FD9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Fuzzy</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dgm:spPr/>
      <dgm:t>
        <a:bodyPr/>
        <a:lstStyle/>
        <a:p>
          <a:pPr algn="just"/>
          <a:r>
            <a:rPr lang="es-EC" dirty="0" smtClean="0"/>
            <a:t>La entrada para el proceso de Defuzzificación es un conjunto difuso con una salida de un solo número, donde existen diferentes métodos tales como: centroide, bisectriz, mayor de los máximos, medio de los máximos y mínimo de los máximos. </a:t>
          </a:r>
          <a:endParaRPr lang="es-ES"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109DE939-FB53-429E-82A0-73559367986A}">
      <dgm:prSet phldrT="[Texto]"/>
      <dgm:spPr>
        <a:blipFill rotWithShape="0">
          <a:blip xmlns:r="http://schemas.openxmlformats.org/officeDocument/2006/relationships" r:embed="rId1"/>
          <a:stretch>
            <a:fillRect/>
          </a:stretch>
        </a:blipFill>
      </dgm:spPr>
      <dgm:t>
        <a:bodyPr/>
        <a:lstStyle/>
        <a:p>
          <a:pPr algn="just"/>
          <a:endParaRPr lang="es-ES" b="1" dirty="0"/>
        </a:p>
      </dgm:t>
    </dgm:pt>
    <dgm:pt modelId="{078DF397-C30C-417B-9F3A-E68AE0584629}" type="parTrans" cxnId="{69694A4F-A286-4140-A0BC-2618BB3B4828}">
      <dgm:prSet/>
      <dgm:spPr/>
      <dgm:t>
        <a:bodyPr/>
        <a:lstStyle/>
        <a:p>
          <a:endParaRPr lang="es-EC"/>
        </a:p>
      </dgm:t>
    </dgm:pt>
    <dgm:pt modelId="{4A038600-5B5D-4AA9-8AD9-305413CC80F5}" type="sibTrans" cxnId="{69694A4F-A286-4140-A0BC-2618BB3B482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72562" custLinFactY="-100000" custLinFactNeighborX="6158" custLinFactNeighborY="-178641"/>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2"/>
      <dgm:spPr/>
      <dgm:t>
        <a:bodyPr/>
        <a:lstStyle/>
        <a:p>
          <a:endParaRPr lang="es-EC"/>
        </a:p>
      </dgm:t>
    </dgm:pt>
    <dgm:pt modelId="{B3B12B05-7589-402F-9189-4AA7FAA46668}" type="pres">
      <dgm:prSet presAssocID="{C74A40E4-0973-4D53-9146-E3431E9C6369}" presName="childText" presStyleLbl="bgAcc1" presStyleIdx="0" presStyleCnt="2" custScaleX="1043448" custScaleY="294417" custLinFactNeighborX="-68346" custLinFactNeighborY="-15507">
        <dgm:presLayoutVars>
          <dgm:bulletEnabled val="1"/>
        </dgm:presLayoutVars>
      </dgm:prSet>
      <dgm:spPr/>
      <dgm:t>
        <a:bodyPr/>
        <a:lstStyle/>
        <a:p>
          <a:endParaRPr lang="es-EC"/>
        </a:p>
      </dgm:t>
    </dgm:pt>
    <dgm:pt modelId="{DD71902D-F852-4516-893B-8B1019C2FD9C}" type="pres">
      <dgm:prSet presAssocID="{078DF397-C30C-417B-9F3A-E68AE0584629}" presName="Name13" presStyleLbl="parChTrans1D2" presStyleIdx="1" presStyleCnt="2"/>
      <dgm:spPr/>
      <dgm:t>
        <a:bodyPr/>
        <a:lstStyle/>
        <a:p>
          <a:endParaRPr lang="es-EC"/>
        </a:p>
      </dgm:t>
    </dgm:pt>
    <dgm:pt modelId="{B69105B1-5EA5-4174-89F5-18495EF4FD91}" type="pres">
      <dgm:prSet presAssocID="{109DE939-FB53-429E-82A0-73559367986A}" presName="childText" presStyleLbl="bgAcc1" presStyleIdx="1" presStyleCnt="2" custScaleX="1030262" custScaleY="730716" custLinFactNeighborX="-66638" custLinFactNeighborY="18500">
        <dgm:presLayoutVars>
          <dgm:bulletEnabled val="1"/>
        </dgm:presLayoutVars>
      </dgm:prSet>
      <dgm:spPr/>
      <dgm:t>
        <a:bodyPr/>
        <a:lstStyle/>
        <a:p>
          <a:endParaRPr lang="es-EC"/>
        </a:p>
      </dgm:t>
    </dgm:pt>
  </dgm:ptLst>
  <dgm:cxnLst>
    <dgm:cxn modelId="{2A19293D-6EBA-4B18-A3D6-77A9033ECC36}" type="presOf" srcId="{CB9964DC-5E01-4879-9733-CDEE2AB1D1F7}" destId="{ECB1CA3E-26B8-4A39-AEF8-6F06E506D3C7}" srcOrd="0" destOrd="0" presId="urn:microsoft.com/office/officeart/2005/8/layout/hierarchy3"/>
    <dgm:cxn modelId="{599CAF68-17D2-450B-977C-D2FC801CEAD7}" type="presOf" srcId="{109DE939-FB53-429E-82A0-73559367986A}" destId="{B69105B1-5EA5-4174-89F5-18495EF4FD91}" srcOrd="0" destOrd="0" presId="urn:microsoft.com/office/officeart/2005/8/layout/hierarchy3"/>
    <dgm:cxn modelId="{6B139289-0A95-4D00-9553-FD0C3FAD5E59}" type="presOf" srcId="{C74A40E4-0973-4D53-9146-E3431E9C6369}" destId="{B3B12B05-7589-402F-9189-4AA7FAA46668}" srcOrd="0" destOrd="0" presId="urn:microsoft.com/office/officeart/2005/8/layout/hierarchy3"/>
    <dgm:cxn modelId="{EE8E5612-A5F2-4897-948E-C098DEE5066D}" srcId="{CB9964DC-5E01-4879-9733-CDEE2AB1D1F7}" destId="{C74A40E4-0973-4D53-9146-E3431E9C6369}" srcOrd="0" destOrd="0" parTransId="{1A0CA3F8-3741-4FCC-BBC3-1C6D4ACF404F}" sibTransId="{5F4D1E27-96EC-41BB-A429-14CB36D4885D}"/>
    <dgm:cxn modelId="{9E380FE2-2B8B-4DA0-B2BE-E14D308CB746}" type="presOf" srcId="{1A0CA3F8-3741-4FCC-BBC3-1C6D4ACF404F}" destId="{D364F42C-1DB6-4A38-8CA0-745EE15D2953}"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9562984-880C-4F85-AC7A-67ADF245C1C6}" type="presOf" srcId="{7061F2FC-F2AB-4DE3-98B0-886576B4E2C6}" destId="{D433476B-D68D-4328-ADAC-B2895D3D50CF}" srcOrd="0" destOrd="0" presId="urn:microsoft.com/office/officeart/2005/8/layout/hierarchy3"/>
    <dgm:cxn modelId="{82E3EA6C-3D79-4536-8BAA-ED308E9D85BA}" type="presOf" srcId="{CB9964DC-5E01-4879-9733-CDEE2AB1D1F7}" destId="{C7DDC059-89DD-4F99-A10D-9C975D60C8D8}" srcOrd="1" destOrd="0" presId="urn:microsoft.com/office/officeart/2005/8/layout/hierarchy3"/>
    <dgm:cxn modelId="{69694A4F-A286-4140-A0BC-2618BB3B4828}" srcId="{CB9964DC-5E01-4879-9733-CDEE2AB1D1F7}" destId="{109DE939-FB53-429E-82A0-73559367986A}" srcOrd="1" destOrd="0" parTransId="{078DF397-C30C-417B-9F3A-E68AE0584629}" sibTransId="{4A038600-5B5D-4AA9-8AD9-305413CC80F5}"/>
    <dgm:cxn modelId="{B8B16D22-4587-4E47-AE1D-0C85727964C7}" type="presOf" srcId="{078DF397-C30C-417B-9F3A-E68AE0584629}" destId="{DD71902D-F852-4516-893B-8B1019C2FD9C}" srcOrd="0" destOrd="0" presId="urn:microsoft.com/office/officeart/2005/8/layout/hierarchy3"/>
    <dgm:cxn modelId="{8B73C0B5-6F9D-44DA-936D-3855FC3389F4}" type="presParOf" srcId="{D433476B-D68D-4328-ADAC-B2895D3D50CF}" destId="{1E58A3BC-F1F7-40EE-89AA-32E802ED4BF7}" srcOrd="0" destOrd="0" presId="urn:microsoft.com/office/officeart/2005/8/layout/hierarchy3"/>
    <dgm:cxn modelId="{CBBB0863-DB02-49BF-9794-2869DFD7D81A}" type="presParOf" srcId="{1E58A3BC-F1F7-40EE-89AA-32E802ED4BF7}" destId="{D21DF85A-45CA-4CE0-B0ED-CF4615475EE0}" srcOrd="0" destOrd="0" presId="urn:microsoft.com/office/officeart/2005/8/layout/hierarchy3"/>
    <dgm:cxn modelId="{1DA4FC7E-BFEA-4CAB-BC24-87E2A949F12C}" type="presParOf" srcId="{D21DF85A-45CA-4CE0-B0ED-CF4615475EE0}" destId="{ECB1CA3E-26B8-4A39-AEF8-6F06E506D3C7}" srcOrd="0" destOrd="0" presId="urn:microsoft.com/office/officeart/2005/8/layout/hierarchy3"/>
    <dgm:cxn modelId="{88682906-FBF0-405D-9879-F0965839D075}" type="presParOf" srcId="{D21DF85A-45CA-4CE0-B0ED-CF4615475EE0}" destId="{C7DDC059-89DD-4F99-A10D-9C975D60C8D8}" srcOrd="1" destOrd="0" presId="urn:microsoft.com/office/officeart/2005/8/layout/hierarchy3"/>
    <dgm:cxn modelId="{142342E3-1290-4ACA-A618-844DF5563587}" type="presParOf" srcId="{1E58A3BC-F1F7-40EE-89AA-32E802ED4BF7}" destId="{F784BE88-3DB9-4E87-AFCA-2ED0BF00DEA1}" srcOrd="1" destOrd="0" presId="urn:microsoft.com/office/officeart/2005/8/layout/hierarchy3"/>
    <dgm:cxn modelId="{E68F7CD3-C370-46AD-9E6F-8A3C3DA7EC89}" type="presParOf" srcId="{F784BE88-3DB9-4E87-AFCA-2ED0BF00DEA1}" destId="{D364F42C-1DB6-4A38-8CA0-745EE15D2953}" srcOrd="0" destOrd="0" presId="urn:microsoft.com/office/officeart/2005/8/layout/hierarchy3"/>
    <dgm:cxn modelId="{0CD457C2-88C2-4621-B1BA-B09E14FE0853}" type="presParOf" srcId="{F784BE88-3DB9-4E87-AFCA-2ED0BF00DEA1}" destId="{B3B12B05-7589-402F-9189-4AA7FAA46668}" srcOrd="1" destOrd="0" presId="urn:microsoft.com/office/officeart/2005/8/layout/hierarchy3"/>
    <dgm:cxn modelId="{7241152B-EF57-4A03-8984-E4B454AA9D3C}" type="presParOf" srcId="{F784BE88-3DB9-4E87-AFCA-2ED0BF00DEA1}" destId="{DD71902D-F852-4516-893B-8B1019C2FD9C}" srcOrd="2" destOrd="0" presId="urn:microsoft.com/office/officeart/2005/8/layout/hierarchy3"/>
    <dgm:cxn modelId="{EB994953-13D6-4548-9ED9-DAE38C06774B}" type="presParOf" srcId="{F784BE88-3DB9-4E87-AFCA-2ED0BF00DEA1}" destId="{B69105B1-5EA5-4174-89F5-18495EF4FD9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C74A40E4-0973-4D53-9146-E3431E9C6369}">
      <dgm:prSet phldrT="[Texto]" custT="1"/>
      <dgm:spPr/>
      <dgm:t>
        <a:bodyPr/>
        <a:lstStyle/>
        <a:p>
          <a:pPr algn="just"/>
          <a:r>
            <a:rPr lang="es-EC" sz="2000" dirty="0" smtClean="0"/>
            <a:t>Para mejorar la respuesta de un controlador PI, un sistema Fuzzy es usado para ajustar los parámetros del controlador basado en un control de reglas para formar el control adaptativo PI-Fuzzy, se le considera adaptativo por que los parámetros del controlador PI van cambiando en función de la lógica difusa.</a:t>
          </a:r>
          <a:endParaRPr lang="es-ES" sz="2000" b="1" dirty="0"/>
        </a:p>
      </dgm:t>
    </dgm:pt>
    <dgm:pt modelId="{1A0CA3F8-3741-4FCC-BBC3-1C6D4ACF404F}" type="parTrans" cxnId="{EE8E5612-A5F2-4897-948E-C098DEE5066D}">
      <dgm:prSet/>
      <dgm:spPr/>
      <dgm:t>
        <a:bodyPr/>
        <a:lstStyle/>
        <a:p>
          <a:endParaRPr lang="es-ES"/>
        </a:p>
      </dgm:t>
    </dgm:pt>
    <dgm:pt modelId="{5F4D1E27-96EC-41BB-A429-14CB36D4885D}" type="sibTrans" cxnId="{EE8E5612-A5F2-4897-948E-C098DEE5066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36430" custLinFactNeighborY="-8200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D364F42C-1DB6-4A38-8CA0-745EE15D2953}" type="pres">
      <dgm:prSet presAssocID="{1A0CA3F8-3741-4FCC-BBC3-1C6D4ACF404F}" presName="Name13" presStyleLbl="parChTrans1D2" presStyleIdx="0" presStyleCnt="1"/>
      <dgm:spPr/>
      <dgm:t>
        <a:bodyPr/>
        <a:lstStyle/>
        <a:p>
          <a:endParaRPr lang="es-EC"/>
        </a:p>
      </dgm:t>
    </dgm:pt>
    <dgm:pt modelId="{B3B12B05-7589-402F-9189-4AA7FAA46668}" type="pres">
      <dgm:prSet presAssocID="{C74A40E4-0973-4D53-9146-E3431E9C6369}" presName="childText" presStyleLbl="bgAcc1" presStyleIdx="0" presStyleCnt="1" custScaleX="783802" custScaleY="303328" custLinFactNeighborX="431" custLinFactNeighborY="506">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EE8E5612-A5F2-4897-948E-C098DEE5066D}" srcId="{CB9964DC-5E01-4879-9733-CDEE2AB1D1F7}" destId="{C74A40E4-0973-4D53-9146-E3431E9C6369}" srcOrd="0" destOrd="0" parTransId="{1A0CA3F8-3741-4FCC-BBC3-1C6D4ACF404F}" sibTransId="{5F4D1E27-96EC-41BB-A429-14CB36D4885D}"/>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7ECD992C-AB29-46F2-BC0B-33EDBEABBF8B}" type="presOf" srcId="{C74A40E4-0973-4D53-9146-E3431E9C6369}" destId="{B3B12B05-7589-402F-9189-4AA7FAA46668}" srcOrd="0" destOrd="0" presId="urn:microsoft.com/office/officeart/2005/8/layout/hierarchy3"/>
    <dgm:cxn modelId="{CAAB865F-678A-441A-A2FF-B9876C162966}" type="presOf" srcId="{1A0CA3F8-3741-4FCC-BBC3-1C6D4ACF404F}" destId="{D364F42C-1DB6-4A38-8CA0-745EE15D2953}"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B5771FAA-6123-471F-8180-517EFE78C3A7}" type="presParOf" srcId="{F784BE88-3DB9-4E87-AFCA-2ED0BF00DEA1}" destId="{D364F42C-1DB6-4A38-8CA0-745EE15D2953}" srcOrd="0" destOrd="0" presId="urn:microsoft.com/office/officeart/2005/8/layout/hierarchy3"/>
    <dgm:cxn modelId="{85591946-2D28-4490-80EF-279D17A7A29F}" type="presParOf" srcId="{F784BE88-3DB9-4E87-AFCA-2ED0BF00DEA1}" destId="{B3B12B05-7589-402F-9189-4AA7FAA4666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Reglas De Control Fuzzy de la Constante </a:t>
          </a:r>
          <a:r>
            <a:rPr lang="es-ES" b="1" dirty="0" err="1" smtClean="0"/>
            <a:t>Kp</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a:blipFill rotWithShape="0">
          <a:blip xmlns:r="http://schemas.openxmlformats.org/officeDocument/2006/relationships" r:embed="rId1"/>
          <a:stretch>
            <a:fillRect/>
          </a:stretch>
        </a:blipFill>
      </dgm:spPr>
      <dgm:t>
        <a:bodyPr/>
        <a:lstStyle/>
        <a:p>
          <a:pPr algn="just"/>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77567"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1"/>
      <dgm:spPr/>
      <dgm:t>
        <a:bodyPr/>
        <a:lstStyle/>
        <a:p>
          <a:endParaRPr lang="es-EC"/>
        </a:p>
      </dgm:t>
    </dgm:pt>
    <dgm:pt modelId="{D71B9918-013E-432A-82FF-1CBA84668A90}" type="pres">
      <dgm:prSet presAssocID="{69A41C52-5FB4-425D-A36E-C4F69FD76286}" presName="childText" presStyleLbl="bgAcc1" presStyleIdx="0" presStyleCnt="1" custScaleX="727857" custScaleY="653988" custLinFactNeighborX="-39897" custLinFactNeighborY="-11362">
        <dgm:presLayoutVars>
          <dgm:bulletEnabled val="1"/>
        </dgm:presLayoutVars>
      </dgm:prSet>
      <dgm:spPr/>
      <dgm:t>
        <a:bodyPr/>
        <a:lstStyle/>
        <a:p>
          <a:endParaRPr lang="es-EC"/>
        </a:p>
      </dgm:t>
    </dgm:pt>
  </dgm:ptLst>
  <dgm:cxnLst>
    <dgm:cxn modelId="{3B49584A-7906-4794-93DF-360B6F1560C1}"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D17BB03-3D5D-4E71-BE17-E1CFEB838CB0}" type="presOf" srcId="{71463337-52F0-4144-9C95-D70080C79DC4}" destId="{C49E1DF8-F52A-4B34-8437-CDEE6AD2AE47}" srcOrd="0" destOrd="0" presId="urn:microsoft.com/office/officeart/2005/8/layout/hierarchy3"/>
    <dgm:cxn modelId="{20924C7D-71D8-4AC4-BD65-59312DE12B4F}" type="presOf" srcId="{7061F2FC-F2AB-4DE3-98B0-886576B4E2C6}" destId="{D433476B-D68D-4328-ADAC-B2895D3D50CF}" srcOrd="0" destOrd="0" presId="urn:microsoft.com/office/officeart/2005/8/layout/hierarchy3"/>
    <dgm:cxn modelId="{14D1DEF9-3322-454C-B132-9AEAA6B6FDE4}" type="presOf" srcId="{CB9964DC-5E01-4879-9733-CDEE2AB1D1F7}" destId="{C7DDC059-89DD-4F99-A10D-9C975D60C8D8}" srcOrd="1" destOrd="0" presId="urn:microsoft.com/office/officeart/2005/8/layout/hierarchy3"/>
    <dgm:cxn modelId="{BD0B8E61-B523-43D9-8258-7202CA620CD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98A40408-6F5C-4942-9D58-4C2A37003DDA}" type="presParOf" srcId="{D433476B-D68D-4328-ADAC-B2895D3D50CF}" destId="{1E58A3BC-F1F7-40EE-89AA-32E802ED4BF7}" srcOrd="0" destOrd="0" presId="urn:microsoft.com/office/officeart/2005/8/layout/hierarchy3"/>
    <dgm:cxn modelId="{74002AFD-8BCD-48EE-BEE4-6CF672E77375}" type="presParOf" srcId="{1E58A3BC-F1F7-40EE-89AA-32E802ED4BF7}" destId="{D21DF85A-45CA-4CE0-B0ED-CF4615475EE0}" srcOrd="0" destOrd="0" presId="urn:microsoft.com/office/officeart/2005/8/layout/hierarchy3"/>
    <dgm:cxn modelId="{CDDE2205-1FA7-4CBD-B47C-A6D4C07DE7B6}" type="presParOf" srcId="{D21DF85A-45CA-4CE0-B0ED-CF4615475EE0}" destId="{ECB1CA3E-26B8-4A39-AEF8-6F06E506D3C7}" srcOrd="0" destOrd="0" presId="urn:microsoft.com/office/officeart/2005/8/layout/hierarchy3"/>
    <dgm:cxn modelId="{8AB089AE-6991-4A3D-8E58-8E23F9735998}" type="presParOf" srcId="{D21DF85A-45CA-4CE0-B0ED-CF4615475EE0}" destId="{C7DDC059-89DD-4F99-A10D-9C975D60C8D8}" srcOrd="1" destOrd="0" presId="urn:microsoft.com/office/officeart/2005/8/layout/hierarchy3"/>
    <dgm:cxn modelId="{76C9C218-A281-4A2B-9138-85F777BC6230}" type="presParOf" srcId="{1E58A3BC-F1F7-40EE-89AA-32E802ED4BF7}" destId="{F784BE88-3DB9-4E87-AFCA-2ED0BF00DEA1}" srcOrd="1" destOrd="0" presId="urn:microsoft.com/office/officeart/2005/8/layout/hierarchy3"/>
    <dgm:cxn modelId="{9985D4A8-DB0A-44A7-AD51-89D39950A442}" type="presParOf" srcId="{F784BE88-3DB9-4E87-AFCA-2ED0BF00DEA1}" destId="{C49E1DF8-F52A-4B34-8437-CDEE6AD2AE47}" srcOrd="0" destOrd="0" presId="urn:microsoft.com/office/officeart/2005/8/layout/hierarchy3"/>
    <dgm:cxn modelId="{5036A7B3-96D1-4A9C-A7DA-2315E2C59045}" type="presParOf" srcId="{F784BE88-3DB9-4E87-AFCA-2ED0BF00DEA1}" destId="{D71B9918-013E-432A-82FF-1CBA84668A9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Reglas De Control Fuzzy de la Constante Ki</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a:blipFill rotWithShape="0">
          <a:blip xmlns:r="http://schemas.openxmlformats.org/officeDocument/2006/relationships" r:embed="rId1"/>
          <a:stretch>
            <a:fillRect/>
          </a:stretch>
        </a:blipFill>
      </dgm:spPr>
      <dgm:t>
        <a:bodyPr/>
        <a:lstStyle/>
        <a:p>
          <a:pPr algn="just"/>
          <a:endParaRPr lang="es-ES" sz="22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77567"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1"/>
      <dgm:spPr/>
      <dgm:t>
        <a:bodyPr/>
        <a:lstStyle/>
        <a:p>
          <a:endParaRPr lang="es-EC"/>
        </a:p>
      </dgm:t>
    </dgm:pt>
    <dgm:pt modelId="{D71B9918-013E-432A-82FF-1CBA84668A90}" type="pres">
      <dgm:prSet presAssocID="{69A41C52-5FB4-425D-A36E-C4F69FD76286}" presName="childText" presStyleLbl="bgAcc1" presStyleIdx="0" presStyleCnt="1" custScaleX="727857" custScaleY="653988" custLinFactNeighborX="-39897" custLinFactNeighborY="-11362">
        <dgm:presLayoutVars>
          <dgm:bulletEnabled val="1"/>
        </dgm:presLayoutVars>
      </dgm:prSet>
      <dgm:spPr/>
      <dgm:t>
        <a:bodyPr/>
        <a:lstStyle/>
        <a:p>
          <a:endParaRPr lang="es-EC"/>
        </a:p>
      </dgm:t>
    </dgm:pt>
  </dgm:ptLst>
  <dgm:cxnLst>
    <dgm:cxn modelId="{2315BCED-20CB-4CFD-A7B1-4B622C6228B7}" type="presOf" srcId="{71463337-52F0-4144-9C95-D70080C79DC4}" destId="{C49E1DF8-F52A-4B34-8437-CDEE6AD2AE4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89ED45D3-FD20-471A-8D7E-7826A54F91BC}" type="presOf" srcId="{7061F2FC-F2AB-4DE3-98B0-886576B4E2C6}" destId="{D433476B-D68D-4328-ADAC-B2895D3D50CF}" srcOrd="0" destOrd="0" presId="urn:microsoft.com/office/officeart/2005/8/layout/hierarchy3"/>
    <dgm:cxn modelId="{337A4799-6482-492F-A613-D06ACD3B566B}" type="presOf" srcId="{CB9964DC-5E01-4879-9733-CDEE2AB1D1F7}" destId="{ECB1CA3E-26B8-4A39-AEF8-6F06E506D3C7}" srcOrd="0" destOrd="0" presId="urn:microsoft.com/office/officeart/2005/8/layout/hierarchy3"/>
    <dgm:cxn modelId="{574C8044-50D7-4B59-961E-46605F0C2724}" type="presOf" srcId="{69A41C52-5FB4-425D-A36E-C4F69FD76286}" destId="{D71B9918-013E-432A-82FF-1CBA84668A90}"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FB161B81-18A4-4357-876F-82392679A891}" type="presOf" srcId="{CB9964DC-5E01-4879-9733-CDEE2AB1D1F7}" destId="{C7DDC059-89DD-4F99-A10D-9C975D60C8D8}" srcOrd="1" destOrd="0" presId="urn:microsoft.com/office/officeart/2005/8/layout/hierarchy3"/>
    <dgm:cxn modelId="{758C3071-8084-4327-AA37-0B582B872843}" type="presParOf" srcId="{D433476B-D68D-4328-ADAC-B2895D3D50CF}" destId="{1E58A3BC-F1F7-40EE-89AA-32E802ED4BF7}" srcOrd="0" destOrd="0" presId="urn:microsoft.com/office/officeart/2005/8/layout/hierarchy3"/>
    <dgm:cxn modelId="{DCCD6615-2F7F-47A1-9D48-A15948220A5B}" type="presParOf" srcId="{1E58A3BC-F1F7-40EE-89AA-32E802ED4BF7}" destId="{D21DF85A-45CA-4CE0-B0ED-CF4615475EE0}" srcOrd="0" destOrd="0" presId="urn:microsoft.com/office/officeart/2005/8/layout/hierarchy3"/>
    <dgm:cxn modelId="{61BB4671-F6F6-41C9-8429-3F94840C88FB}" type="presParOf" srcId="{D21DF85A-45CA-4CE0-B0ED-CF4615475EE0}" destId="{ECB1CA3E-26B8-4A39-AEF8-6F06E506D3C7}" srcOrd="0" destOrd="0" presId="urn:microsoft.com/office/officeart/2005/8/layout/hierarchy3"/>
    <dgm:cxn modelId="{D72F8189-9960-4CDE-BFD0-9706DA536CAE}" type="presParOf" srcId="{D21DF85A-45CA-4CE0-B0ED-CF4615475EE0}" destId="{C7DDC059-89DD-4F99-A10D-9C975D60C8D8}" srcOrd="1" destOrd="0" presId="urn:microsoft.com/office/officeart/2005/8/layout/hierarchy3"/>
    <dgm:cxn modelId="{92BEE5BB-9CAC-4E68-A2AB-13711406FD1B}" type="presParOf" srcId="{1E58A3BC-F1F7-40EE-89AA-32E802ED4BF7}" destId="{F784BE88-3DB9-4E87-AFCA-2ED0BF00DEA1}" srcOrd="1" destOrd="0" presId="urn:microsoft.com/office/officeart/2005/8/layout/hierarchy3"/>
    <dgm:cxn modelId="{B44F5147-B4E9-41D4-8DDE-3BC57D0A4B5D}" type="presParOf" srcId="{F784BE88-3DB9-4E87-AFCA-2ED0BF00DEA1}" destId="{C49E1DF8-F52A-4B34-8437-CDEE6AD2AE47}" srcOrd="0" destOrd="0" presId="urn:microsoft.com/office/officeart/2005/8/layout/hierarchy3"/>
    <dgm:cxn modelId="{1139D972-6BBD-42D1-B87B-CA81ABE2D592}" type="presParOf" srcId="{F784BE88-3DB9-4E87-AFCA-2ED0BF00DEA1}" destId="{D71B9918-013E-432A-82FF-1CBA84668A9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Análisis y Diseño Mecánico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Problemas De Diseño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Problemas De Diseño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9EDBAB2-D3FC-49C6-BD33-E1CB940C811D}" type="presOf" srcId="{CB9964DC-5E01-4879-9733-CDEE2AB1D1F7}" destId="{ECB1CA3E-26B8-4A39-AEF8-6F06E506D3C7}" srcOrd="0" destOrd="0" presId="urn:microsoft.com/office/officeart/2005/8/layout/hierarchy3"/>
    <dgm:cxn modelId="{BBE3BA1F-C35F-47BD-BF0D-EE48ABB7B5D1}" type="presOf" srcId="{CB9964DC-5E01-4879-9733-CDEE2AB1D1F7}" destId="{C7DDC059-89DD-4F99-A10D-9C975D60C8D8}" srcOrd="1" destOrd="0" presId="urn:microsoft.com/office/officeart/2005/8/layout/hierarchy3"/>
    <dgm:cxn modelId="{BAC498DC-66C2-4FF8-96DC-CCD476AB3F3C}" type="presOf" srcId="{7061F2FC-F2AB-4DE3-98B0-886576B4E2C6}" destId="{D433476B-D68D-4328-ADAC-B2895D3D50CF}" srcOrd="0" destOrd="0" presId="urn:microsoft.com/office/officeart/2005/8/layout/hierarchy3"/>
    <dgm:cxn modelId="{E4089174-B9B4-4288-97FD-D2C9BA988ABF}" type="presParOf" srcId="{D433476B-D68D-4328-ADAC-B2895D3D50CF}" destId="{1E58A3BC-F1F7-40EE-89AA-32E802ED4BF7}" srcOrd="0" destOrd="0" presId="urn:microsoft.com/office/officeart/2005/8/layout/hierarchy3"/>
    <dgm:cxn modelId="{12733889-0B15-4F82-8DCD-ECB2D12083CF}" type="presParOf" srcId="{1E58A3BC-F1F7-40EE-89AA-32E802ED4BF7}" destId="{D21DF85A-45CA-4CE0-B0ED-CF4615475EE0}" srcOrd="0" destOrd="0" presId="urn:microsoft.com/office/officeart/2005/8/layout/hierarchy3"/>
    <dgm:cxn modelId="{B75FC0A6-9A5A-4CE6-9781-B9CC5672DEBC}" type="presParOf" srcId="{D21DF85A-45CA-4CE0-B0ED-CF4615475EE0}" destId="{ECB1CA3E-26B8-4A39-AEF8-6F06E506D3C7}" srcOrd="0" destOrd="0" presId="urn:microsoft.com/office/officeart/2005/8/layout/hierarchy3"/>
    <dgm:cxn modelId="{514F400F-E5B7-4E52-9964-9C70FDAD7C4A}" type="presParOf" srcId="{D21DF85A-45CA-4CE0-B0ED-CF4615475EE0}" destId="{C7DDC059-89DD-4F99-A10D-9C975D60C8D8}" srcOrd="1" destOrd="0" presId="urn:microsoft.com/office/officeart/2005/8/layout/hierarchy3"/>
    <dgm:cxn modelId="{1A1E6A53-7CE1-4E96-AC30-BC259939380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Problemas De Diseño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16A3CBB-CCFB-4A7C-ABD3-AAECA5D9CF00}" type="presOf" srcId="{CB9964DC-5E01-4879-9733-CDEE2AB1D1F7}" destId="{ECB1CA3E-26B8-4A39-AEF8-6F06E506D3C7}" srcOrd="0" destOrd="0" presId="urn:microsoft.com/office/officeart/2005/8/layout/hierarchy3"/>
    <dgm:cxn modelId="{04E3908C-C532-4565-87AA-52D8EAC990C5}" type="presOf" srcId="{7061F2FC-F2AB-4DE3-98B0-886576B4E2C6}" destId="{D433476B-D68D-4328-ADAC-B2895D3D50CF}" srcOrd="0" destOrd="0" presId="urn:microsoft.com/office/officeart/2005/8/layout/hierarchy3"/>
    <dgm:cxn modelId="{1DB1626A-4979-4C46-A06E-38A066DBFB9E}" type="presOf" srcId="{CB9964DC-5E01-4879-9733-CDEE2AB1D1F7}" destId="{C7DDC059-89DD-4F99-A10D-9C975D60C8D8}" srcOrd="1" destOrd="0" presId="urn:microsoft.com/office/officeart/2005/8/layout/hierarchy3"/>
    <dgm:cxn modelId="{0E355C58-ECC1-419F-A917-66F8336BAB10}" type="presParOf" srcId="{D433476B-D68D-4328-ADAC-B2895D3D50CF}" destId="{1E58A3BC-F1F7-40EE-89AA-32E802ED4BF7}" srcOrd="0" destOrd="0" presId="urn:microsoft.com/office/officeart/2005/8/layout/hierarchy3"/>
    <dgm:cxn modelId="{C65CC991-FB80-4019-BD9B-890217CC5E63}" type="presParOf" srcId="{1E58A3BC-F1F7-40EE-89AA-32E802ED4BF7}" destId="{D21DF85A-45CA-4CE0-B0ED-CF4615475EE0}" srcOrd="0" destOrd="0" presId="urn:microsoft.com/office/officeart/2005/8/layout/hierarchy3"/>
    <dgm:cxn modelId="{53DC7663-60E5-41A3-9F67-3ED3267731C8}" type="presParOf" srcId="{D21DF85A-45CA-4CE0-B0ED-CF4615475EE0}" destId="{ECB1CA3E-26B8-4A39-AEF8-6F06E506D3C7}" srcOrd="0" destOrd="0" presId="urn:microsoft.com/office/officeart/2005/8/layout/hierarchy3"/>
    <dgm:cxn modelId="{CF93121A-2EB2-4D44-B3C9-34593A366F86}" type="presParOf" srcId="{D21DF85A-45CA-4CE0-B0ED-CF4615475EE0}" destId="{C7DDC059-89DD-4F99-A10D-9C975D60C8D8}" srcOrd="1" destOrd="0" presId="urn:microsoft.com/office/officeart/2005/8/layout/hierarchy3"/>
    <dgm:cxn modelId="{9ED6BC4A-07A6-494F-A283-193ED3F860A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Problemas De Diseño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8513B747-3EDC-4D55-BF3A-14DA7F623F42}" type="presOf" srcId="{CB9964DC-5E01-4879-9733-CDEE2AB1D1F7}" destId="{ECB1CA3E-26B8-4A39-AEF8-6F06E506D3C7}" srcOrd="0" destOrd="0" presId="urn:microsoft.com/office/officeart/2005/8/layout/hierarchy3"/>
    <dgm:cxn modelId="{40B1F6A3-EF66-4563-8C46-D81D1782C855}" type="presOf" srcId="{7061F2FC-F2AB-4DE3-98B0-886576B4E2C6}" destId="{D433476B-D68D-4328-ADAC-B2895D3D50CF}" srcOrd="0" destOrd="0" presId="urn:microsoft.com/office/officeart/2005/8/layout/hierarchy3"/>
    <dgm:cxn modelId="{3F645C2F-CE8E-4ACE-865B-9D85F3118DC6}" type="presOf" srcId="{CB9964DC-5E01-4879-9733-CDEE2AB1D1F7}" destId="{C7DDC059-89DD-4F99-A10D-9C975D60C8D8}" srcOrd="1" destOrd="0" presId="urn:microsoft.com/office/officeart/2005/8/layout/hierarchy3"/>
    <dgm:cxn modelId="{F6051CAC-1C6C-4B0F-BBE7-9944F4D2044A}" type="presParOf" srcId="{D433476B-D68D-4328-ADAC-B2895D3D50CF}" destId="{1E58A3BC-F1F7-40EE-89AA-32E802ED4BF7}" srcOrd="0" destOrd="0" presId="urn:microsoft.com/office/officeart/2005/8/layout/hierarchy3"/>
    <dgm:cxn modelId="{4460F30F-F35F-42C8-AADE-D7A0C4CF2962}" type="presParOf" srcId="{1E58A3BC-F1F7-40EE-89AA-32E802ED4BF7}" destId="{D21DF85A-45CA-4CE0-B0ED-CF4615475EE0}" srcOrd="0" destOrd="0" presId="urn:microsoft.com/office/officeart/2005/8/layout/hierarchy3"/>
    <dgm:cxn modelId="{9B9111FF-D341-426A-A444-8042F9ED6344}" type="presParOf" srcId="{D21DF85A-45CA-4CE0-B0ED-CF4615475EE0}" destId="{ECB1CA3E-26B8-4A39-AEF8-6F06E506D3C7}" srcOrd="0" destOrd="0" presId="urn:microsoft.com/office/officeart/2005/8/layout/hierarchy3"/>
    <dgm:cxn modelId="{A233B112-CEA9-42CC-B2D5-523ECC25E9CB}" type="presParOf" srcId="{D21DF85A-45CA-4CE0-B0ED-CF4615475EE0}" destId="{C7DDC059-89DD-4F99-A10D-9C975D60C8D8}" srcOrd="1" destOrd="0" presId="urn:microsoft.com/office/officeart/2005/8/layout/hierarchy3"/>
    <dgm:cxn modelId="{613E9C88-04E4-45EC-A5CB-C8C2835E54A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0" dirty="0"/>
            <a:t>Introducción</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S" dirty="0" smtClean="0"/>
            <a:t>HOGAR DE ANCIANOS “DULCE MARIA”</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1"/>
      <dgm:spPr/>
      <dgm:t>
        <a:bodyPr/>
        <a:lstStyle/>
        <a:p>
          <a:endParaRPr lang="es-EC"/>
        </a:p>
      </dgm:t>
    </dgm:pt>
    <dgm:pt modelId="{09EF8C28-79EC-4B13-86CD-E2487DBA52DD}" type="pres">
      <dgm:prSet presAssocID="{ECDC48E8-9947-4839-A485-A749BB8E4D81}" presName="childText" presStyleLbl="bgAcc1" presStyleIdx="0" presStyleCnt="1" custScaleX="707134" custScaleY="116970" custLinFactY="-100000" custLinFactNeighborX="-56013" custLinFactNeighborY="-163955">
        <dgm:presLayoutVars>
          <dgm:bulletEnabled val="1"/>
        </dgm:presLayoutVars>
      </dgm:prSet>
      <dgm:spPr/>
      <dgm:t>
        <a:bodyPr/>
        <a:lstStyle/>
        <a:p>
          <a:endParaRPr lang="es-EC"/>
        </a:p>
      </dgm:t>
    </dgm:pt>
  </dgm:ptLst>
  <dgm:cxnLst>
    <dgm:cxn modelId="{62FFCD01-357C-4465-B852-1CA78076BD79}"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A310AAA5-FDB0-4CDE-956F-BC5E54F17926}" type="presOf" srcId="{A6156355-030D-4438-82CC-B90409B88C85}" destId="{A0025939-C6BF-46CF-BFAE-FD32A670F404}" srcOrd="0" destOrd="0" presId="urn:microsoft.com/office/officeart/2005/8/layout/hierarchy3"/>
    <dgm:cxn modelId="{F72BD7B6-B1CC-45E4-8E30-28A2CA61A872}" type="presOf" srcId="{CB9964DC-5E01-4879-9733-CDEE2AB1D1F7}" destId="{ECB1CA3E-26B8-4A39-AEF8-6F06E506D3C7}" srcOrd="0"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C22C2114-A3C9-4E2C-BD39-BA580D0E2517}" type="presOf" srcId="{ECDC48E8-9947-4839-A485-A749BB8E4D81}" destId="{09EF8C28-79EC-4B13-86CD-E2487DBA52DD}" srcOrd="0" destOrd="0" presId="urn:microsoft.com/office/officeart/2005/8/layout/hierarchy3"/>
    <dgm:cxn modelId="{CA0CFBF4-F7E6-467E-B85E-D2F9D75F579E}" type="presOf" srcId="{CB9964DC-5E01-4879-9733-CDEE2AB1D1F7}" destId="{C7DDC059-89DD-4F99-A10D-9C975D60C8D8}" srcOrd="1" destOrd="0" presId="urn:microsoft.com/office/officeart/2005/8/layout/hierarchy3"/>
    <dgm:cxn modelId="{A58BFB85-A7E3-4C77-B817-1E88FC38A81C}" type="presParOf" srcId="{D433476B-D68D-4328-ADAC-B2895D3D50CF}" destId="{1E58A3BC-F1F7-40EE-89AA-32E802ED4BF7}" srcOrd="0" destOrd="0" presId="urn:microsoft.com/office/officeart/2005/8/layout/hierarchy3"/>
    <dgm:cxn modelId="{01875DAB-B14F-48C6-917E-DFB385531A08}" type="presParOf" srcId="{1E58A3BC-F1F7-40EE-89AA-32E802ED4BF7}" destId="{D21DF85A-45CA-4CE0-B0ED-CF4615475EE0}" srcOrd="0" destOrd="0" presId="urn:microsoft.com/office/officeart/2005/8/layout/hierarchy3"/>
    <dgm:cxn modelId="{6E084CEE-9D24-4A14-A359-8FA5CF9DB4AA}" type="presParOf" srcId="{D21DF85A-45CA-4CE0-B0ED-CF4615475EE0}" destId="{ECB1CA3E-26B8-4A39-AEF8-6F06E506D3C7}" srcOrd="0" destOrd="0" presId="urn:microsoft.com/office/officeart/2005/8/layout/hierarchy3"/>
    <dgm:cxn modelId="{1F5CC74C-363E-4D63-81AF-805D898987FF}" type="presParOf" srcId="{D21DF85A-45CA-4CE0-B0ED-CF4615475EE0}" destId="{C7DDC059-89DD-4F99-A10D-9C975D60C8D8}" srcOrd="1" destOrd="0" presId="urn:microsoft.com/office/officeart/2005/8/layout/hierarchy3"/>
    <dgm:cxn modelId="{6BA60C79-78F1-4C14-9B81-506193D4B0AB}" type="presParOf" srcId="{1E58A3BC-F1F7-40EE-89AA-32E802ED4BF7}" destId="{F784BE88-3DB9-4E87-AFCA-2ED0BF00DEA1}" srcOrd="1" destOrd="0" presId="urn:microsoft.com/office/officeart/2005/8/layout/hierarchy3"/>
    <dgm:cxn modelId="{8EE4F3B2-79FB-409D-AFB5-68CEE32F3547}" type="presParOf" srcId="{F784BE88-3DB9-4E87-AFCA-2ED0BF00DEA1}" destId="{A0025939-C6BF-46CF-BFAE-FD32A670F404}" srcOrd="0" destOrd="0" presId="urn:microsoft.com/office/officeart/2005/8/layout/hierarchy3"/>
    <dgm:cxn modelId="{8CF08302-ADA1-4616-9AA3-FE894025B12B}"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Problemas De Diseño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A7D6E83-08AC-4039-9E59-DF9F3E61A39D}" type="presOf" srcId="{CB9964DC-5E01-4879-9733-CDEE2AB1D1F7}" destId="{C7DDC059-89DD-4F99-A10D-9C975D60C8D8}" srcOrd="1" destOrd="0" presId="urn:microsoft.com/office/officeart/2005/8/layout/hierarchy3"/>
    <dgm:cxn modelId="{2149246D-864E-4EE3-908C-DA6636DB634B}" type="presOf" srcId="{CB9964DC-5E01-4879-9733-CDEE2AB1D1F7}" destId="{ECB1CA3E-26B8-4A39-AEF8-6F06E506D3C7}" srcOrd="0" destOrd="0" presId="urn:microsoft.com/office/officeart/2005/8/layout/hierarchy3"/>
    <dgm:cxn modelId="{7BBC678A-F095-473A-9124-7EBFFAE16778}" type="presOf" srcId="{7061F2FC-F2AB-4DE3-98B0-886576B4E2C6}" destId="{D433476B-D68D-4328-ADAC-B2895D3D50CF}" srcOrd="0" destOrd="0" presId="urn:microsoft.com/office/officeart/2005/8/layout/hierarchy3"/>
    <dgm:cxn modelId="{99458666-1E13-4631-93E3-D4FEA6116E5B}" type="presParOf" srcId="{D433476B-D68D-4328-ADAC-B2895D3D50CF}" destId="{1E58A3BC-F1F7-40EE-89AA-32E802ED4BF7}" srcOrd="0" destOrd="0" presId="urn:microsoft.com/office/officeart/2005/8/layout/hierarchy3"/>
    <dgm:cxn modelId="{8B07AF98-BB31-4BFC-8156-46C2FD0D98D9}" type="presParOf" srcId="{1E58A3BC-F1F7-40EE-89AA-32E802ED4BF7}" destId="{D21DF85A-45CA-4CE0-B0ED-CF4615475EE0}" srcOrd="0" destOrd="0" presId="urn:microsoft.com/office/officeart/2005/8/layout/hierarchy3"/>
    <dgm:cxn modelId="{7F305BD0-FD56-4212-9A5F-57D7926E4B9C}" type="presParOf" srcId="{D21DF85A-45CA-4CE0-B0ED-CF4615475EE0}" destId="{ECB1CA3E-26B8-4A39-AEF8-6F06E506D3C7}" srcOrd="0" destOrd="0" presId="urn:microsoft.com/office/officeart/2005/8/layout/hierarchy3"/>
    <dgm:cxn modelId="{FF1E01BB-2885-48CE-95AD-1C207FEE73AB}" type="presParOf" srcId="{D21DF85A-45CA-4CE0-B0ED-CF4615475EE0}" destId="{C7DDC059-89DD-4F99-A10D-9C975D60C8D8}" srcOrd="1" destOrd="0" presId="urn:microsoft.com/office/officeart/2005/8/layout/hierarchy3"/>
    <dgm:cxn modelId="{12315820-1E9E-4CF9-96C3-C5E5C6F434C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Diseño </a:t>
          </a:r>
          <a:r>
            <a:rPr lang="es-ES" b="1" dirty="0" smtClean="0"/>
            <a:t>Del Sistema De Control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EB7A507-7960-467B-936D-A029182E0899}" type="presOf" srcId="{CB9964DC-5E01-4879-9733-CDEE2AB1D1F7}" destId="{ECB1CA3E-26B8-4A39-AEF8-6F06E506D3C7}" srcOrd="0" destOrd="0" presId="urn:microsoft.com/office/officeart/2005/8/layout/hierarchy3"/>
    <dgm:cxn modelId="{FEF4A277-4B29-4C09-B7BE-CE76BE8283DB}" type="presOf" srcId="{CB9964DC-5E01-4879-9733-CDEE2AB1D1F7}" destId="{C7DDC059-89DD-4F99-A10D-9C975D60C8D8}" srcOrd="1" destOrd="0" presId="urn:microsoft.com/office/officeart/2005/8/layout/hierarchy3"/>
    <dgm:cxn modelId="{EB6C3393-AFF0-4A71-9BDB-1EF47C2056DF}" type="presOf" srcId="{7061F2FC-F2AB-4DE3-98B0-886576B4E2C6}" destId="{D433476B-D68D-4328-ADAC-B2895D3D50CF}" srcOrd="0" destOrd="0" presId="urn:microsoft.com/office/officeart/2005/8/layout/hierarchy3"/>
    <dgm:cxn modelId="{C4478F1F-3115-4C3B-8CB8-D688F6845029}" type="presParOf" srcId="{D433476B-D68D-4328-ADAC-B2895D3D50CF}" destId="{1E58A3BC-F1F7-40EE-89AA-32E802ED4BF7}" srcOrd="0" destOrd="0" presId="urn:microsoft.com/office/officeart/2005/8/layout/hierarchy3"/>
    <dgm:cxn modelId="{75ED3EDD-6F71-45E5-B129-5478C0687C4F}" type="presParOf" srcId="{1E58A3BC-F1F7-40EE-89AA-32E802ED4BF7}" destId="{D21DF85A-45CA-4CE0-B0ED-CF4615475EE0}" srcOrd="0" destOrd="0" presId="urn:microsoft.com/office/officeart/2005/8/layout/hierarchy3"/>
    <dgm:cxn modelId="{38FBDED6-6E4F-40F7-8E4C-46A90C78D66E}" type="presParOf" srcId="{D21DF85A-45CA-4CE0-B0ED-CF4615475EE0}" destId="{ECB1CA3E-26B8-4A39-AEF8-6F06E506D3C7}" srcOrd="0" destOrd="0" presId="urn:microsoft.com/office/officeart/2005/8/layout/hierarchy3"/>
    <dgm:cxn modelId="{A1211A86-A54B-407E-8B57-25E8E55E7E67}" type="presParOf" srcId="{D21DF85A-45CA-4CE0-B0ED-CF4615475EE0}" destId="{C7DDC059-89DD-4F99-A10D-9C975D60C8D8}" srcOrd="1" destOrd="0" presId="urn:microsoft.com/office/officeart/2005/8/layout/hierarchy3"/>
    <dgm:cxn modelId="{FD4A57D6-2D01-49BB-8D93-38B640C690E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258F8FA9-A5DB-42C0-875C-07E8B04AFD0A}" type="presOf" srcId="{CB9964DC-5E01-4879-9733-CDEE2AB1D1F7}" destId="{ECB1CA3E-26B8-4A39-AEF8-6F06E506D3C7}" srcOrd="0" destOrd="0" presId="urn:microsoft.com/office/officeart/2005/8/layout/hierarchy3"/>
    <dgm:cxn modelId="{BD7CFC4A-2A24-4FDC-8150-8C2D0BFF604E}" type="presOf" srcId="{7061F2FC-F2AB-4DE3-98B0-886576B4E2C6}" destId="{D433476B-D68D-4328-ADAC-B2895D3D50CF}" srcOrd="0" destOrd="0" presId="urn:microsoft.com/office/officeart/2005/8/layout/hierarchy3"/>
    <dgm:cxn modelId="{303AE7E7-F66C-418E-9BD9-E59C86A86068}" type="presOf" srcId="{CB9964DC-5E01-4879-9733-CDEE2AB1D1F7}" destId="{C7DDC059-89DD-4F99-A10D-9C975D60C8D8}" srcOrd="1" destOrd="0" presId="urn:microsoft.com/office/officeart/2005/8/layout/hierarchy3"/>
    <dgm:cxn modelId="{B78D3DED-1BBC-492C-8EC5-BDDA5B4917F8}" type="presParOf" srcId="{D433476B-D68D-4328-ADAC-B2895D3D50CF}" destId="{1E58A3BC-F1F7-40EE-89AA-32E802ED4BF7}" srcOrd="0" destOrd="0" presId="urn:microsoft.com/office/officeart/2005/8/layout/hierarchy3"/>
    <dgm:cxn modelId="{E70D4CA5-63F3-4DA9-A36B-15D557D61678}" type="presParOf" srcId="{1E58A3BC-F1F7-40EE-89AA-32E802ED4BF7}" destId="{D21DF85A-45CA-4CE0-B0ED-CF4615475EE0}" srcOrd="0" destOrd="0" presId="urn:microsoft.com/office/officeart/2005/8/layout/hierarchy3"/>
    <dgm:cxn modelId="{2C6F29BF-DA98-4F7B-B6D4-BCEA55BA1A66}" type="presParOf" srcId="{D21DF85A-45CA-4CE0-B0ED-CF4615475EE0}" destId="{ECB1CA3E-26B8-4A39-AEF8-6F06E506D3C7}" srcOrd="0" destOrd="0" presId="urn:microsoft.com/office/officeart/2005/8/layout/hierarchy3"/>
    <dgm:cxn modelId="{D27369C6-9021-454A-A7D5-76E818F6E14A}" type="presParOf" srcId="{D21DF85A-45CA-4CE0-B0ED-CF4615475EE0}" destId="{C7DDC059-89DD-4F99-A10D-9C975D60C8D8}" srcOrd="1" destOrd="0" presId="urn:microsoft.com/office/officeart/2005/8/layout/hierarchy3"/>
    <dgm:cxn modelId="{66B1901A-E05B-4B1F-B057-B6005E2F1D5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EEF40B25-3E4C-447F-B79B-2269546AAD98}" type="presOf" srcId="{7061F2FC-F2AB-4DE3-98B0-886576B4E2C6}" destId="{D433476B-D68D-4328-ADAC-B2895D3D50CF}" srcOrd="0" destOrd="0" presId="urn:microsoft.com/office/officeart/2005/8/layout/hierarchy3"/>
    <dgm:cxn modelId="{F33C3F18-C3F8-4E9E-86AF-F269638263DE}" type="presOf" srcId="{CB9964DC-5E01-4879-9733-CDEE2AB1D1F7}" destId="{ECB1CA3E-26B8-4A39-AEF8-6F06E506D3C7}" srcOrd="0" destOrd="0" presId="urn:microsoft.com/office/officeart/2005/8/layout/hierarchy3"/>
    <dgm:cxn modelId="{A5109293-A10D-4D28-92C4-9EA22AC0313D}" type="presOf" srcId="{CB9964DC-5E01-4879-9733-CDEE2AB1D1F7}" destId="{C7DDC059-89DD-4F99-A10D-9C975D60C8D8}" srcOrd="1" destOrd="0" presId="urn:microsoft.com/office/officeart/2005/8/layout/hierarchy3"/>
    <dgm:cxn modelId="{8779D1A1-70A2-4B22-A9DF-F999A042294D}" type="presParOf" srcId="{D433476B-D68D-4328-ADAC-B2895D3D50CF}" destId="{1E58A3BC-F1F7-40EE-89AA-32E802ED4BF7}" srcOrd="0" destOrd="0" presId="urn:microsoft.com/office/officeart/2005/8/layout/hierarchy3"/>
    <dgm:cxn modelId="{7DA66275-AEA1-4227-8DC6-6701525241E2}" type="presParOf" srcId="{1E58A3BC-F1F7-40EE-89AA-32E802ED4BF7}" destId="{D21DF85A-45CA-4CE0-B0ED-CF4615475EE0}" srcOrd="0" destOrd="0" presId="urn:microsoft.com/office/officeart/2005/8/layout/hierarchy3"/>
    <dgm:cxn modelId="{473147E0-4369-4DF3-AD17-46A775EC0FE4}" type="presParOf" srcId="{D21DF85A-45CA-4CE0-B0ED-CF4615475EE0}" destId="{ECB1CA3E-26B8-4A39-AEF8-6F06E506D3C7}" srcOrd="0" destOrd="0" presId="urn:microsoft.com/office/officeart/2005/8/layout/hierarchy3"/>
    <dgm:cxn modelId="{A69AA412-4DE4-41F0-9219-4E01502E1798}" type="presParOf" srcId="{D21DF85A-45CA-4CE0-B0ED-CF4615475EE0}" destId="{C7DDC059-89DD-4F99-A10D-9C975D60C8D8}" srcOrd="1" destOrd="0" presId="urn:microsoft.com/office/officeart/2005/8/layout/hierarchy3"/>
    <dgm:cxn modelId="{67B05E73-2D92-4A23-957C-9411FF80E32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89CB111-B827-4DD4-80EB-164E42459283}" type="presOf" srcId="{CB9964DC-5E01-4879-9733-CDEE2AB1D1F7}" destId="{C7DDC059-89DD-4F99-A10D-9C975D60C8D8}" srcOrd="1" destOrd="0" presId="urn:microsoft.com/office/officeart/2005/8/layout/hierarchy3"/>
    <dgm:cxn modelId="{ED0DBAA4-04F7-4FC3-9D96-60823B3E281E}" type="presOf" srcId="{CB9964DC-5E01-4879-9733-CDEE2AB1D1F7}" destId="{ECB1CA3E-26B8-4A39-AEF8-6F06E506D3C7}" srcOrd="0" destOrd="0" presId="urn:microsoft.com/office/officeart/2005/8/layout/hierarchy3"/>
    <dgm:cxn modelId="{EED40E1B-4C80-4698-9FDC-6869C30A1E68}" type="presOf" srcId="{7061F2FC-F2AB-4DE3-98B0-886576B4E2C6}" destId="{D433476B-D68D-4328-ADAC-B2895D3D50CF}" srcOrd="0" destOrd="0" presId="urn:microsoft.com/office/officeart/2005/8/layout/hierarchy3"/>
    <dgm:cxn modelId="{340E7FBF-BE7B-44DB-A86D-5D63B829028E}" type="presParOf" srcId="{D433476B-D68D-4328-ADAC-B2895D3D50CF}" destId="{1E58A3BC-F1F7-40EE-89AA-32E802ED4BF7}" srcOrd="0" destOrd="0" presId="urn:microsoft.com/office/officeart/2005/8/layout/hierarchy3"/>
    <dgm:cxn modelId="{A4C7128E-0C9D-435C-95E4-AE9A15B0DE5A}" type="presParOf" srcId="{1E58A3BC-F1F7-40EE-89AA-32E802ED4BF7}" destId="{D21DF85A-45CA-4CE0-B0ED-CF4615475EE0}" srcOrd="0" destOrd="0" presId="urn:microsoft.com/office/officeart/2005/8/layout/hierarchy3"/>
    <dgm:cxn modelId="{A20E6455-C1DF-4F2B-99CC-39371645B0BC}" type="presParOf" srcId="{D21DF85A-45CA-4CE0-B0ED-CF4615475EE0}" destId="{ECB1CA3E-26B8-4A39-AEF8-6F06E506D3C7}" srcOrd="0" destOrd="0" presId="urn:microsoft.com/office/officeart/2005/8/layout/hierarchy3"/>
    <dgm:cxn modelId="{2DC6012C-4B8E-4913-84D9-EE44A79F190D}" type="presParOf" srcId="{D21DF85A-45CA-4CE0-B0ED-CF4615475EE0}" destId="{C7DDC059-89DD-4F99-A10D-9C975D60C8D8}" srcOrd="1" destOrd="0" presId="urn:microsoft.com/office/officeart/2005/8/layout/hierarchy3"/>
    <dgm:cxn modelId="{1B981343-3AAC-4CB7-8D3D-2A984E3729E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AA385B70-6E96-4249-BC1A-8E4ED1D646A0}" type="presOf" srcId="{CB9964DC-5E01-4879-9733-CDEE2AB1D1F7}" destId="{C7DDC059-89DD-4F99-A10D-9C975D60C8D8}" srcOrd="1" destOrd="0" presId="urn:microsoft.com/office/officeart/2005/8/layout/hierarchy3"/>
    <dgm:cxn modelId="{FCD89E25-1C06-458C-9A83-D489F4399209}" type="presOf" srcId="{CB9964DC-5E01-4879-9733-CDEE2AB1D1F7}" destId="{ECB1CA3E-26B8-4A39-AEF8-6F06E506D3C7}" srcOrd="0" destOrd="0" presId="urn:microsoft.com/office/officeart/2005/8/layout/hierarchy3"/>
    <dgm:cxn modelId="{83B3EB03-9921-438B-BB2F-6D7A09010319}" type="presOf" srcId="{7061F2FC-F2AB-4DE3-98B0-886576B4E2C6}" destId="{D433476B-D68D-4328-ADAC-B2895D3D50CF}" srcOrd="0" destOrd="0" presId="urn:microsoft.com/office/officeart/2005/8/layout/hierarchy3"/>
    <dgm:cxn modelId="{80869E1A-2111-4EB6-ABF7-C0230A6AAB6D}" type="presParOf" srcId="{D433476B-D68D-4328-ADAC-B2895D3D50CF}" destId="{1E58A3BC-F1F7-40EE-89AA-32E802ED4BF7}" srcOrd="0" destOrd="0" presId="urn:microsoft.com/office/officeart/2005/8/layout/hierarchy3"/>
    <dgm:cxn modelId="{7D4F233C-474C-4DBD-9ADE-FC27027A7906}" type="presParOf" srcId="{1E58A3BC-F1F7-40EE-89AA-32E802ED4BF7}" destId="{D21DF85A-45CA-4CE0-B0ED-CF4615475EE0}" srcOrd="0" destOrd="0" presId="urn:microsoft.com/office/officeart/2005/8/layout/hierarchy3"/>
    <dgm:cxn modelId="{0415F07B-53CD-4FCE-B5AC-D7486787C071}" type="presParOf" srcId="{D21DF85A-45CA-4CE0-B0ED-CF4615475EE0}" destId="{ECB1CA3E-26B8-4A39-AEF8-6F06E506D3C7}" srcOrd="0" destOrd="0" presId="urn:microsoft.com/office/officeart/2005/8/layout/hierarchy3"/>
    <dgm:cxn modelId="{548A1A29-9C2A-4E95-869B-79CC778ACD64}" type="presParOf" srcId="{D21DF85A-45CA-4CE0-B0ED-CF4615475EE0}" destId="{C7DDC059-89DD-4F99-A10D-9C975D60C8D8}" srcOrd="1" destOrd="0" presId="urn:microsoft.com/office/officeart/2005/8/layout/hierarchy3"/>
    <dgm:cxn modelId="{EE35683F-3D97-41D6-B6EF-DC99AF40E1B0}"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EE327B5-F2F5-401F-B0AC-27DB1391707C}" type="presOf" srcId="{7061F2FC-F2AB-4DE3-98B0-886576B4E2C6}" destId="{D433476B-D68D-4328-ADAC-B2895D3D50CF}" srcOrd="0" destOrd="0" presId="urn:microsoft.com/office/officeart/2005/8/layout/hierarchy3"/>
    <dgm:cxn modelId="{F47BCFC9-DBF1-4EF7-9E75-99A74477D1CA}" type="presOf" srcId="{CB9964DC-5E01-4879-9733-CDEE2AB1D1F7}" destId="{ECB1CA3E-26B8-4A39-AEF8-6F06E506D3C7}" srcOrd="0" destOrd="0" presId="urn:microsoft.com/office/officeart/2005/8/layout/hierarchy3"/>
    <dgm:cxn modelId="{DB0AA05D-10F6-4A4D-A819-3355C0C6B359}" type="presOf" srcId="{CB9964DC-5E01-4879-9733-CDEE2AB1D1F7}" destId="{C7DDC059-89DD-4F99-A10D-9C975D60C8D8}" srcOrd="1" destOrd="0" presId="urn:microsoft.com/office/officeart/2005/8/layout/hierarchy3"/>
    <dgm:cxn modelId="{A5DE521B-077F-4CF5-B4AC-1A71B6403D38}" type="presParOf" srcId="{D433476B-D68D-4328-ADAC-B2895D3D50CF}" destId="{1E58A3BC-F1F7-40EE-89AA-32E802ED4BF7}" srcOrd="0" destOrd="0" presId="urn:microsoft.com/office/officeart/2005/8/layout/hierarchy3"/>
    <dgm:cxn modelId="{1E40E231-4E41-42C4-8455-866EF86BBFDB}" type="presParOf" srcId="{1E58A3BC-F1F7-40EE-89AA-32E802ED4BF7}" destId="{D21DF85A-45CA-4CE0-B0ED-CF4615475EE0}" srcOrd="0" destOrd="0" presId="urn:microsoft.com/office/officeart/2005/8/layout/hierarchy3"/>
    <dgm:cxn modelId="{C9338913-9B41-479E-B4D0-81917CBAB394}" type="presParOf" srcId="{D21DF85A-45CA-4CE0-B0ED-CF4615475EE0}" destId="{ECB1CA3E-26B8-4A39-AEF8-6F06E506D3C7}" srcOrd="0" destOrd="0" presId="urn:microsoft.com/office/officeart/2005/8/layout/hierarchy3"/>
    <dgm:cxn modelId="{4BD2B114-2C60-4760-A7E5-11B489475825}" type="presParOf" srcId="{D21DF85A-45CA-4CE0-B0ED-CF4615475EE0}" destId="{C7DDC059-89DD-4F99-A10D-9C975D60C8D8}" srcOrd="1" destOrd="0" presId="urn:microsoft.com/office/officeart/2005/8/layout/hierarchy3"/>
    <dgm:cxn modelId="{05A9AAB7-73C1-495B-B364-8C72B60BF73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5BEAB07-AA43-43DA-ABC4-D3FF329F52AC}" type="presOf" srcId="{CB9964DC-5E01-4879-9733-CDEE2AB1D1F7}" destId="{ECB1CA3E-26B8-4A39-AEF8-6F06E506D3C7}" srcOrd="0" destOrd="0" presId="urn:microsoft.com/office/officeart/2005/8/layout/hierarchy3"/>
    <dgm:cxn modelId="{E3B1559C-22DF-46E7-9CC8-952FAD013D19}" type="presOf" srcId="{CB9964DC-5E01-4879-9733-CDEE2AB1D1F7}" destId="{C7DDC059-89DD-4F99-A10D-9C975D60C8D8}" srcOrd="1" destOrd="0" presId="urn:microsoft.com/office/officeart/2005/8/layout/hierarchy3"/>
    <dgm:cxn modelId="{BE470B7F-B18E-48C6-BA83-E5B8790AF5CB}" type="presOf" srcId="{7061F2FC-F2AB-4DE3-98B0-886576B4E2C6}" destId="{D433476B-D68D-4328-ADAC-B2895D3D50CF}" srcOrd="0" destOrd="0" presId="urn:microsoft.com/office/officeart/2005/8/layout/hierarchy3"/>
    <dgm:cxn modelId="{F99723A1-3D4C-468E-A964-6E5130883514}" type="presParOf" srcId="{D433476B-D68D-4328-ADAC-B2895D3D50CF}" destId="{1E58A3BC-F1F7-40EE-89AA-32E802ED4BF7}" srcOrd="0" destOrd="0" presId="urn:microsoft.com/office/officeart/2005/8/layout/hierarchy3"/>
    <dgm:cxn modelId="{76F35858-B8F4-4E40-B59E-909A5D27BB66}" type="presParOf" srcId="{1E58A3BC-F1F7-40EE-89AA-32E802ED4BF7}" destId="{D21DF85A-45CA-4CE0-B0ED-CF4615475EE0}" srcOrd="0" destOrd="0" presId="urn:microsoft.com/office/officeart/2005/8/layout/hierarchy3"/>
    <dgm:cxn modelId="{E87B413F-5C75-4F3E-B5D0-0AECBAE108EE}" type="presParOf" srcId="{D21DF85A-45CA-4CE0-B0ED-CF4615475EE0}" destId="{ECB1CA3E-26B8-4A39-AEF8-6F06E506D3C7}" srcOrd="0" destOrd="0" presId="urn:microsoft.com/office/officeart/2005/8/layout/hierarchy3"/>
    <dgm:cxn modelId="{C3757AF1-067A-4238-B693-7DFF368CA494}" type="presParOf" srcId="{D21DF85A-45CA-4CE0-B0ED-CF4615475EE0}" destId="{C7DDC059-89DD-4F99-A10D-9C975D60C8D8}" srcOrd="1" destOrd="0" presId="urn:microsoft.com/office/officeart/2005/8/layout/hierarchy3"/>
    <dgm:cxn modelId="{BAEBC914-BFB1-4C6F-B667-6A2E5AC279B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Diseño Electrónico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4052"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151C1769-C8D4-4060-9D0F-8CAE40967B4C}" type="presOf" srcId="{7061F2FC-F2AB-4DE3-98B0-886576B4E2C6}" destId="{D433476B-D68D-4328-ADAC-B2895D3D50CF}" srcOrd="0" destOrd="0" presId="urn:microsoft.com/office/officeart/2005/8/layout/hierarchy3"/>
    <dgm:cxn modelId="{E1A0A78D-A019-4DBF-A430-1704EA4D7CE3}" type="presOf" srcId="{CB9964DC-5E01-4879-9733-CDEE2AB1D1F7}" destId="{ECB1CA3E-26B8-4A39-AEF8-6F06E506D3C7}" srcOrd="0" destOrd="0" presId="urn:microsoft.com/office/officeart/2005/8/layout/hierarchy3"/>
    <dgm:cxn modelId="{2941FBC2-87C6-444C-B000-285974910CDD}" type="presOf" srcId="{CB9964DC-5E01-4879-9733-CDEE2AB1D1F7}" destId="{C7DDC059-89DD-4F99-A10D-9C975D60C8D8}" srcOrd="1" destOrd="0" presId="urn:microsoft.com/office/officeart/2005/8/layout/hierarchy3"/>
    <dgm:cxn modelId="{EA96FA3D-62A8-46EB-A101-4A326CCD3745}" type="presParOf" srcId="{D433476B-D68D-4328-ADAC-B2895D3D50CF}" destId="{1E58A3BC-F1F7-40EE-89AA-32E802ED4BF7}" srcOrd="0" destOrd="0" presId="urn:microsoft.com/office/officeart/2005/8/layout/hierarchy3"/>
    <dgm:cxn modelId="{E76165B6-88B4-4AF6-AFEA-197F5134378D}" type="presParOf" srcId="{1E58A3BC-F1F7-40EE-89AA-32E802ED4BF7}" destId="{D21DF85A-45CA-4CE0-B0ED-CF4615475EE0}" srcOrd="0" destOrd="0" presId="urn:microsoft.com/office/officeart/2005/8/layout/hierarchy3"/>
    <dgm:cxn modelId="{53E81667-D5ED-4049-AD1B-607408AAA3F6}" type="presParOf" srcId="{D21DF85A-45CA-4CE0-B0ED-CF4615475EE0}" destId="{ECB1CA3E-26B8-4A39-AEF8-6F06E506D3C7}" srcOrd="0" destOrd="0" presId="urn:microsoft.com/office/officeart/2005/8/layout/hierarchy3"/>
    <dgm:cxn modelId="{FFAD8418-2EAC-4B2F-94BC-B18488CE0E77}" type="presParOf" srcId="{D21DF85A-45CA-4CE0-B0ED-CF4615475EE0}" destId="{C7DDC059-89DD-4F99-A10D-9C975D60C8D8}" srcOrd="1" destOrd="0" presId="urn:microsoft.com/office/officeart/2005/8/layout/hierarchy3"/>
    <dgm:cxn modelId="{6FEA0CD6-9FE0-48C6-BC59-77C34C91937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Justificación e Importancia</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smtClean="0"/>
            <a:t>El proyecto de construir una silla de ruedas asequible al publico es de gran importancia para la institución patrocinadora, no solo en su valor inicial, también en el mantenimiento que se le dará con el tiempo.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a:t>El diseño y construcción de </a:t>
          </a:r>
          <a:r>
            <a:rPr lang="es-EC" dirty="0" smtClean="0"/>
            <a:t>la silla de ruedas debe cumplir las normas establecidas por el Plan del “Buen Vivir” y de la institución patrocinadora.</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S" dirty="0" smtClean="0"/>
            <a:t>Es importante mencionar que este proyecto busca contribuir al desarrollo de personas discapacitadas y por ende del país y se apega a las políticas de cambio de la matriz productiva que hoy en día están surgiendo y alineado a lo establecido en el Plan del “Buen Vivir”.</a:t>
          </a:r>
          <a:endParaRPr lang="es-ES" dirty="0"/>
        </a:p>
      </dgm:t>
    </dgm:pt>
    <dgm:pt modelId="{37C41325-BF9C-4300-9D1C-A07323AB001E}" type="parTrans" cxnId="{CAA66033-CE40-40F8-810F-0FDE7F406261}">
      <dgm:prSet/>
      <dgm:spPr/>
      <dgm:t>
        <a:bodyPr/>
        <a:lstStyle/>
        <a:p>
          <a:endParaRPr lang="es-ES"/>
        </a:p>
      </dgm:t>
    </dgm:pt>
    <dgm:pt modelId="{43F1653C-587E-47DC-858F-0E1F0409661E}" type="sibTrans" cxnId="{CAA66033-CE40-40F8-810F-0FDE7F406261}">
      <dgm:prSet/>
      <dgm:spPr/>
      <dgm:t>
        <a:bodyPr/>
        <a:lstStyle/>
        <a:p>
          <a:endParaRPr lang="es-ES"/>
        </a:p>
      </dgm:t>
    </dgm:pt>
    <dgm:pt modelId="{3769138D-63DC-4D66-AFD3-053784341626}">
      <dgm:prSet phldrT="[Texto]"/>
      <dgm:spPr/>
      <dgm:t>
        <a:bodyPr/>
        <a:lstStyle/>
        <a:p>
          <a:pPr algn="just"/>
          <a:r>
            <a:rPr lang="es-ES" dirty="0" smtClean="0"/>
            <a:t>Gracias a las nuevas tecnologías que se encuentran en el mercado se pueden abaratar costos al reducir y hacer más eficiente su consumo de energía.</a:t>
          </a:r>
          <a:endParaRPr lang="es-ES" dirty="0"/>
        </a:p>
      </dgm:t>
    </dgm:pt>
    <dgm:pt modelId="{BAE2D18A-86AE-4172-ADDB-C51DB3C3D01D}" type="parTrans" cxnId="{F068851F-11DB-4E11-919D-A7BE7BAAE3D0}">
      <dgm:prSet/>
      <dgm:spPr/>
      <dgm:t>
        <a:bodyPr/>
        <a:lstStyle/>
        <a:p>
          <a:endParaRPr lang="es-EC"/>
        </a:p>
      </dgm:t>
    </dgm:pt>
    <dgm:pt modelId="{4D8B6795-1AC3-43CB-8952-5C650232A0E0}" type="sibTrans" cxnId="{F068851F-11DB-4E11-919D-A7BE7BAAE3D0}">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00000" custLinFactNeighborX="6158" custLinFactNeighborY="-16892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4"/>
      <dgm:spPr/>
      <dgm:t>
        <a:bodyPr/>
        <a:lstStyle/>
        <a:p>
          <a:endParaRPr lang="es-EC"/>
        </a:p>
      </dgm:t>
    </dgm:pt>
    <dgm:pt modelId="{09EF8C28-79EC-4B13-86CD-E2487DBA52DD}" type="pres">
      <dgm:prSet presAssocID="{ECDC48E8-9947-4839-A485-A749BB8E4D81}" presName="childText" presStyleLbl="bgAcc1" presStyleIdx="0" presStyleCnt="4" custScaleX="728675" custScaleY="182499" custLinFactNeighborX="-49248" custLinFactNeighborY="-49665">
        <dgm:presLayoutVars>
          <dgm:bulletEnabled val="1"/>
        </dgm:presLayoutVars>
      </dgm:prSet>
      <dgm:spPr/>
      <dgm:t>
        <a:bodyPr/>
        <a:lstStyle/>
        <a:p>
          <a:endParaRPr lang="es-EC"/>
        </a:p>
      </dgm:t>
    </dgm:pt>
    <dgm:pt modelId="{B1215EED-AFCE-4409-B55B-A664CCA42178}" type="pres">
      <dgm:prSet presAssocID="{BAE2D18A-86AE-4172-ADDB-C51DB3C3D01D}" presName="Name13" presStyleLbl="parChTrans1D2" presStyleIdx="1" presStyleCnt="4"/>
      <dgm:spPr/>
      <dgm:t>
        <a:bodyPr/>
        <a:lstStyle/>
        <a:p>
          <a:endParaRPr lang="es-EC"/>
        </a:p>
      </dgm:t>
    </dgm:pt>
    <dgm:pt modelId="{6DDFD97D-562B-4F97-B0D1-3EE4DB247724}" type="pres">
      <dgm:prSet presAssocID="{3769138D-63DC-4D66-AFD3-053784341626}" presName="childText" presStyleLbl="bgAcc1" presStyleIdx="1" presStyleCnt="4" custScaleX="721189" custScaleY="151360" custLinFactNeighborX="-47896" custLinFactNeighborY="-46263">
        <dgm:presLayoutVars>
          <dgm:bulletEnabled val="1"/>
        </dgm:presLayoutVars>
      </dgm:prSet>
      <dgm:spPr/>
      <dgm:t>
        <a:bodyPr/>
        <a:lstStyle/>
        <a:p>
          <a:endParaRPr lang="es-EC"/>
        </a:p>
      </dgm:t>
    </dgm:pt>
    <dgm:pt modelId="{C49E1DF8-F52A-4B34-8437-CDEE6AD2AE47}" type="pres">
      <dgm:prSet presAssocID="{71463337-52F0-4144-9C95-D70080C79DC4}" presName="Name13" presStyleLbl="parChTrans1D2" presStyleIdx="2" presStyleCnt="4"/>
      <dgm:spPr/>
      <dgm:t>
        <a:bodyPr/>
        <a:lstStyle/>
        <a:p>
          <a:endParaRPr lang="es-EC"/>
        </a:p>
      </dgm:t>
    </dgm:pt>
    <dgm:pt modelId="{D71B9918-013E-432A-82FF-1CBA84668A90}" type="pres">
      <dgm:prSet presAssocID="{69A41C52-5FB4-425D-A36E-C4F69FD76286}" presName="childText" presStyleLbl="bgAcc1" presStyleIdx="2" presStyleCnt="4" custScaleX="727857" custScaleY="148851" custLinFactNeighborX="-49248" custLinFactNeighborY="-45583">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3" presStyleCnt="4"/>
      <dgm:spPr/>
      <dgm:t>
        <a:bodyPr/>
        <a:lstStyle/>
        <a:p>
          <a:endParaRPr lang="es-EC"/>
        </a:p>
      </dgm:t>
    </dgm:pt>
    <dgm:pt modelId="{77CB13AE-23F9-46B8-9B81-A7245B5CB73C}" type="pres">
      <dgm:prSet presAssocID="{F263700C-5DE9-4FC3-9A84-A7FFBD80F63A}" presName="childText" presStyleLbl="bgAcc1" presStyleIdx="3" presStyleCnt="4" custScaleX="727857" custScaleY="184992" custLinFactNeighborX="-49248" custLinFactNeighborY="-44902">
        <dgm:presLayoutVars>
          <dgm:bulletEnabled val="1"/>
        </dgm:presLayoutVars>
      </dgm:prSet>
      <dgm:spPr/>
      <dgm:t>
        <a:bodyPr/>
        <a:lstStyle/>
        <a:p>
          <a:endParaRPr lang="es-EC"/>
        </a:p>
      </dgm:t>
    </dgm:pt>
  </dgm:ptLst>
  <dgm:cxnLst>
    <dgm:cxn modelId="{83020672-A24D-402F-A9A5-C2627591C1A7}" type="presOf" srcId="{37C41325-BF9C-4300-9D1C-A07323AB001E}" destId="{ED9D5064-F142-4AE6-B587-BCA6FD4DFF0A}"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2" destOrd="0" parTransId="{71463337-52F0-4144-9C95-D70080C79DC4}" sibTransId="{F3F38450-6DF1-4260-82B6-7AC6246F2A65}"/>
    <dgm:cxn modelId="{11B07AA6-7504-43AF-8109-A3837F63DF9E}"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44D9721-4652-495A-B84A-CEE4B3950004}" type="presOf" srcId="{3769138D-63DC-4D66-AFD3-053784341626}" destId="{6DDFD97D-562B-4F97-B0D1-3EE4DB247724}" srcOrd="0" destOrd="0" presId="urn:microsoft.com/office/officeart/2005/8/layout/hierarchy3"/>
    <dgm:cxn modelId="{CC1D16CC-A2EA-4E28-9DCA-A538E81684A0}" type="presOf" srcId="{A6156355-030D-4438-82CC-B90409B88C85}" destId="{A0025939-C6BF-46CF-BFAE-FD32A670F404}" srcOrd="0" destOrd="0" presId="urn:microsoft.com/office/officeart/2005/8/layout/hierarchy3"/>
    <dgm:cxn modelId="{2C29D3F4-B453-46A3-B6E4-F163BE9482E7}" type="presOf" srcId="{BAE2D18A-86AE-4172-ADDB-C51DB3C3D01D}" destId="{B1215EED-AFCE-4409-B55B-A664CCA42178}" srcOrd="0" destOrd="0" presId="urn:microsoft.com/office/officeart/2005/8/layout/hierarchy3"/>
    <dgm:cxn modelId="{F068851F-11DB-4E11-919D-A7BE7BAAE3D0}" srcId="{CB9964DC-5E01-4879-9733-CDEE2AB1D1F7}" destId="{3769138D-63DC-4D66-AFD3-053784341626}" srcOrd="1" destOrd="0" parTransId="{BAE2D18A-86AE-4172-ADDB-C51DB3C3D01D}" sibTransId="{4D8B6795-1AC3-43CB-8952-5C650232A0E0}"/>
    <dgm:cxn modelId="{CAA66033-CE40-40F8-810F-0FDE7F406261}" srcId="{CB9964DC-5E01-4879-9733-CDEE2AB1D1F7}" destId="{F263700C-5DE9-4FC3-9A84-A7FFBD80F63A}" srcOrd="3" destOrd="0" parTransId="{37C41325-BF9C-4300-9D1C-A07323AB001E}" sibTransId="{43F1653C-587E-47DC-858F-0E1F0409661E}"/>
    <dgm:cxn modelId="{5FC4F66A-F1E7-481A-BC01-994A286A7CB8}" type="presOf" srcId="{7061F2FC-F2AB-4DE3-98B0-886576B4E2C6}" destId="{D433476B-D68D-4328-ADAC-B2895D3D50CF}"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000FCB7B-04F5-48B2-8CD9-BB745708BE17}" type="presOf" srcId="{F263700C-5DE9-4FC3-9A84-A7FFBD80F63A}" destId="{77CB13AE-23F9-46B8-9B81-A7245B5CB73C}"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AF97C0CD-6B1A-4CB6-BA56-4964943B570B}" type="presParOf" srcId="{F784BE88-3DB9-4E87-AFCA-2ED0BF00DEA1}" destId="{B1215EED-AFCE-4409-B55B-A664CCA42178}" srcOrd="2" destOrd="0" presId="urn:microsoft.com/office/officeart/2005/8/layout/hierarchy3"/>
    <dgm:cxn modelId="{961498F2-E60C-4D0C-B694-18674BE51AA3}" type="presParOf" srcId="{F784BE88-3DB9-4E87-AFCA-2ED0BF00DEA1}" destId="{6DDFD97D-562B-4F97-B0D1-3EE4DB247724}" srcOrd="3" destOrd="0" presId="urn:microsoft.com/office/officeart/2005/8/layout/hierarchy3"/>
    <dgm:cxn modelId="{2DD2C333-A8AE-4770-9FCD-FFAA552C88D8}" type="presParOf" srcId="{F784BE88-3DB9-4E87-AFCA-2ED0BF00DEA1}" destId="{C49E1DF8-F52A-4B34-8437-CDEE6AD2AE47}" srcOrd="4" destOrd="0" presId="urn:microsoft.com/office/officeart/2005/8/layout/hierarchy3"/>
    <dgm:cxn modelId="{B86F4CBF-8FD2-4885-97F8-1552396474E6}" type="presParOf" srcId="{F784BE88-3DB9-4E87-AFCA-2ED0BF00DEA1}" destId="{D71B9918-013E-432A-82FF-1CBA84668A90}" srcOrd="5" destOrd="0" presId="urn:microsoft.com/office/officeart/2005/8/layout/hierarchy3"/>
    <dgm:cxn modelId="{7329D1F3-9EB4-40F4-8A85-C668DC6B0CFF}" type="presParOf" srcId="{F784BE88-3DB9-4E87-AFCA-2ED0BF00DEA1}" destId="{ED9D5064-F142-4AE6-B587-BCA6FD4DFF0A}" srcOrd="6" destOrd="0" presId="urn:microsoft.com/office/officeart/2005/8/layout/hierarchy3"/>
    <dgm:cxn modelId="{2C889C2B-05AA-4B7C-B72D-9B0F91AA112E}" type="presParOf" srcId="{F784BE88-3DB9-4E87-AFCA-2ED0BF00DEA1}" destId="{77CB13AE-23F9-46B8-9B81-A7245B5CB73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custT="1"/>
      <dgm:spPr/>
      <dgm:t>
        <a:bodyPr/>
        <a:lstStyle/>
        <a:p>
          <a:pPr algn="just"/>
          <a:r>
            <a:rPr lang="es-EC" sz="1800" dirty="0" smtClean="0"/>
            <a:t>Este control PI-Difuso Adaptativo esta programado en el arduino mega, el cual recibirá la señal de 4 movimientos, pero solo el movimiento hacia adelante implementara el control PI-Difuso Adaptativo.</a:t>
          </a:r>
          <a:endParaRPr lang="es-ES" sz="1800"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6D2C3878-484F-443E-B8BD-A1A3233DF982}">
      <dgm:prSet phldrT="[Texto]" custT="1"/>
      <dgm:spPr/>
      <dgm:t>
        <a:bodyPr/>
        <a:lstStyle/>
        <a:p>
          <a:pPr algn="just"/>
          <a:r>
            <a:rPr lang="es-ES" sz="1800" dirty="0" smtClean="0"/>
            <a:t>Para el movimiento hacia adelante tiene 3 velocidades, la velocidad máxima es de 1,7m/s, las otras 2 velocidades es de 1,3m/s y 0,8m/s</a:t>
          </a:r>
        </a:p>
      </dgm:t>
    </dgm:pt>
    <dgm:pt modelId="{A5B1182C-43F2-456A-BE6A-72D70071F058}" type="parTrans" cxnId="{DB96D2CE-A2C1-427D-B974-65DAD1A7E15E}">
      <dgm:prSet/>
      <dgm:spPr/>
      <dgm:t>
        <a:bodyPr/>
        <a:lstStyle/>
        <a:p>
          <a:endParaRPr lang="es-EC"/>
        </a:p>
      </dgm:t>
    </dgm:pt>
    <dgm:pt modelId="{888B1D04-F7C0-4956-BFDE-7AFC8BEFFBBF}" type="sibTrans" cxnId="{DB96D2CE-A2C1-427D-B974-65DAD1A7E15E}">
      <dgm:prSet/>
      <dgm:spPr/>
      <dgm:t>
        <a:bodyPr/>
        <a:lstStyle/>
        <a:p>
          <a:endParaRPr lang="es-EC"/>
        </a:p>
      </dgm:t>
    </dgm:pt>
    <dgm:pt modelId="{BBEA8EE9-9635-4EA1-9803-1E456BEA505D}">
      <dgm:prSet phldrT="[Texto]" custT="1"/>
      <dgm:spPr/>
      <dgm:t>
        <a:bodyPr/>
        <a:lstStyle/>
        <a:p>
          <a:pPr algn="just"/>
          <a:r>
            <a:rPr lang="es-ES" sz="1800" dirty="0" smtClean="0"/>
            <a:t>Los movimientos hacia la derecha e izquierda se les </a:t>
          </a:r>
          <a:r>
            <a:rPr lang="es-ES" sz="1800" dirty="0" err="1" smtClean="0"/>
            <a:t>dara</a:t>
          </a:r>
          <a:r>
            <a:rPr lang="es-ES" sz="1800" dirty="0" smtClean="0"/>
            <a:t> un pulso de 255pwm para que trabaje a su máxima cada motor por individual.</a:t>
          </a:r>
        </a:p>
      </dgm:t>
    </dgm:pt>
    <dgm:pt modelId="{841C35F9-3092-429C-A824-8507C3AD0231}" type="parTrans" cxnId="{27D9BEBD-B641-4A82-BFCB-4C874AA61852}">
      <dgm:prSet/>
      <dgm:spPr/>
      <dgm:t>
        <a:bodyPr/>
        <a:lstStyle/>
        <a:p>
          <a:endParaRPr lang="es-EC"/>
        </a:p>
      </dgm:t>
    </dgm:pt>
    <dgm:pt modelId="{70584878-91B1-4B22-8918-CA74568057F8}" type="sibTrans" cxnId="{27D9BEBD-B641-4A82-BFCB-4C874AA61852}">
      <dgm:prSet/>
      <dgm:spPr/>
      <dgm:t>
        <a:bodyPr/>
        <a:lstStyle/>
        <a:p>
          <a:endParaRPr lang="es-EC"/>
        </a:p>
      </dgm:t>
    </dgm:pt>
    <dgm:pt modelId="{285EEADE-DCAF-4186-9C86-2B494349D913}">
      <dgm:prSet phldrT="[Texto]" custT="1"/>
      <dgm:spPr/>
      <dgm:t>
        <a:bodyPr/>
        <a:lstStyle/>
        <a:p>
          <a:pPr algn="just"/>
          <a:r>
            <a:rPr lang="es-ES" sz="1800" dirty="0" smtClean="0"/>
            <a:t>El movimiento hacia </a:t>
          </a:r>
          <a:r>
            <a:rPr lang="es-ES" sz="1800" dirty="0" err="1" smtClean="0"/>
            <a:t>atras</a:t>
          </a:r>
          <a:r>
            <a:rPr lang="es-ES" sz="1800" dirty="0" smtClean="0"/>
            <a:t> se programa con un </a:t>
          </a:r>
          <a:r>
            <a:rPr lang="es-ES" sz="1800" dirty="0" err="1" smtClean="0"/>
            <a:t>pwm</a:t>
          </a:r>
          <a:r>
            <a:rPr lang="es-ES" sz="1800" dirty="0" smtClean="0"/>
            <a:t> de 100 para que no vaya a una velocidad mayor de 1m/s</a:t>
          </a:r>
        </a:p>
      </dgm:t>
    </dgm:pt>
    <dgm:pt modelId="{4FE59AAA-868D-4412-87A5-3856EB0C1F58}" type="parTrans" cxnId="{57BB0E07-9EC2-47ED-835A-E8AA57851E1F}">
      <dgm:prSet/>
      <dgm:spPr/>
      <dgm:t>
        <a:bodyPr/>
        <a:lstStyle/>
        <a:p>
          <a:endParaRPr lang="es-EC"/>
        </a:p>
      </dgm:t>
    </dgm:pt>
    <dgm:pt modelId="{FDF39F9D-BA89-408B-B9E3-C94C76AC0175}" type="sibTrans" cxnId="{57BB0E07-9EC2-47ED-835A-E8AA57851E1F}">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332" custLinFactNeighborY="-6942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4"/>
      <dgm:spPr/>
      <dgm:t>
        <a:bodyPr/>
        <a:lstStyle/>
        <a:p>
          <a:endParaRPr lang="es-EC"/>
        </a:p>
      </dgm:t>
    </dgm:pt>
    <dgm:pt modelId="{D71B9918-013E-432A-82FF-1CBA84668A90}" type="pres">
      <dgm:prSet presAssocID="{69A41C52-5FB4-425D-A36E-C4F69FD76286}" presName="childText" presStyleLbl="bgAcc1" presStyleIdx="0" presStyleCnt="4" custScaleX="883450" custScaleY="220023" custLinFactNeighborX="-42340" custLinFactNeighborY="-24357">
        <dgm:presLayoutVars>
          <dgm:bulletEnabled val="1"/>
        </dgm:presLayoutVars>
      </dgm:prSet>
      <dgm:spPr/>
      <dgm:t>
        <a:bodyPr/>
        <a:lstStyle/>
        <a:p>
          <a:endParaRPr lang="es-EC"/>
        </a:p>
      </dgm:t>
    </dgm:pt>
    <dgm:pt modelId="{90092F58-CBA9-421E-8B5A-3DD23427C429}" type="pres">
      <dgm:prSet presAssocID="{A5B1182C-43F2-456A-BE6A-72D70071F058}" presName="Name13" presStyleLbl="parChTrans1D2" presStyleIdx="1" presStyleCnt="4"/>
      <dgm:spPr/>
      <dgm:t>
        <a:bodyPr/>
        <a:lstStyle/>
        <a:p>
          <a:endParaRPr lang="es-EC"/>
        </a:p>
      </dgm:t>
    </dgm:pt>
    <dgm:pt modelId="{1EE33AF3-77BF-4474-8D29-42E83A074D49}" type="pres">
      <dgm:prSet presAssocID="{6D2C3878-484F-443E-B8BD-A1A3233DF982}" presName="childText" presStyleLbl="bgAcc1" presStyleIdx="1" presStyleCnt="4" custScaleX="880254" custScaleY="161734" custLinFactNeighborX="-40247" custLinFactNeighborY="-27698">
        <dgm:presLayoutVars>
          <dgm:bulletEnabled val="1"/>
        </dgm:presLayoutVars>
      </dgm:prSet>
      <dgm:spPr/>
      <dgm:t>
        <a:bodyPr/>
        <a:lstStyle/>
        <a:p>
          <a:endParaRPr lang="es-EC"/>
        </a:p>
      </dgm:t>
    </dgm:pt>
    <dgm:pt modelId="{1A0DE5D0-81C6-4CC2-8A76-9AC5947F6589}" type="pres">
      <dgm:prSet presAssocID="{841C35F9-3092-429C-A824-8507C3AD0231}" presName="Name13" presStyleLbl="parChTrans1D2" presStyleIdx="2" presStyleCnt="4"/>
      <dgm:spPr/>
    </dgm:pt>
    <dgm:pt modelId="{4C1CC3BE-0D23-43E9-A44F-952D30191E76}" type="pres">
      <dgm:prSet presAssocID="{BBEA8EE9-9635-4EA1-9803-1E456BEA505D}" presName="childText" presStyleLbl="bgAcc1" presStyleIdx="2" presStyleCnt="4" custScaleX="881535" custScaleY="149021" custLinFactNeighborX="-37592" custLinFactNeighborY="-32338">
        <dgm:presLayoutVars>
          <dgm:bulletEnabled val="1"/>
        </dgm:presLayoutVars>
      </dgm:prSet>
      <dgm:spPr/>
      <dgm:t>
        <a:bodyPr/>
        <a:lstStyle/>
        <a:p>
          <a:endParaRPr lang="es-EC"/>
        </a:p>
      </dgm:t>
    </dgm:pt>
    <dgm:pt modelId="{F2F84054-4B02-401A-BB41-B2CF8884EC84}" type="pres">
      <dgm:prSet presAssocID="{4FE59AAA-868D-4412-87A5-3856EB0C1F58}" presName="Name13" presStyleLbl="parChTrans1D2" presStyleIdx="3" presStyleCnt="4"/>
      <dgm:spPr/>
    </dgm:pt>
    <dgm:pt modelId="{9F1B66DB-854E-41C9-A95F-CC69DBB7BCEE}" type="pres">
      <dgm:prSet presAssocID="{285EEADE-DCAF-4186-9C86-2B494349D913}" presName="childText" presStyleLbl="bgAcc1" presStyleIdx="3" presStyleCnt="4" custScaleX="872771" custScaleY="171635" custLinFactNeighborX="-35993" custLinFactNeighborY="-36211">
        <dgm:presLayoutVars>
          <dgm:bulletEnabled val="1"/>
        </dgm:presLayoutVars>
      </dgm:prSet>
      <dgm:spPr/>
      <dgm:t>
        <a:bodyPr/>
        <a:lstStyle/>
        <a:p>
          <a:endParaRPr lang="es-EC"/>
        </a:p>
      </dgm:t>
    </dgm:pt>
  </dgm:ptLst>
  <dgm:cxnLst>
    <dgm:cxn modelId="{B5C16C89-1BCF-4BF3-B259-A840B5E5CB91}" type="presOf" srcId="{71463337-52F0-4144-9C95-D70080C79DC4}" destId="{C49E1DF8-F52A-4B34-8437-CDEE6AD2AE47}" srcOrd="0" destOrd="0" presId="urn:microsoft.com/office/officeart/2005/8/layout/hierarchy3"/>
    <dgm:cxn modelId="{28473493-864E-4EC6-A73E-6FE3BED8360B}"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788B8149-9A94-4B76-B744-C3FBA2380665}" srcId="{CB9964DC-5E01-4879-9733-CDEE2AB1D1F7}" destId="{69A41C52-5FB4-425D-A36E-C4F69FD76286}" srcOrd="0" destOrd="0" parTransId="{71463337-52F0-4144-9C95-D70080C79DC4}" sibTransId="{F3F38450-6DF1-4260-82B6-7AC6246F2A65}"/>
    <dgm:cxn modelId="{609B8A08-8C1E-4EBE-ACB1-ACB3C76EBC0C}" type="presOf" srcId="{69A41C52-5FB4-425D-A36E-C4F69FD76286}" destId="{D71B9918-013E-432A-82FF-1CBA84668A90}" srcOrd="0" destOrd="0" presId="urn:microsoft.com/office/officeart/2005/8/layout/hierarchy3"/>
    <dgm:cxn modelId="{3393A384-ADB6-480F-8B2B-1012EAFAF48A}" type="presOf" srcId="{A5B1182C-43F2-456A-BE6A-72D70071F058}" destId="{90092F58-CBA9-421E-8B5A-3DD23427C429}" srcOrd="0" destOrd="0" presId="urn:microsoft.com/office/officeart/2005/8/layout/hierarchy3"/>
    <dgm:cxn modelId="{27D9BEBD-B641-4A82-BFCB-4C874AA61852}" srcId="{CB9964DC-5E01-4879-9733-CDEE2AB1D1F7}" destId="{BBEA8EE9-9635-4EA1-9803-1E456BEA505D}" srcOrd="2" destOrd="0" parTransId="{841C35F9-3092-429C-A824-8507C3AD0231}" sibTransId="{70584878-91B1-4B22-8918-CA74568057F8}"/>
    <dgm:cxn modelId="{9E1BD009-3911-44FD-97E9-C20EEE3F0544}" type="presOf" srcId="{7061F2FC-F2AB-4DE3-98B0-886576B4E2C6}" destId="{D433476B-D68D-4328-ADAC-B2895D3D50CF}" srcOrd="0" destOrd="0" presId="urn:microsoft.com/office/officeart/2005/8/layout/hierarchy3"/>
    <dgm:cxn modelId="{32727D8D-67C9-48AD-86A6-E307099F86E1}" type="presOf" srcId="{285EEADE-DCAF-4186-9C86-2B494349D913}" destId="{9F1B66DB-854E-41C9-A95F-CC69DBB7BCEE}" srcOrd="0" destOrd="0" presId="urn:microsoft.com/office/officeart/2005/8/layout/hierarchy3"/>
    <dgm:cxn modelId="{6159C6B0-F540-42A3-9F5D-0F3936681C0B}" type="presOf" srcId="{CB9964DC-5E01-4879-9733-CDEE2AB1D1F7}" destId="{ECB1CA3E-26B8-4A39-AEF8-6F06E506D3C7}" srcOrd="0" destOrd="0" presId="urn:microsoft.com/office/officeart/2005/8/layout/hierarchy3"/>
    <dgm:cxn modelId="{DB96D2CE-A2C1-427D-B974-65DAD1A7E15E}" srcId="{CB9964DC-5E01-4879-9733-CDEE2AB1D1F7}" destId="{6D2C3878-484F-443E-B8BD-A1A3233DF982}" srcOrd="1" destOrd="0" parTransId="{A5B1182C-43F2-456A-BE6A-72D70071F058}" sibTransId="{888B1D04-F7C0-4956-BFDE-7AFC8BEFFBBF}"/>
    <dgm:cxn modelId="{ECD70DF3-A304-4DB9-98A8-1B444E6CCBA5}" type="presOf" srcId="{6D2C3878-484F-443E-B8BD-A1A3233DF982}" destId="{1EE33AF3-77BF-4474-8D29-42E83A074D49}" srcOrd="0" destOrd="0" presId="urn:microsoft.com/office/officeart/2005/8/layout/hierarchy3"/>
    <dgm:cxn modelId="{6CE62F52-AE42-4E37-ABD9-1FB06807CC0F}" type="presOf" srcId="{841C35F9-3092-429C-A824-8507C3AD0231}" destId="{1A0DE5D0-81C6-4CC2-8A76-9AC5947F6589}" srcOrd="0" destOrd="0" presId="urn:microsoft.com/office/officeart/2005/8/layout/hierarchy3"/>
    <dgm:cxn modelId="{57BB0E07-9EC2-47ED-835A-E8AA57851E1F}" srcId="{CB9964DC-5E01-4879-9733-CDEE2AB1D1F7}" destId="{285EEADE-DCAF-4186-9C86-2B494349D913}" srcOrd="3" destOrd="0" parTransId="{4FE59AAA-868D-4412-87A5-3856EB0C1F58}" sibTransId="{FDF39F9D-BA89-408B-B9E3-C94C76AC0175}"/>
    <dgm:cxn modelId="{1E9FDDDF-20EB-41CF-AB49-59C2B4B29473}" type="presOf" srcId="{4FE59AAA-868D-4412-87A5-3856EB0C1F58}" destId="{F2F84054-4B02-401A-BB41-B2CF8884EC84}" srcOrd="0" destOrd="0" presId="urn:microsoft.com/office/officeart/2005/8/layout/hierarchy3"/>
    <dgm:cxn modelId="{825DB83D-9D07-4339-B599-9FB7CEF3894B}" type="presOf" srcId="{BBEA8EE9-9635-4EA1-9803-1E456BEA505D}" destId="{4C1CC3BE-0D23-43E9-A44F-952D30191E76}" srcOrd="0" destOrd="0" presId="urn:microsoft.com/office/officeart/2005/8/layout/hierarchy3"/>
    <dgm:cxn modelId="{58C05DEF-F08D-4608-9FD6-1DD19D7B3129}" type="presParOf" srcId="{D433476B-D68D-4328-ADAC-B2895D3D50CF}" destId="{1E58A3BC-F1F7-40EE-89AA-32E802ED4BF7}" srcOrd="0" destOrd="0" presId="urn:microsoft.com/office/officeart/2005/8/layout/hierarchy3"/>
    <dgm:cxn modelId="{26CC20F1-80D4-490A-BC49-2A95733B9F67}" type="presParOf" srcId="{1E58A3BC-F1F7-40EE-89AA-32E802ED4BF7}" destId="{D21DF85A-45CA-4CE0-B0ED-CF4615475EE0}" srcOrd="0" destOrd="0" presId="urn:microsoft.com/office/officeart/2005/8/layout/hierarchy3"/>
    <dgm:cxn modelId="{7A8CC461-140D-4784-82F8-F2C3822B04A1}" type="presParOf" srcId="{D21DF85A-45CA-4CE0-B0ED-CF4615475EE0}" destId="{ECB1CA3E-26B8-4A39-AEF8-6F06E506D3C7}" srcOrd="0" destOrd="0" presId="urn:microsoft.com/office/officeart/2005/8/layout/hierarchy3"/>
    <dgm:cxn modelId="{F01F243A-01D0-4BF1-BC9A-849E50DF43C2}" type="presParOf" srcId="{D21DF85A-45CA-4CE0-B0ED-CF4615475EE0}" destId="{C7DDC059-89DD-4F99-A10D-9C975D60C8D8}" srcOrd="1" destOrd="0" presId="urn:microsoft.com/office/officeart/2005/8/layout/hierarchy3"/>
    <dgm:cxn modelId="{EBC258D8-42CD-4E46-B8AF-932B11CBB950}" type="presParOf" srcId="{1E58A3BC-F1F7-40EE-89AA-32E802ED4BF7}" destId="{F784BE88-3DB9-4E87-AFCA-2ED0BF00DEA1}" srcOrd="1" destOrd="0" presId="urn:microsoft.com/office/officeart/2005/8/layout/hierarchy3"/>
    <dgm:cxn modelId="{8C6E93CC-2357-48CB-8962-EA64EB246AF3}" type="presParOf" srcId="{F784BE88-3DB9-4E87-AFCA-2ED0BF00DEA1}" destId="{C49E1DF8-F52A-4B34-8437-CDEE6AD2AE47}" srcOrd="0" destOrd="0" presId="urn:microsoft.com/office/officeart/2005/8/layout/hierarchy3"/>
    <dgm:cxn modelId="{2DB11EB0-534D-4043-8D3B-4D17F2B19535}" type="presParOf" srcId="{F784BE88-3DB9-4E87-AFCA-2ED0BF00DEA1}" destId="{D71B9918-013E-432A-82FF-1CBA84668A90}" srcOrd="1" destOrd="0" presId="urn:microsoft.com/office/officeart/2005/8/layout/hierarchy3"/>
    <dgm:cxn modelId="{F41DC5EF-1BB7-4F44-BA2F-DB78E613F011}" type="presParOf" srcId="{F784BE88-3DB9-4E87-AFCA-2ED0BF00DEA1}" destId="{90092F58-CBA9-421E-8B5A-3DD23427C429}" srcOrd="2" destOrd="0" presId="urn:microsoft.com/office/officeart/2005/8/layout/hierarchy3"/>
    <dgm:cxn modelId="{5755E4F4-4AE7-4AE8-86A7-05487EE977AA}" type="presParOf" srcId="{F784BE88-3DB9-4E87-AFCA-2ED0BF00DEA1}" destId="{1EE33AF3-77BF-4474-8D29-42E83A074D49}" srcOrd="3" destOrd="0" presId="urn:microsoft.com/office/officeart/2005/8/layout/hierarchy3"/>
    <dgm:cxn modelId="{B419E2EA-91F6-46EE-976A-B2FB63B15292}" type="presParOf" srcId="{F784BE88-3DB9-4E87-AFCA-2ED0BF00DEA1}" destId="{1A0DE5D0-81C6-4CC2-8A76-9AC5947F6589}" srcOrd="4" destOrd="0" presId="urn:microsoft.com/office/officeart/2005/8/layout/hierarchy3"/>
    <dgm:cxn modelId="{83BA9CCB-BF4C-4155-9A3B-57D4AA293D49}" type="presParOf" srcId="{F784BE88-3DB9-4E87-AFCA-2ED0BF00DEA1}" destId="{4C1CC3BE-0D23-43E9-A44F-952D30191E76}" srcOrd="5" destOrd="0" presId="urn:microsoft.com/office/officeart/2005/8/layout/hierarchy3"/>
    <dgm:cxn modelId="{59F53E7C-1BE3-43D3-8FCF-516EE27E490C}" type="presParOf" srcId="{F784BE88-3DB9-4E87-AFCA-2ED0BF00DEA1}" destId="{F2F84054-4B02-401A-BB41-B2CF8884EC84}" srcOrd="6" destOrd="0" presId="urn:microsoft.com/office/officeart/2005/8/layout/hierarchy3"/>
    <dgm:cxn modelId="{01155EB4-800D-49B0-987D-7C805CD2E44B}" type="presParOf" srcId="{F784BE88-3DB9-4E87-AFCA-2ED0BF00DEA1}" destId="{9F1B66DB-854E-41C9-A95F-CC69DBB7BCEE}"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0EA0ACB3-D729-47FD-BCD6-A05484F3D608}" type="presOf" srcId="{7061F2FC-F2AB-4DE3-98B0-886576B4E2C6}" destId="{D433476B-D68D-4328-ADAC-B2895D3D50CF}" srcOrd="0" destOrd="0" presId="urn:microsoft.com/office/officeart/2005/8/layout/hierarchy3"/>
    <dgm:cxn modelId="{CFC8BF08-1ADB-4EF6-B633-E90DF2453AE6}"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68E4365B-6504-4405-9746-5CA9050D77C9}" type="presOf" srcId="{CB9964DC-5E01-4879-9733-CDEE2AB1D1F7}" destId="{C7DDC059-89DD-4F99-A10D-9C975D60C8D8}" srcOrd="1" destOrd="0" presId="urn:microsoft.com/office/officeart/2005/8/layout/hierarchy3"/>
    <dgm:cxn modelId="{029E1740-03FE-4910-9204-C95194DCBC9D}" type="presParOf" srcId="{D433476B-D68D-4328-ADAC-B2895D3D50CF}" destId="{1E58A3BC-F1F7-40EE-89AA-32E802ED4BF7}" srcOrd="0" destOrd="0" presId="urn:microsoft.com/office/officeart/2005/8/layout/hierarchy3"/>
    <dgm:cxn modelId="{86297DCA-C2D2-439D-BBEB-6205E10723BA}" type="presParOf" srcId="{1E58A3BC-F1F7-40EE-89AA-32E802ED4BF7}" destId="{D21DF85A-45CA-4CE0-B0ED-CF4615475EE0}" srcOrd="0" destOrd="0" presId="urn:microsoft.com/office/officeart/2005/8/layout/hierarchy3"/>
    <dgm:cxn modelId="{9BF5883E-0BA6-47B7-BC52-9E9EFA5FA6C5}" type="presParOf" srcId="{D21DF85A-45CA-4CE0-B0ED-CF4615475EE0}" destId="{ECB1CA3E-26B8-4A39-AEF8-6F06E506D3C7}" srcOrd="0" destOrd="0" presId="urn:microsoft.com/office/officeart/2005/8/layout/hierarchy3"/>
    <dgm:cxn modelId="{D311A795-1D81-4D6D-93F9-106C967BBE44}" type="presParOf" srcId="{D21DF85A-45CA-4CE0-B0ED-CF4615475EE0}" destId="{C7DDC059-89DD-4F99-A10D-9C975D60C8D8}" srcOrd="1" destOrd="0" presId="urn:microsoft.com/office/officeart/2005/8/layout/hierarchy3"/>
    <dgm:cxn modelId="{A0AF27D4-FF52-4E54-9199-800DA7B7755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140C584A-7810-4AB3-B18B-CDA60759CB71}" type="presOf" srcId="{CB9964DC-5E01-4879-9733-CDEE2AB1D1F7}" destId="{C7DDC059-89DD-4F99-A10D-9C975D60C8D8}" srcOrd="1" destOrd="0" presId="urn:microsoft.com/office/officeart/2005/8/layout/hierarchy3"/>
    <dgm:cxn modelId="{6D1AA0E1-DF4C-43EC-BDD3-91EAAB70FF71}" type="presOf" srcId="{7061F2FC-F2AB-4DE3-98B0-886576B4E2C6}" destId="{D433476B-D68D-4328-ADAC-B2895D3D50CF}" srcOrd="0" destOrd="0" presId="urn:microsoft.com/office/officeart/2005/8/layout/hierarchy3"/>
    <dgm:cxn modelId="{EDAFCCC5-F1AD-4FB3-A0A5-CC3F8FD08F86}" type="presOf" srcId="{CB9964DC-5E01-4879-9733-CDEE2AB1D1F7}" destId="{ECB1CA3E-26B8-4A39-AEF8-6F06E506D3C7}" srcOrd="0" destOrd="0" presId="urn:microsoft.com/office/officeart/2005/8/layout/hierarchy3"/>
    <dgm:cxn modelId="{2F8DF1A7-6941-4215-8C99-F8FFE48A71DC}" type="presParOf" srcId="{D433476B-D68D-4328-ADAC-B2895D3D50CF}" destId="{1E58A3BC-F1F7-40EE-89AA-32E802ED4BF7}" srcOrd="0" destOrd="0" presId="urn:microsoft.com/office/officeart/2005/8/layout/hierarchy3"/>
    <dgm:cxn modelId="{F5E2B6D8-4B6D-49B9-8D42-4DCA7A37601C}" type="presParOf" srcId="{1E58A3BC-F1F7-40EE-89AA-32E802ED4BF7}" destId="{D21DF85A-45CA-4CE0-B0ED-CF4615475EE0}" srcOrd="0" destOrd="0" presId="urn:microsoft.com/office/officeart/2005/8/layout/hierarchy3"/>
    <dgm:cxn modelId="{0EEC349A-9793-45FF-BFBB-49EB99EE71AB}" type="presParOf" srcId="{D21DF85A-45CA-4CE0-B0ED-CF4615475EE0}" destId="{ECB1CA3E-26B8-4A39-AEF8-6F06E506D3C7}" srcOrd="0" destOrd="0" presId="urn:microsoft.com/office/officeart/2005/8/layout/hierarchy3"/>
    <dgm:cxn modelId="{B4F79996-A59B-4979-B6F1-923EB9B120FC}" type="presParOf" srcId="{D21DF85A-45CA-4CE0-B0ED-CF4615475EE0}" destId="{C7DDC059-89DD-4F99-A10D-9C975D60C8D8}" srcOrd="1" destOrd="0" presId="urn:microsoft.com/office/officeart/2005/8/layout/hierarchy3"/>
    <dgm:cxn modelId="{83A231A3-3714-425D-A041-DE722B124FA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8902256-79E7-44B5-B8A6-0E06D2773150}" type="presOf" srcId="{CB9964DC-5E01-4879-9733-CDEE2AB1D1F7}" destId="{ECB1CA3E-26B8-4A39-AEF8-6F06E506D3C7}" srcOrd="0" destOrd="0" presId="urn:microsoft.com/office/officeart/2005/8/layout/hierarchy3"/>
    <dgm:cxn modelId="{2B57AE3F-B4D8-4311-97F1-9849BD66BAD1}" type="presOf" srcId="{7061F2FC-F2AB-4DE3-98B0-886576B4E2C6}" destId="{D433476B-D68D-4328-ADAC-B2895D3D50CF}" srcOrd="0" destOrd="0" presId="urn:microsoft.com/office/officeart/2005/8/layout/hierarchy3"/>
    <dgm:cxn modelId="{80EF7675-D207-44C7-AB99-DBB2A48505FE}" type="presOf" srcId="{CB9964DC-5E01-4879-9733-CDEE2AB1D1F7}" destId="{C7DDC059-89DD-4F99-A10D-9C975D60C8D8}" srcOrd="1" destOrd="0" presId="urn:microsoft.com/office/officeart/2005/8/layout/hierarchy3"/>
    <dgm:cxn modelId="{4C80FA5A-A559-4048-9853-A336A75CD818}" type="presParOf" srcId="{D433476B-D68D-4328-ADAC-B2895D3D50CF}" destId="{1E58A3BC-F1F7-40EE-89AA-32E802ED4BF7}" srcOrd="0" destOrd="0" presId="urn:microsoft.com/office/officeart/2005/8/layout/hierarchy3"/>
    <dgm:cxn modelId="{4B3402A7-2764-4472-9E32-FD2E516F87FE}" type="presParOf" srcId="{1E58A3BC-F1F7-40EE-89AA-32E802ED4BF7}" destId="{D21DF85A-45CA-4CE0-B0ED-CF4615475EE0}" srcOrd="0" destOrd="0" presId="urn:microsoft.com/office/officeart/2005/8/layout/hierarchy3"/>
    <dgm:cxn modelId="{48425E0E-1225-4C17-BC4E-410547829C42}" type="presParOf" srcId="{D21DF85A-45CA-4CE0-B0ED-CF4615475EE0}" destId="{ECB1CA3E-26B8-4A39-AEF8-6F06E506D3C7}" srcOrd="0" destOrd="0" presId="urn:microsoft.com/office/officeart/2005/8/layout/hierarchy3"/>
    <dgm:cxn modelId="{74EF9EAD-EF5C-4406-AF35-E9B44D694236}" type="presParOf" srcId="{D21DF85A-45CA-4CE0-B0ED-CF4615475EE0}" destId="{C7DDC059-89DD-4F99-A10D-9C975D60C8D8}" srcOrd="1" destOrd="0" presId="urn:microsoft.com/office/officeart/2005/8/layout/hierarchy3"/>
    <dgm:cxn modelId="{F93EFBCA-5326-4AA1-8332-867FCA7FF60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F4448529-52D4-486D-99C8-C1CB07569B84}" type="presOf" srcId="{7061F2FC-F2AB-4DE3-98B0-886576B4E2C6}" destId="{D433476B-D68D-4328-ADAC-B2895D3D50CF}" srcOrd="0" destOrd="0" presId="urn:microsoft.com/office/officeart/2005/8/layout/hierarchy3"/>
    <dgm:cxn modelId="{3B70E927-BF3F-45C3-BEC6-AA27AF07BFF9}" type="presOf" srcId="{CB9964DC-5E01-4879-9733-CDEE2AB1D1F7}" destId="{C7DDC059-89DD-4F99-A10D-9C975D60C8D8}" srcOrd="1" destOrd="0" presId="urn:microsoft.com/office/officeart/2005/8/layout/hierarchy3"/>
    <dgm:cxn modelId="{19D7FC26-0F38-4BD8-9006-D315B8E44369}" type="presOf" srcId="{CB9964DC-5E01-4879-9733-CDEE2AB1D1F7}" destId="{ECB1CA3E-26B8-4A39-AEF8-6F06E506D3C7}" srcOrd="0" destOrd="0" presId="urn:microsoft.com/office/officeart/2005/8/layout/hierarchy3"/>
    <dgm:cxn modelId="{B78F276F-51ED-4B88-8082-0759F343EDA9}" type="presParOf" srcId="{D433476B-D68D-4328-ADAC-B2895D3D50CF}" destId="{1E58A3BC-F1F7-40EE-89AA-32E802ED4BF7}" srcOrd="0" destOrd="0" presId="urn:microsoft.com/office/officeart/2005/8/layout/hierarchy3"/>
    <dgm:cxn modelId="{18CB3A8D-2EA2-4452-AC82-4E4F548C66CD}" type="presParOf" srcId="{1E58A3BC-F1F7-40EE-89AA-32E802ED4BF7}" destId="{D21DF85A-45CA-4CE0-B0ED-CF4615475EE0}" srcOrd="0" destOrd="0" presId="urn:microsoft.com/office/officeart/2005/8/layout/hierarchy3"/>
    <dgm:cxn modelId="{788D639F-CC0B-4623-9B7A-8518902D9B64}" type="presParOf" srcId="{D21DF85A-45CA-4CE0-B0ED-CF4615475EE0}" destId="{ECB1CA3E-26B8-4A39-AEF8-6F06E506D3C7}" srcOrd="0" destOrd="0" presId="urn:microsoft.com/office/officeart/2005/8/layout/hierarchy3"/>
    <dgm:cxn modelId="{3A9D39EC-B8A0-492B-B9CF-B2230B78A7BA}" type="presParOf" srcId="{D21DF85A-45CA-4CE0-B0ED-CF4615475EE0}" destId="{C7DDC059-89DD-4F99-A10D-9C975D60C8D8}" srcOrd="1" destOrd="0" presId="urn:microsoft.com/office/officeart/2005/8/layout/hierarchy3"/>
    <dgm:cxn modelId="{7AF8FF5A-3081-4E5E-AAD7-CE274232B200}"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FC649F8A-7FB7-4146-BA02-BC4D5DA620CB}" type="presOf" srcId="{CB9964DC-5E01-4879-9733-CDEE2AB1D1F7}" destId="{ECB1CA3E-26B8-4A39-AEF8-6F06E506D3C7}" srcOrd="0" destOrd="0" presId="urn:microsoft.com/office/officeart/2005/8/layout/hierarchy3"/>
    <dgm:cxn modelId="{436EB413-B967-4052-AB9B-62525E4407D0}" type="presOf" srcId="{CB9964DC-5E01-4879-9733-CDEE2AB1D1F7}" destId="{C7DDC059-89DD-4F99-A10D-9C975D60C8D8}" srcOrd="1" destOrd="0" presId="urn:microsoft.com/office/officeart/2005/8/layout/hierarchy3"/>
    <dgm:cxn modelId="{3C6E1C59-BEB3-4543-885A-84453B193FD7}" type="presOf" srcId="{7061F2FC-F2AB-4DE3-98B0-886576B4E2C6}" destId="{D433476B-D68D-4328-ADAC-B2895D3D50CF}" srcOrd="0" destOrd="0" presId="urn:microsoft.com/office/officeart/2005/8/layout/hierarchy3"/>
    <dgm:cxn modelId="{47537141-2604-4ED6-B060-C6FFB70E104E}" type="presParOf" srcId="{D433476B-D68D-4328-ADAC-B2895D3D50CF}" destId="{1E58A3BC-F1F7-40EE-89AA-32E802ED4BF7}" srcOrd="0" destOrd="0" presId="urn:microsoft.com/office/officeart/2005/8/layout/hierarchy3"/>
    <dgm:cxn modelId="{502D3618-60A1-4816-BD40-1E268FEF11EB}" type="presParOf" srcId="{1E58A3BC-F1F7-40EE-89AA-32E802ED4BF7}" destId="{D21DF85A-45CA-4CE0-B0ED-CF4615475EE0}" srcOrd="0" destOrd="0" presId="urn:microsoft.com/office/officeart/2005/8/layout/hierarchy3"/>
    <dgm:cxn modelId="{2D31916D-8E60-472A-AFEF-A35E93912931}" type="presParOf" srcId="{D21DF85A-45CA-4CE0-B0ED-CF4615475EE0}" destId="{ECB1CA3E-26B8-4A39-AEF8-6F06E506D3C7}" srcOrd="0" destOrd="0" presId="urn:microsoft.com/office/officeart/2005/8/layout/hierarchy3"/>
    <dgm:cxn modelId="{E846B18E-52B4-4219-A46B-25334FF7A9EC}" type="presParOf" srcId="{D21DF85A-45CA-4CE0-B0ED-CF4615475EE0}" destId="{C7DDC059-89DD-4F99-A10D-9C975D60C8D8}" srcOrd="1" destOrd="0" presId="urn:microsoft.com/office/officeart/2005/8/layout/hierarchy3"/>
    <dgm:cxn modelId="{2575F988-8C4B-4B72-B421-F9075E2FC33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 PI-Difuso Adaptativo</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41B86BAF-6ABC-443C-AD68-2D06880A80A0}" type="presOf" srcId="{7061F2FC-F2AB-4DE3-98B0-886576B4E2C6}" destId="{D433476B-D68D-4328-ADAC-B2895D3D50CF}" srcOrd="0" destOrd="0" presId="urn:microsoft.com/office/officeart/2005/8/layout/hierarchy3"/>
    <dgm:cxn modelId="{6D92C3A4-78AF-4F4E-B65B-6BFF14CF9208}" type="presOf" srcId="{CB9964DC-5E01-4879-9733-CDEE2AB1D1F7}" destId="{C7DDC059-89DD-4F99-A10D-9C975D60C8D8}" srcOrd="1" destOrd="0" presId="urn:microsoft.com/office/officeart/2005/8/layout/hierarchy3"/>
    <dgm:cxn modelId="{2C2831E0-A3B2-47A4-B004-FC3A9754F9DB}" type="presOf" srcId="{CB9964DC-5E01-4879-9733-CDEE2AB1D1F7}" destId="{ECB1CA3E-26B8-4A39-AEF8-6F06E506D3C7}" srcOrd="0" destOrd="0" presId="urn:microsoft.com/office/officeart/2005/8/layout/hierarchy3"/>
    <dgm:cxn modelId="{C37E144F-EB57-4C43-AEA5-4D372A1B8447}" type="presParOf" srcId="{D433476B-D68D-4328-ADAC-B2895D3D50CF}" destId="{1E58A3BC-F1F7-40EE-89AA-32E802ED4BF7}" srcOrd="0" destOrd="0" presId="urn:microsoft.com/office/officeart/2005/8/layout/hierarchy3"/>
    <dgm:cxn modelId="{246AA9D2-3286-4128-AD40-B99ED0E84E3F}" type="presParOf" srcId="{1E58A3BC-F1F7-40EE-89AA-32E802ED4BF7}" destId="{D21DF85A-45CA-4CE0-B0ED-CF4615475EE0}" srcOrd="0" destOrd="0" presId="urn:microsoft.com/office/officeart/2005/8/layout/hierarchy3"/>
    <dgm:cxn modelId="{B539E86A-6281-418F-86C0-69E7AF3830E2}" type="presParOf" srcId="{D21DF85A-45CA-4CE0-B0ED-CF4615475EE0}" destId="{ECB1CA3E-26B8-4A39-AEF8-6F06E506D3C7}" srcOrd="0" destOrd="0" presId="urn:microsoft.com/office/officeart/2005/8/layout/hierarchy3"/>
    <dgm:cxn modelId="{A9B1AD0C-F85F-429A-A0EC-71E4E2B15772}" type="presParOf" srcId="{D21DF85A-45CA-4CE0-B0ED-CF4615475EE0}" destId="{C7DDC059-89DD-4F99-A10D-9C975D60C8D8}" srcOrd="1" destOrd="0" presId="urn:microsoft.com/office/officeart/2005/8/layout/hierarchy3"/>
    <dgm:cxn modelId="{A973D6CC-F9EC-4E43-96C6-A18FC842383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974EB69B-ABA7-4798-8981-27A17649AB9B}" type="presOf" srcId="{CB9964DC-5E01-4879-9733-CDEE2AB1D1F7}" destId="{ECB1CA3E-26B8-4A39-AEF8-6F06E506D3C7}" srcOrd="0" destOrd="0" presId="urn:microsoft.com/office/officeart/2005/8/layout/hierarchy3"/>
    <dgm:cxn modelId="{EB72FD90-3122-459E-ACDF-6C2611A68373}" type="presOf" srcId="{CB9964DC-5E01-4879-9733-CDEE2AB1D1F7}" destId="{C7DDC059-89DD-4F99-A10D-9C975D60C8D8}" srcOrd="1" destOrd="0" presId="urn:microsoft.com/office/officeart/2005/8/layout/hierarchy3"/>
    <dgm:cxn modelId="{8F676237-92A9-426F-AE5E-1BE9A2D9D734}" type="presOf" srcId="{7061F2FC-F2AB-4DE3-98B0-886576B4E2C6}" destId="{D433476B-D68D-4328-ADAC-B2895D3D50CF}" srcOrd="0" destOrd="0" presId="urn:microsoft.com/office/officeart/2005/8/layout/hierarchy3"/>
    <dgm:cxn modelId="{D8164FC9-E57A-458D-8FBF-86A4FE3A4257}" type="presParOf" srcId="{D433476B-D68D-4328-ADAC-B2895D3D50CF}" destId="{1E58A3BC-F1F7-40EE-89AA-32E802ED4BF7}" srcOrd="0" destOrd="0" presId="urn:microsoft.com/office/officeart/2005/8/layout/hierarchy3"/>
    <dgm:cxn modelId="{BB95EA16-DEC4-4C10-A824-460B766F3CD0}" type="presParOf" srcId="{1E58A3BC-F1F7-40EE-89AA-32E802ED4BF7}" destId="{D21DF85A-45CA-4CE0-B0ED-CF4615475EE0}" srcOrd="0" destOrd="0" presId="urn:microsoft.com/office/officeart/2005/8/layout/hierarchy3"/>
    <dgm:cxn modelId="{8455014B-6AB6-4161-B0C0-BD69605338CD}" type="presParOf" srcId="{D21DF85A-45CA-4CE0-B0ED-CF4615475EE0}" destId="{ECB1CA3E-26B8-4A39-AEF8-6F06E506D3C7}" srcOrd="0" destOrd="0" presId="urn:microsoft.com/office/officeart/2005/8/layout/hierarchy3"/>
    <dgm:cxn modelId="{9C9F5897-4344-4EE6-A3DC-D362CAD7DE53}" type="presParOf" srcId="{D21DF85A-45CA-4CE0-B0ED-CF4615475EE0}" destId="{C7DDC059-89DD-4F99-A10D-9C975D60C8D8}" srcOrd="1" destOrd="0" presId="urn:microsoft.com/office/officeart/2005/8/layout/hierarchy3"/>
    <dgm:cxn modelId="{10BED41A-8A1A-477F-B385-63262E845D5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B12CD8D-990A-46A5-82AC-FF9AD18DF87F}" type="presOf" srcId="{7061F2FC-F2AB-4DE3-98B0-886576B4E2C6}" destId="{D433476B-D68D-4328-ADAC-B2895D3D50CF}" srcOrd="0" destOrd="0" presId="urn:microsoft.com/office/officeart/2005/8/layout/hierarchy3"/>
    <dgm:cxn modelId="{B39C58B5-9EB9-4812-BB69-A7F6D3D59E7E}" type="presOf" srcId="{CB9964DC-5E01-4879-9733-CDEE2AB1D1F7}" destId="{C7DDC059-89DD-4F99-A10D-9C975D60C8D8}" srcOrd="1" destOrd="0" presId="urn:microsoft.com/office/officeart/2005/8/layout/hierarchy3"/>
    <dgm:cxn modelId="{A55D53B4-F17F-4386-9E38-85E4881D5ED8}" type="presOf" srcId="{CB9964DC-5E01-4879-9733-CDEE2AB1D1F7}" destId="{ECB1CA3E-26B8-4A39-AEF8-6F06E506D3C7}" srcOrd="0" destOrd="0" presId="urn:microsoft.com/office/officeart/2005/8/layout/hierarchy3"/>
    <dgm:cxn modelId="{8187A8FF-9A78-4561-81AF-088421EEE629}" type="presParOf" srcId="{D433476B-D68D-4328-ADAC-B2895D3D50CF}" destId="{1E58A3BC-F1F7-40EE-89AA-32E802ED4BF7}" srcOrd="0" destOrd="0" presId="urn:microsoft.com/office/officeart/2005/8/layout/hierarchy3"/>
    <dgm:cxn modelId="{94C6E6B7-DB45-45BF-ABC5-380638E88517}" type="presParOf" srcId="{1E58A3BC-F1F7-40EE-89AA-32E802ED4BF7}" destId="{D21DF85A-45CA-4CE0-B0ED-CF4615475EE0}" srcOrd="0" destOrd="0" presId="urn:microsoft.com/office/officeart/2005/8/layout/hierarchy3"/>
    <dgm:cxn modelId="{93454353-9127-4639-9EEA-1BD42E674764}" type="presParOf" srcId="{D21DF85A-45CA-4CE0-B0ED-CF4615475EE0}" destId="{ECB1CA3E-26B8-4A39-AEF8-6F06E506D3C7}" srcOrd="0" destOrd="0" presId="urn:microsoft.com/office/officeart/2005/8/layout/hierarchy3"/>
    <dgm:cxn modelId="{6888DED5-834C-467D-880D-0BDE6AEEE6E1}" type="presParOf" srcId="{D21DF85A-45CA-4CE0-B0ED-CF4615475EE0}" destId="{C7DDC059-89DD-4F99-A10D-9C975D60C8D8}" srcOrd="1" destOrd="0" presId="urn:microsoft.com/office/officeart/2005/8/layout/hierarchy3"/>
    <dgm:cxn modelId="{0BFF0F19-02DD-427E-BCDA-544FD424989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A88D83F-A423-4ACF-807F-89F5A9A3A07B}" type="presOf" srcId="{CB9964DC-5E01-4879-9733-CDEE2AB1D1F7}" destId="{C7DDC059-89DD-4F99-A10D-9C975D60C8D8}" srcOrd="1" destOrd="0" presId="urn:microsoft.com/office/officeart/2005/8/layout/hierarchy3"/>
    <dgm:cxn modelId="{6F8C9120-EB27-42A0-91D4-C8FA19C94DFC}" type="presOf" srcId="{CB9964DC-5E01-4879-9733-CDEE2AB1D1F7}" destId="{ECB1CA3E-26B8-4A39-AEF8-6F06E506D3C7}" srcOrd="0" destOrd="0" presId="urn:microsoft.com/office/officeart/2005/8/layout/hierarchy3"/>
    <dgm:cxn modelId="{0D42CA02-810F-404F-B650-EE015FC0E125}" type="presOf" srcId="{7061F2FC-F2AB-4DE3-98B0-886576B4E2C6}" destId="{D433476B-D68D-4328-ADAC-B2895D3D50CF}" srcOrd="0" destOrd="0" presId="urn:microsoft.com/office/officeart/2005/8/layout/hierarchy3"/>
    <dgm:cxn modelId="{D9BA7FA5-6210-4295-B099-F348E1EDD7B6}" type="presParOf" srcId="{D433476B-D68D-4328-ADAC-B2895D3D50CF}" destId="{1E58A3BC-F1F7-40EE-89AA-32E802ED4BF7}" srcOrd="0" destOrd="0" presId="urn:microsoft.com/office/officeart/2005/8/layout/hierarchy3"/>
    <dgm:cxn modelId="{492325C8-C761-4C3B-966E-65E0D0F10D4F}" type="presParOf" srcId="{1E58A3BC-F1F7-40EE-89AA-32E802ED4BF7}" destId="{D21DF85A-45CA-4CE0-B0ED-CF4615475EE0}" srcOrd="0" destOrd="0" presId="urn:microsoft.com/office/officeart/2005/8/layout/hierarchy3"/>
    <dgm:cxn modelId="{A1D55B99-C430-44BA-BF4C-BAC5CC025784}" type="presParOf" srcId="{D21DF85A-45CA-4CE0-B0ED-CF4615475EE0}" destId="{ECB1CA3E-26B8-4A39-AEF8-6F06E506D3C7}" srcOrd="0" destOrd="0" presId="urn:microsoft.com/office/officeart/2005/8/layout/hierarchy3"/>
    <dgm:cxn modelId="{E1BBEBAF-F3F1-4B27-8FB4-08A1581A5ECD}" type="presParOf" srcId="{D21DF85A-45CA-4CE0-B0ED-CF4615475EE0}" destId="{C7DDC059-89DD-4F99-A10D-9C975D60C8D8}" srcOrd="1" destOrd="0" presId="urn:microsoft.com/office/officeart/2005/8/layout/hierarchy3"/>
    <dgm:cxn modelId="{DCD43E7B-F3E1-43BC-8E08-A8E90BF833B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Alcance</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u="none" dirty="0">
              <a:uFillTx/>
            </a:rPr>
            <a:t>Diseño e implementación de un sistema </a:t>
          </a:r>
          <a:r>
            <a:rPr lang="es-EC" u="none" dirty="0" smtClean="0">
              <a:uFillTx/>
            </a:rPr>
            <a:t>de movimiento para sillas de ruedas mediante un controlador PI-Difuso que se adaptara a diferentes pesos para mantener la velocidad programada.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smtClean="0"/>
            <a:t>Por pedido del Patrocinador, la silla de ruedas se detendrá automáticamente al encontrarse con paredes, gradas o pendientes superiores 15°.</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u="none" dirty="0">
              <a:uFillTx/>
            </a:rPr>
            <a:t>Se </a:t>
          </a:r>
          <a:r>
            <a:rPr lang="es-EC" u="none" dirty="0" smtClean="0">
              <a:uFillTx/>
            </a:rPr>
            <a:t>lo podrá controlar por medio de un joystick y se implementarán 3 velocidades diferentes que se mostraran en un display. </a:t>
          </a:r>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3"/>
      <dgm:spPr/>
      <dgm:t>
        <a:bodyPr/>
        <a:lstStyle/>
        <a:p>
          <a:endParaRPr lang="es-EC"/>
        </a:p>
      </dgm:t>
    </dgm:pt>
    <dgm:pt modelId="{09EF8C28-79EC-4B13-86CD-E2487DBA52DD}" type="pres">
      <dgm:prSet presAssocID="{ECDC48E8-9947-4839-A485-A749BB8E4D81}" presName="childText" presStyleLbl="bgAcc1" presStyleIdx="0" presStyleCnt="3" custScaleX="728675" custScaleY="249821" custLinFactNeighborX="-48748" custLinFactNeighborY="-21374">
        <dgm:presLayoutVars>
          <dgm:bulletEnabled val="1"/>
        </dgm:presLayoutVars>
      </dgm:prSet>
      <dgm:spPr/>
      <dgm:t>
        <a:bodyPr/>
        <a:lstStyle/>
        <a:p>
          <a:endParaRPr lang="es-EC"/>
        </a:p>
      </dgm:t>
    </dgm:pt>
    <dgm:pt modelId="{C49E1DF8-F52A-4B34-8437-CDEE6AD2AE47}" type="pres">
      <dgm:prSet presAssocID="{71463337-52F0-4144-9C95-D70080C79DC4}" presName="Name13" presStyleLbl="parChTrans1D2" presStyleIdx="1" presStyleCnt="3"/>
      <dgm:spPr/>
      <dgm:t>
        <a:bodyPr/>
        <a:lstStyle/>
        <a:p>
          <a:endParaRPr lang="es-EC"/>
        </a:p>
      </dgm:t>
    </dgm:pt>
    <dgm:pt modelId="{D71B9918-013E-432A-82FF-1CBA84668A90}" type="pres">
      <dgm:prSet presAssocID="{69A41C52-5FB4-425D-A36E-C4F69FD76286}" presName="childText" presStyleLbl="bgAcc1" presStyleIdx="1" presStyleCnt="3" custScaleX="727857" custScaleY="208028" custLinFactNeighborX="-45187" custLinFactNeighborY="-28304">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2" presStyleCnt="3"/>
      <dgm:spPr/>
      <dgm:t>
        <a:bodyPr/>
        <a:lstStyle/>
        <a:p>
          <a:endParaRPr lang="es-EC"/>
        </a:p>
      </dgm:t>
    </dgm:pt>
    <dgm:pt modelId="{77CB13AE-23F9-46B8-9B81-A7245B5CB73C}" type="pres">
      <dgm:prSet presAssocID="{F263700C-5DE9-4FC3-9A84-A7FFBD80F63A}" presName="childText" presStyleLbl="bgAcc1" presStyleIdx="2" presStyleCnt="3" custScaleX="727857" custScaleY="205465" custLinFactNeighborX="-45187" custLinFactNeighborY="-32278">
        <dgm:presLayoutVars>
          <dgm:bulletEnabled val="1"/>
        </dgm:presLayoutVars>
      </dgm:prSet>
      <dgm:spPr/>
      <dgm:t>
        <a:bodyPr/>
        <a:lstStyle/>
        <a:p>
          <a:endParaRPr lang="es-EC"/>
        </a:p>
      </dgm:t>
    </dgm:pt>
  </dgm:ptLst>
  <dgm:cxnLst>
    <dgm:cxn modelId="{83020672-A24D-402F-A9A5-C2627591C1A7}" type="presOf" srcId="{37C41325-BF9C-4300-9D1C-A07323AB001E}" destId="{ED9D5064-F142-4AE6-B587-BCA6FD4DFF0A}"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11B07AA6-7504-43AF-8109-A3837F63DF9E}"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1D16CC-A2EA-4E28-9DCA-A538E81684A0}" type="presOf" srcId="{A6156355-030D-4438-82CC-B90409B88C85}" destId="{A0025939-C6BF-46CF-BFAE-FD32A670F404}" srcOrd="0" destOrd="0" presId="urn:microsoft.com/office/officeart/2005/8/layout/hierarchy3"/>
    <dgm:cxn modelId="{CAA66033-CE40-40F8-810F-0FDE7F406261}" srcId="{CB9964DC-5E01-4879-9733-CDEE2AB1D1F7}" destId="{F263700C-5DE9-4FC3-9A84-A7FFBD80F63A}" srcOrd="2" destOrd="0" parTransId="{37C41325-BF9C-4300-9D1C-A07323AB001E}" sibTransId="{43F1653C-587E-47DC-858F-0E1F0409661E}"/>
    <dgm:cxn modelId="{5FC4F66A-F1E7-481A-BC01-994A286A7CB8}" type="presOf" srcId="{7061F2FC-F2AB-4DE3-98B0-886576B4E2C6}" destId="{D433476B-D68D-4328-ADAC-B2895D3D50CF}"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000FCB7B-04F5-48B2-8CD9-BB745708BE17}" type="presOf" srcId="{F263700C-5DE9-4FC3-9A84-A7FFBD80F63A}" destId="{77CB13AE-23F9-46B8-9B81-A7245B5CB73C}"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 modelId="{7329D1F3-9EB4-40F4-8A85-C668DC6B0CFF}" type="presParOf" srcId="{F784BE88-3DB9-4E87-AFCA-2ED0BF00DEA1}" destId="{ED9D5064-F142-4AE6-B587-BCA6FD4DFF0A}" srcOrd="4" destOrd="0" presId="urn:microsoft.com/office/officeart/2005/8/layout/hierarchy3"/>
    <dgm:cxn modelId="{2C889C2B-05AA-4B7C-B72D-9B0F91AA112E}" type="presParOf" srcId="{F784BE88-3DB9-4E87-AFCA-2ED0BF00DEA1}" destId="{77CB13AE-23F9-46B8-9B81-A7245B5CB73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9D86062-A508-4084-909C-93E0C03D3B55}" type="presOf" srcId="{CB9964DC-5E01-4879-9733-CDEE2AB1D1F7}" destId="{ECB1CA3E-26B8-4A39-AEF8-6F06E506D3C7}" srcOrd="0" destOrd="0" presId="urn:microsoft.com/office/officeart/2005/8/layout/hierarchy3"/>
    <dgm:cxn modelId="{D3AE63F7-A98E-4509-8FBF-EB164D4444B4}" type="presOf" srcId="{7061F2FC-F2AB-4DE3-98B0-886576B4E2C6}" destId="{D433476B-D68D-4328-ADAC-B2895D3D50CF}" srcOrd="0" destOrd="0" presId="urn:microsoft.com/office/officeart/2005/8/layout/hierarchy3"/>
    <dgm:cxn modelId="{69C5FA60-672A-417E-886A-81205461FB86}" type="presOf" srcId="{CB9964DC-5E01-4879-9733-CDEE2AB1D1F7}" destId="{C7DDC059-89DD-4F99-A10D-9C975D60C8D8}" srcOrd="1" destOrd="0" presId="urn:microsoft.com/office/officeart/2005/8/layout/hierarchy3"/>
    <dgm:cxn modelId="{3BB1A497-D7E8-4FF0-AA2E-73309A8BAAD0}" type="presParOf" srcId="{D433476B-D68D-4328-ADAC-B2895D3D50CF}" destId="{1E58A3BC-F1F7-40EE-89AA-32E802ED4BF7}" srcOrd="0" destOrd="0" presId="urn:microsoft.com/office/officeart/2005/8/layout/hierarchy3"/>
    <dgm:cxn modelId="{3D89FC9A-CE2F-4096-9FFB-37B1D8B74668}" type="presParOf" srcId="{1E58A3BC-F1F7-40EE-89AA-32E802ED4BF7}" destId="{D21DF85A-45CA-4CE0-B0ED-CF4615475EE0}" srcOrd="0" destOrd="0" presId="urn:microsoft.com/office/officeart/2005/8/layout/hierarchy3"/>
    <dgm:cxn modelId="{2AD2356E-E283-4AC4-AA5C-D00D7368C850}" type="presParOf" srcId="{D21DF85A-45CA-4CE0-B0ED-CF4615475EE0}" destId="{ECB1CA3E-26B8-4A39-AEF8-6F06E506D3C7}" srcOrd="0" destOrd="0" presId="urn:microsoft.com/office/officeart/2005/8/layout/hierarchy3"/>
    <dgm:cxn modelId="{2F58687C-115A-42F1-9377-22C7CE297C88}" type="presParOf" srcId="{D21DF85A-45CA-4CE0-B0ED-CF4615475EE0}" destId="{C7DDC059-89DD-4F99-A10D-9C975D60C8D8}" srcOrd="1" destOrd="0" presId="urn:microsoft.com/office/officeart/2005/8/layout/hierarchy3"/>
    <dgm:cxn modelId="{DABD6AEE-614D-456D-B893-8CB43361014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2BAB4B72-4C27-47D9-A895-24F30C6A71EC}" type="sibTrans" cxnId="{E5DF4D7B-2998-4040-B309-23173E1132D4}">
      <dgm:prSet/>
      <dgm:spPr/>
      <dgm:t>
        <a:bodyPr/>
        <a:lstStyle/>
        <a:p>
          <a:endParaRPr lang="es-ES"/>
        </a:p>
      </dgm:t>
    </dgm:pt>
    <dgm:pt modelId="{5760939A-00E0-4E0F-82AC-14F95E0A4A90}" type="par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935EDDA-7C4B-46CA-85B5-616AD7651584}" type="presOf" srcId="{7061F2FC-F2AB-4DE3-98B0-886576B4E2C6}" destId="{D433476B-D68D-4328-ADAC-B2895D3D50CF}" srcOrd="0" destOrd="0" presId="urn:microsoft.com/office/officeart/2005/8/layout/hierarchy3"/>
    <dgm:cxn modelId="{8287E98D-BA37-4FF9-9502-0531BFD721CD}" type="presOf" srcId="{CB9964DC-5E01-4879-9733-CDEE2AB1D1F7}" destId="{C7DDC059-89DD-4F99-A10D-9C975D60C8D8}" srcOrd="1" destOrd="0" presId="urn:microsoft.com/office/officeart/2005/8/layout/hierarchy3"/>
    <dgm:cxn modelId="{C32CB6BF-0430-4E44-8166-125A702C332D}" type="presOf" srcId="{CB9964DC-5E01-4879-9733-CDEE2AB1D1F7}" destId="{ECB1CA3E-26B8-4A39-AEF8-6F06E506D3C7}" srcOrd="0" destOrd="0" presId="urn:microsoft.com/office/officeart/2005/8/layout/hierarchy3"/>
    <dgm:cxn modelId="{0040956E-4709-4805-9FD3-D1A7C14A3443}" type="presParOf" srcId="{D433476B-D68D-4328-ADAC-B2895D3D50CF}" destId="{1E58A3BC-F1F7-40EE-89AA-32E802ED4BF7}" srcOrd="0" destOrd="0" presId="urn:microsoft.com/office/officeart/2005/8/layout/hierarchy3"/>
    <dgm:cxn modelId="{E14A501E-48B8-445C-A0DA-FAB7CD93A950}" type="presParOf" srcId="{1E58A3BC-F1F7-40EE-89AA-32E802ED4BF7}" destId="{D21DF85A-45CA-4CE0-B0ED-CF4615475EE0}" srcOrd="0" destOrd="0" presId="urn:microsoft.com/office/officeart/2005/8/layout/hierarchy3"/>
    <dgm:cxn modelId="{4B9DA21E-6B48-4DE9-B10A-500D8CBFCA15}" type="presParOf" srcId="{D21DF85A-45CA-4CE0-B0ED-CF4615475EE0}" destId="{ECB1CA3E-26B8-4A39-AEF8-6F06E506D3C7}" srcOrd="0" destOrd="0" presId="urn:microsoft.com/office/officeart/2005/8/layout/hierarchy3"/>
    <dgm:cxn modelId="{C23DFFC4-0A2F-446E-A9A5-BAD11CD5FC00}" type="presParOf" srcId="{D21DF85A-45CA-4CE0-B0ED-CF4615475EE0}" destId="{C7DDC059-89DD-4F99-A10D-9C975D60C8D8}" srcOrd="1" destOrd="0" presId="urn:microsoft.com/office/officeart/2005/8/layout/hierarchy3"/>
    <dgm:cxn modelId="{69963B45-FD11-4711-9C35-D0A10CA96898}"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8DE04A82-F929-41AE-93D8-EC0FCFBF9960}" type="presOf" srcId="{CB9964DC-5E01-4879-9733-CDEE2AB1D1F7}" destId="{ECB1CA3E-26B8-4A39-AEF8-6F06E506D3C7}" srcOrd="0" destOrd="0" presId="urn:microsoft.com/office/officeart/2005/8/layout/hierarchy3"/>
    <dgm:cxn modelId="{8A95567C-C47C-4D69-904F-132608C5D175}" type="presOf" srcId="{7061F2FC-F2AB-4DE3-98B0-886576B4E2C6}" destId="{D433476B-D68D-4328-ADAC-B2895D3D50CF}" srcOrd="0" destOrd="0" presId="urn:microsoft.com/office/officeart/2005/8/layout/hierarchy3"/>
    <dgm:cxn modelId="{5356B269-12DE-447D-9201-BF732D8F8DC0}" type="presOf" srcId="{CB9964DC-5E01-4879-9733-CDEE2AB1D1F7}" destId="{C7DDC059-89DD-4F99-A10D-9C975D60C8D8}" srcOrd="1" destOrd="0" presId="urn:microsoft.com/office/officeart/2005/8/layout/hierarchy3"/>
    <dgm:cxn modelId="{D7BB5949-C667-47BB-B14F-8F92D81CD668}" type="presParOf" srcId="{D433476B-D68D-4328-ADAC-B2895D3D50CF}" destId="{1E58A3BC-F1F7-40EE-89AA-32E802ED4BF7}" srcOrd="0" destOrd="0" presId="urn:microsoft.com/office/officeart/2005/8/layout/hierarchy3"/>
    <dgm:cxn modelId="{79249B1C-20C9-4E33-9C47-A3DA3FDD3625}" type="presParOf" srcId="{1E58A3BC-F1F7-40EE-89AA-32E802ED4BF7}" destId="{D21DF85A-45CA-4CE0-B0ED-CF4615475EE0}" srcOrd="0" destOrd="0" presId="urn:microsoft.com/office/officeart/2005/8/layout/hierarchy3"/>
    <dgm:cxn modelId="{852EB8A2-1162-4BAD-A054-8966F3B9D6C5}" type="presParOf" srcId="{D21DF85A-45CA-4CE0-B0ED-CF4615475EE0}" destId="{ECB1CA3E-26B8-4A39-AEF8-6F06E506D3C7}" srcOrd="0" destOrd="0" presId="urn:microsoft.com/office/officeart/2005/8/layout/hierarchy3"/>
    <dgm:cxn modelId="{34DFBB3A-6A02-4FE7-9ECC-88D012F640BB}" type="presParOf" srcId="{D21DF85A-45CA-4CE0-B0ED-CF4615475EE0}" destId="{C7DDC059-89DD-4F99-A10D-9C975D60C8D8}" srcOrd="1" destOrd="0" presId="urn:microsoft.com/office/officeart/2005/8/layout/hierarchy3"/>
    <dgm:cxn modelId="{3F23039E-8ADA-4871-8FA5-065B89AAB9D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F3F11AED-C53D-4BE2-97DB-9E50640F88BA}" type="presOf" srcId="{7061F2FC-F2AB-4DE3-98B0-886576B4E2C6}" destId="{D433476B-D68D-4328-ADAC-B2895D3D50CF}" srcOrd="0" destOrd="0" presId="urn:microsoft.com/office/officeart/2005/8/layout/hierarchy3"/>
    <dgm:cxn modelId="{968C36BE-D92A-43D9-AB33-1D1BFED9A8E8}" type="presOf" srcId="{CB9964DC-5E01-4879-9733-CDEE2AB1D1F7}" destId="{ECB1CA3E-26B8-4A39-AEF8-6F06E506D3C7}" srcOrd="0" destOrd="0" presId="urn:microsoft.com/office/officeart/2005/8/layout/hierarchy3"/>
    <dgm:cxn modelId="{A6507740-C46C-4602-9E4A-95EF1B3FF96D}" type="presOf" srcId="{CB9964DC-5E01-4879-9733-CDEE2AB1D1F7}" destId="{C7DDC059-89DD-4F99-A10D-9C975D60C8D8}" srcOrd="1" destOrd="0" presId="urn:microsoft.com/office/officeart/2005/8/layout/hierarchy3"/>
    <dgm:cxn modelId="{8B2AA279-6933-44CC-A53F-C6AA6FEF345F}" type="presParOf" srcId="{D433476B-D68D-4328-ADAC-B2895D3D50CF}" destId="{1E58A3BC-F1F7-40EE-89AA-32E802ED4BF7}" srcOrd="0" destOrd="0" presId="urn:microsoft.com/office/officeart/2005/8/layout/hierarchy3"/>
    <dgm:cxn modelId="{F5AC934F-AAF8-45F9-A413-CEC4E742DB22}" type="presParOf" srcId="{1E58A3BC-F1F7-40EE-89AA-32E802ED4BF7}" destId="{D21DF85A-45CA-4CE0-B0ED-CF4615475EE0}" srcOrd="0" destOrd="0" presId="urn:microsoft.com/office/officeart/2005/8/layout/hierarchy3"/>
    <dgm:cxn modelId="{D12755E5-6CBA-486B-B107-596A71B43BA8}" type="presParOf" srcId="{D21DF85A-45CA-4CE0-B0ED-CF4615475EE0}" destId="{ECB1CA3E-26B8-4A39-AEF8-6F06E506D3C7}" srcOrd="0" destOrd="0" presId="urn:microsoft.com/office/officeart/2005/8/layout/hierarchy3"/>
    <dgm:cxn modelId="{C81B3C9A-6A9F-4662-91BA-9BF14DAA6BB6}" type="presParOf" srcId="{D21DF85A-45CA-4CE0-B0ED-CF4615475EE0}" destId="{C7DDC059-89DD-4F99-A10D-9C975D60C8D8}" srcOrd="1" destOrd="0" presId="urn:microsoft.com/office/officeart/2005/8/layout/hierarchy3"/>
    <dgm:cxn modelId="{989032C9-045E-41EE-BC03-9E76388EE6D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Simulación Y Resultados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3CD14CB4-8F9F-4EE1-A66B-622FFA6F1CCA}" type="presOf" srcId="{CB9964DC-5E01-4879-9733-CDEE2AB1D1F7}" destId="{ECB1CA3E-26B8-4A39-AEF8-6F06E506D3C7}" srcOrd="0" destOrd="0" presId="urn:microsoft.com/office/officeart/2005/8/layout/hierarchy3"/>
    <dgm:cxn modelId="{ACFA415D-5B10-4594-BD92-E3DD6385D92F}" type="presOf" srcId="{CB9964DC-5E01-4879-9733-CDEE2AB1D1F7}" destId="{C7DDC059-89DD-4F99-A10D-9C975D60C8D8}" srcOrd="1" destOrd="0" presId="urn:microsoft.com/office/officeart/2005/8/layout/hierarchy3"/>
    <dgm:cxn modelId="{282DE9D3-C1A1-4128-A520-D62E4B7EAB19}" type="presOf" srcId="{7061F2FC-F2AB-4DE3-98B0-886576B4E2C6}" destId="{D433476B-D68D-4328-ADAC-B2895D3D50CF}" srcOrd="0" destOrd="0" presId="urn:microsoft.com/office/officeart/2005/8/layout/hierarchy3"/>
    <dgm:cxn modelId="{9139F192-4F9A-4A9E-8072-F60B2EEA9676}" type="presParOf" srcId="{D433476B-D68D-4328-ADAC-B2895D3D50CF}" destId="{1E58A3BC-F1F7-40EE-89AA-32E802ED4BF7}" srcOrd="0" destOrd="0" presId="urn:microsoft.com/office/officeart/2005/8/layout/hierarchy3"/>
    <dgm:cxn modelId="{1C974535-7E33-4202-A503-1B1CCB399914}" type="presParOf" srcId="{1E58A3BC-F1F7-40EE-89AA-32E802ED4BF7}" destId="{D21DF85A-45CA-4CE0-B0ED-CF4615475EE0}" srcOrd="0" destOrd="0" presId="urn:microsoft.com/office/officeart/2005/8/layout/hierarchy3"/>
    <dgm:cxn modelId="{E7F84B58-2300-46C9-AF34-CE6D5C781132}" type="presParOf" srcId="{D21DF85A-45CA-4CE0-B0ED-CF4615475EE0}" destId="{ECB1CA3E-26B8-4A39-AEF8-6F06E506D3C7}" srcOrd="0" destOrd="0" presId="urn:microsoft.com/office/officeart/2005/8/layout/hierarchy3"/>
    <dgm:cxn modelId="{9BFEE732-B4B5-4BA9-A127-AEA605873DD3}" type="presParOf" srcId="{D21DF85A-45CA-4CE0-B0ED-CF4615475EE0}" destId="{C7DDC059-89DD-4F99-A10D-9C975D60C8D8}" srcOrd="1" destOrd="0" presId="urn:microsoft.com/office/officeart/2005/8/layout/hierarchy3"/>
    <dgm:cxn modelId="{2CD29240-CAF7-4A23-A02C-854B34EF277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S" sz="4000" dirty="0" smtClean="0"/>
            <a:t>Implementación Para La Movilización De La Silla de Ruedas</a:t>
          </a:r>
          <a:endParaRPr lang="es-ES" sz="4000"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24403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F6FACB1-269C-467B-B30E-2F370D89AB9C}" type="presOf" srcId="{CB9964DC-5E01-4879-9733-CDEE2AB1D1F7}" destId="{C7DDC059-89DD-4F99-A10D-9C975D60C8D8}" srcOrd="1" destOrd="0" presId="urn:microsoft.com/office/officeart/2005/8/layout/hierarchy3"/>
    <dgm:cxn modelId="{99987160-E95A-4416-8CA6-3FC7B0829F84}" type="presOf" srcId="{CB9964DC-5E01-4879-9733-CDEE2AB1D1F7}" destId="{ECB1CA3E-26B8-4A39-AEF8-6F06E506D3C7}" srcOrd="0" destOrd="0" presId="urn:microsoft.com/office/officeart/2005/8/layout/hierarchy3"/>
    <dgm:cxn modelId="{38F4697D-2805-448B-A46E-17346B514278}" type="presOf" srcId="{7061F2FC-F2AB-4DE3-98B0-886576B4E2C6}" destId="{D433476B-D68D-4328-ADAC-B2895D3D50CF}" srcOrd="0" destOrd="0" presId="urn:microsoft.com/office/officeart/2005/8/layout/hierarchy3"/>
    <dgm:cxn modelId="{57471E62-8D2A-4E28-98CE-2438BFBDC24F}" type="presParOf" srcId="{D433476B-D68D-4328-ADAC-B2895D3D50CF}" destId="{1E58A3BC-F1F7-40EE-89AA-32E802ED4BF7}" srcOrd="0" destOrd="0" presId="urn:microsoft.com/office/officeart/2005/8/layout/hierarchy3"/>
    <dgm:cxn modelId="{821DBDB6-24A9-4041-85B2-0D817E8C5FF7}" type="presParOf" srcId="{1E58A3BC-F1F7-40EE-89AA-32E802ED4BF7}" destId="{D21DF85A-45CA-4CE0-B0ED-CF4615475EE0}" srcOrd="0" destOrd="0" presId="urn:microsoft.com/office/officeart/2005/8/layout/hierarchy3"/>
    <dgm:cxn modelId="{5CDF55EB-8F04-4956-9D33-EDB0631FDC18}" type="presParOf" srcId="{D21DF85A-45CA-4CE0-B0ED-CF4615475EE0}" destId="{ECB1CA3E-26B8-4A39-AEF8-6F06E506D3C7}" srcOrd="0" destOrd="0" presId="urn:microsoft.com/office/officeart/2005/8/layout/hierarchy3"/>
    <dgm:cxn modelId="{F4A620D4-D75D-4ADF-8D93-7515BEA535FF}" type="presParOf" srcId="{D21DF85A-45CA-4CE0-B0ED-CF4615475EE0}" destId="{C7DDC059-89DD-4F99-A10D-9C975D60C8D8}" srcOrd="1" destOrd="0" presId="urn:microsoft.com/office/officeart/2005/8/layout/hierarchy3"/>
    <dgm:cxn modelId="{C5A7A329-0CC3-4B4C-A37E-3D393D06265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err="1" smtClean="0"/>
            <a:t>Instalacion</a:t>
          </a:r>
          <a:r>
            <a:rPr lang="es-ES" b="1" dirty="0" smtClean="0"/>
            <a:t> De La Parte Mecánica</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8938ECB3-2EC0-4B57-8A6D-106458FC696B}" type="presOf" srcId="{7061F2FC-F2AB-4DE3-98B0-886576B4E2C6}" destId="{D433476B-D68D-4328-ADAC-B2895D3D50CF}" srcOrd="0" destOrd="0" presId="urn:microsoft.com/office/officeart/2005/8/layout/hierarchy3"/>
    <dgm:cxn modelId="{B7AC66E8-E6F9-4754-8242-D1E96488AD57}" type="presOf" srcId="{CB9964DC-5E01-4879-9733-CDEE2AB1D1F7}" destId="{C7DDC059-89DD-4F99-A10D-9C975D60C8D8}" srcOrd="1" destOrd="0" presId="urn:microsoft.com/office/officeart/2005/8/layout/hierarchy3"/>
    <dgm:cxn modelId="{38B7C109-1426-4C6B-A94C-A7ADC8C41AC6}" type="presOf" srcId="{CB9964DC-5E01-4879-9733-CDEE2AB1D1F7}" destId="{ECB1CA3E-26B8-4A39-AEF8-6F06E506D3C7}" srcOrd="0" destOrd="0" presId="urn:microsoft.com/office/officeart/2005/8/layout/hierarchy3"/>
    <dgm:cxn modelId="{8CBE7FF2-3AEC-4ED2-9198-CC7D405876CC}" type="presParOf" srcId="{D433476B-D68D-4328-ADAC-B2895D3D50CF}" destId="{1E58A3BC-F1F7-40EE-89AA-32E802ED4BF7}" srcOrd="0" destOrd="0" presId="urn:microsoft.com/office/officeart/2005/8/layout/hierarchy3"/>
    <dgm:cxn modelId="{A74D5BCE-E2B8-4DB3-938D-ADCF6640AFF5}" type="presParOf" srcId="{1E58A3BC-F1F7-40EE-89AA-32E802ED4BF7}" destId="{D21DF85A-45CA-4CE0-B0ED-CF4615475EE0}" srcOrd="0" destOrd="0" presId="urn:microsoft.com/office/officeart/2005/8/layout/hierarchy3"/>
    <dgm:cxn modelId="{CF73A716-5E1F-4B03-831A-C6A7606119BE}" type="presParOf" srcId="{D21DF85A-45CA-4CE0-B0ED-CF4615475EE0}" destId="{ECB1CA3E-26B8-4A39-AEF8-6F06E506D3C7}" srcOrd="0" destOrd="0" presId="urn:microsoft.com/office/officeart/2005/8/layout/hierarchy3"/>
    <dgm:cxn modelId="{49FACD68-838F-4568-BB3A-203A8C8CF70A}" type="presParOf" srcId="{D21DF85A-45CA-4CE0-B0ED-CF4615475EE0}" destId="{C7DDC059-89DD-4F99-A10D-9C975D60C8D8}" srcOrd="1" destOrd="0" presId="urn:microsoft.com/office/officeart/2005/8/layout/hierarchy3"/>
    <dgm:cxn modelId="{FD2D50CA-3D18-4DFA-9269-7EE8BDA00BF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err="1" smtClean="0"/>
            <a:t>Instalacion</a:t>
          </a:r>
          <a:r>
            <a:rPr lang="es-ES" b="1" dirty="0" smtClean="0"/>
            <a:t> Del Sistema De Control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8E13619-B85C-49D7-80DC-858A0E5C3F35}" type="presOf" srcId="{CB9964DC-5E01-4879-9733-CDEE2AB1D1F7}" destId="{C7DDC059-89DD-4F99-A10D-9C975D60C8D8}" srcOrd="1" destOrd="0" presId="urn:microsoft.com/office/officeart/2005/8/layout/hierarchy3"/>
    <dgm:cxn modelId="{697D6E98-A880-49D5-853F-D6786D5F293D}" type="presOf" srcId="{7061F2FC-F2AB-4DE3-98B0-886576B4E2C6}" destId="{D433476B-D68D-4328-ADAC-B2895D3D50CF}" srcOrd="0" destOrd="0" presId="urn:microsoft.com/office/officeart/2005/8/layout/hierarchy3"/>
    <dgm:cxn modelId="{1624D91C-0493-46F0-B7C7-A4C08436EC12}" type="presOf" srcId="{CB9964DC-5E01-4879-9733-CDEE2AB1D1F7}" destId="{ECB1CA3E-26B8-4A39-AEF8-6F06E506D3C7}" srcOrd="0" destOrd="0" presId="urn:microsoft.com/office/officeart/2005/8/layout/hierarchy3"/>
    <dgm:cxn modelId="{AC36C910-32AF-4D59-9835-AE9AEAB51282}" type="presParOf" srcId="{D433476B-D68D-4328-ADAC-B2895D3D50CF}" destId="{1E58A3BC-F1F7-40EE-89AA-32E802ED4BF7}" srcOrd="0" destOrd="0" presId="urn:microsoft.com/office/officeart/2005/8/layout/hierarchy3"/>
    <dgm:cxn modelId="{2FF5D5F3-C10E-47AE-8C3F-455ADC0DA6BB}" type="presParOf" srcId="{1E58A3BC-F1F7-40EE-89AA-32E802ED4BF7}" destId="{D21DF85A-45CA-4CE0-B0ED-CF4615475EE0}" srcOrd="0" destOrd="0" presId="urn:microsoft.com/office/officeart/2005/8/layout/hierarchy3"/>
    <dgm:cxn modelId="{5880239E-854E-4295-A082-8ECEC853CF19}" type="presParOf" srcId="{D21DF85A-45CA-4CE0-B0ED-CF4615475EE0}" destId="{ECB1CA3E-26B8-4A39-AEF8-6F06E506D3C7}" srcOrd="0" destOrd="0" presId="urn:microsoft.com/office/officeart/2005/8/layout/hierarchy3"/>
    <dgm:cxn modelId="{4D0ACA64-FC6F-41C5-A2FC-5D7B0CFC619D}" type="presParOf" srcId="{D21DF85A-45CA-4CE0-B0ED-CF4615475EE0}" destId="{C7DDC059-89DD-4F99-A10D-9C975D60C8D8}" srcOrd="1" destOrd="0" presId="urn:microsoft.com/office/officeart/2005/8/layout/hierarchy3"/>
    <dgm:cxn modelId="{3F84F296-86DD-4F8E-B153-F0BDCA77C5C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err="1" smtClean="0"/>
            <a:t>Instalacion</a:t>
          </a:r>
          <a:r>
            <a:rPr lang="es-ES" b="1" dirty="0" smtClean="0"/>
            <a:t> Del Sistema de Control</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96BECE2F-2617-4974-A627-223971568C41}" type="presOf" srcId="{7061F2FC-F2AB-4DE3-98B0-886576B4E2C6}" destId="{D433476B-D68D-4328-ADAC-B2895D3D50CF}" srcOrd="0" destOrd="0" presId="urn:microsoft.com/office/officeart/2005/8/layout/hierarchy3"/>
    <dgm:cxn modelId="{B99A5B5B-72C2-42A5-9AEC-2851CB464742}" type="presOf" srcId="{CB9964DC-5E01-4879-9733-CDEE2AB1D1F7}" destId="{C7DDC059-89DD-4F99-A10D-9C975D60C8D8}" srcOrd="1" destOrd="0" presId="urn:microsoft.com/office/officeart/2005/8/layout/hierarchy3"/>
    <dgm:cxn modelId="{B7C6B5B3-66EA-493E-970E-B33A1E60F3DE}" type="presOf" srcId="{CB9964DC-5E01-4879-9733-CDEE2AB1D1F7}" destId="{ECB1CA3E-26B8-4A39-AEF8-6F06E506D3C7}" srcOrd="0" destOrd="0" presId="urn:microsoft.com/office/officeart/2005/8/layout/hierarchy3"/>
    <dgm:cxn modelId="{639329B3-37BB-4D64-90E1-D8640940FE89}" type="presParOf" srcId="{D433476B-D68D-4328-ADAC-B2895D3D50CF}" destId="{1E58A3BC-F1F7-40EE-89AA-32E802ED4BF7}" srcOrd="0" destOrd="0" presId="urn:microsoft.com/office/officeart/2005/8/layout/hierarchy3"/>
    <dgm:cxn modelId="{945029A6-446A-4A9F-B14A-D95839044C8C}" type="presParOf" srcId="{1E58A3BC-F1F7-40EE-89AA-32E802ED4BF7}" destId="{D21DF85A-45CA-4CE0-B0ED-CF4615475EE0}" srcOrd="0" destOrd="0" presId="urn:microsoft.com/office/officeart/2005/8/layout/hierarchy3"/>
    <dgm:cxn modelId="{3C070567-BA3F-4D50-A718-416B52F3118C}" type="presParOf" srcId="{D21DF85A-45CA-4CE0-B0ED-CF4615475EE0}" destId="{ECB1CA3E-26B8-4A39-AEF8-6F06E506D3C7}" srcOrd="0" destOrd="0" presId="urn:microsoft.com/office/officeart/2005/8/layout/hierarchy3"/>
    <dgm:cxn modelId="{38278D1D-29DE-497C-AAC9-72263024DD26}" type="presParOf" srcId="{D21DF85A-45CA-4CE0-B0ED-CF4615475EE0}" destId="{C7DDC059-89DD-4F99-A10D-9C975D60C8D8}" srcOrd="1" destOrd="0" presId="urn:microsoft.com/office/officeart/2005/8/layout/hierarchy3"/>
    <dgm:cxn modelId="{6F870A66-4923-4D78-9D61-6D3A92B30C3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Pruebas En Condiciones Alternas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BBB27DB0-198A-4189-B087-55A50DFD5639}" type="presOf" srcId="{7061F2FC-F2AB-4DE3-98B0-886576B4E2C6}" destId="{D433476B-D68D-4328-ADAC-B2895D3D50CF}" srcOrd="0" destOrd="0" presId="urn:microsoft.com/office/officeart/2005/8/layout/hierarchy3"/>
    <dgm:cxn modelId="{E9313BF8-A339-40DC-B7B9-26FB5E5BECA6}" type="presOf" srcId="{CB9964DC-5E01-4879-9733-CDEE2AB1D1F7}" destId="{ECB1CA3E-26B8-4A39-AEF8-6F06E506D3C7}" srcOrd="0" destOrd="0" presId="urn:microsoft.com/office/officeart/2005/8/layout/hierarchy3"/>
    <dgm:cxn modelId="{DD10E41C-73D6-4DB4-AA06-94FAB704D91D}" type="presOf" srcId="{CB9964DC-5E01-4879-9733-CDEE2AB1D1F7}" destId="{C7DDC059-89DD-4F99-A10D-9C975D60C8D8}" srcOrd="1" destOrd="0" presId="urn:microsoft.com/office/officeart/2005/8/layout/hierarchy3"/>
    <dgm:cxn modelId="{3F853047-CC56-47D6-B4F2-489CAF09433C}" type="presParOf" srcId="{D433476B-D68D-4328-ADAC-B2895D3D50CF}" destId="{1E58A3BC-F1F7-40EE-89AA-32E802ED4BF7}" srcOrd="0" destOrd="0" presId="urn:microsoft.com/office/officeart/2005/8/layout/hierarchy3"/>
    <dgm:cxn modelId="{6FB0061F-BC18-470B-80F1-399FB1B81FA9}" type="presParOf" srcId="{1E58A3BC-F1F7-40EE-89AA-32E802ED4BF7}" destId="{D21DF85A-45CA-4CE0-B0ED-CF4615475EE0}" srcOrd="0" destOrd="0" presId="urn:microsoft.com/office/officeart/2005/8/layout/hierarchy3"/>
    <dgm:cxn modelId="{687281F5-48E6-41B9-A8BC-9B6ACC129F60}" type="presParOf" srcId="{D21DF85A-45CA-4CE0-B0ED-CF4615475EE0}" destId="{ECB1CA3E-26B8-4A39-AEF8-6F06E506D3C7}" srcOrd="0" destOrd="0" presId="urn:microsoft.com/office/officeart/2005/8/layout/hierarchy3"/>
    <dgm:cxn modelId="{FD945615-E952-4C2C-BFC6-CA906A66B922}" type="presParOf" srcId="{D21DF85A-45CA-4CE0-B0ED-CF4615475EE0}" destId="{C7DDC059-89DD-4F99-A10D-9C975D60C8D8}" srcOrd="1" destOrd="0" presId="urn:microsoft.com/office/officeart/2005/8/layout/hierarchy3"/>
    <dgm:cxn modelId="{6B3E4662-3EF0-4ED3-B4E6-52F7E0B9E0B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Objetivo General</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smtClean="0"/>
            <a:t>Diseñar e implementar un sistema de movimiento para una silla de ruedas convencional mediante el uso de un controlador PI Difuso Adaptativo abaratando costos para personas con discapacidad física de escasos recursos económicos.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1"/>
      <dgm:spPr/>
      <dgm:t>
        <a:bodyPr/>
        <a:lstStyle/>
        <a:p>
          <a:endParaRPr lang="es-EC"/>
        </a:p>
      </dgm:t>
    </dgm:pt>
    <dgm:pt modelId="{09EF8C28-79EC-4B13-86CD-E2487DBA52DD}" type="pres">
      <dgm:prSet presAssocID="{ECDC48E8-9947-4839-A485-A749BB8E4D81}" presName="childText" presStyleLbl="bgAcc1" presStyleIdx="0" presStyleCnt="1" custScaleX="728675" custScaleY="354313" custLinFactNeighborX="-48748" custLinFactNeighborY="-21374">
        <dgm:presLayoutVars>
          <dgm:bulletEnabled val="1"/>
        </dgm:presLayoutVars>
      </dgm:prSet>
      <dgm:spPr/>
      <dgm:t>
        <a:bodyPr/>
        <a:lstStyle/>
        <a:p>
          <a:endParaRPr lang="es-EC"/>
        </a:p>
      </dgm:t>
    </dgm:pt>
  </dgm:ptLst>
  <dgm:cxnLst>
    <dgm:cxn modelId="{537E1468-7B6E-4420-9E01-7DC46CC95664}" type="presOf" srcId="{ECDC48E8-9947-4839-A485-A749BB8E4D81}" destId="{09EF8C28-79EC-4B13-86CD-E2487DBA52DD}"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97189D2F-5E01-402A-8406-E067D6591857}" type="presOf" srcId="{CB9964DC-5E01-4879-9733-CDEE2AB1D1F7}" destId="{C7DDC059-89DD-4F99-A10D-9C975D60C8D8}" srcOrd="1"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FC9BF256-0C45-41F2-B054-D0C6E4A81210}" type="presOf" srcId="{CB9964DC-5E01-4879-9733-CDEE2AB1D1F7}" destId="{ECB1CA3E-26B8-4A39-AEF8-6F06E506D3C7}"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CC1D16CC-A2EA-4E28-9DCA-A538E81684A0}" type="presOf" srcId="{A6156355-030D-4438-82CC-B90409B88C85}" destId="{A0025939-C6BF-46CF-BFAE-FD32A670F404}"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Pruebas En Condiciones Alternas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8BFE531-EB90-4A58-9014-940D22A20DF6}" type="presOf" srcId="{CB9964DC-5E01-4879-9733-CDEE2AB1D1F7}" destId="{ECB1CA3E-26B8-4A39-AEF8-6F06E506D3C7}" srcOrd="0" destOrd="0" presId="urn:microsoft.com/office/officeart/2005/8/layout/hierarchy3"/>
    <dgm:cxn modelId="{4153CA6A-4B36-48C2-9F0F-0FDA04AB3B45}" type="presOf" srcId="{7061F2FC-F2AB-4DE3-98B0-886576B4E2C6}" destId="{D433476B-D68D-4328-ADAC-B2895D3D50CF}" srcOrd="0" destOrd="0" presId="urn:microsoft.com/office/officeart/2005/8/layout/hierarchy3"/>
    <dgm:cxn modelId="{7ED0FD45-CCAD-47D6-A8B4-393126FCEEDD}" type="presOf" srcId="{CB9964DC-5E01-4879-9733-CDEE2AB1D1F7}" destId="{C7DDC059-89DD-4F99-A10D-9C975D60C8D8}" srcOrd="1" destOrd="0" presId="urn:microsoft.com/office/officeart/2005/8/layout/hierarchy3"/>
    <dgm:cxn modelId="{37F1F486-6020-4198-ADB8-6697E51F5768}" type="presParOf" srcId="{D433476B-D68D-4328-ADAC-B2895D3D50CF}" destId="{1E58A3BC-F1F7-40EE-89AA-32E802ED4BF7}" srcOrd="0" destOrd="0" presId="urn:microsoft.com/office/officeart/2005/8/layout/hierarchy3"/>
    <dgm:cxn modelId="{EA0971F7-FBAF-43C0-B737-A5FC927D2F1B}" type="presParOf" srcId="{1E58A3BC-F1F7-40EE-89AA-32E802ED4BF7}" destId="{D21DF85A-45CA-4CE0-B0ED-CF4615475EE0}" srcOrd="0" destOrd="0" presId="urn:microsoft.com/office/officeart/2005/8/layout/hierarchy3"/>
    <dgm:cxn modelId="{BD140745-3985-4F48-8974-DF42A5DBF22C}" type="presParOf" srcId="{D21DF85A-45CA-4CE0-B0ED-CF4615475EE0}" destId="{ECB1CA3E-26B8-4A39-AEF8-6F06E506D3C7}" srcOrd="0" destOrd="0" presId="urn:microsoft.com/office/officeart/2005/8/layout/hierarchy3"/>
    <dgm:cxn modelId="{DF9A7EF6-362A-4157-9C9D-7AD4AC2EE66B}" type="presParOf" srcId="{D21DF85A-45CA-4CE0-B0ED-CF4615475EE0}" destId="{C7DDC059-89DD-4F99-A10D-9C975D60C8D8}" srcOrd="1" destOrd="0" presId="urn:microsoft.com/office/officeart/2005/8/layout/hierarchy3"/>
    <dgm:cxn modelId="{FE1DDA20-4237-4EB4-9416-6775580A852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Pruebas En Condiciones Alternas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2BFBB7AE-942B-4EB4-B38D-14A3F6AC0BA1}" type="presOf" srcId="{CB9964DC-5E01-4879-9733-CDEE2AB1D1F7}" destId="{C7DDC059-89DD-4F99-A10D-9C975D60C8D8}" srcOrd="1" destOrd="0" presId="urn:microsoft.com/office/officeart/2005/8/layout/hierarchy3"/>
    <dgm:cxn modelId="{11A80262-D743-4906-8374-FF94D3F6194F}" type="presOf" srcId="{CB9964DC-5E01-4879-9733-CDEE2AB1D1F7}" destId="{ECB1CA3E-26B8-4A39-AEF8-6F06E506D3C7}" srcOrd="0" destOrd="0" presId="urn:microsoft.com/office/officeart/2005/8/layout/hierarchy3"/>
    <dgm:cxn modelId="{57B22986-85D6-4E47-9B53-06364A82D052}" type="presOf" srcId="{7061F2FC-F2AB-4DE3-98B0-886576B4E2C6}" destId="{D433476B-D68D-4328-ADAC-B2895D3D50CF}" srcOrd="0" destOrd="0" presId="urn:microsoft.com/office/officeart/2005/8/layout/hierarchy3"/>
    <dgm:cxn modelId="{94F2EFE5-7FAC-4FC9-86A3-2041B69E7E72}" type="presParOf" srcId="{D433476B-D68D-4328-ADAC-B2895D3D50CF}" destId="{1E58A3BC-F1F7-40EE-89AA-32E802ED4BF7}" srcOrd="0" destOrd="0" presId="urn:microsoft.com/office/officeart/2005/8/layout/hierarchy3"/>
    <dgm:cxn modelId="{C7D62B1A-5DD9-44D7-B1C6-5B2A853B2D81}" type="presParOf" srcId="{1E58A3BC-F1F7-40EE-89AA-32E802ED4BF7}" destId="{D21DF85A-45CA-4CE0-B0ED-CF4615475EE0}" srcOrd="0" destOrd="0" presId="urn:microsoft.com/office/officeart/2005/8/layout/hierarchy3"/>
    <dgm:cxn modelId="{4A8E8B8C-E155-484D-8EF6-9CAC1D8EFF2F}" type="presParOf" srcId="{D21DF85A-45CA-4CE0-B0ED-CF4615475EE0}" destId="{ECB1CA3E-26B8-4A39-AEF8-6F06E506D3C7}" srcOrd="0" destOrd="0" presId="urn:microsoft.com/office/officeart/2005/8/layout/hierarchy3"/>
    <dgm:cxn modelId="{1329B3D0-D1A2-4FA8-8162-EF46AB43A46B}" type="presParOf" srcId="{D21DF85A-45CA-4CE0-B0ED-CF4615475EE0}" destId="{C7DDC059-89DD-4F99-A10D-9C975D60C8D8}" srcOrd="1" destOrd="0" presId="urn:microsoft.com/office/officeart/2005/8/layout/hierarchy3"/>
    <dgm:cxn modelId="{435E75D5-0653-44DA-8DD8-2F8372B7F9F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err="1" smtClean="0"/>
            <a:t>Analisis</a:t>
          </a:r>
          <a:r>
            <a:rPr lang="es-ES" b="1" dirty="0" smtClean="0"/>
            <a:t> De Pruebas</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267825" custLinFactNeighborY="-3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7597A6E-9B69-42AA-B38B-B4B57DEB442D}" type="presOf" srcId="{7061F2FC-F2AB-4DE3-98B0-886576B4E2C6}" destId="{D433476B-D68D-4328-ADAC-B2895D3D50CF}" srcOrd="0" destOrd="0" presId="urn:microsoft.com/office/officeart/2005/8/layout/hierarchy3"/>
    <dgm:cxn modelId="{7990938E-D7DD-4F02-BD99-B88DE9C328D9}" type="presOf" srcId="{CB9964DC-5E01-4879-9733-CDEE2AB1D1F7}" destId="{C7DDC059-89DD-4F99-A10D-9C975D60C8D8}" srcOrd="1" destOrd="0" presId="urn:microsoft.com/office/officeart/2005/8/layout/hierarchy3"/>
    <dgm:cxn modelId="{0177D1FE-7FD0-4620-87BA-9BFBD0C2CE66}" type="presOf" srcId="{CB9964DC-5E01-4879-9733-CDEE2AB1D1F7}" destId="{ECB1CA3E-26B8-4A39-AEF8-6F06E506D3C7}" srcOrd="0" destOrd="0" presId="urn:microsoft.com/office/officeart/2005/8/layout/hierarchy3"/>
    <dgm:cxn modelId="{A2BD0D47-7EC6-4448-A564-584CE45B9B07}" type="presParOf" srcId="{D433476B-D68D-4328-ADAC-B2895D3D50CF}" destId="{1E58A3BC-F1F7-40EE-89AA-32E802ED4BF7}" srcOrd="0" destOrd="0" presId="urn:microsoft.com/office/officeart/2005/8/layout/hierarchy3"/>
    <dgm:cxn modelId="{95BFC4B4-15B1-4CA1-97B7-0B9A8C0D1F20}" type="presParOf" srcId="{1E58A3BC-F1F7-40EE-89AA-32E802ED4BF7}" destId="{D21DF85A-45CA-4CE0-B0ED-CF4615475EE0}" srcOrd="0" destOrd="0" presId="urn:microsoft.com/office/officeart/2005/8/layout/hierarchy3"/>
    <dgm:cxn modelId="{6D3D0D1F-7299-4A34-8483-6815A66F0B78}" type="presParOf" srcId="{D21DF85A-45CA-4CE0-B0ED-CF4615475EE0}" destId="{ECB1CA3E-26B8-4A39-AEF8-6F06E506D3C7}" srcOrd="0" destOrd="0" presId="urn:microsoft.com/office/officeart/2005/8/layout/hierarchy3"/>
    <dgm:cxn modelId="{7AAE2DF9-3A65-4C79-8226-EF97C727F96A}" type="presParOf" srcId="{D21DF85A-45CA-4CE0-B0ED-CF4615475EE0}" destId="{C7DDC059-89DD-4F99-A10D-9C975D60C8D8}" srcOrd="1" destOrd="0" presId="urn:microsoft.com/office/officeart/2005/8/layout/hierarchy3"/>
    <dgm:cxn modelId="{C4832FAC-E966-4495-9EA3-77852492E9C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 y Recomendaciones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AFB599EE-2FB5-4B99-B54A-DDF6A3219A82}">
      <dgm:prSet phldrT="[Texto]"/>
      <dgm:spPr/>
      <dgm:t>
        <a:bodyPr/>
        <a:lstStyle/>
        <a:p>
          <a:pPr algn="just"/>
          <a:r>
            <a:rPr lang="es-EC" dirty="0" smtClean="0"/>
            <a:t>El presente proyecto bajo los costos de una silla de ruedas eléctrica convencional en el mercado, se llegó a gastar 750 dólares con mano de obra y programación.</a:t>
          </a:r>
          <a:endParaRPr lang="es-ES" b="1" dirty="0"/>
        </a:p>
      </dgm:t>
    </dgm:pt>
    <dgm:pt modelId="{6D2A841F-2FC3-488D-8E2E-FBC4E7E23330}" type="parTrans" cxnId="{49EF8867-F127-45FF-8E85-FCF00F41D5B4}">
      <dgm:prSet/>
      <dgm:spPr/>
      <dgm:t>
        <a:bodyPr/>
        <a:lstStyle/>
        <a:p>
          <a:endParaRPr lang="es-ES"/>
        </a:p>
      </dgm:t>
    </dgm:pt>
    <dgm:pt modelId="{B7F2C205-7A50-4D1D-8DC6-9CC074362789}" type="sibTrans" cxnId="{49EF8867-F127-45FF-8E85-FCF00F41D5B4}">
      <dgm:prSet/>
      <dgm:spPr/>
      <dgm:t>
        <a:bodyPr/>
        <a:lstStyle/>
        <a:p>
          <a:endParaRPr lang="es-ES"/>
        </a:p>
      </dgm:t>
    </dgm:pt>
    <dgm:pt modelId="{3E365E54-96EC-4E0A-9A53-F3351E95F6F7}">
      <dgm:prSet phldrT="[Texto]"/>
      <dgm:spPr/>
      <dgm:t>
        <a:bodyPr/>
        <a:lstStyle/>
        <a:p>
          <a:pPr algn="just"/>
          <a:r>
            <a:rPr lang="es-EC" dirty="0" smtClean="0"/>
            <a:t>El controlador PI-Difuso evita picos excesivos al momento del arranque de los motores debido a la estabilidad presentada por el controlador Difuso.</a:t>
          </a:r>
          <a:endParaRPr lang="es-ES" b="1" dirty="0"/>
        </a:p>
      </dgm:t>
    </dgm:pt>
    <dgm:pt modelId="{12FBC490-EACD-414A-98AF-B28C36E70DE7}" type="parTrans" cxnId="{575EA946-7BB0-43BA-96AC-8FFC502456DD}">
      <dgm:prSet/>
      <dgm:spPr/>
      <dgm:t>
        <a:bodyPr/>
        <a:lstStyle/>
        <a:p>
          <a:endParaRPr lang="es-EC"/>
        </a:p>
      </dgm:t>
    </dgm:pt>
    <dgm:pt modelId="{39AE15FE-5558-4A46-8128-0B6B5CF21C7F}" type="sibTrans" cxnId="{575EA946-7BB0-43BA-96AC-8FFC502456DD}">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B969A43A-9C87-4655-A274-787A6C845D8C}" type="pres">
      <dgm:prSet presAssocID="{6D2A841F-2FC3-488D-8E2E-FBC4E7E23330}" presName="Name13" presStyleLbl="parChTrans1D2" presStyleIdx="0" presStyleCnt="2"/>
      <dgm:spPr/>
      <dgm:t>
        <a:bodyPr/>
        <a:lstStyle/>
        <a:p>
          <a:endParaRPr lang="es-EC"/>
        </a:p>
      </dgm:t>
    </dgm:pt>
    <dgm:pt modelId="{C39F33F5-A660-42D8-B2CE-27305BDF5346}" type="pres">
      <dgm:prSet presAssocID="{AFB599EE-2FB5-4B99-B54A-DDF6A3219A82}" presName="childText" presStyleLbl="bgAcc1" presStyleIdx="0" presStyleCnt="2" custScaleX="643133" custScaleY="247146" custLinFactNeighborX="-61255">
        <dgm:presLayoutVars>
          <dgm:bulletEnabled val="1"/>
        </dgm:presLayoutVars>
      </dgm:prSet>
      <dgm:spPr/>
      <dgm:t>
        <a:bodyPr/>
        <a:lstStyle/>
        <a:p>
          <a:endParaRPr lang="es-EC"/>
        </a:p>
      </dgm:t>
    </dgm:pt>
    <dgm:pt modelId="{68877C24-1ACC-4E03-8820-287365362532}" type="pres">
      <dgm:prSet presAssocID="{12FBC490-EACD-414A-98AF-B28C36E70DE7}" presName="Name13" presStyleLbl="parChTrans1D2" presStyleIdx="1" presStyleCnt="2"/>
      <dgm:spPr/>
      <dgm:t>
        <a:bodyPr/>
        <a:lstStyle/>
        <a:p>
          <a:endParaRPr lang="es-EC"/>
        </a:p>
      </dgm:t>
    </dgm:pt>
    <dgm:pt modelId="{5D1939AF-004B-4975-8F15-E6281B0B194F}" type="pres">
      <dgm:prSet presAssocID="{3E365E54-96EC-4E0A-9A53-F3351E95F6F7}" presName="childText" presStyleLbl="bgAcc1" presStyleIdx="1" presStyleCnt="2" custScaleX="642407" custScaleY="201134" custLinFactNeighborX="-61255" custLinFactNeighborY="15376">
        <dgm:presLayoutVars>
          <dgm:bulletEnabled val="1"/>
        </dgm:presLayoutVars>
      </dgm:prSet>
      <dgm:spPr/>
      <dgm:t>
        <a:bodyPr/>
        <a:lstStyle/>
        <a:p>
          <a:endParaRPr lang="es-EC"/>
        </a:p>
      </dgm:t>
    </dgm:pt>
  </dgm:ptLst>
  <dgm:cxnLst>
    <dgm:cxn modelId="{77B6AC39-8FAF-4920-9955-1E80E880A5F6}" type="presOf" srcId="{3E365E54-96EC-4E0A-9A53-F3351E95F6F7}" destId="{5D1939AF-004B-4975-8F15-E6281B0B194F}"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575EA946-7BB0-43BA-96AC-8FFC502456DD}" srcId="{CB9964DC-5E01-4879-9733-CDEE2AB1D1F7}" destId="{3E365E54-96EC-4E0A-9A53-F3351E95F6F7}" srcOrd="1" destOrd="0" parTransId="{12FBC490-EACD-414A-98AF-B28C36E70DE7}" sibTransId="{39AE15FE-5558-4A46-8128-0B6B5CF21C7F}"/>
    <dgm:cxn modelId="{C052E07D-DA8A-4AA2-809F-9B923A99FFA7}" type="presOf" srcId="{6D2A841F-2FC3-488D-8E2E-FBC4E7E23330}" destId="{B969A43A-9C87-4655-A274-787A6C845D8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5F80A0A8-3AD6-4BE9-82D6-C3D0FCDB6382}" type="presOf" srcId="{AFB599EE-2FB5-4B99-B54A-DDF6A3219A82}" destId="{C39F33F5-A660-42D8-B2CE-27305BDF5346}" srcOrd="0" destOrd="0" presId="urn:microsoft.com/office/officeart/2005/8/layout/hierarchy3"/>
    <dgm:cxn modelId="{49EF8867-F127-45FF-8E85-FCF00F41D5B4}" srcId="{CB9964DC-5E01-4879-9733-CDEE2AB1D1F7}" destId="{AFB599EE-2FB5-4B99-B54A-DDF6A3219A82}" srcOrd="0" destOrd="0" parTransId="{6D2A841F-2FC3-488D-8E2E-FBC4E7E23330}" sibTransId="{B7F2C205-7A50-4D1D-8DC6-9CC074362789}"/>
    <dgm:cxn modelId="{E22C8074-5D51-49DD-94D2-0F9CB94DFDE7}" type="presOf" srcId="{12FBC490-EACD-414A-98AF-B28C36E70DE7}" destId="{68877C24-1ACC-4E03-8820-287365362532}"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4105D0E7-AE38-4A9A-B4F1-76FD5D42A132}" type="presParOf" srcId="{F784BE88-3DB9-4E87-AFCA-2ED0BF00DEA1}" destId="{B969A43A-9C87-4655-A274-787A6C845D8C}" srcOrd="0" destOrd="0" presId="urn:microsoft.com/office/officeart/2005/8/layout/hierarchy3"/>
    <dgm:cxn modelId="{A935D887-90F7-463F-851E-8667E6406075}" type="presParOf" srcId="{F784BE88-3DB9-4E87-AFCA-2ED0BF00DEA1}" destId="{C39F33F5-A660-42D8-B2CE-27305BDF5346}" srcOrd="1" destOrd="0" presId="urn:microsoft.com/office/officeart/2005/8/layout/hierarchy3"/>
    <dgm:cxn modelId="{45B65969-BDF1-409B-8EAE-E571E2C89B69}" type="presParOf" srcId="{F784BE88-3DB9-4E87-AFCA-2ED0BF00DEA1}" destId="{68877C24-1ACC-4E03-8820-287365362532}" srcOrd="2" destOrd="0" presId="urn:microsoft.com/office/officeart/2005/8/layout/hierarchy3"/>
    <dgm:cxn modelId="{5CEDBD73-C377-4BAC-B30D-CA02DD8D2F4D}" type="presParOf" srcId="{F784BE88-3DB9-4E87-AFCA-2ED0BF00DEA1}" destId="{5D1939AF-004B-4975-8F15-E6281B0B194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AFB599EE-2FB5-4B99-B54A-DDF6A3219A82}">
      <dgm:prSet phldrT="[Texto]"/>
      <dgm:spPr/>
      <dgm:t>
        <a:bodyPr/>
        <a:lstStyle/>
        <a:p>
          <a:pPr algn="just"/>
          <a:r>
            <a:rPr lang="es-EC" dirty="0" smtClean="0"/>
            <a:t>La respuesta del controlador PI-Difuso es más rápida para estabilizar el movimiento de los motores.</a:t>
          </a:r>
          <a:endParaRPr lang="es-ES" b="1" dirty="0"/>
        </a:p>
      </dgm:t>
    </dgm:pt>
    <dgm:pt modelId="{6D2A841F-2FC3-488D-8E2E-FBC4E7E23330}" type="parTrans" cxnId="{49EF8867-F127-45FF-8E85-FCF00F41D5B4}">
      <dgm:prSet/>
      <dgm:spPr/>
      <dgm:t>
        <a:bodyPr/>
        <a:lstStyle/>
        <a:p>
          <a:endParaRPr lang="es-ES"/>
        </a:p>
      </dgm:t>
    </dgm:pt>
    <dgm:pt modelId="{B7F2C205-7A50-4D1D-8DC6-9CC074362789}" type="sibTrans" cxnId="{49EF8867-F127-45FF-8E85-FCF00F41D5B4}">
      <dgm:prSet/>
      <dgm:spPr/>
      <dgm:t>
        <a:bodyPr/>
        <a:lstStyle/>
        <a:p>
          <a:endParaRPr lang="es-ES"/>
        </a:p>
      </dgm:t>
    </dgm:pt>
    <dgm:pt modelId="{3E365E54-96EC-4E0A-9A53-F3351E95F6F7}">
      <dgm:prSet phldrT="[Texto]"/>
      <dgm:spPr/>
      <dgm:t>
        <a:bodyPr/>
        <a:lstStyle/>
        <a:p>
          <a:pPr algn="just"/>
          <a:r>
            <a:rPr lang="es-EC" dirty="0" smtClean="0"/>
            <a:t>Gracias al controlador PI-Difuso se corrigen errores en el controlador Difuso, debido a que en su programación el controlador PI-Difuso puede auto-calibrar sus reglas a través del manejo de pruebas y errores.</a:t>
          </a:r>
          <a:endParaRPr lang="es-ES" b="1" dirty="0"/>
        </a:p>
      </dgm:t>
    </dgm:pt>
    <dgm:pt modelId="{12FBC490-EACD-414A-98AF-B28C36E70DE7}" type="parTrans" cxnId="{575EA946-7BB0-43BA-96AC-8FFC502456DD}">
      <dgm:prSet/>
      <dgm:spPr/>
      <dgm:t>
        <a:bodyPr/>
        <a:lstStyle/>
        <a:p>
          <a:endParaRPr lang="es-EC"/>
        </a:p>
      </dgm:t>
    </dgm:pt>
    <dgm:pt modelId="{39AE15FE-5558-4A46-8128-0B6B5CF21C7F}" type="sibTrans" cxnId="{575EA946-7BB0-43BA-96AC-8FFC502456DD}">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B969A43A-9C87-4655-A274-787A6C845D8C}" type="pres">
      <dgm:prSet presAssocID="{6D2A841F-2FC3-488D-8E2E-FBC4E7E23330}" presName="Name13" presStyleLbl="parChTrans1D2" presStyleIdx="0" presStyleCnt="2"/>
      <dgm:spPr/>
      <dgm:t>
        <a:bodyPr/>
        <a:lstStyle/>
        <a:p>
          <a:endParaRPr lang="es-EC"/>
        </a:p>
      </dgm:t>
    </dgm:pt>
    <dgm:pt modelId="{C39F33F5-A660-42D8-B2CE-27305BDF5346}" type="pres">
      <dgm:prSet presAssocID="{AFB599EE-2FB5-4B99-B54A-DDF6A3219A82}" presName="childText" presStyleLbl="bgAcc1" presStyleIdx="0" presStyleCnt="2" custScaleX="674327" custScaleY="247146" custLinFactNeighborX="-61255">
        <dgm:presLayoutVars>
          <dgm:bulletEnabled val="1"/>
        </dgm:presLayoutVars>
      </dgm:prSet>
      <dgm:spPr/>
      <dgm:t>
        <a:bodyPr/>
        <a:lstStyle/>
        <a:p>
          <a:endParaRPr lang="es-EC"/>
        </a:p>
      </dgm:t>
    </dgm:pt>
    <dgm:pt modelId="{68877C24-1ACC-4E03-8820-287365362532}" type="pres">
      <dgm:prSet presAssocID="{12FBC490-EACD-414A-98AF-B28C36E70DE7}" presName="Name13" presStyleLbl="parChTrans1D2" presStyleIdx="1" presStyleCnt="2"/>
      <dgm:spPr/>
      <dgm:t>
        <a:bodyPr/>
        <a:lstStyle/>
        <a:p>
          <a:endParaRPr lang="es-EC"/>
        </a:p>
      </dgm:t>
    </dgm:pt>
    <dgm:pt modelId="{5D1939AF-004B-4975-8F15-E6281B0B194F}" type="pres">
      <dgm:prSet presAssocID="{3E365E54-96EC-4E0A-9A53-F3351E95F6F7}" presName="childText" presStyleLbl="bgAcc1" presStyleIdx="1" presStyleCnt="2" custScaleX="674509" custScaleY="247465" custLinFactNeighborX="-61255" custLinFactNeighborY="15376">
        <dgm:presLayoutVars>
          <dgm:bulletEnabled val="1"/>
        </dgm:presLayoutVars>
      </dgm:prSet>
      <dgm:spPr/>
      <dgm:t>
        <a:bodyPr/>
        <a:lstStyle/>
        <a:p>
          <a:endParaRPr lang="es-EC"/>
        </a:p>
      </dgm:t>
    </dgm:pt>
  </dgm:ptLst>
  <dgm:cxnLst>
    <dgm:cxn modelId="{0E48FD8E-5EAD-4C9A-9120-ACB7E1C7F8EE}" type="presOf" srcId="{6D2A841F-2FC3-488D-8E2E-FBC4E7E23330}" destId="{B969A43A-9C87-4655-A274-787A6C845D8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8CA8093-C795-44C4-B11A-D0923227C8CB}" type="presOf" srcId="{AFB599EE-2FB5-4B99-B54A-DDF6A3219A82}" destId="{C39F33F5-A660-42D8-B2CE-27305BDF5346}" srcOrd="0" destOrd="0" presId="urn:microsoft.com/office/officeart/2005/8/layout/hierarchy3"/>
    <dgm:cxn modelId="{575EA946-7BB0-43BA-96AC-8FFC502456DD}" srcId="{CB9964DC-5E01-4879-9733-CDEE2AB1D1F7}" destId="{3E365E54-96EC-4E0A-9A53-F3351E95F6F7}" srcOrd="1" destOrd="0" parTransId="{12FBC490-EACD-414A-98AF-B28C36E70DE7}" sibTransId="{39AE15FE-5558-4A46-8128-0B6B5CF21C7F}"/>
    <dgm:cxn modelId="{A36DAD37-7E6A-4CD6-A437-606894A2EA49}" type="presOf" srcId="{CB9964DC-5E01-4879-9733-CDEE2AB1D1F7}" destId="{C7DDC059-89DD-4F99-A10D-9C975D60C8D8}" srcOrd="1" destOrd="0" presId="urn:microsoft.com/office/officeart/2005/8/layout/hierarchy3"/>
    <dgm:cxn modelId="{49EF8867-F127-45FF-8E85-FCF00F41D5B4}" srcId="{CB9964DC-5E01-4879-9733-CDEE2AB1D1F7}" destId="{AFB599EE-2FB5-4B99-B54A-DDF6A3219A82}" srcOrd="0" destOrd="0" parTransId="{6D2A841F-2FC3-488D-8E2E-FBC4E7E23330}" sibTransId="{B7F2C205-7A50-4D1D-8DC6-9CC074362789}"/>
    <dgm:cxn modelId="{F013229F-03AB-4549-BC41-288AF11E50D7}" type="presOf" srcId="{CB9964DC-5E01-4879-9733-CDEE2AB1D1F7}" destId="{ECB1CA3E-26B8-4A39-AEF8-6F06E506D3C7}" srcOrd="0" destOrd="0" presId="urn:microsoft.com/office/officeart/2005/8/layout/hierarchy3"/>
    <dgm:cxn modelId="{8844C065-FF9B-4135-935D-A25D104A3137}" type="presOf" srcId="{7061F2FC-F2AB-4DE3-98B0-886576B4E2C6}" destId="{D433476B-D68D-4328-ADAC-B2895D3D50CF}" srcOrd="0" destOrd="0" presId="urn:microsoft.com/office/officeart/2005/8/layout/hierarchy3"/>
    <dgm:cxn modelId="{1D1C84BE-CD98-4F9A-88D9-0900A3EB8B22}" type="presOf" srcId="{12FBC490-EACD-414A-98AF-B28C36E70DE7}" destId="{68877C24-1ACC-4E03-8820-287365362532}" srcOrd="0" destOrd="0" presId="urn:microsoft.com/office/officeart/2005/8/layout/hierarchy3"/>
    <dgm:cxn modelId="{10BB5301-DF81-4ED4-AE8F-2B426EE7F722}" type="presOf" srcId="{3E365E54-96EC-4E0A-9A53-F3351E95F6F7}" destId="{5D1939AF-004B-4975-8F15-E6281B0B194F}" srcOrd="0" destOrd="0" presId="urn:microsoft.com/office/officeart/2005/8/layout/hierarchy3"/>
    <dgm:cxn modelId="{DEA3BB31-1D68-40A5-BFE2-C51561807F7C}" type="presParOf" srcId="{D433476B-D68D-4328-ADAC-B2895D3D50CF}" destId="{1E58A3BC-F1F7-40EE-89AA-32E802ED4BF7}" srcOrd="0" destOrd="0" presId="urn:microsoft.com/office/officeart/2005/8/layout/hierarchy3"/>
    <dgm:cxn modelId="{35368F1E-E39F-45D2-A333-C1F11A4C1704}" type="presParOf" srcId="{1E58A3BC-F1F7-40EE-89AA-32E802ED4BF7}" destId="{D21DF85A-45CA-4CE0-B0ED-CF4615475EE0}" srcOrd="0" destOrd="0" presId="urn:microsoft.com/office/officeart/2005/8/layout/hierarchy3"/>
    <dgm:cxn modelId="{1732530F-A9AB-4B2E-9352-64BB6339FD1B}" type="presParOf" srcId="{D21DF85A-45CA-4CE0-B0ED-CF4615475EE0}" destId="{ECB1CA3E-26B8-4A39-AEF8-6F06E506D3C7}" srcOrd="0" destOrd="0" presId="urn:microsoft.com/office/officeart/2005/8/layout/hierarchy3"/>
    <dgm:cxn modelId="{65176DB4-C688-4B58-A50F-1266BCE58E97}" type="presParOf" srcId="{D21DF85A-45CA-4CE0-B0ED-CF4615475EE0}" destId="{C7DDC059-89DD-4F99-A10D-9C975D60C8D8}" srcOrd="1" destOrd="0" presId="urn:microsoft.com/office/officeart/2005/8/layout/hierarchy3"/>
    <dgm:cxn modelId="{7F82A0AD-B235-447B-8910-FB0A4A8F4904}" type="presParOf" srcId="{1E58A3BC-F1F7-40EE-89AA-32E802ED4BF7}" destId="{F784BE88-3DB9-4E87-AFCA-2ED0BF00DEA1}" srcOrd="1" destOrd="0" presId="urn:microsoft.com/office/officeart/2005/8/layout/hierarchy3"/>
    <dgm:cxn modelId="{52D0E695-57DA-41CF-9BC7-EFB363AFE34A}" type="presParOf" srcId="{F784BE88-3DB9-4E87-AFCA-2ED0BF00DEA1}" destId="{B969A43A-9C87-4655-A274-787A6C845D8C}" srcOrd="0" destOrd="0" presId="urn:microsoft.com/office/officeart/2005/8/layout/hierarchy3"/>
    <dgm:cxn modelId="{7085DB85-FDF6-48A9-8A14-A90DC908A7DB}" type="presParOf" srcId="{F784BE88-3DB9-4E87-AFCA-2ED0BF00DEA1}" destId="{C39F33F5-A660-42D8-B2CE-27305BDF5346}" srcOrd="1" destOrd="0" presId="urn:microsoft.com/office/officeart/2005/8/layout/hierarchy3"/>
    <dgm:cxn modelId="{D0B5B1BA-0011-4310-B81A-617282C6B7E7}" type="presParOf" srcId="{F784BE88-3DB9-4E87-AFCA-2ED0BF00DEA1}" destId="{68877C24-1ACC-4E03-8820-287365362532}" srcOrd="2" destOrd="0" presId="urn:microsoft.com/office/officeart/2005/8/layout/hierarchy3"/>
    <dgm:cxn modelId="{54482E2D-58F5-4D8E-9279-00B469255EF6}" type="presParOf" srcId="{F784BE88-3DB9-4E87-AFCA-2ED0BF00DEA1}" destId="{5D1939AF-004B-4975-8F15-E6281B0B194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AFB599EE-2FB5-4B99-B54A-DDF6A3219A82}">
      <dgm:prSet phldrT="[Texto]" custT="1"/>
      <dgm:spPr/>
      <dgm:t>
        <a:bodyPr/>
        <a:lstStyle/>
        <a:p>
          <a:pPr algn="just"/>
          <a:r>
            <a:rPr lang="es-EC" sz="2400" dirty="0" smtClean="0"/>
            <a:t>Con los datos adquiridos por el software de MatLab se observó un buen tiempo de respuesta del controlador PI-Difuso.</a:t>
          </a:r>
          <a:endParaRPr lang="es-ES" sz="2400" b="1" dirty="0"/>
        </a:p>
      </dgm:t>
    </dgm:pt>
    <dgm:pt modelId="{6D2A841F-2FC3-488D-8E2E-FBC4E7E23330}" type="parTrans" cxnId="{49EF8867-F127-45FF-8E85-FCF00F41D5B4}">
      <dgm:prSet/>
      <dgm:spPr/>
      <dgm:t>
        <a:bodyPr/>
        <a:lstStyle/>
        <a:p>
          <a:endParaRPr lang="es-ES"/>
        </a:p>
      </dgm:t>
    </dgm:pt>
    <dgm:pt modelId="{B7F2C205-7A50-4D1D-8DC6-9CC074362789}" type="sibTrans" cxnId="{49EF8867-F127-45FF-8E85-FCF00F41D5B4}">
      <dgm:prSet/>
      <dgm:spPr/>
      <dgm:t>
        <a:bodyPr/>
        <a:lstStyle/>
        <a:p>
          <a:endParaRPr lang="es-ES"/>
        </a:p>
      </dgm:t>
    </dgm:pt>
    <dgm:pt modelId="{3E365E54-96EC-4E0A-9A53-F3351E95F6F7}">
      <dgm:prSet phldrT="[Texto]" custT="1"/>
      <dgm:spPr/>
      <dgm:t>
        <a:bodyPr/>
        <a:lstStyle/>
        <a:p>
          <a:pPr algn="just"/>
          <a:r>
            <a:rPr lang="es-EC" sz="2400" dirty="0" smtClean="0"/>
            <a:t>Gracias al controlador PI-Difuso al evitar picos y tener un menor tiempo para estabilizarse se verá un ahorro de energía y un mayor tiempo de movilización.</a:t>
          </a:r>
          <a:endParaRPr lang="es-ES" sz="2400" b="1" dirty="0"/>
        </a:p>
      </dgm:t>
    </dgm:pt>
    <dgm:pt modelId="{12FBC490-EACD-414A-98AF-B28C36E70DE7}" type="parTrans" cxnId="{575EA946-7BB0-43BA-96AC-8FFC502456DD}">
      <dgm:prSet/>
      <dgm:spPr/>
      <dgm:t>
        <a:bodyPr/>
        <a:lstStyle/>
        <a:p>
          <a:endParaRPr lang="es-EC"/>
        </a:p>
      </dgm:t>
    </dgm:pt>
    <dgm:pt modelId="{39AE15FE-5558-4A46-8128-0B6B5CF21C7F}" type="sibTrans" cxnId="{575EA946-7BB0-43BA-96AC-8FFC502456DD}">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B969A43A-9C87-4655-A274-787A6C845D8C}" type="pres">
      <dgm:prSet presAssocID="{6D2A841F-2FC3-488D-8E2E-FBC4E7E23330}" presName="Name13" presStyleLbl="parChTrans1D2" presStyleIdx="0" presStyleCnt="2"/>
      <dgm:spPr/>
      <dgm:t>
        <a:bodyPr/>
        <a:lstStyle/>
        <a:p>
          <a:endParaRPr lang="es-EC"/>
        </a:p>
      </dgm:t>
    </dgm:pt>
    <dgm:pt modelId="{C39F33F5-A660-42D8-B2CE-27305BDF5346}" type="pres">
      <dgm:prSet presAssocID="{AFB599EE-2FB5-4B99-B54A-DDF6A3219A82}" presName="childText" presStyleLbl="bgAcc1" presStyleIdx="0" presStyleCnt="2" custScaleX="643133" custScaleY="247146" custLinFactNeighborX="-61255">
        <dgm:presLayoutVars>
          <dgm:bulletEnabled val="1"/>
        </dgm:presLayoutVars>
      </dgm:prSet>
      <dgm:spPr/>
      <dgm:t>
        <a:bodyPr/>
        <a:lstStyle/>
        <a:p>
          <a:endParaRPr lang="es-EC"/>
        </a:p>
      </dgm:t>
    </dgm:pt>
    <dgm:pt modelId="{68877C24-1ACC-4E03-8820-287365362532}" type="pres">
      <dgm:prSet presAssocID="{12FBC490-EACD-414A-98AF-B28C36E70DE7}" presName="Name13" presStyleLbl="parChTrans1D2" presStyleIdx="1" presStyleCnt="2"/>
      <dgm:spPr/>
      <dgm:t>
        <a:bodyPr/>
        <a:lstStyle/>
        <a:p>
          <a:endParaRPr lang="es-EC"/>
        </a:p>
      </dgm:t>
    </dgm:pt>
    <dgm:pt modelId="{5D1939AF-004B-4975-8F15-E6281B0B194F}" type="pres">
      <dgm:prSet presAssocID="{3E365E54-96EC-4E0A-9A53-F3351E95F6F7}" presName="childText" presStyleLbl="bgAcc1" presStyleIdx="1" presStyleCnt="2" custScaleX="642407" custScaleY="299208" custLinFactNeighborX="-61255" custLinFactNeighborY="15376">
        <dgm:presLayoutVars>
          <dgm:bulletEnabled val="1"/>
        </dgm:presLayoutVars>
      </dgm:prSet>
      <dgm:spPr/>
      <dgm:t>
        <a:bodyPr/>
        <a:lstStyle/>
        <a:p>
          <a:endParaRPr lang="es-EC"/>
        </a:p>
      </dgm:t>
    </dgm:pt>
  </dgm:ptLst>
  <dgm:cxnLst>
    <dgm:cxn modelId="{427B17AD-3837-4CEC-BC0F-4346B22CE219}" type="presOf" srcId="{3E365E54-96EC-4E0A-9A53-F3351E95F6F7}" destId="{5D1939AF-004B-4975-8F15-E6281B0B194F}" srcOrd="0" destOrd="0" presId="urn:microsoft.com/office/officeart/2005/8/layout/hierarchy3"/>
    <dgm:cxn modelId="{0A1ADA1F-DF15-43B0-8ED4-42821DB1A743}" type="presOf" srcId="{AFB599EE-2FB5-4B99-B54A-DDF6A3219A82}" destId="{C39F33F5-A660-42D8-B2CE-27305BDF5346}" srcOrd="0" destOrd="0" presId="urn:microsoft.com/office/officeart/2005/8/layout/hierarchy3"/>
    <dgm:cxn modelId="{FC7A8A88-9433-4C7F-81E8-6EF3DC835FF0}" type="presOf" srcId="{7061F2FC-F2AB-4DE3-98B0-886576B4E2C6}" destId="{D433476B-D68D-4328-ADAC-B2895D3D50CF}" srcOrd="0" destOrd="0" presId="urn:microsoft.com/office/officeart/2005/8/layout/hierarchy3"/>
    <dgm:cxn modelId="{575EA946-7BB0-43BA-96AC-8FFC502456DD}" srcId="{CB9964DC-5E01-4879-9733-CDEE2AB1D1F7}" destId="{3E365E54-96EC-4E0A-9A53-F3351E95F6F7}" srcOrd="1" destOrd="0" parTransId="{12FBC490-EACD-414A-98AF-B28C36E70DE7}" sibTransId="{39AE15FE-5558-4A46-8128-0B6B5CF21C7F}"/>
    <dgm:cxn modelId="{E5DF4D7B-2998-4040-B309-23173E1132D4}" srcId="{7061F2FC-F2AB-4DE3-98B0-886576B4E2C6}" destId="{CB9964DC-5E01-4879-9733-CDEE2AB1D1F7}" srcOrd="0" destOrd="0" parTransId="{5760939A-00E0-4E0F-82AC-14F95E0A4A90}" sibTransId="{2BAB4B72-4C27-47D9-A895-24F30C6A71EC}"/>
    <dgm:cxn modelId="{80BDB839-F96C-452C-967A-93809B1BC94B}" type="presOf" srcId="{6D2A841F-2FC3-488D-8E2E-FBC4E7E23330}" destId="{B969A43A-9C87-4655-A274-787A6C845D8C}" srcOrd="0" destOrd="0" presId="urn:microsoft.com/office/officeart/2005/8/layout/hierarchy3"/>
    <dgm:cxn modelId="{49EF8867-F127-45FF-8E85-FCF00F41D5B4}" srcId="{CB9964DC-5E01-4879-9733-CDEE2AB1D1F7}" destId="{AFB599EE-2FB5-4B99-B54A-DDF6A3219A82}" srcOrd="0" destOrd="0" parTransId="{6D2A841F-2FC3-488D-8E2E-FBC4E7E23330}" sibTransId="{B7F2C205-7A50-4D1D-8DC6-9CC074362789}"/>
    <dgm:cxn modelId="{3398D9B9-F6D9-4B4A-B287-FDF209108B02}" type="presOf" srcId="{12FBC490-EACD-414A-98AF-B28C36E70DE7}" destId="{68877C24-1ACC-4E03-8820-287365362532}" srcOrd="0" destOrd="0" presId="urn:microsoft.com/office/officeart/2005/8/layout/hierarchy3"/>
    <dgm:cxn modelId="{15D5E7CC-822C-4959-AED1-DAB750DB3CD1}" type="presOf" srcId="{CB9964DC-5E01-4879-9733-CDEE2AB1D1F7}" destId="{C7DDC059-89DD-4F99-A10D-9C975D60C8D8}" srcOrd="1" destOrd="0" presId="urn:microsoft.com/office/officeart/2005/8/layout/hierarchy3"/>
    <dgm:cxn modelId="{A4206F71-8E23-4BA0-8CC6-695C65DC5B91}" type="presOf" srcId="{CB9964DC-5E01-4879-9733-CDEE2AB1D1F7}" destId="{ECB1CA3E-26B8-4A39-AEF8-6F06E506D3C7}" srcOrd="0" destOrd="0" presId="urn:microsoft.com/office/officeart/2005/8/layout/hierarchy3"/>
    <dgm:cxn modelId="{C22A3A32-D0E5-42BE-9243-5301E8772F81}" type="presParOf" srcId="{D433476B-D68D-4328-ADAC-B2895D3D50CF}" destId="{1E58A3BC-F1F7-40EE-89AA-32E802ED4BF7}" srcOrd="0" destOrd="0" presId="urn:microsoft.com/office/officeart/2005/8/layout/hierarchy3"/>
    <dgm:cxn modelId="{82F38BFD-AFE8-40D5-BE0C-86445E1CBEDF}" type="presParOf" srcId="{1E58A3BC-F1F7-40EE-89AA-32E802ED4BF7}" destId="{D21DF85A-45CA-4CE0-B0ED-CF4615475EE0}" srcOrd="0" destOrd="0" presId="urn:microsoft.com/office/officeart/2005/8/layout/hierarchy3"/>
    <dgm:cxn modelId="{BA67E6B1-8B0B-4AB4-A19C-41CEA20375E2}" type="presParOf" srcId="{D21DF85A-45CA-4CE0-B0ED-CF4615475EE0}" destId="{ECB1CA3E-26B8-4A39-AEF8-6F06E506D3C7}" srcOrd="0" destOrd="0" presId="urn:microsoft.com/office/officeart/2005/8/layout/hierarchy3"/>
    <dgm:cxn modelId="{0BBC4BDF-5FF3-4E0C-822F-BCD1DB3E566C}" type="presParOf" srcId="{D21DF85A-45CA-4CE0-B0ED-CF4615475EE0}" destId="{C7DDC059-89DD-4F99-A10D-9C975D60C8D8}" srcOrd="1" destOrd="0" presId="urn:microsoft.com/office/officeart/2005/8/layout/hierarchy3"/>
    <dgm:cxn modelId="{B59AF700-358A-4D5D-A465-EA76181F937F}" type="presParOf" srcId="{1E58A3BC-F1F7-40EE-89AA-32E802ED4BF7}" destId="{F784BE88-3DB9-4E87-AFCA-2ED0BF00DEA1}" srcOrd="1" destOrd="0" presId="urn:microsoft.com/office/officeart/2005/8/layout/hierarchy3"/>
    <dgm:cxn modelId="{987E0AC9-0C60-4E8F-9203-434019A81FB5}" type="presParOf" srcId="{F784BE88-3DB9-4E87-AFCA-2ED0BF00DEA1}" destId="{B969A43A-9C87-4655-A274-787A6C845D8C}" srcOrd="0" destOrd="0" presId="urn:microsoft.com/office/officeart/2005/8/layout/hierarchy3"/>
    <dgm:cxn modelId="{6640DA4A-3D7B-4218-ABFC-3DCE9FA5DD11}" type="presParOf" srcId="{F784BE88-3DB9-4E87-AFCA-2ED0BF00DEA1}" destId="{C39F33F5-A660-42D8-B2CE-27305BDF5346}" srcOrd="1" destOrd="0" presId="urn:microsoft.com/office/officeart/2005/8/layout/hierarchy3"/>
    <dgm:cxn modelId="{8E79CC44-D838-4A37-ADCA-1F3D88B7D132}" type="presParOf" srcId="{F784BE88-3DB9-4E87-AFCA-2ED0BF00DEA1}" destId="{68877C24-1ACC-4E03-8820-287365362532}" srcOrd="2" destOrd="0" presId="urn:microsoft.com/office/officeart/2005/8/layout/hierarchy3"/>
    <dgm:cxn modelId="{C2171949-32D6-4887-9D00-4C3C8FD4DBFA}" type="presParOf" srcId="{F784BE88-3DB9-4E87-AFCA-2ED0BF00DEA1}" destId="{5D1939AF-004B-4975-8F15-E6281B0B194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Conclusiones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AFB599EE-2FB5-4B99-B54A-DDF6A3219A82}">
      <dgm:prSet phldrT="[Texto]"/>
      <dgm:spPr/>
      <dgm:t>
        <a:bodyPr/>
        <a:lstStyle/>
        <a:p>
          <a:pPr algn="just"/>
          <a:r>
            <a:rPr lang="es-EC" dirty="0" smtClean="0"/>
            <a:t>El presente Proyecto de Investigación ayudará a entender de mejor forma la teoría del comportamiento de un controlador PI-Difuso Adaptado a diferentes limitaciones.</a:t>
          </a:r>
          <a:endParaRPr lang="es-ES" b="1" dirty="0"/>
        </a:p>
      </dgm:t>
    </dgm:pt>
    <dgm:pt modelId="{6D2A841F-2FC3-488D-8E2E-FBC4E7E23330}" type="parTrans" cxnId="{49EF8867-F127-45FF-8E85-FCF00F41D5B4}">
      <dgm:prSet/>
      <dgm:spPr/>
      <dgm:t>
        <a:bodyPr/>
        <a:lstStyle/>
        <a:p>
          <a:endParaRPr lang="es-ES"/>
        </a:p>
      </dgm:t>
    </dgm:pt>
    <dgm:pt modelId="{B7F2C205-7A50-4D1D-8DC6-9CC074362789}" type="sibTrans" cxnId="{49EF8867-F127-45FF-8E85-FCF00F41D5B4}">
      <dgm:prSet/>
      <dgm:spPr/>
      <dgm:t>
        <a:bodyPr/>
        <a:lstStyle/>
        <a:p>
          <a:endParaRPr lang="es-ES"/>
        </a:p>
      </dgm:t>
    </dgm:pt>
    <dgm:pt modelId="{3E365E54-96EC-4E0A-9A53-F3351E95F6F7}">
      <dgm:prSet phldrT="[Texto]"/>
      <dgm:spPr/>
      <dgm:t>
        <a:bodyPr/>
        <a:lstStyle/>
        <a:p>
          <a:pPr algn="just"/>
          <a:r>
            <a:rPr lang="es-EC" dirty="0" smtClean="0"/>
            <a:t>Se podrá mejorar la calidad de vida en los usuarios de la silla de ruedas implementada en el presente proyecto, principalmente para las personas que viven en el Hogar de Ancianos “Dulce María”, patrocinador del presente proyecto.</a:t>
          </a:r>
          <a:endParaRPr lang="es-ES" b="1" dirty="0"/>
        </a:p>
      </dgm:t>
    </dgm:pt>
    <dgm:pt modelId="{12FBC490-EACD-414A-98AF-B28C36E70DE7}" type="parTrans" cxnId="{575EA946-7BB0-43BA-96AC-8FFC502456DD}">
      <dgm:prSet/>
      <dgm:spPr/>
      <dgm:t>
        <a:bodyPr/>
        <a:lstStyle/>
        <a:p>
          <a:endParaRPr lang="es-EC"/>
        </a:p>
      </dgm:t>
    </dgm:pt>
    <dgm:pt modelId="{39AE15FE-5558-4A46-8128-0B6B5CF21C7F}" type="sibTrans" cxnId="{575EA946-7BB0-43BA-96AC-8FFC502456DD}">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B969A43A-9C87-4655-A274-787A6C845D8C}" type="pres">
      <dgm:prSet presAssocID="{6D2A841F-2FC3-488D-8E2E-FBC4E7E23330}" presName="Name13" presStyleLbl="parChTrans1D2" presStyleIdx="0" presStyleCnt="2"/>
      <dgm:spPr/>
      <dgm:t>
        <a:bodyPr/>
        <a:lstStyle/>
        <a:p>
          <a:endParaRPr lang="es-EC"/>
        </a:p>
      </dgm:t>
    </dgm:pt>
    <dgm:pt modelId="{C39F33F5-A660-42D8-B2CE-27305BDF5346}" type="pres">
      <dgm:prSet presAssocID="{AFB599EE-2FB5-4B99-B54A-DDF6A3219A82}" presName="childText" presStyleLbl="bgAcc1" presStyleIdx="0" presStyleCnt="2" custScaleX="643133" custScaleY="247146" custLinFactNeighborX="-61255" custLinFactNeighborY="-3243">
        <dgm:presLayoutVars>
          <dgm:bulletEnabled val="1"/>
        </dgm:presLayoutVars>
      </dgm:prSet>
      <dgm:spPr/>
      <dgm:t>
        <a:bodyPr/>
        <a:lstStyle/>
        <a:p>
          <a:endParaRPr lang="es-EC"/>
        </a:p>
      </dgm:t>
    </dgm:pt>
    <dgm:pt modelId="{68877C24-1ACC-4E03-8820-287365362532}" type="pres">
      <dgm:prSet presAssocID="{12FBC490-EACD-414A-98AF-B28C36E70DE7}" presName="Name13" presStyleLbl="parChTrans1D2" presStyleIdx="1" presStyleCnt="2"/>
      <dgm:spPr/>
      <dgm:t>
        <a:bodyPr/>
        <a:lstStyle/>
        <a:p>
          <a:endParaRPr lang="es-EC"/>
        </a:p>
      </dgm:t>
    </dgm:pt>
    <dgm:pt modelId="{5D1939AF-004B-4975-8F15-E6281B0B194F}" type="pres">
      <dgm:prSet presAssocID="{3E365E54-96EC-4E0A-9A53-F3351E95F6F7}" presName="childText" presStyleLbl="bgAcc1" presStyleIdx="1" presStyleCnt="2" custScaleX="642407" custScaleY="299208" custLinFactNeighborX="-61255" custLinFactNeighborY="15376">
        <dgm:presLayoutVars>
          <dgm:bulletEnabled val="1"/>
        </dgm:presLayoutVars>
      </dgm:prSet>
      <dgm:spPr/>
      <dgm:t>
        <a:bodyPr/>
        <a:lstStyle/>
        <a:p>
          <a:endParaRPr lang="es-EC"/>
        </a:p>
      </dgm:t>
    </dgm:pt>
  </dgm:ptLst>
  <dgm:cxnLst>
    <dgm:cxn modelId="{E53004BA-AB7D-4877-AFA8-8929498C5BF2}" type="presOf" srcId="{7061F2FC-F2AB-4DE3-98B0-886576B4E2C6}" destId="{D433476B-D68D-4328-ADAC-B2895D3D50CF}" srcOrd="0" destOrd="0" presId="urn:microsoft.com/office/officeart/2005/8/layout/hierarchy3"/>
    <dgm:cxn modelId="{575EA946-7BB0-43BA-96AC-8FFC502456DD}" srcId="{CB9964DC-5E01-4879-9733-CDEE2AB1D1F7}" destId="{3E365E54-96EC-4E0A-9A53-F3351E95F6F7}" srcOrd="1" destOrd="0" parTransId="{12FBC490-EACD-414A-98AF-B28C36E70DE7}" sibTransId="{39AE15FE-5558-4A46-8128-0B6B5CF21C7F}"/>
    <dgm:cxn modelId="{DE7E8CBF-0745-452D-96CE-4FB860F93AB0}"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F78A5A2-B9C6-4238-B802-39B31CE84B29}" type="presOf" srcId="{CB9964DC-5E01-4879-9733-CDEE2AB1D1F7}" destId="{C7DDC059-89DD-4F99-A10D-9C975D60C8D8}" srcOrd="1" destOrd="0" presId="urn:microsoft.com/office/officeart/2005/8/layout/hierarchy3"/>
    <dgm:cxn modelId="{3F01B41E-E58F-4763-9AA3-EB4C4AFD7A0C}" type="presOf" srcId="{3E365E54-96EC-4E0A-9A53-F3351E95F6F7}" destId="{5D1939AF-004B-4975-8F15-E6281B0B194F}" srcOrd="0" destOrd="0" presId="urn:microsoft.com/office/officeart/2005/8/layout/hierarchy3"/>
    <dgm:cxn modelId="{49EF8867-F127-45FF-8E85-FCF00F41D5B4}" srcId="{CB9964DC-5E01-4879-9733-CDEE2AB1D1F7}" destId="{AFB599EE-2FB5-4B99-B54A-DDF6A3219A82}" srcOrd="0" destOrd="0" parTransId="{6D2A841F-2FC3-488D-8E2E-FBC4E7E23330}" sibTransId="{B7F2C205-7A50-4D1D-8DC6-9CC074362789}"/>
    <dgm:cxn modelId="{0B73942D-9697-4A1A-BE90-220786B31C09}" type="presOf" srcId="{AFB599EE-2FB5-4B99-B54A-DDF6A3219A82}" destId="{C39F33F5-A660-42D8-B2CE-27305BDF5346}" srcOrd="0" destOrd="0" presId="urn:microsoft.com/office/officeart/2005/8/layout/hierarchy3"/>
    <dgm:cxn modelId="{D56A7D14-1C85-4D45-85F3-80C5128B0B3C}" type="presOf" srcId="{12FBC490-EACD-414A-98AF-B28C36E70DE7}" destId="{68877C24-1ACC-4E03-8820-287365362532}" srcOrd="0" destOrd="0" presId="urn:microsoft.com/office/officeart/2005/8/layout/hierarchy3"/>
    <dgm:cxn modelId="{D3CFFFA1-2307-4383-B95C-BEF8078D3791}" type="presOf" srcId="{6D2A841F-2FC3-488D-8E2E-FBC4E7E23330}" destId="{B969A43A-9C87-4655-A274-787A6C845D8C}" srcOrd="0" destOrd="0" presId="urn:microsoft.com/office/officeart/2005/8/layout/hierarchy3"/>
    <dgm:cxn modelId="{3B871C44-4677-48E4-B2B5-2837B0368598}" type="presParOf" srcId="{D433476B-D68D-4328-ADAC-B2895D3D50CF}" destId="{1E58A3BC-F1F7-40EE-89AA-32E802ED4BF7}" srcOrd="0" destOrd="0" presId="urn:microsoft.com/office/officeart/2005/8/layout/hierarchy3"/>
    <dgm:cxn modelId="{B29E495D-EDE5-4F6F-A742-374F743C841C}" type="presParOf" srcId="{1E58A3BC-F1F7-40EE-89AA-32E802ED4BF7}" destId="{D21DF85A-45CA-4CE0-B0ED-CF4615475EE0}" srcOrd="0" destOrd="0" presId="urn:microsoft.com/office/officeart/2005/8/layout/hierarchy3"/>
    <dgm:cxn modelId="{31303E9A-2315-4330-AC33-F92A923430BC}" type="presParOf" srcId="{D21DF85A-45CA-4CE0-B0ED-CF4615475EE0}" destId="{ECB1CA3E-26B8-4A39-AEF8-6F06E506D3C7}" srcOrd="0" destOrd="0" presId="urn:microsoft.com/office/officeart/2005/8/layout/hierarchy3"/>
    <dgm:cxn modelId="{D140B2BD-BD2D-4D40-BDEF-CEAE6CCA4CD9}" type="presParOf" srcId="{D21DF85A-45CA-4CE0-B0ED-CF4615475EE0}" destId="{C7DDC059-89DD-4F99-A10D-9C975D60C8D8}" srcOrd="1" destOrd="0" presId="urn:microsoft.com/office/officeart/2005/8/layout/hierarchy3"/>
    <dgm:cxn modelId="{8240128A-D069-48D5-9E85-26A7A7586DFA}" type="presParOf" srcId="{1E58A3BC-F1F7-40EE-89AA-32E802ED4BF7}" destId="{F784BE88-3DB9-4E87-AFCA-2ED0BF00DEA1}" srcOrd="1" destOrd="0" presId="urn:microsoft.com/office/officeart/2005/8/layout/hierarchy3"/>
    <dgm:cxn modelId="{5BB6E6B2-0E0E-4218-9B92-52555EE9D80D}" type="presParOf" srcId="{F784BE88-3DB9-4E87-AFCA-2ED0BF00DEA1}" destId="{B969A43A-9C87-4655-A274-787A6C845D8C}" srcOrd="0" destOrd="0" presId="urn:microsoft.com/office/officeart/2005/8/layout/hierarchy3"/>
    <dgm:cxn modelId="{3D0C90DE-E67C-4F66-9AE8-8A974EFF3F9C}" type="presParOf" srcId="{F784BE88-3DB9-4E87-AFCA-2ED0BF00DEA1}" destId="{C39F33F5-A660-42D8-B2CE-27305BDF5346}" srcOrd="1" destOrd="0" presId="urn:microsoft.com/office/officeart/2005/8/layout/hierarchy3"/>
    <dgm:cxn modelId="{8BAEDD16-3534-4194-A609-0B43A0C7729B}" type="presParOf" srcId="{F784BE88-3DB9-4E87-AFCA-2ED0BF00DEA1}" destId="{68877C24-1ACC-4E03-8820-287365362532}" srcOrd="2" destOrd="0" presId="urn:microsoft.com/office/officeart/2005/8/layout/hierarchy3"/>
    <dgm:cxn modelId="{0584CFDF-728D-4CF1-9C3A-635DBB3851F8}" type="presParOf" srcId="{F784BE88-3DB9-4E87-AFCA-2ED0BF00DEA1}" destId="{5D1939AF-004B-4975-8F15-E6281B0B194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Recomendaciones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493DAC9-F806-40A9-BF8A-50E212A80C2A}">
      <dgm:prSet/>
      <dgm:spPr/>
      <dgm:t>
        <a:bodyPr/>
        <a:lstStyle/>
        <a:p>
          <a:pPr algn="just"/>
          <a:r>
            <a:rPr lang="es-ES" dirty="0" smtClean="0"/>
            <a:t>Se deben aumentar el uso de software como MatLab y SimuLink para realizar los modelos matemáticos y simulaciones para un ahorro muy significativo en el tiempo al implementar proyectos.</a:t>
          </a:r>
          <a:endParaRPr lang="es-EC" dirty="0"/>
        </a:p>
      </dgm:t>
    </dgm:pt>
    <dgm:pt modelId="{ED33F875-4B2F-4F06-A3BA-5294425E3220}" type="parTrans" cxnId="{550D7BBA-67DB-4B56-AA83-FF24F542FF00}">
      <dgm:prSet/>
      <dgm:spPr/>
      <dgm:t>
        <a:bodyPr/>
        <a:lstStyle/>
        <a:p>
          <a:endParaRPr lang="es-EC"/>
        </a:p>
      </dgm:t>
    </dgm:pt>
    <dgm:pt modelId="{41CBA4FF-D292-47AA-B302-1822636254DF}" type="sibTrans" cxnId="{550D7BBA-67DB-4B56-AA83-FF24F542FF00}">
      <dgm:prSet/>
      <dgm:spPr/>
      <dgm:t>
        <a:bodyPr/>
        <a:lstStyle/>
        <a:p>
          <a:endParaRPr lang="es-EC"/>
        </a:p>
      </dgm:t>
    </dgm:pt>
    <dgm:pt modelId="{36751F5F-18DE-4D81-A988-054107F17260}">
      <dgm:prSet/>
      <dgm:spPr/>
      <dgm:t>
        <a:bodyPr/>
        <a:lstStyle/>
        <a:p>
          <a:pPr algn="just"/>
          <a:r>
            <a:rPr lang="es-ES" dirty="0" smtClean="0"/>
            <a:t>Tratar de implementar el controlador PI-Difuso para obtener mejores respuestas en las aplicaciones industriales donde se utiliza frecuentemente por separado los controladores PI, PID y Difuso.</a:t>
          </a:r>
          <a:endParaRPr lang="es-EC" dirty="0"/>
        </a:p>
      </dgm:t>
    </dgm:pt>
    <dgm:pt modelId="{898D7749-6D6A-470C-BDA3-C8E8C8B254CF}" type="parTrans" cxnId="{989426E2-9914-4A9D-A8F4-02C85DC08B83}">
      <dgm:prSet/>
      <dgm:spPr/>
      <dgm:t>
        <a:bodyPr/>
        <a:lstStyle/>
        <a:p>
          <a:endParaRPr lang="es-EC"/>
        </a:p>
      </dgm:t>
    </dgm:pt>
    <dgm:pt modelId="{14B24469-0A44-473A-B4AC-5A122F3E1459}" type="sibTrans" cxnId="{989426E2-9914-4A9D-A8F4-02C85DC08B83}">
      <dgm:prSet/>
      <dgm:spPr/>
      <dgm:t>
        <a:bodyPr/>
        <a:lstStyle/>
        <a:p>
          <a:endParaRPr lang="es-EC"/>
        </a:p>
      </dgm:t>
    </dgm:pt>
    <dgm:pt modelId="{D4206A42-8AD2-4067-A3CA-22DE21EE45EE}">
      <dgm:prSet/>
      <dgm:spPr/>
      <dgm:t>
        <a:bodyPr/>
        <a:lstStyle/>
        <a:p>
          <a:pPr algn="just"/>
          <a:r>
            <a:rPr lang="es-EC" dirty="0" smtClean="0"/>
            <a:t>Se recomienda implementar el controlador PI-Difuso en las prácticas de laboratorio para mejorar el tiempo de respuesta en los proyectos de los estudiantes.</a:t>
          </a:r>
          <a:endParaRPr lang="es-EC" dirty="0"/>
        </a:p>
      </dgm:t>
    </dgm:pt>
    <dgm:pt modelId="{3EE18DC7-B683-4955-B27D-063D441AB032}" type="parTrans" cxnId="{7B206DDA-EF3B-43FF-9492-2F67F9C48721}">
      <dgm:prSet/>
      <dgm:spPr/>
      <dgm:t>
        <a:bodyPr/>
        <a:lstStyle/>
        <a:p>
          <a:endParaRPr lang="es-EC"/>
        </a:p>
      </dgm:t>
    </dgm:pt>
    <dgm:pt modelId="{56849D4B-5086-4A7C-804E-A26E9F5E4583}" type="sibTrans" cxnId="{7B206DDA-EF3B-43FF-9492-2F67F9C48721}">
      <dgm:prSet/>
      <dgm:spPr/>
      <dgm:t>
        <a:bodyPr/>
        <a:lstStyle/>
        <a:p>
          <a:endParaRPr lang="es-EC"/>
        </a:p>
      </dgm:t>
    </dgm:pt>
    <dgm:pt modelId="{40075E19-F938-4AD3-B241-40B1B4140F52}">
      <dgm:prSet phldrT="[Texto]"/>
      <dgm:spPr/>
      <dgm:t>
        <a:bodyPr/>
        <a:lstStyle/>
        <a:p>
          <a:pPr algn="just"/>
          <a:r>
            <a:rPr lang="es-ES" dirty="0" smtClean="0"/>
            <a:t>Al momento de realizar las pruebas de ambos controladores se deben verificar que estén en las mismas condiciones de peso y velocidad para evitar errores al momento de compararlas.</a:t>
          </a:r>
          <a:endParaRPr lang="es-ES" b="1" dirty="0"/>
        </a:p>
      </dgm:t>
    </dgm:pt>
    <dgm:pt modelId="{AA02E6CA-6DA9-4B95-8D32-14E1C9773C5B}" type="sibTrans" cxnId="{10DD008B-B503-4280-B87A-AD9CDD155D8E}">
      <dgm:prSet/>
      <dgm:spPr/>
      <dgm:t>
        <a:bodyPr/>
        <a:lstStyle/>
        <a:p>
          <a:endParaRPr lang="es-ES"/>
        </a:p>
      </dgm:t>
    </dgm:pt>
    <dgm:pt modelId="{C1D2BBC1-B601-43E9-8C06-4DC818E9DC23}" type="parTrans" cxnId="{10DD008B-B503-4280-B87A-AD9CDD155D8E}">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67441" custScaleY="104877" custLinFactY="-100000" custLinFactNeighborX="748" custLinFactNeighborY="-14531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0207CFB5-B2C5-4C92-8CA5-394468DCFB72}" type="pres">
      <dgm:prSet presAssocID="{C1D2BBC1-B601-43E9-8C06-4DC818E9DC23}" presName="Name13" presStyleLbl="parChTrans1D2" presStyleIdx="0" presStyleCnt="4"/>
      <dgm:spPr/>
      <dgm:t>
        <a:bodyPr/>
        <a:lstStyle/>
        <a:p>
          <a:endParaRPr lang="es-EC"/>
        </a:p>
      </dgm:t>
    </dgm:pt>
    <dgm:pt modelId="{9F1A38A7-1551-46E8-922F-360A1B56A7B0}" type="pres">
      <dgm:prSet presAssocID="{40075E19-F938-4AD3-B241-40B1B4140F52}" presName="childText" presStyleLbl="bgAcc1" presStyleIdx="0" presStyleCnt="4" custScaleX="786271" custScaleY="206597" custLinFactNeighborX="-56984" custLinFactNeighborY="-18546">
        <dgm:presLayoutVars>
          <dgm:bulletEnabled val="1"/>
        </dgm:presLayoutVars>
      </dgm:prSet>
      <dgm:spPr/>
      <dgm:t>
        <a:bodyPr/>
        <a:lstStyle/>
        <a:p>
          <a:endParaRPr lang="es-EC"/>
        </a:p>
      </dgm:t>
    </dgm:pt>
    <dgm:pt modelId="{879B8FE1-4C8A-4AF1-BCD6-9469083DF361}" type="pres">
      <dgm:prSet presAssocID="{ED33F875-4B2F-4F06-A3BA-5294425E3220}" presName="Name13" presStyleLbl="parChTrans1D2" presStyleIdx="1" presStyleCnt="4"/>
      <dgm:spPr/>
      <dgm:t>
        <a:bodyPr/>
        <a:lstStyle/>
        <a:p>
          <a:endParaRPr lang="es-EC"/>
        </a:p>
      </dgm:t>
    </dgm:pt>
    <dgm:pt modelId="{110F3A23-4A01-44EE-A000-653D0176359A}" type="pres">
      <dgm:prSet presAssocID="{E493DAC9-F806-40A9-BF8A-50E212A80C2A}" presName="childText" presStyleLbl="bgAcc1" presStyleIdx="1" presStyleCnt="4" custScaleX="785556" custScaleY="187517" custLinFactNeighborX="-56984" custLinFactNeighborY="-6136">
        <dgm:presLayoutVars>
          <dgm:bulletEnabled val="1"/>
        </dgm:presLayoutVars>
      </dgm:prSet>
      <dgm:spPr/>
      <dgm:t>
        <a:bodyPr/>
        <a:lstStyle/>
        <a:p>
          <a:endParaRPr lang="es-EC"/>
        </a:p>
      </dgm:t>
    </dgm:pt>
    <dgm:pt modelId="{5AA5BD00-6718-4CD4-982B-C7FD356279E4}" type="pres">
      <dgm:prSet presAssocID="{898D7749-6D6A-470C-BDA3-C8E8C8B254CF}" presName="Name13" presStyleLbl="parChTrans1D2" presStyleIdx="2" presStyleCnt="4"/>
      <dgm:spPr/>
      <dgm:t>
        <a:bodyPr/>
        <a:lstStyle/>
        <a:p>
          <a:endParaRPr lang="es-EC"/>
        </a:p>
      </dgm:t>
    </dgm:pt>
    <dgm:pt modelId="{E386CA5C-54B4-4C60-BCBB-362B4A57DB7A}" type="pres">
      <dgm:prSet presAssocID="{36751F5F-18DE-4D81-A988-054107F17260}" presName="childText" presStyleLbl="bgAcc1" presStyleIdx="2" presStyleCnt="4" custScaleX="789056" custScaleY="163998" custLinFactNeighborX="-57044" custLinFactNeighborY="-3296">
        <dgm:presLayoutVars>
          <dgm:bulletEnabled val="1"/>
        </dgm:presLayoutVars>
      </dgm:prSet>
      <dgm:spPr/>
      <dgm:t>
        <a:bodyPr/>
        <a:lstStyle/>
        <a:p>
          <a:endParaRPr lang="es-EC"/>
        </a:p>
      </dgm:t>
    </dgm:pt>
    <dgm:pt modelId="{0C8776DA-8B4D-460D-B0F0-9EBD6ED2F32B}" type="pres">
      <dgm:prSet presAssocID="{3EE18DC7-B683-4955-B27D-063D441AB032}" presName="Name13" presStyleLbl="parChTrans1D2" presStyleIdx="3" presStyleCnt="4"/>
      <dgm:spPr/>
      <dgm:t>
        <a:bodyPr/>
        <a:lstStyle/>
        <a:p>
          <a:endParaRPr lang="es-EC"/>
        </a:p>
      </dgm:t>
    </dgm:pt>
    <dgm:pt modelId="{C0349492-850E-4A15-8FE1-1922E076F4E1}" type="pres">
      <dgm:prSet presAssocID="{D4206A42-8AD2-4067-A3CA-22DE21EE45EE}" presName="childText" presStyleLbl="bgAcc1" presStyleIdx="3" presStyleCnt="4" custScaleX="785673" custScaleY="155679" custLinFactNeighborX="-56857" custLinFactNeighborY="31">
        <dgm:presLayoutVars>
          <dgm:bulletEnabled val="1"/>
        </dgm:presLayoutVars>
      </dgm:prSet>
      <dgm:spPr/>
      <dgm:t>
        <a:bodyPr/>
        <a:lstStyle/>
        <a:p>
          <a:endParaRPr lang="es-EC"/>
        </a:p>
      </dgm:t>
    </dgm:pt>
  </dgm:ptLst>
  <dgm:cxnLst>
    <dgm:cxn modelId="{123C497C-0B0D-4638-AC05-DF03AE7FFB25}" type="presOf" srcId="{36751F5F-18DE-4D81-A988-054107F17260}" destId="{E386CA5C-54B4-4C60-BCBB-362B4A57DB7A}" srcOrd="0" destOrd="0" presId="urn:microsoft.com/office/officeart/2005/8/layout/hierarchy3"/>
    <dgm:cxn modelId="{5FC4F66A-F1E7-481A-BC01-994A286A7CB8}" type="presOf" srcId="{7061F2FC-F2AB-4DE3-98B0-886576B4E2C6}" destId="{D433476B-D68D-4328-ADAC-B2895D3D50CF}" srcOrd="0" destOrd="0" presId="urn:microsoft.com/office/officeart/2005/8/layout/hierarchy3"/>
    <dgm:cxn modelId="{2E49B03D-BAC4-4646-B7B9-1E57D5581170}" type="presOf" srcId="{3EE18DC7-B683-4955-B27D-063D441AB032}" destId="{0C8776DA-8B4D-460D-B0F0-9EBD6ED2F32B}" srcOrd="0" destOrd="0" presId="urn:microsoft.com/office/officeart/2005/8/layout/hierarchy3"/>
    <dgm:cxn modelId="{97929333-DFCE-4F52-A99A-B94F31292514}" type="presOf" srcId="{898D7749-6D6A-470C-BDA3-C8E8C8B254CF}" destId="{5AA5BD00-6718-4CD4-982B-C7FD356279E4}"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C9BF256-0C45-41F2-B054-D0C6E4A81210}" type="presOf" srcId="{CB9964DC-5E01-4879-9733-CDEE2AB1D1F7}" destId="{ECB1CA3E-26B8-4A39-AEF8-6F06E506D3C7}" srcOrd="0" destOrd="0" presId="urn:microsoft.com/office/officeart/2005/8/layout/hierarchy3"/>
    <dgm:cxn modelId="{989426E2-9914-4A9D-A8F4-02C85DC08B83}" srcId="{CB9964DC-5E01-4879-9733-CDEE2AB1D1F7}" destId="{36751F5F-18DE-4D81-A988-054107F17260}" srcOrd="2" destOrd="0" parTransId="{898D7749-6D6A-470C-BDA3-C8E8C8B254CF}" sibTransId="{14B24469-0A44-473A-B4AC-5A122F3E1459}"/>
    <dgm:cxn modelId="{10DD008B-B503-4280-B87A-AD9CDD155D8E}" srcId="{CB9964DC-5E01-4879-9733-CDEE2AB1D1F7}" destId="{40075E19-F938-4AD3-B241-40B1B4140F52}" srcOrd="0" destOrd="0" parTransId="{C1D2BBC1-B601-43E9-8C06-4DC818E9DC23}" sibTransId="{AA02E6CA-6DA9-4B95-8D32-14E1C9773C5B}"/>
    <dgm:cxn modelId="{D9FA84EB-0C13-4CDE-BEE4-2566B03C0736}" type="presOf" srcId="{E493DAC9-F806-40A9-BF8A-50E212A80C2A}" destId="{110F3A23-4A01-44EE-A000-653D0176359A}" srcOrd="0" destOrd="0" presId="urn:microsoft.com/office/officeart/2005/8/layout/hierarchy3"/>
    <dgm:cxn modelId="{550D7BBA-67DB-4B56-AA83-FF24F542FF00}" srcId="{CB9964DC-5E01-4879-9733-CDEE2AB1D1F7}" destId="{E493DAC9-F806-40A9-BF8A-50E212A80C2A}" srcOrd="1" destOrd="0" parTransId="{ED33F875-4B2F-4F06-A3BA-5294425E3220}" sibTransId="{41CBA4FF-D292-47AA-B302-1822636254DF}"/>
    <dgm:cxn modelId="{6A12925F-B4B7-468D-9B34-C0939E18F02B}" type="presOf" srcId="{C1D2BBC1-B601-43E9-8C06-4DC818E9DC23}" destId="{0207CFB5-B2C5-4C92-8CA5-394468DCFB72}" srcOrd="0" destOrd="0" presId="urn:microsoft.com/office/officeart/2005/8/layout/hierarchy3"/>
    <dgm:cxn modelId="{7B206DDA-EF3B-43FF-9492-2F67F9C48721}" srcId="{CB9964DC-5E01-4879-9733-CDEE2AB1D1F7}" destId="{D4206A42-8AD2-4067-A3CA-22DE21EE45EE}" srcOrd="3" destOrd="0" parTransId="{3EE18DC7-B683-4955-B27D-063D441AB032}" sibTransId="{56849D4B-5086-4A7C-804E-A26E9F5E4583}"/>
    <dgm:cxn modelId="{E46BC62D-55A6-4B58-8ABB-4E52E76CFC38}" type="presOf" srcId="{ED33F875-4B2F-4F06-A3BA-5294425E3220}" destId="{879B8FE1-4C8A-4AF1-BCD6-9469083DF361}" srcOrd="0" destOrd="0" presId="urn:microsoft.com/office/officeart/2005/8/layout/hierarchy3"/>
    <dgm:cxn modelId="{827A1149-1278-4FBF-9DDC-7ED3A13C85B0}" type="presOf" srcId="{40075E19-F938-4AD3-B241-40B1B4140F52}" destId="{9F1A38A7-1551-46E8-922F-360A1B56A7B0}" srcOrd="0" destOrd="0" presId="urn:microsoft.com/office/officeart/2005/8/layout/hierarchy3"/>
    <dgm:cxn modelId="{9992C0CB-E5F3-448E-BDA4-B872A438F348}" type="presOf" srcId="{D4206A42-8AD2-4067-A3CA-22DE21EE45EE}" destId="{C0349492-850E-4A15-8FE1-1922E076F4E1}"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1BC6FC68-9135-4B78-A519-B6476E2B0E59}" type="presParOf" srcId="{F784BE88-3DB9-4E87-AFCA-2ED0BF00DEA1}" destId="{0207CFB5-B2C5-4C92-8CA5-394468DCFB72}" srcOrd="0" destOrd="0" presId="urn:microsoft.com/office/officeart/2005/8/layout/hierarchy3"/>
    <dgm:cxn modelId="{465BB8F8-9571-4970-AC22-910D1BBA52B3}" type="presParOf" srcId="{F784BE88-3DB9-4E87-AFCA-2ED0BF00DEA1}" destId="{9F1A38A7-1551-46E8-922F-360A1B56A7B0}" srcOrd="1" destOrd="0" presId="urn:microsoft.com/office/officeart/2005/8/layout/hierarchy3"/>
    <dgm:cxn modelId="{22173617-C784-4758-86D6-EDF85632BC9F}" type="presParOf" srcId="{F784BE88-3DB9-4E87-AFCA-2ED0BF00DEA1}" destId="{879B8FE1-4C8A-4AF1-BCD6-9469083DF361}" srcOrd="2" destOrd="0" presId="urn:microsoft.com/office/officeart/2005/8/layout/hierarchy3"/>
    <dgm:cxn modelId="{7A06DE68-42D8-458F-9082-1911A410D2AA}" type="presParOf" srcId="{F784BE88-3DB9-4E87-AFCA-2ED0BF00DEA1}" destId="{110F3A23-4A01-44EE-A000-653D0176359A}" srcOrd="3" destOrd="0" presId="urn:microsoft.com/office/officeart/2005/8/layout/hierarchy3"/>
    <dgm:cxn modelId="{BB335ACC-D1B4-4796-9292-8AC8D3A6BB35}" type="presParOf" srcId="{F784BE88-3DB9-4E87-AFCA-2ED0BF00DEA1}" destId="{5AA5BD00-6718-4CD4-982B-C7FD356279E4}" srcOrd="4" destOrd="0" presId="urn:microsoft.com/office/officeart/2005/8/layout/hierarchy3"/>
    <dgm:cxn modelId="{99B3F8CD-D349-438F-8755-E237C7391E2A}" type="presParOf" srcId="{F784BE88-3DB9-4E87-AFCA-2ED0BF00DEA1}" destId="{E386CA5C-54B4-4C60-BCBB-362B4A57DB7A}" srcOrd="5" destOrd="0" presId="urn:microsoft.com/office/officeart/2005/8/layout/hierarchy3"/>
    <dgm:cxn modelId="{E979E884-44F1-4E9E-AB2A-1D18BF9CF0D3}" type="presParOf" srcId="{F784BE88-3DB9-4E87-AFCA-2ED0BF00DEA1}" destId="{0C8776DA-8B4D-460D-B0F0-9EBD6ED2F32B}" srcOrd="6" destOrd="0" presId="urn:microsoft.com/office/officeart/2005/8/layout/hierarchy3"/>
    <dgm:cxn modelId="{BF2FB88D-0B5C-42C7-8B96-4491366FD129}" type="presParOf" srcId="{F784BE88-3DB9-4E87-AFCA-2ED0BF00DEA1}" destId="{C0349492-850E-4A15-8FE1-1922E076F4E1}"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custT="1"/>
      <dgm:spPr/>
      <dgm:t>
        <a:bodyPr/>
        <a:lstStyle/>
        <a:p>
          <a:pPr algn="ctr"/>
          <a:r>
            <a:rPr lang="es-ES" sz="8800" b="1" dirty="0"/>
            <a:t>Gracias</a:t>
          </a:r>
          <a:endParaRPr lang="es-ES" sz="6500"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448277" custLinFactY="-186404" custLinFactNeighborX="-1419"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Objetivos Específicos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ECDC48E8-9947-4839-A485-A749BB8E4D81}">
      <dgm:prSet phldrT="[Texto]"/>
      <dgm:spPr/>
      <dgm:t>
        <a:bodyPr/>
        <a:lstStyle/>
        <a:p>
          <a:pPr algn="just"/>
          <a:r>
            <a:rPr lang="es-EC" dirty="0" smtClean="0"/>
            <a:t>Investigar e implementar sobre el sistema de control para la movilización de una Silla de Ruedas Convencional con indicadores visuales basados en el control PI-FUZZY Adaptativo.</a:t>
          </a:r>
          <a:r>
            <a:rPr lang="es-EC" u="none" dirty="0" smtClean="0">
              <a:uFillTx/>
            </a:rPr>
            <a:t> </a:t>
          </a:r>
          <a:endParaRPr lang="es-ES" dirty="0"/>
        </a:p>
      </dgm:t>
    </dgm:pt>
    <dgm:pt modelId="{A6156355-030D-4438-82CC-B90409B88C85}" type="parTrans" cxnId="{11D28D05-B271-4176-8131-5C77D9F5E508}">
      <dgm:prSet/>
      <dgm:spPr/>
      <dgm:t>
        <a:bodyPr/>
        <a:lstStyle/>
        <a:p>
          <a:endParaRPr lang="es-EC"/>
        </a:p>
      </dgm:t>
    </dgm:pt>
    <dgm:pt modelId="{6EB9BD3F-A64B-47D7-A45F-13524210CD99}" type="sibTrans" cxnId="{11D28D05-B271-4176-8131-5C77D9F5E508}">
      <dgm:prSet/>
      <dgm:spPr/>
      <dgm:t>
        <a:bodyPr/>
        <a:lstStyle/>
        <a:p>
          <a:endParaRPr lang="es-EC"/>
        </a:p>
      </dgm:t>
    </dgm:pt>
    <dgm:pt modelId="{69A41C52-5FB4-425D-A36E-C4F69FD76286}">
      <dgm:prSet phldrT="[Texto]"/>
      <dgm:spPr/>
      <dgm:t>
        <a:bodyPr/>
        <a:lstStyle/>
        <a:p>
          <a:pPr algn="just"/>
          <a:r>
            <a:rPr lang="es-EC" dirty="0" smtClean="0"/>
            <a:t>Implementar circuitos eléctricos de potencia capaces de manejar un motor DC de gran torque, que permita garantizar el desplazamiento de la silla de ruedas.</a:t>
          </a:r>
          <a:r>
            <a:rPr lang="es-EC" b="1" u="none" dirty="0" smtClean="0">
              <a:uFillTx/>
            </a:rPr>
            <a:t> </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smtClean="0"/>
            <a:t>Implementar un circuito que genere la potencia necesaria para la recarga de la batería en el menor tiempo posible</a:t>
          </a:r>
          <a:r>
            <a:rPr lang="es-EC" u="none" dirty="0" smtClean="0">
              <a:uFillTx/>
            </a:rPr>
            <a:t>. </a:t>
          </a:r>
          <a:endParaRPr lang="es-ES" dirty="0"/>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EFBBBDA6-DDA7-4F3C-B696-158CA1841573}">
      <dgm:prSet phldrT="[Texto]"/>
      <dgm:spPr/>
      <dgm:t>
        <a:bodyPr/>
        <a:lstStyle/>
        <a:p>
          <a:pPr algn="just"/>
          <a:r>
            <a:rPr lang="es-EC" dirty="0" smtClean="0"/>
            <a:t>Realizar diferentes pruebas de funcionamiento del sistema para garantizar el correcto funcionamiento del mismo.</a:t>
          </a:r>
          <a:endParaRPr lang="es-ES" dirty="0"/>
        </a:p>
      </dgm:t>
    </dgm:pt>
    <dgm:pt modelId="{F387000E-A825-443E-9776-211A9C20282D}" type="parTrans" cxnId="{7D20B450-70B9-4C28-9407-38F907578A7D}">
      <dgm:prSet/>
      <dgm:spPr/>
      <dgm:t>
        <a:bodyPr/>
        <a:lstStyle/>
        <a:p>
          <a:endParaRPr lang="es-EC"/>
        </a:p>
      </dgm:t>
    </dgm:pt>
    <dgm:pt modelId="{EA65B9B6-C21E-4044-A268-CF075DB153BE}" type="sibTrans" cxnId="{7D20B450-70B9-4C28-9407-38F907578A7D}">
      <dgm:prSet/>
      <dgm:spPr/>
      <dgm:t>
        <a:bodyPr/>
        <a:lstStyle/>
        <a:p>
          <a:endParaRPr lang="es-EC"/>
        </a:p>
      </dgm:t>
    </dgm:pt>
    <dgm:pt modelId="{F9922570-3A64-4A19-AC78-89A0C5B3DD7B}">
      <dgm:prSet phldrT="[Texto]"/>
      <dgm:spPr/>
      <dgm:t>
        <a:bodyPr/>
        <a:lstStyle/>
        <a:p>
          <a:pPr algn="just"/>
          <a:r>
            <a:rPr lang="es-EC" dirty="0" smtClean="0"/>
            <a:t>Documentar todos los procedimientos necesarios para el diseño e implementación del prototipo mecánico y eléctrico.</a:t>
          </a:r>
          <a:endParaRPr lang="es-ES" dirty="0"/>
        </a:p>
      </dgm:t>
    </dgm:pt>
    <dgm:pt modelId="{41A30704-336E-410D-ACFC-A911FE67377F}" type="parTrans" cxnId="{6AC8CF42-DEED-4A1B-9BD1-8E19FE8AEACD}">
      <dgm:prSet/>
      <dgm:spPr/>
      <dgm:t>
        <a:bodyPr/>
        <a:lstStyle/>
        <a:p>
          <a:endParaRPr lang="es-EC"/>
        </a:p>
      </dgm:t>
    </dgm:pt>
    <dgm:pt modelId="{EB64F28C-3A75-4ADA-877D-18D1B4587864}" type="sibTrans" cxnId="{6AC8CF42-DEED-4A1B-9BD1-8E19FE8AEACD}">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A0025939-C6BF-46CF-BFAE-FD32A670F404}" type="pres">
      <dgm:prSet presAssocID="{A6156355-030D-4438-82CC-B90409B88C85}" presName="Name13" presStyleLbl="parChTrans1D2" presStyleIdx="0" presStyleCnt="5"/>
      <dgm:spPr/>
      <dgm:t>
        <a:bodyPr/>
        <a:lstStyle/>
        <a:p>
          <a:endParaRPr lang="es-EC"/>
        </a:p>
      </dgm:t>
    </dgm:pt>
    <dgm:pt modelId="{09EF8C28-79EC-4B13-86CD-E2487DBA52DD}" type="pres">
      <dgm:prSet presAssocID="{ECDC48E8-9947-4839-A485-A749BB8E4D81}" presName="childText" presStyleLbl="bgAcc1" presStyleIdx="0" presStyleCnt="5" custScaleX="728675" custScaleY="135590" custLinFactNeighborX="-48748" custLinFactNeighborY="-21374">
        <dgm:presLayoutVars>
          <dgm:bulletEnabled val="1"/>
        </dgm:presLayoutVars>
      </dgm:prSet>
      <dgm:spPr/>
      <dgm:t>
        <a:bodyPr/>
        <a:lstStyle/>
        <a:p>
          <a:endParaRPr lang="es-EC"/>
        </a:p>
      </dgm:t>
    </dgm:pt>
    <dgm:pt modelId="{C49E1DF8-F52A-4B34-8437-CDEE6AD2AE47}" type="pres">
      <dgm:prSet presAssocID="{71463337-52F0-4144-9C95-D70080C79DC4}" presName="Name13" presStyleLbl="parChTrans1D2" presStyleIdx="1" presStyleCnt="5"/>
      <dgm:spPr/>
      <dgm:t>
        <a:bodyPr/>
        <a:lstStyle/>
        <a:p>
          <a:endParaRPr lang="es-EC"/>
        </a:p>
      </dgm:t>
    </dgm:pt>
    <dgm:pt modelId="{D71B9918-013E-432A-82FF-1CBA84668A90}" type="pres">
      <dgm:prSet presAssocID="{69A41C52-5FB4-425D-A36E-C4F69FD76286}" presName="childText" presStyleLbl="bgAcc1" presStyleIdx="1" presStyleCnt="5" custScaleX="727857" custScaleY="148851" custLinFactNeighborX="-44713" custLinFactNeighborY="-28304">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2" presStyleCnt="5"/>
      <dgm:spPr/>
      <dgm:t>
        <a:bodyPr/>
        <a:lstStyle/>
        <a:p>
          <a:endParaRPr lang="es-EC"/>
        </a:p>
      </dgm:t>
    </dgm:pt>
    <dgm:pt modelId="{77CB13AE-23F9-46B8-9B81-A7245B5CB73C}" type="pres">
      <dgm:prSet presAssocID="{F263700C-5DE9-4FC3-9A84-A7FFBD80F63A}" presName="childText" presStyleLbl="bgAcc1" presStyleIdx="2" presStyleCnt="5" custScaleX="727857" custScaleY="148851" custLinFactNeighborX="-45187" custLinFactNeighborY="-32278">
        <dgm:presLayoutVars>
          <dgm:bulletEnabled val="1"/>
        </dgm:presLayoutVars>
      </dgm:prSet>
      <dgm:spPr/>
      <dgm:t>
        <a:bodyPr/>
        <a:lstStyle/>
        <a:p>
          <a:endParaRPr lang="es-EC"/>
        </a:p>
      </dgm:t>
    </dgm:pt>
    <dgm:pt modelId="{C60BA180-98BD-4B55-AEB1-4FACEF7878B7}" type="pres">
      <dgm:prSet presAssocID="{41A30704-336E-410D-ACFC-A911FE67377F}" presName="Name13" presStyleLbl="parChTrans1D2" presStyleIdx="3" presStyleCnt="5"/>
      <dgm:spPr/>
      <dgm:t>
        <a:bodyPr/>
        <a:lstStyle/>
        <a:p>
          <a:endParaRPr lang="es-EC"/>
        </a:p>
      </dgm:t>
    </dgm:pt>
    <dgm:pt modelId="{5FA1B32D-1857-4252-B82F-C920108BB11B}" type="pres">
      <dgm:prSet presAssocID="{F9922570-3A64-4A19-AC78-89A0C5B3DD7B}" presName="childText" presStyleLbl="bgAcc1" presStyleIdx="3" presStyleCnt="5" custScaleX="729889" custScaleY="136188" custLinFactNeighborX="-42763" custLinFactNeighborY="-41317">
        <dgm:presLayoutVars>
          <dgm:bulletEnabled val="1"/>
        </dgm:presLayoutVars>
      </dgm:prSet>
      <dgm:spPr/>
      <dgm:t>
        <a:bodyPr/>
        <a:lstStyle/>
        <a:p>
          <a:endParaRPr lang="es-EC"/>
        </a:p>
      </dgm:t>
    </dgm:pt>
    <dgm:pt modelId="{ECD2B9B8-4EB9-4D26-AFEB-0179CDFCA871}" type="pres">
      <dgm:prSet presAssocID="{F387000E-A825-443E-9776-211A9C20282D}" presName="Name13" presStyleLbl="parChTrans1D2" presStyleIdx="4" presStyleCnt="5"/>
      <dgm:spPr/>
      <dgm:t>
        <a:bodyPr/>
        <a:lstStyle/>
        <a:p>
          <a:endParaRPr lang="es-EC"/>
        </a:p>
      </dgm:t>
    </dgm:pt>
    <dgm:pt modelId="{FD60DE59-62DF-44DD-A4FE-1B64A1182C29}" type="pres">
      <dgm:prSet presAssocID="{EFBBBDA6-DDA7-4F3C-B696-158CA1841573}" presName="childText" presStyleLbl="bgAcc1" presStyleIdx="4" presStyleCnt="5" custScaleX="726281" custScaleY="110034" custLinFactNeighborX="-40959" custLinFactNeighborY="-54520">
        <dgm:presLayoutVars>
          <dgm:bulletEnabled val="1"/>
        </dgm:presLayoutVars>
      </dgm:prSet>
      <dgm:spPr/>
      <dgm:t>
        <a:bodyPr/>
        <a:lstStyle/>
        <a:p>
          <a:endParaRPr lang="es-EC"/>
        </a:p>
      </dgm:t>
    </dgm:pt>
  </dgm:ptLst>
  <dgm:cxnLst>
    <dgm:cxn modelId="{956A9FE2-84A5-41EE-9ECC-22BB2CE83B25}" type="presOf" srcId="{41A30704-336E-410D-ACFC-A911FE67377F}" destId="{C60BA180-98BD-4B55-AEB1-4FACEF7878B7}"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7D20B450-70B9-4C28-9407-38F907578A7D}" srcId="{CB9964DC-5E01-4879-9733-CDEE2AB1D1F7}" destId="{EFBBBDA6-DDA7-4F3C-B696-158CA1841573}" srcOrd="4" destOrd="0" parTransId="{F387000E-A825-443E-9776-211A9C20282D}" sibTransId="{EA65B9B6-C21E-4044-A268-CF075DB153BE}"/>
    <dgm:cxn modelId="{F94C7528-1D11-48E2-BE59-871C90129C78}" type="presOf" srcId="{EFBBBDA6-DDA7-4F3C-B696-158CA1841573}" destId="{FD60DE59-62DF-44DD-A4FE-1B64A1182C29}"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5A448EBA-6AE6-4486-92AE-B66297605F81}" type="presOf" srcId="{F387000E-A825-443E-9776-211A9C20282D}" destId="{ECD2B9B8-4EB9-4D26-AFEB-0179CDFCA871}" srcOrd="0" destOrd="0" presId="urn:microsoft.com/office/officeart/2005/8/layout/hierarchy3"/>
    <dgm:cxn modelId="{788B8149-9A94-4B76-B744-C3FBA2380665}" srcId="{CB9964DC-5E01-4879-9733-CDEE2AB1D1F7}" destId="{69A41C52-5FB4-425D-A36E-C4F69FD76286}" srcOrd="1" destOrd="0" parTransId="{71463337-52F0-4144-9C95-D70080C79DC4}" sibTransId="{F3F38450-6DF1-4260-82B6-7AC6246F2A65}"/>
    <dgm:cxn modelId="{11B07AA6-7504-43AF-8109-A3837F63DF9E}"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C1D16CC-A2EA-4E28-9DCA-A538E81684A0}" type="presOf" srcId="{A6156355-030D-4438-82CC-B90409B88C85}" destId="{A0025939-C6BF-46CF-BFAE-FD32A670F404}" srcOrd="0" destOrd="0" presId="urn:microsoft.com/office/officeart/2005/8/layout/hierarchy3"/>
    <dgm:cxn modelId="{CAA66033-CE40-40F8-810F-0FDE7F406261}" srcId="{CB9964DC-5E01-4879-9733-CDEE2AB1D1F7}" destId="{F263700C-5DE9-4FC3-9A84-A7FFBD80F63A}" srcOrd="2" destOrd="0" parTransId="{37C41325-BF9C-4300-9D1C-A07323AB001E}" sibTransId="{43F1653C-587E-47DC-858F-0E1F0409661E}"/>
    <dgm:cxn modelId="{5FC4F66A-F1E7-481A-BC01-994A286A7CB8}" type="presOf" srcId="{7061F2FC-F2AB-4DE3-98B0-886576B4E2C6}" destId="{D433476B-D68D-4328-ADAC-B2895D3D50CF}" srcOrd="0" destOrd="0" presId="urn:microsoft.com/office/officeart/2005/8/layout/hierarchy3"/>
    <dgm:cxn modelId="{537E1468-7B6E-4420-9E01-7DC46CC95664}" type="presOf" srcId="{ECDC48E8-9947-4839-A485-A749BB8E4D81}" destId="{09EF8C28-79EC-4B13-86CD-E2487DBA52DD}" srcOrd="0" destOrd="0" presId="urn:microsoft.com/office/officeart/2005/8/layout/hierarchy3"/>
    <dgm:cxn modelId="{6AC8CF42-DEED-4A1B-9BD1-8E19FE8AEACD}" srcId="{CB9964DC-5E01-4879-9733-CDEE2AB1D1F7}" destId="{F9922570-3A64-4A19-AC78-89A0C5B3DD7B}" srcOrd="3" destOrd="0" parTransId="{41A30704-336E-410D-ACFC-A911FE67377F}" sibTransId="{EB64F28C-3A75-4ADA-877D-18D1B4587864}"/>
    <dgm:cxn modelId="{000FCB7B-04F5-48B2-8CD9-BB745708BE17}" type="presOf" srcId="{F263700C-5DE9-4FC3-9A84-A7FFBD80F63A}" destId="{77CB13AE-23F9-46B8-9B81-A7245B5CB73C}" srcOrd="0" destOrd="0" presId="urn:microsoft.com/office/officeart/2005/8/layout/hierarchy3"/>
    <dgm:cxn modelId="{2A109483-88B9-4C30-991A-93B656E58674}" type="presOf" srcId="{F9922570-3A64-4A19-AC78-89A0C5B3DD7B}" destId="{5FA1B32D-1857-4252-B82F-C920108BB11B}"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11D28D05-B271-4176-8131-5C77D9F5E508}" srcId="{CB9964DC-5E01-4879-9733-CDEE2AB1D1F7}" destId="{ECDC48E8-9947-4839-A485-A749BB8E4D81}" srcOrd="0" destOrd="0" parTransId="{A6156355-030D-4438-82CC-B90409B88C85}" sibTransId="{6EB9BD3F-A64B-47D7-A45F-13524210CD99}"/>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909680B2-7805-4B46-B745-7C0D985A4759}" type="presParOf" srcId="{F784BE88-3DB9-4E87-AFCA-2ED0BF00DEA1}" destId="{A0025939-C6BF-46CF-BFAE-FD32A670F404}" srcOrd="0" destOrd="0" presId="urn:microsoft.com/office/officeart/2005/8/layout/hierarchy3"/>
    <dgm:cxn modelId="{F65E20B0-E9C6-4FD6-8B0B-4406781D8C45}" type="presParOf" srcId="{F784BE88-3DB9-4E87-AFCA-2ED0BF00DEA1}" destId="{09EF8C28-79EC-4B13-86CD-E2487DBA52DD}" srcOrd="1" destOrd="0" presId="urn:microsoft.com/office/officeart/2005/8/layout/hierarchy3"/>
    <dgm:cxn modelId="{2DD2C333-A8AE-4770-9FCD-FFAA552C88D8}" type="presParOf" srcId="{F784BE88-3DB9-4E87-AFCA-2ED0BF00DEA1}" destId="{C49E1DF8-F52A-4B34-8437-CDEE6AD2AE47}" srcOrd="2" destOrd="0" presId="urn:microsoft.com/office/officeart/2005/8/layout/hierarchy3"/>
    <dgm:cxn modelId="{B86F4CBF-8FD2-4885-97F8-1552396474E6}" type="presParOf" srcId="{F784BE88-3DB9-4E87-AFCA-2ED0BF00DEA1}" destId="{D71B9918-013E-432A-82FF-1CBA84668A90}" srcOrd="3" destOrd="0" presId="urn:microsoft.com/office/officeart/2005/8/layout/hierarchy3"/>
    <dgm:cxn modelId="{7329D1F3-9EB4-40F4-8A85-C668DC6B0CFF}" type="presParOf" srcId="{F784BE88-3DB9-4E87-AFCA-2ED0BF00DEA1}" destId="{ED9D5064-F142-4AE6-B587-BCA6FD4DFF0A}" srcOrd="4" destOrd="0" presId="urn:microsoft.com/office/officeart/2005/8/layout/hierarchy3"/>
    <dgm:cxn modelId="{2C889C2B-05AA-4B7C-B72D-9B0F91AA112E}" type="presParOf" srcId="{F784BE88-3DB9-4E87-AFCA-2ED0BF00DEA1}" destId="{77CB13AE-23F9-46B8-9B81-A7245B5CB73C}" srcOrd="5" destOrd="0" presId="urn:microsoft.com/office/officeart/2005/8/layout/hierarchy3"/>
    <dgm:cxn modelId="{FAAC981E-D565-4717-A65E-CB2DA4CADC91}" type="presParOf" srcId="{F784BE88-3DB9-4E87-AFCA-2ED0BF00DEA1}" destId="{C60BA180-98BD-4B55-AEB1-4FACEF7878B7}" srcOrd="6" destOrd="0" presId="urn:microsoft.com/office/officeart/2005/8/layout/hierarchy3"/>
    <dgm:cxn modelId="{C5155FE8-6CA2-4F39-9AA9-72BCACC77455}" type="presParOf" srcId="{F784BE88-3DB9-4E87-AFCA-2ED0BF00DEA1}" destId="{5FA1B32D-1857-4252-B82F-C920108BB11B}" srcOrd="7" destOrd="0" presId="urn:microsoft.com/office/officeart/2005/8/layout/hierarchy3"/>
    <dgm:cxn modelId="{87BC5CC4-7C06-4AF4-86B0-5C7F3BE876DA}" type="presParOf" srcId="{F784BE88-3DB9-4E87-AFCA-2ED0BF00DEA1}" destId="{ECD2B9B8-4EB9-4D26-AFEB-0179CDFCA871}" srcOrd="8" destOrd="0" presId="urn:microsoft.com/office/officeart/2005/8/layout/hierarchy3"/>
    <dgm:cxn modelId="{960F428B-9915-4482-9A2A-A36E0F942D05}" type="presParOf" srcId="{F784BE88-3DB9-4E87-AFCA-2ED0BF00DEA1}" destId="{FD60DE59-62DF-44DD-A4FE-1B64A1182C29}"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a:t>Marco Teórico</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6158" custLinFactNeighborY="-2203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C4F66A-F1E7-481A-BC01-994A286A7CB8}" type="presOf" srcId="{7061F2FC-F2AB-4DE3-98B0-886576B4E2C6}" destId="{D433476B-D68D-4328-ADAC-B2895D3D50CF}"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CB9964DC-5E01-4879-9733-CDEE2AB1D1F7}">
      <dgm:prSet phldrT="[Texto]"/>
      <dgm:spPr/>
      <dgm:t>
        <a:bodyPr/>
        <a:lstStyle/>
        <a:p>
          <a:pPr algn="ctr"/>
          <a:r>
            <a:rPr lang="es-ES" b="1" dirty="0" smtClean="0"/>
            <a:t>Controlador PID</a:t>
          </a:r>
          <a:endParaRPr lang="es-ES" b="1"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69A41C52-5FB4-425D-A36E-C4F69FD76286}">
      <dgm:prSet phldrT="[Texto]"/>
      <dgm:spPr/>
      <dgm:t>
        <a:bodyPr/>
        <a:lstStyle/>
        <a:p>
          <a:pPr algn="just"/>
          <a:r>
            <a:rPr lang="es-EC" dirty="0" smtClean="0"/>
            <a:t>Como se sabe este controlador maneja un proceso de bucle, el cual trata de mantener la variable del proceso en un valor deseado. Este bucle lee la variable y el valor deseado con lo que determina cuanta acción correctiva debe tomar el controlador.</a:t>
          </a:r>
          <a:endParaRPr lang="es-ES" dirty="0"/>
        </a:p>
      </dgm:t>
    </dgm:pt>
    <dgm:pt modelId="{F3F38450-6DF1-4260-82B6-7AC6246F2A65}" type="sibTrans" cxnId="{788B8149-9A94-4B76-B744-C3FBA2380665}">
      <dgm:prSet/>
      <dgm:spPr/>
      <dgm:t>
        <a:bodyPr/>
        <a:lstStyle/>
        <a:p>
          <a:endParaRPr lang="es-EC"/>
        </a:p>
      </dgm:t>
    </dgm:pt>
    <dgm:pt modelId="{71463337-52F0-4144-9C95-D70080C79DC4}" type="parTrans" cxnId="{788B8149-9A94-4B76-B744-C3FBA2380665}">
      <dgm:prSet/>
      <dgm:spPr/>
      <dgm:t>
        <a:bodyPr/>
        <a:lstStyle/>
        <a:p>
          <a:endParaRPr lang="es-EC"/>
        </a:p>
      </dgm:t>
    </dgm:pt>
    <dgm:pt modelId="{F263700C-5DE9-4FC3-9A84-A7FFBD80F63A}">
      <dgm:prSet phldrT="[Texto]"/>
      <dgm:spPr/>
      <dgm:t>
        <a:bodyPr/>
        <a:lstStyle/>
        <a:p>
          <a:pPr algn="just"/>
          <a:r>
            <a:rPr lang="es-EC" dirty="0" smtClean="0"/>
            <a:t>Como se trata de un bucle de circuito cerrado se retroalimenta con el cual el controlador determina el error que existe mediante la resta de la variable en ese momento del proceso y el punto de ajuste a donde queremos que llegue, todo esto se lo hace en el menor tiempo posible para el controlador.</a:t>
          </a:r>
        </a:p>
      </dgm:t>
    </dgm:pt>
    <dgm:pt modelId="{43F1653C-587E-47DC-858F-0E1F0409661E}" type="sibTrans" cxnId="{CAA66033-CE40-40F8-810F-0FDE7F406261}">
      <dgm:prSet/>
      <dgm:spPr/>
      <dgm:t>
        <a:bodyPr/>
        <a:lstStyle/>
        <a:p>
          <a:endParaRPr lang="es-ES"/>
        </a:p>
      </dgm:t>
    </dgm:pt>
    <dgm:pt modelId="{37C41325-BF9C-4300-9D1C-A07323AB001E}" type="parTrans" cxnId="{CAA66033-CE40-40F8-810F-0FDE7F406261}">
      <dgm:prSet/>
      <dgm:spPr/>
      <dgm:t>
        <a:bodyPr/>
        <a:lstStyle/>
        <a:p>
          <a:endParaRPr lang="es-ES"/>
        </a:p>
      </dgm:t>
    </dgm:pt>
    <dgm:pt modelId="{00AFCB73-7EE1-4CBA-A848-A7A1D04E9AE5}">
      <dgm:prSet phldrT="[Texto]"/>
      <dgm:spPr/>
      <dgm:t>
        <a:bodyPr/>
        <a:lstStyle/>
        <a:p>
          <a:pPr algn="just"/>
          <a:r>
            <a:rPr lang="es-EC" dirty="0" smtClean="0"/>
            <a:t>Con la respuesta del controlador en el proceso y el tiempo que necesita para esta respuesta, se logra crear funciones de transferencia que serian la representación matemática del sistema. </a:t>
          </a:r>
        </a:p>
      </dgm:t>
    </dgm:pt>
    <dgm:pt modelId="{75F0D125-252E-4BA2-A60C-FA92AB035C5D}" type="parTrans" cxnId="{097A9A12-047A-4F4C-BAB6-34E9CEF8852B}">
      <dgm:prSet/>
      <dgm:spPr/>
      <dgm:t>
        <a:bodyPr/>
        <a:lstStyle/>
        <a:p>
          <a:endParaRPr lang="es-EC"/>
        </a:p>
      </dgm:t>
    </dgm:pt>
    <dgm:pt modelId="{5C5927A1-CC17-4F96-86A6-9530F43253F6}" type="sibTrans" cxnId="{097A9A12-047A-4F4C-BAB6-34E9CEF8852B}">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712777" custLinFactY="-16083" custLinFactNeighborX="6332"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9E1DF8-F52A-4B34-8437-CDEE6AD2AE47}" type="pres">
      <dgm:prSet presAssocID="{71463337-52F0-4144-9C95-D70080C79DC4}" presName="Name13" presStyleLbl="parChTrans1D2" presStyleIdx="0" presStyleCnt="3"/>
      <dgm:spPr/>
      <dgm:t>
        <a:bodyPr/>
        <a:lstStyle/>
        <a:p>
          <a:endParaRPr lang="es-EC"/>
        </a:p>
      </dgm:t>
    </dgm:pt>
    <dgm:pt modelId="{D71B9918-013E-432A-82FF-1CBA84668A90}" type="pres">
      <dgm:prSet presAssocID="{69A41C52-5FB4-425D-A36E-C4F69FD76286}" presName="childText" presStyleLbl="bgAcc1" presStyleIdx="0" presStyleCnt="3" custScaleX="835893" custScaleY="246179" custLinFactNeighborX="-40559" custLinFactNeighborY="-16193">
        <dgm:presLayoutVars>
          <dgm:bulletEnabled val="1"/>
        </dgm:presLayoutVars>
      </dgm:prSet>
      <dgm:spPr/>
      <dgm:t>
        <a:bodyPr/>
        <a:lstStyle/>
        <a:p>
          <a:endParaRPr lang="es-EC"/>
        </a:p>
      </dgm:t>
    </dgm:pt>
    <dgm:pt modelId="{ED9D5064-F142-4AE6-B587-BCA6FD4DFF0A}" type="pres">
      <dgm:prSet presAssocID="{37C41325-BF9C-4300-9D1C-A07323AB001E}" presName="Name13" presStyleLbl="parChTrans1D2" presStyleIdx="1" presStyleCnt="3"/>
      <dgm:spPr/>
      <dgm:t>
        <a:bodyPr/>
        <a:lstStyle/>
        <a:p>
          <a:endParaRPr lang="es-EC"/>
        </a:p>
      </dgm:t>
    </dgm:pt>
    <dgm:pt modelId="{77CB13AE-23F9-46B8-9B81-A7245B5CB73C}" type="pres">
      <dgm:prSet presAssocID="{F263700C-5DE9-4FC3-9A84-A7FFBD80F63A}" presName="childText" presStyleLbl="bgAcc1" presStyleIdx="1" presStyleCnt="3" custScaleX="836684" custScaleY="289323" custLinFactNeighborX="-41350" custLinFactNeighborY="-27079">
        <dgm:presLayoutVars>
          <dgm:bulletEnabled val="1"/>
        </dgm:presLayoutVars>
      </dgm:prSet>
      <dgm:spPr/>
      <dgm:t>
        <a:bodyPr/>
        <a:lstStyle/>
        <a:p>
          <a:endParaRPr lang="es-EC"/>
        </a:p>
      </dgm:t>
    </dgm:pt>
    <dgm:pt modelId="{B2CA0CDE-82BB-4CD7-BF5D-A0F4D321E45D}" type="pres">
      <dgm:prSet presAssocID="{75F0D125-252E-4BA2-A60C-FA92AB035C5D}" presName="Name13" presStyleLbl="parChTrans1D2" presStyleIdx="2" presStyleCnt="3"/>
      <dgm:spPr/>
      <dgm:t>
        <a:bodyPr/>
        <a:lstStyle/>
        <a:p>
          <a:endParaRPr lang="es-EC"/>
        </a:p>
      </dgm:t>
    </dgm:pt>
    <dgm:pt modelId="{6FAC12CA-602E-412A-B710-7DEC79CAC69F}" type="pres">
      <dgm:prSet presAssocID="{00AFCB73-7EE1-4CBA-A848-A7A1D04E9AE5}" presName="childText" presStyleLbl="bgAcc1" presStyleIdx="2" presStyleCnt="3" custScaleX="839936" custScaleY="244608" custLinFactNeighborX="-45196" custLinFactNeighborY="-37727">
        <dgm:presLayoutVars>
          <dgm:bulletEnabled val="1"/>
        </dgm:presLayoutVars>
      </dgm:prSet>
      <dgm:spPr/>
      <dgm:t>
        <a:bodyPr/>
        <a:lstStyle/>
        <a:p>
          <a:endParaRPr lang="es-EC"/>
        </a:p>
      </dgm:t>
    </dgm:pt>
  </dgm:ptLst>
  <dgm:cxnLst>
    <dgm:cxn modelId="{9FE2707F-E9C4-41C0-B266-DFD1AB27C8B8}" type="presOf" srcId="{00AFCB73-7EE1-4CBA-A848-A7A1D04E9AE5}" destId="{6FAC12CA-602E-412A-B710-7DEC79CAC69F}" srcOrd="0" destOrd="0" presId="urn:microsoft.com/office/officeart/2005/8/layout/hierarchy3"/>
    <dgm:cxn modelId="{83020672-A24D-402F-A9A5-C2627591C1A7}" type="presOf" srcId="{37C41325-BF9C-4300-9D1C-A07323AB001E}" destId="{ED9D5064-F142-4AE6-B587-BCA6FD4DFF0A}" srcOrd="0" destOrd="0" presId="urn:microsoft.com/office/officeart/2005/8/layout/hierarchy3"/>
    <dgm:cxn modelId="{8AC7BE5F-E6A4-4767-88CB-C902ED261262}" type="presOf" srcId="{71463337-52F0-4144-9C95-D70080C79DC4}" destId="{C49E1DF8-F52A-4B34-8437-CDEE6AD2AE47}" srcOrd="0" destOrd="0" presId="urn:microsoft.com/office/officeart/2005/8/layout/hierarchy3"/>
    <dgm:cxn modelId="{FC9BF256-0C45-41F2-B054-D0C6E4A81210}" type="presOf" srcId="{CB9964DC-5E01-4879-9733-CDEE2AB1D1F7}" destId="{ECB1CA3E-26B8-4A39-AEF8-6F06E506D3C7}" srcOrd="0" destOrd="0" presId="urn:microsoft.com/office/officeart/2005/8/layout/hierarchy3"/>
    <dgm:cxn modelId="{788B8149-9A94-4B76-B744-C3FBA2380665}" srcId="{CB9964DC-5E01-4879-9733-CDEE2AB1D1F7}" destId="{69A41C52-5FB4-425D-A36E-C4F69FD76286}" srcOrd="0" destOrd="0" parTransId="{71463337-52F0-4144-9C95-D70080C79DC4}" sibTransId="{F3F38450-6DF1-4260-82B6-7AC6246F2A65}"/>
    <dgm:cxn modelId="{11B07AA6-7504-43AF-8109-A3837F63DF9E}" type="presOf" srcId="{69A41C52-5FB4-425D-A36E-C4F69FD76286}" destId="{D71B9918-013E-432A-82FF-1CBA84668A90}"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AA66033-CE40-40F8-810F-0FDE7F406261}" srcId="{CB9964DC-5E01-4879-9733-CDEE2AB1D1F7}" destId="{F263700C-5DE9-4FC3-9A84-A7FFBD80F63A}" srcOrd="1" destOrd="0" parTransId="{37C41325-BF9C-4300-9D1C-A07323AB001E}" sibTransId="{43F1653C-587E-47DC-858F-0E1F0409661E}"/>
    <dgm:cxn modelId="{5FC4F66A-F1E7-481A-BC01-994A286A7CB8}" type="presOf" srcId="{7061F2FC-F2AB-4DE3-98B0-886576B4E2C6}" destId="{D433476B-D68D-4328-ADAC-B2895D3D50CF}" srcOrd="0" destOrd="0" presId="urn:microsoft.com/office/officeart/2005/8/layout/hierarchy3"/>
    <dgm:cxn modelId="{000FCB7B-04F5-48B2-8CD9-BB745708BE17}" type="presOf" srcId="{F263700C-5DE9-4FC3-9A84-A7FFBD80F63A}" destId="{77CB13AE-23F9-46B8-9B81-A7245B5CB73C}" srcOrd="0" destOrd="0" presId="urn:microsoft.com/office/officeart/2005/8/layout/hierarchy3"/>
    <dgm:cxn modelId="{622CCE70-686C-4BA1-B2E9-B38957287CED}" type="presOf" srcId="{75F0D125-252E-4BA2-A60C-FA92AB035C5D}" destId="{B2CA0CDE-82BB-4CD7-BF5D-A0F4D321E45D}" srcOrd="0" destOrd="0" presId="urn:microsoft.com/office/officeart/2005/8/layout/hierarchy3"/>
    <dgm:cxn modelId="{97189D2F-5E01-402A-8406-E067D6591857}" type="presOf" srcId="{CB9964DC-5E01-4879-9733-CDEE2AB1D1F7}" destId="{C7DDC059-89DD-4F99-A10D-9C975D60C8D8}" srcOrd="1" destOrd="0" presId="urn:microsoft.com/office/officeart/2005/8/layout/hierarchy3"/>
    <dgm:cxn modelId="{097A9A12-047A-4F4C-BAB6-34E9CEF8852B}" srcId="{CB9964DC-5E01-4879-9733-CDEE2AB1D1F7}" destId="{00AFCB73-7EE1-4CBA-A848-A7A1D04E9AE5}" srcOrd="2" destOrd="0" parTransId="{75F0D125-252E-4BA2-A60C-FA92AB035C5D}" sibTransId="{5C5927A1-CC17-4F96-86A6-9530F43253F6}"/>
    <dgm:cxn modelId="{E46E095D-DBE0-43DD-B893-6B617FAD16C4}" type="presParOf" srcId="{D433476B-D68D-4328-ADAC-B2895D3D50CF}" destId="{1E58A3BC-F1F7-40EE-89AA-32E802ED4BF7}" srcOrd="0" destOrd="0" presId="urn:microsoft.com/office/officeart/2005/8/layout/hierarchy3"/>
    <dgm:cxn modelId="{6CFA39D7-0A75-47BE-A45F-B354FE802E3E}" type="presParOf" srcId="{1E58A3BC-F1F7-40EE-89AA-32E802ED4BF7}" destId="{D21DF85A-45CA-4CE0-B0ED-CF4615475EE0}" srcOrd="0" destOrd="0" presId="urn:microsoft.com/office/officeart/2005/8/layout/hierarchy3"/>
    <dgm:cxn modelId="{CEB765EA-4DFA-439F-8AB3-AC908CC1F798}" type="presParOf" srcId="{D21DF85A-45CA-4CE0-B0ED-CF4615475EE0}" destId="{ECB1CA3E-26B8-4A39-AEF8-6F06E506D3C7}" srcOrd="0" destOrd="0" presId="urn:microsoft.com/office/officeart/2005/8/layout/hierarchy3"/>
    <dgm:cxn modelId="{F7B98EA4-895D-4A10-A85D-4125507AD55B}" type="presParOf" srcId="{D21DF85A-45CA-4CE0-B0ED-CF4615475EE0}" destId="{C7DDC059-89DD-4F99-A10D-9C975D60C8D8}" srcOrd="1" destOrd="0" presId="urn:microsoft.com/office/officeart/2005/8/layout/hierarchy3"/>
    <dgm:cxn modelId="{09F94837-54EF-4650-A69D-CC2DE9C2CE7E}" type="presParOf" srcId="{1E58A3BC-F1F7-40EE-89AA-32E802ED4BF7}" destId="{F784BE88-3DB9-4E87-AFCA-2ED0BF00DEA1}" srcOrd="1" destOrd="0" presId="urn:microsoft.com/office/officeart/2005/8/layout/hierarchy3"/>
    <dgm:cxn modelId="{2DD2C333-A8AE-4770-9FCD-FFAA552C88D8}" type="presParOf" srcId="{F784BE88-3DB9-4E87-AFCA-2ED0BF00DEA1}" destId="{C49E1DF8-F52A-4B34-8437-CDEE6AD2AE47}" srcOrd="0" destOrd="0" presId="urn:microsoft.com/office/officeart/2005/8/layout/hierarchy3"/>
    <dgm:cxn modelId="{B86F4CBF-8FD2-4885-97F8-1552396474E6}" type="presParOf" srcId="{F784BE88-3DB9-4E87-AFCA-2ED0BF00DEA1}" destId="{D71B9918-013E-432A-82FF-1CBA84668A90}" srcOrd="1" destOrd="0" presId="urn:microsoft.com/office/officeart/2005/8/layout/hierarchy3"/>
    <dgm:cxn modelId="{7329D1F3-9EB4-40F4-8A85-C668DC6B0CFF}" type="presParOf" srcId="{F784BE88-3DB9-4E87-AFCA-2ED0BF00DEA1}" destId="{ED9D5064-F142-4AE6-B587-BCA6FD4DFF0A}" srcOrd="2" destOrd="0" presId="urn:microsoft.com/office/officeart/2005/8/layout/hierarchy3"/>
    <dgm:cxn modelId="{2C889C2B-05AA-4B7C-B72D-9B0F91AA112E}" type="presParOf" srcId="{F784BE88-3DB9-4E87-AFCA-2ED0BF00DEA1}" destId="{77CB13AE-23F9-46B8-9B81-A7245B5CB73C}" srcOrd="3" destOrd="0" presId="urn:microsoft.com/office/officeart/2005/8/layout/hierarchy3"/>
    <dgm:cxn modelId="{3E279A5F-656F-4AB0-BFBF-9EABAA299538}" type="presParOf" srcId="{F784BE88-3DB9-4E87-AFCA-2ED0BF00DEA1}" destId="{B2CA0CDE-82BB-4CD7-BF5D-A0F4D321E45D}" srcOrd="4" destOrd="0" presId="urn:microsoft.com/office/officeart/2005/8/layout/hierarchy3"/>
    <dgm:cxn modelId="{428466BE-CF4D-4F9C-BCA9-BF858B57F89E}" type="presParOf" srcId="{F784BE88-3DB9-4E87-AFCA-2ED0BF00DEA1}" destId="{6FAC12CA-602E-412A-B710-7DEC79CAC69F}"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469" y="0"/>
          <a:ext cx="7454841" cy="60880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b="0" kern="1200" dirty="0"/>
            <a:t>Temario</a:t>
          </a:r>
        </a:p>
      </dsp:txBody>
      <dsp:txXfrm>
        <a:off x="94300" y="17831"/>
        <a:ext cx="7419179" cy="573138"/>
      </dsp:txXfrm>
    </dsp:sp>
    <dsp:sp modelId="{A0025939-C6BF-46CF-BFAE-FD32A670F404}">
      <dsp:nvSpPr>
        <dsp:cNvPr id="0" name=""/>
        <dsp:cNvSpPr/>
      </dsp:nvSpPr>
      <dsp:spPr>
        <a:xfrm>
          <a:off x="821954" y="608800"/>
          <a:ext cx="124892" cy="606057"/>
        </a:xfrm>
        <a:custGeom>
          <a:avLst/>
          <a:gdLst/>
          <a:ahLst/>
          <a:cxnLst/>
          <a:rect l="0" t="0" r="0" b="0"/>
          <a:pathLst>
            <a:path>
              <a:moveTo>
                <a:pt x="0" y="0"/>
              </a:moveTo>
              <a:lnTo>
                <a:pt x="0" y="606057"/>
              </a:lnTo>
              <a:lnTo>
                <a:pt x="124892" y="6060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46846" y="858800"/>
          <a:ext cx="6888051" cy="7121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a:t>Introducción</a:t>
          </a:r>
        </a:p>
      </dsp:txBody>
      <dsp:txXfrm>
        <a:off x="967703" y="879657"/>
        <a:ext cx="6846337" cy="670399"/>
      </dsp:txXfrm>
    </dsp:sp>
    <dsp:sp modelId="{8F30FEDB-7A70-46FB-9E27-8CFFD14C6140}">
      <dsp:nvSpPr>
        <dsp:cNvPr id="0" name=""/>
        <dsp:cNvSpPr/>
      </dsp:nvSpPr>
      <dsp:spPr>
        <a:xfrm>
          <a:off x="821954" y="608800"/>
          <a:ext cx="124892" cy="1458291"/>
        </a:xfrm>
        <a:custGeom>
          <a:avLst/>
          <a:gdLst/>
          <a:ahLst/>
          <a:cxnLst/>
          <a:rect l="0" t="0" r="0" b="0"/>
          <a:pathLst>
            <a:path>
              <a:moveTo>
                <a:pt x="0" y="0"/>
              </a:moveTo>
              <a:lnTo>
                <a:pt x="0" y="1458291"/>
              </a:lnTo>
              <a:lnTo>
                <a:pt x="124892" y="14582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4A707-3144-41E0-8E44-DF441B3817CE}">
      <dsp:nvSpPr>
        <dsp:cNvPr id="0" name=""/>
        <dsp:cNvSpPr/>
      </dsp:nvSpPr>
      <dsp:spPr>
        <a:xfrm>
          <a:off x="946846" y="1711035"/>
          <a:ext cx="6888051" cy="7121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t>Análisis Y Diseño Mecánico</a:t>
          </a:r>
          <a:endParaRPr lang="es-ES" sz="2200" kern="1200" dirty="0"/>
        </a:p>
      </dsp:txBody>
      <dsp:txXfrm>
        <a:off x="967703" y="1731892"/>
        <a:ext cx="6846337" cy="670399"/>
      </dsp:txXfrm>
    </dsp:sp>
    <dsp:sp modelId="{803E400D-3BAD-4B21-B37D-A6CF1A29BF77}">
      <dsp:nvSpPr>
        <dsp:cNvPr id="0" name=""/>
        <dsp:cNvSpPr/>
      </dsp:nvSpPr>
      <dsp:spPr>
        <a:xfrm>
          <a:off x="821954" y="608800"/>
          <a:ext cx="136192" cy="2293340"/>
        </a:xfrm>
        <a:custGeom>
          <a:avLst/>
          <a:gdLst/>
          <a:ahLst/>
          <a:cxnLst/>
          <a:rect l="0" t="0" r="0" b="0"/>
          <a:pathLst>
            <a:path>
              <a:moveTo>
                <a:pt x="0" y="0"/>
              </a:moveTo>
              <a:lnTo>
                <a:pt x="0" y="2293340"/>
              </a:lnTo>
              <a:lnTo>
                <a:pt x="136192" y="22933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165957-CA0C-4278-B3D5-50F7BE7E4AAC}">
      <dsp:nvSpPr>
        <dsp:cNvPr id="0" name=""/>
        <dsp:cNvSpPr/>
      </dsp:nvSpPr>
      <dsp:spPr>
        <a:xfrm>
          <a:off x="958146" y="2597740"/>
          <a:ext cx="6879021" cy="60880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t>Diseño Del Sistema De Control</a:t>
          </a:r>
          <a:endParaRPr lang="es-ES" sz="2200" kern="1200" dirty="0"/>
        </a:p>
      </dsp:txBody>
      <dsp:txXfrm>
        <a:off x="975977" y="2615571"/>
        <a:ext cx="6843359" cy="573138"/>
      </dsp:txXfrm>
    </dsp:sp>
    <dsp:sp modelId="{CC52E99C-CFCA-428E-A728-A8B6EC418264}">
      <dsp:nvSpPr>
        <dsp:cNvPr id="0" name=""/>
        <dsp:cNvSpPr/>
      </dsp:nvSpPr>
      <dsp:spPr>
        <a:xfrm>
          <a:off x="821954" y="608800"/>
          <a:ext cx="124892" cy="3059454"/>
        </a:xfrm>
        <a:custGeom>
          <a:avLst/>
          <a:gdLst/>
          <a:ahLst/>
          <a:cxnLst/>
          <a:rect l="0" t="0" r="0" b="0"/>
          <a:pathLst>
            <a:path>
              <a:moveTo>
                <a:pt x="0" y="0"/>
              </a:moveTo>
              <a:lnTo>
                <a:pt x="0" y="3059454"/>
              </a:lnTo>
              <a:lnTo>
                <a:pt x="124892" y="30594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E5ED72-B60A-4445-B963-109CB9F133D7}">
      <dsp:nvSpPr>
        <dsp:cNvPr id="0" name=""/>
        <dsp:cNvSpPr/>
      </dsp:nvSpPr>
      <dsp:spPr>
        <a:xfrm>
          <a:off x="946846" y="3312197"/>
          <a:ext cx="6888051" cy="7121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t>Implementación Para La Movilización De La Silla de Ruedas</a:t>
          </a:r>
          <a:endParaRPr lang="es-ES" sz="2200" kern="1200" dirty="0"/>
        </a:p>
      </dsp:txBody>
      <dsp:txXfrm>
        <a:off x="967703" y="3333054"/>
        <a:ext cx="6846337" cy="670399"/>
      </dsp:txXfrm>
    </dsp:sp>
    <dsp:sp modelId="{D790A71D-349B-4693-852B-589AC6BC9030}">
      <dsp:nvSpPr>
        <dsp:cNvPr id="0" name=""/>
        <dsp:cNvSpPr/>
      </dsp:nvSpPr>
      <dsp:spPr>
        <a:xfrm>
          <a:off x="821954" y="608800"/>
          <a:ext cx="124892" cy="3911689"/>
        </a:xfrm>
        <a:custGeom>
          <a:avLst/>
          <a:gdLst/>
          <a:ahLst/>
          <a:cxnLst/>
          <a:rect l="0" t="0" r="0" b="0"/>
          <a:pathLst>
            <a:path>
              <a:moveTo>
                <a:pt x="0" y="0"/>
              </a:moveTo>
              <a:lnTo>
                <a:pt x="0" y="3911689"/>
              </a:lnTo>
              <a:lnTo>
                <a:pt x="124892" y="39116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BD746-D116-44AC-BA9D-3FBA61F10CD3}">
      <dsp:nvSpPr>
        <dsp:cNvPr id="0" name=""/>
        <dsp:cNvSpPr/>
      </dsp:nvSpPr>
      <dsp:spPr>
        <a:xfrm>
          <a:off x="946846" y="4164432"/>
          <a:ext cx="6888051" cy="7121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S" sz="2200" kern="1200" dirty="0" smtClean="0"/>
            <a:t>Conclusiones y Recomendaciones</a:t>
          </a:r>
          <a:endParaRPr lang="es-ES" sz="2200" kern="1200" dirty="0"/>
        </a:p>
      </dsp:txBody>
      <dsp:txXfrm>
        <a:off x="967703" y="4185289"/>
        <a:ext cx="6846337" cy="670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Controlador PID</a:t>
          </a:r>
          <a:endParaRPr lang="es-ES" sz="3300" b="1" kern="1200" dirty="0"/>
        </a:p>
      </dsp:txBody>
      <dsp:txXfrm>
        <a:off x="94208" y="17412"/>
        <a:ext cx="7244609" cy="559651"/>
      </dsp:txXfrm>
    </dsp:sp>
    <dsp:sp modelId="{C49E1DF8-F52A-4B34-8437-CDEE6AD2AE47}">
      <dsp:nvSpPr>
        <dsp:cNvPr id="0" name=""/>
        <dsp:cNvSpPr/>
      </dsp:nvSpPr>
      <dsp:spPr>
        <a:xfrm>
          <a:off x="804740" y="594475"/>
          <a:ext cx="185857" cy="855723"/>
        </a:xfrm>
        <a:custGeom>
          <a:avLst/>
          <a:gdLst/>
          <a:ahLst/>
          <a:cxnLst/>
          <a:rect l="0" t="0" r="0" b="0"/>
          <a:pathLst>
            <a:path>
              <a:moveTo>
                <a:pt x="0" y="0"/>
              </a:moveTo>
              <a:lnTo>
                <a:pt x="0" y="855723"/>
              </a:lnTo>
              <a:lnTo>
                <a:pt x="185857" y="8557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0598" y="766795"/>
          <a:ext cx="6923088" cy="13668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Estas funciones de transferencia al expresarla en el dominio de la frecuencia nos permite usar la transformada de Laplace, con lo que creamos ecuaciones fáciles de manejar algebraicamente.</a:t>
          </a:r>
          <a:endParaRPr lang="es-ES" sz="2000" kern="1200" dirty="0"/>
        </a:p>
      </dsp:txBody>
      <dsp:txXfrm>
        <a:off x="1030630" y="806827"/>
        <a:ext cx="6843024" cy="1286741"/>
      </dsp:txXfrm>
    </dsp:sp>
    <dsp:sp modelId="{ED9D5064-F142-4AE6-B587-BCA6FD4DFF0A}">
      <dsp:nvSpPr>
        <dsp:cNvPr id="0" name=""/>
        <dsp:cNvSpPr/>
      </dsp:nvSpPr>
      <dsp:spPr>
        <a:xfrm>
          <a:off x="804740" y="594475"/>
          <a:ext cx="222858" cy="2392593"/>
        </a:xfrm>
        <a:custGeom>
          <a:avLst/>
          <a:gdLst/>
          <a:ahLst/>
          <a:cxnLst/>
          <a:rect l="0" t="0" r="0" b="0"/>
          <a:pathLst>
            <a:path>
              <a:moveTo>
                <a:pt x="0" y="0"/>
              </a:moveTo>
              <a:lnTo>
                <a:pt x="0" y="2392593"/>
              </a:lnTo>
              <a:lnTo>
                <a:pt x="222858" y="23925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7598" y="2392739"/>
          <a:ext cx="6923088" cy="118865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endParaRPr lang="es-ES" sz="1600" kern="1200" dirty="0"/>
        </a:p>
      </dsp:txBody>
      <dsp:txXfrm>
        <a:off x="1062413" y="2427554"/>
        <a:ext cx="6853458" cy="1119029"/>
      </dsp:txXfrm>
    </dsp:sp>
    <dsp:sp modelId="{52E43B36-5E15-4B90-85DC-302F0BD28976}">
      <dsp:nvSpPr>
        <dsp:cNvPr id="0" name=""/>
        <dsp:cNvSpPr/>
      </dsp:nvSpPr>
      <dsp:spPr>
        <a:xfrm>
          <a:off x="804740" y="594475"/>
          <a:ext cx="222858" cy="3886563"/>
        </a:xfrm>
        <a:custGeom>
          <a:avLst/>
          <a:gdLst/>
          <a:ahLst/>
          <a:cxnLst/>
          <a:rect l="0" t="0" r="0" b="0"/>
          <a:pathLst>
            <a:path>
              <a:moveTo>
                <a:pt x="0" y="0"/>
              </a:moveTo>
              <a:lnTo>
                <a:pt x="0" y="3886563"/>
              </a:lnTo>
              <a:lnTo>
                <a:pt x="222858" y="38865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6F4E6B-4C5B-449A-B1AA-BC08B003A2E8}">
      <dsp:nvSpPr>
        <dsp:cNvPr id="0" name=""/>
        <dsp:cNvSpPr/>
      </dsp:nvSpPr>
      <dsp:spPr>
        <a:xfrm>
          <a:off x="1027598" y="3809998"/>
          <a:ext cx="6923088" cy="13420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Se va a explicar el funcionamiento del controlador PID el cual consta de 3 modos principales, los cuales reaccionan de forma diferente a la entrada del error en el sistema usando la misma función de segundo grado antes definida.</a:t>
          </a:r>
          <a:endParaRPr lang="es-ES" sz="2000" kern="1200" dirty="0"/>
        </a:p>
      </dsp:txBody>
      <dsp:txXfrm>
        <a:off x="1066906" y="3849306"/>
        <a:ext cx="6844472" cy="12634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Modo Proporcional</a:t>
          </a:r>
          <a:endParaRPr lang="es-ES" sz="3300" b="1" kern="1200" dirty="0"/>
        </a:p>
      </dsp:txBody>
      <dsp:txXfrm>
        <a:off x="94208" y="17412"/>
        <a:ext cx="7244609" cy="559651"/>
      </dsp:txXfrm>
    </dsp:sp>
    <dsp:sp modelId="{C49E1DF8-F52A-4B34-8437-CDEE6AD2AE47}">
      <dsp:nvSpPr>
        <dsp:cNvPr id="0" name=""/>
        <dsp:cNvSpPr/>
      </dsp:nvSpPr>
      <dsp:spPr>
        <a:xfrm>
          <a:off x="804740" y="594475"/>
          <a:ext cx="185857" cy="583714"/>
        </a:xfrm>
        <a:custGeom>
          <a:avLst/>
          <a:gdLst/>
          <a:ahLst/>
          <a:cxnLst/>
          <a:rect l="0" t="0" r="0" b="0"/>
          <a:pathLst>
            <a:path>
              <a:moveTo>
                <a:pt x="0" y="0"/>
              </a:moveTo>
              <a:lnTo>
                <a:pt x="0" y="583714"/>
              </a:lnTo>
              <a:lnTo>
                <a:pt x="185857" y="5837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0598" y="600000"/>
          <a:ext cx="6923088" cy="1156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El controlador está definido por el termino </a:t>
          </a:r>
          <a:r>
            <a:rPr lang="es-EC" sz="2400" kern="1200" dirty="0" err="1" smtClean="0"/>
            <a:t>Kp</a:t>
          </a:r>
          <a:r>
            <a:rPr lang="es-EC" sz="2400" kern="1200" dirty="0" smtClean="0"/>
            <a:t>, en el cual la acción de control es proporcional a la señal de error del proceso</a:t>
          </a:r>
          <a:r>
            <a:rPr lang="es-ES" sz="2400" kern="1200" dirty="0" smtClean="0"/>
            <a:t>. </a:t>
          </a:r>
          <a:endParaRPr lang="es-ES" sz="2400" kern="1200" dirty="0"/>
        </a:p>
      </dsp:txBody>
      <dsp:txXfrm>
        <a:off x="1024467" y="633869"/>
        <a:ext cx="6855350" cy="1088641"/>
      </dsp:txXfrm>
    </dsp:sp>
    <dsp:sp modelId="{ED9D5064-F142-4AE6-B587-BCA6FD4DFF0A}">
      <dsp:nvSpPr>
        <dsp:cNvPr id="0" name=""/>
        <dsp:cNvSpPr/>
      </dsp:nvSpPr>
      <dsp:spPr>
        <a:xfrm>
          <a:off x="804740" y="594475"/>
          <a:ext cx="222858" cy="2001490"/>
        </a:xfrm>
        <a:custGeom>
          <a:avLst/>
          <a:gdLst/>
          <a:ahLst/>
          <a:cxnLst/>
          <a:rect l="0" t="0" r="0" b="0"/>
          <a:pathLst>
            <a:path>
              <a:moveTo>
                <a:pt x="0" y="0"/>
              </a:moveTo>
              <a:lnTo>
                <a:pt x="0" y="2001490"/>
              </a:lnTo>
              <a:lnTo>
                <a:pt x="222858" y="20014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27598" y="2047803"/>
          <a:ext cx="6923088" cy="109632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endParaRPr lang="es-ES" sz="2400" kern="1200" dirty="0"/>
        </a:p>
      </dsp:txBody>
      <dsp:txXfrm>
        <a:off x="1059708" y="2079913"/>
        <a:ext cx="6858868" cy="1032105"/>
      </dsp:txXfrm>
    </dsp:sp>
    <dsp:sp modelId="{90092F58-CBA9-421E-8B5A-3DD23427C429}">
      <dsp:nvSpPr>
        <dsp:cNvPr id="0" name=""/>
        <dsp:cNvSpPr/>
      </dsp:nvSpPr>
      <dsp:spPr>
        <a:xfrm>
          <a:off x="804740" y="594475"/>
          <a:ext cx="222858" cy="3591367"/>
        </a:xfrm>
        <a:custGeom>
          <a:avLst/>
          <a:gdLst/>
          <a:ahLst/>
          <a:cxnLst/>
          <a:rect l="0" t="0" r="0" b="0"/>
          <a:pathLst>
            <a:path>
              <a:moveTo>
                <a:pt x="0" y="0"/>
              </a:moveTo>
              <a:lnTo>
                <a:pt x="0" y="3591367"/>
              </a:lnTo>
              <a:lnTo>
                <a:pt x="222858" y="35913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1027598" y="3581400"/>
          <a:ext cx="6923088" cy="12088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kern="1200" dirty="0" smtClean="0"/>
            <a:t>Representación Matemática del Controlador Proporcional</a:t>
          </a:r>
          <a:endParaRPr lang="es-ES" sz="2400" kern="1200" dirty="0"/>
        </a:p>
      </dsp:txBody>
      <dsp:txXfrm>
        <a:off x="1063005" y="3616807"/>
        <a:ext cx="6852274" cy="11380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3877" y="0"/>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Modo Integral</a:t>
          </a:r>
          <a:endParaRPr lang="es-ES" sz="3300" b="1" kern="1200" dirty="0"/>
        </a:p>
      </dsp:txBody>
      <dsp:txXfrm>
        <a:off x="101259" y="17382"/>
        <a:ext cx="7232140" cy="558688"/>
      </dsp:txXfrm>
    </dsp:sp>
    <dsp:sp modelId="{C49E1DF8-F52A-4B34-8437-CDEE6AD2AE47}">
      <dsp:nvSpPr>
        <dsp:cNvPr id="0" name=""/>
        <dsp:cNvSpPr/>
      </dsp:nvSpPr>
      <dsp:spPr>
        <a:xfrm>
          <a:off x="810568" y="593452"/>
          <a:ext cx="185538" cy="735867"/>
        </a:xfrm>
        <a:custGeom>
          <a:avLst/>
          <a:gdLst/>
          <a:ahLst/>
          <a:cxnLst/>
          <a:rect l="0" t="0" r="0" b="0"/>
          <a:pathLst>
            <a:path>
              <a:moveTo>
                <a:pt x="0" y="0"/>
              </a:moveTo>
              <a:lnTo>
                <a:pt x="0" y="735867"/>
              </a:lnTo>
              <a:lnTo>
                <a:pt x="185538" y="7358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6106" y="676453"/>
          <a:ext cx="6911172" cy="13057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El modo integral provee una salida cuya razón de cambio es proporcional a la desviación del error. Permitiendo eliminar el error en modo estacionario. El controlador está definido por el término Ki.</a:t>
          </a:r>
          <a:endParaRPr lang="es-ES" sz="2200" kern="1200" dirty="0"/>
        </a:p>
      </dsp:txBody>
      <dsp:txXfrm>
        <a:off x="1034350" y="714697"/>
        <a:ext cx="6834684" cy="1229243"/>
      </dsp:txXfrm>
    </dsp:sp>
    <dsp:sp modelId="{ED9D5064-F142-4AE6-B587-BCA6FD4DFF0A}">
      <dsp:nvSpPr>
        <dsp:cNvPr id="0" name=""/>
        <dsp:cNvSpPr/>
      </dsp:nvSpPr>
      <dsp:spPr>
        <a:xfrm>
          <a:off x="810568" y="593452"/>
          <a:ext cx="222474" cy="2315966"/>
        </a:xfrm>
        <a:custGeom>
          <a:avLst/>
          <a:gdLst/>
          <a:ahLst/>
          <a:cxnLst/>
          <a:rect l="0" t="0" r="0" b="0"/>
          <a:pathLst>
            <a:path>
              <a:moveTo>
                <a:pt x="0" y="0"/>
              </a:moveTo>
              <a:lnTo>
                <a:pt x="0" y="2315966"/>
              </a:lnTo>
              <a:lnTo>
                <a:pt x="222474" y="2315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33042" y="2134322"/>
          <a:ext cx="6911172" cy="155019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just" defTabSz="2889250">
            <a:lnSpc>
              <a:spcPct val="90000"/>
            </a:lnSpc>
            <a:spcBef>
              <a:spcPct val="0"/>
            </a:spcBef>
            <a:spcAft>
              <a:spcPct val="35000"/>
            </a:spcAft>
          </a:pPr>
          <a:endParaRPr lang="es-ES" sz="6500" kern="1200" dirty="0"/>
        </a:p>
      </dsp:txBody>
      <dsp:txXfrm>
        <a:off x="1078446" y="2179726"/>
        <a:ext cx="6820364" cy="1459383"/>
      </dsp:txXfrm>
    </dsp:sp>
    <dsp:sp modelId="{90092F58-CBA9-421E-8B5A-3DD23427C429}">
      <dsp:nvSpPr>
        <dsp:cNvPr id="0" name=""/>
        <dsp:cNvSpPr/>
      </dsp:nvSpPr>
      <dsp:spPr>
        <a:xfrm>
          <a:off x="810568" y="593452"/>
          <a:ext cx="222474" cy="3819224"/>
        </a:xfrm>
        <a:custGeom>
          <a:avLst/>
          <a:gdLst/>
          <a:ahLst/>
          <a:cxnLst/>
          <a:rect l="0" t="0" r="0" b="0"/>
          <a:pathLst>
            <a:path>
              <a:moveTo>
                <a:pt x="0" y="0"/>
              </a:moveTo>
              <a:lnTo>
                <a:pt x="0" y="3819224"/>
              </a:lnTo>
              <a:lnTo>
                <a:pt x="222474" y="3819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1033042" y="3809275"/>
          <a:ext cx="6911172" cy="12068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kern="1200" dirty="0" smtClean="0"/>
            <a:t>Representación Matemática del Controlador Integral</a:t>
          </a:r>
          <a:endParaRPr lang="es-ES" sz="2400" kern="1200" dirty="0"/>
        </a:p>
      </dsp:txBody>
      <dsp:txXfrm>
        <a:off x="1068388" y="3844621"/>
        <a:ext cx="6840480" cy="11361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3877" y="0"/>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Modo Derivativo</a:t>
          </a:r>
          <a:endParaRPr lang="es-ES" sz="3300" b="1" kern="1200" dirty="0"/>
        </a:p>
      </dsp:txBody>
      <dsp:txXfrm>
        <a:off x="101259" y="17382"/>
        <a:ext cx="7232140" cy="558688"/>
      </dsp:txXfrm>
    </dsp:sp>
    <dsp:sp modelId="{C49E1DF8-F52A-4B34-8437-CDEE6AD2AE47}">
      <dsp:nvSpPr>
        <dsp:cNvPr id="0" name=""/>
        <dsp:cNvSpPr/>
      </dsp:nvSpPr>
      <dsp:spPr>
        <a:xfrm>
          <a:off x="810568" y="593452"/>
          <a:ext cx="185538" cy="735867"/>
        </a:xfrm>
        <a:custGeom>
          <a:avLst/>
          <a:gdLst/>
          <a:ahLst/>
          <a:cxnLst/>
          <a:rect l="0" t="0" r="0" b="0"/>
          <a:pathLst>
            <a:path>
              <a:moveTo>
                <a:pt x="0" y="0"/>
              </a:moveTo>
              <a:lnTo>
                <a:pt x="0" y="735867"/>
              </a:lnTo>
              <a:lnTo>
                <a:pt x="185538" y="7358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6106" y="676453"/>
          <a:ext cx="6911172" cy="13057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r>
            <a:rPr lang="es-EC" sz="2200" kern="1200" dirty="0" smtClean="0"/>
            <a:t>El modo derivativo provee una salida proporcional a la tasa de cambio del error en el sistema, introduciendo un elemento de predicción en la acción de control. El control derivativo está definido por el término </a:t>
          </a:r>
          <a:r>
            <a:rPr lang="es-EC" sz="2200" kern="1200" dirty="0" err="1" smtClean="0"/>
            <a:t>Kd</a:t>
          </a:r>
          <a:r>
            <a:rPr lang="es-EC" sz="2200" kern="1200" dirty="0" smtClean="0"/>
            <a:t>.</a:t>
          </a:r>
          <a:endParaRPr lang="es-ES" sz="2200" kern="1200" dirty="0"/>
        </a:p>
      </dsp:txBody>
      <dsp:txXfrm>
        <a:off x="1034350" y="714697"/>
        <a:ext cx="6834684" cy="1229243"/>
      </dsp:txXfrm>
    </dsp:sp>
    <dsp:sp modelId="{ED9D5064-F142-4AE6-B587-BCA6FD4DFF0A}">
      <dsp:nvSpPr>
        <dsp:cNvPr id="0" name=""/>
        <dsp:cNvSpPr/>
      </dsp:nvSpPr>
      <dsp:spPr>
        <a:xfrm>
          <a:off x="810568" y="593452"/>
          <a:ext cx="222474" cy="2315966"/>
        </a:xfrm>
        <a:custGeom>
          <a:avLst/>
          <a:gdLst/>
          <a:ahLst/>
          <a:cxnLst/>
          <a:rect l="0" t="0" r="0" b="0"/>
          <a:pathLst>
            <a:path>
              <a:moveTo>
                <a:pt x="0" y="0"/>
              </a:moveTo>
              <a:lnTo>
                <a:pt x="0" y="2315966"/>
              </a:lnTo>
              <a:lnTo>
                <a:pt x="222474" y="2315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33042" y="2134322"/>
          <a:ext cx="6911172" cy="155019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just" defTabSz="2889250">
            <a:lnSpc>
              <a:spcPct val="90000"/>
            </a:lnSpc>
            <a:spcBef>
              <a:spcPct val="0"/>
            </a:spcBef>
            <a:spcAft>
              <a:spcPct val="35000"/>
            </a:spcAft>
          </a:pPr>
          <a:endParaRPr lang="es-ES" sz="6500" kern="1200" dirty="0"/>
        </a:p>
      </dsp:txBody>
      <dsp:txXfrm>
        <a:off x="1078446" y="2179726"/>
        <a:ext cx="6820364" cy="1459383"/>
      </dsp:txXfrm>
    </dsp:sp>
    <dsp:sp modelId="{90092F58-CBA9-421E-8B5A-3DD23427C429}">
      <dsp:nvSpPr>
        <dsp:cNvPr id="0" name=""/>
        <dsp:cNvSpPr/>
      </dsp:nvSpPr>
      <dsp:spPr>
        <a:xfrm>
          <a:off x="810568" y="593452"/>
          <a:ext cx="222474" cy="3819224"/>
        </a:xfrm>
        <a:custGeom>
          <a:avLst/>
          <a:gdLst/>
          <a:ahLst/>
          <a:cxnLst/>
          <a:rect l="0" t="0" r="0" b="0"/>
          <a:pathLst>
            <a:path>
              <a:moveTo>
                <a:pt x="0" y="0"/>
              </a:moveTo>
              <a:lnTo>
                <a:pt x="0" y="3819224"/>
              </a:lnTo>
              <a:lnTo>
                <a:pt x="222474" y="38192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1033042" y="3809275"/>
          <a:ext cx="6911172" cy="12068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kern="1200" dirty="0" smtClean="0"/>
            <a:t>Representación Matemática del Controlador Derivativo</a:t>
          </a:r>
          <a:endParaRPr lang="es-ES" sz="2400" kern="1200" dirty="0"/>
        </a:p>
      </dsp:txBody>
      <dsp:txXfrm>
        <a:off x="1068388" y="3844621"/>
        <a:ext cx="6840480" cy="11361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Estructura Del Controlador PID</a:t>
          </a:r>
          <a:endParaRPr lang="es-ES" sz="3300" b="1" kern="1200" dirty="0"/>
        </a:p>
      </dsp:txBody>
      <dsp:txXfrm>
        <a:off x="94208" y="17412"/>
        <a:ext cx="7244609" cy="559651"/>
      </dsp:txXfrm>
    </dsp:sp>
    <dsp:sp modelId="{C49E1DF8-F52A-4B34-8437-CDEE6AD2AE47}">
      <dsp:nvSpPr>
        <dsp:cNvPr id="0" name=""/>
        <dsp:cNvSpPr/>
      </dsp:nvSpPr>
      <dsp:spPr>
        <a:xfrm>
          <a:off x="804740" y="594475"/>
          <a:ext cx="185857" cy="1714460"/>
        </a:xfrm>
        <a:custGeom>
          <a:avLst/>
          <a:gdLst/>
          <a:ahLst/>
          <a:cxnLst/>
          <a:rect l="0" t="0" r="0" b="0"/>
          <a:pathLst>
            <a:path>
              <a:moveTo>
                <a:pt x="0" y="0"/>
              </a:moveTo>
              <a:lnTo>
                <a:pt x="0" y="1714460"/>
              </a:lnTo>
              <a:lnTo>
                <a:pt x="185857" y="17144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0598" y="685800"/>
          <a:ext cx="6923088" cy="324626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endParaRPr lang="es-ES" sz="2200" kern="1200" dirty="0"/>
        </a:p>
      </dsp:txBody>
      <dsp:txXfrm>
        <a:off x="1085678" y="780880"/>
        <a:ext cx="6732928" cy="3056109"/>
      </dsp:txXfrm>
    </dsp:sp>
    <dsp:sp modelId="{90092F58-CBA9-421E-8B5A-3DD23427C429}">
      <dsp:nvSpPr>
        <dsp:cNvPr id="0" name=""/>
        <dsp:cNvSpPr/>
      </dsp:nvSpPr>
      <dsp:spPr>
        <a:xfrm>
          <a:off x="804740" y="594475"/>
          <a:ext cx="222858" cy="4037466"/>
        </a:xfrm>
        <a:custGeom>
          <a:avLst/>
          <a:gdLst/>
          <a:ahLst/>
          <a:cxnLst/>
          <a:rect l="0" t="0" r="0" b="0"/>
          <a:pathLst>
            <a:path>
              <a:moveTo>
                <a:pt x="0" y="0"/>
              </a:moveTo>
              <a:lnTo>
                <a:pt x="0" y="4037466"/>
              </a:lnTo>
              <a:lnTo>
                <a:pt x="222858" y="40374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1027598" y="4158484"/>
          <a:ext cx="6923088" cy="9469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S" sz="2000" kern="1200" dirty="0" smtClean="0"/>
            <a:t>El controlador PID maneja una estructura paralela, esto implica que los diferentes modos anteriormente mencionados puedan combinarse de diferentes formas</a:t>
          </a:r>
          <a:endParaRPr lang="es-ES" sz="2000" kern="1200" dirty="0"/>
        </a:p>
      </dsp:txBody>
      <dsp:txXfrm>
        <a:off x="1055332" y="4186218"/>
        <a:ext cx="6867620" cy="8914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6315" y="0"/>
          <a:ext cx="6891030" cy="5627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s-ES" sz="2500" b="1" kern="1200" dirty="0" smtClean="0"/>
            <a:t>Combinaciones Y Aplicaciones Del Controlador PID</a:t>
          </a:r>
          <a:endParaRPr lang="es-ES" sz="2500" b="1" kern="1200" dirty="0"/>
        </a:p>
      </dsp:txBody>
      <dsp:txXfrm>
        <a:off x="312798" y="16483"/>
        <a:ext cx="6858064" cy="529790"/>
      </dsp:txXfrm>
    </dsp:sp>
    <dsp:sp modelId="{C49E1DF8-F52A-4B34-8437-CDEE6AD2AE47}">
      <dsp:nvSpPr>
        <dsp:cNvPr id="0" name=""/>
        <dsp:cNvSpPr/>
      </dsp:nvSpPr>
      <dsp:spPr>
        <a:xfrm>
          <a:off x="985418" y="562756"/>
          <a:ext cx="175941" cy="2277725"/>
        </a:xfrm>
        <a:custGeom>
          <a:avLst/>
          <a:gdLst/>
          <a:ahLst/>
          <a:cxnLst/>
          <a:rect l="0" t="0" r="0" b="0"/>
          <a:pathLst>
            <a:path>
              <a:moveTo>
                <a:pt x="0" y="0"/>
              </a:moveTo>
              <a:lnTo>
                <a:pt x="0" y="2277725"/>
              </a:lnTo>
              <a:lnTo>
                <a:pt x="175941" y="2277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161359" y="639632"/>
          <a:ext cx="6553698" cy="440170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endParaRPr lang="es-ES" sz="2200" kern="1200" dirty="0"/>
        </a:p>
      </dsp:txBody>
      <dsp:txXfrm>
        <a:off x="1290280" y="768553"/>
        <a:ext cx="6295856" cy="414385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smtClean="0"/>
            <a:t>Acción Del Controlador PI</a:t>
          </a:r>
          <a:endParaRPr lang="es-ES" sz="3300" b="1" kern="1200" dirty="0"/>
        </a:p>
      </dsp:txBody>
      <dsp:txXfrm>
        <a:off x="94208" y="17412"/>
        <a:ext cx="7244609" cy="559651"/>
      </dsp:txXfrm>
    </dsp:sp>
    <dsp:sp modelId="{C49E1DF8-F52A-4B34-8437-CDEE6AD2AE47}">
      <dsp:nvSpPr>
        <dsp:cNvPr id="0" name=""/>
        <dsp:cNvSpPr/>
      </dsp:nvSpPr>
      <dsp:spPr>
        <a:xfrm>
          <a:off x="804740" y="594475"/>
          <a:ext cx="185857" cy="1714460"/>
        </a:xfrm>
        <a:custGeom>
          <a:avLst/>
          <a:gdLst/>
          <a:ahLst/>
          <a:cxnLst/>
          <a:rect l="0" t="0" r="0" b="0"/>
          <a:pathLst>
            <a:path>
              <a:moveTo>
                <a:pt x="0" y="0"/>
              </a:moveTo>
              <a:lnTo>
                <a:pt x="0" y="1714460"/>
              </a:lnTo>
              <a:lnTo>
                <a:pt x="185857" y="17144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0598" y="685800"/>
          <a:ext cx="6923088" cy="324626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endParaRPr lang="es-ES" sz="2200" kern="1200" dirty="0"/>
        </a:p>
      </dsp:txBody>
      <dsp:txXfrm>
        <a:off x="1085678" y="780880"/>
        <a:ext cx="6732928" cy="3056109"/>
      </dsp:txXfrm>
    </dsp:sp>
    <dsp:sp modelId="{90092F58-CBA9-421E-8B5A-3DD23427C429}">
      <dsp:nvSpPr>
        <dsp:cNvPr id="0" name=""/>
        <dsp:cNvSpPr/>
      </dsp:nvSpPr>
      <dsp:spPr>
        <a:xfrm>
          <a:off x="804740" y="594475"/>
          <a:ext cx="222858" cy="4037466"/>
        </a:xfrm>
        <a:custGeom>
          <a:avLst/>
          <a:gdLst/>
          <a:ahLst/>
          <a:cxnLst/>
          <a:rect l="0" t="0" r="0" b="0"/>
          <a:pathLst>
            <a:path>
              <a:moveTo>
                <a:pt x="0" y="0"/>
              </a:moveTo>
              <a:lnTo>
                <a:pt x="0" y="4037466"/>
              </a:lnTo>
              <a:lnTo>
                <a:pt x="222858" y="40374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1027598" y="4158484"/>
          <a:ext cx="6923088" cy="9469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Las principales ventajas que tiene este controlador PI son una respuesta rápida ante perturbaciones y elimina los errores en estado estacionario, </a:t>
          </a:r>
          <a:endParaRPr lang="es-ES" sz="2000" kern="1200" dirty="0"/>
        </a:p>
      </dsp:txBody>
      <dsp:txXfrm>
        <a:off x="1055332" y="4186218"/>
        <a:ext cx="6867620" cy="89144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4786" y="0"/>
          <a:ext cx="5984945" cy="4887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smtClean="0"/>
            <a:t>Controlador Difuso</a:t>
          </a:r>
          <a:endParaRPr lang="es-ES" sz="3200" b="1" kern="1200" dirty="0"/>
        </a:p>
      </dsp:txBody>
      <dsp:txXfrm>
        <a:off x="79101" y="14315"/>
        <a:ext cx="5956315" cy="460130"/>
      </dsp:txXfrm>
    </dsp:sp>
    <dsp:sp modelId="{571DC00C-2B25-4DB3-A8DC-968B140F2E64}">
      <dsp:nvSpPr>
        <dsp:cNvPr id="0" name=""/>
        <dsp:cNvSpPr/>
      </dsp:nvSpPr>
      <dsp:spPr>
        <a:xfrm>
          <a:off x="663280" y="488760"/>
          <a:ext cx="146781" cy="426726"/>
        </a:xfrm>
        <a:custGeom>
          <a:avLst/>
          <a:gdLst/>
          <a:ahLst/>
          <a:cxnLst/>
          <a:rect l="0" t="0" r="0" b="0"/>
          <a:pathLst>
            <a:path>
              <a:moveTo>
                <a:pt x="0" y="0"/>
              </a:moveTo>
              <a:lnTo>
                <a:pt x="0" y="426726"/>
              </a:lnTo>
              <a:lnTo>
                <a:pt x="146781" y="4267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1CEE3-7BF9-440E-8DEC-0824FDAD24D0}">
      <dsp:nvSpPr>
        <dsp:cNvPr id="0" name=""/>
        <dsp:cNvSpPr/>
      </dsp:nvSpPr>
      <dsp:spPr>
        <a:xfrm>
          <a:off x="810062" y="520495"/>
          <a:ext cx="7404429" cy="7899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La lógica difusa es una rama de la inteligencia artificial, que se ocupa del razonamiento mediante algoritmos usados para emular el pensamiento humano.</a:t>
          </a:r>
          <a:endParaRPr lang="es-ES" sz="1800" b="1" kern="1200" dirty="0"/>
        </a:p>
      </dsp:txBody>
      <dsp:txXfrm>
        <a:off x="833200" y="543633"/>
        <a:ext cx="7358153" cy="743708"/>
      </dsp:txXfrm>
    </dsp:sp>
    <dsp:sp modelId="{4F9F26B9-8CB3-49DD-A887-2108E16AA6B0}">
      <dsp:nvSpPr>
        <dsp:cNvPr id="0" name=""/>
        <dsp:cNvSpPr/>
      </dsp:nvSpPr>
      <dsp:spPr>
        <a:xfrm>
          <a:off x="663280" y="488760"/>
          <a:ext cx="139915" cy="1609503"/>
        </a:xfrm>
        <a:custGeom>
          <a:avLst/>
          <a:gdLst/>
          <a:ahLst/>
          <a:cxnLst/>
          <a:rect l="0" t="0" r="0" b="0"/>
          <a:pathLst>
            <a:path>
              <a:moveTo>
                <a:pt x="0" y="0"/>
              </a:moveTo>
              <a:lnTo>
                <a:pt x="0" y="1609503"/>
              </a:lnTo>
              <a:lnTo>
                <a:pt x="139915" y="16095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37B84A-FBD0-4C66-9495-4D8D92369DD0}">
      <dsp:nvSpPr>
        <dsp:cNvPr id="0" name=""/>
        <dsp:cNvSpPr/>
      </dsp:nvSpPr>
      <dsp:spPr>
        <a:xfrm>
          <a:off x="803196" y="1451648"/>
          <a:ext cx="7400785" cy="12932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El controlador Fuzzy conlleva 3 acciones principales:</a:t>
          </a:r>
        </a:p>
        <a:p>
          <a:pPr lvl="0" algn="just" defTabSz="800100">
            <a:lnSpc>
              <a:spcPct val="90000"/>
            </a:lnSpc>
            <a:spcBef>
              <a:spcPct val="0"/>
            </a:spcBef>
            <a:spcAft>
              <a:spcPct val="35000"/>
            </a:spcAft>
          </a:pPr>
          <a:r>
            <a:rPr lang="es-ES" kern="1200" dirty="0" smtClean="0"/>
            <a:t>- Fuzzificación.</a:t>
          </a:r>
        </a:p>
        <a:p>
          <a:pPr lvl="0" algn="just" defTabSz="800100">
            <a:lnSpc>
              <a:spcPct val="90000"/>
            </a:lnSpc>
            <a:spcBef>
              <a:spcPct val="0"/>
            </a:spcBef>
            <a:spcAft>
              <a:spcPct val="35000"/>
            </a:spcAft>
          </a:pPr>
          <a:r>
            <a:rPr lang="es-ES" kern="1200" dirty="0" smtClean="0"/>
            <a:t>- Procesamiento Fuzzy.</a:t>
          </a:r>
        </a:p>
        <a:p>
          <a:pPr lvl="0" algn="just" defTabSz="800100">
            <a:lnSpc>
              <a:spcPct val="90000"/>
            </a:lnSpc>
            <a:spcBef>
              <a:spcPct val="0"/>
            </a:spcBef>
            <a:spcAft>
              <a:spcPct val="35000"/>
            </a:spcAft>
          </a:pPr>
          <a:r>
            <a:rPr lang="es-ES" kern="1200" dirty="0" smtClean="0"/>
            <a:t>- Defuzzificación.</a:t>
          </a:r>
          <a:endParaRPr lang="es-ES" sz="1800" b="1" kern="1200" dirty="0"/>
        </a:p>
      </dsp:txBody>
      <dsp:txXfrm>
        <a:off x="841073" y="1489525"/>
        <a:ext cx="7325031" cy="1217477"/>
      </dsp:txXfrm>
    </dsp:sp>
    <dsp:sp modelId="{CA833309-D8C8-478C-82AC-D991EE3219FF}">
      <dsp:nvSpPr>
        <dsp:cNvPr id="0" name=""/>
        <dsp:cNvSpPr/>
      </dsp:nvSpPr>
      <dsp:spPr>
        <a:xfrm>
          <a:off x="663280" y="488760"/>
          <a:ext cx="236963" cy="3563850"/>
        </a:xfrm>
        <a:custGeom>
          <a:avLst/>
          <a:gdLst/>
          <a:ahLst/>
          <a:cxnLst/>
          <a:rect l="0" t="0" r="0" b="0"/>
          <a:pathLst>
            <a:path>
              <a:moveTo>
                <a:pt x="0" y="0"/>
              </a:moveTo>
              <a:lnTo>
                <a:pt x="0" y="3563850"/>
              </a:lnTo>
              <a:lnTo>
                <a:pt x="236963" y="35638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983A63-2A6B-4609-9516-8B778FF5556C}">
      <dsp:nvSpPr>
        <dsp:cNvPr id="0" name=""/>
        <dsp:cNvSpPr/>
      </dsp:nvSpPr>
      <dsp:spPr>
        <a:xfrm>
          <a:off x="900244" y="2923619"/>
          <a:ext cx="7268468" cy="225798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es-EC" sz="6500" kern="1200" dirty="0"/>
        </a:p>
      </dsp:txBody>
      <dsp:txXfrm>
        <a:off x="966378" y="2989753"/>
        <a:ext cx="7136200" cy="21257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2052" y="0"/>
          <a:ext cx="6738467" cy="7738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smtClean="0"/>
            <a:t>Controlador Difuso</a:t>
          </a:r>
          <a:endParaRPr lang="es-ES" sz="3200" b="1" kern="1200" dirty="0"/>
        </a:p>
      </dsp:txBody>
      <dsp:txXfrm>
        <a:off x="84718" y="22666"/>
        <a:ext cx="6693135" cy="728529"/>
      </dsp:txXfrm>
    </dsp:sp>
    <dsp:sp modelId="{571DC00C-2B25-4DB3-A8DC-968B140F2E64}">
      <dsp:nvSpPr>
        <dsp:cNvPr id="0" name=""/>
        <dsp:cNvSpPr/>
      </dsp:nvSpPr>
      <dsp:spPr>
        <a:xfrm>
          <a:off x="735898" y="773861"/>
          <a:ext cx="236705" cy="901421"/>
        </a:xfrm>
        <a:custGeom>
          <a:avLst/>
          <a:gdLst/>
          <a:ahLst/>
          <a:cxnLst/>
          <a:rect l="0" t="0" r="0" b="0"/>
          <a:pathLst>
            <a:path>
              <a:moveTo>
                <a:pt x="0" y="0"/>
              </a:moveTo>
              <a:lnTo>
                <a:pt x="0" y="901421"/>
              </a:lnTo>
              <a:lnTo>
                <a:pt x="236705" y="9014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1CEE3-7BF9-440E-8DEC-0824FDAD24D0}">
      <dsp:nvSpPr>
        <dsp:cNvPr id="0" name=""/>
        <dsp:cNvSpPr/>
      </dsp:nvSpPr>
      <dsp:spPr>
        <a:xfrm>
          <a:off x="972604" y="1002457"/>
          <a:ext cx="7165577" cy="1345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El controlador difuso recibe los datos de entrada, los cuales traduce a una forma difusa, este proceso se llama Fuzzificación.</a:t>
          </a:r>
          <a:endParaRPr lang="es-ES" sz="1800" b="1" kern="1200" dirty="0"/>
        </a:p>
      </dsp:txBody>
      <dsp:txXfrm>
        <a:off x="1012017" y="1041870"/>
        <a:ext cx="7086751" cy="1266824"/>
      </dsp:txXfrm>
    </dsp:sp>
    <dsp:sp modelId="{3A7AAD3D-F5C5-4B60-881E-FDA164640C82}">
      <dsp:nvSpPr>
        <dsp:cNvPr id="0" name=""/>
        <dsp:cNvSpPr/>
      </dsp:nvSpPr>
      <dsp:spPr>
        <a:xfrm>
          <a:off x="735898" y="773861"/>
          <a:ext cx="237636" cy="2389703"/>
        </a:xfrm>
        <a:custGeom>
          <a:avLst/>
          <a:gdLst/>
          <a:ahLst/>
          <a:cxnLst/>
          <a:rect l="0" t="0" r="0" b="0"/>
          <a:pathLst>
            <a:path>
              <a:moveTo>
                <a:pt x="0" y="0"/>
              </a:moveTo>
              <a:lnTo>
                <a:pt x="0" y="2389703"/>
              </a:lnTo>
              <a:lnTo>
                <a:pt x="237636" y="23897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5ACBE-184D-47A4-8D6B-41F82AF0399D}">
      <dsp:nvSpPr>
        <dsp:cNvPr id="0" name=""/>
        <dsp:cNvSpPr/>
      </dsp:nvSpPr>
      <dsp:spPr>
        <a:xfrm>
          <a:off x="973535" y="2532424"/>
          <a:ext cx="7204839" cy="12622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Una vez recibidos los datos, el controlador realiza el “procesamiento Difuso” que involucra la evaluación de la información de entrada de acuerdo a las reglas “IF….THEN”.</a:t>
          </a:r>
          <a:endParaRPr lang="es-ES" sz="1800" b="1" kern="1200" dirty="0"/>
        </a:p>
      </dsp:txBody>
      <dsp:txXfrm>
        <a:off x="1010506" y="2569395"/>
        <a:ext cx="7130897" cy="1188338"/>
      </dsp:txXfrm>
    </dsp:sp>
    <dsp:sp modelId="{6DE5F798-97ED-495C-914C-34DF0DB0CB8D}">
      <dsp:nvSpPr>
        <dsp:cNvPr id="0" name=""/>
        <dsp:cNvSpPr/>
      </dsp:nvSpPr>
      <dsp:spPr>
        <a:xfrm>
          <a:off x="735898" y="773861"/>
          <a:ext cx="263934" cy="3875707"/>
        </a:xfrm>
        <a:custGeom>
          <a:avLst/>
          <a:gdLst/>
          <a:ahLst/>
          <a:cxnLst/>
          <a:rect l="0" t="0" r="0" b="0"/>
          <a:pathLst>
            <a:path>
              <a:moveTo>
                <a:pt x="0" y="0"/>
              </a:moveTo>
              <a:lnTo>
                <a:pt x="0" y="3875707"/>
              </a:lnTo>
              <a:lnTo>
                <a:pt x="263934" y="38757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98FB5-AE84-4690-AC9D-60F7F962A955}">
      <dsp:nvSpPr>
        <dsp:cNvPr id="0" name=""/>
        <dsp:cNvSpPr/>
      </dsp:nvSpPr>
      <dsp:spPr>
        <a:xfrm>
          <a:off x="999833" y="4118757"/>
          <a:ext cx="7255310" cy="106162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Por ultimo, al terminar el controlador difuso la etapa de procesamiento de reglas, con lo que se llega a un resultado, se comienza el proceso de Defuzzificación, que es el paso en el cual el controlador convierte los resultados de salida en datos reales para el actuador.</a:t>
          </a:r>
          <a:endParaRPr lang="es-ES" sz="1800" b="1" kern="1200" dirty="0"/>
        </a:p>
      </dsp:txBody>
      <dsp:txXfrm>
        <a:off x="1030927" y="4149851"/>
        <a:ext cx="7193122" cy="99943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4585" y="0"/>
          <a:ext cx="7240605" cy="4149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b="1" kern="1200" dirty="0" smtClean="0"/>
            <a:t>Controlador Fuzzy</a:t>
          </a:r>
          <a:endParaRPr lang="es-ES" sz="2300" b="1" kern="1200" dirty="0"/>
        </a:p>
      </dsp:txBody>
      <dsp:txXfrm>
        <a:off x="66737" y="12152"/>
        <a:ext cx="7216301" cy="390600"/>
      </dsp:txXfrm>
    </dsp:sp>
    <dsp:sp modelId="{D364F42C-1DB6-4A38-8CA0-745EE15D2953}">
      <dsp:nvSpPr>
        <dsp:cNvPr id="0" name=""/>
        <dsp:cNvSpPr/>
      </dsp:nvSpPr>
      <dsp:spPr>
        <a:xfrm>
          <a:off x="778646" y="414904"/>
          <a:ext cx="219247" cy="879319"/>
        </a:xfrm>
        <a:custGeom>
          <a:avLst/>
          <a:gdLst/>
          <a:ahLst/>
          <a:cxnLst/>
          <a:rect l="0" t="0" r="0" b="0"/>
          <a:pathLst>
            <a:path>
              <a:moveTo>
                <a:pt x="0" y="0"/>
              </a:moveTo>
              <a:lnTo>
                <a:pt x="0" y="879319"/>
              </a:lnTo>
              <a:lnTo>
                <a:pt x="219247" y="879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997893" y="683449"/>
          <a:ext cx="6926907" cy="12215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El</a:t>
          </a:r>
          <a:r>
            <a:rPr lang="es-EC" sz="1800" kern="1200" baseline="0" dirty="0" smtClean="0"/>
            <a:t> proceso de Fuzzificación crea funciones miembro que son curvas de transición entre valores mínimos y máximos de los valores de control(0-1). Estas funciones miembro pueden llegar a tener diferentes formas dependiendo del conjunto de datos que se tome, entre las cuales son:</a:t>
          </a:r>
          <a:endParaRPr lang="es-ES" sz="1800" b="1" kern="1200" dirty="0"/>
        </a:p>
      </dsp:txBody>
      <dsp:txXfrm>
        <a:off x="1033671" y="719227"/>
        <a:ext cx="6855351" cy="1149994"/>
      </dsp:txXfrm>
    </dsp:sp>
    <dsp:sp modelId="{DD71902D-F852-4516-893B-8B1019C2FD9C}">
      <dsp:nvSpPr>
        <dsp:cNvPr id="0" name=""/>
        <dsp:cNvSpPr/>
      </dsp:nvSpPr>
      <dsp:spPr>
        <a:xfrm>
          <a:off x="778646" y="414904"/>
          <a:ext cx="230585" cy="3250806"/>
        </a:xfrm>
        <a:custGeom>
          <a:avLst/>
          <a:gdLst/>
          <a:ahLst/>
          <a:cxnLst/>
          <a:rect l="0" t="0" r="0" b="0"/>
          <a:pathLst>
            <a:path>
              <a:moveTo>
                <a:pt x="0" y="0"/>
              </a:moveTo>
              <a:lnTo>
                <a:pt x="0" y="3250806"/>
              </a:lnTo>
              <a:lnTo>
                <a:pt x="230585" y="32508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9105B1-5EA5-4174-89F5-18495EF4FD91}">
      <dsp:nvSpPr>
        <dsp:cNvPr id="0" name=""/>
        <dsp:cNvSpPr/>
      </dsp:nvSpPr>
      <dsp:spPr>
        <a:xfrm>
          <a:off x="1009232" y="2149823"/>
          <a:ext cx="6839372" cy="303177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endParaRPr lang="es-ES" sz="1800" b="1" kern="1200" dirty="0"/>
        </a:p>
      </dsp:txBody>
      <dsp:txXfrm>
        <a:off x="1098030" y="2238621"/>
        <a:ext cx="6661776" cy="2854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0" kern="1200" dirty="0"/>
            <a:t>Introducción</a:t>
          </a:r>
        </a:p>
      </dsp:txBody>
      <dsp:txXfrm>
        <a:off x="20050" y="20049"/>
        <a:ext cx="8341900" cy="6444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4585" y="0"/>
          <a:ext cx="7240605" cy="4149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b="1" kern="1200" dirty="0" smtClean="0"/>
            <a:t>Controlador Fuzzy</a:t>
          </a:r>
          <a:endParaRPr lang="es-ES" sz="2300" b="1" kern="1200" dirty="0"/>
        </a:p>
      </dsp:txBody>
      <dsp:txXfrm>
        <a:off x="66737" y="12152"/>
        <a:ext cx="7216301" cy="390600"/>
      </dsp:txXfrm>
    </dsp:sp>
    <dsp:sp modelId="{D364F42C-1DB6-4A38-8CA0-745EE15D2953}">
      <dsp:nvSpPr>
        <dsp:cNvPr id="0" name=""/>
        <dsp:cNvSpPr/>
      </dsp:nvSpPr>
      <dsp:spPr>
        <a:xfrm>
          <a:off x="778646" y="414904"/>
          <a:ext cx="219247" cy="879319"/>
        </a:xfrm>
        <a:custGeom>
          <a:avLst/>
          <a:gdLst/>
          <a:ahLst/>
          <a:cxnLst/>
          <a:rect l="0" t="0" r="0" b="0"/>
          <a:pathLst>
            <a:path>
              <a:moveTo>
                <a:pt x="0" y="0"/>
              </a:moveTo>
              <a:lnTo>
                <a:pt x="0" y="879319"/>
              </a:lnTo>
              <a:lnTo>
                <a:pt x="219247" y="879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997893" y="683449"/>
          <a:ext cx="6926907" cy="12215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just" defTabSz="666750">
            <a:lnSpc>
              <a:spcPct val="90000"/>
            </a:lnSpc>
            <a:spcBef>
              <a:spcPct val="0"/>
            </a:spcBef>
            <a:spcAft>
              <a:spcPct val="35000"/>
            </a:spcAft>
          </a:pPr>
          <a:r>
            <a:rPr lang="es-EC" sz="1500" kern="1200" dirty="0" smtClean="0"/>
            <a:t>Cada una de estas funciones miembro tienen niveles que permiten actuar al controlador Difuso, cuyos rangos de datos son: Negativo Grande “NL” (punto mínimo), Negativo Medio “NM”, Negativo Pequeño “NS”, cero “ZR”, Positivo Pequeño “PS”, Positivo Medio “PM” y hasta Positivo Grande “PL” (punto máximo). Donde el número máximo de niveles es 7 y mínimo 3.</a:t>
          </a:r>
          <a:endParaRPr lang="es-ES" sz="1500" b="1" kern="1200" dirty="0"/>
        </a:p>
      </dsp:txBody>
      <dsp:txXfrm>
        <a:off x="1033671" y="719227"/>
        <a:ext cx="6855351" cy="1149994"/>
      </dsp:txXfrm>
    </dsp:sp>
    <dsp:sp modelId="{DD71902D-F852-4516-893B-8B1019C2FD9C}">
      <dsp:nvSpPr>
        <dsp:cNvPr id="0" name=""/>
        <dsp:cNvSpPr/>
      </dsp:nvSpPr>
      <dsp:spPr>
        <a:xfrm>
          <a:off x="778646" y="414904"/>
          <a:ext cx="230585" cy="3250806"/>
        </a:xfrm>
        <a:custGeom>
          <a:avLst/>
          <a:gdLst/>
          <a:ahLst/>
          <a:cxnLst/>
          <a:rect l="0" t="0" r="0" b="0"/>
          <a:pathLst>
            <a:path>
              <a:moveTo>
                <a:pt x="0" y="0"/>
              </a:moveTo>
              <a:lnTo>
                <a:pt x="0" y="3250806"/>
              </a:lnTo>
              <a:lnTo>
                <a:pt x="230585" y="32508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9105B1-5EA5-4174-89F5-18495EF4FD91}">
      <dsp:nvSpPr>
        <dsp:cNvPr id="0" name=""/>
        <dsp:cNvSpPr/>
      </dsp:nvSpPr>
      <dsp:spPr>
        <a:xfrm>
          <a:off x="1009232" y="2149823"/>
          <a:ext cx="6839372" cy="303177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just" defTabSz="666750">
            <a:lnSpc>
              <a:spcPct val="90000"/>
            </a:lnSpc>
            <a:spcBef>
              <a:spcPct val="0"/>
            </a:spcBef>
            <a:spcAft>
              <a:spcPct val="35000"/>
            </a:spcAft>
          </a:pPr>
          <a:endParaRPr lang="es-ES" sz="1500" b="1" kern="1200" dirty="0"/>
        </a:p>
      </dsp:txBody>
      <dsp:txXfrm>
        <a:off x="1098030" y="2238621"/>
        <a:ext cx="6661776" cy="28541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4585" y="0"/>
          <a:ext cx="7240605" cy="4149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b="1" kern="1200" dirty="0" smtClean="0"/>
            <a:t>Controlador Fuzzy</a:t>
          </a:r>
          <a:endParaRPr lang="es-ES" sz="2300" b="1" kern="1200" dirty="0"/>
        </a:p>
      </dsp:txBody>
      <dsp:txXfrm>
        <a:off x="66737" y="12152"/>
        <a:ext cx="7216301" cy="390600"/>
      </dsp:txXfrm>
    </dsp:sp>
    <dsp:sp modelId="{D364F42C-1DB6-4A38-8CA0-745EE15D2953}">
      <dsp:nvSpPr>
        <dsp:cNvPr id="0" name=""/>
        <dsp:cNvSpPr/>
      </dsp:nvSpPr>
      <dsp:spPr>
        <a:xfrm>
          <a:off x="778646" y="414904"/>
          <a:ext cx="219247" cy="879319"/>
        </a:xfrm>
        <a:custGeom>
          <a:avLst/>
          <a:gdLst/>
          <a:ahLst/>
          <a:cxnLst/>
          <a:rect l="0" t="0" r="0" b="0"/>
          <a:pathLst>
            <a:path>
              <a:moveTo>
                <a:pt x="0" y="0"/>
              </a:moveTo>
              <a:lnTo>
                <a:pt x="0" y="879319"/>
              </a:lnTo>
              <a:lnTo>
                <a:pt x="219247" y="8793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997893" y="683449"/>
          <a:ext cx="6926907" cy="12215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just" defTabSz="844550">
            <a:lnSpc>
              <a:spcPct val="90000"/>
            </a:lnSpc>
            <a:spcBef>
              <a:spcPct val="0"/>
            </a:spcBef>
            <a:spcAft>
              <a:spcPct val="35000"/>
            </a:spcAft>
          </a:pPr>
          <a:r>
            <a:rPr lang="es-EC" sz="1900" kern="1200" dirty="0" smtClean="0"/>
            <a:t>La entrada para el proceso de Defuzzificación es un conjunto difuso con una salida de un solo número, donde existen diferentes métodos tales como: centroide, bisectriz, mayor de los máximos, medio de los máximos y mínimo de los máximos. </a:t>
          </a:r>
          <a:endParaRPr lang="es-ES" sz="1900" b="1" kern="1200" dirty="0"/>
        </a:p>
      </dsp:txBody>
      <dsp:txXfrm>
        <a:off x="1033671" y="719227"/>
        <a:ext cx="6855351" cy="1149994"/>
      </dsp:txXfrm>
    </dsp:sp>
    <dsp:sp modelId="{DD71902D-F852-4516-893B-8B1019C2FD9C}">
      <dsp:nvSpPr>
        <dsp:cNvPr id="0" name=""/>
        <dsp:cNvSpPr/>
      </dsp:nvSpPr>
      <dsp:spPr>
        <a:xfrm>
          <a:off x="778646" y="414904"/>
          <a:ext cx="230585" cy="3250806"/>
        </a:xfrm>
        <a:custGeom>
          <a:avLst/>
          <a:gdLst/>
          <a:ahLst/>
          <a:cxnLst/>
          <a:rect l="0" t="0" r="0" b="0"/>
          <a:pathLst>
            <a:path>
              <a:moveTo>
                <a:pt x="0" y="0"/>
              </a:moveTo>
              <a:lnTo>
                <a:pt x="0" y="3250806"/>
              </a:lnTo>
              <a:lnTo>
                <a:pt x="230585" y="32508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9105B1-5EA5-4174-89F5-18495EF4FD91}">
      <dsp:nvSpPr>
        <dsp:cNvPr id="0" name=""/>
        <dsp:cNvSpPr/>
      </dsp:nvSpPr>
      <dsp:spPr>
        <a:xfrm>
          <a:off x="1009232" y="2149823"/>
          <a:ext cx="6839372" cy="303177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just" defTabSz="844550">
            <a:lnSpc>
              <a:spcPct val="90000"/>
            </a:lnSpc>
            <a:spcBef>
              <a:spcPct val="0"/>
            </a:spcBef>
            <a:spcAft>
              <a:spcPct val="35000"/>
            </a:spcAft>
          </a:pPr>
          <a:endParaRPr lang="es-ES" sz="1900" b="1" kern="1200" dirty="0"/>
        </a:p>
      </dsp:txBody>
      <dsp:txXfrm>
        <a:off x="1098030" y="2238621"/>
        <a:ext cx="6661776" cy="28541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10897" y="0"/>
          <a:ext cx="6840913" cy="5586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S" sz="3100" b="1" kern="1200" dirty="0" smtClean="0"/>
            <a:t>Controlador PI-Difuso Adaptativo</a:t>
          </a:r>
          <a:endParaRPr lang="es-ES" sz="3100" b="1" kern="1200" dirty="0"/>
        </a:p>
      </dsp:txBody>
      <dsp:txXfrm>
        <a:off x="427260" y="16363"/>
        <a:ext cx="6808187" cy="525937"/>
      </dsp:txXfrm>
    </dsp:sp>
    <dsp:sp modelId="{D364F42C-1DB6-4A38-8CA0-745EE15D2953}">
      <dsp:nvSpPr>
        <dsp:cNvPr id="0" name=""/>
        <dsp:cNvSpPr/>
      </dsp:nvSpPr>
      <dsp:spPr>
        <a:xfrm>
          <a:off x="1094989" y="558663"/>
          <a:ext cx="280901" cy="1126827"/>
        </a:xfrm>
        <a:custGeom>
          <a:avLst/>
          <a:gdLst/>
          <a:ahLst/>
          <a:cxnLst/>
          <a:rect l="0" t="0" r="0" b="0"/>
          <a:pathLst>
            <a:path>
              <a:moveTo>
                <a:pt x="0" y="0"/>
              </a:moveTo>
              <a:lnTo>
                <a:pt x="0" y="1126827"/>
              </a:lnTo>
              <a:lnTo>
                <a:pt x="280901" y="11268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B12B05-7589-402F-9189-4AA7FAA46668}">
      <dsp:nvSpPr>
        <dsp:cNvPr id="0" name=""/>
        <dsp:cNvSpPr/>
      </dsp:nvSpPr>
      <dsp:spPr>
        <a:xfrm>
          <a:off x="1375890" y="838200"/>
          <a:ext cx="7006106" cy="16945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s-EC" sz="2000" kern="1200" dirty="0" smtClean="0"/>
            <a:t>Para mejorar la respuesta de un controlador PI, un sistema Fuzzy es usado para ajustar los parámetros del controlador basado en un control de reglas para formar el control adaptativo PI-Fuzzy, se le considera adaptativo por que los parámetros del controlador PI van cambiando en función de la lógica difusa.</a:t>
          </a:r>
          <a:endParaRPr lang="es-ES" sz="2000" b="1" kern="1200" dirty="0"/>
        </a:p>
      </dsp:txBody>
      <dsp:txXfrm>
        <a:off x="1425523" y="887833"/>
        <a:ext cx="6906840" cy="159531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s-ES" sz="3100" b="1" kern="1200" dirty="0" smtClean="0"/>
            <a:t>Reglas De Control Fuzzy de la Constante </a:t>
          </a:r>
          <a:r>
            <a:rPr lang="es-ES" sz="3100" b="1" kern="1200" dirty="0" err="1" smtClean="0"/>
            <a:t>Kp</a:t>
          </a:r>
          <a:endParaRPr lang="es-ES" sz="3100" b="1" kern="1200" dirty="0"/>
        </a:p>
      </dsp:txBody>
      <dsp:txXfrm>
        <a:off x="94208" y="17412"/>
        <a:ext cx="7244609" cy="559651"/>
      </dsp:txXfrm>
    </dsp:sp>
    <dsp:sp modelId="{C49E1DF8-F52A-4B34-8437-CDEE6AD2AE47}">
      <dsp:nvSpPr>
        <dsp:cNvPr id="0" name=""/>
        <dsp:cNvSpPr/>
      </dsp:nvSpPr>
      <dsp:spPr>
        <a:xfrm>
          <a:off x="804740" y="594475"/>
          <a:ext cx="273174" cy="2262227"/>
        </a:xfrm>
        <a:custGeom>
          <a:avLst/>
          <a:gdLst/>
          <a:ahLst/>
          <a:cxnLst/>
          <a:rect l="0" t="0" r="0" b="0"/>
          <a:pathLst>
            <a:path>
              <a:moveTo>
                <a:pt x="0" y="0"/>
              </a:moveTo>
              <a:lnTo>
                <a:pt x="0" y="2262227"/>
              </a:lnTo>
              <a:lnTo>
                <a:pt x="273174" y="22622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77914" y="912804"/>
          <a:ext cx="6923088" cy="388779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endParaRPr lang="es-ES" sz="2200" kern="1200" dirty="0"/>
        </a:p>
      </dsp:txBody>
      <dsp:txXfrm>
        <a:off x="1191784" y="1026674"/>
        <a:ext cx="6695348" cy="366005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796" y="0"/>
          <a:ext cx="7279433" cy="594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smtClean="0"/>
            <a:t>Reglas De Control Fuzzy de la Constante Ki</a:t>
          </a:r>
          <a:endParaRPr lang="es-ES" sz="3200" b="1" kern="1200" dirty="0"/>
        </a:p>
      </dsp:txBody>
      <dsp:txXfrm>
        <a:off x="94208" y="17412"/>
        <a:ext cx="7244609" cy="559651"/>
      </dsp:txXfrm>
    </dsp:sp>
    <dsp:sp modelId="{C49E1DF8-F52A-4B34-8437-CDEE6AD2AE47}">
      <dsp:nvSpPr>
        <dsp:cNvPr id="0" name=""/>
        <dsp:cNvSpPr/>
      </dsp:nvSpPr>
      <dsp:spPr>
        <a:xfrm>
          <a:off x="804740" y="594475"/>
          <a:ext cx="273174" cy="2262227"/>
        </a:xfrm>
        <a:custGeom>
          <a:avLst/>
          <a:gdLst/>
          <a:ahLst/>
          <a:cxnLst/>
          <a:rect l="0" t="0" r="0" b="0"/>
          <a:pathLst>
            <a:path>
              <a:moveTo>
                <a:pt x="0" y="0"/>
              </a:moveTo>
              <a:lnTo>
                <a:pt x="0" y="2262227"/>
              </a:lnTo>
              <a:lnTo>
                <a:pt x="273174" y="22622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77914" y="912804"/>
          <a:ext cx="6923088" cy="388779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just" defTabSz="977900">
            <a:lnSpc>
              <a:spcPct val="90000"/>
            </a:lnSpc>
            <a:spcBef>
              <a:spcPct val="0"/>
            </a:spcBef>
            <a:spcAft>
              <a:spcPct val="35000"/>
            </a:spcAft>
          </a:pPr>
          <a:endParaRPr lang="es-ES" sz="2200" kern="1200" dirty="0"/>
        </a:p>
      </dsp:txBody>
      <dsp:txXfrm>
        <a:off x="1191784" y="1026674"/>
        <a:ext cx="6695348" cy="366005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4593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Análisis y Diseño Mecánico</a:t>
          </a:r>
          <a:endParaRPr lang="es-ES" sz="3900" b="1" kern="1200" dirty="0"/>
        </a:p>
      </dsp:txBody>
      <dsp:txXfrm>
        <a:off x="20050" y="479437"/>
        <a:ext cx="8341900" cy="6444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Problemas De Diseño</a:t>
          </a:r>
          <a:endParaRPr lang="es-ES" sz="3900" b="1" kern="1200" dirty="0"/>
        </a:p>
      </dsp:txBody>
      <dsp:txXfrm>
        <a:off x="20049" y="20050"/>
        <a:ext cx="8341900" cy="64441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Problemas De Diseño</a:t>
          </a:r>
          <a:endParaRPr lang="es-ES" sz="3900" b="1" kern="1200" dirty="0"/>
        </a:p>
      </dsp:txBody>
      <dsp:txXfrm>
        <a:off x="20049" y="20050"/>
        <a:ext cx="8341900" cy="64441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Problemas De Diseño</a:t>
          </a:r>
          <a:endParaRPr lang="es-ES" sz="3900" b="1" kern="1200" dirty="0"/>
        </a:p>
      </dsp:txBody>
      <dsp:txXfrm>
        <a:off x="20049" y="20050"/>
        <a:ext cx="8341900" cy="64441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Problemas De Diseño</a:t>
          </a:r>
          <a:endParaRPr lang="es-ES" sz="3900" b="1" kern="1200" dirty="0"/>
        </a:p>
      </dsp:txBody>
      <dsp:txXfrm>
        <a:off x="20049" y="20050"/>
        <a:ext cx="8341900" cy="644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6469" y="140833"/>
          <a:ext cx="7454841" cy="608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lvl="0" algn="ctr" defTabSz="1511300">
            <a:lnSpc>
              <a:spcPct val="90000"/>
            </a:lnSpc>
            <a:spcBef>
              <a:spcPct val="0"/>
            </a:spcBef>
            <a:spcAft>
              <a:spcPct val="35000"/>
            </a:spcAft>
          </a:pPr>
          <a:r>
            <a:rPr lang="es-ES" sz="3400" b="0" kern="1200" dirty="0"/>
            <a:t>Introducción</a:t>
          </a:r>
        </a:p>
      </dsp:txBody>
      <dsp:txXfrm>
        <a:off x="94300" y="158664"/>
        <a:ext cx="7419179" cy="573138"/>
      </dsp:txXfrm>
    </dsp:sp>
    <dsp:sp modelId="{A0025939-C6BF-46CF-BFAE-FD32A670F404}">
      <dsp:nvSpPr>
        <dsp:cNvPr id="0" name=""/>
        <dsp:cNvSpPr/>
      </dsp:nvSpPr>
      <dsp:spPr>
        <a:xfrm>
          <a:off x="821954" y="749633"/>
          <a:ext cx="124892" cy="538507"/>
        </a:xfrm>
        <a:custGeom>
          <a:avLst/>
          <a:gdLst/>
          <a:ahLst/>
          <a:cxnLst/>
          <a:rect l="0" t="0" r="0" b="0"/>
          <a:pathLst>
            <a:path>
              <a:moveTo>
                <a:pt x="0" y="0"/>
              </a:moveTo>
              <a:lnTo>
                <a:pt x="0" y="538507"/>
              </a:lnTo>
              <a:lnTo>
                <a:pt x="124892" y="5385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46846" y="932085"/>
          <a:ext cx="6888051" cy="7121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just" defTabSz="1466850">
            <a:lnSpc>
              <a:spcPct val="90000"/>
            </a:lnSpc>
            <a:spcBef>
              <a:spcPct val="0"/>
            </a:spcBef>
            <a:spcAft>
              <a:spcPct val="35000"/>
            </a:spcAft>
          </a:pPr>
          <a:r>
            <a:rPr lang="es-ES" sz="3300" kern="1200" dirty="0" smtClean="0"/>
            <a:t>HOGAR DE ANCIANOS “DULCE MARIA”</a:t>
          </a:r>
          <a:endParaRPr lang="es-ES" sz="3300" kern="1200" dirty="0"/>
        </a:p>
      </dsp:txBody>
      <dsp:txXfrm>
        <a:off x="967703" y="952942"/>
        <a:ext cx="6846337" cy="67039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Problemas De Diseño</a:t>
          </a:r>
          <a:endParaRPr lang="es-ES" sz="3900" b="1" kern="1200" dirty="0"/>
        </a:p>
      </dsp:txBody>
      <dsp:txXfrm>
        <a:off x="20049" y="20050"/>
        <a:ext cx="8341900" cy="64441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4593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a:t>Diseño </a:t>
          </a:r>
          <a:r>
            <a:rPr lang="es-ES" sz="3900" b="1" kern="1200" dirty="0" smtClean="0"/>
            <a:t>Del Sistema De Control</a:t>
          </a:r>
          <a:endParaRPr lang="es-ES" sz="3900" b="1" kern="1200" dirty="0"/>
        </a:p>
      </dsp:txBody>
      <dsp:txXfrm>
        <a:off x="20050" y="479437"/>
        <a:ext cx="8341900" cy="64441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Diseño Electrónico</a:t>
          </a:r>
          <a:endParaRPr lang="es-ES" sz="3900" b="1" kern="1200" dirty="0"/>
        </a:p>
      </dsp:txBody>
      <dsp:txXfrm>
        <a:off x="20049" y="20050"/>
        <a:ext cx="8341900" cy="644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0"/>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a:t>Justificación e Importancia</a:t>
          </a:r>
        </a:p>
      </dsp:txBody>
      <dsp:txXfrm>
        <a:off x="95311" y="17382"/>
        <a:ext cx="7232140" cy="558688"/>
      </dsp:txXfrm>
    </dsp:sp>
    <dsp:sp modelId="{A0025939-C6BF-46CF-BFAE-FD32A670F404}">
      <dsp:nvSpPr>
        <dsp:cNvPr id="0" name=""/>
        <dsp:cNvSpPr/>
      </dsp:nvSpPr>
      <dsp:spPr>
        <a:xfrm>
          <a:off x="804619" y="593452"/>
          <a:ext cx="185979" cy="617624"/>
        </a:xfrm>
        <a:custGeom>
          <a:avLst/>
          <a:gdLst/>
          <a:ahLst/>
          <a:cxnLst/>
          <a:rect l="0" t="0" r="0" b="0"/>
          <a:pathLst>
            <a:path>
              <a:moveTo>
                <a:pt x="0" y="0"/>
              </a:moveTo>
              <a:lnTo>
                <a:pt x="0" y="617624"/>
              </a:lnTo>
              <a:lnTo>
                <a:pt x="185979" y="6176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0599" y="669554"/>
          <a:ext cx="6918939" cy="10830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just" defTabSz="755650">
            <a:lnSpc>
              <a:spcPct val="90000"/>
            </a:lnSpc>
            <a:spcBef>
              <a:spcPct val="0"/>
            </a:spcBef>
            <a:spcAft>
              <a:spcPct val="35000"/>
            </a:spcAft>
          </a:pPr>
          <a:r>
            <a:rPr lang="es-EC" sz="1700" kern="1200" dirty="0" smtClean="0"/>
            <a:t>El proyecto de construir una silla de ruedas asequible al publico es de gran importancia para la institución patrocinadora, no solo en su valor inicial, también en el mantenimiento que se le dará con el tiempo. </a:t>
          </a:r>
          <a:endParaRPr lang="es-ES" sz="1700" kern="1200" dirty="0"/>
        </a:p>
      </dsp:txBody>
      <dsp:txXfrm>
        <a:off x="1022320" y="701275"/>
        <a:ext cx="6855497" cy="1019602"/>
      </dsp:txXfrm>
    </dsp:sp>
    <dsp:sp modelId="{B1215EED-AFCE-4409-B55B-A664CCA42178}">
      <dsp:nvSpPr>
        <dsp:cNvPr id="0" name=""/>
        <dsp:cNvSpPr/>
      </dsp:nvSpPr>
      <dsp:spPr>
        <a:xfrm>
          <a:off x="804619" y="593452"/>
          <a:ext cx="198817" cy="1776823"/>
        </a:xfrm>
        <a:custGeom>
          <a:avLst/>
          <a:gdLst/>
          <a:ahLst/>
          <a:cxnLst/>
          <a:rect l="0" t="0" r="0" b="0"/>
          <a:pathLst>
            <a:path>
              <a:moveTo>
                <a:pt x="0" y="0"/>
              </a:moveTo>
              <a:lnTo>
                <a:pt x="0" y="1776823"/>
              </a:lnTo>
              <a:lnTo>
                <a:pt x="198817" y="17768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DFD97D-562B-4F97-B0D1-3EE4DB247724}">
      <dsp:nvSpPr>
        <dsp:cNvPr id="0" name=""/>
        <dsp:cNvSpPr/>
      </dsp:nvSpPr>
      <dsp:spPr>
        <a:xfrm>
          <a:off x="1003436" y="1921150"/>
          <a:ext cx="6847858" cy="8982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just" defTabSz="755650">
            <a:lnSpc>
              <a:spcPct val="90000"/>
            </a:lnSpc>
            <a:spcBef>
              <a:spcPct val="0"/>
            </a:spcBef>
            <a:spcAft>
              <a:spcPct val="35000"/>
            </a:spcAft>
          </a:pPr>
          <a:r>
            <a:rPr lang="es-ES" sz="1700" kern="1200" dirty="0" smtClean="0"/>
            <a:t>Gracias a las nuevas tecnologías que se encuentran en el mercado se pueden abaratar costos al reducir y hacer más eficiente su consumo de energía.</a:t>
          </a:r>
          <a:endParaRPr lang="es-ES" sz="1700" kern="1200" dirty="0"/>
        </a:p>
      </dsp:txBody>
      <dsp:txXfrm>
        <a:off x="1029745" y="1947459"/>
        <a:ext cx="6795240" cy="845631"/>
      </dsp:txXfrm>
    </dsp:sp>
    <dsp:sp modelId="{C49E1DF8-F52A-4B34-8437-CDEE6AD2AE47}">
      <dsp:nvSpPr>
        <dsp:cNvPr id="0" name=""/>
        <dsp:cNvSpPr/>
      </dsp:nvSpPr>
      <dsp:spPr>
        <a:xfrm>
          <a:off x="804619" y="593452"/>
          <a:ext cx="185979" cy="2820025"/>
        </a:xfrm>
        <a:custGeom>
          <a:avLst/>
          <a:gdLst/>
          <a:ahLst/>
          <a:cxnLst/>
          <a:rect l="0" t="0" r="0" b="0"/>
          <a:pathLst>
            <a:path>
              <a:moveTo>
                <a:pt x="0" y="0"/>
              </a:moveTo>
              <a:lnTo>
                <a:pt x="0" y="2820025"/>
              </a:lnTo>
              <a:lnTo>
                <a:pt x="185979" y="28200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990599" y="2971798"/>
          <a:ext cx="6911172" cy="8833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just" defTabSz="755650">
            <a:lnSpc>
              <a:spcPct val="90000"/>
            </a:lnSpc>
            <a:spcBef>
              <a:spcPct val="0"/>
            </a:spcBef>
            <a:spcAft>
              <a:spcPct val="35000"/>
            </a:spcAft>
          </a:pPr>
          <a:r>
            <a:rPr lang="es-EC" sz="1700" kern="1200" dirty="0"/>
            <a:t>El diseño y construcción de </a:t>
          </a:r>
          <a:r>
            <a:rPr lang="es-EC" sz="1700" kern="1200" dirty="0" smtClean="0"/>
            <a:t>la silla de ruedas debe cumplir las normas establecidas por el Plan del “Buen Vivir” y de la institución patrocinadora.</a:t>
          </a:r>
          <a:endParaRPr lang="es-ES" sz="1700" kern="1200" dirty="0"/>
        </a:p>
      </dsp:txBody>
      <dsp:txXfrm>
        <a:off x="1016472" y="2997671"/>
        <a:ext cx="6859426" cy="831613"/>
      </dsp:txXfrm>
    </dsp:sp>
    <dsp:sp modelId="{ED9D5064-F142-4AE6-B587-BCA6FD4DFF0A}">
      <dsp:nvSpPr>
        <dsp:cNvPr id="0" name=""/>
        <dsp:cNvSpPr/>
      </dsp:nvSpPr>
      <dsp:spPr>
        <a:xfrm>
          <a:off x="804619" y="593452"/>
          <a:ext cx="185979" cy="3963029"/>
        </a:xfrm>
        <a:custGeom>
          <a:avLst/>
          <a:gdLst/>
          <a:ahLst/>
          <a:cxnLst/>
          <a:rect l="0" t="0" r="0" b="0"/>
          <a:pathLst>
            <a:path>
              <a:moveTo>
                <a:pt x="0" y="0"/>
              </a:moveTo>
              <a:lnTo>
                <a:pt x="0" y="3963029"/>
              </a:lnTo>
              <a:lnTo>
                <a:pt x="185979" y="39630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990599" y="4007562"/>
          <a:ext cx="6911172" cy="10978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just" defTabSz="755650">
            <a:lnSpc>
              <a:spcPct val="90000"/>
            </a:lnSpc>
            <a:spcBef>
              <a:spcPct val="0"/>
            </a:spcBef>
            <a:spcAft>
              <a:spcPct val="35000"/>
            </a:spcAft>
          </a:pPr>
          <a:r>
            <a:rPr lang="es-ES" sz="1700" kern="1200" dirty="0" smtClean="0"/>
            <a:t>Es importante mencionar que este proyecto busca contribuir al desarrollo de personas discapacitadas y por ende del país y se apega a las políticas de cambio de la matriz productiva que hoy en día están surgiendo y alineado a lo establecido en el Plan del “Buen Vivir”.</a:t>
          </a:r>
          <a:endParaRPr lang="es-ES" sz="1700" kern="1200" dirty="0"/>
        </a:p>
      </dsp:txBody>
      <dsp:txXfrm>
        <a:off x="1022754" y="4039717"/>
        <a:ext cx="6846862" cy="103352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7877" y="0"/>
          <a:ext cx="6183133" cy="5049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S" sz="2800" b="1" kern="1200" dirty="0" smtClean="0"/>
            <a:t>Control PI-Difuso Adaptativo</a:t>
          </a:r>
          <a:endParaRPr lang="es-ES" sz="2800" b="1" kern="1200" dirty="0"/>
        </a:p>
      </dsp:txBody>
      <dsp:txXfrm>
        <a:off x="82666" y="14789"/>
        <a:ext cx="6153555" cy="475367"/>
      </dsp:txXfrm>
    </dsp:sp>
    <dsp:sp modelId="{C49E1DF8-F52A-4B34-8437-CDEE6AD2AE47}">
      <dsp:nvSpPr>
        <dsp:cNvPr id="0" name=""/>
        <dsp:cNvSpPr/>
      </dsp:nvSpPr>
      <dsp:spPr>
        <a:xfrm>
          <a:off x="686190" y="504945"/>
          <a:ext cx="212296" cy="833096"/>
        </a:xfrm>
        <a:custGeom>
          <a:avLst/>
          <a:gdLst/>
          <a:ahLst/>
          <a:cxnLst/>
          <a:rect l="0" t="0" r="0" b="0"/>
          <a:pathLst>
            <a:path>
              <a:moveTo>
                <a:pt x="0" y="0"/>
              </a:moveTo>
              <a:lnTo>
                <a:pt x="0" y="833096"/>
              </a:lnTo>
              <a:lnTo>
                <a:pt x="212296" y="8330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898486" y="782543"/>
          <a:ext cx="7137511" cy="11109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Este control PI-Difuso Adaptativo esta programado en el arduino mega, el cual recibirá la señal de 4 movimientos, pero solo el movimiento hacia adelante implementara el control PI-Difuso Adaptativo.</a:t>
          </a:r>
          <a:endParaRPr lang="es-ES" sz="1800" kern="1200" dirty="0"/>
        </a:p>
      </dsp:txBody>
      <dsp:txXfrm>
        <a:off x="931026" y="815083"/>
        <a:ext cx="7072431" cy="1045917"/>
      </dsp:txXfrm>
    </dsp:sp>
    <dsp:sp modelId="{90092F58-CBA9-421E-8B5A-3DD23427C429}">
      <dsp:nvSpPr>
        <dsp:cNvPr id="0" name=""/>
        <dsp:cNvSpPr/>
      </dsp:nvSpPr>
      <dsp:spPr>
        <a:xfrm>
          <a:off x="686190" y="504945"/>
          <a:ext cx="229206" cy="1906296"/>
        </a:xfrm>
        <a:custGeom>
          <a:avLst/>
          <a:gdLst/>
          <a:ahLst/>
          <a:cxnLst/>
          <a:rect l="0" t="0" r="0" b="0"/>
          <a:pathLst>
            <a:path>
              <a:moveTo>
                <a:pt x="0" y="0"/>
              </a:moveTo>
              <a:lnTo>
                <a:pt x="0" y="1906296"/>
              </a:lnTo>
              <a:lnTo>
                <a:pt x="229206" y="19062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33AF3-77BF-4474-8D29-42E83A074D49}">
      <dsp:nvSpPr>
        <dsp:cNvPr id="0" name=""/>
        <dsp:cNvSpPr/>
      </dsp:nvSpPr>
      <dsp:spPr>
        <a:xfrm>
          <a:off x="915396" y="2002907"/>
          <a:ext cx="7111690" cy="8166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Para el movimiento hacia adelante tiene 3 velocidades, la velocidad máxima es de 1,7m/s, las otras 2 velocidades es de 1,3m/s y 0,8m/s</a:t>
          </a:r>
        </a:p>
      </dsp:txBody>
      <dsp:txXfrm>
        <a:off x="939315" y="2026826"/>
        <a:ext cx="7063852" cy="768831"/>
      </dsp:txXfrm>
    </dsp:sp>
    <dsp:sp modelId="{1A0DE5D0-81C6-4CC2-8A76-9AC5947F6589}">
      <dsp:nvSpPr>
        <dsp:cNvPr id="0" name=""/>
        <dsp:cNvSpPr/>
      </dsp:nvSpPr>
      <dsp:spPr>
        <a:xfrm>
          <a:off x="686190" y="504945"/>
          <a:ext cx="250656" cy="2793675"/>
        </a:xfrm>
        <a:custGeom>
          <a:avLst/>
          <a:gdLst/>
          <a:ahLst/>
          <a:cxnLst/>
          <a:rect l="0" t="0" r="0" b="0"/>
          <a:pathLst>
            <a:path>
              <a:moveTo>
                <a:pt x="0" y="0"/>
              </a:moveTo>
              <a:lnTo>
                <a:pt x="0" y="2793675"/>
              </a:lnTo>
              <a:lnTo>
                <a:pt x="250656" y="27936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1CC3BE-0D23-43E9-A44F-952D30191E76}">
      <dsp:nvSpPr>
        <dsp:cNvPr id="0" name=""/>
        <dsp:cNvSpPr/>
      </dsp:nvSpPr>
      <dsp:spPr>
        <a:xfrm>
          <a:off x="936846" y="2922383"/>
          <a:ext cx="7122040" cy="7524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Los movimientos hacia la derecha e izquierda se les </a:t>
          </a:r>
          <a:r>
            <a:rPr lang="es-ES" sz="1800" kern="1200" dirty="0" err="1" smtClean="0"/>
            <a:t>dara</a:t>
          </a:r>
          <a:r>
            <a:rPr lang="es-ES" sz="1800" kern="1200" dirty="0" smtClean="0"/>
            <a:t> un pulso de 255pwm para que trabaje a su máxima cada motor por individual.</a:t>
          </a:r>
        </a:p>
      </dsp:txBody>
      <dsp:txXfrm>
        <a:off x="958885" y="2944422"/>
        <a:ext cx="7077962" cy="708397"/>
      </dsp:txXfrm>
    </dsp:sp>
    <dsp:sp modelId="{F2F84054-4B02-401A-BB41-B2CF8884EC84}">
      <dsp:nvSpPr>
        <dsp:cNvPr id="0" name=""/>
        <dsp:cNvSpPr/>
      </dsp:nvSpPr>
      <dsp:spPr>
        <a:xfrm>
          <a:off x="686190" y="504945"/>
          <a:ext cx="263574" cy="3709924"/>
        </a:xfrm>
        <a:custGeom>
          <a:avLst/>
          <a:gdLst/>
          <a:ahLst/>
          <a:cxnLst/>
          <a:rect l="0" t="0" r="0" b="0"/>
          <a:pathLst>
            <a:path>
              <a:moveTo>
                <a:pt x="0" y="0"/>
              </a:moveTo>
              <a:lnTo>
                <a:pt x="0" y="3709924"/>
              </a:lnTo>
              <a:lnTo>
                <a:pt x="263574" y="370992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B66DB-854E-41C9-A95F-CC69DBB7BCEE}">
      <dsp:nvSpPr>
        <dsp:cNvPr id="0" name=""/>
        <dsp:cNvSpPr/>
      </dsp:nvSpPr>
      <dsp:spPr>
        <a:xfrm>
          <a:off x="949765" y="3781538"/>
          <a:ext cx="7051234" cy="86666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El movimiento hacia </a:t>
          </a:r>
          <a:r>
            <a:rPr lang="es-ES" sz="1800" kern="1200" dirty="0" err="1" smtClean="0"/>
            <a:t>atras</a:t>
          </a:r>
          <a:r>
            <a:rPr lang="es-ES" sz="1800" kern="1200" dirty="0" smtClean="0"/>
            <a:t> se programa con un </a:t>
          </a:r>
          <a:r>
            <a:rPr lang="es-ES" sz="1800" kern="1200" dirty="0" err="1" smtClean="0"/>
            <a:t>pwm</a:t>
          </a:r>
          <a:r>
            <a:rPr lang="es-ES" sz="1800" kern="1200" dirty="0" smtClean="0"/>
            <a:t> de 100 para que no vaya a una velocidad mayor de 1m/s</a:t>
          </a:r>
        </a:p>
      </dsp:txBody>
      <dsp:txXfrm>
        <a:off x="975149" y="3806922"/>
        <a:ext cx="7000466" cy="81589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Control PI-Difuso Adaptativo</a:t>
          </a:r>
          <a:endParaRPr lang="es-ES" sz="3900" b="1" kern="1200" dirty="0"/>
        </a:p>
      </dsp:txBody>
      <dsp:txXfrm>
        <a:off x="20049" y="20049"/>
        <a:ext cx="8341900" cy="64441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1471" y="0"/>
          <a:ext cx="7597218" cy="620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s-ES" sz="3500" b="1" kern="1200" dirty="0"/>
            <a:t>Alcance</a:t>
          </a:r>
        </a:p>
      </dsp:txBody>
      <dsp:txXfrm>
        <a:off x="99643" y="18172"/>
        <a:ext cx="7560874" cy="584083"/>
      </dsp:txXfrm>
    </dsp:sp>
    <dsp:sp modelId="{A0025939-C6BF-46CF-BFAE-FD32A670F404}">
      <dsp:nvSpPr>
        <dsp:cNvPr id="0" name=""/>
        <dsp:cNvSpPr/>
      </dsp:nvSpPr>
      <dsp:spPr>
        <a:xfrm>
          <a:off x="841193" y="620427"/>
          <a:ext cx="199396" cy="902011"/>
        </a:xfrm>
        <a:custGeom>
          <a:avLst/>
          <a:gdLst/>
          <a:ahLst/>
          <a:cxnLst/>
          <a:rect l="0" t="0" r="0" b="0"/>
          <a:pathLst>
            <a:path>
              <a:moveTo>
                <a:pt x="0" y="0"/>
              </a:moveTo>
              <a:lnTo>
                <a:pt x="0" y="902011"/>
              </a:lnTo>
              <a:lnTo>
                <a:pt x="199396" y="9020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1040589" y="747459"/>
          <a:ext cx="7233437" cy="154995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u="none" kern="1200" dirty="0">
              <a:uFillTx/>
            </a:rPr>
            <a:t>Diseño e implementación de un sistema </a:t>
          </a:r>
          <a:r>
            <a:rPr lang="es-EC" sz="2500" u="none" kern="1200" dirty="0" smtClean="0">
              <a:uFillTx/>
            </a:rPr>
            <a:t>de movimiento para sillas de ruedas mediante un controlador PI-Difuso que se adaptara a diferentes pesos para mantener la velocidad programada. </a:t>
          </a:r>
          <a:endParaRPr lang="es-ES" sz="2500" kern="1200" dirty="0"/>
        </a:p>
      </dsp:txBody>
      <dsp:txXfrm>
        <a:off x="1085986" y="792856"/>
        <a:ext cx="7142643" cy="1459163"/>
      </dsp:txXfrm>
    </dsp:sp>
    <dsp:sp modelId="{C49E1DF8-F52A-4B34-8437-CDEE6AD2AE47}">
      <dsp:nvSpPr>
        <dsp:cNvPr id="0" name=""/>
        <dsp:cNvSpPr/>
      </dsp:nvSpPr>
      <dsp:spPr>
        <a:xfrm>
          <a:off x="841193" y="620427"/>
          <a:ext cx="234746" cy="2434432"/>
        </a:xfrm>
        <a:custGeom>
          <a:avLst/>
          <a:gdLst/>
          <a:ahLst/>
          <a:cxnLst/>
          <a:rect l="0" t="0" r="0" b="0"/>
          <a:pathLst>
            <a:path>
              <a:moveTo>
                <a:pt x="0" y="0"/>
              </a:moveTo>
              <a:lnTo>
                <a:pt x="0" y="2434432"/>
              </a:lnTo>
              <a:lnTo>
                <a:pt x="234746" y="24344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075939" y="2409528"/>
          <a:ext cx="7225317" cy="129066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Por pedido del Patrocinador, la silla de ruedas se detendrá automáticamente al encontrarse con paredes, gradas o pendientes superiores 15°.</a:t>
          </a:r>
          <a:endParaRPr lang="es-ES" sz="2500" kern="1200" dirty="0"/>
        </a:p>
      </dsp:txBody>
      <dsp:txXfrm>
        <a:off x="1113741" y="2447330"/>
        <a:ext cx="7149713" cy="1215058"/>
      </dsp:txXfrm>
    </dsp:sp>
    <dsp:sp modelId="{ED9D5064-F142-4AE6-B587-BCA6FD4DFF0A}">
      <dsp:nvSpPr>
        <dsp:cNvPr id="0" name=""/>
        <dsp:cNvSpPr/>
      </dsp:nvSpPr>
      <dsp:spPr>
        <a:xfrm>
          <a:off x="841193" y="620427"/>
          <a:ext cx="234746" cy="3847595"/>
        </a:xfrm>
        <a:custGeom>
          <a:avLst/>
          <a:gdLst/>
          <a:ahLst/>
          <a:cxnLst/>
          <a:rect l="0" t="0" r="0" b="0"/>
          <a:pathLst>
            <a:path>
              <a:moveTo>
                <a:pt x="0" y="0"/>
              </a:moveTo>
              <a:lnTo>
                <a:pt x="0" y="3847595"/>
              </a:lnTo>
              <a:lnTo>
                <a:pt x="234746" y="38475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075939" y="3830641"/>
          <a:ext cx="7225317" cy="12747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u="none" kern="1200" dirty="0">
              <a:uFillTx/>
            </a:rPr>
            <a:t>Se </a:t>
          </a:r>
          <a:r>
            <a:rPr lang="es-EC" sz="2500" u="none" kern="1200" dirty="0" smtClean="0">
              <a:uFillTx/>
            </a:rPr>
            <a:t>lo podrá controlar por medio de un joystick y se implementarán 3 velocidades diferentes que se mostraran en un display. </a:t>
          </a:r>
          <a:endParaRPr lang="es-ES" sz="2500" kern="1200" dirty="0"/>
        </a:p>
      </dsp:txBody>
      <dsp:txXfrm>
        <a:off x="1113275" y="3867977"/>
        <a:ext cx="7150645" cy="120008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Simulación Y Resultados</a:t>
          </a:r>
          <a:endParaRPr lang="es-ES" sz="3900" b="1" kern="1200" dirty="0"/>
        </a:p>
      </dsp:txBody>
      <dsp:txXfrm>
        <a:off x="20049" y="20049"/>
        <a:ext cx="8341900" cy="644418"/>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16704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kern="1200" dirty="0" smtClean="0"/>
            <a:t>Implementación Para La Movilización De La Silla de Ruedas</a:t>
          </a:r>
          <a:endParaRPr lang="es-ES" sz="4000" b="1" kern="1200" dirty="0"/>
        </a:p>
      </dsp:txBody>
      <dsp:txXfrm>
        <a:off x="48927" y="48926"/>
        <a:ext cx="8284146" cy="157262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err="1" smtClean="0"/>
            <a:t>Instalacion</a:t>
          </a:r>
          <a:r>
            <a:rPr lang="es-ES" sz="3900" b="1" kern="1200" dirty="0" smtClean="0"/>
            <a:t> De La Parte Mecánica</a:t>
          </a:r>
          <a:endParaRPr lang="es-ES" sz="3900" b="1" kern="1200" dirty="0"/>
        </a:p>
      </dsp:txBody>
      <dsp:txXfrm>
        <a:off x="20049" y="20049"/>
        <a:ext cx="8341900" cy="64441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err="1" smtClean="0"/>
            <a:t>Instalacion</a:t>
          </a:r>
          <a:r>
            <a:rPr lang="es-ES" sz="3900" b="1" kern="1200" dirty="0" smtClean="0"/>
            <a:t> Del Sistema De Control</a:t>
          </a:r>
          <a:endParaRPr lang="es-ES" sz="3900" b="1" kern="1200" dirty="0"/>
        </a:p>
      </dsp:txBody>
      <dsp:txXfrm>
        <a:off x="20049" y="20049"/>
        <a:ext cx="8341900" cy="644418"/>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err="1" smtClean="0"/>
            <a:t>Instalacion</a:t>
          </a:r>
          <a:r>
            <a:rPr lang="es-ES" sz="3900" b="1" kern="1200" dirty="0" smtClean="0"/>
            <a:t> Del Sistema de Control</a:t>
          </a:r>
          <a:endParaRPr lang="es-ES" sz="3900" b="1" kern="1200" dirty="0"/>
        </a:p>
      </dsp:txBody>
      <dsp:txXfrm>
        <a:off x="20049" y="20049"/>
        <a:ext cx="8341900" cy="64441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Pruebas En Condiciones Alternas</a:t>
          </a:r>
          <a:endParaRPr lang="es-ES" sz="3900" b="1" kern="1200" dirty="0"/>
        </a:p>
      </dsp:txBody>
      <dsp:txXfrm>
        <a:off x="20049" y="20049"/>
        <a:ext cx="8341900" cy="6444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929" y="1037768"/>
          <a:ext cx="7266904" cy="5934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s-ES" sz="3300" b="1" kern="1200" dirty="0"/>
            <a:t>Objetivo General</a:t>
          </a:r>
        </a:p>
      </dsp:txBody>
      <dsp:txXfrm>
        <a:off x="95311" y="1055150"/>
        <a:ext cx="7232140" cy="558688"/>
      </dsp:txXfrm>
    </dsp:sp>
    <dsp:sp modelId="{A0025939-C6BF-46CF-BFAE-FD32A670F404}">
      <dsp:nvSpPr>
        <dsp:cNvPr id="0" name=""/>
        <dsp:cNvSpPr/>
      </dsp:nvSpPr>
      <dsp:spPr>
        <a:xfrm>
          <a:off x="804619" y="1631220"/>
          <a:ext cx="190727" cy="1203642"/>
        </a:xfrm>
        <a:custGeom>
          <a:avLst/>
          <a:gdLst/>
          <a:ahLst/>
          <a:cxnLst/>
          <a:rect l="0" t="0" r="0" b="0"/>
          <a:pathLst>
            <a:path>
              <a:moveTo>
                <a:pt x="0" y="0"/>
              </a:moveTo>
              <a:lnTo>
                <a:pt x="0" y="1203642"/>
              </a:lnTo>
              <a:lnTo>
                <a:pt x="190727" y="1203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995346" y="1783524"/>
          <a:ext cx="6918939" cy="21026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Diseñar e implementar un sistema de movimiento para una silla de ruedas convencional mediante el uso de un controlador PI Difuso Adaptativo abaratando costos para personas con discapacidad física de escasos recursos económicos. </a:t>
          </a:r>
          <a:endParaRPr lang="es-ES" sz="2500" kern="1200" dirty="0"/>
        </a:p>
      </dsp:txBody>
      <dsp:txXfrm>
        <a:off x="1056931" y="1845109"/>
        <a:ext cx="6795769" cy="197950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Pruebas En Condiciones Alternas</a:t>
          </a:r>
          <a:endParaRPr lang="es-ES" sz="3900" b="1" kern="1200" dirty="0"/>
        </a:p>
      </dsp:txBody>
      <dsp:txXfrm>
        <a:off x="20049" y="20049"/>
        <a:ext cx="8341900" cy="64441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smtClean="0"/>
            <a:t>Pruebas En Condiciones Alternas</a:t>
          </a:r>
          <a:endParaRPr lang="es-ES" sz="3900" b="1" kern="1200" dirty="0"/>
        </a:p>
      </dsp:txBody>
      <dsp:txXfrm>
        <a:off x="20049" y="20049"/>
        <a:ext cx="8341900" cy="644418"/>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err="1" smtClean="0"/>
            <a:t>Analisis</a:t>
          </a:r>
          <a:r>
            <a:rPr lang="es-ES" sz="3900" b="1" kern="1200" dirty="0" smtClean="0"/>
            <a:t> De Pruebas</a:t>
          </a:r>
          <a:endParaRPr lang="es-ES" sz="3900" b="1" kern="1200" dirty="0"/>
        </a:p>
      </dsp:txBody>
      <dsp:txXfrm>
        <a:off x="20049" y="20049"/>
        <a:ext cx="8341900" cy="64441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0"/>
          <a:ext cx="8381998" cy="717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s-ES" sz="4000" b="1" kern="1200" dirty="0"/>
            <a:t>Conclusiones y Recomendaciones</a:t>
          </a:r>
        </a:p>
      </dsp:txBody>
      <dsp:txXfrm>
        <a:off x="21028" y="21027"/>
        <a:ext cx="8339944" cy="67584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212" y="0"/>
          <a:ext cx="8056240" cy="68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a:t>Conclusiones</a:t>
          </a:r>
        </a:p>
      </dsp:txBody>
      <dsp:txXfrm>
        <a:off x="30421" y="20209"/>
        <a:ext cx="8015822" cy="649581"/>
      </dsp:txXfrm>
    </dsp:sp>
    <dsp:sp modelId="{B969A43A-9C87-4655-A274-787A6C845D8C}">
      <dsp:nvSpPr>
        <dsp:cNvPr id="0" name=""/>
        <dsp:cNvSpPr/>
      </dsp:nvSpPr>
      <dsp:spPr>
        <a:xfrm>
          <a:off x="815836" y="689999"/>
          <a:ext cx="150974" cy="1431756"/>
        </a:xfrm>
        <a:custGeom>
          <a:avLst/>
          <a:gdLst/>
          <a:ahLst/>
          <a:cxnLst/>
          <a:rect l="0" t="0" r="0" b="0"/>
          <a:pathLst>
            <a:path>
              <a:moveTo>
                <a:pt x="0" y="0"/>
              </a:moveTo>
              <a:lnTo>
                <a:pt x="0" y="1431756"/>
              </a:lnTo>
              <a:lnTo>
                <a:pt x="150974" y="14317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F33F5-A660-42D8-B2CE-27305BDF5346}">
      <dsp:nvSpPr>
        <dsp:cNvPr id="0" name=""/>
        <dsp:cNvSpPr/>
      </dsp:nvSpPr>
      <dsp:spPr>
        <a:xfrm>
          <a:off x="966810" y="1308752"/>
          <a:ext cx="6770012" cy="16260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El presente proyecto bajo los costos de una silla de ruedas eléctrica convencional en el mercado, se llegó a gastar 750 dólares con mano de obra y programación.</a:t>
          </a:r>
          <a:endParaRPr lang="es-ES" sz="2500" b="1" kern="1200" dirty="0"/>
        </a:p>
      </dsp:txBody>
      <dsp:txXfrm>
        <a:off x="1014434" y="1356376"/>
        <a:ext cx="6674764" cy="1530758"/>
      </dsp:txXfrm>
    </dsp:sp>
    <dsp:sp modelId="{68877C24-1ACC-4E03-8820-287365362532}">
      <dsp:nvSpPr>
        <dsp:cNvPr id="0" name=""/>
        <dsp:cNvSpPr/>
      </dsp:nvSpPr>
      <dsp:spPr>
        <a:xfrm>
          <a:off x="815836" y="689999"/>
          <a:ext cx="150974" cy="3172042"/>
        </a:xfrm>
        <a:custGeom>
          <a:avLst/>
          <a:gdLst/>
          <a:ahLst/>
          <a:cxnLst/>
          <a:rect l="0" t="0" r="0" b="0"/>
          <a:pathLst>
            <a:path>
              <a:moveTo>
                <a:pt x="0" y="0"/>
              </a:moveTo>
              <a:lnTo>
                <a:pt x="0" y="3172042"/>
              </a:lnTo>
              <a:lnTo>
                <a:pt x="150974" y="3172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939AF-004B-4975-8F15-E6281B0B194F}">
      <dsp:nvSpPr>
        <dsp:cNvPr id="0" name=""/>
        <dsp:cNvSpPr/>
      </dsp:nvSpPr>
      <dsp:spPr>
        <a:xfrm>
          <a:off x="966810" y="3200398"/>
          <a:ext cx="6762370" cy="132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El controlador PI-Difuso evita picos excesivos al momento del arranque de los motores debido a la estabilidad presentada por el controlador Difuso.</a:t>
          </a:r>
          <a:endParaRPr lang="es-ES" sz="2500" b="1" kern="1200" dirty="0"/>
        </a:p>
      </dsp:txBody>
      <dsp:txXfrm>
        <a:off x="1005568" y="3239156"/>
        <a:ext cx="6684854" cy="1245771"/>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4041" y="0"/>
          <a:ext cx="7743012" cy="6631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s-ES" sz="3700" b="1" kern="1200" dirty="0"/>
            <a:t>Conclusiones</a:t>
          </a:r>
        </a:p>
      </dsp:txBody>
      <dsp:txXfrm>
        <a:off x="33465" y="19424"/>
        <a:ext cx="7704164" cy="624324"/>
      </dsp:txXfrm>
    </dsp:sp>
    <dsp:sp modelId="{B969A43A-9C87-4655-A274-787A6C845D8C}">
      <dsp:nvSpPr>
        <dsp:cNvPr id="0" name=""/>
        <dsp:cNvSpPr/>
      </dsp:nvSpPr>
      <dsp:spPr>
        <a:xfrm>
          <a:off x="788342" y="663172"/>
          <a:ext cx="145104" cy="1324411"/>
        </a:xfrm>
        <a:custGeom>
          <a:avLst/>
          <a:gdLst/>
          <a:ahLst/>
          <a:cxnLst/>
          <a:rect l="0" t="0" r="0" b="0"/>
          <a:pathLst>
            <a:path>
              <a:moveTo>
                <a:pt x="0" y="0"/>
              </a:moveTo>
              <a:lnTo>
                <a:pt x="0" y="1324411"/>
              </a:lnTo>
              <a:lnTo>
                <a:pt x="145104" y="13244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F33F5-A660-42D8-B2CE-27305BDF5346}">
      <dsp:nvSpPr>
        <dsp:cNvPr id="0" name=""/>
        <dsp:cNvSpPr/>
      </dsp:nvSpPr>
      <dsp:spPr>
        <a:xfrm>
          <a:off x="933446" y="1206190"/>
          <a:ext cx="6822392" cy="15627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just" defTabSz="1022350">
            <a:lnSpc>
              <a:spcPct val="90000"/>
            </a:lnSpc>
            <a:spcBef>
              <a:spcPct val="0"/>
            </a:spcBef>
            <a:spcAft>
              <a:spcPct val="35000"/>
            </a:spcAft>
          </a:pPr>
          <a:r>
            <a:rPr lang="es-EC" sz="2300" kern="1200" dirty="0" smtClean="0"/>
            <a:t>La respuesta del controlador PI-Difuso es más rápida para estabilizar el movimiento de los motores.</a:t>
          </a:r>
          <a:endParaRPr lang="es-ES" sz="2300" b="1" kern="1200" dirty="0"/>
        </a:p>
      </dsp:txBody>
      <dsp:txXfrm>
        <a:off x="979218" y="1251962"/>
        <a:ext cx="6730848" cy="1471242"/>
      </dsp:txXfrm>
    </dsp:sp>
    <dsp:sp modelId="{68877C24-1ACC-4E03-8820-287365362532}">
      <dsp:nvSpPr>
        <dsp:cNvPr id="0" name=""/>
        <dsp:cNvSpPr/>
      </dsp:nvSpPr>
      <dsp:spPr>
        <a:xfrm>
          <a:off x="788342" y="663172"/>
          <a:ext cx="145104" cy="3143518"/>
        </a:xfrm>
        <a:custGeom>
          <a:avLst/>
          <a:gdLst/>
          <a:ahLst/>
          <a:cxnLst/>
          <a:rect l="0" t="0" r="0" b="0"/>
          <a:pathLst>
            <a:path>
              <a:moveTo>
                <a:pt x="0" y="0"/>
              </a:moveTo>
              <a:lnTo>
                <a:pt x="0" y="3143518"/>
              </a:lnTo>
              <a:lnTo>
                <a:pt x="145104" y="31435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939AF-004B-4975-8F15-E6281B0B194F}">
      <dsp:nvSpPr>
        <dsp:cNvPr id="0" name=""/>
        <dsp:cNvSpPr/>
      </dsp:nvSpPr>
      <dsp:spPr>
        <a:xfrm>
          <a:off x="933446" y="3024288"/>
          <a:ext cx="6824234" cy="15648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just" defTabSz="1022350">
            <a:lnSpc>
              <a:spcPct val="90000"/>
            </a:lnSpc>
            <a:spcBef>
              <a:spcPct val="0"/>
            </a:spcBef>
            <a:spcAft>
              <a:spcPct val="35000"/>
            </a:spcAft>
          </a:pPr>
          <a:r>
            <a:rPr lang="es-EC" sz="2300" kern="1200" dirty="0" smtClean="0"/>
            <a:t>Gracias al controlador PI-Difuso se corrigen errores en el controlador Difuso, debido a que en su programación el controlador PI-Difuso puede auto-calibrar sus reglas a través del manejo de pruebas y errores.</a:t>
          </a:r>
          <a:endParaRPr lang="es-ES" sz="2300" b="1" kern="1200" dirty="0"/>
        </a:p>
      </dsp:txBody>
      <dsp:txXfrm>
        <a:off x="979278" y="3070120"/>
        <a:ext cx="6732570" cy="1473140"/>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212" y="0"/>
          <a:ext cx="8056240" cy="68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a:t>Conclusiones</a:t>
          </a:r>
        </a:p>
      </dsp:txBody>
      <dsp:txXfrm>
        <a:off x="30421" y="20209"/>
        <a:ext cx="8015822" cy="649581"/>
      </dsp:txXfrm>
    </dsp:sp>
    <dsp:sp modelId="{B969A43A-9C87-4655-A274-787A6C845D8C}">
      <dsp:nvSpPr>
        <dsp:cNvPr id="0" name=""/>
        <dsp:cNvSpPr/>
      </dsp:nvSpPr>
      <dsp:spPr>
        <a:xfrm>
          <a:off x="815836" y="689999"/>
          <a:ext cx="150974" cy="1109135"/>
        </a:xfrm>
        <a:custGeom>
          <a:avLst/>
          <a:gdLst/>
          <a:ahLst/>
          <a:cxnLst/>
          <a:rect l="0" t="0" r="0" b="0"/>
          <a:pathLst>
            <a:path>
              <a:moveTo>
                <a:pt x="0" y="0"/>
              </a:moveTo>
              <a:lnTo>
                <a:pt x="0" y="1109135"/>
              </a:lnTo>
              <a:lnTo>
                <a:pt x="150974" y="11091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F33F5-A660-42D8-B2CE-27305BDF5346}">
      <dsp:nvSpPr>
        <dsp:cNvPr id="0" name=""/>
        <dsp:cNvSpPr/>
      </dsp:nvSpPr>
      <dsp:spPr>
        <a:xfrm>
          <a:off x="966810" y="986131"/>
          <a:ext cx="6770012" cy="16260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Con los datos adquiridos por el software de MatLab se observó un buen tiempo de respuesta del controlador PI-Difuso.</a:t>
          </a:r>
          <a:endParaRPr lang="es-ES" sz="2400" b="1" kern="1200" dirty="0"/>
        </a:p>
      </dsp:txBody>
      <dsp:txXfrm>
        <a:off x="1014434" y="1033755"/>
        <a:ext cx="6674764" cy="1530758"/>
      </dsp:txXfrm>
    </dsp:sp>
    <dsp:sp modelId="{68877C24-1ACC-4E03-8820-287365362532}">
      <dsp:nvSpPr>
        <dsp:cNvPr id="0" name=""/>
        <dsp:cNvSpPr/>
      </dsp:nvSpPr>
      <dsp:spPr>
        <a:xfrm>
          <a:off x="815836" y="689999"/>
          <a:ext cx="150974" cy="3172042"/>
        </a:xfrm>
        <a:custGeom>
          <a:avLst/>
          <a:gdLst/>
          <a:ahLst/>
          <a:cxnLst/>
          <a:rect l="0" t="0" r="0" b="0"/>
          <a:pathLst>
            <a:path>
              <a:moveTo>
                <a:pt x="0" y="0"/>
              </a:moveTo>
              <a:lnTo>
                <a:pt x="0" y="3172042"/>
              </a:lnTo>
              <a:lnTo>
                <a:pt x="150974" y="3172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939AF-004B-4975-8F15-E6281B0B194F}">
      <dsp:nvSpPr>
        <dsp:cNvPr id="0" name=""/>
        <dsp:cNvSpPr/>
      </dsp:nvSpPr>
      <dsp:spPr>
        <a:xfrm>
          <a:off x="966810" y="2877777"/>
          <a:ext cx="6762370" cy="19685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C" sz="2400" kern="1200" dirty="0" smtClean="0"/>
            <a:t>Gracias al controlador PI-Difuso al evitar picos y tener un menor tiempo para estabilizarse se verá un ahorro de energía y un mayor tiempo de movilización.</a:t>
          </a:r>
          <a:endParaRPr lang="es-ES" sz="2400" b="1" kern="1200" dirty="0"/>
        </a:p>
      </dsp:txBody>
      <dsp:txXfrm>
        <a:off x="1024466" y="2935433"/>
        <a:ext cx="6647058" cy="1853217"/>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212" y="0"/>
          <a:ext cx="8056240" cy="68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a:t>Conclusiones</a:t>
          </a:r>
        </a:p>
      </dsp:txBody>
      <dsp:txXfrm>
        <a:off x="30421" y="20209"/>
        <a:ext cx="8015822" cy="649581"/>
      </dsp:txXfrm>
    </dsp:sp>
    <dsp:sp modelId="{B969A43A-9C87-4655-A274-787A6C845D8C}">
      <dsp:nvSpPr>
        <dsp:cNvPr id="0" name=""/>
        <dsp:cNvSpPr/>
      </dsp:nvSpPr>
      <dsp:spPr>
        <a:xfrm>
          <a:off x="815836" y="689999"/>
          <a:ext cx="150974" cy="1087799"/>
        </a:xfrm>
        <a:custGeom>
          <a:avLst/>
          <a:gdLst/>
          <a:ahLst/>
          <a:cxnLst/>
          <a:rect l="0" t="0" r="0" b="0"/>
          <a:pathLst>
            <a:path>
              <a:moveTo>
                <a:pt x="0" y="0"/>
              </a:moveTo>
              <a:lnTo>
                <a:pt x="0" y="1087799"/>
              </a:lnTo>
              <a:lnTo>
                <a:pt x="150974" y="10877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F33F5-A660-42D8-B2CE-27305BDF5346}">
      <dsp:nvSpPr>
        <dsp:cNvPr id="0" name=""/>
        <dsp:cNvSpPr/>
      </dsp:nvSpPr>
      <dsp:spPr>
        <a:xfrm>
          <a:off x="966810" y="964795"/>
          <a:ext cx="6770012" cy="16260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El presente Proyecto de Investigación ayudará a entender de mejor forma la teoría del comportamiento de un controlador PI-Difuso Adaptado a diferentes limitaciones.</a:t>
          </a:r>
          <a:endParaRPr lang="es-ES" sz="2500" b="1" kern="1200" dirty="0"/>
        </a:p>
      </dsp:txBody>
      <dsp:txXfrm>
        <a:off x="1014434" y="1012419"/>
        <a:ext cx="6674764" cy="1530758"/>
      </dsp:txXfrm>
    </dsp:sp>
    <dsp:sp modelId="{68877C24-1ACC-4E03-8820-287365362532}">
      <dsp:nvSpPr>
        <dsp:cNvPr id="0" name=""/>
        <dsp:cNvSpPr/>
      </dsp:nvSpPr>
      <dsp:spPr>
        <a:xfrm>
          <a:off x="815836" y="689999"/>
          <a:ext cx="150974" cy="3172042"/>
        </a:xfrm>
        <a:custGeom>
          <a:avLst/>
          <a:gdLst/>
          <a:ahLst/>
          <a:cxnLst/>
          <a:rect l="0" t="0" r="0" b="0"/>
          <a:pathLst>
            <a:path>
              <a:moveTo>
                <a:pt x="0" y="0"/>
              </a:moveTo>
              <a:lnTo>
                <a:pt x="0" y="3172042"/>
              </a:lnTo>
              <a:lnTo>
                <a:pt x="150974" y="31720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939AF-004B-4975-8F15-E6281B0B194F}">
      <dsp:nvSpPr>
        <dsp:cNvPr id="0" name=""/>
        <dsp:cNvSpPr/>
      </dsp:nvSpPr>
      <dsp:spPr>
        <a:xfrm>
          <a:off x="966810" y="2877777"/>
          <a:ext cx="6762370" cy="19685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just" defTabSz="1111250">
            <a:lnSpc>
              <a:spcPct val="90000"/>
            </a:lnSpc>
            <a:spcBef>
              <a:spcPct val="0"/>
            </a:spcBef>
            <a:spcAft>
              <a:spcPct val="35000"/>
            </a:spcAft>
          </a:pPr>
          <a:r>
            <a:rPr lang="es-EC" sz="2500" kern="1200" dirty="0" smtClean="0"/>
            <a:t>Se podrá mejorar la calidad de vida en los usuarios de la silla de ruedas implementada en el presente proyecto, principalmente para las personas que viven en el Hogar de Ancianos “Dulce María”, patrocinador del presente proyecto.</a:t>
          </a:r>
          <a:endParaRPr lang="es-ES" sz="2500" b="1" kern="1200" dirty="0"/>
        </a:p>
      </dsp:txBody>
      <dsp:txXfrm>
        <a:off x="1024466" y="2935433"/>
        <a:ext cx="6647058" cy="1853217"/>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2976" y="0"/>
          <a:ext cx="7307256" cy="5741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a:t>Recomendaciones</a:t>
          </a:r>
        </a:p>
      </dsp:txBody>
      <dsp:txXfrm>
        <a:off x="29791" y="16815"/>
        <a:ext cx="7273626" cy="540475"/>
      </dsp:txXfrm>
    </dsp:sp>
    <dsp:sp modelId="{0207CFB5-B2C5-4C92-8CA5-394468DCFB72}">
      <dsp:nvSpPr>
        <dsp:cNvPr id="0" name=""/>
        <dsp:cNvSpPr/>
      </dsp:nvSpPr>
      <dsp:spPr>
        <a:xfrm>
          <a:off x="743701" y="574105"/>
          <a:ext cx="223440" cy="677161"/>
        </a:xfrm>
        <a:custGeom>
          <a:avLst/>
          <a:gdLst/>
          <a:ahLst/>
          <a:cxnLst/>
          <a:rect l="0" t="0" r="0" b="0"/>
          <a:pathLst>
            <a:path>
              <a:moveTo>
                <a:pt x="0" y="0"/>
              </a:moveTo>
              <a:lnTo>
                <a:pt x="0" y="677161"/>
              </a:lnTo>
              <a:lnTo>
                <a:pt x="223440" y="67716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A38A7-1551-46E8-922F-360A1B56A7B0}">
      <dsp:nvSpPr>
        <dsp:cNvPr id="0" name=""/>
        <dsp:cNvSpPr/>
      </dsp:nvSpPr>
      <dsp:spPr>
        <a:xfrm>
          <a:off x="967141" y="685802"/>
          <a:ext cx="6886582" cy="11309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Al momento de realizar las pruebas de ambos controladores se deben verificar que estén en las mismas condiciones de peso y velocidad para evitar errores al momento de compararlas.</a:t>
          </a:r>
          <a:endParaRPr lang="es-ES" sz="1800" b="1" kern="1200" dirty="0"/>
        </a:p>
      </dsp:txBody>
      <dsp:txXfrm>
        <a:off x="1000265" y="718926"/>
        <a:ext cx="6820334" cy="1064681"/>
      </dsp:txXfrm>
    </dsp:sp>
    <dsp:sp modelId="{879B8FE1-4C8A-4AF1-BCD6-9469083DF361}">
      <dsp:nvSpPr>
        <dsp:cNvPr id="0" name=""/>
        <dsp:cNvSpPr/>
      </dsp:nvSpPr>
      <dsp:spPr>
        <a:xfrm>
          <a:off x="743701" y="574105"/>
          <a:ext cx="223440" cy="1960653"/>
        </a:xfrm>
        <a:custGeom>
          <a:avLst/>
          <a:gdLst/>
          <a:ahLst/>
          <a:cxnLst/>
          <a:rect l="0" t="0" r="0" b="0"/>
          <a:pathLst>
            <a:path>
              <a:moveTo>
                <a:pt x="0" y="0"/>
              </a:moveTo>
              <a:lnTo>
                <a:pt x="0" y="1960653"/>
              </a:lnTo>
              <a:lnTo>
                <a:pt x="223440" y="19606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0F3A23-4A01-44EE-A000-653D0176359A}">
      <dsp:nvSpPr>
        <dsp:cNvPr id="0" name=""/>
        <dsp:cNvSpPr/>
      </dsp:nvSpPr>
      <dsp:spPr>
        <a:xfrm>
          <a:off x="967141" y="2021517"/>
          <a:ext cx="6880319" cy="102648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Se deben aumentar el uso de software como MatLab y SimuLink para realizar los modelos matemáticos y simulaciones para un ahorro muy significativo en el tiempo al implementar proyectos.</a:t>
          </a:r>
          <a:endParaRPr lang="es-EC" sz="1800" kern="1200" dirty="0"/>
        </a:p>
      </dsp:txBody>
      <dsp:txXfrm>
        <a:off x="997206" y="2051582"/>
        <a:ext cx="6820189" cy="966353"/>
      </dsp:txXfrm>
    </dsp:sp>
    <dsp:sp modelId="{5AA5BD00-6718-4CD4-982B-C7FD356279E4}">
      <dsp:nvSpPr>
        <dsp:cNvPr id="0" name=""/>
        <dsp:cNvSpPr/>
      </dsp:nvSpPr>
      <dsp:spPr>
        <a:xfrm>
          <a:off x="743701" y="574105"/>
          <a:ext cx="222914" cy="3075163"/>
        </a:xfrm>
        <a:custGeom>
          <a:avLst/>
          <a:gdLst/>
          <a:ahLst/>
          <a:cxnLst/>
          <a:rect l="0" t="0" r="0" b="0"/>
          <a:pathLst>
            <a:path>
              <a:moveTo>
                <a:pt x="0" y="0"/>
              </a:moveTo>
              <a:lnTo>
                <a:pt x="0" y="3075163"/>
              </a:lnTo>
              <a:lnTo>
                <a:pt x="222914" y="3075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6CA5C-54B4-4C60-BCBB-362B4A57DB7A}">
      <dsp:nvSpPr>
        <dsp:cNvPr id="0" name=""/>
        <dsp:cNvSpPr/>
      </dsp:nvSpPr>
      <dsp:spPr>
        <a:xfrm>
          <a:off x="966616" y="3200399"/>
          <a:ext cx="6910974" cy="8977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S" sz="1800" kern="1200" dirty="0" smtClean="0"/>
            <a:t>Tratar de implementar el controlador PI-Difuso para obtener mejores respuestas en las aplicaciones industriales donde se utiliza frecuentemente por separado los controladores PI, PID y Difuso.</a:t>
          </a:r>
          <a:endParaRPr lang="es-EC" sz="1800" kern="1200" dirty="0"/>
        </a:p>
      </dsp:txBody>
      <dsp:txXfrm>
        <a:off x="992910" y="3226693"/>
        <a:ext cx="6858386" cy="845150"/>
      </dsp:txXfrm>
    </dsp:sp>
    <dsp:sp modelId="{0C8776DA-8B4D-460D-B0F0-9EBD6ED2F32B}">
      <dsp:nvSpPr>
        <dsp:cNvPr id="0" name=""/>
        <dsp:cNvSpPr/>
      </dsp:nvSpPr>
      <dsp:spPr>
        <a:xfrm>
          <a:off x="743701" y="574105"/>
          <a:ext cx="224552" cy="4105197"/>
        </a:xfrm>
        <a:custGeom>
          <a:avLst/>
          <a:gdLst/>
          <a:ahLst/>
          <a:cxnLst/>
          <a:rect l="0" t="0" r="0" b="0"/>
          <a:pathLst>
            <a:path>
              <a:moveTo>
                <a:pt x="0" y="0"/>
              </a:moveTo>
              <a:lnTo>
                <a:pt x="0" y="4105197"/>
              </a:lnTo>
              <a:lnTo>
                <a:pt x="224552" y="41051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49492-850E-4A15-8FE1-1922E076F4E1}">
      <dsp:nvSpPr>
        <dsp:cNvPr id="0" name=""/>
        <dsp:cNvSpPr/>
      </dsp:nvSpPr>
      <dsp:spPr>
        <a:xfrm>
          <a:off x="968254" y="4253202"/>
          <a:ext cx="6881344" cy="8521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Se recomienda implementar el controlador PI-Difuso en las prácticas de laboratorio para mejorar el tiempo de respuesta en los proyectos de los estudiantes.</a:t>
          </a:r>
          <a:endParaRPr lang="es-EC" sz="1800" kern="1200" dirty="0"/>
        </a:p>
      </dsp:txBody>
      <dsp:txXfrm>
        <a:off x="993214" y="4278162"/>
        <a:ext cx="6831424" cy="802279"/>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012726" y="0"/>
          <a:ext cx="6327218" cy="23163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11760" rIns="167640" bIns="111760" numCol="1" spcCol="1270" anchor="ctr" anchorCtr="0">
          <a:noAutofit/>
        </a:bodyPr>
        <a:lstStyle/>
        <a:p>
          <a:pPr lvl="0" algn="ctr" defTabSz="3911600">
            <a:lnSpc>
              <a:spcPct val="90000"/>
            </a:lnSpc>
            <a:spcBef>
              <a:spcPct val="0"/>
            </a:spcBef>
            <a:spcAft>
              <a:spcPct val="35000"/>
            </a:spcAft>
          </a:pPr>
          <a:r>
            <a:rPr lang="es-ES" sz="8800" b="1" kern="1200" dirty="0"/>
            <a:t>Gracias</a:t>
          </a:r>
          <a:endParaRPr lang="es-ES" sz="6500" b="1" kern="1200" dirty="0"/>
        </a:p>
      </dsp:txBody>
      <dsp:txXfrm>
        <a:off x="1080568" y="67842"/>
        <a:ext cx="6191534" cy="21806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21295" y="0"/>
          <a:ext cx="7003792" cy="5719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s-ES" sz="3200" b="1" kern="1200" dirty="0"/>
            <a:t>Objetivos Específicos</a:t>
          </a:r>
        </a:p>
      </dsp:txBody>
      <dsp:txXfrm>
        <a:off x="238047" y="16752"/>
        <a:ext cx="6970288" cy="538461"/>
      </dsp:txXfrm>
    </dsp:sp>
    <dsp:sp modelId="{A0025939-C6BF-46CF-BFAE-FD32A670F404}">
      <dsp:nvSpPr>
        <dsp:cNvPr id="0" name=""/>
        <dsp:cNvSpPr/>
      </dsp:nvSpPr>
      <dsp:spPr>
        <a:xfrm>
          <a:off x="921675" y="571965"/>
          <a:ext cx="183821" cy="412551"/>
        </a:xfrm>
        <a:custGeom>
          <a:avLst/>
          <a:gdLst/>
          <a:ahLst/>
          <a:cxnLst/>
          <a:rect l="0" t="0" r="0" b="0"/>
          <a:pathLst>
            <a:path>
              <a:moveTo>
                <a:pt x="0" y="0"/>
              </a:moveTo>
              <a:lnTo>
                <a:pt x="0" y="412551"/>
              </a:lnTo>
              <a:lnTo>
                <a:pt x="183821" y="4125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F8C28-79EC-4B13-86CD-E2487DBA52DD}">
      <dsp:nvSpPr>
        <dsp:cNvPr id="0" name=""/>
        <dsp:cNvSpPr/>
      </dsp:nvSpPr>
      <dsp:spPr>
        <a:xfrm>
          <a:off x="1105496" y="596752"/>
          <a:ext cx="6668426" cy="7755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Investigar e implementar sobre el sistema de control para la movilización de una Silla de Ruedas Convencional con indicadores visuales basados en el control PI-FUZZY Adaptativo.</a:t>
          </a:r>
          <a:r>
            <a:rPr lang="es-EC" sz="1600" u="none" kern="1200" dirty="0" smtClean="0">
              <a:uFillTx/>
            </a:rPr>
            <a:t> </a:t>
          </a:r>
          <a:endParaRPr lang="es-ES" sz="1600" kern="1200" dirty="0"/>
        </a:p>
      </dsp:txBody>
      <dsp:txXfrm>
        <a:off x="1128210" y="619466"/>
        <a:ext cx="6622998" cy="730099"/>
      </dsp:txXfrm>
    </dsp:sp>
    <dsp:sp modelId="{C49E1DF8-F52A-4B34-8437-CDEE6AD2AE47}">
      <dsp:nvSpPr>
        <dsp:cNvPr id="0" name=""/>
        <dsp:cNvSpPr/>
      </dsp:nvSpPr>
      <dsp:spPr>
        <a:xfrm>
          <a:off x="921675" y="571965"/>
          <a:ext cx="220747" cy="1329356"/>
        </a:xfrm>
        <a:custGeom>
          <a:avLst/>
          <a:gdLst/>
          <a:ahLst/>
          <a:cxnLst/>
          <a:rect l="0" t="0" r="0" b="0"/>
          <a:pathLst>
            <a:path>
              <a:moveTo>
                <a:pt x="0" y="0"/>
              </a:moveTo>
              <a:lnTo>
                <a:pt x="0" y="1329356"/>
              </a:lnTo>
              <a:lnTo>
                <a:pt x="220747" y="13293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142422" y="1475633"/>
          <a:ext cx="6660940" cy="8513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Implementar circuitos eléctricos de potencia capaces de manejar un motor DC de gran torque, que permita garantizar el desplazamiento de la silla de ruedas.</a:t>
          </a:r>
          <a:r>
            <a:rPr lang="es-EC" sz="1600" b="1" u="none" kern="1200" dirty="0" smtClean="0">
              <a:uFillTx/>
            </a:rPr>
            <a:t> </a:t>
          </a:r>
          <a:endParaRPr lang="es-ES" sz="1600" kern="1200" dirty="0"/>
        </a:p>
      </dsp:txBody>
      <dsp:txXfrm>
        <a:off x="1167358" y="1500569"/>
        <a:ext cx="6611068" cy="801503"/>
      </dsp:txXfrm>
    </dsp:sp>
    <dsp:sp modelId="{ED9D5064-F142-4AE6-B587-BCA6FD4DFF0A}">
      <dsp:nvSpPr>
        <dsp:cNvPr id="0" name=""/>
        <dsp:cNvSpPr/>
      </dsp:nvSpPr>
      <dsp:spPr>
        <a:xfrm>
          <a:off x="921675" y="571965"/>
          <a:ext cx="216409" cy="2300993"/>
        </a:xfrm>
        <a:custGeom>
          <a:avLst/>
          <a:gdLst/>
          <a:ahLst/>
          <a:cxnLst/>
          <a:rect l="0" t="0" r="0" b="0"/>
          <a:pathLst>
            <a:path>
              <a:moveTo>
                <a:pt x="0" y="0"/>
              </a:moveTo>
              <a:lnTo>
                <a:pt x="0" y="2300993"/>
              </a:lnTo>
              <a:lnTo>
                <a:pt x="216409" y="23009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138084" y="2447271"/>
          <a:ext cx="6660940" cy="8513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Implementar un circuito que genere la potencia necesaria para la recarga de la batería en el menor tiempo posible</a:t>
          </a:r>
          <a:r>
            <a:rPr lang="es-EC" sz="1600" u="none" kern="1200" dirty="0" smtClean="0">
              <a:uFillTx/>
            </a:rPr>
            <a:t>. </a:t>
          </a:r>
          <a:endParaRPr lang="es-ES" sz="1600" kern="1200" dirty="0"/>
        </a:p>
      </dsp:txBody>
      <dsp:txXfrm>
        <a:off x="1163020" y="2472207"/>
        <a:ext cx="6611068" cy="801503"/>
      </dsp:txXfrm>
    </dsp:sp>
    <dsp:sp modelId="{C60BA180-98BD-4B55-AEB1-4FACEF7878B7}">
      <dsp:nvSpPr>
        <dsp:cNvPr id="0" name=""/>
        <dsp:cNvSpPr/>
      </dsp:nvSpPr>
      <dsp:spPr>
        <a:xfrm>
          <a:off x="921675" y="571965"/>
          <a:ext cx="238592" cy="3207447"/>
        </a:xfrm>
        <a:custGeom>
          <a:avLst/>
          <a:gdLst/>
          <a:ahLst/>
          <a:cxnLst/>
          <a:rect l="0" t="0" r="0" b="0"/>
          <a:pathLst>
            <a:path>
              <a:moveTo>
                <a:pt x="0" y="0"/>
              </a:moveTo>
              <a:lnTo>
                <a:pt x="0" y="3207447"/>
              </a:lnTo>
              <a:lnTo>
                <a:pt x="238592" y="3207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1B32D-1857-4252-B82F-C920108BB11B}">
      <dsp:nvSpPr>
        <dsp:cNvPr id="0" name=""/>
        <dsp:cNvSpPr/>
      </dsp:nvSpPr>
      <dsp:spPr>
        <a:xfrm>
          <a:off x="1160267" y="3389938"/>
          <a:ext cx="6679536" cy="7789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Documentar todos los procedimientos necesarios para el diseño e implementación del prototipo mecánico y eléctrico.</a:t>
          </a:r>
          <a:endParaRPr lang="es-ES" sz="1600" kern="1200" dirty="0"/>
        </a:p>
      </dsp:txBody>
      <dsp:txXfrm>
        <a:off x="1183082" y="3412753"/>
        <a:ext cx="6633906" cy="733317"/>
      </dsp:txXfrm>
    </dsp:sp>
    <dsp:sp modelId="{ECD2B9B8-4EB9-4D26-AFEB-0179CDFCA871}">
      <dsp:nvSpPr>
        <dsp:cNvPr id="0" name=""/>
        <dsp:cNvSpPr/>
      </dsp:nvSpPr>
      <dsp:spPr>
        <a:xfrm>
          <a:off x="921675" y="571965"/>
          <a:ext cx="255102" cy="3979073"/>
        </a:xfrm>
        <a:custGeom>
          <a:avLst/>
          <a:gdLst/>
          <a:ahLst/>
          <a:cxnLst/>
          <a:rect l="0" t="0" r="0" b="0"/>
          <a:pathLst>
            <a:path>
              <a:moveTo>
                <a:pt x="0" y="0"/>
              </a:moveTo>
              <a:lnTo>
                <a:pt x="0" y="3979073"/>
              </a:lnTo>
              <a:lnTo>
                <a:pt x="255102" y="39790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60DE59-62DF-44DD-A4FE-1B64A1182C29}">
      <dsp:nvSpPr>
        <dsp:cNvPr id="0" name=""/>
        <dsp:cNvSpPr/>
      </dsp:nvSpPr>
      <dsp:spPr>
        <a:xfrm>
          <a:off x="1176777" y="4236360"/>
          <a:ext cx="6646518" cy="62935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s-EC" sz="1600" kern="1200" dirty="0" smtClean="0"/>
            <a:t>Realizar diferentes pruebas de funcionamiento del sistema para garantizar el correcto funcionamiento del mismo.</a:t>
          </a:r>
          <a:endParaRPr lang="es-ES" sz="1600" kern="1200" dirty="0"/>
        </a:p>
      </dsp:txBody>
      <dsp:txXfrm>
        <a:off x="1195210" y="4254793"/>
        <a:ext cx="6609652" cy="592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 y="2097688"/>
          <a:ext cx="8381998" cy="6845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s-ES" sz="3900" b="1" kern="1200" dirty="0"/>
            <a:t>Marco Teórico</a:t>
          </a:r>
        </a:p>
      </dsp:txBody>
      <dsp:txXfrm>
        <a:off x="20050" y="2117737"/>
        <a:ext cx="8341900" cy="6444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8301" y="0"/>
          <a:ext cx="7329552" cy="514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b="1" kern="1200" dirty="0" smtClean="0"/>
            <a:t>Controlador PID</a:t>
          </a:r>
          <a:endParaRPr lang="es-ES" sz="2900" b="1" kern="1200" dirty="0"/>
        </a:p>
      </dsp:txBody>
      <dsp:txXfrm>
        <a:off x="83360" y="15059"/>
        <a:ext cx="7299434" cy="484036"/>
      </dsp:txXfrm>
    </dsp:sp>
    <dsp:sp modelId="{C49E1DF8-F52A-4B34-8437-CDEE6AD2AE47}">
      <dsp:nvSpPr>
        <dsp:cNvPr id="0" name=""/>
        <dsp:cNvSpPr/>
      </dsp:nvSpPr>
      <dsp:spPr>
        <a:xfrm>
          <a:off x="801256" y="514154"/>
          <a:ext cx="334185" cy="775480"/>
        </a:xfrm>
        <a:custGeom>
          <a:avLst/>
          <a:gdLst/>
          <a:ahLst/>
          <a:cxnLst/>
          <a:rect l="0" t="0" r="0" b="0"/>
          <a:pathLst>
            <a:path>
              <a:moveTo>
                <a:pt x="0" y="0"/>
              </a:moveTo>
              <a:lnTo>
                <a:pt x="0" y="775480"/>
              </a:lnTo>
              <a:lnTo>
                <a:pt x="334185" y="7754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B9918-013E-432A-82FF-1CBA84668A90}">
      <dsp:nvSpPr>
        <dsp:cNvPr id="0" name=""/>
        <dsp:cNvSpPr/>
      </dsp:nvSpPr>
      <dsp:spPr>
        <a:xfrm>
          <a:off x="1135441" y="656764"/>
          <a:ext cx="6876452" cy="12657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just" defTabSz="844550">
            <a:lnSpc>
              <a:spcPct val="90000"/>
            </a:lnSpc>
            <a:spcBef>
              <a:spcPct val="0"/>
            </a:spcBef>
            <a:spcAft>
              <a:spcPct val="35000"/>
            </a:spcAft>
          </a:pPr>
          <a:r>
            <a:rPr lang="es-EC" sz="1900" kern="1200" dirty="0" smtClean="0"/>
            <a:t>Como se sabe este controlador maneja un proceso de bucle, el cual trata de mantener la variable del proceso en un valor deseado. Este bucle lee la variable y el valor deseado con lo que determina cuanta acción correctiva debe tomar el controlador.</a:t>
          </a:r>
          <a:endParaRPr lang="es-ES" sz="1900" kern="1200" dirty="0"/>
        </a:p>
      </dsp:txBody>
      <dsp:txXfrm>
        <a:off x="1172513" y="693836"/>
        <a:ext cx="6802308" cy="1191596"/>
      </dsp:txXfrm>
    </dsp:sp>
    <dsp:sp modelId="{ED9D5064-F142-4AE6-B587-BCA6FD4DFF0A}">
      <dsp:nvSpPr>
        <dsp:cNvPr id="0" name=""/>
        <dsp:cNvSpPr/>
      </dsp:nvSpPr>
      <dsp:spPr>
        <a:xfrm>
          <a:off x="801256" y="514154"/>
          <a:ext cx="327677" cy="2224702"/>
        </a:xfrm>
        <a:custGeom>
          <a:avLst/>
          <a:gdLst/>
          <a:ahLst/>
          <a:cxnLst/>
          <a:rect l="0" t="0" r="0" b="0"/>
          <a:pathLst>
            <a:path>
              <a:moveTo>
                <a:pt x="0" y="0"/>
              </a:moveTo>
              <a:lnTo>
                <a:pt x="0" y="2224702"/>
              </a:lnTo>
              <a:lnTo>
                <a:pt x="327677" y="22247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B13AE-23F9-46B8-9B81-A7245B5CB73C}">
      <dsp:nvSpPr>
        <dsp:cNvPr id="0" name=""/>
        <dsp:cNvSpPr/>
      </dsp:nvSpPr>
      <dsp:spPr>
        <a:xfrm>
          <a:off x="1128934" y="1995073"/>
          <a:ext cx="6882959" cy="14875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just" defTabSz="844550">
            <a:lnSpc>
              <a:spcPct val="90000"/>
            </a:lnSpc>
            <a:spcBef>
              <a:spcPct val="0"/>
            </a:spcBef>
            <a:spcAft>
              <a:spcPct val="35000"/>
            </a:spcAft>
          </a:pPr>
          <a:r>
            <a:rPr lang="es-EC" sz="1900" kern="1200" dirty="0" smtClean="0"/>
            <a:t>Como se trata de un bucle de circuito cerrado se retroalimenta con el cual el controlador determina el error que existe mediante la resta de la variable en ese momento del proceso y el punto de ajuste a donde queremos que llegue, todo esto se lo hace en el menor tiempo posible para el controlador.</a:t>
          </a:r>
        </a:p>
      </dsp:txBody>
      <dsp:txXfrm>
        <a:off x="1172503" y="2038642"/>
        <a:ext cx="6795821" cy="1400429"/>
      </dsp:txXfrm>
    </dsp:sp>
    <dsp:sp modelId="{B2CA0CDE-82BB-4CD7-BF5D-A0F4D321E45D}">
      <dsp:nvSpPr>
        <dsp:cNvPr id="0" name=""/>
        <dsp:cNvSpPr/>
      </dsp:nvSpPr>
      <dsp:spPr>
        <a:xfrm>
          <a:off x="801256" y="514154"/>
          <a:ext cx="296038" cy="3671109"/>
        </a:xfrm>
        <a:custGeom>
          <a:avLst/>
          <a:gdLst/>
          <a:ahLst/>
          <a:cxnLst/>
          <a:rect l="0" t="0" r="0" b="0"/>
          <a:pathLst>
            <a:path>
              <a:moveTo>
                <a:pt x="0" y="0"/>
              </a:moveTo>
              <a:lnTo>
                <a:pt x="0" y="3671109"/>
              </a:lnTo>
              <a:lnTo>
                <a:pt x="296038" y="36711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AC12CA-602E-412A-B710-7DEC79CAC69F}">
      <dsp:nvSpPr>
        <dsp:cNvPr id="0" name=""/>
        <dsp:cNvSpPr/>
      </dsp:nvSpPr>
      <dsp:spPr>
        <a:xfrm>
          <a:off x="1097295" y="3556432"/>
          <a:ext cx="6909712" cy="125766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just" defTabSz="844550">
            <a:lnSpc>
              <a:spcPct val="90000"/>
            </a:lnSpc>
            <a:spcBef>
              <a:spcPct val="0"/>
            </a:spcBef>
            <a:spcAft>
              <a:spcPct val="35000"/>
            </a:spcAft>
          </a:pPr>
          <a:r>
            <a:rPr lang="es-EC" sz="1900" kern="1200" dirty="0" smtClean="0"/>
            <a:t>Con la respuesta del controlador en el proceso y el tiempo que necesita para esta respuesta, se logra crear funciones de transferencia que serian la representación matemática del sistema. </a:t>
          </a:r>
        </a:p>
      </dsp:txBody>
      <dsp:txXfrm>
        <a:off x="1134131" y="3593268"/>
        <a:ext cx="6836040" cy="11839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pPr/>
              <a:t>28/01/2020</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pPr/>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pPr/>
              <a:t>28/01/2020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pPr/>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Se observa que en el mercado actual existen sillas de ruedas eléctricas que superan los 1500 dólares por lo que es casi imposible de conseguir para personas de escasos recursos que tienen impedimentos físicos, limitándoles su desarrollo físico y emocional.</a:t>
            </a:r>
          </a:p>
          <a:p>
            <a:r>
              <a:rPr lang="es-EC" sz="1200" kern="1200" dirty="0" smtClean="0">
                <a:solidFill>
                  <a:schemeClr val="tx1"/>
                </a:solidFill>
                <a:effectLst/>
                <a:latin typeface="+mn-lt"/>
                <a:ea typeface="+mn-ea"/>
                <a:cs typeface="+mn-cs"/>
              </a:rPr>
              <a:t>Hay que recordar</a:t>
            </a:r>
            <a:r>
              <a:rPr lang="es-EC" sz="1200" kern="1200" baseline="0" dirty="0" smtClean="0">
                <a:solidFill>
                  <a:schemeClr val="tx1"/>
                </a:solidFill>
                <a:effectLst/>
                <a:latin typeface="+mn-lt"/>
                <a:ea typeface="+mn-ea"/>
                <a:cs typeface="+mn-cs"/>
              </a:rPr>
              <a:t> que u</a:t>
            </a:r>
            <a:r>
              <a:rPr lang="es-EC" sz="1200" kern="1200" dirty="0" smtClean="0">
                <a:solidFill>
                  <a:schemeClr val="tx1"/>
                </a:solidFill>
                <a:effectLst/>
                <a:latin typeface="+mn-lt"/>
                <a:ea typeface="+mn-ea"/>
                <a:cs typeface="+mn-cs"/>
              </a:rPr>
              <a:t>na persona que tiene autonomía en su movilización psicológicamente tendrá una mayor autoestima de la que no, </a:t>
            </a:r>
            <a:r>
              <a:rPr lang="es-ES" sz="1200" kern="1200" dirty="0" smtClean="0">
                <a:solidFill>
                  <a:schemeClr val="tx1"/>
                </a:solidFill>
                <a:effectLst/>
                <a:latin typeface="+mn-lt"/>
                <a:ea typeface="+mn-ea"/>
                <a:cs typeface="+mn-cs"/>
              </a:rPr>
              <a:t>una persona con auto-movilización física se integra mejor a la sociedad, busca auto superarse y es más animada con su entorno</a:t>
            </a:r>
            <a:r>
              <a:rPr lang="es-ES" sz="1200" kern="1200" baseline="0" dirty="0" smtClean="0">
                <a:solidFill>
                  <a:schemeClr val="tx1"/>
                </a:solidFill>
                <a:effectLst/>
                <a:latin typeface="+mn-lt"/>
                <a:ea typeface="+mn-ea"/>
                <a:cs typeface="+mn-cs"/>
              </a:rPr>
              <a:t> por lo que una persona con impedimentos físicos </a:t>
            </a:r>
            <a:r>
              <a:rPr lang="es-EC" sz="1200" kern="1200" dirty="0" smtClean="0">
                <a:solidFill>
                  <a:schemeClr val="tx1"/>
                </a:solidFill>
                <a:effectLst/>
                <a:latin typeface="+mn-lt"/>
                <a:ea typeface="+mn-ea"/>
                <a:cs typeface="+mn-cs"/>
              </a:rPr>
              <a:t>se integra más rápido a la sociedad al tener una silla de ruedas que se mueva con un simple mando sin importar</a:t>
            </a:r>
            <a:r>
              <a:rPr lang="es-EC" sz="1200" kern="1200" baseline="0" dirty="0" smtClean="0">
                <a:solidFill>
                  <a:schemeClr val="tx1"/>
                </a:solidFill>
                <a:effectLst/>
                <a:latin typeface="+mn-lt"/>
                <a:ea typeface="+mn-ea"/>
                <a:cs typeface="+mn-cs"/>
              </a:rPr>
              <a:t> su tipo de impedimento físico.</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5</a:t>
            </a:fld>
            <a:endParaRPr lang="es-ES"/>
          </a:p>
        </p:txBody>
      </p:sp>
    </p:spTree>
    <p:extLst>
      <p:ext uri="{BB962C8B-B14F-4D97-AF65-F5344CB8AC3E}">
        <p14:creationId xmlns:p14="http://schemas.microsoft.com/office/powerpoint/2010/main" val="1925279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controlador PI es el controlador más utilizado en la industria, el cual permite variar sus dos parámetros de forma fácil. </a:t>
            </a:r>
            <a:r>
              <a:rPr lang="es-EC" sz="1200" kern="1200" dirty="0" err="1" smtClean="0">
                <a:solidFill>
                  <a:schemeClr val="tx1"/>
                </a:solidFill>
                <a:effectLst/>
                <a:latin typeface="+mn-lt"/>
                <a:ea typeface="+mn-ea"/>
                <a:cs typeface="+mn-cs"/>
              </a:rPr>
              <a:t>Kp</a:t>
            </a:r>
            <a:r>
              <a:rPr lang="es-EC" sz="1200" kern="1200" dirty="0" smtClean="0">
                <a:solidFill>
                  <a:schemeClr val="tx1"/>
                </a:solidFill>
                <a:effectLst/>
                <a:latin typeface="+mn-lt"/>
                <a:ea typeface="+mn-ea"/>
                <a:cs typeface="+mn-cs"/>
              </a:rPr>
              <a:t> y Ki</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16</a:t>
            </a:fld>
            <a:endParaRPr lang="es-ES"/>
          </a:p>
        </p:txBody>
      </p:sp>
    </p:spTree>
    <p:extLst>
      <p:ext uri="{BB962C8B-B14F-4D97-AF65-F5344CB8AC3E}">
        <p14:creationId xmlns:p14="http://schemas.microsoft.com/office/powerpoint/2010/main" val="1080232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t>La lógica difusa es una rama de la inteligencia artificial, que se ocupa del razonamiento mediante algoritmos usados para emular el pensamiento humano. Esto se aplica a técnicas de control donde el proceso no puede ser representado en forma binaria</a:t>
            </a:r>
            <a:endParaRPr lang="es-EC" dirty="0" smtClean="0"/>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Estas 3 acciones siempre mantienen su orden</a:t>
            </a:r>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18</a:t>
            </a:fld>
            <a:endParaRPr lang="es-ES"/>
          </a:p>
        </p:txBody>
      </p:sp>
    </p:spTree>
    <p:extLst>
      <p:ext uri="{BB962C8B-B14F-4D97-AF65-F5344CB8AC3E}">
        <p14:creationId xmlns:p14="http://schemas.microsoft.com/office/powerpoint/2010/main" val="110454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Estas 3 acciones siempre mantienen su orden.</a:t>
            </a:r>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19</a:t>
            </a:fld>
            <a:endParaRPr lang="es-ES"/>
          </a:p>
        </p:txBody>
      </p:sp>
    </p:spTree>
    <p:extLst>
      <p:ext uri="{BB962C8B-B14F-4D97-AF65-F5344CB8AC3E}">
        <p14:creationId xmlns:p14="http://schemas.microsoft.com/office/powerpoint/2010/main" val="422131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El</a:t>
            </a:r>
            <a:r>
              <a:rPr lang="es-EC" baseline="0" dirty="0" smtClean="0"/>
              <a:t> proceso de </a:t>
            </a:r>
            <a:r>
              <a:rPr lang="es-EC" baseline="0" dirty="0" err="1" smtClean="0"/>
              <a:t>fuzzificación</a:t>
            </a:r>
            <a:r>
              <a:rPr lang="es-EC" baseline="0" dirty="0" smtClean="0"/>
              <a:t> crea funciones miembro que son curvas de transición entre valores </a:t>
            </a:r>
            <a:r>
              <a:rPr lang="es-EC" baseline="0" dirty="0" err="1" smtClean="0"/>
              <a:t>minimos</a:t>
            </a:r>
            <a:r>
              <a:rPr lang="es-EC" baseline="0" dirty="0" smtClean="0"/>
              <a:t> y máximos de los valores de control(0-1).</a:t>
            </a:r>
          </a:p>
          <a:p>
            <a:endParaRPr lang="es-EC" baseline="0" dirty="0" smtClean="0"/>
          </a:p>
          <a:p>
            <a:r>
              <a:rPr lang="es-EC" baseline="0" dirty="0" smtClean="0"/>
              <a:t>Estas funciones miembro pueden llegar a tener diferentes formas dependiendo del conjunto de datos que se tome, entre las cuales son:</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20</a:t>
            </a:fld>
            <a:endParaRPr lang="es-ES"/>
          </a:p>
        </p:txBody>
      </p:sp>
    </p:spTree>
    <p:extLst>
      <p:ext uri="{BB962C8B-B14F-4D97-AF65-F5344CB8AC3E}">
        <p14:creationId xmlns:p14="http://schemas.microsoft.com/office/powerpoint/2010/main" val="162577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grafica indica un</a:t>
            </a:r>
            <a:r>
              <a:rPr lang="es-EC" baseline="0" dirty="0" smtClean="0"/>
              <a:t> controlador difuso estable generado a partir de un mínimo nivel de reglas de 3x3</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21</a:t>
            </a:fld>
            <a:endParaRPr lang="es-ES"/>
          </a:p>
        </p:txBody>
      </p:sp>
    </p:spTree>
    <p:extLst>
      <p:ext uri="{BB962C8B-B14F-4D97-AF65-F5344CB8AC3E}">
        <p14:creationId xmlns:p14="http://schemas.microsoft.com/office/powerpoint/2010/main" val="73848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El método más popular y utilizado es el del cálculo del centroide, el cual retorna el centro del área bajo la curva</a:t>
            </a:r>
            <a:endParaRPr lang="es-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hay que aclarar que este controlador Fuzzy tiene más parámetros que un controlador PI, por lo que su estabilidad es más difícil de garantizar debido a su complejidad matemática.</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22</a:t>
            </a:fld>
            <a:endParaRPr lang="es-ES"/>
          </a:p>
        </p:txBody>
      </p:sp>
    </p:spTree>
    <p:extLst>
      <p:ext uri="{BB962C8B-B14F-4D97-AF65-F5344CB8AC3E}">
        <p14:creationId xmlns:p14="http://schemas.microsoft.com/office/powerpoint/2010/main" val="150387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Gracias al patrocinador se tiene una silla de ruedas convencional sobre la cual se comenzara a hacer las modificaciones, como se ve en el diagrama de bloques al iniciar el proyecto se tubo que </a:t>
            </a:r>
            <a:r>
              <a:rPr lang="es-EC" dirty="0" err="1" smtClean="0"/>
              <a:t>elejir</a:t>
            </a:r>
            <a:r>
              <a:rPr lang="es-EC" dirty="0" smtClean="0"/>
              <a:t> con que tipo de motor DC se </a:t>
            </a:r>
            <a:r>
              <a:rPr lang="es-EC" dirty="0" err="1" smtClean="0"/>
              <a:t>comensara</a:t>
            </a:r>
            <a:r>
              <a:rPr lang="es-EC" dirty="0" smtClean="0"/>
              <a:t> a trabajar (arranque o limpiaparabrisas) una vez </a:t>
            </a:r>
            <a:r>
              <a:rPr lang="es-EC" dirty="0" err="1" smtClean="0"/>
              <a:t>elejido</a:t>
            </a:r>
            <a:r>
              <a:rPr lang="es-EC" dirty="0" smtClean="0"/>
              <a:t> esto, se comienza a </a:t>
            </a:r>
            <a:r>
              <a:rPr lang="es-EC" dirty="0" err="1" smtClean="0"/>
              <a:t>elejir</a:t>
            </a:r>
            <a:r>
              <a:rPr lang="es-EC" dirty="0" smtClean="0"/>
              <a:t> un eje para transmitir el movimiento a las ruedas, este movimiento se estudiara en 3 formas por poleas, engranajes o catalinas, una vez seleccionado el motor y su forma de transmisión se tomarán datos de la velocidad. El</a:t>
            </a:r>
            <a:r>
              <a:rPr lang="es-EC" baseline="0" dirty="0" smtClean="0"/>
              <a:t> siguiente problema a detectar es como sujetar los motores, seguido por identificar el eje que se va a usar en las ruedas.</a:t>
            </a:r>
          </a:p>
          <a:p>
            <a:r>
              <a:rPr lang="es-EC" baseline="0" dirty="0" smtClean="0"/>
              <a:t>Por ultimo se vera el problema de como el movimiento de la silla de ruedas.</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27</a:t>
            </a:fld>
            <a:endParaRPr lang="es-ES"/>
          </a:p>
        </p:txBody>
      </p:sp>
    </p:spTree>
    <p:extLst>
      <p:ext uri="{BB962C8B-B14F-4D97-AF65-F5344CB8AC3E}">
        <p14:creationId xmlns:p14="http://schemas.microsoft.com/office/powerpoint/2010/main" val="156964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Hay que siempre recordar</a:t>
            </a:r>
            <a:r>
              <a:rPr lang="es-EC" baseline="0" dirty="0" smtClean="0"/>
              <a:t> que la silla de ruedas cumpla con normas estándar de desplazamiento, seguridad y ruido bajo estos conceptos se hicieron los estudios  para elegir el mejor componente para la silla de ruedas.</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28</a:t>
            </a:fld>
            <a:endParaRPr lang="es-ES"/>
          </a:p>
        </p:txBody>
      </p:sp>
    </p:spTree>
    <p:extLst>
      <p:ext uri="{BB962C8B-B14F-4D97-AF65-F5344CB8AC3E}">
        <p14:creationId xmlns:p14="http://schemas.microsoft.com/office/powerpoint/2010/main" val="108936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aseline="0" dirty="0" smtClean="0"/>
              <a:t>Al momento de hacer el estudio de que motor DC se usaría, se comenzó a comparar motores de arranque y motores limpiaparabrisas. Los motores de arranque son extremadamente ruidosos, y necesitan un gran espacio para poder bajar su velocidad por medio de engranajes por lo que su estructura cambiaria notablemente, en cambio los motores de limpiaparabrisas vienen con cajas reductoras incorporadas que bajan sus RPM y son en comparación con los de arranque muy silenciosos. Por lo que se toma la decisión de trabajar con los motores limpiaparabrisas.</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29</a:t>
            </a:fld>
            <a:endParaRPr lang="es-ES"/>
          </a:p>
        </p:txBody>
      </p:sp>
    </p:spTree>
    <p:extLst>
      <p:ext uri="{BB962C8B-B14F-4D97-AF65-F5344CB8AC3E}">
        <p14:creationId xmlns:p14="http://schemas.microsoft.com/office/powerpoint/2010/main" val="419803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Al tener</a:t>
            </a:r>
            <a:r>
              <a:rPr lang="es-EC" baseline="0" dirty="0" smtClean="0"/>
              <a:t> ya </a:t>
            </a:r>
            <a:r>
              <a:rPr lang="es-EC" baseline="0" dirty="0" err="1" smtClean="0"/>
              <a:t>elejido</a:t>
            </a:r>
            <a:r>
              <a:rPr lang="es-EC" baseline="0" dirty="0" smtClean="0"/>
              <a:t> el tipo de motor se pretende saber como se va a transmitir su movimiento, por </a:t>
            </a:r>
            <a:r>
              <a:rPr lang="es-EC" baseline="0" dirty="0" smtClean="0"/>
              <a:t>bandas, </a:t>
            </a:r>
            <a:r>
              <a:rPr lang="es-EC" baseline="0" dirty="0" err="1" smtClean="0"/>
              <a:t>angranajes</a:t>
            </a:r>
            <a:r>
              <a:rPr lang="es-EC" baseline="0" dirty="0" smtClean="0"/>
              <a:t> </a:t>
            </a:r>
            <a:r>
              <a:rPr lang="es-EC" baseline="0" dirty="0" smtClean="0"/>
              <a:t>o catalinas. Las </a:t>
            </a:r>
            <a:r>
              <a:rPr lang="es-EC" baseline="0" dirty="0" smtClean="0"/>
              <a:t>bandas </a:t>
            </a:r>
            <a:r>
              <a:rPr lang="es-EC" baseline="0" dirty="0" smtClean="0"/>
              <a:t>con el tiempo de trabajo se llegan a resbalar, por lo que no son muy confiables, los engranajes son mas robustos y confiables, pero son costosos ya que se los </a:t>
            </a:r>
            <a:r>
              <a:rPr lang="es-EC" baseline="0" dirty="0" err="1" smtClean="0"/>
              <a:t>mandaria</a:t>
            </a:r>
            <a:r>
              <a:rPr lang="es-EC" baseline="0" dirty="0" smtClean="0"/>
              <a:t> a hacer a una medida especifica, a parte que con el movimiento también necesitan otros accesorios como chumaceras ejes de apoyo, </a:t>
            </a:r>
            <a:r>
              <a:rPr lang="es-EC" baseline="0" dirty="0" err="1" smtClean="0"/>
              <a:t>etc</a:t>
            </a:r>
            <a:r>
              <a:rPr lang="es-EC" baseline="0" dirty="0" smtClean="0"/>
              <a:t>, por lo que su instalación se convertiría en extremadamente costosa. Las catalinas son la forma de transmisión ideal, se las puede conseguir fácilmente en el mercado, no necesitan otros accesorios a parte de una cadena y son confiables en su forma de transmitir el movimiento.</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30</a:t>
            </a:fld>
            <a:endParaRPr lang="es-ES"/>
          </a:p>
        </p:txBody>
      </p:sp>
    </p:spTree>
    <p:extLst>
      <p:ext uri="{BB962C8B-B14F-4D97-AF65-F5344CB8AC3E}">
        <p14:creationId xmlns:p14="http://schemas.microsoft.com/office/powerpoint/2010/main" val="50821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El sistema contará con un controlador PI-Difuso Adaptativo, el cual representa el componente investigativo que permite ofrecer un mayor nivel tecnológico,</a:t>
            </a:r>
            <a:r>
              <a:rPr lang="es-EC" baseline="0" dirty="0" smtClean="0"/>
              <a:t> adaptándolo con sensores para que se detenga automáticamente y que se lo pueda controlar fácilmente desde un mando las 3 diferentes velocidades que tiene, todo esto </a:t>
            </a:r>
            <a:r>
              <a:rPr lang="es-EC" dirty="0" smtClean="0"/>
              <a:t>manteniendo un precio relativamente bajo para la silla de ruedas.</a:t>
            </a:r>
            <a:endParaRPr lang="es-ES" dirty="0" smtClean="0"/>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6</a:t>
            </a:fld>
            <a:endParaRPr lang="es-ES"/>
          </a:p>
        </p:txBody>
      </p:sp>
    </p:spTree>
    <p:extLst>
      <p:ext uri="{BB962C8B-B14F-4D97-AF65-F5344CB8AC3E}">
        <p14:creationId xmlns:p14="http://schemas.microsoft.com/office/powerpoint/2010/main" val="29430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tubo que construir una base para sostener los motores, se construyo un buje en el cual se puedan conectar la catalina y el buje de </a:t>
            </a:r>
            <a:r>
              <a:rPr lang="es-EC" dirty="0" err="1" smtClean="0"/>
              <a:t>piñon</a:t>
            </a:r>
            <a:r>
              <a:rPr lang="es-EC" dirty="0" smtClean="0"/>
              <a:t> fijo y se soldaron las catalinas a ejes y bujes</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31</a:t>
            </a:fld>
            <a:endParaRPr lang="es-ES"/>
          </a:p>
        </p:txBody>
      </p:sp>
    </p:spTree>
    <p:extLst>
      <p:ext uri="{BB962C8B-B14F-4D97-AF65-F5344CB8AC3E}">
        <p14:creationId xmlns:p14="http://schemas.microsoft.com/office/powerpoint/2010/main" val="153237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Desde un inicio se decide trabajar con Arduinos por su bajo costo y fácil manipulación, se usaran 2 arduinos, uno controlara a los motores y otro se encargara exclusivamente de los sensores. </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33</a:t>
            </a:fld>
            <a:endParaRPr lang="es-ES"/>
          </a:p>
        </p:txBody>
      </p:sp>
    </p:spTree>
    <p:extLst>
      <p:ext uri="{BB962C8B-B14F-4D97-AF65-F5344CB8AC3E}">
        <p14:creationId xmlns:p14="http://schemas.microsoft.com/office/powerpoint/2010/main" val="210150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 activar</a:t>
            </a:r>
            <a:r>
              <a:rPr lang="es-EC" baseline="0" dirty="0" smtClean="0"/>
              <a:t> la fuente se instala un interruptor que la energizara y cargara a la batería en un tiempo aproximado de 1 hora. Adicionalmente la </a:t>
            </a:r>
            <a:r>
              <a:rPr lang="es-EC" baseline="0" dirty="0" err="1" smtClean="0"/>
              <a:t>bateria</a:t>
            </a:r>
            <a:r>
              <a:rPr lang="es-EC" baseline="0" dirty="0" smtClean="0"/>
              <a:t> tiene un </a:t>
            </a:r>
            <a:r>
              <a:rPr lang="es-EC" baseline="0" dirty="0" err="1" smtClean="0"/>
              <a:t>breaker</a:t>
            </a:r>
            <a:r>
              <a:rPr lang="es-EC" baseline="0" dirty="0" smtClean="0"/>
              <a:t> que permite energizar toda la silla de ruedas, este </a:t>
            </a:r>
            <a:r>
              <a:rPr lang="es-EC" baseline="0" dirty="0" err="1" smtClean="0"/>
              <a:t>breaker</a:t>
            </a:r>
            <a:r>
              <a:rPr lang="es-EC" baseline="0" dirty="0" smtClean="0"/>
              <a:t> sirve como un punto de seguridad, ya que esta calibrado para resetearse si por el pasan mas de 40Amperios, corriente suficiente para energizar los 2 motores y los circuitos de control.</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34</a:t>
            </a:fld>
            <a:endParaRPr lang="es-ES"/>
          </a:p>
        </p:txBody>
      </p:sp>
    </p:spTree>
    <p:extLst>
      <p:ext uri="{BB962C8B-B14F-4D97-AF65-F5344CB8AC3E}">
        <p14:creationId xmlns:p14="http://schemas.microsoft.com/office/powerpoint/2010/main" val="700983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35</a:t>
            </a:fld>
            <a:endParaRPr lang="es-ES"/>
          </a:p>
        </p:txBody>
      </p:sp>
    </p:spTree>
    <p:extLst>
      <p:ext uri="{BB962C8B-B14F-4D97-AF65-F5344CB8AC3E}">
        <p14:creationId xmlns:p14="http://schemas.microsoft.com/office/powerpoint/2010/main" val="112353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36</a:t>
            </a:fld>
            <a:endParaRPr lang="es-ES"/>
          </a:p>
        </p:txBody>
      </p:sp>
    </p:spTree>
    <p:extLst>
      <p:ext uri="{BB962C8B-B14F-4D97-AF65-F5344CB8AC3E}">
        <p14:creationId xmlns:p14="http://schemas.microsoft.com/office/powerpoint/2010/main" val="405175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Se tubo que construir una base para sostener los motores, se construyo un buje en el cual se puedan conectar la catalina y el buje de </a:t>
            </a:r>
            <a:r>
              <a:rPr lang="es-EC" dirty="0" err="1" smtClean="0"/>
              <a:t>piñon</a:t>
            </a:r>
            <a:r>
              <a:rPr lang="es-EC" dirty="0" smtClean="0"/>
              <a:t> fijo y se soldaron las catalinas a ejes y bujes</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37</a:t>
            </a:fld>
            <a:endParaRPr lang="es-ES"/>
          </a:p>
        </p:txBody>
      </p:sp>
    </p:spTree>
    <p:extLst>
      <p:ext uri="{BB962C8B-B14F-4D97-AF65-F5344CB8AC3E}">
        <p14:creationId xmlns:p14="http://schemas.microsoft.com/office/powerpoint/2010/main" val="49312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Este puente H nos permite cambiar el sentido de giro de los motores DC por tener 2 controladores internos. Cada uno de los pines del puente H tiene su función específica: 1 y 2 es para habilitar el sentido de giro hacia la derecha o izquierda del motor y su velocidad depende de la señal PWM que lance el programa del arduino mega; 3 y 4 habilitan los dos controladores del Puente H para poder cambiar de giro según la necesidad ya sea derecha o izquierda hay que decir que estos solo se los habilitará y permanecerán con VCC; 5 y 6 se usan para sensores de voltaje y corriente que en este caso no se usaran; 7 es para la entrada VCC de 5V; 8 es para GND</a:t>
            </a:r>
          </a:p>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38</a:t>
            </a:fld>
            <a:endParaRPr lang="es-ES"/>
          </a:p>
        </p:txBody>
      </p:sp>
    </p:spTree>
    <p:extLst>
      <p:ext uri="{BB962C8B-B14F-4D97-AF65-F5344CB8AC3E}">
        <p14:creationId xmlns:p14="http://schemas.microsoft.com/office/powerpoint/2010/main" val="2612034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53</a:t>
            </a:fld>
            <a:endParaRPr lang="es-ES"/>
          </a:p>
        </p:txBody>
      </p:sp>
    </p:spTree>
    <p:extLst>
      <p:ext uri="{BB962C8B-B14F-4D97-AF65-F5344CB8AC3E}">
        <p14:creationId xmlns:p14="http://schemas.microsoft.com/office/powerpoint/2010/main" val="3337009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70</a:t>
            </a:fld>
            <a:endParaRPr lang="es-ES"/>
          </a:p>
        </p:txBody>
      </p:sp>
    </p:spTree>
    <p:extLst>
      <p:ext uri="{BB962C8B-B14F-4D97-AF65-F5344CB8AC3E}">
        <p14:creationId xmlns:p14="http://schemas.microsoft.com/office/powerpoint/2010/main" val="79878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Investigar el controlador PI-difuso</a:t>
            </a:r>
            <a:r>
              <a:rPr lang="es-EC" baseline="0" dirty="0" smtClean="0"/>
              <a:t> Adaptativo e implementarlo con indicadores visuales.</a:t>
            </a:r>
          </a:p>
          <a:p>
            <a:r>
              <a:rPr lang="es-EC" baseline="0" dirty="0" smtClean="0"/>
              <a:t>Implementar circuitos de potencia alta, que puedan manejar motores dc de gran torque y permitan recargar baterías en el tiempo mas corto posible.</a:t>
            </a:r>
          </a:p>
          <a:p>
            <a:r>
              <a:rPr lang="es-EC" baseline="0" dirty="0" smtClean="0"/>
              <a:t>Documentar el prototipo tanto en su diseño mecánico y eléctrico, todo esto se sustentara con pruebas de funcionamiento.</a:t>
            </a:r>
            <a:endParaRPr lang="es-EC"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pPr/>
              <a:t>8</a:t>
            </a:fld>
            <a:endParaRPr lang="es-ES"/>
          </a:p>
        </p:txBody>
      </p:sp>
    </p:spTree>
    <p:extLst>
      <p:ext uri="{BB962C8B-B14F-4D97-AF65-F5344CB8AC3E}">
        <p14:creationId xmlns:p14="http://schemas.microsoft.com/office/powerpoint/2010/main" val="175621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Para el presente Proyecto se usa el Controlador PI-</a:t>
            </a:r>
            <a:r>
              <a:rPr lang="es-EC" sz="1200" kern="1200" dirty="0" err="1" smtClean="0">
                <a:solidFill>
                  <a:schemeClr val="tx1"/>
                </a:solidFill>
                <a:latin typeface="+mn-lt"/>
                <a:ea typeface="+mn-ea"/>
                <a:cs typeface="+mn-cs"/>
              </a:rPr>
              <a:t>Fuzzy</a:t>
            </a:r>
            <a:r>
              <a:rPr lang="es-EC" sz="1200" kern="1200" dirty="0" smtClean="0">
                <a:solidFill>
                  <a:schemeClr val="tx1"/>
                </a:solidFill>
                <a:latin typeface="+mn-lt"/>
                <a:ea typeface="+mn-ea"/>
                <a:cs typeface="+mn-cs"/>
              </a:rPr>
              <a:t> Adaptativo, por lo cual se debe hacer una comprensión del controlador PID</a:t>
            </a:r>
            <a:r>
              <a:rPr lang="es-EC" sz="1200" kern="1200" baseline="0" dirty="0" smtClean="0">
                <a:solidFill>
                  <a:schemeClr val="tx1"/>
                </a:solidFill>
                <a:latin typeface="+mn-lt"/>
                <a:ea typeface="+mn-ea"/>
                <a:cs typeface="+mn-cs"/>
              </a:rPr>
              <a:t> y del controlador </a:t>
            </a:r>
            <a:r>
              <a:rPr lang="es-EC" sz="1200" kern="1200" dirty="0" err="1" smtClean="0">
                <a:solidFill>
                  <a:schemeClr val="tx1"/>
                </a:solidFill>
                <a:latin typeface="+mn-lt"/>
                <a:ea typeface="+mn-ea"/>
                <a:cs typeface="+mn-cs"/>
              </a:rPr>
              <a:t>Fuzzy</a:t>
            </a:r>
            <a:r>
              <a:rPr lang="es-EC" sz="1200" kern="1200" dirty="0" smtClean="0">
                <a:solidFill>
                  <a:schemeClr val="tx1"/>
                </a:solidFill>
                <a:latin typeface="+mn-lt"/>
                <a:ea typeface="+mn-ea"/>
                <a:cs typeface="+mn-cs"/>
              </a:rPr>
              <a:t> para luego hablar de la integración en el Controlador PI- Difuso Adaptativo.</a:t>
            </a:r>
            <a:endParaRPr lang="es-EC"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pPr/>
              <a:t>9</a:t>
            </a:fld>
            <a:endParaRPr lang="es-ES"/>
          </a:p>
        </p:txBody>
      </p:sp>
    </p:spTree>
    <p:extLst>
      <p:ext uri="{BB962C8B-B14F-4D97-AF65-F5344CB8AC3E}">
        <p14:creationId xmlns:p14="http://schemas.microsoft.com/office/powerpoint/2010/main" val="382396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Para entender completamente al controlador PID se hará una breve explicación de</a:t>
            </a:r>
            <a:r>
              <a:rPr lang="es-EC" sz="1200" kern="1200" baseline="0" dirty="0" smtClean="0">
                <a:solidFill>
                  <a:schemeClr val="tx1"/>
                </a:solidFill>
                <a:latin typeface="+mn-lt"/>
                <a:ea typeface="+mn-ea"/>
                <a:cs typeface="+mn-cs"/>
              </a:rPr>
              <a:t> sus</a:t>
            </a:r>
            <a:r>
              <a:rPr lang="es-EC" sz="1200" kern="1200" dirty="0" smtClean="0">
                <a:solidFill>
                  <a:schemeClr val="tx1"/>
                </a:solidFill>
                <a:latin typeface="+mn-lt"/>
                <a:ea typeface="+mn-ea"/>
                <a:cs typeface="+mn-cs"/>
              </a:rPr>
              <a:t> procesos proporcionales, integrales y derivativos.</a:t>
            </a:r>
          </a:p>
          <a:p>
            <a:r>
              <a:rPr lang="es-EC" sz="1200" kern="1200" dirty="0" smtClean="0">
                <a:solidFill>
                  <a:schemeClr val="tx1"/>
                </a:solidFill>
                <a:latin typeface="+mn-lt"/>
                <a:ea typeface="+mn-ea"/>
                <a:cs typeface="+mn-cs"/>
              </a:rPr>
              <a:t>Como se recordara en el controlador PID</a:t>
            </a:r>
            <a:r>
              <a:rPr lang="es-EC" sz="1200" kern="1200" baseline="0" dirty="0" smtClean="0">
                <a:solidFill>
                  <a:schemeClr val="tx1"/>
                </a:solidFill>
                <a:latin typeface="+mn-lt"/>
                <a:ea typeface="+mn-ea"/>
                <a:cs typeface="+mn-cs"/>
              </a:rPr>
              <a:t> se maneja un proceso de bucle o circuito cerrado en el cual lee la ultima variable del proceso en ese instante y la compara con un valor deseado, con lo que determina si el controlador debe tomar alguna acción correctiva para llegar al valor deseado en el menor tiempo posible del controlador.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Con la respuesta del controlador en el proceso y el tiempo que necesita para esta respuesta, se logra crear funciones de transferencia que serian la representación matemática del sistema. </a:t>
            </a:r>
          </a:p>
          <a:p>
            <a:endParaRPr lang="es-EC"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pPr/>
              <a:t>10</a:t>
            </a:fld>
            <a:endParaRPr lang="es-ES"/>
          </a:p>
        </p:txBody>
      </p:sp>
    </p:spTree>
    <p:extLst>
      <p:ext uri="{BB962C8B-B14F-4D97-AF65-F5344CB8AC3E}">
        <p14:creationId xmlns:p14="http://schemas.microsoft.com/office/powerpoint/2010/main" val="3848659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el presente proyecto</a:t>
            </a:r>
            <a:r>
              <a:rPr lang="es-EC" sz="1200" kern="1200" baseline="0" dirty="0" smtClean="0">
                <a:solidFill>
                  <a:schemeClr val="tx1"/>
                </a:solidFill>
                <a:effectLst/>
                <a:latin typeface="+mn-lt"/>
                <a:ea typeface="+mn-ea"/>
                <a:cs typeface="+mn-cs"/>
              </a:rPr>
              <a:t> al tomar los datos del numero de revoluciones en función de tiempo que generan los motores DC al hacerlos trabajar con toda la carga, nos generara</a:t>
            </a:r>
            <a:r>
              <a:rPr lang="es-EC" sz="1200" kern="1200" dirty="0" smtClean="0">
                <a:solidFill>
                  <a:schemeClr val="tx1"/>
                </a:solidFill>
                <a:effectLst/>
                <a:latin typeface="+mn-lt"/>
                <a:ea typeface="+mn-ea"/>
                <a:cs typeface="+mn-cs"/>
              </a:rPr>
              <a:t> una ecuación de Laplace de Segundo orden similar a la que se puede observar</a:t>
            </a:r>
            <a:r>
              <a:rPr lang="es-EC" sz="1200" kern="1200" baseline="0" dirty="0" smtClean="0">
                <a:solidFill>
                  <a:schemeClr val="tx1"/>
                </a:solidFill>
                <a:effectLst/>
                <a:latin typeface="+mn-lt"/>
                <a:ea typeface="+mn-ea"/>
                <a:cs typeface="+mn-cs"/>
              </a:rPr>
              <a:t> en la figura</a:t>
            </a:r>
            <a:r>
              <a:rPr lang="es-EC" sz="1200" kern="1200" dirty="0" smtClean="0">
                <a:solidFill>
                  <a:schemeClr val="tx1"/>
                </a:solidFill>
                <a:effectLst/>
                <a:latin typeface="+mn-lt"/>
                <a:ea typeface="+mn-ea"/>
                <a:cs typeface="+mn-cs"/>
              </a:rPr>
              <a:t>. Esta</a:t>
            </a:r>
            <a:r>
              <a:rPr lang="es-EC" sz="1200" kern="1200" baseline="0" dirty="0" smtClean="0">
                <a:solidFill>
                  <a:schemeClr val="tx1"/>
                </a:solidFill>
                <a:effectLst/>
                <a:latin typeface="+mn-lt"/>
                <a:ea typeface="+mn-ea"/>
                <a:cs typeface="+mn-cs"/>
              </a:rPr>
              <a:t> información se manejara posteriormente de mejor manera con el programa de MatLab.</a:t>
            </a:r>
          </a:p>
          <a:p>
            <a:r>
              <a:rPr lang="es-EC" sz="1200" kern="1200" baseline="0" dirty="0" smtClean="0">
                <a:solidFill>
                  <a:schemeClr val="tx1"/>
                </a:solidFill>
                <a:effectLst/>
                <a:latin typeface="+mn-lt"/>
                <a:ea typeface="+mn-ea"/>
                <a:cs typeface="+mn-cs"/>
              </a:rPr>
              <a:t>Se va a explicar el funcionamiento del controlador </a:t>
            </a:r>
            <a:r>
              <a:rPr lang="es-EC" sz="1200" kern="1200" baseline="0" dirty="0" err="1" smtClean="0">
                <a:solidFill>
                  <a:schemeClr val="tx1"/>
                </a:solidFill>
                <a:effectLst/>
                <a:latin typeface="+mn-lt"/>
                <a:ea typeface="+mn-ea"/>
                <a:cs typeface="+mn-cs"/>
              </a:rPr>
              <a:t>pid</a:t>
            </a:r>
            <a:r>
              <a:rPr lang="es-EC" sz="1200" kern="1200" baseline="0" dirty="0" smtClean="0">
                <a:solidFill>
                  <a:schemeClr val="tx1"/>
                </a:solidFill>
                <a:effectLst/>
                <a:latin typeface="+mn-lt"/>
                <a:ea typeface="+mn-ea"/>
                <a:cs typeface="+mn-cs"/>
              </a:rPr>
              <a:t> en sus 3 modos principales, lo que se debe observar es que se tiene diferentes reacciones a la entrada del error del sistema corrigiendo la variable del proceso.</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11</a:t>
            </a:fld>
            <a:endParaRPr lang="es-ES"/>
          </a:p>
        </p:txBody>
      </p:sp>
    </p:spTree>
    <p:extLst>
      <p:ext uri="{BB962C8B-B14F-4D97-AF65-F5344CB8AC3E}">
        <p14:creationId xmlns:p14="http://schemas.microsoft.com/office/powerpoint/2010/main" val="287777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El modo integral provee una salida cuya razón de cambio es proporcional a la desviación del error. Esto significa que si el error es grande la salida de control cambia de manera rápida, permitiendo eliminar el error en modo estacionario. El controlador está definido por el término Ki.</a:t>
            </a:r>
            <a:endParaRPr lang="es-ES" dirty="0" smtClean="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13</a:t>
            </a:fld>
            <a:endParaRPr lang="es-ES"/>
          </a:p>
        </p:txBody>
      </p:sp>
    </p:spTree>
    <p:extLst>
      <p:ext uri="{BB962C8B-B14F-4D97-AF65-F5344CB8AC3E}">
        <p14:creationId xmlns:p14="http://schemas.microsoft.com/office/powerpoint/2010/main" val="224680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el presente proyecto se excluye el control derivativo ya que este considera en el sistema cuán rápido cambia el valor del error en un instante de tiempo, produciendo una gran derivada si el proceso es muy rápido y esto generaría una inestabilidad en todo el proceso de control.</a:t>
            </a:r>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14</a:t>
            </a:fld>
            <a:endParaRPr lang="es-ES"/>
          </a:p>
        </p:txBody>
      </p:sp>
    </p:spTree>
    <p:extLst>
      <p:ext uri="{BB962C8B-B14F-4D97-AF65-F5344CB8AC3E}">
        <p14:creationId xmlns:p14="http://schemas.microsoft.com/office/powerpoint/2010/main" val="2071493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03CB458-7C3A-45F9-8815-E28D4955E256}" type="slidenum">
              <a:rPr lang="es-ES" smtClean="0"/>
              <a:pPr/>
              <a:t>15</a:t>
            </a:fld>
            <a:endParaRPr lang="es-ES"/>
          </a:p>
        </p:txBody>
      </p:sp>
    </p:spTree>
    <p:extLst>
      <p:ext uri="{BB962C8B-B14F-4D97-AF65-F5344CB8AC3E}">
        <p14:creationId xmlns:p14="http://schemas.microsoft.com/office/powerpoint/2010/main" val="349773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r>
              <a:rPr lang="es-EC" smtClean="0"/>
              <a:t>Tema de la presentacion</a:t>
            </a:r>
            <a:endParaRPr lang="es-ES"/>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9324521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C" smtClean="0"/>
              <a:t>Tema de la presentacion</a:t>
            </a:r>
            <a:endParaRPr lang="es-ES"/>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5943348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r>
              <a:rPr lang="es-EC" smtClean="0"/>
              <a:t>Tema de la presentacion</a:t>
            </a:r>
            <a:endParaRPr lang="es-ES"/>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3239156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r>
              <a:rPr lang="es-EC" smtClean="0"/>
              <a:t>Tema de la presentacion</a:t>
            </a:r>
            <a:endParaRPr lang="es-ES"/>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42268160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r>
              <a:rPr lang="es-EC" smtClean="0"/>
              <a:t>Tema de la presentacion</a:t>
            </a:r>
            <a:endParaRPr lang="es-ES"/>
          </a:p>
        </p:txBody>
      </p:sp>
      <p:sp>
        <p:nvSpPr>
          <p:cNvPr id="8" name="7 Marcador de pie de página"/>
          <p:cNvSpPr>
            <a:spLocks noGrp="1"/>
          </p:cNvSpPr>
          <p:nvPr>
            <p:ph type="ftr" sz="quarter" idx="11"/>
          </p:nvPr>
        </p:nvSpPr>
        <p:spPr/>
        <p:txBody>
          <a:bodyPr/>
          <a:lstStyle/>
          <a:p>
            <a:r>
              <a:rPr lang="es-ES"/>
              <a:t>Autor de la presentación</a:t>
            </a:r>
          </a:p>
        </p:txBody>
      </p:sp>
      <p:sp>
        <p:nvSpPr>
          <p:cNvPr id="9" name="8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616018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r>
              <a:rPr lang="es-EC" smtClean="0"/>
              <a:t>Tema de la presentacion</a:t>
            </a:r>
            <a:endParaRPr lang="es-ES"/>
          </a:p>
        </p:txBody>
      </p:sp>
      <p:sp>
        <p:nvSpPr>
          <p:cNvPr id="4" name="3 Marcador de pie de página"/>
          <p:cNvSpPr>
            <a:spLocks noGrp="1"/>
          </p:cNvSpPr>
          <p:nvPr>
            <p:ph type="ftr" sz="quarter" idx="11"/>
          </p:nvPr>
        </p:nvSpPr>
        <p:spPr/>
        <p:txBody>
          <a:bodyPr/>
          <a:lstStyle/>
          <a:p>
            <a:r>
              <a:rPr lang="es-ES"/>
              <a:t>Autor de la presentación</a:t>
            </a:r>
          </a:p>
        </p:txBody>
      </p:sp>
      <p:sp>
        <p:nvSpPr>
          <p:cNvPr id="5" name="4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9933716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smtClean="0"/>
              <a:t>Tema de la presentacion</a:t>
            </a:r>
            <a:endParaRPr lang="es-ES"/>
          </a:p>
        </p:txBody>
      </p:sp>
      <p:sp>
        <p:nvSpPr>
          <p:cNvPr id="3" name="2 Marcador de pie de página"/>
          <p:cNvSpPr>
            <a:spLocks noGrp="1"/>
          </p:cNvSpPr>
          <p:nvPr>
            <p:ph type="ftr" sz="quarter" idx="11"/>
          </p:nvPr>
        </p:nvSpPr>
        <p:spPr/>
        <p:txBody>
          <a:bodyPr/>
          <a:lstStyle/>
          <a:p>
            <a:r>
              <a:rPr lang="es-ES"/>
              <a:t>Autor de la presentación</a:t>
            </a:r>
          </a:p>
        </p:txBody>
      </p:sp>
      <p:sp>
        <p:nvSpPr>
          <p:cNvPr id="4" name="3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9414633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C" smtClean="0"/>
              <a:t>Tema de la presentacion</a:t>
            </a:r>
            <a:endParaRPr lang="es-ES"/>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3237749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EC" smtClean="0"/>
              <a:t>Tema de la presentacion</a:t>
            </a:r>
            <a:endParaRPr lang="es-ES"/>
          </a:p>
        </p:txBody>
      </p:sp>
      <p:sp>
        <p:nvSpPr>
          <p:cNvPr id="6" name="5 Marcador de pie de página"/>
          <p:cNvSpPr>
            <a:spLocks noGrp="1"/>
          </p:cNvSpPr>
          <p:nvPr>
            <p:ph type="ftr" sz="quarter" idx="11"/>
          </p:nvPr>
        </p:nvSpPr>
        <p:spPr/>
        <p:txBody>
          <a:bodyPr/>
          <a:lstStyle/>
          <a:p>
            <a:r>
              <a:rPr lang="es-ES"/>
              <a:t>Autor de la presentación</a:t>
            </a:r>
          </a:p>
        </p:txBody>
      </p:sp>
      <p:sp>
        <p:nvSpPr>
          <p:cNvPr id="7" name="6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7083786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C" smtClean="0"/>
              <a:t>Tema de la presentacion</a:t>
            </a:r>
            <a:endParaRPr lang="es-ES"/>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23394744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r>
              <a:rPr lang="es-EC" smtClean="0"/>
              <a:t>Tema de la presentacion</a:t>
            </a:r>
            <a:endParaRPr lang="es-ES"/>
          </a:p>
        </p:txBody>
      </p:sp>
      <p:sp>
        <p:nvSpPr>
          <p:cNvPr id="5" name="4 Marcador de pie de página"/>
          <p:cNvSpPr>
            <a:spLocks noGrp="1"/>
          </p:cNvSpPr>
          <p:nvPr>
            <p:ph type="ftr" sz="quarter" idx="11"/>
          </p:nvPr>
        </p:nvSpPr>
        <p:spPr/>
        <p:txBody>
          <a:bodyPr/>
          <a:lstStyle/>
          <a:p>
            <a:r>
              <a:rPr lang="es-ES"/>
              <a:t>Autor de la presentación</a:t>
            </a:r>
          </a:p>
        </p:txBody>
      </p:sp>
      <p:sp>
        <p:nvSpPr>
          <p:cNvPr id="6" name="5 Marcador de número de diapositiva"/>
          <p:cNvSpPr>
            <a:spLocks noGrp="1"/>
          </p:cNvSpPr>
          <p:nvPr>
            <p:ph type="sldNum" sz="quarter" idx="12"/>
          </p:nvPr>
        </p:nvSpPr>
        <p:spPr/>
        <p:txBody>
          <a:bodyPr/>
          <a:lstStyle/>
          <a:p>
            <a:fld id="{970440E7-6EC3-4D22-82CC-383AB5DD1DC3}" type="slidenum">
              <a:rPr lang="es-ES" smtClean="0"/>
              <a:pPr/>
              <a:t>‹Nº›</a:t>
            </a:fld>
            <a:endParaRPr lang="es-ES"/>
          </a:p>
        </p:txBody>
      </p:sp>
    </p:spTree>
    <p:extLst>
      <p:ext uri="{BB962C8B-B14F-4D97-AF65-F5344CB8AC3E}">
        <p14:creationId xmlns:p14="http://schemas.microsoft.com/office/powerpoint/2010/main" val="12516184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s-EC" smtClean="0"/>
              <a:t>Tema de la presentacion</a:t>
            </a:r>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t>Autor de la presentación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smtClean="0"/>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C" smtClean="0"/>
              <a:t>Tema de la presentacion</a:t>
            </a:r>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Autor de la presentación</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pPr/>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9.emf"/><Relationship Id="rId2" Type="http://schemas.openxmlformats.org/officeDocument/2006/relationships/diagramData" Target="../diagrams/data22.xml"/><Relationship Id="rId1" Type="http://schemas.openxmlformats.org/officeDocument/2006/relationships/slideLayout" Target="../slideLayouts/slideLayout1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27.png"/><Relationship Id="rId4" Type="http://schemas.openxmlformats.org/officeDocument/2006/relationships/diagramLayout" Target="../diagrams/layout28.xml"/><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29.xml"/><Relationship Id="rId5" Type="http://schemas.openxmlformats.org/officeDocument/2006/relationships/diagramQuickStyle" Target="../diagrams/quickStyle29.xml"/><Relationship Id="rId10" Type="http://schemas.openxmlformats.org/officeDocument/2006/relationships/image" Target="../media/image30.png"/><Relationship Id="rId4" Type="http://schemas.openxmlformats.org/officeDocument/2006/relationships/diagramLayout" Target="../diagrams/layout29.xml"/><Relationship Id="rId9" Type="http://schemas.openxmlformats.org/officeDocument/2006/relationships/image" Target="../media/image29.jpeg"/></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30.xml"/><Relationship Id="rId11" Type="http://schemas.openxmlformats.org/officeDocument/2006/relationships/image" Target="../media/image34.jpeg"/><Relationship Id="rId5" Type="http://schemas.openxmlformats.org/officeDocument/2006/relationships/diagramQuickStyle" Target="../diagrams/quickStyle30.xml"/><Relationship Id="rId10" Type="http://schemas.openxmlformats.org/officeDocument/2006/relationships/image" Target="../media/image33.png"/><Relationship Id="rId4" Type="http://schemas.openxmlformats.org/officeDocument/2006/relationships/diagramLayout" Target="../diagrams/layout30.xml"/><Relationship Id="rId9"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0.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3.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notesSlide" Target="../notesSlides/notesSlide21.xml"/><Relationship Id="rId7" Type="http://schemas.openxmlformats.org/officeDocument/2006/relationships/diagramColors" Target="../diagrams/colors32.xml"/><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diagramQuickStyle" Target="../diagrams/quickStyle32.xml"/><Relationship Id="rId11" Type="http://schemas.openxmlformats.org/officeDocument/2006/relationships/image" Target="../media/image36.jpeg"/><Relationship Id="rId5" Type="http://schemas.openxmlformats.org/officeDocument/2006/relationships/diagramLayout" Target="../diagrams/layout32.xml"/><Relationship Id="rId10" Type="http://schemas.openxmlformats.org/officeDocument/2006/relationships/image" Target="../media/image35.emf"/><Relationship Id="rId4" Type="http://schemas.openxmlformats.org/officeDocument/2006/relationships/diagramData" Target="../diagrams/data32.xml"/><Relationship Id="rId9"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3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38.xml"/><Relationship Id="rId7" Type="http://schemas.openxmlformats.org/officeDocument/2006/relationships/image" Target="../media/image44.jpeg"/><Relationship Id="rId2" Type="http://schemas.openxmlformats.org/officeDocument/2006/relationships/diagramData" Target="../diagrams/data38.xml"/><Relationship Id="rId1" Type="http://schemas.openxmlformats.org/officeDocument/2006/relationships/slideLayout" Target="../slideLayouts/slideLayout11.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46.png"/><Relationship Id="rId2" Type="http://schemas.openxmlformats.org/officeDocument/2006/relationships/diagramData" Target="../diagrams/data39.xml"/><Relationship Id="rId1" Type="http://schemas.openxmlformats.org/officeDocument/2006/relationships/slideLayout" Target="../slideLayouts/slideLayout1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0.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47.png"/><Relationship Id="rId2" Type="http://schemas.openxmlformats.org/officeDocument/2006/relationships/diagramData" Target="../diagrams/data41.xml"/><Relationship Id="rId1" Type="http://schemas.openxmlformats.org/officeDocument/2006/relationships/slideLayout" Target="../slideLayouts/slideLayout10.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48.png"/><Relationship Id="rId2" Type="http://schemas.openxmlformats.org/officeDocument/2006/relationships/diagramData" Target="../diagrams/data42.xml"/><Relationship Id="rId1" Type="http://schemas.openxmlformats.org/officeDocument/2006/relationships/slideLayout" Target="../slideLayouts/slideLayout10.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49.png"/><Relationship Id="rId2" Type="http://schemas.openxmlformats.org/officeDocument/2006/relationships/diagramData" Target="../diagrams/data43.xml"/><Relationship Id="rId1" Type="http://schemas.openxmlformats.org/officeDocument/2006/relationships/slideLayout" Target="../slideLayouts/slideLayout10.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50.png"/><Relationship Id="rId2" Type="http://schemas.openxmlformats.org/officeDocument/2006/relationships/diagramData" Target="../diagrams/data44.xml"/><Relationship Id="rId1" Type="http://schemas.openxmlformats.org/officeDocument/2006/relationships/slideLayout" Target="../slideLayouts/slideLayout10.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51.png"/><Relationship Id="rId2" Type="http://schemas.openxmlformats.org/officeDocument/2006/relationships/diagramData" Target="../diagrams/data45.xml"/><Relationship Id="rId1" Type="http://schemas.openxmlformats.org/officeDocument/2006/relationships/slideLayout" Target="../slideLayouts/slideLayout10.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52.jpg"/><Relationship Id="rId2" Type="http://schemas.openxmlformats.org/officeDocument/2006/relationships/diagramData" Target="../diagrams/data46.xml"/><Relationship Id="rId1" Type="http://schemas.openxmlformats.org/officeDocument/2006/relationships/slideLayout" Target="../slideLayouts/slideLayout10.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53.png"/><Relationship Id="rId2" Type="http://schemas.openxmlformats.org/officeDocument/2006/relationships/diagramData" Target="../diagrams/data47.xml"/><Relationship Id="rId1" Type="http://schemas.openxmlformats.org/officeDocument/2006/relationships/slideLayout" Target="../slideLayouts/slideLayout10.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54.png"/><Relationship Id="rId2" Type="http://schemas.openxmlformats.org/officeDocument/2006/relationships/diagramData" Target="../diagrams/data48.xml"/><Relationship Id="rId1" Type="http://schemas.openxmlformats.org/officeDocument/2006/relationships/slideLayout" Target="../slideLayouts/slideLayout10.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55.png"/><Relationship Id="rId2" Type="http://schemas.openxmlformats.org/officeDocument/2006/relationships/diagramData" Target="../diagrams/data49.xml"/><Relationship Id="rId1" Type="http://schemas.openxmlformats.org/officeDocument/2006/relationships/slideLayout" Target="../slideLayouts/slideLayout10.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1.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57.png"/><Relationship Id="rId7" Type="http://schemas.openxmlformats.org/officeDocument/2006/relationships/diagramColors" Target="../diagrams/colors50.xml"/><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52.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59.png"/><Relationship Id="rId7" Type="http://schemas.openxmlformats.org/officeDocument/2006/relationships/diagramColors" Target="../diagrams/colors51.xml"/><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diagramQuickStyle" Target="../diagrams/quickStyle51.xml"/><Relationship Id="rId5" Type="http://schemas.openxmlformats.org/officeDocument/2006/relationships/diagramLayout" Target="../diagrams/layout51.xml"/><Relationship Id="rId4" Type="http://schemas.openxmlformats.org/officeDocument/2006/relationships/diagramData" Target="../diagrams/data51.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52.xml"/><Relationship Id="rId3" Type="http://schemas.openxmlformats.org/officeDocument/2006/relationships/image" Target="../media/image58.png"/><Relationship Id="rId7" Type="http://schemas.openxmlformats.org/officeDocument/2006/relationships/diagramData" Target="../diagrams/data52.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2.png"/><Relationship Id="rId11" Type="http://schemas.microsoft.com/office/2007/relationships/diagramDrawing" Target="../diagrams/drawing52.xml"/><Relationship Id="rId5" Type="http://schemas.openxmlformats.org/officeDocument/2006/relationships/image" Target="../media/image61.png"/><Relationship Id="rId10" Type="http://schemas.openxmlformats.org/officeDocument/2006/relationships/diagramColors" Target="../diagrams/colors52.xml"/><Relationship Id="rId4" Type="http://schemas.openxmlformats.org/officeDocument/2006/relationships/image" Target="../media/image60.png"/><Relationship Id="rId9" Type="http://schemas.openxmlformats.org/officeDocument/2006/relationships/diagramQuickStyle" Target="../diagrams/quickStyle52.xml"/></Relationships>
</file>

<file path=ppt/slides/_rels/slide5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53.xml"/><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diagramColors" Target="../diagrams/colors53.xml"/><Relationship Id="rId2" Type="http://schemas.openxmlformats.org/officeDocument/2006/relationships/image" Target="../media/image60.png"/><Relationship Id="rId1" Type="http://schemas.openxmlformats.org/officeDocument/2006/relationships/slideLayout" Target="../slideLayouts/slideLayout10.xml"/><Relationship Id="rId6" Type="http://schemas.openxmlformats.org/officeDocument/2006/relationships/image" Target="../media/image64.png"/><Relationship Id="rId11" Type="http://schemas.openxmlformats.org/officeDocument/2006/relationships/diagramQuickStyle" Target="../diagrams/quickStyle53.xml"/><Relationship Id="rId5" Type="http://schemas.openxmlformats.org/officeDocument/2006/relationships/image" Target="../media/image63.png"/><Relationship Id="rId10" Type="http://schemas.openxmlformats.org/officeDocument/2006/relationships/diagramLayout" Target="../diagrams/layout53.xml"/><Relationship Id="rId4" Type="http://schemas.openxmlformats.org/officeDocument/2006/relationships/image" Target="../media/image62.png"/><Relationship Id="rId9" Type="http://schemas.openxmlformats.org/officeDocument/2006/relationships/diagramData" Target="../diagrams/data53.xml"/></Relationships>
</file>

<file path=ppt/slides/_rels/slide55.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image" Target="../media/image67.emf"/><Relationship Id="rId7" Type="http://schemas.openxmlformats.org/officeDocument/2006/relationships/diagramColors" Target="../diagrams/colors54.xml"/><Relationship Id="rId2" Type="http://schemas.openxmlformats.org/officeDocument/2006/relationships/image" Target="../media/image66.emf"/><Relationship Id="rId1" Type="http://schemas.openxmlformats.org/officeDocument/2006/relationships/slideLayout" Target="../slideLayouts/slideLayout10.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11.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68.jpeg"/><Relationship Id="rId2" Type="http://schemas.openxmlformats.org/officeDocument/2006/relationships/diagramData" Target="../diagrams/data56.xml"/><Relationship Id="rId1" Type="http://schemas.openxmlformats.org/officeDocument/2006/relationships/slideLayout" Target="../slideLayouts/slideLayout11.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69.png"/><Relationship Id="rId2" Type="http://schemas.openxmlformats.org/officeDocument/2006/relationships/diagramData" Target="../diagrams/data57.xml"/><Relationship Id="rId1" Type="http://schemas.openxmlformats.org/officeDocument/2006/relationships/slideLayout" Target="../slideLayouts/slideLayout11.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5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Layout" Target="../diagrams/layout58.xml"/><Relationship Id="rId7" Type="http://schemas.openxmlformats.org/officeDocument/2006/relationships/image" Target="../media/image70.png"/><Relationship Id="rId2" Type="http://schemas.openxmlformats.org/officeDocument/2006/relationships/diagramData" Target="../diagrams/data58.xml"/><Relationship Id="rId1" Type="http://schemas.openxmlformats.org/officeDocument/2006/relationships/slideLayout" Target="../slideLayouts/slideLayout11.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72.jpg"/><Relationship Id="rId2" Type="http://schemas.openxmlformats.org/officeDocument/2006/relationships/diagramData" Target="../diagrams/data59.xml"/><Relationship Id="rId1" Type="http://schemas.openxmlformats.org/officeDocument/2006/relationships/slideLayout" Target="../slideLayouts/slideLayout11.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73.jpg"/><Relationship Id="rId2" Type="http://schemas.openxmlformats.org/officeDocument/2006/relationships/diagramData" Target="../diagrams/data60.xml"/><Relationship Id="rId1" Type="http://schemas.openxmlformats.org/officeDocument/2006/relationships/slideLayout" Target="../slideLayouts/slideLayout11.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74.jpg"/><Relationship Id="rId2" Type="http://schemas.openxmlformats.org/officeDocument/2006/relationships/diagramData" Target="../diagrams/data61.xml"/><Relationship Id="rId1" Type="http://schemas.openxmlformats.org/officeDocument/2006/relationships/slideLayout" Target="../slideLayouts/slideLayout11.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75.png"/><Relationship Id="rId2" Type="http://schemas.openxmlformats.org/officeDocument/2006/relationships/diagramData" Target="../diagrams/data62.xml"/><Relationship Id="rId1" Type="http://schemas.openxmlformats.org/officeDocument/2006/relationships/slideLayout" Target="../slideLayouts/slideLayout11.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10.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10.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10.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10.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10.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10.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0"/>
            <a:ext cx="8610600" cy="4890581"/>
          </a:xfrm>
        </p:spPr>
        <p:txBody>
          <a:bodyPr>
            <a:normAutofit/>
          </a:bodyPr>
          <a:lstStyle/>
          <a:p>
            <a:r>
              <a:rPr lang="es-EC" sz="2400" b="1" dirty="0"/>
              <a:t>CARRERA DE INGENIERÍA  EN </a:t>
            </a:r>
            <a:r>
              <a:rPr lang="es-EC" sz="2400" b="1" dirty="0" smtClean="0"/>
              <a:t>ELECTRÓNICA EN </a:t>
            </a:r>
            <a:r>
              <a:rPr lang="es-EC" sz="2400" b="1" dirty="0"/>
              <a:t>AUTOMATIZACIÓN Y CONTROL</a:t>
            </a:r>
            <a:r>
              <a:rPr lang="en-US" sz="2400" dirty="0"/>
              <a:t/>
            </a:r>
            <a:br>
              <a:rPr lang="en-US" sz="2400" dirty="0"/>
            </a:br>
            <a:r>
              <a:rPr lang="en-US" sz="2000" dirty="0"/>
              <a:t/>
            </a:r>
            <a:br>
              <a:rPr lang="en-US" sz="2000" dirty="0"/>
            </a:br>
            <a:r>
              <a:rPr lang="en-US" sz="2100" dirty="0"/>
              <a:t/>
            </a:r>
            <a:br>
              <a:rPr lang="en-US" sz="2100" dirty="0"/>
            </a:br>
            <a:r>
              <a:rPr lang="en-US" sz="2400" b="1" dirty="0" smtClean="0"/>
              <a:t>D</a:t>
            </a:r>
            <a:r>
              <a:rPr lang="es-EC" sz="2400" b="1" dirty="0" smtClean="0"/>
              <a:t>ISEÑO E IMPLEMENTACIÓN DE UN SISTEMA DE MOVIMIENTO PARA SILLAS DE RUEDAS CONVENCIONAL MEDIANTE EL USO DE UN CONTROLADOR PI DIFUSO ADAPTATIVO</a:t>
            </a:r>
            <a:r>
              <a:rPr lang="en-US" sz="2100" dirty="0"/>
              <a:t/>
            </a:r>
            <a:br>
              <a:rPr lang="en-US" sz="2100" dirty="0"/>
            </a:br>
            <a:r>
              <a:rPr lang="es-EC" sz="900" dirty="0">
                <a:solidFill>
                  <a:schemeClr val="bg1"/>
                </a:solidFill>
              </a:rPr>
              <a:t> L</a:t>
            </a:r>
            <a:r>
              <a:rPr lang="es-EC" sz="2000" b="1" dirty="0"/>
              <a:t/>
            </a:r>
            <a:br>
              <a:rPr lang="es-EC" sz="2000" b="1" dirty="0"/>
            </a:br>
            <a:r>
              <a:rPr lang="en-US" sz="2000" dirty="0"/>
              <a:t/>
            </a:r>
            <a:br>
              <a:rPr lang="en-US" sz="2000" dirty="0"/>
            </a:br>
            <a:r>
              <a:rPr lang="es-EC" sz="2000" b="1" dirty="0"/>
              <a:t>AUTOR: 	</a:t>
            </a:r>
            <a:r>
              <a:rPr lang="es-EC" sz="2000" dirty="0" smtClean="0"/>
              <a:t>IGUAGO ZAPATA LENIN MAURICIO</a:t>
            </a:r>
            <a:r>
              <a:rPr lang="en-US" sz="2000" dirty="0"/>
              <a:t/>
            </a:r>
            <a:br>
              <a:rPr lang="en-US" sz="2000" dirty="0"/>
            </a:br>
            <a:r>
              <a:rPr lang="es-EC" sz="2000" b="1" dirty="0"/>
              <a:t> </a:t>
            </a:r>
            <a:r>
              <a:rPr lang="en-US" sz="2000" dirty="0"/>
              <a:t/>
            </a:r>
            <a:br>
              <a:rPr lang="en-US" sz="2000" dirty="0"/>
            </a:br>
            <a:r>
              <a:rPr lang="es-EC" sz="2000" b="1" dirty="0"/>
              <a:t>DIRECTOR: </a:t>
            </a:r>
            <a:r>
              <a:rPr lang="es-EC" sz="2000" dirty="0"/>
              <a:t>ING. </a:t>
            </a:r>
            <a:r>
              <a:rPr lang="es-EC" sz="2000" dirty="0" smtClean="0"/>
              <a:t>TIPAN CONDOLO EDGAR FERNANDO </a:t>
            </a:r>
            <a:r>
              <a:rPr lang="es-EC" sz="2000" dirty="0"/>
              <a:t>MSC.</a:t>
            </a:r>
            <a:br>
              <a:rPr lang="es-EC" sz="2000" dirty="0"/>
            </a:br>
            <a:r>
              <a:rPr lang="es-EC" sz="1800" b="1" dirty="0"/>
              <a:t>							Julio 2019</a:t>
            </a:r>
            <a:endParaRPr lang="en-US" sz="1800" b="1" dirty="0"/>
          </a:p>
        </p:txBody>
      </p:sp>
      <p:pic>
        <p:nvPicPr>
          <p:cNvPr id="7" name="13 Imagen" descr="C:\Users\Alexis\Documents\UNIVERSIDAD\DECIMO NIVEL\LOGO-PRINCIPAL5.png">
            <a:extLst>
              <a:ext uri="{FF2B5EF4-FFF2-40B4-BE49-F238E27FC236}">
                <a16:creationId xmlns="" xmlns:a16="http://schemas.microsoft.com/office/drawing/2014/main" id="{2DC20771-4621-45EA-9D38-F075A19CAD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686074"/>
            <a:ext cx="6705600" cy="1066526"/>
          </a:xfrm>
          <a:prstGeom prst="rect">
            <a:avLst/>
          </a:prstGeom>
          <a:noFill/>
          <a:ln>
            <a:noFill/>
          </a:ln>
        </p:spPr>
      </p:pic>
    </p:spTree>
    <p:extLst>
      <p:ext uri="{BB962C8B-B14F-4D97-AF65-F5344CB8AC3E}">
        <p14:creationId xmlns:p14="http://schemas.microsoft.com/office/powerpoint/2010/main" val="13479371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502042758"/>
              </p:ext>
            </p:extLst>
          </p:nvPr>
        </p:nvGraphicFramePr>
        <p:xfrm>
          <a:off x="228600" y="7620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70547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871658171"/>
              </p:ext>
            </p:extLst>
          </p:nvPr>
        </p:nvGraphicFramePr>
        <p:xfrm>
          <a:off x="228600" y="685800"/>
          <a:ext cx="8382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87221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087760393"/>
              </p:ext>
            </p:extLst>
          </p:nvPr>
        </p:nvGraphicFramePr>
        <p:xfrm>
          <a:off x="228600" y="7620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205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29020802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19417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67646893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9119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3865478395"/>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17778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49980104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631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57967715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04010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88903018"/>
              </p:ext>
            </p:extLst>
          </p:nvPr>
        </p:nvGraphicFramePr>
        <p:xfrm>
          <a:off x="304800" y="609600"/>
          <a:ext cx="8610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2593788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143598400"/>
              </p:ext>
            </p:extLst>
          </p:nvPr>
        </p:nvGraphicFramePr>
        <p:xfrm>
          <a:off x="304800" y="609600"/>
          <a:ext cx="8610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78518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020861319"/>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8686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87193800"/>
              </p:ext>
            </p:extLst>
          </p:nvPr>
        </p:nvGraphicFramePr>
        <p:xfrm>
          <a:off x="304800" y="609600"/>
          <a:ext cx="8382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3393730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4 Diagrama"/>
          <p:cNvGraphicFramePr/>
          <p:nvPr>
            <p:extLst>
              <p:ext uri="{D42A27DB-BD31-4B8C-83A1-F6EECF244321}">
                <p14:modId xmlns:p14="http://schemas.microsoft.com/office/powerpoint/2010/main" val="1962117489"/>
              </p:ext>
            </p:extLst>
          </p:nvPr>
        </p:nvGraphicFramePr>
        <p:xfrm>
          <a:off x="304800" y="609600"/>
          <a:ext cx="8382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8325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1503198724"/>
              </p:ext>
            </p:extLst>
          </p:nvPr>
        </p:nvGraphicFramePr>
        <p:xfrm>
          <a:off x="304800" y="609600"/>
          <a:ext cx="8382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36203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882683591"/>
              </p:ext>
            </p:extLst>
          </p:nvPr>
        </p:nvGraphicFramePr>
        <p:xfrm>
          <a:off x="304800" y="457200"/>
          <a:ext cx="83820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C9F49029-D1F8-42DB-83E0-592FA827F20E}"/>
              </a:ext>
            </a:extLst>
          </p:cNvPr>
          <p:cNvSpPr>
            <a:spLocks noChangeArrowheads="1"/>
          </p:cNvSpPr>
          <p:nvPr/>
        </p:nvSpPr>
        <p:spPr bwMode="auto">
          <a:xfrm>
            <a:off x="1214082" y="28682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Imagen 9"/>
          <p:cNvPicPr/>
          <p:nvPr/>
        </p:nvPicPr>
        <p:blipFill>
          <a:blip r:embed="rId7" cstate="print"/>
          <a:srcRect/>
          <a:stretch>
            <a:fillRect/>
          </a:stretch>
        </p:blipFill>
        <p:spPr bwMode="auto">
          <a:xfrm>
            <a:off x="1524000" y="3124200"/>
            <a:ext cx="6629400" cy="2819400"/>
          </a:xfrm>
          <a:prstGeom prst="rect">
            <a:avLst/>
          </a:prstGeom>
          <a:noFill/>
          <a:ln w="9525">
            <a:noFill/>
            <a:miter lim="800000"/>
            <a:headEnd/>
            <a:tailEnd/>
          </a:ln>
        </p:spPr>
      </p:pic>
    </p:spTree>
    <p:extLst>
      <p:ext uri="{BB962C8B-B14F-4D97-AF65-F5344CB8AC3E}">
        <p14:creationId xmlns:p14="http://schemas.microsoft.com/office/powerpoint/2010/main" val="13485299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5016791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91209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3754939218"/>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66264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7378932"/>
              </p:ext>
            </p:extLst>
          </p:nvPr>
        </p:nvGraphicFramePr>
        <p:xfrm>
          <a:off x="304800" y="2477917"/>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2960406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44653033"/>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p:nvPr/>
        </p:nvPicPr>
        <p:blipFill>
          <a:blip r:embed="rId8">
            <a:extLst>
              <a:ext uri="{28A0092B-C50C-407E-A947-70E740481C1C}">
                <a14:useLocalDpi xmlns:a14="http://schemas.microsoft.com/office/drawing/2010/main" val="0"/>
              </a:ext>
            </a:extLst>
          </a:blip>
          <a:srcRect/>
          <a:stretch>
            <a:fillRect/>
          </a:stretch>
        </p:blipFill>
        <p:spPr bwMode="auto">
          <a:xfrm>
            <a:off x="371475" y="1295400"/>
            <a:ext cx="5419725" cy="4914900"/>
          </a:xfrm>
          <a:prstGeom prst="rect">
            <a:avLst/>
          </a:prstGeom>
          <a:noFill/>
          <a:ln>
            <a:noFill/>
          </a:ln>
        </p:spPr>
      </p:pic>
      <p:pic>
        <p:nvPicPr>
          <p:cNvPr id="2" name="Imagen 1"/>
          <p:cNvPicPr>
            <a:picLocks noChangeAspect="1"/>
          </p:cNvPicPr>
          <p:nvPr/>
        </p:nvPicPr>
        <p:blipFill>
          <a:blip r:embed="rId9"/>
          <a:stretch>
            <a:fillRect/>
          </a:stretch>
        </p:blipFill>
        <p:spPr>
          <a:xfrm>
            <a:off x="5791200" y="2497030"/>
            <a:ext cx="2915083" cy="2511640"/>
          </a:xfrm>
          <a:prstGeom prst="rect">
            <a:avLst/>
          </a:prstGeom>
        </p:spPr>
      </p:pic>
    </p:spTree>
    <p:extLst>
      <p:ext uri="{BB962C8B-B14F-4D97-AF65-F5344CB8AC3E}">
        <p14:creationId xmlns:p14="http://schemas.microsoft.com/office/powerpoint/2010/main" val="22126777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4 Diagrama"/>
          <p:cNvGraphicFramePr/>
          <p:nvPr>
            <p:extLst>
              <p:ext uri="{D42A27DB-BD31-4B8C-83A1-F6EECF244321}">
                <p14:modId xmlns:p14="http://schemas.microsoft.com/office/powerpoint/2010/main" val="348663084"/>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363" y="1600200"/>
            <a:ext cx="4262437" cy="3805238"/>
          </a:xfrm>
          <a:prstGeom prst="rect">
            <a:avLst/>
          </a:prstGeom>
          <a:noFill/>
          <a:ln>
            <a:noFill/>
          </a:ln>
        </p:spPr>
      </p:pic>
      <p:sp>
        <p:nvSpPr>
          <p:cNvPr id="7" name="CuadroTexto 6"/>
          <p:cNvSpPr txBox="1"/>
          <p:nvPr/>
        </p:nvSpPr>
        <p:spPr>
          <a:xfrm>
            <a:off x="4669971" y="2592068"/>
            <a:ext cx="3810000" cy="2246769"/>
          </a:xfrm>
          <a:prstGeom prst="rect">
            <a:avLst/>
          </a:prstGeom>
          <a:noFill/>
        </p:spPr>
        <p:txBody>
          <a:bodyPr wrap="square" rtlCol="0">
            <a:spAutoFit/>
          </a:bodyPr>
          <a:lstStyle/>
          <a:p>
            <a:pPr algn="just"/>
            <a:r>
              <a:rPr lang="es-EC" sz="2000" dirty="0"/>
              <a:t>Hay que siempre recordar que la silla de ruedas cumpla con normas estándar de desplazamiento, seguridad y ruido bajo estos conceptos se hicieron los estudios  para elegir el mejor componente para la silla de ruedas</a:t>
            </a:r>
          </a:p>
        </p:txBody>
      </p:sp>
    </p:spTree>
    <p:extLst>
      <p:ext uri="{BB962C8B-B14F-4D97-AF65-F5344CB8AC3E}">
        <p14:creationId xmlns:p14="http://schemas.microsoft.com/office/powerpoint/2010/main" val="22981169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4 Diagrama"/>
          <p:cNvGraphicFramePr/>
          <p:nvPr>
            <p:extLst>
              <p:ext uri="{D42A27DB-BD31-4B8C-83A1-F6EECF244321}">
                <p14:modId xmlns:p14="http://schemas.microsoft.com/office/powerpoint/2010/main" val="2568350945"/>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24 Imagen"/>
          <p:cNvPicPr/>
          <p:nvPr/>
        </p:nvPicPr>
        <p:blipFill>
          <a:blip r:embed="rId8" cstate="print">
            <a:extLst>
              <a:ext uri="{28A0092B-C50C-407E-A947-70E740481C1C}">
                <a14:useLocalDpi xmlns:a14="http://schemas.microsoft.com/office/drawing/2010/main" val="0"/>
              </a:ext>
            </a:extLst>
          </a:blip>
          <a:stretch>
            <a:fillRect/>
          </a:stretch>
        </p:blipFill>
        <p:spPr>
          <a:xfrm rot="10800000">
            <a:off x="457200" y="1392076"/>
            <a:ext cx="3836385" cy="2341723"/>
          </a:xfrm>
          <a:prstGeom prst="rect">
            <a:avLst/>
          </a:prstGeom>
        </p:spPr>
      </p:pic>
      <p:pic>
        <p:nvPicPr>
          <p:cNvPr id="8" name="25 Imagen" descr="MOTOR DC 2.jpg"/>
          <p:cNvPicPr/>
          <p:nvPr/>
        </p:nvPicPr>
        <p:blipFill>
          <a:blip r:embed="rId9" cstate="print"/>
          <a:stretch>
            <a:fillRect/>
          </a:stretch>
        </p:blipFill>
        <p:spPr>
          <a:xfrm>
            <a:off x="4826589" y="1370306"/>
            <a:ext cx="3892868" cy="2363494"/>
          </a:xfrm>
          <a:prstGeom prst="rect">
            <a:avLst/>
          </a:prstGeom>
        </p:spPr>
      </p:pic>
      <p:pic>
        <p:nvPicPr>
          <p:cNvPr id="9" name="Imagen 8"/>
          <p:cNvPicPr>
            <a:picLocks noChangeAspect="1"/>
          </p:cNvPicPr>
          <p:nvPr/>
        </p:nvPicPr>
        <p:blipFill>
          <a:blip r:embed="rId10"/>
          <a:stretch>
            <a:fillRect/>
          </a:stretch>
        </p:blipFill>
        <p:spPr>
          <a:xfrm>
            <a:off x="762000" y="3962400"/>
            <a:ext cx="7749592" cy="1905000"/>
          </a:xfrm>
          <a:prstGeom prst="rect">
            <a:avLst/>
          </a:prstGeom>
        </p:spPr>
      </p:pic>
    </p:spTree>
    <p:extLst>
      <p:ext uri="{BB962C8B-B14F-4D97-AF65-F5344CB8AC3E}">
        <p14:creationId xmlns:p14="http://schemas.microsoft.com/office/powerpoint/2010/main" val="35905962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12029016"/>
              </p:ext>
            </p:extLst>
          </p:nvPr>
        </p:nvGraphicFramePr>
        <p:xfrm>
          <a:off x="457200" y="2971800"/>
          <a:ext cx="83820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5252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4 Diagrama"/>
          <p:cNvGraphicFramePr/>
          <p:nvPr>
            <p:extLst>
              <p:ext uri="{D42A27DB-BD31-4B8C-83A1-F6EECF244321}">
                <p14:modId xmlns:p14="http://schemas.microsoft.com/office/powerpoint/2010/main" val="348663084"/>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a:blip r:embed="rId8"/>
          <a:stretch>
            <a:fillRect/>
          </a:stretch>
        </p:blipFill>
        <p:spPr>
          <a:xfrm>
            <a:off x="990600" y="1343088"/>
            <a:ext cx="2117293" cy="2085507"/>
          </a:xfrm>
          <a:prstGeom prst="rect">
            <a:avLst/>
          </a:prstGeom>
        </p:spPr>
      </p:pic>
      <p:sp>
        <p:nvSpPr>
          <p:cNvPr id="5" name="AutoShape 2" descr="https://extractoresgastronomicos.cl/des/wp-content/uploads/2018/08/polea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4" name="Picture 6" descr="https://guimun.com/fotos/img400_pic4679_producto.jpg_4001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0693" y="2987070"/>
            <a:ext cx="3140507" cy="312480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10"/>
          <a:stretch>
            <a:fillRect/>
          </a:stretch>
        </p:blipFill>
        <p:spPr>
          <a:xfrm>
            <a:off x="5595976" y="1447800"/>
            <a:ext cx="2709824" cy="2245710"/>
          </a:xfrm>
          <a:prstGeom prst="rect">
            <a:avLst/>
          </a:prstGeom>
        </p:spPr>
      </p:pic>
    </p:spTree>
    <p:extLst>
      <p:ext uri="{BB962C8B-B14F-4D97-AF65-F5344CB8AC3E}">
        <p14:creationId xmlns:p14="http://schemas.microsoft.com/office/powerpoint/2010/main" val="4705172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348663084"/>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a:blip r:embed="rId8"/>
          <a:stretch>
            <a:fillRect/>
          </a:stretch>
        </p:blipFill>
        <p:spPr>
          <a:xfrm>
            <a:off x="838200" y="1600200"/>
            <a:ext cx="1205236" cy="2311172"/>
          </a:xfrm>
          <a:prstGeom prst="rect">
            <a:avLst/>
          </a:prstGeom>
        </p:spPr>
      </p:pic>
      <p:pic>
        <p:nvPicPr>
          <p:cNvPr id="9" name="Imagen 8"/>
          <p:cNvPicPr>
            <a:picLocks noChangeAspect="1"/>
          </p:cNvPicPr>
          <p:nvPr/>
        </p:nvPicPr>
        <p:blipFill>
          <a:blip r:embed="rId9"/>
          <a:stretch>
            <a:fillRect/>
          </a:stretch>
        </p:blipFill>
        <p:spPr>
          <a:xfrm>
            <a:off x="2016222" y="2974590"/>
            <a:ext cx="1912338" cy="2737472"/>
          </a:xfrm>
          <a:prstGeom prst="rect">
            <a:avLst/>
          </a:prstGeom>
        </p:spPr>
      </p:pic>
      <p:pic>
        <p:nvPicPr>
          <p:cNvPr id="10" name="Imagen 9"/>
          <p:cNvPicPr/>
          <p:nvPr/>
        </p:nvPicPr>
        <p:blipFill>
          <a:blip r:embed="rId10" cstate="print"/>
          <a:srcRect/>
          <a:stretch>
            <a:fillRect/>
          </a:stretch>
        </p:blipFill>
        <p:spPr bwMode="auto">
          <a:xfrm>
            <a:off x="3292792" y="1706846"/>
            <a:ext cx="2727008" cy="1161098"/>
          </a:xfrm>
          <a:prstGeom prst="rect">
            <a:avLst/>
          </a:prstGeom>
          <a:noFill/>
          <a:ln w="9525">
            <a:noFill/>
            <a:miter lim="800000"/>
            <a:headEnd/>
            <a:tailEnd/>
          </a:ln>
        </p:spPr>
      </p:pic>
      <p:pic>
        <p:nvPicPr>
          <p:cNvPr id="11" name="3 Imagen" descr="20191112_140450.jpg"/>
          <p:cNvPicPr/>
          <p:nvPr/>
        </p:nvPicPr>
        <p:blipFill>
          <a:blip r:embed="rId11" cstate="print"/>
          <a:stretch>
            <a:fillRect/>
          </a:stretch>
        </p:blipFill>
        <p:spPr>
          <a:xfrm>
            <a:off x="4572000" y="2990918"/>
            <a:ext cx="3786811" cy="2571682"/>
          </a:xfrm>
          <a:prstGeom prst="rect">
            <a:avLst/>
          </a:prstGeom>
        </p:spPr>
      </p:pic>
    </p:spTree>
    <p:extLst>
      <p:ext uri="{BB962C8B-B14F-4D97-AF65-F5344CB8AC3E}">
        <p14:creationId xmlns:p14="http://schemas.microsoft.com/office/powerpoint/2010/main" val="38598144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578919604"/>
              </p:ext>
            </p:extLst>
          </p:nvPr>
        </p:nvGraphicFramePr>
        <p:xfrm>
          <a:off x="304800" y="2477917"/>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879475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620095464"/>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2"/>
          <p:cNvSpPr>
            <a:spLocks noChangeArrowheads="1"/>
          </p:cNvSpPr>
          <p:nvPr/>
        </p:nvSpPr>
        <p:spPr bwMode="auto">
          <a:xfrm>
            <a:off x="152400" y="1492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39472570"/>
              </p:ext>
            </p:extLst>
          </p:nvPr>
        </p:nvGraphicFramePr>
        <p:xfrm>
          <a:off x="152400" y="1492250"/>
          <a:ext cx="5181600" cy="4619625"/>
        </p:xfrm>
        <a:graphic>
          <a:graphicData uri="http://schemas.openxmlformats.org/presentationml/2006/ole">
            <mc:AlternateContent xmlns:mc="http://schemas.openxmlformats.org/markup-compatibility/2006">
              <mc:Choice xmlns:v="urn:schemas-microsoft-com:vml" Requires="v">
                <p:oleObj spid="_x0000_s1034" r:id="rId9" imgW="7063538" imgH="6304874" progId="Visio.Drawing.11">
                  <p:embed/>
                </p:oleObj>
              </mc:Choice>
              <mc:Fallback>
                <p:oleObj r:id="rId9" imgW="7063538" imgH="6304874" progId="Visio.Drawing.11">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1492250"/>
                        <a:ext cx="5181600" cy="461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21 Imagen" descr="arduino mega.jpg"/>
          <p:cNvPicPr/>
          <p:nvPr/>
        </p:nvPicPr>
        <p:blipFill>
          <a:blip r:embed="rId11" cstate="print"/>
          <a:stretch>
            <a:fillRect/>
          </a:stretch>
        </p:blipFill>
        <p:spPr>
          <a:xfrm rot="5400000">
            <a:off x="4939845" y="2272847"/>
            <a:ext cx="4141107" cy="2590800"/>
          </a:xfrm>
          <a:prstGeom prst="rect">
            <a:avLst/>
          </a:prstGeom>
        </p:spPr>
      </p:pic>
    </p:spTree>
    <p:extLst>
      <p:ext uri="{BB962C8B-B14F-4D97-AF65-F5344CB8AC3E}">
        <p14:creationId xmlns:p14="http://schemas.microsoft.com/office/powerpoint/2010/main" val="11596692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4 Diagrama"/>
          <p:cNvGraphicFramePr/>
          <p:nvPr>
            <p:extLst>
              <p:ext uri="{D42A27DB-BD31-4B8C-83A1-F6EECF244321}">
                <p14:modId xmlns:p14="http://schemas.microsoft.com/office/powerpoint/2010/main" val="2528781255"/>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304800" y="1618595"/>
            <a:ext cx="4038600" cy="4401205"/>
          </a:xfrm>
          <a:prstGeom prst="rect">
            <a:avLst/>
          </a:prstGeom>
          <a:noFill/>
        </p:spPr>
        <p:txBody>
          <a:bodyPr wrap="square" rtlCol="0">
            <a:spAutoFit/>
          </a:bodyPr>
          <a:lstStyle/>
          <a:p>
            <a:pPr algn="just"/>
            <a:r>
              <a:rPr lang="es-EC" sz="2000" dirty="0" smtClean="0"/>
              <a:t>Sistema De </a:t>
            </a:r>
            <a:r>
              <a:rPr lang="es-EC" sz="2000" dirty="0"/>
              <a:t>A</a:t>
            </a:r>
            <a:r>
              <a:rPr lang="es-EC" sz="2000" dirty="0" smtClean="0"/>
              <a:t>limentación: Como se decidió trabajar con motores limpiaparabrisas estos trabajan con 12V y como son motores de gran carga eléctrica se decide trabajar con baterías de motocicleta, las cuales no son muy grandes y proporcionan un gran amperaje. Adicionalmente estas baterías se las recargaría con una fuente de alimentación AC-DC que proporcionan hasta 20amperios y se puede regular su voltaje esto hace que se cargue en el menor tiempo posible a la batería.</a:t>
            </a:r>
            <a:endParaRPr lang="es-EC" sz="2000" dirty="0"/>
          </a:p>
        </p:txBody>
      </p:sp>
      <p:pic>
        <p:nvPicPr>
          <p:cNvPr id="12" name="14 Imagen" descr="fuente.jpg"/>
          <p:cNvPicPr/>
          <p:nvPr/>
        </p:nvPicPr>
        <p:blipFill>
          <a:blip r:embed="rId8" cstate="print"/>
          <a:stretch>
            <a:fillRect/>
          </a:stretch>
        </p:blipFill>
        <p:spPr>
          <a:xfrm>
            <a:off x="5554523" y="3312828"/>
            <a:ext cx="3449015" cy="2249771"/>
          </a:xfrm>
          <a:prstGeom prst="rect">
            <a:avLst/>
          </a:prstGeom>
        </p:spPr>
      </p:pic>
      <p:pic>
        <p:nvPicPr>
          <p:cNvPr id="10" name="13 Imagen" descr="bateria.jpg"/>
          <p:cNvPicPr/>
          <p:nvPr/>
        </p:nvPicPr>
        <p:blipFill>
          <a:blip r:embed="rId9" cstate="print"/>
          <a:stretch>
            <a:fillRect/>
          </a:stretch>
        </p:blipFill>
        <p:spPr>
          <a:xfrm>
            <a:off x="4459631" y="1495576"/>
            <a:ext cx="2474569" cy="2162024"/>
          </a:xfrm>
          <a:prstGeom prst="rect">
            <a:avLst/>
          </a:prstGeom>
        </p:spPr>
      </p:pic>
    </p:spTree>
    <p:extLst>
      <p:ext uri="{BB962C8B-B14F-4D97-AF65-F5344CB8AC3E}">
        <p14:creationId xmlns:p14="http://schemas.microsoft.com/office/powerpoint/2010/main" val="2140441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4 Diagrama"/>
          <p:cNvGraphicFramePr/>
          <p:nvPr>
            <p:extLst>
              <p:ext uri="{D42A27DB-BD31-4B8C-83A1-F6EECF244321}">
                <p14:modId xmlns:p14="http://schemas.microsoft.com/office/powerpoint/2010/main" val="609318604"/>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12 Imagen" descr="fuente de 5V.jpg"/>
          <p:cNvPicPr/>
          <p:nvPr/>
        </p:nvPicPr>
        <p:blipFill>
          <a:blip r:embed="rId8" cstate="print"/>
          <a:stretch>
            <a:fillRect/>
          </a:stretch>
        </p:blipFill>
        <p:spPr>
          <a:xfrm rot="5400000">
            <a:off x="-564197" y="2528887"/>
            <a:ext cx="3843020" cy="1800225"/>
          </a:xfrm>
          <a:prstGeom prst="rect">
            <a:avLst/>
          </a:prstGeom>
        </p:spPr>
      </p:pic>
      <p:sp>
        <p:nvSpPr>
          <p:cNvPr id="2" name="CuadroTexto 1"/>
          <p:cNvSpPr txBox="1"/>
          <p:nvPr/>
        </p:nvSpPr>
        <p:spPr>
          <a:xfrm>
            <a:off x="2895600" y="1600200"/>
            <a:ext cx="4724400" cy="3416320"/>
          </a:xfrm>
          <a:prstGeom prst="rect">
            <a:avLst/>
          </a:prstGeom>
          <a:noFill/>
        </p:spPr>
        <p:txBody>
          <a:bodyPr wrap="square" rtlCol="0">
            <a:spAutoFit/>
          </a:bodyPr>
          <a:lstStyle/>
          <a:p>
            <a:pPr algn="just"/>
            <a:r>
              <a:rPr lang="es-EC" sz="2400" dirty="0" smtClean="0"/>
              <a:t>Como se hablo de trabajar con elementos Arduino, no se los puede energizar con 12 V por lo que se decide instalar un </a:t>
            </a:r>
            <a:r>
              <a:rPr lang="es-EC" sz="2400" dirty="0" err="1" smtClean="0"/>
              <a:t>Step</a:t>
            </a:r>
            <a:r>
              <a:rPr lang="es-EC" sz="2400" dirty="0" smtClean="0"/>
              <a:t>-Down que permitirá bajar el voltaje a 5V y tener una corriente de 3 Amperios, que es suficiente para trabajar con los controladores arduino, los sensores y los </a:t>
            </a:r>
            <a:r>
              <a:rPr lang="es-EC" sz="2400" dirty="0" err="1" smtClean="0"/>
              <a:t>preactuadores</a:t>
            </a:r>
            <a:endParaRPr lang="es-EC" sz="2400" dirty="0"/>
          </a:p>
        </p:txBody>
      </p:sp>
    </p:spTree>
    <p:extLst>
      <p:ext uri="{BB962C8B-B14F-4D97-AF65-F5344CB8AC3E}">
        <p14:creationId xmlns:p14="http://schemas.microsoft.com/office/powerpoint/2010/main" val="9816018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4 Diagrama"/>
          <p:cNvGraphicFramePr/>
          <p:nvPr>
            <p:extLst>
              <p:ext uri="{D42A27DB-BD31-4B8C-83A1-F6EECF244321}">
                <p14:modId xmlns:p14="http://schemas.microsoft.com/office/powerpoint/2010/main" val="438156811"/>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4495800" y="1524000"/>
            <a:ext cx="3545062" cy="4141092"/>
          </a:xfrm>
          <a:prstGeom prst="rect">
            <a:avLst/>
          </a:prstGeom>
        </p:spPr>
      </p:pic>
      <p:sp>
        <p:nvSpPr>
          <p:cNvPr id="7" name="CuadroTexto 6"/>
          <p:cNvSpPr txBox="1"/>
          <p:nvPr/>
        </p:nvSpPr>
        <p:spPr>
          <a:xfrm>
            <a:off x="457201" y="1371600"/>
            <a:ext cx="3733800" cy="4832092"/>
          </a:xfrm>
          <a:prstGeom prst="rect">
            <a:avLst/>
          </a:prstGeom>
          <a:noFill/>
        </p:spPr>
        <p:txBody>
          <a:bodyPr wrap="square" rtlCol="0">
            <a:spAutoFit/>
          </a:bodyPr>
          <a:lstStyle/>
          <a:p>
            <a:pPr algn="just"/>
            <a:r>
              <a:rPr lang="es-EC" sz="2200" dirty="0" smtClean="0"/>
              <a:t>- Actuadores: El motor seleccionado, por su placa de características se sabe que trabaja a 45A, 12V y tiene un torque de 2.4Nm y 1050RPM</a:t>
            </a:r>
          </a:p>
          <a:p>
            <a:pPr algn="just"/>
            <a:endParaRPr lang="es-EC" sz="2200" dirty="0"/>
          </a:p>
          <a:p>
            <a:pPr algn="just"/>
            <a:r>
              <a:rPr lang="es-EC" sz="2200" dirty="0" smtClean="0"/>
              <a:t>Hay que resaltar que los 1050RPM es el valor de las revoluciones del motor sin pasar por la caja reductora, la misma que tiene una proporción de 1:10, con lo que trabajaríamos con una velocidad angular de 105RPM</a:t>
            </a:r>
            <a:endParaRPr lang="es-EC" sz="2200" dirty="0"/>
          </a:p>
        </p:txBody>
      </p:sp>
    </p:spTree>
    <p:extLst>
      <p:ext uri="{BB962C8B-B14F-4D97-AF65-F5344CB8AC3E}">
        <p14:creationId xmlns:p14="http://schemas.microsoft.com/office/powerpoint/2010/main" val="26586145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986809461"/>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p:cNvSpPr txBox="1"/>
          <p:nvPr/>
        </p:nvSpPr>
        <p:spPr>
          <a:xfrm>
            <a:off x="4343400" y="1447800"/>
            <a:ext cx="4114800" cy="4493538"/>
          </a:xfrm>
          <a:prstGeom prst="rect">
            <a:avLst/>
          </a:prstGeom>
          <a:noFill/>
        </p:spPr>
        <p:txBody>
          <a:bodyPr wrap="square" rtlCol="0">
            <a:spAutoFit/>
          </a:bodyPr>
          <a:lstStyle/>
          <a:p>
            <a:r>
              <a:rPr lang="es-EC" sz="2200" dirty="0" smtClean="0"/>
              <a:t>- Controladores: </a:t>
            </a:r>
            <a:r>
              <a:rPr lang="es-EC" sz="2200" dirty="0"/>
              <a:t>Como se observa en la figura </a:t>
            </a:r>
            <a:r>
              <a:rPr lang="es-EC" sz="2200" dirty="0" smtClean="0"/>
              <a:t>del diagrama de bloques del diseño eléctrico, el </a:t>
            </a:r>
            <a:r>
              <a:rPr lang="es-EC" sz="2200" dirty="0"/>
              <a:t>arduino que controla los motores necesita tener varias entradas, ya sea digitales o analógicas y tener varios puntos de salida PWM, por lo que se elige al arduino Mega, en cambio para el arduino que recibe la señal de los sensores, no se necesita mayor complejidad por lo que se decide trabajar con el arduino Nano.</a:t>
            </a:r>
          </a:p>
        </p:txBody>
      </p:sp>
      <p:pic>
        <p:nvPicPr>
          <p:cNvPr id="3" name="Imagen 2"/>
          <p:cNvPicPr>
            <a:picLocks noChangeAspect="1"/>
          </p:cNvPicPr>
          <p:nvPr/>
        </p:nvPicPr>
        <p:blipFill>
          <a:blip r:embed="rId8"/>
          <a:stretch>
            <a:fillRect/>
          </a:stretch>
        </p:blipFill>
        <p:spPr>
          <a:xfrm rot="16200000">
            <a:off x="-416871" y="2463499"/>
            <a:ext cx="2869370" cy="1143000"/>
          </a:xfrm>
          <a:prstGeom prst="rect">
            <a:avLst/>
          </a:prstGeom>
        </p:spPr>
      </p:pic>
      <p:pic>
        <p:nvPicPr>
          <p:cNvPr id="12" name="Imagen 11"/>
          <p:cNvPicPr>
            <a:picLocks noChangeAspect="1"/>
          </p:cNvPicPr>
          <p:nvPr/>
        </p:nvPicPr>
        <p:blipFill>
          <a:blip r:embed="rId9"/>
          <a:stretch>
            <a:fillRect/>
          </a:stretch>
        </p:blipFill>
        <p:spPr>
          <a:xfrm rot="5400000">
            <a:off x="812351" y="2598575"/>
            <a:ext cx="4391138" cy="2191987"/>
          </a:xfrm>
          <a:prstGeom prst="rect">
            <a:avLst/>
          </a:prstGeom>
        </p:spPr>
      </p:pic>
    </p:spTree>
    <p:extLst>
      <p:ext uri="{BB962C8B-B14F-4D97-AF65-F5344CB8AC3E}">
        <p14:creationId xmlns:p14="http://schemas.microsoft.com/office/powerpoint/2010/main" val="40076052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3745756537"/>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457200" y="1524000"/>
            <a:ext cx="3200400" cy="4832092"/>
          </a:xfrm>
          <a:prstGeom prst="rect">
            <a:avLst/>
          </a:prstGeom>
          <a:noFill/>
        </p:spPr>
        <p:txBody>
          <a:bodyPr wrap="square" rtlCol="0">
            <a:spAutoFit/>
          </a:bodyPr>
          <a:lstStyle/>
          <a:p>
            <a:pPr algn="just"/>
            <a:r>
              <a:rPr lang="es-EC" sz="2200" dirty="0" smtClean="0"/>
              <a:t>- </a:t>
            </a:r>
            <a:r>
              <a:rPr lang="es-EC" sz="2200" dirty="0" err="1" smtClean="0"/>
              <a:t>Preactuadores</a:t>
            </a:r>
            <a:r>
              <a:rPr lang="es-EC" sz="2200" dirty="0" smtClean="0"/>
              <a:t>: Como se sabe que el motor con el que se va a trabajar necesita 45amperios en su carga máxima, se decide trabajar con 2 drivers de motor que se les conoce como Puente H modelo BTS7960B, cada uno manejara un motor y tienen una capacidad de 43amperios, suficiente para poder manipular los motores.</a:t>
            </a:r>
            <a:endParaRPr lang="es-EC" sz="2200" dirty="0"/>
          </a:p>
        </p:txBody>
      </p:sp>
      <p:pic>
        <p:nvPicPr>
          <p:cNvPr id="10" name="20 Imagen" descr="puente H.jpg"/>
          <p:cNvPicPr/>
          <p:nvPr/>
        </p:nvPicPr>
        <p:blipFill>
          <a:blip r:embed="rId8" cstate="print"/>
          <a:stretch>
            <a:fillRect/>
          </a:stretch>
        </p:blipFill>
        <p:spPr>
          <a:xfrm>
            <a:off x="4038600" y="1676400"/>
            <a:ext cx="4548596" cy="3505200"/>
          </a:xfrm>
          <a:prstGeom prst="rect">
            <a:avLst/>
          </a:prstGeom>
        </p:spPr>
      </p:pic>
    </p:spTree>
    <p:extLst>
      <p:ext uri="{BB962C8B-B14F-4D97-AF65-F5344CB8AC3E}">
        <p14:creationId xmlns:p14="http://schemas.microsoft.com/office/powerpoint/2010/main" val="214959124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654474016"/>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p:cNvSpPr txBox="1"/>
          <p:nvPr/>
        </p:nvSpPr>
        <p:spPr>
          <a:xfrm>
            <a:off x="4267200" y="1405157"/>
            <a:ext cx="4114800" cy="4154984"/>
          </a:xfrm>
          <a:prstGeom prst="rect">
            <a:avLst/>
          </a:prstGeom>
          <a:noFill/>
        </p:spPr>
        <p:txBody>
          <a:bodyPr wrap="square" rtlCol="0">
            <a:spAutoFit/>
          </a:bodyPr>
          <a:lstStyle/>
          <a:p>
            <a:pPr algn="just"/>
            <a:r>
              <a:rPr lang="es-EC" sz="2400" dirty="0" smtClean="0"/>
              <a:t>- Sensores: Se trabajara con dos tipos de sensores, el uno es el sensor de proximidad 2Y0A21, el cual detectara si existe una pared o gradas o pendientes negativas al frete de la silla. El otro sensor es el giroscopio modelo GY-61, el cual detectara si la silla de ruedas entra a una pendiente positiva mayor de 15 grados</a:t>
            </a:r>
            <a:endParaRPr lang="es-EC" sz="2400" dirty="0"/>
          </a:p>
        </p:txBody>
      </p:sp>
      <p:pic>
        <p:nvPicPr>
          <p:cNvPr id="10" name="15 Imagen" descr="SENSOR INFRAROJO.jpg"/>
          <p:cNvPicPr/>
          <p:nvPr/>
        </p:nvPicPr>
        <p:blipFill>
          <a:blip r:embed="rId7" cstate="print"/>
          <a:stretch>
            <a:fillRect/>
          </a:stretch>
        </p:blipFill>
        <p:spPr>
          <a:xfrm>
            <a:off x="505500" y="1636814"/>
            <a:ext cx="3286123" cy="2951399"/>
          </a:xfrm>
          <a:prstGeom prst="rect">
            <a:avLst/>
          </a:prstGeom>
        </p:spPr>
      </p:pic>
      <p:pic>
        <p:nvPicPr>
          <p:cNvPr id="11" name="16 Imagen" descr="GIROSCOPIO.jpg"/>
          <p:cNvPicPr/>
          <p:nvPr/>
        </p:nvPicPr>
        <p:blipFill>
          <a:blip r:embed="rId8" cstate="print"/>
          <a:stretch>
            <a:fillRect/>
          </a:stretch>
        </p:blipFill>
        <p:spPr>
          <a:xfrm>
            <a:off x="487126" y="3505200"/>
            <a:ext cx="3322873" cy="2458125"/>
          </a:xfrm>
          <a:prstGeom prst="rect">
            <a:avLst/>
          </a:prstGeom>
        </p:spPr>
      </p:pic>
    </p:spTree>
    <p:extLst>
      <p:ext uri="{BB962C8B-B14F-4D97-AF65-F5344CB8AC3E}">
        <p14:creationId xmlns:p14="http://schemas.microsoft.com/office/powerpoint/2010/main" val="4709444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516140861"/>
              </p:ext>
            </p:extLst>
          </p:nvPr>
        </p:nvGraphicFramePr>
        <p:xfrm>
          <a:off x="228600" y="762000"/>
          <a:ext cx="8382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4" name="Picture 2" descr="Resultado de imagen para CIDFAE">
            <a:extLst>
              <a:ext uri="{FF2B5EF4-FFF2-40B4-BE49-F238E27FC236}">
                <a16:creationId xmlns="" xmlns:a16="http://schemas.microsoft.com/office/drawing/2014/main" id="{7C87EFD8-C8AD-4F98-A223-E1997DE94C5B}"/>
              </a:ext>
            </a:extLst>
          </p:cNvPr>
          <p:cNvPicPr>
            <a:picLocks noChangeAspect="1" noChangeArrowheads="1"/>
          </p:cNvPicPr>
          <p:nvPr/>
        </p:nvPicPr>
        <p:blipFill>
          <a:blip r:embed="rId7" cstate="print"/>
          <a:stretch>
            <a:fillRect/>
          </a:stretch>
        </p:blipFill>
        <p:spPr bwMode="auto">
          <a:xfrm>
            <a:off x="1295400" y="2514600"/>
            <a:ext cx="6400799" cy="310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731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766787110"/>
              </p:ext>
            </p:extLst>
          </p:nvPr>
        </p:nvGraphicFramePr>
        <p:xfrm>
          <a:off x="304800" y="609600"/>
          <a:ext cx="8382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p:cNvSpPr txBox="1"/>
          <p:nvPr/>
        </p:nvSpPr>
        <p:spPr>
          <a:xfrm>
            <a:off x="457200" y="1524000"/>
            <a:ext cx="3733800" cy="3139321"/>
          </a:xfrm>
          <a:prstGeom prst="rect">
            <a:avLst/>
          </a:prstGeom>
          <a:noFill/>
        </p:spPr>
        <p:txBody>
          <a:bodyPr wrap="square" rtlCol="0">
            <a:spAutoFit/>
          </a:bodyPr>
          <a:lstStyle/>
          <a:p>
            <a:pPr algn="just"/>
            <a:r>
              <a:rPr lang="es-EC" sz="2200" dirty="0" smtClean="0"/>
              <a:t>- Sensores de RPM: Estos sensores se encuentran en cada uno de los motores, se trabaja </a:t>
            </a:r>
            <a:r>
              <a:rPr lang="es-EC" sz="2200" dirty="0"/>
              <a:t>con </a:t>
            </a:r>
            <a:r>
              <a:rPr lang="es-EC" sz="2200" dirty="0" smtClean="0"/>
              <a:t>sensores seguidores </a:t>
            </a:r>
            <a:r>
              <a:rPr lang="es-EC" sz="2200" dirty="0"/>
              <a:t>de </a:t>
            </a:r>
            <a:r>
              <a:rPr lang="es-EC" sz="2200" dirty="0" smtClean="0"/>
              <a:t>línea modelo QTR-1A, </a:t>
            </a:r>
            <a:r>
              <a:rPr lang="es-EC" sz="2200" dirty="0"/>
              <a:t>adaptado para medir </a:t>
            </a:r>
            <a:r>
              <a:rPr lang="es-EC" sz="2200" dirty="0" smtClean="0"/>
              <a:t>las RPM de los </a:t>
            </a:r>
            <a:r>
              <a:rPr lang="es-EC" sz="2200" dirty="0"/>
              <a:t>engranajes de salida de la caja reductora del motor DC</a:t>
            </a:r>
            <a:endParaRPr lang="es-EC" sz="2200" dirty="0"/>
          </a:p>
        </p:txBody>
      </p:sp>
      <p:pic>
        <p:nvPicPr>
          <p:cNvPr id="10" name="Imagen 9"/>
          <p:cNvPicPr>
            <a:picLocks noChangeAspect="1"/>
          </p:cNvPicPr>
          <p:nvPr/>
        </p:nvPicPr>
        <p:blipFill>
          <a:blip r:embed="rId7"/>
          <a:stretch>
            <a:fillRect/>
          </a:stretch>
        </p:blipFill>
        <p:spPr>
          <a:xfrm rot="5400000">
            <a:off x="4281198" y="2251874"/>
            <a:ext cx="3782003" cy="2271828"/>
          </a:xfrm>
          <a:prstGeom prst="rect">
            <a:avLst/>
          </a:prstGeom>
        </p:spPr>
      </p:pic>
    </p:spTree>
    <p:extLst>
      <p:ext uri="{BB962C8B-B14F-4D97-AF65-F5344CB8AC3E}">
        <p14:creationId xmlns:p14="http://schemas.microsoft.com/office/powerpoint/2010/main" val="37349617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1" name="4 Diagrama"/>
          <p:cNvGraphicFramePr/>
          <p:nvPr>
            <p:extLst>
              <p:ext uri="{D42A27DB-BD31-4B8C-83A1-F6EECF244321}">
                <p14:modId xmlns:p14="http://schemas.microsoft.com/office/powerpoint/2010/main" val="1119693167"/>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44700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4 Diagrama"/>
          <p:cNvGraphicFramePr/>
          <p:nvPr>
            <p:extLst>
              <p:ext uri="{D42A27DB-BD31-4B8C-83A1-F6EECF244321}">
                <p14:modId xmlns:p14="http://schemas.microsoft.com/office/powerpoint/2010/main" val="3420830329"/>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a:blip r:embed="rId7" cstate="print"/>
          <a:srcRect/>
          <a:stretch>
            <a:fillRect/>
          </a:stretch>
        </p:blipFill>
        <p:spPr bwMode="auto">
          <a:xfrm>
            <a:off x="649631" y="1295400"/>
            <a:ext cx="7732369" cy="4572000"/>
          </a:xfrm>
          <a:prstGeom prst="rect">
            <a:avLst/>
          </a:prstGeom>
          <a:noFill/>
          <a:ln w="9525">
            <a:noFill/>
            <a:miter lim="800000"/>
            <a:headEnd/>
            <a:tailEnd/>
          </a:ln>
        </p:spPr>
      </p:pic>
    </p:spTree>
    <p:extLst>
      <p:ext uri="{BB962C8B-B14F-4D97-AF65-F5344CB8AC3E}">
        <p14:creationId xmlns:p14="http://schemas.microsoft.com/office/powerpoint/2010/main" val="2139374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6" name="4 Diagrama"/>
          <p:cNvGraphicFramePr/>
          <p:nvPr>
            <p:extLst>
              <p:ext uri="{D42A27DB-BD31-4B8C-83A1-F6EECF244321}">
                <p14:modId xmlns:p14="http://schemas.microsoft.com/office/powerpoint/2010/main" val="368266887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n 16"/>
          <p:cNvPicPr/>
          <p:nvPr/>
        </p:nvPicPr>
        <p:blipFill>
          <a:blip r:embed="rId7" cstate="print"/>
          <a:srcRect/>
          <a:stretch>
            <a:fillRect/>
          </a:stretch>
        </p:blipFill>
        <p:spPr bwMode="auto">
          <a:xfrm>
            <a:off x="573432" y="1284514"/>
            <a:ext cx="7808568" cy="4495800"/>
          </a:xfrm>
          <a:prstGeom prst="rect">
            <a:avLst/>
          </a:prstGeom>
          <a:noFill/>
          <a:ln w="9525">
            <a:noFill/>
            <a:miter lim="800000"/>
            <a:headEnd/>
            <a:tailEnd/>
          </a:ln>
        </p:spPr>
      </p:pic>
    </p:spTree>
    <p:extLst>
      <p:ext uri="{BB962C8B-B14F-4D97-AF65-F5344CB8AC3E}">
        <p14:creationId xmlns:p14="http://schemas.microsoft.com/office/powerpoint/2010/main" val="22635977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4 Diagrama"/>
          <p:cNvGraphicFramePr/>
          <p:nvPr>
            <p:extLst>
              <p:ext uri="{D42A27DB-BD31-4B8C-83A1-F6EECF244321}">
                <p14:modId xmlns:p14="http://schemas.microsoft.com/office/powerpoint/2010/main" val="368266887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p:nvPr/>
        </p:nvPicPr>
        <p:blipFill>
          <a:blip r:embed="rId7" cstate="print"/>
          <a:srcRect/>
          <a:stretch>
            <a:fillRect/>
          </a:stretch>
        </p:blipFill>
        <p:spPr bwMode="auto">
          <a:xfrm>
            <a:off x="990600" y="1371600"/>
            <a:ext cx="6858000" cy="4343400"/>
          </a:xfrm>
          <a:prstGeom prst="rect">
            <a:avLst/>
          </a:prstGeom>
          <a:noFill/>
          <a:ln w="9525">
            <a:noFill/>
            <a:miter lim="800000"/>
            <a:headEnd/>
            <a:tailEnd/>
          </a:ln>
        </p:spPr>
      </p:pic>
    </p:spTree>
    <p:extLst>
      <p:ext uri="{BB962C8B-B14F-4D97-AF65-F5344CB8AC3E}">
        <p14:creationId xmlns:p14="http://schemas.microsoft.com/office/powerpoint/2010/main" val="9269146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1" name="4 Diagrama"/>
          <p:cNvGraphicFramePr/>
          <p:nvPr>
            <p:extLst>
              <p:ext uri="{D42A27DB-BD31-4B8C-83A1-F6EECF244321}">
                <p14:modId xmlns:p14="http://schemas.microsoft.com/office/powerpoint/2010/main" val="368266887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a:blip r:embed="rId7"/>
          <a:stretch>
            <a:fillRect/>
          </a:stretch>
        </p:blipFill>
        <p:spPr>
          <a:xfrm>
            <a:off x="685800" y="1295400"/>
            <a:ext cx="7503769" cy="4572000"/>
          </a:xfrm>
          <a:prstGeom prst="rect">
            <a:avLst/>
          </a:prstGeom>
        </p:spPr>
      </p:pic>
    </p:spTree>
    <p:extLst>
      <p:ext uri="{BB962C8B-B14F-4D97-AF65-F5344CB8AC3E}">
        <p14:creationId xmlns:p14="http://schemas.microsoft.com/office/powerpoint/2010/main" val="19651473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4 Diagrama"/>
          <p:cNvGraphicFramePr/>
          <p:nvPr>
            <p:extLst>
              <p:ext uri="{D42A27DB-BD31-4B8C-83A1-F6EECF244321}">
                <p14:modId xmlns:p14="http://schemas.microsoft.com/office/powerpoint/2010/main" val="2591026550"/>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33 Imagen" descr="`figura 29.png"/>
          <p:cNvPicPr/>
          <p:nvPr/>
        </p:nvPicPr>
        <p:blipFill>
          <a:blip r:embed="rId7" cstate="print"/>
          <a:stretch>
            <a:fillRect/>
          </a:stretch>
        </p:blipFill>
        <p:spPr>
          <a:xfrm>
            <a:off x="685800" y="1371600"/>
            <a:ext cx="7515142" cy="4495800"/>
          </a:xfrm>
          <a:prstGeom prst="rect">
            <a:avLst/>
          </a:prstGeom>
        </p:spPr>
      </p:pic>
    </p:spTree>
    <p:extLst>
      <p:ext uri="{BB962C8B-B14F-4D97-AF65-F5344CB8AC3E}">
        <p14:creationId xmlns:p14="http://schemas.microsoft.com/office/powerpoint/2010/main" val="14878503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1" name="4 Diagrama"/>
          <p:cNvGraphicFramePr/>
          <p:nvPr>
            <p:extLst>
              <p:ext uri="{D42A27DB-BD31-4B8C-83A1-F6EECF244321}">
                <p14:modId xmlns:p14="http://schemas.microsoft.com/office/powerpoint/2010/main" val="1694848004"/>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p:nvPr/>
        </p:nvPicPr>
        <p:blipFill>
          <a:blip r:embed="rId7">
            <a:extLst>
              <a:ext uri="{28A0092B-C50C-407E-A947-70E740481C1C}">
                <a14:useLocalDpi xmlns:a14="http://schemas.microsoft.com/office/drawing/2010/main" val="0"/>
              </a:ext>
            </a:extLst>
          </a:blip>
          <a:stretch>
            <a:fillRect/>
          </a:stretch>
        </p:blipFill>
        <p:spPr>
          <a:xfrm>
            <a:off x="1828801" y="1295400"/>
            <a:ext cx="5715000" cy="4648199"/>
          </a:xfrm>
          <a:prstGeom prst="rect">
            <a:avLst/>
          </a:prstGeom>
        </p:spPr>
      </p:pic>
    </p:spTree>
    <p:extLst>
      <p:ext uri="{BB962C8B-B14F-4D97-AF65-F5344CB8AC3E}">
        <p14:creationId xmlns:p14="http://schemas.microsoft.com/office/powerpoint/2010/main" val="2282430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86166DD4-38A9-4843-9D68-46947F057AAE}"/>
              </a:ext>
            </a:extLst>
          </p:cNvPr>
          <p:cNvSpPr>
            <a:spLocks noChangeArrowheads="1"/>
          </p:cNvSpPr>
          <p:nvPr/>
        </p:nvSpPr>
        <p:spPr bwMode="auto">
          <a:xfrm>
            <a:off x="1362980" y="1753964"/>
            <a:ext cx="122548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4 Diagrama"/>
          <p:cNvGraphicFramePr/>
          <p:nvPr>
            <p:extLst>
              <p:ext uri="{D42A27DB-BD31-4B8C-83A1-F6EECF244321}">
                <p14:modId xmlns:p14="http://schemas.microsoft.com/office/powerpoint/2010/main" val="3157635469"/>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8458200" cy="4648200"/>
          </a:xfrm>
          <a:prstGeom prst="rect">
            <a:avLst/>
          </a:prstGeom>
          <a:noFill/>
          <a:ln>
            <a:noFill/>
          </a:ln>
        </p:spPr>
      </p:pic>
    </p:spTree>
    <p:extLst>
      <p:ext uri="{BB962C8B-B14F-4D97-AF65-F5344CB8AC3E}">
        <p14:creationId xmlns:p14="http://schemas.microsoft.com/office/powerpoint/2010/main" val="8983957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4 Diagrama"/>
          <p:cNvGraphicFramePr/>
          <p:nvPr>
            <p:extLst>
              <p:ext uri="{D42A27DB-BD31-4B8C-83A1-F6EECF244321}">
                <p14:modId xmlns:p14="http://schemas.microsoft.com/office/powerpoint/2010/main" val="3674498908"/>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a:blip r:embed="rId7">
            <a:extLst>
              <a:ext uri="{28A0092B-C50C-407E-A947-70E740481C1C}">
                <a14:useLocalDpi xmlns:a14="http://schemas.microsoft.com/office/drawing/2010/main" val="0"/>
              </a:ext>
            </a:extLst>
          </a:blip>
          <a:srcRect/>
          <a:stretch>
            <a:fillRect/>
          </a:stretch>
        </p:blipFill>
        <p:spPr bwMode="auto">
          <a:xfrm>
            <a:off x="838200" y="1295400"/>
            <a:ext cx="7315200" cy="4615543"/>
          </a:xfrm>
          <a:prstGeom prst="rect">
            <a:avLst/>
          </a:prstGeom>
          <a:noFill/>
          <a:ln>
            <a:noFill/>
          </a:ln>
        </p:spPr>
      </p:pic>
    </p:spTree>
    <p:extLst>
      <p:ext uri="{BB962C8B-B14F-4D97-AF65-F5344CB8AC3E}">
        <p14:creationId xmlns:p14="http://schemas.microsoft.com/office/powerpoint/2010/main" val="328459979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734445531"/>
              </p:ext>
            </p:extLst>
          </p:nvPr>
        </p:nvGraphicFramePr>
        <p:xfrm>
          <a:off x="228600" y="762000"/>
          <a:ext cx="8382000" cy="559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69047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3" name="4 Diagrama"/>
          <p:cNvGraphicFramePr/>
          <p:nvPr>
            <p:extLst>
              <p:ext uri="{D42A27DB-BD31-4B8C-83A1-F6EECF244321}">
                <p14:modId xmlns:p14="http://schemas.microsoft.com/office/powerpoint/2010/main" val="3674498908"/>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1346835"/>
            <a:ext cx="5215890" cy="4688840"/>
          </a:xfrm>
          <a:prstGeom prst="rect">
            <a:avLst/>
          </a:prstGeom>
          <a:noFill/>
          <a:ln>
            <a:noFill/>
          </a:ln>
        </p:spPr>
      </p:pic>
    </p:spTree>
    <p:extLst>
      <p:ext uri="{BB962C8B-B14F-4D97-AF65-F5344CB8AC3E}">
        <p14:creationId xmlns:p14="http://schemas.microsoft.com/office/powerpoint/2010/main" val="14174126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4EEFF2C6-4768-43D6-A3CF-E65414B3EDD0}"/>
              </a:ext>
            </a:extLst>
          </p:cNvPr>
          <p:cNvPicPr>
            <a:picLocks noChangeAspect="1"/>
          </p:cNvPicPr>
          <p:nvPr/>
        </p:nvPicPr>
        <p:blipFill>
          <a:blip r:embed="rId2"/>
          <a:stretch>
            <a:fillRect/>
          </a:stretch>
        </p:blipFill>
        <p:spPr>
          <a:xfrm>
            <a:off x="304800" y="1278428"/>
            <a:ext cx="5936334" cy="4893772"/>
          </a:xfrm>
          <a:prstGeom prst="rect">
            <a:avLst/>
          </a:prstGeom>
        </p:spPr>
      </p:pic>
      <p:sp>
        <p:nvSpPr>
          <p:cNvPr id="4" name="Rectangle 2">
            <a:extLst>
              <a:ext uri="{FF2B5EF4-FFF2-40B4-BE49-F238E27FC236}">
                <a16:creationId xmlns:a16="http://schemas.microsoft.com/office/drawing/2014/main" xmlns=""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12">
            <a:extLst>
              <a:ext uri="{FF2B5EF4-FFF2-40B4-BE49-F238E27FC236}">
                <a16:creationId xmlns:a16="http://schemas.microsoft.com/office/drawing/2014/main" xmlns="" id="{E70BF6E1-CAFA-411D-BE28-0944B71B9E2B}"/>
              </a:ext>
            </a:extLst>
          </p:cNvPr>
          <p:cNvSpPr/>
          <p:nvPr/>
        </p:nvSpPr>
        <p:spPr>
          <a:xfrm>
            <a:off x="3775691" y="1693082"/>
            <a:ext cx="1842856"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i="1" dirty="0">
                <a:solidFill>
                  <a:schemeClr val="tx2">
                    <a:lumMod val="60000"/>
                    <a:lumOff val="40000"/>
                  </a:schemeClr>
                </a:solidFill>
                <a:cs typeface="Times New Roman" panose="02020603050405020304" pitchFamily="18" charset="0"/>
              </a:rPr>
              <a:t>Planta original</a:t>
            </a:r>
            <a:endParaRPr lang="es-ES" i="1" dirty="0">
              <a:solidFill>
                <a:schemeClr val="tx2">
                  <a:lumMod val="60000"/>
                  <a:lumOff val="40000"/>
                </a:schemeClr>
              </a:solidFill>
              <a:cs typeface="Times New Roman" panose="02020603050405020304" pitchFamily="18" charset="0"/>
            </a:endParaRPr>
          </a:p>
        </p:txBody>
      </p:sp>
      <p:sp>
        <p:nvSpPr>
          <p:cNvPr id="11" name="Rectangle 12">
            <a:extLst>
              <a:ext uri="{FF2B5EF4-FFF2-40B4-BE49-F238E27FC236}">
                <a16:creationId xmlns:a16="http://schemas.microsoft.com/office/drawing/2014/main" xmlns="" id="{11C2DB5C-7AA3-430B-A84C-4BBE0465836B}"/>
              </a:ext>
            </a:extLst>
          </p:cNvPr>
          <p:cNvSpPr/>
          <p:nvPr/>
        </p:nvSpPr>
        <p:spPr>
          <a:xfrm>
            <a:off x="3775691" y="1944212"/>
            <a:ext cx="1967693"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i="1" dirty="0">
                <a:solidFill>
                  <a:schemeClr val="accent6">
                    <a:lumMod val="75000"/>
                  </a:schemeClr>
                </a:solidFill>
                <a:cs typeface="Times New Roman" panose="02020603050405020304" pitchFamily="18" charset="0"/>
              </a:rPr>
              <a:t>Planta modificada</a:t>
            </a:r>
            <a:endParaRPr lang="es-ES" i="1" dirty="0">
              <a:solidFill>
                <a:schemeClr val="accent6">
                  <a:lumMod val="75000"/>
                </a:schemeClr>
              </a:solidFill>
              <a:cs typeface="Times New Roman" panose="02020603050405020304" pitchFamily="18" charset="0"/>
            </a:endParaRPr>
          </a:p>
        </p:txBody>
      </p:sp>
      <p:sp>
        <p:nvSpPr>
          <p:cNvPr id="14" name="CuadroTexto 13">
            <a:extLst>
              <a:ext uri="{FF2B5EF4-FFF2-40B4-BE49-F238E27FC236}">
                <a16:creationId xmlns:a16="http://schemas.microsoft.com/office/drawing/2014/main" xmlns="" id="{BA776347-B24B-4C4C-83F5-69DDCC160BE5}"/>
              </a:ext>
            </a:extLst>
          </p:cNvPr>
          <p:cNvSpPr txBox="1"/>
          <p:nvPr/>
        </p:nvSpPr>
        <p:spPr>
          <a:xfrm>
            <a:off x="-1066800" y="1230868"/>
            <a:ext cx="8018639" cy="369332"/>
          </a:xfrm>
          <a:prstGeom prst="rect">
            <a:avLst/>
          </a:prstGeom>
          <a:noFill/>
        </p:spPr>
        <p:txBody>
          <a:bodyPr wrap="square" rtlCol="0">
            <a:spAutoFit/>
          </a:bodyPr>
          <a:lstStyle/>
          <a:p>
            <a:pPr algn="r"/>
            <a:r>
              <a:rPr lang="es-ES" dirty="0"/>
              <a:t>Variación de los parámetros en la función de transferencia del motor</a:t>
            </a:r>
            <a:endParaRPr lang="en-US" dirty="0"/>
          </a:p>
        </p:txBody>
      </p:sp>
      <p:pic>
        <p:nvPicPr>
          <p:cNvPr id="15" name="Imagen 14">
            <a:extLst>
              <a:ext uri="{FF2B5EF4-FFF2-40B4-BE49-F238E27FC236}">
                <a16:creationId xmlns:a16="http://schemas.microsoft.com/office/drawing/2014/main" xmlns="" id="{CB294C90-41DF-4A01-8BB7-B9BA032A13F7}"/>
              </a:ext>
            </a:extLst>
          </p:cNvPr>
          <p:cNvPicPr>
            <a:picLocks noChangeAspect="1"/>
          </p:cNvPicPr>
          <p:nvPr/>
        </p:nvPicPr>
        <p:blipFill rotWithShape="1">
          <a:blip r:embed="rId3"/>
          <a:srcRect l="5887" r="5199"/>
          <a:stretch/>
        </p:blipFill>
        <p:spPr>
          <a:xfrm>
            <a:off x="5743384" y="2538453"/>
            <a:ext cx="3223824" cy="2719347"/>
          </a:xfrm>
          <a:prstGeom prst="rect">
            <a:avLst/>
          </a:prstGeom>
        </p:spPr>
      </p:pic>
      <p:sp>
        <p:nvSpPr>
          <p:cNvPr id="16" name="Rectangle 12">
            <a:extLst>
              <a:ext uri="{FF2B5EF4-FFF2-40B4-BE49-F238E27FC236}">
                <a16:creationId xmlns:a16="http://schemas.microsoft.com/office/drawing/2014/main" xmlns="" id="{28972AEC-1BB9-4A10-AC31-0DF14660A641}"/>
              </a:ext>
            </a:extLst>
          </p:cNvPr>
          <p:cNvSpPr/>
          <p:nvPr/>
        </p:nvSpPr>
        <p:spPr>
          <a:xfrm>
            <a:off x="6096000" y="5147742"/>
            <a:ext cx="2871208"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i="1" dirty="0">
                <a:solidFill>
                  <a:schemeClr val="accent6">
                    <a:lumMod val="75000"/>
                  </a:schemeClr>
                </a:solidFill>
                <a:cs typeface="Times New Roman" panose="02020603050405020304" pitchFamily="18" charset="0"/>
              </a:rPr>
              <a:t>Marginalmente inestable!</a:t>
            </a:r>
            <a:endParaRPr lang="es-ES" i="1" dirty="0">
              <a:solidFill>
                <a:schemeClr val="accent6">
                  <a:lumMod val="75000"/>
                </a:schemeClr>
              </a:solidFill>
              <a:cs typeface="Times New Roman" panose="02020603050405020304" pitchFamily="18" charset="0"/>
            </a:endParaRPr>
          </a:p>
        </p:txBody>
      </p:sp>
      <p:graphicFrame>
        <p:nvGraphicFramePr>
          <p:cNvPr id="17" name="4 Diagrama"/>
          <p:cNvGraphicFramePr/>
          <p:nvPr>
            <p:extLst>
              <p:ext uri="{D42A27DB-BD31-4B8C-83A1-F6EECF244321}">
                <p14:modId xmlns:p14="http://schemas.microsoft.com/office/powerpoint/2010/main" val="348811310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43917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5B904B3-131C-4D67-8302-A0FFF6A67909}"/>
              </a:ext>
            </a:extLst>
          </p:cNvPr>
          <p:cNvPicPr>
            <a:picLocks noChangeAspect="1"/>
          </p:cNvPicPr>
          <p:nvPr/>
        </p:nvPicPr>
        <p:blipFill>
          <a:blip r:embed="rId2"/>
          <a:stretch>
            <a:fillRect/>
          </a:stretch>
        </p:blipFill>
        <p:spPr>
          <a:xfrm>
            <a:off x="529120" y="3612295"/>
            <a:ext cx="8122120" cy="2202802"/>
          </a:xfrm>
          <a:prstGeom prst="rect">
            <a:avLst/>
          </a:prstGeom>
        </p:spPr>
      </p:pic>
      <p:pic>
        <p:nvPicPr>
          <p:cNvPr id="6" name="Imagen 5">
            <a:extLst>
              <a:ext uri="{FF2B5EF4-FFF2-40B4-BE49-F238E27FC236}">
                <a16:creationId xmlns:a16="http://schemas.microsoft.com/office/drawing/2014/main" xmlns="" id="{2152D925-61D8-4478-8742-3200B449A473}"/>
              </a:ext>
            </a:extLst>
          </p:cNvPr>
          <p:cNvPicPr>
            <a:picLocks noChangeAspect="1"/>
          </p:cNvPicPr>
          <p:nvPr/>
        </p:nvPicPr>
        <p:blipFill>
          <a:blip r:embed="rId3"/>
          <a:stretch>
            <a:fillRect/>
          </a:stretch>
        </p:blipFill>
        <p:spPr>
          <a:xfrm>
            <a:off x="59367" y="668485"/>
            <a:ext cx="5800922" cy="2888406"/>
          </a:xfrm>
          <a:prstGeom prst="rect">
            <a:avLst/>
          </a:prstGeom>
        </p:spPr>
      </p:pic>
      <p:sp>
        <p:nvSpPr>
          <p:cNvPr id="4" name="Rectangle 2">
            <a:extLst>
              <a:ext uri="{FF2B5EF4-FFF2-40B4-BE49-F238E27FC236}">
                <a16:creationId xmlns:a16="http://schemas.microsoft.com/office/drawing/2014/main" xmlns=""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CuadroTexto 13">
            <a:extLst>
              <a:ext uri="{FF2B5EF4-FFF2-40B4-BE49-F238E27FC236}">
                <a16:creationId xmlns:a16="http://schemas.microsoft.com/office/drawing/2014/main" xmlns="" id="{BA776347-B24B-4C4C-83F5-69DDCC160BE5}"/>
              </a:ext>
            </a:extLst>
          </p:cNvPr>
          <p:cNvSpPr txBox="1"/>
          <p:nvPr/>
        </p:nvSpPr>
        <p:spPr>
          <a:xfrm>
            <a:off x="5347924" y="1143000"/>
            <a:ext cx="3209956" cy="461665"/>
          </a:xfrm>
          <a:prstGeom prst="rect">
            <a:avLst/>
          </a:prstGeom>
          <a:noFill/>
        </p:spPr>
        <p:txBody>
          <a:bodyPr wrap="square" rtlCol="0">
            <a:spAutoFit/>
          </a:bodyPr>
          <a:lstStyle/>
          <a:p>
            <a:pPr algn="r"/>
            <a:r>
              <a:rPr lang="es-ES" sz="2400" dirty="0"/>
              <a:t>PI vs PI </a:t>
            </a:r>
            <a:r>
              <a:rPr lang="es-ES" sz="2400" dirty="0" err="1"/>
              <a:t>Fuzzy</a:t>
            </a:r>
            <a:r>
              <a:rPr lang="es-ES" sz="2400" dirty="0"/>
              <a:t> Adaptativo</a:t>
            </a:r>
            <a:endParaRPr lang="en-US" sz="2400" dirty="0"/>
          </a:p>
        </p:txBody>
      </p:sp>
      <p:sp>
        <p:nvSpPr>
          <p:cNvPr id="17" name="Rectangle 12">
            <a:extLst>
              <a:ext uri="{FF2B5EF4-FFF2-40B4-BE49-F238E27FC236}">
                <a16:creationId xmlns:a16="http://schemas.microsoft.com/office/drawing/2014/main" xmlns="" id="{043C8AD7-AC28-4B82-957F-B8FA5D43D193}"/>
              </a:ext>
            </a:extLst>
          </p:cNvPr>
          <p:cNvSpPr/>
          <p:nvPr/>
        </p:nvSpPr>
        <p:spPr>
          <a:xfrm>
            <a:off x="2703645" y="5822258"/>
            <a:ext cx="4241688"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i="1" dirty="0">
                <a:solidFill>
                  <a:srgbClr val="C00000"/>
                </a:solidFill>
                <a:cs typeface="Times New Roman" panose="02020603050405020304" pitchFamily="18" charset="0"/>
              </a:rPr>
              <a:t>Diagrama de bloques en </a:t>
            </a:r>
            <a:r>
              <a:rPr lang="es-ES" i="1" dirty="0" err="1">
                <a:solidFill>
                  <a:srgbClr val="C00000"/>
                </a:solidFill>
                <a:cs typeface="Times New Roman" panose="02020603050405020304" pitchFamily="18" charset="0"/>
              </a:rPr>
              <a:t>Simulink</a:t>
            </a:r>
            <a:endParaRPr lang="es-ES" i="1" dirty="0">
              <a:solidFill>
                <a:srgbClr val="C00000"/>
              </a:solidFill>
              <a:cs typeface="Times New Roman" panose="02020603050405020304" pitchFamily="18" charset="0"/>
            </a:endParaRPr>
          </a:p>
        </p:txBody>
      </p:sp>
      <p:sp>
        <p:nvSpPr>
          <p:cNvPr id="10" name="Rectángulo redondeado 8">
            <a:extLst>
              <a:ext uri="{FF2B5EF4-FFF2-40B4-BE49-F238E27FC236}">
                <a16:creationId xmlns:a16="http://schemas.microsoft.com/office/drawing/2014/main" xmlns="" id="{D3A53433-7129-4B01-8531-E9C7885F56CE}"/>
              </a:ext>
            </a:extLst>
          </p:cNvPr>
          <p:cNvSpPr/>
          <p:nvPr/>
        </p:nvSpPr>
        <p:spPr bwMode="auto">
          <a:xfrm>
            <a:off x="2133600" y="2178876"/>
            <a:ext cx="1140090" cy="874059"/>
          </a:xfrm>
          <a:prstGeom prst="roundRect">
            <a:avLst/>
          </a:prstGeom>
          <a:noFill/>
          <a:ln w="19050" cap="flat" cmpd="sng" algn="ctr">
            <a:solidFill>
              <a:srgbClr val="0000FF"/>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a:ln>
                <a:noFill/>
              </a:ln>
              <a:solidFill>
                <a:srgbClr val="111111"/>
              </a:solidFill>
              <a:effectLst/>
              <a:latin typeface="Arial" charset="0"/>
              <a:cs typeface="Times New Roman" pitchFamily="18" charset="0"/>
            </a:endParaRPr>
          </a:p>
        </p:txBody>
      </p:sp>
      <p:sp>
        <p:nvSpPr>
          <p:cNvPr id="11" name="Rectángulo redondeado 8">
            <a:extLst>
              <a:ext uri="{FF2B5EF4-FFF2-40B4-BE49-F238E27FC236}">
                <a16:creationId xmlns:a16="http://schemas.microsoft.com/office/drawing/2014/main" xmlns="" id="{36A6857D-EB82-4DA7-B62C-DBACAABB46C7}"/>
              </a:ext>
            </a:extLst>
          </p:cNvPr>
          <p:cNvSpPr/>
          <p:nvPr/>
        </p:nvSpPr>
        <p:spPr bwMode="auto">
          <a:xfrm>
            <a:off x="492761" y="3554426"/>
            <a:ext cx="8158480" cy="2260671"/>
          </a:xfrm>
          <a:prstGeom prst="roundRect">
            <a:avLst/>
          </a:prstGeom>
          <a:noFill/>
          <a:ln w="19050" cap="flat" cmpd="sng" algn="ctr">
            <a:solidFill>
              <a:srgbClr val="0000FF"/>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a:ln>
                <a:noFill/>
              </a:ln>
              <a:solidFill>
                <a:srgbClr val="111111"/>
              </a:solidFill>
              <a:effectLst/>
              <a:latin typeface="Arial" charset="0"/>
              <a:cs typeface="Times New Roman" pitchFamily="18" charset="0"/>
            </a:endParaRPr>
          </a:p>
        </p:txBody>
      </p:sp>
      <p:graphicFrame>
        <p:nvGraphicFramePr>
          <p:cNvPr id="13" name="4 Diagrama"/>
          <p:cNvGraphicFramePr/>
          <p:nvPr>
            <p:extLst>
              <p:ext uri="{D42A27DB-BD31-4B8C-83A1-F6EECF244321}">
                <p14:modId xmlns:p14="http://schemas.microsoft.com/office/powerpoint/2010/main" val="1502959631"/>
              </p:ext>
            </p:extLst>
          </p:nvPr>
        </p:nvGraphicFramePr>
        <p:xfrm>
          <a:off x="381000" y="0"/>
          <a:ext cx="83820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60398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E5B904B3-131C-4D67-8302-A0FFF6A67909}"/>
              </a:ext>
            </a:extLst>
          </p:cNvPr>
          <p:cNvPicPr>
            <a:picLocks noChangeAspect="1"/>
          </p:cNvPicPr>
          <p:nvPr/>
        </p:nvPicPr>
        <p:blipFill>
          <a:blip r:embed="rId3"/>
          <a:stretch>
            <a:fillRect/>
          </a:stretch>
        </p:blipFill>
        <p:spPr>
          <a:xfrm>
            <a:off x="914400" y="838200"/>
            <a:ext cx="8122120" cy="2202802"/>
          </a:xfrm>
          <a:prstGeom prst="rect">
            <a:avLst/>
          </a:prstGeom>
        </p:spPr>
      </p:pic>
      <p:sp>
        <p:nvSpPr>
          <p:cNvPr id="4" name="Rectangle 2">
            <a:extLst>
              <a:ext uri="{FF2B5EF4-FFF2-40B4-BE49-F238E27FC236}">
                <a16:creationId xmlns:a16="http://schemas.microsoft.com/office/drawing/2014/main" xmlns=""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2">
            <a:extLst>
              <a:ext uri="{FF2B5EF4-FFF2-40B4-BE49-F238E27FC236}">
                <a16:creationId xmlns:a16="http://schemas.microsoft.com/office/drawing/2014/main" xmlns="" id="{043C8AD7-AC28-4B82-957F-B8FA5D43D193}"/>
              </a:ext>
            </a:extLst>
          </p:cNvPr>
          <p:cNvSpPr/>
          <p:nvPr/>
        </p:nvSpPr>
        <p:spPr>
          <a:xfrm>
            <a:off x="2703645" y="5822258"/>
            <a:ext cx="4241688"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i="1" dirty="0">
                <a:solidFill>
                  <a:srgbClr val="C00000"/>
                </a:solidFill>
                <a:cs typeface="Times New Roman" panose="02020603050405020304" pitchFamily="18" charset="0"/>
              </a:rPr>
              <a:t>Diagrama de bloques en </a:t>
            </a:r>
            <a:r>
              <a:rPr lang="es-ES" i="1" dirty="0" err="1">
                <a:solidFill>
                  <a:srgbClr val="C00000"/>
                </a:solidFill>
                <a:cs typeface="Times New Roman" panose="02020603050405020304" pitchFamily="18" charset="0"/>
              </a:rPr>
              <a:t>Simulink</a:t>
            </a:r>
            <a:endParaRPr lang="es-ES" i="1" dirty="0">
              <a:solidFill>
                <a:srgbClr val="C00000"/>
              </a:solidFill>
              <a:cs typeface="Times New Roman" panose="02020603050405020304" pitchFamily="18" charset="0"/>
            </a:endParaRPr>
          </a:p>
        </p:txBody>
      </p:sp>
      <p:sp>
        <p:nvSpPr>
          <p:cNvPr id="13" name="Rectángulo redondeado 8">
            <a:extLst>
              <a:ext uri="{FF2B5EF4-FFF2-40B4-BE49-F238E27FC236}">
                <a16:creationId xmlns:a16="http://schemas.microsoft.com/office/drawing/2014/main" xmlns="" id="{91CAD851-7943-489E-A659-AB35566072B3}"/>
              </a:ext>
            </a:extLst>
          </p:cNvPr>
          <p:cNvSpPr/>
          <p:nvPr/>
        </p:nvSpPr>
        <p:spPr bwMode="auto">
          <a:xfrm>
            <a:off x="4114800" y="990600"/>
            <a:ext cx="990600" cy="1209839"/>
          </a:xfrm>
          <a:prstGeom prst="roundRect">
            <a:avLst/>
          </a:prstGeom>
          <a:noFill/>
          <a:ln w="19050" cap="flat" cmpd="sng" algn="ctr">
            <a:solidFill>
              <a:srgbClr val="C00000"/>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a:ln>
                <a:noFill/>
              </a:ln>
              <a:solidFill>
                <a:srgbClr val="111111"/>
              </a:solidFill>
              <a:effectLst/>
              <a:latin typeface="Arial" charset="0"/>
              <a:cs typeface="Times New Roman" pitchFamily="18" charset="0"/>
            </a:endParaRPr>
          </a:p>
        </p:txBody>
      </p:sp>
      <p:sp>
        <p:nvSpPr>
          <p:cNvPr id="15" name="Rectángulo redondeado 8">
            <a:extLst>
              <a:ext uri="{FF2B5EF4-FFF2-40B4-BE49-F238E27FC236}">
                <a16:creationId xmlns:a16="http://schemas.microsoft.com/office/drawing/2014/main" xmlns="" id="{CAA31D16-CF10-4991-94BD-7D1F042CC0F3}"/>
              </a:ext>
            </a:extLst>
          </p:cNvPr>
          <p:cNvSpPr/>
          <p:nvPr/>
        </p:nvSpPr>
        <p:spPr bwMode="auto">
          <a:xfrm>
            <a:off x="0" y="3170435"/>
            <a:ext cx="9144000" cy="2696965"/>
          </a:xfrm>
          <a:prstGeom prst="roundRect">
            <a:avLst/>
          </a:prstGeom>
          <a:noFill/>
          <a:ln w="19050" cap="flat" cmpd="sng" algn="ctr">
            <a:solidFill>
              <a:srgbClr val="C00000"/>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a:ln>
                <a:noFill/>
              </a:ln>
              <a:solidFill>
                <a:srgbClr val="111111"/>
              </a:solidFill>
              <a:effectLst/>
              <a:latin typeface="Arial" charset="0"/>
              <a:cs typeface="Times New Roman" pitchFamily="18" charset="0"/>
            </a:endParaRPr>
          </a:p>
        </p:txBody>
      </p:sp>
      <p:pic>
        <p:nvPicPr>
          <p:cNvPr id="2" name="Imagen 1">
            <a:extLst>
              <a:ext uri="{FF2B5EF4-FFF2-40B4-BE49-F238E27FC236}">
                <a16:creationId xmlns:a16="http://schemas.microsoft.com/office/drawing/2014/main" xmlns="" id="{047F10C9-8FD0-4C14-AACA-03CD37E473B7}"/>
              </a:ext>
            </a:extLst>
          </p:cNvPr>
          <p:cNvPicPr>
            <a:picLocks noChangeAspect="1"/>
          </p:cNvPicPr>
          <p:nvPr/>
        </p:nvPicPr>
        <p:blipFill>
          <a:blip r:embed="rId4"/>
          <a:stretch>
            <a:fillRect/>
          </a:stretch>
        </p:blipFill>
        <p:spPr>
          <a:xfrm>
            <a:off x="64382" y="3366073"/>
            <a:ext cx="2890314" cy="2449592"/>
          </a:xfrm>
          <a:prstGeom prst="rect">
            <a:avLst/>
          </a:prstGeom>
        </p:spPr>
      </p:pic>
      <p:pic>
        <p:nvPicPr>
          <p:cNvPr id="5" name="Imagen 4">
            <a:extLst>
              <a:ext uri="{FF2B5EF4-FFF2-40B4-BE49-F238E27FC236}">
                <a16:creationId xmlns:a16="http://schemas.microsoft.com/office/drawing/2014/main" xmlns="" id="{A66DFE2F-0802-4E72-B17C-4E0FDB3B6AFA}"/>
              </a:ext>
            </a:extLst>
          </p:cNvPr>
          <p:cNvPicPr>
            <a:picLocks noChangeAspect="1"/>
          </p:cNvPicPr>
          <p:nvPr/>
        </p:nvPicPr>
        <p:blipFill>
          <a:blip r:embed="rId5"/>
          <a:stretch>
            <a:fillRect/>
          </a:stretch>
        </p:blipFill>
        <p:spPr>
          <a:xfrm>
            <a:off x="2996511" y="3224163"/>
            <a:ext cx="3150977" cy="2643237"/>
          </a:xfrm>
          <a:prstGeom prst="rect">
            <a:avLst/>
          </a:prstGeom>
        </p:spPr>
      </p:pic>
      <p:pic>
        <p:nvPicPr>
          <p:cNvPr id="8" name="Imagen 7">
            <a:extLst>
              <a:ext uri="{FF2B5EF4-FFF2-40B4-BE49-F238E27FC236}">
                <a16:creationId xmlns:a16="http://schemas.microsoft.com/office/drawing/2014/main" xmlns="" id="{6BE0AC72-8F4F-490A-91DA-DF546B21E109}"/>
              </a:ext>
            </a:extLst>
          </p:cNvPr>
          <p:cNvPicPr>
            <a:picLocks noChangeAspect="1"/>
          </p:cNvPicPr>
          <p:nvPr/>
        </p:nvPicPr>
        <p:blipFill>
          <a:blip r:embed="rId6"/>
          <a:stretch>
            <a:fillRect/>
          </a:stretch>
        </p:blipFill>
        <p:spPr>
          <a:xfrm>
            <a:off x="6189303" y="3366073"/>
            <a:ext cx="2861394" cy="2423009"/>
          </a:xfrm>
          <a:prstGeom prst="rect">
            <a:avLst/>
          </a:prstGeom>
        </p:spPr>
      </p:pic>
      <p:graphicFrame>
        <p:nvGraphicFramePr>
          <p:cNvPr id="16" name="4 Diagrama"/>
          <p:cNvGraphicFramePr/>
          <p:nvPr>
            <p:extLst>
              <p:ext uri="{D42A27DB-BD31-4B8C-83A1-F6EECF244321}">
                <p14:modId xmlns:p14="http://schemas.microsoft.com/office/powerpoint/2010/main" val="1073013907"/>
              </p:ext>
            </p:extLst>
          </p:nvPr>
        </p:nvGraphicFramePr>
        <p:xfrm>
          <a:off x="381000" y="76200"/>
          <a:ext cx="8382000" cy="510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68481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2">
            <a:extLst>
              <a:ext uri="{FF2B5EF4-FFF2-40B4-BE49-F238E27FC236}">
                <a16:creationId xmlns:a16="http://schemas.microsoft.com/office/drawing/2014/main" xmlns="" id="{043C8AD7-AC28-4B82-957F-B8FA5D43D193}"/>
              </a:ext>
            </a:extLst>
          </p:cNvPr>
          <p:cNvSpPr/>
          <p:nvPr/>
        </p:nvSpPr>
        <p:spPr>
          <a:xfrm>
            <a:off x="2703645" y="5822258"/>
            <a:ext cx="4241688"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i="1" dirty="0">
                <a:solidFill>
                  <a:srgbClr val="C00000"/>
                </a:solidFill>
                <a:cs typeface="Times New Roman" panose="02020603050405020304" pitchFamily="18" charset="0"/>
              </a:rPr>
              <a:t>Diagrama de bloques en </a:t>
            </a:r>
            <a:r>
              <a:rPr lang="es-ES" i="1" dirty="0" err="1">
                <a:solidFill>
                  <a:srgbClr val="C00000"/>
                </a:solidFill>
                <a:cs typeface="Times New Roman" panose="02020603050405020304" pitchFamily="18" charset="0"/>
              </a:rPr>
              <a:t>Simulink</a:t>
            </a:r>
            <a:endParaRPr lang="es-ES" i="1" dirty="0">
              <a:solidFill>
                <a:srgbClr val="C00000"/>
              </a:solidFill>
              <a:cs typeface="Times New Roman" panose="02020603050405020304" pitchFamily="18" charset="0"/>
            </a:endParaRPr>
          </a:p>
        </p:txBody>
      </p:sp>
      <p:sp>
        <p:nvSpPr>
          <p:cNvPr id="15" name="Rectángulo redondeado 8">
            <a:extLst>
              <a:ext uri="{FF2B5EF4-FFF2-40B4-BE49-F238E27FC236}">
                <a16:creationId xmlns:a16="http://schemas.microsoft.com/office/drawing/2014/main" xmlns="" id="{CAA31D16-CF10-4991-94BD-7D1F042CC0F3}"/>
              </a:ext>
            </a:extLst>
          </p:cNvPr>
          <p:cNvSpPr/>
          <p:nvPr/>
        </p:nvSpPr>
        <p:spPr bwMode="auto">
          <a:xfrm>
            <a:off x="0" y="762000"/>
            <a:ext cx="9144000" cy="2696965"/>
          </a:xfrm>
          <a:prstGeom prst="roundRect">
            <a:avLst/>
          </a:prstGeom>
          <a:noFill/>
          <a:ln w="19050" cap="flat" cmpd="sng" algn="ctr">
            <a:solidFill>
              <a:srgbClr val="C00000"/>
            </a:solidFill>
            <a:prstDash val="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20000"/>
              </a:spcBef>
              <a:spcAft>
                <a:spcPct val="0"/>
              </a:spcAft>
              <a:buClrTx/>
              <a:buSzTx/>
              <a:buFontTx/>
              <a:buNone/>
              <a:tabLst/>
            </a:pPr>
            <a:endParaRPr kumimoji="0" lang="es-ES" sz="1600" b="1" i="0" u="none" strike="noStrike" cap="none" normalizeH="0" baseline="0">
              <a:ln>
                <a:noFill/>
              </a:ln>
              <a:solidFill>
                <a:srgbClr val="111111"/>
              </a:solidFill>
              <a:effectLst/>
              <a:latin typeface="Arial" charset="0"/>
              <a:cs typeface="Times New Roman" pitchFamily="18" charset="0"/>
            </a:endParaRPr>
          </a:p>
        </p:txBody>
      </p:sp>
      <p:pic>
        <p:nvPicPr>
          <p:cNvPr id="2" name="Imagen 1">
            <a:extLst>
              <a:ext uri="{FF2B5EF4-FFF2-40B4-BE49-F238E27FC236}">
                <a16:creationId xmlns:a16="http://schemas.microsoft.com/office/drawing/2014/main" xmlns="" id="{047F10C9-8FD0-4C14-AACA-03CD37E473B7}"/>
              </a:ext>
            </a:extLst>
          </p:cNvPr>
          <p:cNvPicPr>
            <a:picLocks noChangeAspect="1"/>
          </p:cNvPicPr>
          <p:nvPr/>
        </p:nvPicPr>
        <p:blipFill>
          <a:blip r:embed="rId2"/>
          <a:stretch>
            <a:fillRect/>
          </a:stretch>
        </p:blipFill>
        <p:spPr>
          <a:xfrm>
            <a:off x="64382" y="957638"/>
            <a:ext cx="2890314" cy="2449592"/>
          </a:xfrm>
          <a:prstGeom prst="rect">
            <a:avLst/>
          </a:prstGeom>
        </p:spPr>
      </p:pic>
      <p:pic>
        <p:nvPicPr>
          <p:cNvPr id="5" name="Imagen 4">
            <a:extLst>
              <a:ext uri="{FF2B5EF4-FFF2-40B4-BE49-F238E27FC236}">
                <a16:creationId xmlns:a16="http://schemas.microsoft.com/office/drawing/2014/main" xmlns="" id="{A66DFE2F-0802-4E72-B17C-4E0FDB3B6AFA}"/>
              </a:ext>
            </a:extLst>
          </p:cNvPr>
          <p:cNvPicPr>
            <a:picLocks noChangeAspect="1"/>
          </p:cNvPicPr>
          <p:nvPr/>
        </p:nvPicPr>
        <p:blipFill>
          <a:blip r:embed="rId3"/>
          <a:stretch>
            <a:fillRect/>
          </a:stretch>
        </p:blipFill>
        <p:spPr>
          <a:xfrm>
            <a:off x="2996511" y="815728"/>
            <a:ext cx="3150977" cy="2643237"/>
          </a:xfrm>
          <a:prstGeom prst="rect">
            <a:avLst/>
          </a:prstGeom>
        </p:spPr>
      </p:pic>
      <p:pic>
        <p:nvPicPr>
          <p:cNvPr id="8" name="Imagen 7">
            <a:extLst>
              <a:ext uri="{FF2B5EF4-FFF2-40B4-BE49-F238E27FC236}">
                <a16:creationId xmlns:a16="http://schemas.microsoft.com/office/drawing/2014/main" xmlns="" id="{6BE0AC72-8F4F-490A-91DA-DF546B21E109}"/>
              </a:ext>
            </a:extLst>
          </p:cNvPr>
          <p:cNvPicPr>
            <a:picLocks noChangeAspect="1"/>
          </p:cNvPicPr>
          <p:nvPr/>
        </p:nvPicPr>
        <p:blipFill>
          <a:blip r:embed="rId4"/>
          <a:stretch>
            <a:fillRect/>
          </a:stretch>
        </p:blipFill>
        <p:spPr>
          <a:xfrm>
            <a:off x="6189303" y="957638"/>
            <a:ext cx="2861394" cy="2423009"/>
          </a:xfrm>
          <a:prstGeom prst="rect">
            <a:avLst/>
          </a:prstGeom>
        </p:spPr>
      </p:pic>
      <p:pic>
        <p:nvPicPr>
          <p:cNvPr id="6" name="Imagen 5">
            <a:extLst>
              <a:ext uri="{FF2B5EF4-FFF2-40B4-BE49-F238E27FC236}">
                <a16:creationId xmlns:a16="http://schemas.microsoft.com/office/drawing/2014/main" xmlns="" id="{F714A516-B273-4E18-8F00-393D054ACCA1}"/>
              </a:ext>
            </a:extLst>
          </p:cNvPr>
          <p:cNvPicPr>
            <a:picLocks noChangeAspect="1"/>
          </p:cNvPicPr>
          <p:nvPr/>
        </p:nvPicPr>
        <p:blipFill>
          <a:blip r:embed="rId5"/>
          <a:stretch>
            <a:fillRect/>
          </a:stretch>
        </p:blipFill>
        <p:spPr>
          <a:xfrm>
            <a:off x="166634" y="3935421"/>
            <a:ext cx="2597292" cy="1916478"/>
          </a:xfrm>
          <a:prstGeom prst="rect">
            <a:avLst/>
          </a:prstGeom>
        </p:spPr>
      </p:pic>
      <p:pic>
        <p:nvPicPr>
          <p:cNvPr id="9" name="Imagen 8">
            <a:extLst>
              <a:ext uri="{FF2B5EF4-FFF2-40B4-BE49-F238E27FC236}">
                <a16:creationId xmlns:a16="http://schemas.microsoft.com/office/drawing/2014/main" xmlns="" id="{14B554CE-A88C-49AA-BCF2-75F782151E45}"/>
              </a:ext>
            </a:extLst>
          </p:cNvPr>
          <p:cNvPicPr>
            <a:picLocks noChangeAspect="1"/>
          </p:cNvPicPr>
          <p:nvPr/>
        </p:nvPicPr>
        <p:blipFill>
          <a:blip r:embed="rId6"/>
          <a:stretch>
            <a:fillRect/>
          </a:stretch>
        </p:blipFill>
        <p:spPr>
          <a:xfrm>
            <a:off x="6296314" y="3884298"/>
            <a:ext cx="2734563" cy="1887443"/>
          </a:xfrm>
          <a:prstGeom prst="rect">
            <a:avLst/>
          </a:prstGeom>
        </p:spPr>
      </p:pic>
      <p:sp>
        <p:nvSpPr>
          <p:cNvPr id="16" name="5 CuadroTexto">
            <a:extLst>
              <a:ext uri="{FF2B5EF4-FFF2-40B4-BE49-F238E27FC236}">
                <a16:creationId xmlns:a16="http://schemas.microsoft.com/office/drawing/2014/main" xmlns="" id="{25D68B75-BF66-425F-AD35-E8AA2ACAC43D}"/>
              </a:ext>
            </a:extLst>
          </p:cNvPr>
          <p:cNvSpPr txBox="1">
            <a:spLocks noChangeArrowheads="1"/>
          </p:cNvSpPr>
          <p:nvPr/>
        </p:nvSpPr>
        <p:spPr bwMode="auto">
          <a:xfrm>
            <a:off x="1232695" y="3598445"/>
            <a:ext cx="465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s-ES" altLang="es-ES" sz="1400" b="1" i="1" kern="0" dirty="0" err="1">
                <a:solidFill>
                  <a:srgbClr val="000000"/>
                </a:solidFill>
              </a:rPr>
              <a:t>Kp</a:t>
            </a:r>
            <a:endParaRPr lang="es-ES" altLang="es-ES" sz="1400" b="1" i="1" kern="0" dirty="0">
              <a:solidFill>
                <a:srgbClr val="000000"/>
              </a:solidFill>
            </a:endParaRPr>
          </a:p>
        </p:txBody>
      </p:sp>
      <p:sp>
        <p:nvSpPr>
          <p:cNvPr id="18" name="5 CuadroTexto">
            <a:extLst>
              <a:ext uri="{FF2B5EF4-FFF2-40B4-BE49-F238E27FC236}">
                <a16:creationId xmlns:a16="http://schemas.microsoft.com/office/drawing/2014/main" xmlns="" id="{AB10578F-8A65-48B3-9A89-DF193377DF79}"/>
              </a:ext>
            </a:extLst>
          </p:cNvPr>
          <p:cNvSpPr txBox="1">
            <a:spLocks noChangeArrowheads="1"/>
          </p:cNvSpPr>
          <p:nvPr/>
        </p:nvSpPr>
        <p:spPr bwMode="auto">
          <a:xfrm>
            <a:off x="7373611" y="3598445"/>
            <a:ext cx="465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s-ES" altLang="es-ES" sz="1400" b="1" i="1" kern="0" dirty="0">
                <a:solidFill>
                  <a:srgbClr val="000000"/>
                </a:solidFill>
              </a:rPr>
              <a:t>Ki</a:t>
            </a:r>
          </a:p>
        </p:txBody>
      </p:sp>
      <p:cxnSp>
        <p:nvCxnSpPr>
          <p:cNvPr id="11" name="Conector recto de flecha 10">
            <a:extLst>
              <a:ext uri="{FF2B5EF4-FFF2-40B4-BE49-F238E27FC236}">
                <a16:creationId xmlns:a16="http://schemas.microsoft.com/office/drawing/2014/main" xmlns="" id="{A040170F-2F4C-4BBC-B883-18672B0EB3F2}"/>
              </a:ext>
            </a:extLst>
          </p:cNvPr>
          <p:cNvCxnSpPr>
            <a:cxnSpLocks/>
          </p:cNvCxnSpPr>
          <p:nvPr/>
        </p:nvCxnSpPr>
        <p:spPr>
          <a:xfrm flipH="1">
            <a:off x="2582332" y="3512693"/>
            <a:ext cx="414179" cy="322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xmlns="" id="{9B436BA7-6A0F-48D2-8626-C2A7BC896457}"/>
              </a:ext>
            </a:extLst>
          </p:cNvPr>
          <p:cNvCxnSpPr>
            <a:cxnSpLocks/>
          </p:cNvCxnSpPr>
          <p:nvPr/>
        </p:nvCxnSpPr>
        <p:spPr>
          <a:xfrm>
            <a:off x="6098973" y="3534863"/>
            <a:ext cx="399643" cy="349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xmlns="" id="{C016B9C7-F562-4C2C-9914-8A3CB08F435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020" t="18889" r="1020" b="24821"/>
          <a:stretch/>
        </p:blipFill>
        <p:spPr>
          <a:xfrm>
            <a:off x="2763926" y="4170151"/>
            <a:ext cx="3532388" cy="1522351"/>
          </a:xfrm>
          <a:prstGeom prst="rect">
            <a:avLst/>
          </a:prstGeom>
        </p:spPr>
      </p:pic>
      <p:graphicFrame>
        <p:nvGraphicFramePr>
          <p:cNvPr id="21" name="4 Diagrama"/>
          <p:cNvGraphicFramePr/>
          <p:nvPr>
            <p:extLst>
              <p:ext uri="{D42A27DB-BD31-4B8C-83A1-F6EECF244321}">
                <p14:modId xmlns:p14="http://schemas.microsoft.com/office/powerpoint/2010/main" val="4044760018"/>
              </p:ext>
            </p:extLst>
          </p:nvPr>
        </p:nvGraphicFramePr>
        <p:xfrm>
          <a:off x="381000" y="0"/>
          <a:ext cx="8382000" cy="5105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226319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 name="Imagen 1">
            <a:extLst>
              <a:ext uri="{FF2B5EF4-FFF2-40B4-BE49-F238E27FC236}">
                <a16:creationId xmlns:a16="http://schemas.microsoft.com/office/drawing/2014/main" xmlns="" id="{9249B2FF-FE25-4967-850A-1CBA06F9FCFE}"/>
              </a:ext>
            </a:extLst>
          </p:cNvPr>
          <p:cNvPicPr>
            <a:picLocks noChangeAspect="1"/>
          </p:cNvPicPr>
          <p:nvPr/>
        </p:nvPicPr>
        <p:blipFill>
          <a:blip r:embed="rId2"/>
          <a:stretch>
            <a:fillRect/>
          </a:stretch>
        </p:blipFill>
        <p:spPr>
          <a:xfrm>
            <a:off x="35560" y="1371600"/>
            <a:ext cx="4866751" cy="3675000"/>
          </a:xfrm>
          <a:prstGeom prst="rect">
            <a:avLst/>
          </a:prstGeom>
        </p:spPr>
      </p:pic>
      <p:pic>
        <p:nvPicPr>
          <p:cNvPr id="5" name="Imagen 4">
            <a:extLst>
              <a:ext uri="{FF2B5EF4-FFF2-40B4-BE49-F238E27FC236}">
                <a16:creationId xmlns:a16="http://schemas.microsoft.com/office/drawing/2014/main" xmlns="" id="{5A69F8AB-F6BC-431C-A7B2-8821479227AD}"/>
              </a:ext>
            </a:extLst>
          </p:cNvPr>
          <p:cNvPicPr>
            <a:picLocks noChangeAspect="1"/>
          </p:cNvPicPr>
          <p:nvPr/>
        </p:nvPicPr>
        <p:blipFill>
          <a:blip r:embed="rId3"/>
          <a:stretch>
            <a:fillRect/>
          </a:stretch>
        </p:blipFill>
        <p:spPr>
          <a:xfrm>
            <a:off x="4419600" y="1305115"/>
            <a:ext cx="4866751" cy="3675000"/>
          </a:xfrm>
          <a:prstGeom prst="rect">
            <a:avLst/>
          </a:prstGeom>
        </p:spPr>
      </p:pic>
      <p:sp>
        <p:nvSpPr>
          <p:cNvPr id="12" name="Rectangle 12">
            <a:extLst>
              <a:ext uri="{FF2B5EF4-FFF2-40B4-BE49-F238E27FC236}">
                <a16:creationId xmlns:a16="http://schemas.microsoft.com/office/drawing/2014/main" xmlns="" id="{DB4FD859-9CE7-4E21-9147-4C4DEFEE8D24}"/>
              </a:ext>
            </a:extLst>
          </p:cNvPr>
          <p:cNvSpPr/>
          <p:nvPr/>
        </p:nvSpPr>
        <p:spPr>
          <a:xfrm>
            <a:off x="660400" y="5151421"/>
            <a:ext cx="3733800"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i="1" dirty="0">
                <a:solidFill>
                  <a:srgbClr val="C00000"/>
                </a:solidFill>
                <a:cs typeface="Times New Roman" panose="02020603050405020304" pitchFamily="18" charset="0"/>
              </a:rPr>
              <a:t>Respuesta temporal de controladores</a:t>
            </a:r>
          </a:p>
        </p:txBody>
      </p:sp>
      <p:sp>
        <p:nvSpPr>
          <p:cNvPr id="17" name="Rectangle 12">
            <a:extLst>
              <a:ext uri="{FF2B5EF4-FFF2-40B4-BE49-F238E27FC236}">
                <a16:creationId xmlns:a16="http://schemas.microsoft.com/office/drawing/2014/main" xmlns="" id="{043C8AD7-AC28-4B82-957F-B8FA5D43D193}"/>
              </a:ext>
            </a:extLst>
          </p:cNvPr>
          <p:cNvSpPr/>
          <p:nvPr/>
        </p:nvSpPr>
        <p:spPr>
          <a:xfrm>
            <a:off x="4902312" y="5151421"/>
            <a:ext cx="4241688"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i="1" dirty="0">
                <a:solidFill>
                  <a:srgbClr val="C00000"/>
                </a:solidFill>
                <a:cs typeface="Times New Roman" panose="02020603050405020304" pitchFamily="18" charset="0"/>
              </a:rPr>
              <a:t>Adaptación de parámetros del controlador</a:t>
            </a:r>
          </a:p>
        </p:txBody>
      </p:sp>
      <p:graphicFrame>
        <p:nvGraphicFramePr>
          <p:cNvPr id="10" name="4 Diagrama"/>
          <p:cNvGraphicFramePr/>
          <p:nvPr>
            <p:extLst>
              <p:ext uri="{D42A27DB-BD31-4B8C-83A1-F6EECF244321}">
                <p14:modId xmlns:p14="http://schemas.microsoft.com/office/powerpoint/2010/main" val="1259667622"/>
              </p:ext>
            </p:extLst>
          </p:nvPr>
        </p:nvGraphicFramePr>
        <p:xfrm>
          <a:off x="381000" y="685800"/>
          <a:ext cx="83820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11605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1364155568"/>
              </p:ext>
            </p:extLst>
          </p:nvPr>
        </p:nvGraphicFramePr>
        <p:xfrm>
          <a:off x="304800" y="2477917"/>
          <a:ext cx="83820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62633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1634630679"/>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DIAGRAMA ESTRUCTURAL SILLA.jpg"/>
          <p:cNvPicPr/>
          <p:nvPr/>
        </p:nvPicPr>
        <p:blipFill>
          <a:blip r:embed="rId7">
            <a:extLst>
              <a:ext uri="{28A0092B-C50C-407E-A947-70E740481C1C}">
                <a14:useLocalDpi xmlns:a14="http://schemas.microsoft.com/office/drawing/2010/main" val="0"/>
              </a:ext>
            </a:extLst>
          </a:blip>
          <a:srcRect/>
          <a:stretch>
            <a:fillRect/>
          </a:stretch>
        </p:blipFill>
        <p:spPr bwMode="auto">
          <a:xfrm>
            <a:off x="457200" y="1371600"/>
            <a:ext cx="8153400" cy="4343400"/>
          </a:xfrm>
          <a:prstGeom prst="rect">
            <a:avLst/>
          </a:prstGeom>
          <a:noFill/>
          <a:ln>
            <a:noFill/>
          </a:ln>
        </p:spPr>
      </p:pic>
    </p:spTree>
    <p:extLst>
      <p:ext uri="{BB962C8B-B14F-4D97-AF65-F5344CB8AC3E}">
        <p14:creationId xmlns:p14="http://schemas.microsoft.com/office/powerpoint/2010/main" val="36362680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44844702"/>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a:blip r:embed="rId7">
            <a:extLst>
              <a:ext uri="{28A0092B-C50C-407E-A947-70E740481C1C}">
                <a14:useLocalDpi xmlns:a14="http://schemas.microsoft.com/office/drawing/2010/main" val="0"/>
              </a:ext>
            </a:extLst>
          </a:blip>
          <a:srcRect/>
          <a:stretch>
            <a:fillRect/>
          </a:stretch>
        </p:blipFill>
        <p:spPr bwMode="auto">
          <a:xfrm>
            <a:off x="685800" y="1295400"/>
            <a:ext cx="7772400" cy="4648200"/>
          </a:xfrm>
          <a:prstGeom prst="rect">
            <a:avLst/>
          </a:prstGeom>
          <a:noFill/>
          <a:ln>
            <a:noFill/>
          </a:ln>
        </p:spPr>
      </p:pic>
    </p:spTree>
    <p:extLst>
      <p:ext uri="{BB962C8B-B14F-4D97-AF65-F5344CB8AC3E}">
        <p14:creationId xmlns:p14="http://schemas.microsoft.com/office/powerpoint/2010/main" val="11070044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546968039"/>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524000"/>
            <a:ext cx="2176780" cy="2466975"/>
          </a:xfrm>
          <a:prstGeom prst="rect">
            <a:avLst/>
          </a:prstGeom>
          <a:noFill/>
          <a:ln>
            <a:noFill/>
          </a:ln>
        </p:spPr>
      </p:pic>
      <p:pic>
        <p:nvPicPr>
          <p:cNvPr id="9" name="Imagen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1414" y="1830387"/>
            <a:ext cx="5687786" cy="3275013"/>
          </a:xfrm>
          <a:prstGeom prst="rect">
            <a:avLst/>
          </a:prstGeom>
          <a:noFill/>
          <a:ln>
            <a:noFill/>
          </a:ln>
        </p:spPr>
      </p:pic>
    </p:spTree>
    <p:extLst>
      <p:ext uri="{BB962C8B-B14F-4D97-AF65-F5344CB8AC3E}">
        <p14:creationId xmlns:p14="http://schemas.microsoft.com/office/powerpoint/2010/main" val="31353489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051782596"/>
              </p:ext>
            </p:extLst>
          </p:nvPr>
        </p:nvGraphicFramePr>
        <p:xfrm>
          <a:off x="228600" y="7620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2855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59923062"/>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685800" y="1371600"/>
            <a:ext cx="7772400" cy="4343400"/>
          </a:xfrm>
          <a:prstGeom prst="rect">
            <a:avLst/>
          </a:prstGeom>
        </p:spPr>
      </p:pic>
    </p:spTree>
    <p:extLst>
      <p:ext uri="{BB962C8B-B14F-4D97-AF65-F5344CB8AC3E}">
        <p14:creationId xmlns:p14="http://schemas.microsoft.com/office/powerpoint/2010/main" val="23326671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02638020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457200" y="1371600"/>
            <a:ext cx="8229600" cy="4495800"/>
          </a:xfrm>
          <a:prstGeom prst="rect">
            <a:avLst/>
          </a:prstGeom>
        </p:spPr>
      </p:pic>
    </p:spTree>
    <p:extLst>
      <p:ext uri="{BB962C8B-B14F-4D97-AF65-F5344CB8AC3E}">
        <p14:creationId xmlns:p14="http://schemas.microsoft.com/office/powerpoint/2010/main" val="22565519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202638020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p:nvPr/>
        </p:nvPicPr>
        <p:blipFill>
          <a:blip r:embed="rId7">
            <a:extLst>
              <a:ext uri="{28A0092B-C50C-407E-A947-70E740481C1C}">
                <a14:useLocalDpi xmlns:a14="http://schemas.microsoft.com/office/drawing/2010/main" val="0"/>
              </a:ext>
            </a:extLst>
          </a:blip>
          <a:stretch>
            <a:fillRect/>
          </a:stretch>
        </p:blipFill>
        <p:spPr>
          <a:xfrm>
            <a:off x="381000" y="1371600"/>
            <a:ext cx="8305800" cy="4572000"/>
          </a:xfrm>
          <a:prstGeom prst="rect">
            <a:avLst/>
          </a:prstGeom>
        </p:spPr>
      </p:pic>
    </p:spTree>
    <p:extLst>
      <p:ext uri="{BB962C8B-B14F-4D97-AF65-F5344CB8AC3E}">
        <p14:creationId xmlns:p14="http://schemas.microsoft.com/office/powerpoint/2010/main" val="10275606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Diagrama"/>
          <p:cNvGraphicFramePr/>
          <p:nvPr>
            <p:extLst>
              <p:ext uri="{D42A27DB-BD31-4B8C-83A1-F6EECF244321}">
                <p14:modId xmlns:p14="http://schemas.microsoft.com/office/powerpoint/2010/main" val="1918793553"/>
              </p:ext>
            </p:extLst>
          </p:nvPr>
        </p:nvGraphicFramePr>
        <p:xfrm>
          <a:off x="228600" y="6096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stretch>
            <a:fillRect/>
          </a:stretch>
        </p:blipFill>
        <p:spPr>
          <a:xfrm>
            <a:off x="0" y="2099277"/>
            <a:ext cx="9144000" cy="2659445"/>
          </a:xfrm>
          <a:prstGeom prst="rect">
            <a:avLst/>
          </a:prstGeom>
        </p:spPr>
      </p:pic>
    </p:spTree>
    <p:extLst>
      <p:ext uri="{BB962C8B-B14F-4D97-AF65-F5344CB8AC3E}">
        <p14:creationId xmlns:p14="http://schemas.microsoft.com/office/powerpoint/2010/main" val="7710211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667733910"/>
              </p:ext>
            </p:extLst>
          </p:nvPr>
        </p:nvGraphicFramePr>
        <p:xfrm>
          <a:off x="395670" y="3023408"/>
          <a:ext cx="8382000" cy="3332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51606031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361169460"/>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2235331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4 Diagrama"/>
          <p:cNvGraphicFramePr/>
          <p:nvPr>
            <p:extLst>
              <p:ext uri="{D42A27DB-BD31-4B8C-83A1-F6EECF244321}">
                <p14:modId xmlns:p14="http://schemas.microsoft.com/office/powerpoint/2010/main" val="2553432954"/>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3223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4 Diagrama"/>
          <p:cNvGraphicFramePr/>
          <p:nvPr>
            <p:extLst>
              <p:ext uri="{D42A27DB-BD31-4B8C-83A1-F6EECF244321}">
                <p14:modId xmlns:p14="http://schemas.microsoft.com/office/powerpoint/2010/main" val="1436474599"/>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964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6" name="4 Diagrama"/>
          <p:cNvGraphicFramePr/>
          <p:nvPr>
            <p:extLst>
              <p:ext uri="{D42A27DB-BD31-4B8C-83A1-F6EECF244321}">
                <p14:modId xmlns:p14="http://schemas.microsoft.com/office/powerpoint/2010/main" val="2141919336"/>
              </p:ext>
            </p:extLst>
          </p:nvPr>
        </p:nvGraphicFramePr>
        <p:xfrm>
          <a:off x="404793" y="838200"/>
          <a:ext cx="8382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59318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955856749"/>
              </p:ext>
            </p:extLst>
          </p:nvPr>
        </p:nvGraphicFramePr>
        <p:xfrm>
          <a:off x="404793" y="6096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40322104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94030645"/>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3521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05965271"/>
              </p:ext>
            </p:extLst>
          </p:nvPr>
        </p:nvGraphicFramePr>
        <p:xfrm>
          <a:off x="429814" y="2010750"/>
          <a:ext cx="8382000" cy="231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a:extLst>
              <a:ext uri="{FF2B5EF4-FFF2-40B4-BE49-F238E27FC236}">
                <a16:creationId xmlns="" xmlns:a16="http://schemas.microsoft.com/office/drawing/2014/main" id="{F6AAC48E-ABFD-4516-B6F5-8F0B842B7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a:extLst>
              <a:ext uri="{FF2B5EF4-FFF2-40B4-BE49-F238E27FC236}">
                <a16:creationId xmlns="" xmlns:a16="http://schemas.microsoft.com/office/drawing/2014/main" id="{E8B8337F-9D23-47C4-8F6C-959F883E5119}"/>
              </a:ext>
            </a:extLst>
          </p:cNvPr>
          <p:cNvSpPr>
            <a:spLocks noChangeArrowheads="1"/>
          </p:cNvSpPr>
          <p:nvPr/>
        </p:nvSpPr>
        <p:spPr bwMode="auto">
          <a:xfrm>
            <a:off x="274320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4">
            <a:extLst>
              <a:ext uri="{FF2B5EF4-FFF2-40B4-BE49-F238E27FC236}">
                <a16:creationId xmlns="" xmlns:a16="http://schemas.microsoft.com/office/drawing/2014/main" id="{A8F7F8C7-79C9-477B-8173-1DE172D8D13C}"/>
              </a:ext>
            </a:extLst>
          </p:cNvPr>
          <p:cNvSpPr>
            <a:spLocks noChangeArrowheads="1"/>
          </p:cNvSpPr>
          <p:nvPr/>
        </p:nvSpPr>
        <p:spPr bwMode="auto">
          <a:xfrm flipV="1">
            <a:off x="2590799" y="2057399"/>
            <a:ext cx="103813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 xmlns:a16="http://schemas.microsoft.com/office/drawing/2014/main" id="{A61AC1B9-259D-4928-9760-E6CDFA67A351}"/>
              </a:ext>
            </a:extLst>
          </p:cNvPr>
          <p:cNvSpPr>
            <a:spLocks noChangeArrowheads="1"/>
          </p:cNvSpPr>
          <p:nvPr/>
        </p:nvSpPr>
        <p:spPr bwMode="auto">
          <a:xfrm>
            <a:off x="649631" y="2362200"/>
            <a:ext cx="12556933" cy="4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 xmlns:a16="http://schemas.microsoft.com/office/drawing/2014/main" id="{D6EC4433-B3A8-4B4D-B0AE-AF2303E471BC}"/>
              </a:ext>
            </a:extLst>
          </p:cNvPr>
          <p:cNvSpPr>
            <a:spLocks noChangeArrowheads="1"/>
          </p:cNvSpPr>
          <p:nvPr/>
        </p:nvSpPr>
        <p:spPr bwMode="auto">
          <a:xfrm>
            <a:off x="969465" y="2084032"/>
            <a:ext cx="12014014" cy="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angle 2">
            <a:extLst>
              <a:ext uri="{FF2B5EF4-FFF2-40B4-BE49-F238E27FC236}">
                <a16:creationId xmlns="" xmlns:a16="http://schemas.microsoft.com/office/drawing/2014/main" id="{4535D816-99FC-4A7A-B916-DB56D65DF18A}"/>
              </a:ext>
            </a:extLst>
          </p:cNvPr>
          <p:cNvSpPr>
            <a:spLocks noChangeArrowheads="1"/>
          </p:cNvSpPr>
          <p:nvPr/>
        </p:nvSpPr>
        <p:spPr bwMode="auto">
          <a:xfrm>
            <a:off x="304800" y="1752599"/>
            <a:ext cx="12637764" cy="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angle 2">
            <a:extLst>
              <a:ext uri="{FF2B5EF4-FFF2-40B4-BE49-F238E27FC236}">
                <a16:creationId xmlns="" xmlns:a16="http://schemas.microsoft.com/office/drawing/2014/main" id="{428911FE-B46D-4F24-B2F4-4AD8EA7CC416}"/>
              </a:ext>
            </a:extLst>
          </p:cNvPr>
          <p:cNvSpPr>
            <a:spLocks noChangeArrowheads="1"/>
          </p:cNvSpPr>
          <p:nvPr/>
        </p:nvSpPr>
        <p:spPr bwMode="auto">
          <a:xfrm>
            <a:off x="653043" y="1620056"/>
            <a:ext cx="13304438" cy="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1" name="Rectangle 2">
            <a:extLst>
              <a:ext uri="{FF2B5EF4-FFF2-40B4-BE49-F238E27FC236}">
                <a16:creationId xmlns="" xmlns:a16="http://schemas.microsoft.com/office/drawing/2014/main" id="{63DA34D4-3B2C-43CB-8239-5F1F8280A0EB}"/>
              </a:ext>
            </a:extLst>
          </p:cNvPr>
          <p:cNvSpPr>
            <a:spLocks noChangeArrowheads="1"/>
          </p:cNvSpPr>
          <p:nvPr/>
        </p:nvSpPr>
        <p:spPr bwMode="auto">
          <a:xfrm>
            <a:off x="668965" y="1752598"/>
            <a:ext cx="129779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2" name="Rectangle 2">
            <a:extLst>
              <a:ext uri="{FF2B5EF4-FFF2-40B4-BE49-F238E27FC236}">
                <a16:creationId xmlns="" xmlns:a16="http://schemas.microsoft.com/office/drawing/2014/main" id="{71F0A830-158C-43F7-8838-442E3EEBFE8D}"/>
              </a:ext>
            </a:extLst>
          </p:cNvPr>
          <p:cNvSpPr>
            <a:spLocks noChangeArrowheads="1"/>
          </p:cNvSpPr>
          <p:nvPr/>
        </p:nvSpPr>
        <p:spPr bwMode="auto">
          <a:xfrm>
            <a:off x="882487" y="2178918"/>
            <a:ext cx="124324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Rectangle 4">
            <a:extLst>
              <a:ext uri="{FF2B5EF4-FFF2-40B4-BE49-F238E27FC236}">
                <a16:creationId xmlns="" xmlns:a16="http://schemas.microsoft.com/office/drawing/2014/main" id="{A3B5A7DD-0018-460A-8434-B0FC8ED1965F}"/>
              </a:ext>
            </a:extLst>
          </p:cNvPr>
          <p:cNvSpPr>
            <a:spLocks noChangeArrowheads="1"/>
          </p:cNvSpPr>
          <p:nvPr/>
        </p:nvSpPr>
        <p:spPr bwMode="auto">
          <a:xfrm>
            <a:off x="395670" y="2190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6">
            <a:extLst>
              <a:ext uri="{FF2B5EF4-FFF2-40B4-BE49-F238E27FC236}">
                <a16:creationId xmlns="" xmlns:a16="http://schemas.microsoft.com/office/drawing/2014/main" id="{E4A81D40-41B6-475E-905D-BC6C1334D235}"/>
              </a:ext>
            </a:extLst>
          </p:cNvPr>
          <p:cNvSpPr>
            <a:spLocks noChangeArrowheads="1"/>
          </p:cNvSpPr>
          <p:nvPr/>
        </p:nvSpPr>
        <p:spPr bwMode="auto">
          <a:xfrm>
            <a:off x="6214926" y="26403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4484079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932847913"/>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11585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99238219"/>
              </p:ext>
            </p:extLst>
          </p:nvPr>
        </p:nvGraphicFramePr>
        <p:xfrm>
          <a:off x="228600" y="762000"/>
          <a:ext cx="8382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45152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531081</TotalTime>
  <Words>3843</Words>
  <Application>Microsoft Office PowerPoint</Application>
  <PresentationFormat>Presentación en pantalla (4:3)</PresentationFormat>
  <Paragraphs>215</Paragraphs>
  <Slides>70</Slides>
  <Notes>28</Notes>
  <HiddenSlides>0</HiddenSlides>
  <MMClips>0</MMClips>
  <ScaleCrop>false</ScaleCrop>
  <HeadingPairs>
    <vt:vector size="8" baseType="variant">
      <vt:variant>
        <vt:lpstr>Fuentes usadas</vt:lpstr>
      </vt:variant>
      <vt:variant>
        <vt:i4>3</vt:i4>
      </vt:variant>
      <vt:variant>
        <vt:lpstr>Tema</vt:lpstr>
      </vt:variant>
      <vt:variant>
        <vt:i4>2</vt:i4>
      </vt:variant>
      <vt:variant>
        <vt:lpstr>Servidores OLE incrustados</vt:lpstr>
      </vt:variant>
      <vt:variant>
        <vt:i4>1</vt:i4>
      </vt:variant>
      <vt:variant>
        <vt:lpstr>Títulos de diapositiva</vt:lpstr>
      </vt:variant>
      <vt:variant>
        <vt:i4>70</vt:i4>
      </vt:variant>
    </vt:vector>
  </HeadingPairs>
  <TitlesOfParts>
    <vt:vector size="76" baseType="lpstr">
      <vt:lpstr>Arial</vt:lpstr>
      <vt:lpstr>Calibri</vt:lpstr>
      <vt:lpstr>Times New Roman</vt:lpstr>
      <vt:lpstr>Theme1</vt:lpstr>
      <vt:lpstr>FORMATO ESPE2013V2</vt:lpstr>
      <vt:lpstr>Visio.Drawing.11</vt:lpstr>
      <vt:lpstr>CARRERA DE INGENIERÍA  EN ELECTRÓNICA EN AUTOMATIZACIÓN Y CONTROL   DISEÑO E IMPLEMENTACIÓN DE UN SISTEMA DE MOVIMIENTO PARA SILLAS DE RUEDAS CONVENCIONAL MEDIANTE EL USO DE UN CONTROLADOR PI DIFUSO ADAPTATIVO  L  AUTOR:  IGUAGO ZAPATA LENIN MAURICIO   DIRECTOR: ING. TIPAN CONDOLO EDGAR FERNANDO MSC.        Julio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MARICELA</cp:lastModifiedBy>
  <cp:revision>450</cp:revision>
  <dcterms:created xsi:type="dcterms:W3CDTF">2012-08-14T15:29:02Z</dcterms:created>
  <dcterms:modified xsi:type="dcterms:W3CDTF">2020-01-28T20:37:55Z</dcterms:modified>
</cp:coreProperties>
</file>